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9"/>
  </p:notesMasterIdLst>
  <p:sldIdLst>
    <p:sldId id="303" r:id="rId2"/>
    <p:sldId id="407" r:id="rId3"/>
    <p:sldId id="276" r:id="rId4"/>
    <p:sldId id="367" r:id="rId5"/>
    <p:sldId id="368" r:id="rId6"/>
    <p:sldId id="369" r:id="rId7"/>
    <p:sldId id="370" r:id="rId8"/>
    <p:sldId id="371" r:id="rId9"/>
    <p:sldId id="372" r:id="rId10"/>
    <p:sldId id="373" r:id="rId11"/>
    <p:sldId id="374" r:id="rId12"/>
    <p:sldId id="375" r:id="rId13"/>
    <p:sldId id="376" r:id="rId14"/>
    <p:sldId id="377" r:id="rId15"/>
    <p:sldId id="378" r:id="rId16"/>
    <p:sldId id="379" r:id="rId17"/>
    <p:sldId id="380" r:id="rId18"/>
    <p:sldId id="529" r:id="rId19"/>
    <p:sldId id="382" r:id="rId20"/>
    <p:sldId id="383" r:id="rId21"/>
    <p:sldId id="384" r:id="rId22"/>
    <p:sldId id="385" r:id="rId23"/>
    <p:sldId id="386" r:id="rId24"/>
    <p:sldId id="387" r:id="rId25"/>
    <p:sldId id="530" r:id="rId26"/>
    <p:sldId id="531" r:id="rId27"/>
    <p:sldId id="532" r:id="rId28"/>
    <p:sldId id="533" r:id="rId29"/>
    <p:sldId id="534" r:id="rId30"/>
    <p:sldId id="535" r:id="rId31"/>
    <p:sldId id="536" r:id="rId32"/>
    <p:sldId id="537" r:id="rId33"/>
    <p:sldId id="538" r:id="rId34"/>
    <p:sldId id="539" r:id="rId35"/>
    <p:sldId id="389" r:id="rId36"/>
    <p:sldId id="541" r:id="rId37"/>
    <p:sldId id="542" r:id="rId38"/>
    <p:sldId id="545" r:id="rId39"/>
    <p:sldId id="546" r:id="rId40"/>
    <p:sldId id="548" r:id="rId41"/>
    <p:sldId id="549" r:id="rId42"/>
    <p:sldId id="550" r:id="rId43"/>
    <p:sldId id="547" r:id="rId44"/>
    <p:sldId id="551" r:id="rId45"/>
    <p:sldId id="552" r:id="rId46"/>
    <p:sldId id="544" r:id="rId47"/>
    <p:sldId id="459" r:id="rId48"/>
    <p:sldId id="460" r:id="rId49"/>
    <p:sldId id="461" r:id="rId50"/>
    <p:sldId id="462" r:id="rId51"/>
    <p:sldId id="463" r:id="rId52"/>
    <p:sldId id="464" r:id="rId53"/>
    <p:sldId id="465" r:id="rId54"/>
    <p:sldId id="466" r:id="rId55"/>
    <p:sldId id="467" r:id="rId56"/>
    <p:sldId id="468" r:id="rId57"/>
    <p:sldId id="469" r:id="rId58"/>
    <p:sldId id="470" r:id="rId59"/>
    <p:sldId id="471" r:id="rId60"/>
    <p:sldId id="556" r:id="rId61"/>
    <p:sldId id="553" r:id="rId62"/>
    <p:sldId id="557" r:id="rId63"/>
    <p:sldId id="559" r:id="rId64"/>
    <p:sldId id="560" r:id="rId65"/>
    <p:sldId id="558" r:id="rId66"/>
    <p:sldId id="555" r:id="rId67"/>
    <p:sldId id="349" r:id="rId6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07"/>
            <p14:sldId id="276"/>
            <p14:sldId id="367"/>
            <p14:sldId id="368"/>
            <p14:sldId id="369"/>
            <p14:sldId id="370"/>
            <p14:sldId id="371"/>
            <p14:sldId id="372"/>
            <p14:sldId id="373"/>
            <p14:sldId id="374"/>
            <p14:sldId id="375"/>
            <p14:sldId id="376"/>
            <p14:sldId id="377"/>
            <p14:sldId id="378"/>
            <p14:sldId id="379"/>
            <p14:sldId id="380"/>
            <p14:sldId id="529"/>
            <p14:sldId id="382"/>
            <p14:sldId id="383"/>
            <p14:sldId id="384"/>
            <p14:sldId id="385"/>
            <p14:sldId id="386"/>
            <p14:sldId id="387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389"/>
            <p14:sldId id="541"/>
            <p14:sldId id="542"/>
            <p14:sldId id="545"/>
            <p14:sldId id="546"/>
            <p14:sldId id="548"/>
            <p14:sldId id="549"/>
            <p14:sldId id="550"/>
            <p14:sldId id="547"/>
            <p14:sldId id="551"/>
            <p14:sldId id="552"/>
            <p14:sldId id="544"/>
            <p14:sldId id="459"/>
            <p14:sldId id="460"/>
            <p14:sldId id="461"/>
            <p14:sldId id="462"/>
            <p14:sldId id="463"/>
            <p14:sldId id="464"/>
            <p14:sldId id="465"/>
            <p14:sldId id="466"/>
            <p14:sldId id="467"/>
            <p14:sldId id="468"/>
            <p14:sldId id="469"/>
            <p14:sldId id="470"/>
            <p14:sldId id="471"/>
            <p14:sldId id="556"/>
            <p14:sldId id="553"/>
            <p14:sldId id="557"/>
            <p14:sldId id="559"/>
            <p14:sldId id="560"/>
            <p14:sldId id="558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3" d="100"/>
          <a:sy n="103" d="100"/>
        </p:scale>
        <p:origin x="1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7C9190-3B57-4B77-BA10-F50F218E9F5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CDAB08-0471-45B8-AF67-88DA81B570CC}">
      <dgm:prSet phldrT="[Text]"/>
      <dgm:spPr/>
      <dgm:t>
        <a:bodyPr/>
        <a:lstStyle/>
        <a:p>
          <a:r>
            <a:rPr lang="en-US" dirty="0"/>
            <a:t>Search method</a:t>
          </a:r>
        </a:p>
      </dgm:t>
    </dgm:pt>
    <dgm:pt modelId="{711DE6FC-75A7-4183-81CD-AD8F443EA960}" type="parTrans" cxnId="{9F734595-0161-418B-9A42-E7A1B3A5BF77}">
      <dgm:prSet/>
      <dgm:spPr/>
      <dgm:t>
        <a:bodyPr/>
        <a:lstStyle/>
        <a:p>
          <a:endParaRPr lang="en-US"/>
        </a:p>
      </dgm:t>
    </dgm:pt>
    <dgm:pt modelId="{B194E40A-7147-4D03-B1DC-92E33358A694}" type="sibTrans" cxnId="{9F734595-0161-418B-9A42-E7A1B3A5BF77}">
      <dgm:prSet/>
      <dgm:spPr/>
      <dgm:t>
        <a:bodyPr/>
        <a:lstStyle/>
        <a:p>
          <a:endParaRPr lang="en-US"/>
        </a:p>
      </dgm:t>
    </dgm:pt>
    <dgm:pt modelId="{59CF0FB5-15A4-43E4-A764-7AE93B0FB2A6}">
      <dgm:prSet phldrT="[Text]"/>
      <dgm:spPr/>
      <dgm:t>
        <a:bodyPr/>
        <a:lstStyle/>
        <a:p>
          <a:r>
            <a:rPr lang="en-US" dirty="0"/>
            <a:t>Exhaustive</a:t>
          </a:r>
        </a:p>
        <a:p>
          <a:r>
            <a:rPr lang="en-US" dirty="0"/>
            <a:t>Uninformed</a:t>
          </a:r>
        </a:p>
        <a:p>
          <a:r>
            <a:rPr lang="en-US" dirty="0"/>
            <a:t>Brute force</a:t>
          </a:r>
        </a:p>
        <a:p>
          <a:r>
            <a:rPr lang="en-US" dirty="0">
              <a:solidFill>
                <a:srgbClr val="FF0000"/>
              </a:solidFill>
            </a:rPr>
            <a:t>What if graph </a:t>
          </a:r>
          <a:r>
            <a:rPr lang="en-US" dirty="0"/>
            <a:t> </a:t>
          </a:r>
        </a:p>
      </dgm:t>
    </dgm:pt>
    <dgm:pt modelId="{E7ADD8B6-9DBA-4986-B207-963A3D505F32}" type="parTrans" cxnId="{0CF9EDAF-76C4-4C5F-88FA-93B68DDD3116}">
      <dgm:prSet/>
      <dgm:spPr/>
      <dgm:t>
        <a:bodyPr/>
        <a:lstStyle/>
        <a:p>
          <a:endParaRPr lang="en-US"/>
        </a:p>
      </dgm:t>
    </dgm:pt>
    <dgm:pt modelId="{7C8D1315-5BD9-4F8C-915F-53B5EE0AA674}" type="sibTrans" cxnId="{0CF9EDAF-76C4-4C5F-88FA-93B68DDD3116}">
      <dgm:prSet/>
      <dgm:spPr/>
      <dgm:t>
        <a:bodyPr/>
        <a:lstStyle/>
        <a:p>
          <a:endParaRPr lang="en-US"/>
        </a:p>
      </dgm:t>
    </dgm:pt>
    <dgm:pt modelId="{18E7014F-7F26-4F6B-B98C-1F9A964AF219}">
      <dgm:prSet phldrT="[Text]"/>
      <dgm:spPr/>
      <dgm:t>
        <a:bodyPr/>
        <a:lstStyle/>
        <a:p>
          <a:r>
            <a:rPr lang="en-US" dirty="0"/>
            <a:t>Heuristic</a:t>
          </a:r>
        </a:p>
        <a:p>
          <a:r>
            <a:rPr lang="en-US" dirty="0"/>
            <a:t>Informed</a:t>
          </a:r>
        </a:p>
        <a:p>
          <a:endParaRPr lang="en-US" dirty="0"/>
        </a:p>
        <a:p>
          <a:r>
            <a:rPr lang="en-US" dirty="0">
              <a:solidFill>
                <a:srgbClr val="FF0000"/>
              </a:solidFill>
            </a:rPr>
            <a:t>Rule thumb </a:t>
          </a:r>
        </a:p>
      </dgm:t>
    </dgm:pt>
    <dgm:pt modelId="{AC71652C-9D61-46AF-A001-0907F9A18946}" type="parTrans" cxnId="{83BAA271-72D7-4A8A-8B30-D757EFC70376}">
      <dgm:prSet/>
      <dgm:spPr/>
      <dgm:t>
        <a:bodyPr/>
        <a:lstStyle/>
        <a:p>
          <a:endParaRPr lang="en-US"/>
        </a:p>
      </dgm:t>
    </dgm:pt>
    <dgm:pt modelId="{AA8EB7B1-5852-42D2-A8CE-3CA31675668B}" type="sibTrans" cxnId="{83BAA271-72D7-4A8A-8B30-D757EFC70376}">
      <dgm:prSet/>
      <dgm:spPr/>
      <dgm:t>
        <a:bodyPr/>
        <a:lstStyle/>
        <a:p>
          <a:endParaRPr lang="en-US"/>
        </a:p>
      </dgm:t>
    </dgm:pt>
    <dgm:pt modelId="{F4E7F56A-3578-487F-B219-4558D85742C3}" type="pres">
      <dgm:prSet presAssocID="{4F7C9190-3B57-4B77-BA10-F50F218E9F5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A656843-FA4F-43ED-ABD4-456274A3053B}" type="pres">
      <dgm:prSet presAssocID="{BCCDAB08-0471-45B8-AF67-88DA81B570CC}" presName="hierRoot1" presStyleCnt="0">
        <dgm:presLayoutVars>
          <dgm:hierBranch val="init"/>
        </dgm:presLayoutVars>
      </dgm:prSet>
      <dgm:spPr/>
    </dgm:pt>
    <dgm:pt modelId="{500E98C6-6215-49B7-958E-145AB8C8CBCA}" type="pres">
      <dgm:prSet presAssocID="{BCCDAB08-0471-45B8-AF67-88DA81B570CC}" presName="rootComposite1" presStyleCnt="0"/>
      <dgm:spPr/>
    </dgm:pt>
    <dgm:pt modelId="{153C86D7-B80D-46C8-A586-A047395C34BC}" type="pres">
      <dgm:prSet presAssocID="{BCCDAB08-0471-45B8-AF67-88DA81B570CC}" presName="rootText1" presStyleLbl="node0" presStyleIdx="0" presStyleCnt="1" custLinFactNeighborX="0" custLinFactNeighborY="3015">
        <dgm:presLayoutVars>
          <dgm:chPref val="3"/>
        </dgm:presLayoutVars>
      </dgm:prSet>
      <dgm:spPr/>
    </dgm:pt>
    <dgm:pt modelId="{48CAAA8A-ECBB-47F0-939F-BC113DB7BF60}" type="pres">
      <dgm:prSet presAssocID="{BCCDAB08-0471-45B8-AF67-88DA81B570CC}" presName="rootConnector1" presStyleLbl="node1" presStyleIdx="0" presStyleCnt="0"/>
      <dgm:spPr/>
    </dgm:pt>
    <dgm:pt modelId="{2CF3F666-DC5E-48A1-BF67-8312B175FC69}" type="pres">
      <dgm:prSet presAssocID="{BCCDAB08-0471-45B8-AF67-88DA81B570CC}" presName="hierChild2" presStyleCnt="0"/>
      <dgm:spPr/>
    </dgm:pt>
    <dgm:pt modelId="{0A73F705-7C8C-44A0-A831-8F6A55D1B66D}" type="pres">
      <dgm:prSet presAssocID="{E7ADD8B6-9DBA-4986-B207-963A3D505F32}" presName="Name37" presStyleLbl="parChTrans1D2" presStyleIdx="0" presStyleCnt="2"/>
      <dgm:spPr/>
    </dgm:pt>
    <dgm:pt modelId="{01CC725F-BFDF-4885-8CCE-8F16B7866399}" type="pres">
      <dgm:prSet presAssocID="{59CF0FB5-15A4-43E4-A764-7AE93B0FB2A6}" presName="hierRoot2" presStyleCnt="0">
        <dgm:presLayoutVars>
          <dgm:hierBranch val="init"/>
        </dgm:presLayoutVars>
      </dgm:prSet>
      <dgm:spPr/>
    </dgm:pt>
    <dgm:pt modelId="{F074DBA2-0EB4-4767-9448-4C0AFE7418F0}" type="pres">
      <dgm:prSet presAssocID="{59CF0FB5-15A4-43E4-A764-7AE93B0FB2A6}" presName="rootComposite" presStyleCnt="0"/>
      <dgm:spPr/>
    </dgm:pt>
    <dgm:pt modelId="{D0680689-18DE-4231-9FB1-CEF8CA59BBAB}" type="pres">
      <dgm:prSet presAssocID="{59CF0FB5-15A4-43E4-A764-7AE93B0FB2A6}" presName="rootText" presStyleLbl="node2" presStyleIdx="0" presStyleCnt="2">
        <dgm:presLayoutVars>
          <dgm:chPref val="3"/>
        </dgm:presLayoutVars>
      </dgm:prSet>
      <dgm:spPr/>
    </dgm:pt>
    <dgm:pt modelId="{06DABF02-982B-4648-8756-FF0548D1E84A}" type="pres">
      <dgm:prSet presAssocID="{59CF0FB5-15A4-43E4-A764-7AE93B0FB2A6}" presName="rootConnector" presStyleLbl="node2" presStyleIdx="0" presStyleCnt="2"/>
      <dgm:spPr/>
    </dgm:pt>
    <dgm:pt modelId="{DC011FA9-EB35-47D5-B6C6-8669A4AFF5B6}" type="pres">
      <dgm:prSet presAssocID="{59CF0FB5-15A4-43E4-A764-7AE93B0FB2A6}" presName="hierChild4" presStyleCnt="0"/>
      <dgm:spPr/>
    </dgm:pt>
    <dgm:pt modelId="{50C51408-DDC3-493A-AB85-C0F61B260B0D}" type="pres">
      <dgm:prSet presAssocID="{59CF0FB5-15A4-43E4-A764-7AE93B0FB2A6}" presName="hierChild5" presStyleCnt="0"/>
      <dgm:spPr/>
    </dgm:pt>
    <dgm:pt modelId="{8F34F546-1E84-4695-A622-4DF874A1E017}" type="pres">
      <dgm:prSet presAssocID="{AC71652C-9D61-46AF-A001-0907F9A18946}" presName="Name37" presStyleLbl="parChTrans1D2" presStyleIdx="1" presStyleCnt="2"/>
      <dgm:spPr/>
    </dgm:pt>
    <dgm:pt modelId="{9DB57447-97DB-489C-8D87-D41213AE927F}" type="pres">
      <dgm:prSet presAssocID="{18E7014F-7F26-4F6B-B98C-1F9A964AF219}" presName="hierRoot2" presStyleCnt="0">
        <dgm:presLayoutVars>
          <dgm:hierBranch val="init"/>
        </dgm:presLayoutVars>
      </dgm:prSet>
      <dgm:spPr/>
    </dgm:pt>
    <dgm:pt modelId="{107A0F21-2EC3-493C-AC38-C95801248900}" type="pres">
      <dgm:prSet presAssocID="{18E7014F-7F26-4F6B-B98C-1F9A964AF219}" presName="rootComposite" presStyleCnt="0"/>
      <dgm:spPr/>
    </dgm:pt>
    <dgm:pt modelId="{F23E851C-2F75-43C4-993F-502F401E6075}" type="pres">
      <dgm:prSet presAssocID="{18E7014F-7F26-4F6B-B98C-1F9A964AF219}" presName="rootText" presStyleLbl="node2" presStyleIdx="1" presStyleCnt="2">
        <dgm:presLayoutVars>
          <dgm:chPref val="3"/>
        </dgm:presLayoutVars>
      </dgm:prSet>
      <dgm:spPr/>
    </dgm:pt>
    <dgm:pt modelId="{186C7F5B-CF04-4F3C-8E42-E32BE219A0D6}" type="pres">
      <dgm:prSet presAssocID="{18E7014F-7F26-4F6B-B98C-1F9A964AF219}" presName="rootConnector" presStyleLbl="node2" presStyleIdx="1" presStyleCnt="2"/>
      <dgm:spPr/>
    </dgm:pt>
    <dgm:pt modelId="{453A2FAA-F6EB-4C70-B524-32F67552EE56}" type="pres">
      <dgm:prSet presAssocID="{18E7014F-7F26-4F6B-B98C-1F9A964AF219}" presName="hierChild4" presStyleCnt="0"/>
      <dgm:spPr/>
    </dgm:pt>
    <dgm:pt modelId="{268C7B17-6EE8-4076-94A1-675869D52869}" type="pres">
      <dgm:prSet presAssocID="{18E7014F-7F26-4F6B-B98C-1F9A964AF219}" presName="hierChild5" presStyleCnt="0"/>
      <dgm:spPr/>
    </dgm:pt>
    <dgm:pt modelId="{D284A516-0FF8-485D-A3EE-4F45FD7F5358}" type="pres">
      <dgm:prSet presAssocID="{BCCDAB08-0471-45B8-AF67-88DA81B570CC}" presName="hierChild3" presStyleCnt="0"/>
      <dgm:spPr/>
    </dgm:pt>
  </dgm:ptLst>
  <dgm:cxnLst>
    <dgm:cxn modelId="{D0AC4801-E2B6-4662-9807-E5FDEA1B3313}" type="presOf" srcId="{18E7014F-7F26-4F6B-B98C-1F9A964AF219}" destId="{F23E851C-2F75-43C4-993F-502F401E6075}" srcOrd="0" destOrd="0" presId="urn:microsoft.com/office/officeart/2005/8/layout/orgChart1"/>
    <dgm:cxn modelId="{C1164E29-F412-4AD1-B0C5-2D492B8A2860}" type="presOf" srcId="{E7ADD8B6-9DBA-4986-B207-963A3D505F32}" destId="{0A73F705-7C8C-44A0-A831-8F6A55D1B66D}" srcOrd="0" destOrd="0" presId="urn:microsoft.com/office/officeart/2005/8/layout/orgChart1"/>
    <dgm:cxn modelId="{E13A906B-50DB-4791-B949-F5C4D5F405F6}" type="presOf" srcId="{AC71652C-9D61-46AF-A001-0907F9A18946}" destId="{8F34F546-1E84-4695-A622-4DF874A1E017}" srcOrd="0" destOrd="0" presId="urn:microsoft.com/office/officeart/2005/8/layout/orgChart1"/>
    <dgm:cxn modelId="{83BAA271-72D7-4A8A-8B30-D757EFC70376}" srcId="{BCCDAB08-0471-45B8-AF67-88DA81B570CC}" destId="{18E7014F-7F26-4F6B-B98C-1F9A964AF219}" srcOrd="1" destOrd="0" parTransId="{AC71652C-9D61-46AF-A001-0907F9A18946}" sibTransId="{AA8EB7B1-5852-42D2-A8CE-3CA31675668B}"/>
    <dgm:cxn modelId="{1CA84C74-A9AC-4C69-A7FF-C391568C3194}" type="presOf" srcId="{BCCDAB08-0471-45B8-AF67-88DA81B570CC}" destId="{153C86D7-B80D-46C8-A586-A047395C34BC}" srcOrd="0" destOrd="0" presId="urn:microsoft.com/office/officeart/2005/8/layout/orgChart1"/>
    <dgm:cxn modelId="{89D7BE78-CD9F-43FE-88F2-2AFDC70AB82C}" type="presOf" srcId="{BCCDAB08-0471-45B8-AF67-88DA81B570CC}" destId="{48CAAA8A-ECBB-47F0-939F-BC113DB7BF60}" srcOrd="1" destOrd="0" presId="urn:microsoft.com/office/officeart/2005/8/layout/orgChart1"/>
    <dgm:cxn modelId="{9F734595-0161-418B-9A42-E7A1B3A5BF77}" srcId="{4F7C9190-3B57-4B77-BA10-F50F218E9F5F}" destId="{BCCDAB08-0471-45B8-AF67-88DA81B570CC}" srcOrd="0" destOrd="0" parTransId="{711DE6FC-75A7-4183-81CD-AD8F443EA960}" sibTransId="{B194E40A-7147-4D03-B1DC-92E33358A694}"/>
    <dgm:cxn modelId="{154D0A98-E688-44DB-A5CD-686C47473335}" type="presOf" srcId="{18E7014F-7F26-4F6B-B98C-1F9A964AF219}" destId="{186C7F5B-CF04-4F3C-8E42-E32BE219A0D6}" srcOrd="1" destOrd="0" presId="urn:microsoft.com/office/officeart/2005/8/layout/orgChart1"/>
    <dgm:cxn modelId="{486BB4AB-BC46-4639-8B3A-81A1A240328E}" type="presOf" srcId="{59CF0FB5-15A4-43E4-A764-7AE93B0FB2A6}" destId="{D0680689-18DE-4231-9FB1-CEF8CA59BBAB}" srcOrd="0" destOrd="0" presId="urn:microsoft.com/office/officeart/2005/8/layout/orgChart1"/>
    <dgm:cxn modelId="{0CF9EDAF-76C4-4C5F-88FA-93B68DDD3116}" srcId="{BCCDAB08-0471-45B8-AF67-88DA81B570CC}" destId="{59CF0FB5-15A4-43E4-A764-7AE93B0FB2A6}" srcOrd="0" destOrd="0" parTransId="{E7ADD8B6-9DBA-4986-B207-963A3D505F32}" sibTransId="{7C8D1315-5BD9-4F8C-915F-53B5EE0AA674}"/>
    <dgm:cxn modelId="{AD5D39BA-19A8-4034-8DAC-372748258FBE}" type="presOf" srcId="{4F7C9190-3B57-4B77-BA10-F50F218E9F5F}" destId="{F4E7F56A-3578-487F-B219-4558D85742C3}" srcOrd="0" destOrd="0" presId="urn:microsoft.com/office/officeart/2005/8/layout/orgChart1"/>
    <dgm:cxn modelId="{339048FF-ADEC-4BD8-8C2F-12717BB381A2}" type="presOf" srcId="{59CF0FB5-15A4-43E4-A764-7AE93B0FB2A6}" destId="{06DABF02-982B-4648-8756-FF0548D1E84A}" srcOrd="1" destOrd="0" presId="urn:microsoft.com/office/officeart/2005/8/layout/orgChart1"/>
    <dgm:cxn modelId="{AF7D5A3C-9E73-48C4-974D-12252B445ACB}" type="presParOf" srcId="{F4E7F56A-3578-487F-B219-4558D85742C3}" destId="{3A656843-FA4F-43ED-ABD4-456274A3053B}" srcOrd="0" destOrd="0" presId="urn:microsoft.com/office/officeart/2005/8/layout/orgChart1"/>
    <dgm:cxn modelId="{7B94CD1A-7633-4D28-B447-783954FB9E21}" type="presParOf" srcId="{3A656843-FA4F-43ED-ABD4-456274A3053B}" destId="{500E98C6-6215-49B7-958E-145AB8C8CBCA}" srcOrd="0" destOrd="0" presId="urn:microsoft.com/office/officeart/2005/8/layout/orgChart1"/>
    <dgm:cxn modelId="{01126090-9C11-4225-B7F0-EB18ADCD114A}" type="presParOf" srcId="{500E98C6-6215-49B7-958E-145AB8C8CBCA}" destId="{153C86D7-B80D-46C8-A586-A047395C34BC}" srcOrd="0" destOrd="0" presId="urn:microsoft.com/office/officeart/2005/8/layout/orgChart1"/>
    <dgm:cxn modelId="{0757D813-6B64-4B35-8BC3-3B8FDF217A35}" type="presParOf" srcId="{500E98C6-6215-49B7-958E-145AB8C8CBCA}" destId="{48CAAA8A-ECBB-47F0-939F-BC113DB7BF60}" srcOrd="1" destOrd="0" presId="urn:microsoft.com/office/officeart/2005/8/layout/orgChart1"/>
    <dgm:cxn modelId="{BEF09C95-5222-4EC6-8367-113FA3816BE6}" type="presParOf" srcId="{3A656843-FA4F-43ED-ABD4-456274A3053B}" destId="{2CF3F666-DC5E-48A1-BF67-8312B175FC69}" srcOrd="1" destOrd="0" presId="urn:microsoft.com/office/officeart/2005/8/layout/orgChart1"/>
    <dgm:cxn modelId="{D900C729-D16C-44AE-885C-6F68E054F1B8}" type="presParOf" srcId="{2CF3F666-DC5E-48A1-BF67-8312B175FC69}" destId="{0A73F705-7C8C-44A0-A831-8F6A55D1B66D}" srcOrd="0" destOrd="0" presId="urn:microsoft.com/office/officeart/2005/8/layout/orgChart1"/>
    <dgm:cxn modelId="{B3C79A7D-8AF2-4615-B8F8-6DE4E13BF3E7}" type="presParOf" srcId="{2CF3F666-DC5E-48A1-BF67-8312B175FC69}" destId="{01CC725F-BFDF-4885-8CCE-8F16B7866399}" srcOrd="1" destOrd="0" presId="urn:microsoft.com/office/officeart/2005/8/layout/orgChart1"/>
    <dgm:cxn modelId="{88240B46-38FC-475A-BD0D-8B183A592DB9}" type="presParOf" srcId="{01CC725F-BFDF-4885-8CCE-8F16B7866399}" destId="{F074DBA2-0EB4-4767-9448-4C0AFE7418F0}" srcOrd="0" destOrd="0" presId="urn:microsoft.com/office/officeart/2005/8/layout/orgChart1"/>
    <dgm:cxn modelId="{3FF7235C-DB5B-41BB-BB55-FA893F274862}" type="presParOf" srcId="{F074DBA2-0EB4-4767-9448-4C0AFE7418F0}" destId="{D0680689-18DE-4231-9FB1-CEF8CA59BBAB}" srcOrd="0" destOrd="0" presId="urn:microsoft.com/office/officeart/2005/8/layout/orgChart1"/>
    <dgm:cxn modelId="{ACC7126D-7B90-408C-84A9-DB2C3E8F636D}" type="presParOf" srcId="{F074DBA2-0EB4-4767-9448-4C0AFE7418F0}" destId="{06DABF02-982B-4648-8756-FF0548D1E84A}" srcOrd="1" destOrd="0" presId="urn:microsoft.com/office/officeart/2005/8/layout/orgChart1"/>
    <dgm:cxn modelId="{1C92BFF9-30A3-4855-8BEA-8807028BF3A6}" type="presParOf" srcId="{01CC725F-BFDF-4885-8CCE-8F16B7866399}" destId="{DC011FA9-EB35-47D5-B6C6-8669A4AFF5B6}" srcOrd="1" destOrd="0" presId="urn:microsoft.com/office/officeart/2005/8/layout/orgChart1"/>
    <dgm:cxn modelId="{60D3DFAE-64B7-4D67-B7AC-037B83DEFF56}" type="presParOf" srcId="{01CC725F-BFDF-4885-8CCE-8F16B7866399}" destId="{50C51408-DDC3-493A-AB85-C0F61B260B0D}" srcOrd="2" destOrd="0" presId="urn:microsoft.com/office/officeart/2005/8/layout/orgChart1"/>
    <dgm:cxn modelId="{437BCEC9-21D3-4A3D-B68A-77C07093F8D9}" type="presParOf" srcId="{2CF3F666-DC5E-48A1-BF67-8312B175FC69}" destId="{8F34F546-1E84-4695-A622-4DF874A1E017}" srcOrd="2" destOrd="0" presId="urn:microsoft.com/office/officeart/2005/8/layout/orgChart1"/>
    <dgm:cxn modelId="{076FF5CF-3536-4DC0-BEAA-9DFDDB2634F3}" type="presParOf" srcId="{2CF3F666-DC5E-48A1-BF67-8312B175FC69}" destId="{9DB57447-97DB-489C-8D87-D41213AE927F}" srcOrd="3" destOrd="0" presId="urn:microsoft.com/office/officeart/2005/8/layout/orgChart1"/>
    <dgm:cxn modelId="{81F82959-4FCE-4F5D-A065-4413DADC731B}" type="presParOf" srcId="{9DB57447-97DB-489C-8D87-D41213AE927F}" destId="{107A0F21-2EC3-493C-AC38-C95801248900}" srcOrd="0" destOrd="0" presId="urn:microsoft.com/office/officeart/2005/8/layout/orgChart1"/>
    <dgm:cxn modelId="{A961AD6B-DE7B-445A-BB2B-C8D774E685EF}" type="presParOf" srcId="{107A0F21-2EC3-493C-AC38-C95801248900}" destId="{F23E851C-2F75-43C4-993F-502F401E6075}" srcOrd="0" destOrd="0" presId="urn:microsoft.com/office/officeart/2005/8/layout/orgChart1"/>
    <dgm:cxn modelId="{D51C82CA-1ECC-4F2C-BC52-249E80A9B989}" type="presParOf" srcId="{107A0F21-2EC3-493C-AC38-C95801248900}" destId="{186C7F5B-CF04-4F3C-8E42-E32BE219A0D6}" srcOrd="1" destOrd="0" presId="urn:microsoft.com/office/officeart/2005/8/layout/orgChart1"/>
    <dgm:cxn modelId="{1F3832E0-9979-4929-92D5-C5E080DC973E}" type="presParOf" srcId="{9DB57447-97DB-489C-8D87-D41213AE927F}" destId="{453A2FAA-F6EB-4C70-B524-32F67552EE56}" srcOrd="1" destOrd="0" presId="urn:microsoft.com/office/officeart/2005/8/layout/orgChart1"/>
    <dgm:cxn modelId="{F87FDFE6-5A36-4A86-A1C8-3F9558D7449D}" type="presParOf" srcId="{9DB57447-97DB-489C-8D87-D41213AE927F}" destId="{268C7B17-6EE8-4076-94A1-675869D52869}" srcOrd="2" destOrd="0" presId="urn:microsoft.com/office/officeart/2005/8/layout/orgChart1"/>
    <dgm:cxn modelId="{37776EE4-01A8-4FFE-AE40-86F963C64A9D}" type="presParOf" srcId="{3A656843-FA4F-43ED-ABD4-456274A3053B}" destId="{D284A516-0FF8-485D-A3EE-4F45FD7F535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4F546-1E84-4695-A622-4DF874A1E017}">
      <dsp:nvSpPr>
        <dsp:cNvPr id="0" name=""/>
        <dsp:cNvSpPr/>
      </dsp:nvSpPr>
      <dsp:spPr>
        <a:xfrm>
          <a:off x="1556604" y="866293"/>
          <a:ext cx="851847" cy="2744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615"/>
              </a:lnTo>
              <a:lnTo>
                <a:pt x="851847" y="126615"/>
              </a:lnTo>
              <a:lnTo>
                <a:pt x="851847" y="2744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73F705-7C8C-44A0-A831-8F6A55D1B66D}">
      <dsp:nvSpPr>
        <dsp:cNvPr id="0" name=""/>
        <dsp:cNvSpPr/>
      </dsp:nvSpPr>
      <dsp:spPr>
        <a:xfrm>
          <a:off x="704756" y="866293"/>
          <a:ext cx="851847" cy="274456"/>
        </a:xfrm>
        <a:custGeom>
          <a:avLst/>
          <a:gdLst/>
          <a:ahLst/>
          <a:cxnLst/>
          <a:rect l="0" t="0" r="0" b="0"/>
          <a:pathLst>
            <a:path>
              <a:moveTo>
                <a:pt x="851847" y="0"/>
              </a:moveTo>
              <a:lnTo>
                <a:pt x="851847" y="126615"/>
              </a:lnTo>
              <a:lnTo>
                <a:pt x="0" y="126615"/>
              </a:lnTo>
              <a:lnTo>
                <a:pt x="0" y="2744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3C86D7-B80D-46C8-A586-A047395C34BC}">
      <dsp:nvSpPr>
        <dsp:cNvPr id="0" name=""/>
        <dsp:cNvSpPr/>
      </dsp:nvSpPr>
      <dsp:spPr>
        <a:xfrm>
          <a:off x="852598" y="162287"/>
          <a:ext cx="1408012" cy="7040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Search method</a:t>
          </a:r>
        </a:p>
      </dsp:txBody>
      <dsp:txXfrm>
        <a:off x="852598" y="162287"/>
        <a:ext cx="1408012" cy="704006"/>
      </dsp:txXfrm>
    </dsp:sp>
    <dsp:sp modelId="{D0680689-18DE-4231-9FB1-CEF8CA59BBAB}">
      <dsp:nvSpPr>
        <dsp:cNvPr id="0" name=""/>
        <dsp:cNvSpPr/>
      </dsp:nvSpPr>
      <dsp:spPr>
        <a:xfrm>
          <a:off x="750" y="1140750"/>
          <a:ext cx="1408012" cy="7040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Exhaustive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Uninformed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Brute force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rgbClr val="FF0000"/>
              </a:solidFill>
            </a:rPr>
            <a:t>What if graph </a:t>
          </a:r>
          <a:r>
            <a:rPr lang="en-US" sz="900" kern="1200" dirty="0"/>
            <a:t> </a:t>
          </a:r>
        </a:p>
      </dsp:txBody>
      <dsp:txXfrm>
        <a:off x="750" y="1140750"/>
        <a:ext cx="1408012" cy="704006"/>
      </dsp:txXfrm>
    </dsp:sp>
    <dsp:sp modelId="{F23E851C-2F75-43C4-993F-502F401E6075}">
      <dsp:nvSpPr>
        <dsp:cNvPr id="0" name=""/>
        <dsp:cNvSpPr/>
      </dsp:nvSpPr>
      <dsp:spPr>
        <a:xfrm>
          <a:off x="1704445" y="1140750"/>
          <a:ext cx="1408012" cy="7040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Heuristic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Informed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rgbClr val="FF0000"/>
              </a:solidFill>
            </a:rPr>
            <a:t>Rule thumb </a:t>
          </a:r>
        </a:p>
      </dsp:txBody>
      <dsp:txXfrm>
        <a:off x="1704445" y="1140750"/>
        <a:ext cx="1408012" cy="704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6068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47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37FC58E-63B3-7997-923A-67EDEF5736EA}"/>
              </a:ext>
            </a:extLst>
          </p:cNvPr>
          <p:cNvSpPr/>
          <p:nvPr userDrawn="1"/>
        </p:nvSpPr>
        <p:spPr>
          <a:xfrm>
            <a:off x="617280" y="1257260"/>
            <a:ext cx="10812720" cy="4798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A766A6-23EA-ED00-F395-C1C5ABE54686}"/>
              </a:ext>
            </a:extLst>
          </p:cNvPr>
          <p:cNvSpPr/>
          <p:nvPr userDrawn="1"/>
        </p:nvSpPr>
        <p:spPr>
          <a:xfrm>
            <a:off x="959399" y="388956"/>
            <a:ext cx="1404457" cy="113572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ea typeface="Roboto Light" panose="02000000000000000000" pitchFamily="2" charset="0"/>
              </a:rPr>
              <a:t>Lecture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1132BF-7BB6-3069-0D39-3C759F10B5CD}"/>
              </a:ext>
            </a:extLst>
          </p:cNvPr>
          <p:cNvSpPr txBox="1"/>
          <p:nvPr userDrawn="1"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A15109-9386-4F76-9DE1-202DD04BD7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15BFB5-CAFA-0AC1-AE80-26C75CC99E27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12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3.png"/><Relationship Id="rId3" Type="http://schemas.openxmlformats.org/officeDocument/2006/relationships/image" Target="../media/image10.png"/><Relationship Id="rId7" Type="http://schemas.openxmlformats.org/officeDocument/2006/relationships/image" Target="../media/image7.png"/><Relationship Id="rId12" Type="http://schemas.openxmlformats.org/officeDocument/2006/relationships/image" Target="../media/image22.png"/><Relationship Id="rId2" Type="http://schemas.openxmlformats.org/officeDocument/2006/relationships/image" Target="../media/image9.png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21.png"/><Relationship Id="rId5" Type="http://schemas.openxmlformats.org/officeDocument/2006/relationships/image" Target="../media/image12.png"/><Relationship Id="rId15" Type="http://schemas.openxmlformats.org/officeDocument/2006/relationships/image" Target="../media/image16.png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openxmlformats.org/officeDocument/2006/relationships/image" Target="../media/image20.png"/><Relationship Id="rId1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1.png"/><Relationship Id="rId18" Type="http://schemas.openxmlformats.org/officeDocument/2006/relationships/image" Target="../media/image8.png"/><Relationship Id="rId3" Type="http://schemas.openxmlformats.org/officeDocument/2006/relationships/image" Target="../media/image18.png"/><Relationship Id="rId7" Type="http://schemas.openxmlformats.org/officeDocument/2006/relationships/image" Target="../media/image12.png"/><Relationship Id="rId12" Type="http://schemas.openxmlformats.org/officeDocument/2006/relationships/image" Target="../media/image14.png"/><Relationship Id="rId17" Type="http://schemas.openxmlformats.org/officeDocument/2006/relationships/image" Target="../media/image16.png"/><Relationship Id="rId2" Type="http://schemas.openxmlformats.org/officeDocument/2006/relationships/image" Target="../media/image17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20.png"/><Relationship Id="rId5" Type="http://schemas.openxmlformats.org/officeDocument/2006/relationships/image" Target="../media/image9.png"/><Relationship Id="rId15" Type="http://schemas.openxmlformats.org/officeDocument/2006/relationships/image" Target="../media/image23.png"/><Relationship Id="rId10" Type="http://schemas.openxmlformats.org/officeDocument/2006/relationships/image" Target="../media/image19.png"/><Relationship Id="rId4" Type="http://schemas.openxmlformats.org/officeDocument/2006/relationships/image" Target="../media/image10.png"/><Relationship Id="rId9" Type="http://schemas.openxmlformats.org/officeDocument/2006/relationships/image" Target="../media/image7.png"/><Relationship Id="rId1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2.png"/><Relationship Id="rId18" Type="http://schemas.openxmlformats.org/officeDocument/2006/relationships/image" Target="../media/image29.png"/><Relationship Id="rId3" Type="http://schemas.openxmlformats.org/officeDocument/2006/relationships/image" Target="../media/image19.png"/><Relationship Id="rId7" Type="http://schemas.openxmlformats.org/officeDocument/2006/relationships/image" Target="../media/image25.png"/><Relationship Id="rId12" Type="http://schemas.openxmlformats.org/officeDocument/2006/relationships/image" Target="../media/image21.png"/><Relationship Id="rId17" Type="http://schemas.openxmlformats.org/officeDocument/2006/relationships/image" Target="../media/image28.png"/><Relationship Id="rId2" Type="http://schemas.openxmlformats.org/officeDocument/2006/relationships/image" Target="../media/image7.png"/><Relationship Id="rId16" Type="http://schemas.openxmlformats.org/officeDocument/2006/relationships/image" Target="../media/image27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5" Type="http://schemas.openxmlformats.org/officeDocument/2006/relationships/image" Target="../media/image26.png"/><Relationship Id="rId10" Type="http://schemas.openxmlformats.org/officeDocument/2006/relationships/image" Target="../media/image12.png"/><Relationship Id="rId19" Type="http://schemas.openxmlformats.org/officeDocument/2006/relationships/image" Target="../media/image16.png"/><Relationship Id="rId4" Type="http://schemas.openxmlformats.org/officeDocument/2006/relationships/image" Target="../media/image20.png"/><Relationship Id="rId9" Type="http://schemas.openxmlformats.org/officeDocument/2006/relationships/image" Target="../media/image11.png"/><Relationship Id="rId1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4.png"/><Relationship Id="rId18" Type="http://schemas.openxmlformats.org/officeDocument/2006/relationships/image" Target="../media/image27.png"/><Relationship Id="rId3" Type="http://schemas.openxmlformats.org/officeDocument/2006/relationships/image" Target="../media/image19.png"/><Relationship Id="rId21" Type="http://schemas.openxmlformats.org/officeDocument/2006/relationships/image" Target="../media/image16.png"/><Relationship Id="rId7" Type="http://schemas.openxmlformats.org/officeDocument/2006/relationships/image" Target="../media/image25.png"/><Relationship Id="rId12" Type="http://schemas.openxmlformats.org/officeDocument/2006/relationships/image" Target="../media/image12.png"/><Relationship Id="rId17" Type="http://schemas.openxmlformats.org/officeDocument/2006/relationships/image" Target="../media/image26.png"/><Relationship Id="rId2" Type="http://schemas.openxmlformats.org/officeDocument/2006/relationships/image" Target="../media/image7.png"/><Relationship Id="rId16" Type="http://schemas.openxmlformats.org/officeDocument/2006/relationships/image" Target="../media/image23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1.png"/><Relationship Id="rId5" Type="http://schemas.openxmlformats.org/officeDocument/2006/relationships/image" Target="../media/image10.png"/><Relationship Id="rId15" Type="http://schemas.openxmlformats.org/officeDocument/2006/relationships/image" Target="../media/image22.png"/><Relationship Id="rId10" Type="http://schemas.openxmlformats.org/officeDocument/2006/relationships/image" Target="../media/image18.png"/><Relationship Id="rId19" Type="http://schemas.openxmlformats.org/officeDocument/2006/relationships/image" Target="../media/image28.png"/><Relationship Id="rId4" Type="http://schemas.openxmlformats.org/officeDocument/2006/relationships/image" Target="../media/image20.png"/><Relationship Id="rId9" Type="http://schemas.openxmlformats.org/officeDocument/2006/relationships/image" Target="../media/image17.png"/><Relationship Id="rId14" Type="http://schemas.openxmlformats.org/officeDocument/2006/relationships/image" Target="../media/image21.png"/><Relationship Id="rId22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2.png"/><Relationship Id="rId18" Type="http://schemas.openxmlformats.org/officeDocument/2006/relationships/image" Target="../media/image30.png"/><Relationship Id="rId3" Type="http://schemas.openxmlformats.org/officeDocument/2006/relationships/image" Target="../media/image19.png"/><Relationship Id="rId21" Type="http://schemas.openxmlformats.org/officeDocument/2006/relationships/image" Target="../media/image8.png"/><Relationship Id="rId7" Type="http://schemas.openxmlformats.org/officeDocument/2006/relationships/image" Target="../media/image25.png"/><Relationship Id="rId12" Type="http://schemas.openxmlformats.org/officeDocument/2006/relationships/image" Target="../media/image21.png"/><Relationship Id="rId17" Type="http://schemas.openxmlformats.org/officeDocument/2006/relationships/image" Target="../media/image28.png"/><Relationship Id="rId2" Type="http://schemas.openxmlformats.org/officeDocument/2006/relationships/image" Target="../media/image7.png"/><Relationship Id="rId16" Type="http://schemas.openxmlformats.org/officeDocument/2006/relationships/image" Target="../media/image27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5" Type="http://schemas.openxmlformats.org/officeDocument/2006/relationships/image" Target="../media/image26.png"/><Relationship Id="rId10" Type="http://schemas.openxmlformats.org/officeDocument/2006/relationships/image" Target="../media/image12.png"/><Relationship Id="rId19" Type="http://schemas.openxmlformats.org/officeDocument/2006/relationships/image" Target="../media/image31.png"/><Relationship Id="rId4" Type="http://schemas.openxmlformats.org/officeDocument/2006/relationships/image" Target="../media/image20.png"/><Relationship Id="rId9" Type="http://schemas.openxmlformats.org/officeDocument/2006/relationships/image" Target="../media/image11.png"/><Relationship Id="rId1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4.png"/><Relationship Id="rId18" Type="http://schemas.openxmlformats.org/officeDocument/2006/relationships/image" Target="../media/image27.png"/><Relationship Id="rId3" Type="http://schemas.openxmlformats.org/officeDocument/2006/relationships/image" Target="../media/image19.png"/><Relationship Id="rId21" Type="http://schemas.openxmlformats.org/officeDocument/2006/relationships/image" Target="../media/image31.png"/><Relationship Id="rId7" Type="http://schemas.openxmlformats.org/officeDocument/2006/relationships/image" Target="../media/image25.png"/><Relationship Id="rId12" Type="http://schemas.openxmlformats.org/officeDocument/2006/relationships/image" Target="../media/image12.png"/><Relationship Id="rId17" Type="http://schemas.openxmlformats.org/officeDocument/2006/relationships/image" Target="../media/image26.png"/><Relationship Id="rId2" Type="http://schemas.openxmlformats.org/officeDocument/2006/relationships/image" Target="../media/image7.png"/><Relationship Id="rId16" Type="http://schemas.openxmlformats.org/officeDocument/2006/relationships/image" Target="../media/image23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8.png"/><Relationship Id="rId5" Type="http://schemas.openxmlformats.org/officeDocument/2006/relationships/image" Target="../media/image10.png"/><Relationship Id="rId15" Type="http://schemas.openxmlformats.org/officeDocument/2006/relationships/image" Target="../media/image22.png"/><Relationship Id="rId23" Type="http://schemas.openxmlformats.org/officeDocument/2006/relationships/image" Target="../media/image8.png"/><Relationship Id="rId10" Type="http://schemas.openxmlformats.org/officeDocument/2006/relationships/image" Target="../media/image17.png"/><Relationship Id="rId19" Type="http://schemas.openxmlformats.org/officeDocument/2006/relationships/image" Target="../media/image28.png"/><Relationship Id="rId4" Type="http://schemas.openxmlformats.org/officeDocument/2006/relationships/image" Target="../media/image20.png"/><Relationship Id="rId9" Type="http://schemas.openxmlformats.org/officeDocument/2006/relationships/image" Target="../media/image11.png"/><Relationship Id="rId14" Type="http://schemas.openxmlformats.org/officeDocument/2006/relationships/image" Target="../media/image21.png"/><Relationship Id="rId22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1.png"/><Relationship Id="rId18" Type="http://schemas.openxmlformats.org/officeDocument/2006/relationships/image" Target="../media/image28.png"/><Relationship Id="rId3" Type="http://schemas.openxmlformats.org/officeDocument/2006/relationships/image" Target="../media/image19.png"/><Relationship Id="rId21" Type="http://schemas.openxmlformats.org/officeDocument/2006/relationships/image" Target="../media/image16.png"/><Relationship Id="rId7" Type="http://schemas.openxmlformats.org/officeDocument/2006/relationships/image" Target="../media/image25.png"/><Relationship Id="rId12" Type="http://schemas.openxmlformats.org/officeDocument/2006/relationships/image" Target="../media/image32.png"/><Relationship Id="rId17" Type="http://schemas.openxmlformats.org/officeDocument/2006/relationships/image" Target="../media/image27.png"/><Relationship Id="rId2" Type="http://schemas.openxmlformats.org/officeDocument/2006/relationships/image" Target="../media/image7.png"/><Relationship Id="rId16" Type="http://schemas.openxmlformats.org/officeDocument/2006/relationships/image" Target="../media/image26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5" Type="http://schemas.openxmlformats.org/officeDocument/2006/relationships/image" Target="../media/image23.png"/><Relationship Id="rId10" Type="http://schemas.openxmlformats.org/officeDocument/2006/relationships/image" Target="../media/image12.png"/><Relationship Id="rId19" Type="http://schemas.openxmlformats.org/officeDocument/2006/relationships/image" Target="../media/image30.png"/><Relationship Id="rId4" Type="http://schemas.openxmlformats.org/officeDocument/2006/relationships/image" Target="../media/image20.png"/><Relationship Id="rId9" Type="http://schemas.openxmlformats.org/officeDocument/2006/relationships/image" Target="../media/image11.png"/><Relationship Id="rId14" Type="http://schemas.openxmlformats.org/officeDocument/2006/relationships/image" Target="../media/image22.png"/><Relationship Id="rId22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18" Type="http://schemas.openxmlformats.org/officeDocument/2006/relationships/image" Target="../media/image26.png"/><Relationship Id="rId3" Type="http://schemas.openxmlformats.org/officeDocument/2006/relationships/image" Target="../media/image19.png"/><Relationship Id="rId21" Type="http://schemas.openxmlformats.org/officeDocument/2006/relationships/image" Target="../media/image30.png"/><Relationship Id="rId7" Type="http://schemas.openxmlformats.org/officeDocument/2006/relationships/image" Target="../media/image25.png"/><Relationship Id="rId12" Type="http://schemas.openxmlformats.org/officeDocument/2006/relationships/image" Target="../media/image32.png"/><Relationship Id="rId17" Type="http://schemas.openxmlformats.org/officeDocument/2006/relationships/image" Target="../media/image23.png"/><Relationship Id="rId2" Type="http://schemas.openxmlformats.org/officeDocument/2006/relationships/image" Target="../media/image7.png"/><Relationship Id="rId16" Type="http://schemas.openxmlformats.org/officeDocument/2006/relationships/image" Target="../media/image22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8.png"/><Relationship Id="rId5" Type="http://schemas.openxmlformats.org/officeDocument/2006/relationships/image" Target="../media/image10.png"/><Relationship Id="rId15" Type="http://schemas.openxmlformats.org/officeDocument/2006/relationships/image" Target="../media/image21.png"/><Relationship Id="rId23" Type="http://schemas.openxmlformats.org/officeDocument/2006/relationships/image" Target="../media/image16.png"/><Relationship Id="rId10" Type="http://schemas.openxmlformats.org/officeDocument/2006/relationships/image" Target="../media/image12.png"/><Relationship Id="rId19" Type="http://schemas.openxmlformats.org/officeDocument/2006/relationships/image" Target="../media/image27.png"/><Relationship Id="rId4" Type="http://schemas.openxmlformats.org/officeDocument/2006/relationships/image" Target="../media/image20.png"/><Relationship Id="rId9" Type="http://schemas.openxmlformats.org/officeDocument/2006/relationships/image" Target="../media/image11.png"/><Relationship Id="rId14" Type="http://schemas.openxmlformats.org/officeDocument/2006/relationships/image" Target="../media/image18.png"/><Relationship Id="rId22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1.png"/><Relationship Id="rId18" Type="http://schemas.openxmlformats.org/officeDocument/2006/relationships/image" Target="../media/image27.png"/><Relationship Id="rId3" Type="http://schemas.openxmlformats.org/officeDocument/2006/relationships/image" Target="../media/image19.png"/><Relationship Id="rId21" Type="http://schemas.openxmlformats.org/officeDocument/2006/relationships/image" Target="../media/image35.png"/><Relationship Id="rId7" Type="http://schemas.openxmlformats.org/officeDocument/2006/relationships/image" Target="../media/image25.png"/><Relationship Id="rId12" Type="http://schemas.openxmlformats.org/officeDocument/2006/relationships/image" Target="../media/image32.png"/><Relationship Id="rId17" Type="http://schemas.openxmlformats.org/officeDocument/2006/relationships/image" Target="../media/image26.png"/><Relationship Id="rId2" Type="http://schemas.openxmlformats.org/officeDocument/2006/relationships/image" Target="../media/image7.png"/><Relationship Id="rId16" Type="http://schemas.openxmlformats.org/officeDocument/2006/relationships/image" Target="../media/image34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5" Type="http://schemas.openxmlformats.org/officeDocument/2006/relationships/image" Target="../media/image23.png"/><Relationship Id="rId23" Type="http://schemas.openxmlformats.org/officeDocument/2006/relationships/image" Target="../media/image8.png"/><Relationship Id="rId10" Type="http://schemas.openxmlformats.org/officeDocument/2006/relationships/image" Target="../media/image12.png"/><Relationship Id="rId19" Type="http://schemas.openxmlformats.org/officeDocument/2006/relationships/image" Target="../media/image28.png"/><Relationship Id="rId4" Type="http://schemas.openxmlformats.org/officeDocument/2006/relationships/image" Target="../media/image20.png"/><Relationship Id="rId9" Type="http://schemas.openxmlformats.org/officeDocument/2006/relationships/image" Target="../media/image11.png"/><Relationship Id="rId14" Type="http://schemas.openxmlformats.org/officeDocument/2006/relationships/image" Target="../media/image22.png"/><Relationship Id="rId22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7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5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6.png"/><Relationship Id="rId4" Type="http://schemas.openxmlformats.org/officeDocument/2006/relationships/image" Target="../media/image67.png"/><Relationship Id="rId9" Type="http://schemas.openxmlformats.org/officeDocument/2006/relationships/image" Target="../media/image70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2.png"/><Relationship Id="rId5" Type="http://schemas.openxmlformats.org/officeDocument/2006/relationships/image" Target="../media/image67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4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4.png"/><Relationship Id="rId7" Type="http://schemas.openxmlformats.org/officeDocument/2006/relationships/image" Target="../media/image69.png"/><Relationship Id="rId12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7.png"/><Relationship Id="rId10" Type="http://schemas.openxmlformats.org/officeDocument/2006/relationships/image" Target="../media/image73.png"/><Relationship Id="rId4" Type="http://schemas.openxmlformats.org/officeDocument/2006/relationships/image" Target="../media/image65.png"/><Relationship Id="rId9" Type="http://schemas.openxmlformats.org/officeDocument/2006/relationships/image" Target="../media/image74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4.png"/><Relationship Id="rId7" Type="http://schemas.openxmlformats.org/officeDocument/2006/relationships/image" Target="../media/image69.png"/><Relationship Id="rId12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7.png"/><Relationship Id="rId10" Type="http://schemas.openxmlformats.org/officeDocument/2006/relationships/image" Target="../media/image73.png"/><Relationship Id="rId4" Type="http://schemas.openxmlformats.org/officeDocument/2006/relationships/image" Target="../media/image65.png"/><Relationship Id="rId9" Type="http://schemas.openxmlformats.org/officeDocument/2006/relationships/image" Target="../media/image74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4.png"/><Relationship Id="rId7" Type="http://schemas.openxmlformats.org/officeDocument/2006/relationships/image" Target="../media/image69.png"/><Relationship Id="rId12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4.png"/><Relationship Id="rId4" Type="http://schemas.openxmlformats.org/officeDocument/2006/relationships/image" Target="../media/image65.png"/><Relationship Id="rId9" Type="http://schemas.openxmlformats.org/officeDocument/2006/relationships/image" Target="../media/image75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4.png"/><Relationship Id="rId7" Type="http://schemas.openxmlformats.org/officeDocument/2006/relationships/image" Target="../media/image69.png"/><Relationship Id="rId12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4.png"/><Relationship Id="rId4" Type="http://schemas.openxmlformats.org/officeDocument/2006/relationships/image" Target="../media/image65.png"/><Relationship Id="rId9" Type="http://schemas.openxmlformats.org/officeDocument/2006/relationships/image" Target="../media/image75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1.png"/><Relationship Id="rId3" Type="http://schemas.openxmlformats.org/officeDocument/2006/relationships/image" Target="../media/image64.png"/><Relationship Id="rId7" Type="http://schemas.openxmlformats.org/officeDocument/2006/relationships/image" Target="../media/image70.png"/><Relationship Id="rId12" Type="http://schemas.openxmlformats.org/officeDocument/2006/relationships/image" Target="../media/image76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4.png"/><Relationship Id="rId4" Type="http://schemas.openxmlformats.org/officeDocument/2006/relationships/image" Target="../media/image65.png"/><Relationship Id="rId9" Type="http://schemas.openxmlformats.org/officeDocument/2006/relationships/image" Target="../media/image75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g"/><Relationship Id="rId3" Type="http://schemas.openxmlformats.org/officeDocument/2006/relationships/image" Target="../media/image8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8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3905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87306" y="2747027"/>
            <a:ext cx="6604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9705" marR="66675" algn="ctr">
              <a:spcBef>
                <a:spcPts val="1225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Master</a:t>
            </a:r>
            <a:r>
              <a:rPr lang="en-US" sz="2800" b="1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8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</a:t>
            </a:r>
            <a:r>
              <a:rPr lang="en-US" sz="2800" b="1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800" b="1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Artificial</a:t>
            </a:r>
            <a:r>
              <a:rPr lang="en-US" sz="2800" b="1" spc="-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intelligent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622482" y="360658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677" y="4495071"/>
            <a:ext cx="42020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AI511</a:t>
            </a:r>
          </a:p>
          <a:p>
            <a:r>
              <a:rPr lang="en-US" sz="20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Foundations of Artificial Intelligence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Lamiaa Fattouh Ibrahim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18"/>
    </mc:Choice>
    <mc:Fallback xmlns="">
      <p:transition spd="slow" advTm="2471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67CFA0-11E5-CA1C-5FB4-8A6F8D6A774B}"/>
              </a:ext>
            </a:extLst>
          </p:cNvPr>
          <p:cNvSpPr txBox="1"/>
          <p:nvPr/>
        </p:nvSpPr>
        <p:spPr>
          <a:xfrm>
            <a:off x="2428875" y="510540"/>
            <a:ext cx="21907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spc="-275" dirty="0">
                <a:solidFill>
                  <a:schemeClr val="bg1"/>
                </a:solidFill>
              </a:rPr>
              <a:t>Outline</a:t>
            </a:r>
            <a:endParaRPr lang="en-US" sz="4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0ABD87-66DA-0A05-D2BE-6D837FB8344B}"/>
              </a:ext>
            </a:extLst>
          </p:cNvPr>
          <p:cNvSpPr txBox="1"/>
          <p:nvPr/>
        </p:nvSpPr>
        <p:spPr>
          <a:xfrm>
            <a:off x="1233056" y="1809858"/>
            <a:ext cx="905625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Courier New"/>
              <a:buChar char="o"/>
              <a:tabLst>
                <a:tab pos="299085" algn="l"/>
              </a:tabLst>
            </a:pPr>
            <a:r>
              <a:rPr lang="en-US" sz="3200" b="1" spc="-35" dirty="0">
                <a:solidFill>
                  <a:srgbClr val="374D81"/>
                </a:solidFill>
                <a:latin typeface="Arial"/>
                <a:cs typeface="Arial"/>
              </a:rPr>
              <a:t>Search:</a:t>
            </a:r>
            <a:r>
              <a:rPr lang="en-US" sz="3200" b="1" spc="-8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lang="en-US" sz="3200" b="1" spc="-30" dirty="0">
                <a:solidFill>
                  <a:srgbClr val="374D81"/>
                </a:solidFill>
                <a:latin typeface="Arial"/>
                <a:cs typeface="Arial"/>
              </a:rPr>
              <a:t>Basic</a:t>
            </a:r>
            <a:r>
              <a:rPr lang="en-US" sz="3200" b="1" spc="-8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lang="en-US" sz="3200" b="1" spc="-20" dirty="0">
                <a:solidFill>
                  <a:srgbClr val="374D81"/>
                </a:solidFill>
                <a:latin typeface="Arial"/>
                <a:cs typeface="Arial"/>
              </a:rPr>
              <a:t>idea</a:t>
            </a:r>
            <a:endParaRPr lang="en-US" sz="3200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Font typeface="Courier New"/>
              <a:buChar char="o"/>
              <a:tabLst>
                <a:tab pos="756285" algn="l"/>
              </a:tabLst>
            </a:pPr>
            <a:r>
              <a:rPr lang="en-US" sz="3200" b="1" spc="-30" dirty="0">
                <a:solidFill>
                  <a:srgbClr val="8063A1"/>
                </a:solidFill>
                <a:latin typeface="Arial"/>
                <a:cs typeface="Arial"/>
              </a:rPr>
              <a:t>Search</a:t>
            </a:r>
            <a:r>
              <a:rPr lang="en-US" sz="3200" b="1" spc="-9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lang="en-US" sz="3200" b="1" spc="-20" dirty="0">
                <a:solidFill>
                  <a:srgbClr val="8063A1"/>
                </a:solidFill>
                <a:latin typeface="Arial"/>
                <a:cs typeface="Arial"/>
              </a:rPr>
              <a:t>tree</a:t>
            </a:r>
            <a:endParaRPr lang="en-US" sz="3200" dirty="0">
              <a:latin typeface="Arial"/>
              <a:cs typeface="Arial"/>
            </a:endParaRPr>
          </a:p>
          <a:p>
            <a:pPr marL="1213485" marR="377190" lvl="2" indent="-287020">
              <a:lnSpc>
                <a:spcPct val="100000"/>
              </a:lnSpc>
              <a:buFont typeface="Courier New"/>
              <a:buChar char="o"/>
              <a:tabLst>
                <a:tab pos="1213485" algn="l"/>
              </a:tabLst>
            </a:pPr>
            <a:r>
              <a:rPr lang="en-US" sz="3200" b="1" spc="-60" dirty="0">
                <a:solidFill>
                  <a:srgbClr val="9BBA58"/>
                </a:solidFill>
                <a:latin typeface="Arial"/>
                <a:cs typeface="Arial"/>
              </a:rPr>
              <a:t>Tree</a:t>
            </a:r>
            <a:r>
              <a:rPr lang="en-US" sz="3200" b="1" spc="-5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3200" b="1" spc="-40" dirty="0">
                <a:solidFill>
                  <a:srgbClr val="9BBA58"/>
                </a:solidFill>
                <a:latin typeface="Arial"/>
                <a:cs typeface="Arial"/>
              </a:rPr>
              <a:t>Search</a:t>
            </a:r>
            <a:r>
              <a:rPr lang="en-US" sz="3200" b="1" spc="-9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3200" b="1" spc="-45" dirty="0">
                <a:solidFill>
                  <a:srgbClr val="9BBA58"/>
                </a:solidFill>
                <a:latin typeface="Arial"/>
                <a:cs typeface="Arial"/>
              </a:rPr>
              <a:t>Algorithm </a:t>
            </a:r>
            <a:r>
              <a:rPr lang="en-US" sz="3200" b="1" spc="-10" dirty="0">
                <a:solidFill>
                  <a:srgbClr val="9BBA58"/>
                </a:solidFill>
                <a:latin typeface="Arial"/>
                <a:cs typeface="Arial"/>
              </a:rPr>
              <a:t>Outline</a:t>
            </a:r>
            <a:endParaRPr lang="en-US" sz="3200" dirty="0">
              <a:latin typeface="Arial"/>
              <a:cs typeface="Arial"/>
            </a:endParaRPr>
          </a:p>
          <a:p>
            <a:pPr marL="1213485" lvl="2" indent="-286385">
              <a:lnSpc>
                <a:spcPct val="100000"/>
              </a:lnSpc>
              <a:buFont typeface="Courier New"/>
              <a:buChar char="o"/>
              <a:tabLst>
                <a:tab pos="1213485" algn="l"/>
              </a:tabLst>
            </a:pPr>
            <a:r>
              <a:rPr lang="en-US" sz="3200" b="1" spc="-35" dirty="0">
                <a:solidFill>
                  <a:srgbClr val="9BBA58"/>
                </a:solidFill>
                <a:latin typeface="Arial"/>
                <a:cs typeface="Arial"/>
              </a:rPr>
              <a:t>Handling</a:t>
            </a:r>
            <a:r>
              <a:rPr lang="en-US" sz="3200" b="1" spc="-8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3200" b="1" spc="-35" dirty="0">
                <a:solidFill>
                  <a:srgbClr val="9BBA58"/>
                </a:solidFill>
                <a:latin typeface="Arial"/>
                <a:cs typeface="Arial"/>
              </a:rPr>
              <a:t>repeated</a:t>
            </a:r>
            <a:r>
              <a:rPr lang="en-US" sz="3200" b="1" spc="-5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3200" b="1" spc="-10" dirty="0">
                <a:solidFill>
                  <a:srgbClr val="9BBA58"/>
                </a:solidFill>
                <a:latin typeface="Arial"/>
                <a:cs typeface="Arial"/>
              </a:rPr>
              <a:t>states</a:t>
            </a:r>
            <a:endParaRPr lang="en-US" sz="3200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Font typeface="Courier New"/>
              <a:buChar char="o"/>
              <a:tabLst>
                <a:tab pos="756285" algn="l"/>
              </a:tabLst>
            </a:pPr>
            <a:r>
              <a:rPr lang="en-US" sz="3200" b="1" spc="-40" dirty="0">
                <a:solidFill>
                  <a:srgbClr val="8063A1"/>
                </a:solidFill>
                <a:latin typeface="Arial"/>
                <a:cs typeface="Arial"/>
              </a:rPr>
              <a:t>Backtracking </a:t>
            </a:r>
            <a:r>
              <a:rPr lang="en-US" sz="3200" b="1" spc="-10" dirty="0">
                <a:solidFill>
                  <a:srgbClr val="8063A1"/>
                </a:solidFill>
                <a:latin typeface="Arial"/>
                <a:cs typeface="Arial"/>
              </a:rPr>
              <a:t>Search</a:t>
            </a:r>
            <a:endParaRPr lang="en-US" sz="3200" dirty="0">
              <a:latin typeface="Arial"/>
              <a:cs typeface="Arial"/>
            </a:endParaRPr>
          </a:p>
          <a:p>
            <a:pPr marL="1213485" lvl="2" indent="-286385">
              <a:lnSpc>
                <a:spcPct val="100000"/>
              </a:lnSpc>
              <a:buFont typeface="Courier New"/>
              <a:buChar char="o"/>
              <a:tabLst>
                <a:tab pos="1213485" algn="l"/>
              </a:tabLst>
            </a:pPr>
            <a:r>
              <a:rPr lang="en-US" sz="3200" b="1" spc="-45" dirty="0">
                <a:solidFill>
                  <a:srgbClr val="9BBA58"/>
                </a:solidFill>
                <a:latin typeface="Arial"/>
                <a:cs typeface="Arial"/>
              </a:rPr>
              <a:t>Backtracking</a:t>
            </a:r>
            <a:r>
              <a:rPr lang="en-US" sz="3200" b="1" spc="-4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3200" b="1" spc="-10" dirty="0">
                <a:solidFill>
                  <a:srgbClr val="9BBA58"/>
                </a:solidFill>
                <a:latin typeface="Arial"/>
                <a:cs typeface="Arial"/>
              </a:rPr>
              <a:t>Algorithm </a:t>
            </a:r>
            <a:r>
              <a:rPr lang="en-US" sz="3200" b="1" spc="-25" dirty="0">
                <a:solidFill>
                  <a:srgbClr val="9BBA58"/>
                </a:solidFill>
                <a:latin typeface="Arial"/>
                <a:cs typeface="Arial"/>
              </a:rPr>
              <a:t>Data</a:t>
            </a:r>
            <a:r>
              <a:rPr lang="en-US" sz="3200" b="1" spc="-9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3200" b="1" spc="-10" dirty="0">
                <a:solidFill>
                  <a:srgbClr val="9BBA58"/>
                </a:solidFill>
                <a:latin typeface="Arial"/>
                <a:cs typeface="Arial"/>
              </a:rPr>
              <a:t>Structure</a:t>
            </a:r>
            <a:endParaRPr lang="en-US" sz="3200" dirty="0">
              <a:latin typeface="Arial"/>
              <a:cs typeface="Arial"/>
            </a:endParaRPr>
          </a:p>
          <a:p>
            <a:pPr marL="1213485" lvl="2" indent="-286385">
              <a:lnSpc>
                <a:spcPct val="100000"/>
              </a:lnSpc>
              <a:spcBef>
                <a:spcPts val="5"/>
              </a:spcBef>
              <a:buFont typeface="Courier New"/>
              <a:buChar char="o"/>
              <a:tabLst>
                <a:tab pos="1213485" algn="l"/>
              </a:tabLst>
            </a:pPr>
            <a:r>
              <a:rPr lang="en-US" sz="3200" b="1" spc="-45" dirty="0">
                <a:solidFill>
                  <a:srgbClr val="9BBA58"/>
                </a:solidFill>
                <a:latin typeface="Arial"/>
                <a:cs typeface="Arial"/>
              </a:rPr>
              <a:t>Backtracking</a:t>
            </a:r>
            <a:r>
              <a:rPr lang="en-US" sz="3200" b="1" spc="-4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3200" b="1" spc="-10" dirty="0">
                <a:solidFill>
                  <a:srgbClr val="9BBA58"/>
                </a:solidFill>
                <a:latin typeface="Arial"/>
                <a:cs typeface="Arial"/>
              </a:rPr>
              <a:t>Algorithm</a:t>
            </a:r>
            <a:endParaRPr lang="en-US" sz="3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853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902"/>
    </mc:Choice>
    <mc:Fallback xmlns="">
      <p:transition spd="slow" advTm="6490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E8D7A2B8-8973-5C08-6022-00D85A54C4DC}"/>
              </a:ext>
            </a:extLst>
          </p:cNvPr>
          <p:cNvSpPr txBox="1"/>
          <p:nvPr/>
        </p:nvSpPr>
        <p:spPr>
          <a:xfrm>
            <a:off x="2128647" y="1814188"/>
            <a:ext cx="8560309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buFont typeface="Courier New"/>
              <a:buChar char="o"/>
              <a:tabLst>
                <a:tab pos="299085" algn="l"/>
              </a:tabLst>
            </a:pPr>
            <a:r>
              <a:rPr sz="2800" b="1" spc="-30" dirty="0">
                <a:solidFill>
                  <a:srgbClr val="374D81"/>
                </a:solidFill>
                <a:latin typeface="Arial"/>
                <a:cs typeface="Arial"/>
              </a:rPr>
              <a:t>Blind</a:t>
            </a:r>
            <a:r>
              <a:rPr sz="2800" b="1" spc="-9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374D81"/>
                </a:solidFill>
                <a:latin typeface="Arial"/>
                <a:cs typeface="Arial"/>
              </a:rPr>
              <a:t>vs.</a:t>
            </a:r>
            <a:r>
              <a:rPr sz="2800" b="1" spc="-8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800" b="1" spc="-35" dirty="0">
                <a:solidFill>
                  <a:srgbClr val="374D81"/>
                </a:solidFill>
                <a:latin typeface="Arial"/>
                <a:cs typeface="Arial"/>
              </a:rPr>
              <a:t>Heuristic</a:t>
            </a:r>
            <a:r>
              <a:rPr sz="2800" b="1" spc="-8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374D81"/>
                </a:solidFill>
                <a:latin typeface="Arial"/>
                <a:cs typeface="Arial"/>
              </a:rPr>
              <a:t>Strategies</a:t>
            </a:r>
            <a:endParaRPr sz="2800" dirty="0">
              <a:latin typeface="Arial"/>
              <a:cs typeface="Arial"/>
            </a:endParaRPr>
          </a:p>
          <a:p>
            <a:pPr marL="299085" lvl="1" indent="-286385">
              <a:buFont typeface="Courier New"/>
              <a:buChar char="o"/>
              <a:tabLst>
                <a:tab pos="299085" algn="l"/>
              </a:tabLst>
            </a:pPr>
            <a:r>
              <a:rPr sz="2800" b="1" spc="-30" dirty="0">
                <a:solidFill>
                  <a:srgbClr val="374D81"/>
                </a:solidFill>
                <a:latin typeface="Arial"/>
                <a:cs typeface="Arial"/>
              </a:rPr>
              <a:t>Blind Strategies</a:t>
            </a:r>
          </a:p>
          <a:p>
            <a:pPr marL="299085" lvl="1" indent="-286385">
              <a:buFont typeface="Courier New"/>
              <a:buChar char="o"/>
              <a:tabLst>
                <a:tab pos="299085" algn="l"/>
              </a:tabLst>
            </a:pPr>
            <a:r>
              <a:rPr sz="2800" b="1" spc="-30" dirty="0">
                <a:solidFill>
                  <a:srgbClr val="374D81"/>
                </a:solidFill>
                <a:latin typeface="Arial"/>
                <a:cs typeface="Arial"/>
              </a:rPr>
              <a:t>Depth-First Strategy</a:t>
            </a:r>
            <a:endParaRPr lang="en-US" sz="2800" b="1" spc="-30" dirty="0">
              <a:solidFill>
                <a:srgbClr val="374D81"/>
              </a:solidFill>
              <a:latin typeface="Arial"/>
              <a:cs typeface="Arial"/>
            </a:endParaRPr>
          </a:p>
          <a:p>
            <a:pPr marL="299085" lvl="1" indent="-286385">
              <a:buFont typeface="Courier New"/>
              <a:buChar char="o"/>
              <a:tabLst>
                <a:tab pos="299085" algn="l"/>
              </a:tabLst>
            </a:pPr>
            <a:r>
              <a:rPr lang="en-US" sz="2800" b="1" spc="-30" dirty="0">
                <a:solidFill>
                  <a:srgbClr val="374D81"/>
                </a:solidFill>
                <a:latin typeface="Arial"/>
                <a:cs typeface="Arial"/>
              </a:rPr>
              <a:t>Breadth- First Strategy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911BA5-A8D8-55A1-AA41-6313F2621B9E}"/>
              </a:ext>
            </a:extLst>
          </p:cNvPr>
          <p:cNvSpPr txBox="1"/>
          <p:nvPr/>
        </p:nvSpPr>
        <p:spPr>
          <a:xfrm>
            <a:off x="2428875" y="510540"/>
            <a:ext cx="21907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spc="-275" dirty="0">
                <a:solidFill>
                  <a:schemeClr val="bg1"/>
                </a:solidFill>
              </a:rPr>
              <a:t>Outline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1750"/>
    </mc:Choice>
    <mc:Fallback>
      <p:transition advTm="2175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454564" y="136407"/>
            <a:ext cx="22098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6263" y="1301776"/>
            <a:ext cx="5468620" cy="361124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spcBef>
                <a:spcPts val="775"/>
              </a:spcBef>
            </a:pPr>
            <a:r>
              <a:rPr sz="2800" spc="-10" dirty="0">
                <a:latin typeface="Calibri"/>
                <a:cs typeface="Calibri"/>
              </a:rPr>
              <a:t>Given:</a:t>
            </a:r>
            <a:endParaRPr sz="2800" dirty="0">
              <a:latin typeface="Calibri"/>
              <a:cs typeface="Calibri"/>
            </a:endParaRPr>
          </a:p>
          <a:p>
            <a:pPr marL="469900" marR="2480310">
              <a:lnSpc>
                <a:spcPct val="120000"/>
              </a:lnSpc>
            </a:pPr>
            <a:r>
              <a:rPr sz="2800" b="1" dirty="0">
                <a:solidFill>
                  <a:srgbClr val="CC0099"/>
                </a:solidFill>
                <a:latin typeface="Calibri"/>
                <a:cs typeface="Calibri"/>
              </a:rPr>
              <a:t>Initial</a:t>
            </a:r>
            <a:r>
              <a:rPr sz="2800" b="1" spc="-5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CC0099"/>
                </a:solidFill>
                <a:latin typeface="Calibri"/>
                <a:cs typeface="Calibri"/>
              </a:rPr>
              <a:t>state Actions </a:t>
            </a:r>
            <a:r>
              <a:rPr sz="2800" b="1" dirty="0">
                <a:solidFill>
                  <a:srgbClr val="CC0099"/>
                </a:solidFill>
                <a:latin typeface="Calibri"/>
                <a:cs typeface="Calibri"/>
              </a:rPr>
              <a:t>Transition</a:t>
            </a:r>
            <a:r>
              <a:rPr sz="2800" b="1" spc="-10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CC0099"/>
                </a:solidFill>
                <a:latin typeface="Calibri"/>
                <a:cs typeface="Calibri"/>
              </a:rPr>
              <a:t>model </a:t>
            </a:r>
            <a:r>
              <a:rPr sz="2800" b="1" dirty="0">
                <a:solidFill>
                  <a:srgbClr val="CC0099"/>
                </a:solidFill>
                <a:latin typeface="Calibri"/>
                <a:cs typeface="Calibri"/>
              </a:rPr>
              <a:t>Goal</a:t>
            </a:r>
            <a:r>
              <a:rPr sz="2800" b="1" spc="-4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800" b="1" spc="-20" dirty="0">
                <a:solidFill>
                  <a:srgbClr val="CC0099"/>
                </a:solidFill>
                <a:latin typeface="Calibri"/>
                <a:cs typeface="Calibri"/>
              </a:rPr>
              <a:t>state</a:t>
            </a:r>
            <a:endParaRPr sz="2800" dirty="0">
              <a:latin typeface="Calibri"/>
              <a:cs typeface="Calibri"/>
            </a:endParaRPr>
          </a:p>
          <a:p>
            <a:pPr marL="469900">
              <a:spcBef>
                <a:spcPts val="675"/>
              </a:spcBef>
            </a:pPr>
            <a:r>
              <a:rPr sz="2800" b="1" dirty="0">
                <a:solidFill>
                  <a:srgbClr val="CC0099"/>
                </a:solidFill>
                <a:latin typeface="Calibri"/>
                <a:cs typeface="Calibri"/>
              </a:rPr>
              <a:t>Path</a:t>
            </a:r>
            <a:r>
              <a:rPr sz="2800" b="1" spc="-4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800" b="1" spc="-20" dirty="0">
                <a:solidFill>
                  <a:srgbClr val="CC0099"/>
                </a:solidFill>
                <a:latin typeface="Calibri"/>
                <a:cs typeface="Calibri"/>
              </a:rPr>
              <a:t>cost</a:t>
            </a:r>
            <a:endParaRPr sz="2800" dirty="0">
              <a:latin typeface="Calibri"/>
              <a:cs typeface="Calibri"/>
            </a:endParaRPr>
          </a:p>
          <a:p>
            <a:pPr marL="12700">
              <a:spcBef>
                <a:spcPts val="670"/>
              </a:spcBef>
            </a:pPr>
            <a:r>
              <a:rPr sz="2800" dirty="0">
                <a:latin typeface="Calibri"/>
                <a:cs typeface="Calibri"/>
              </a:rPr>
              <a:t>How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do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we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find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the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optimal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solution?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43"/>
    </mc:Choice>
    <mc:Fallback xmlns="">
      <p:transition spd="slow" advTm="3234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676525" y="466719"/>
            <a:ext cx="4886325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610" dirty="0">
                <a:solidFill>
                  <a:schemeClr val="bg1"/>
                </a:solidFill>
              </a:rPr>
              <a:t> </a:t>
            </a:r>
            <a:r>
              <a:rPr lang="en-US" b="1" spc="-204" dirty="0">
                <a:solidFill>
                  <a:schemeClr val="bg1"/>
                </a:solidFill>
              </a:rPr>
              <a:t>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55427" y="1453285"/>
            <a:ext cx="7158355" cy="51449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265">
              <a:spcBef>
                <a:spcPts val="100"/>
              </a:spcBef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Let’s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begin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start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state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 </a:t>
            </a:r>
            <a:r>
              <a:rPr sz="2400" b="1" dirty="0">
                <a:latin typeface="Calibri"/>
                <a:cs typeface="Calibri"/>
              </a:rPr>
              <a:t>expand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making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a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10"/>
              </a:spcBef>
              <a:buFont typeface="Courier New"/>
              <a:buChar char="o"/>
            </a:pPr>
            <a:endParaRPr sz="2350" dirty="0">
              <a:latin typeface="Calibri"/>
              <a:cs typeface="Calibri"/>
            </a:endParaRPr>
          </a:p>
          <a:p>
            <a:pPr marL="355600"/>
            <a:r>
              <a:rPr sz="2400" dirty="0">
                <a:latin typeface="Calibri"/>
                <a:cs typeface="Calibri"/>
              </a:rPr>
              <a:t>list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possible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successor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states.</a:t>
            </a:r>
            <a:endParaRPr lang="en-US" sz="2400" spc="-10" dirty="0">
              <a:latin typeface="Calibri"/>
              <a:cs typeface="Calibri"/>
            </a:endParaRPr>
          </a:p>
          <a:p>
            <a:pPr marL="355600"/>
            <a:endParaRPr lang="en-US" sz="2400" dirty="0">
              <a:latin typeface="Calibri"/>
              <a:cs typeface="Calibri"/>
            </a:endParaRPr>
          </a:p>
          <a:p>
            <a:pPr marL="355600"/>
            <a:r>
              <a:rPr lang="en-US" sz="2400" dirty="0">
                <a:latin typeface="Calibri"/>
                <a:cs typeface="Calibri"/>
              </a:rPr>
              <a:t>successor</a:t>
            </a:r>
            <a:r>
              <a:rPr lang="en-US" sz="2400" spc="-20" dirty="0">
                <a:latin typeface="Calibri"/>
                <a:cs typeface="Calibri"/>
              </a:rPr>
              <a:t> </a:t>
            </a:r>
            <a:r>
              <a:rPr lang="en-US" sz="2400" spc="-10" dirty="0">
                <a:latin typeface="Calibri"/>
                <a:cs typeface="Calibri"/>
              </a:rPr>
              <a:t>states→ frontier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sz="2350" dirty="0">
              <a:latin typeface="Calibri"/>
              <a:cs typeface="Calibri"/>
            </a:endParaRPr>
          </a:p>
          <a:p>
            <a:pPr marL="354965" indent="-342265">
              <a:spcBef>
                <a:spcPts val="5"/>
              </a:spcBef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Maintain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frontier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lang="en-US" sz="2400" b="1" spc="-5" dirty="0">
                <a:latin typeface="Calibri"/>
                <a:cs typeface="Calibri"/>
              </a:rPr>
              <a:t>(or fringe)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list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unexpanded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states.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10"/>
              </a:spcBef>
              <a:buFont typeface="Courier New"/>
              <a:buChar char="o"/>
            </a:pPr>
            <a:endParaRPr sz="2350" dirty="0">
              <a:latin typeface="Calibri"/>
              <a:cs typeface="Calibri"/>
            </a:endParaRPr>
          </a:p>
          <a:p>
            <a:pPr marL="354965" indent="-342265"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At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each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step, pick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state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from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 frontier to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expand.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15"/>
              </a:spcBef>
              <a:buFont typeface="Courier New"/>
              <a:buChar char="o"/>
            </a:pPr>
            <a:endParaRPr sz="2350" dirty="0">
              <a:latin typeface="Calibri"/>
              <a:cs typeface="Calibri"/>
            </a:endParaRPr>
          </a:p>
          <a:p>
            <a:pPr marL="354965" indent="-342265"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Keep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going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until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reach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state.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10"/>
              </a:spcBef>
              <a:buFont typeface="Courier New"/>
              <a:buChar char="o"/>
            </a:pPr>
            <a:endParaRPr sz="2350" dirty="0">
              <a:latin typeface="Calibri"/>
              <a:cs typeface="Calibri"/>
            </a:endParaRPr>
          </a:p>
          <a:p>
            <a:pPr marL="354965" indent="-342265"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Try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expand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few states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10" dirty="0">
                <a:latin typeface="Calibri"/>
                <a:cs typeface="Calibri"/>
              </a:rPr>
              <a:t> possible.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962"/>
    </mc:Choice>
    <mc:Fallback xmlns="">
      <p:transition spd="slow" advTm="16096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14675" y="450596"/>
            <a:ext cx="3762375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265" dirty="0">
                <a:solidFill>
                  <a:schemeClr val="bg1"/>
                </a:solidFill>
                <a:latin typeface="Arial"/>
                <a:cs typeface="Arial"/>
              </a:rPr>
              <a:t>Search:</a:t>
            </a:r>
            <a:r>
              <a:rPr sz="3200" b="1" spc="-6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spc="-250" dirty="0">
                <a:solidFill>
                  <a:schemeClr val="bg1"/>
                </a:solidFill>
                <a:latin typeface="Arial"/>
                <a:cs typeface="Arial"/>
              </a:rPr>
              <a:t>Basic</a:t>
            </a:r>
            <a:r>
              <a:rPr lang="en-US" sz="3200" b="1" spc="-25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spc="-61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3200" b="1" spc="-204" dirty="0">
                <a:solidFill>
                  <a:schemeClr val="bg1"/>
                </a:solidFill>
                <a:latin typeface="Arial"/>
                <a:cs typeface="Arial"/>
              </a:rPr>
              <a:t>I</a:t>
            </a:r>
            <a:r>
              <a:rPr sz="3200" b="1" spc="-204" dirty="0">
                <a:solidFill>
                  <a:schemeClr val="bg1"/>
                </a:solidFill>
                <a:latin typeface="Arial"/>
                <a:cs typeface="Arial"/>
              </a:rPr>
              <a:t>dea</a:t>
            </a:r>
            <a:endParaRPr sz="32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829256" y="3642354"/>
            <a:ext cx="300355" cy="300355"/>
            <a:chOff x="4305255" y="3642353"/>
            <a:chExt cx="300355" cy="3003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05255" y="3642353"/>
              <a:ext cx="300279" cy="3002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38828" y="3653028"/>
              <a:ext cx="237744" cy="237744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6175629" y="3369946"/>
            <a:ext cx="1148807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Start</a:t>
            </a:r>
            <a:r>
              <a:rPr lang="en-US" sz="2000" b="1" spc="-10" dirty="0">
                <a:latin typeface="Calibri"/>
                <a:cs typeface="Calibri"/>
              </a:rPr>
              <a:t> state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926"/>
    </mc:Choice>
    <mc:Fallback>
      <p:transition spd="slow" advTm="3592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624074" y="438144"/>
            <a:ext cx="4234688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204" dirty="0">
                <a:solidFill>
                  <a:schemeClr val="bg1"/>
                </a:solidFill>
              </a:rPr>
              <a:t> 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5059596" y="2941320"/>
            <a:ext cx="1841500" cy="2001520"/>
            <a:chOff x="3535596" y="2941320"/>
            <a:chExt cx="1841500" cy="20015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7996" y="3025082"/>
              <a:ext cx="317132" cy="3171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734562" y="3048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35596" y="4244282"/>
              <a:ext cx="317132" cy="31713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582162" y="4267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45196" y="4625282"/>
              <a:ext cx="317132" cy="31713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4191762" y="4648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48328" y="3861790"/>
              <a:ext cx="361188" cy="96014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4801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527931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59596" y="3863282"/>
              <a:ext cx="317132" cy="31713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106162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47872" y="2941320"/>
              <a:ext cx="1755648" cy="1917191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3603564" y="2977139"/>
              <a:ext cx="1649095" cy="1811020"/>
            </a:xfrm>
            <a:custGeom>
              <a:avLst/>
              <a:gdLst/>
              <a:ahLst/>
              <a:cxnLst/>
              <a:rect l="l" t="t" r="r" b="b"/>
              <a:pathLst>
                <a:path w="1649095" h="1811020">
                  <a:moveTo>
                    <a:pt x="217357" y="182493"/>
                  </a:moveTo>
                  <a:lnTo>
                    <a:pt x="169246" y="241570"/>
                  </a:lnTo>
                  <a:lnTo>
                    <a:pt x="147501" y="277115"/>
                  </a:lnTo>
                  <a:lnTo>
                    <a:pt x="127285" y="316207"/>
                  </a:lnTo>
                  <a:lnTo>
                    <a:pt x="108590" y="358503"/>
                  </a:lnTo>
                  <a:lnTo>
                    <a:pt x="91408" y="403659"/>
                  </a:lnTo>
                  <a:lnTo>
                    <a:pt x="75732" y="451334"/>
                  </a:lnTo>
                  <a:lnTo>
                    <a:pt x="61553" y="501184"/>
                  </a:lnTo>
                  <a:lnTo>
                    <a:pt x="48863" y="552866"/>
                  </a:lnTo>
                  <a:lnTo>
                    <a:pt x="37655" y="606037"/>
                  </a:lnTo>
                  <a:lnTo>
                    <a:pt x="27920" y="660354"/>
                  </a:lnTo>
                  <a:lnTo>
                    <a:pt x="19650" y="715475"/>
                  </a:lnTo>
                  <a:lnTo>
                    <a:pt x="12837" y="771056"/>
                  </a:lnTo>
                  <a:lnTo>
                    <a:pt x="7474" y="826755"/>
                  </a:lnTo>
                  <a:lnTo>
                    <a:pt x="3552" y="882228"/>
                  </a:lnTo>
                  <a:lnTo>
                    <a:pt x="1063" y="937133"/>
                  </a:lnTo>
                  <a:lnTo>
                    <a:pt x="0" y="991127"/>
                  </a:lnTo>
                  <a:lnTo>
                    <a:pt x="353" y="1043866"/>
                  </a:lnTo>
                  <a:lnTo>
                    <a:pt x="2116" y="1095008"/>
                  </a:lnTo>
                  <a:lnTo>
                    <a:pt x="5281" y="1144210"/>
                  </a:lnTo>
                  <a:lnTo>
                    <a:pt x="9839" y="1191129"/>
                  </a:lnTo>
                  <a:lnTo>
                    <a:pt x="15782" y="1235422"/>
                  </a:lnTo>
                  <a:lnTo>
                    <a:pt x="23102" y="1276746"/>
                  </a:lnTo>
                  <a:lnTo>
                    <a:pt x="31792" y="1314758"/>
                  </a:lnTo>
                  <a:lnTo>
                    <a:pt x="58152" y="1391444"/>
                  </a:lnTo>
                  <a:lnTo>
                    <a:pt x="78633" y="1432980"/>
                  </a:lnTo>
                  <a:lnTo>
                    <a:pt x="102963" y="1473501"/>
                  </a:lnTo>
                  <a:lnTo>
                    <a:pt x="130823" y="1512787"/>
                  </a:lnTo>
                  <a:lnTo>
                    <a:pt x="161891" y="1550616"/>
                  </a:lnTo>
                  <a:lnTo>
                    <a:pt x="195847" y="1586767"/>
                  </a:lnTo>
                  <a:lnTo>
                    <a:pt x="232369" y="1621019"/>
                  </a:lnTo>
                  <a:lnTo>
                    <a:pt x="271138" y="1653151"/>
                  </a:lnTo>
                  <a:lnTo>
                    <a:pt x="311831" y="1682941"/>
                  </a:lnTo>
                  <a:lnTo>
                    <a:pt x="354129" y="1710168"/>
                  </a:lnTo>
                  <a:lnTo>
                    <a:pt x="397710" y="1734611"/>
                  </a:lnTo>
                  <a:lnTo>
                    <a:pt x="442254" y="1756050"/>
                  </a:lnTo>
                  <a:lnTo>
                    <a:pt x="487439" y="1774262"/>
                  </a:lnTo>
                  <a:lnTo>
                    <a:pt x="532945" y="1789026"/>
                  </a:lnTo>
                  <a:lnTo>
                    <a:pt x="578451" y="1800122"/>
                  </a:lnTo>
                  <a:lnTo>
                    <a:pt x="623636" y="1807328"/>
                  </a:lnTo>
                  <a:lnTo>
                    <a:pt x="668180" y="1810422"/>
                  </a:lnTo>
                  <a:lnTo>
                    <a:pt x="711761" y="1809185"/>
                  </a:lnTo>
                  <a:lnTo>
                    <a:pt x="754059" y="1803394"/>
                  </a:lnTo>
                  <a:lnTo>
                    <a:pt x="824619" y="1782957"/>
                  </a:lnTo>
                  <a:lnTo>
                    <a:pt x="863026" y="1767439"/>
                  </a:lnTo>
                  <a:lnTo>
                    <a:pt x="903136" y="1748686"/>
                  </a:lnTo>
                  <a:lnTo>
                    <a:pt x="944660" y="1726923"/>
                  </a:lnTo>
                  <a:lnTo>
                    <a:pt x="987314" y="1702373"/>
                  </a:lnTo>
                  <a:lnTo>
                    <a:pt x="1030810" y="1675261"/>
                  </a:lnTo>
                  <a:lnTo>
                    <a:pt x="1074861" y="1645811"/>
                  </a:lnTo>
                  <a:lnTo>
                    <a:pt x="1119180" y="1614245"/>
                  </a:lnTo>
                  <a:lnTo>
                    <a:pt x="1163482" y="1580790"/>
                  </a:lnTo>
                  <a:lnTo>
                    <a:pt x="1207478" y="1545668"/>
                  </a:lnTo>
                  <a:lnTo>
                    <a:pt x="1250883" y="1509103"/>
                  </a:lnTo>
                  <a:lnTo>
                    <a:pt x="1293409" y="1471320"/>
                  </a:lnTo>
                  <a:lnTo>
                    <a:pt x="1334770" y="1432543"/>
                  </a:lnTo>
                  <a:lnTo>
                    <a:pt x="1374679" y="1392995"/>
                  </a:lnTo>
                  <a:lnTo>
                    <a:pt x="1412850" y="1352901"/>
                  </a:lnTo>
                  <a:lnTo>
                    <a:pt x="1448995" y="1312485"/>
                  </a:lnTo>
                  <a:lnTo>
                    <a:pt x="1482828" y="1271970"/>
                  </a:lnTo>
                  <a:lnTo>
                    <a:pt x="1514063" y="1231581"/>
                  </a:lnTo>
                  <a:lnTo>
                    <a:pt x="1542411" y="1191542"/>
                  </a:lnTo>
                  <a:lnTo>
                    <a:pt x="1567587" y="1152076"/>
                  </a:lnTo>
                  <a:lnTo>
                    <a:pt x="1589305" y="1113409"/>
                  </a:lnTo>
                  <a:lnTo>
                    <a:pt x="1607276" y="1075762"/>
                  </a:lnTo>
                  <a:lnTo>
                    <a:pt x="1621215" y="1039362"/>
                  </a:lnTo>
                  <a:lnTo>
                    <a:pt x="1632555" y="999010"/>
                  </a:lnTo>
                  <a:lnTo>
                    <a:pt x="1640841" y="956082"/>
                  </a:lnTo>
                  <a:lnTo>
                    <a:pt x="1646174" y="910924"/>
                  </a:lnTo>
                  <a:lnTo>
                    <a:pt x="1648656" y="863883"/>
                  </a:lnTo>
                  <a:lnTo>
                    <a:pt x="1648389" y="815303"/>
                  </a:lnTo>
                  <a:lnTo>
                    <a:pt x="1645474" y="765532"/>
                  </a:lnTo>
                  <a:lnTo>
                    <a:pt x="1640013" y="714916"/>
                  </a:lnTo>
                  <a:lnTo>
                    <a:pt x="1632109" y="663800"/>
                  </a:lnTo>
                  <a:lnTo>
                    <a:pt x="1621862" y="612530"/>
                  </a:lnTo>
                  <a:lnTo>
                    <a:pt x="1609376" y="561453"/>
                  </a:lnTo>
                  <a:lnTo>
                    <a:pt x="1594751" y="510915"/>
                  </a:lnTo>
                  <a:lnTo>
                    <a:pt x="1578090" y="461262"/>
                  </a:lnTo>
                  <a:lnTo>
                    <a:pt x="1559494" y="412839"/>
                  </a:lnTo>
                  <a:lnTo>
                    <a:pt x="1539065" y="365994"/>
                  </a:lnTo>
                  <a:lnTo>
                    <a:pt x="1516906" y="321071"/>
                  </a:lnTo>
                  <a:lnTo>
                    <a:pt x="1493117" y="278418"/>
                  </a:lnTo>
                  <a:lnTo>
                    <a:pt x="1467801" y="238379"/>
                  </a:lnTo>
                  <a:lnTo>
                    <a:pt x="1441060" y="201303"/>
                  </a:lnTo>
                  <a:lnTo>
                    <a:pt x="1412994" y="167533"/>
                  </a:lnTo>
                  <a:lnTo>
                    <a:pt x="1383708" y="137417"/>
                  </a:lnTo>
                  <a:lnTo>
                    <a:pt x="1353301" y="111300"/>
                  </a:lnTo>
                  <a:lnTo>
                    <a:pt x="1321876" y="89529"/>
                  </a:lnTo>
                  <a:lnTo>
                    <a:pt x="1255075" y="57362"/>
                  </a:lnTo>
                  <a:lnTo>
                    <a:pt x="1216002" y="43929"/>
                  </a:lnTo>
                  <a:lnTo>
                    <a:pt x="1173649" y="32271"/>
                  </a:lnTo>
                  <a:lnTo>
                    <a:pt x="1128392" y="22397"/>
                  </a:lnTo>
                  <a:lnTo>
                    <a:pt x="1080607" y="14311"/>
                  </a:lnTo>
                  <a:lnTo>
                    <a:pt x="1030672" y="8022"/>
                  </a:lnTo>
                  <a:lnTo>
                    <a:pt x="978962" y="3536"/>
                  </a:lnTo>
                  <a:lnTo>
                    <a:pt x="925853" y="859"/>
                  </a:lnTo>
                  <a:lnTo>
                    <a:pt x="871722" y="0"/>
                  </a:lnTo>
                  <a:lnTo>
                    <a:pt x="816946" y="963"/>
                  </a:lnTo>
                  <a:lnTo>
                    <a:pt x="761901" y="3756"/>
                  </a:lnTo>
                  <a:lnTo>
                    <a:pt x="706963" y="8387"/>
                  </a:lnTo>
                  <a:lnTo>
                    <a:pt x="652508" y="14861"/>
                  </a:lnTo>
                  <a:lnTo>
                    <a:pt x="598913" y="23185"/>
                  </a:lnTo>
                  <a:lnTo>
                    <a:pt x="546555" y="33367"/>
                  </a:lnTo>
                  <a:lnTo>
                    <a:pt x="495809" y="45412"/>
                  </a:lnTo>
                  <a:lnTo>
                    <a:pt x="447052" y="59329"/>
                  </a:lnTo>
                  <a:lnTo>
                    <a:pt x="400661" y="75123"/>
                  </a:lnTo>
                  <a:lnTo>
                    <a:pt x="357011" y="92801"/>
                  </a:lnTo>
                  <a:lnTo>
                    <a:pt x="316479" y="112370"/>
                  </a:lnTo>
                  <a:lnTo>
                    <a:pt x="279442" y="133838"/>
                  </a:lnTo>
                  <a:lnTo>
                    <a:pt x="246276" y="157210"/>
                  </a:lnTo>
                  <a:lnTo>
                    <a:pt x="217357" y="182493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96156" y="3633254"/>
              <a:ext cx="318477" cy="318477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338828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59"/>
    </mc:Choice>
    <mc:Fallback>
      <p:transition spd="slow" advTm="2545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855734" y="447380"/>
            <a:ext cx="4712523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204" dirty="0">
                <a:solidFill>
                  <a:schemeClr val="bg1"/>
                </a:solidFill>
              </a:rPr>
              <a:t> 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5059596" y="2941320"/>
            <a:ext cx="1841500" cy="2001520"/>
            <a:chOff x="3535596" y="2941320"/>
            <a:chExt cx="1841500" cy="20015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7996" y="3025082"/>
              <a:ext cx="317132" cy="3171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734562" y="3048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35596" y="4244282"/>
              <a:ext cx="317132" cy="31713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582162" y="4267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45196" y="4625282"/>
              <a:ext cx="317132" cy="31713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4191762" y="4648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48328" y="3861790"/>
              <a:ext cx="361188" cy="96014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4801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527931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59596" y="3863282"/>
              <a:ext cx="317132" cy="31713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06162" y="3886962"/>
              <a:ext cx="228600" cy="228600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5106162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547872" y="2941320"/>
              <a:ext cx="1755648" cy="191719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603564" y="2977139"/>
              <a:ext cx="1649095" cy="1811020"/>
            </a:xfrm>
            <a:custGeom>
              <a:avLst/>
              <a:gdLst/>
              <a:ahLst/>
              <a:cxnLst/>
              <a:rect l="l" t="t" r="r" b="b"/>
              <a:pathLst>
                <a:path w="1649095" h="1811020">
                  <a:moveTo>
                    <a:pt x="217357" y="182493"/>
                  </a:moveTo>
                  <a:lnTo>
                    <a:pt x="169246" y="241570"/>
                  </a:lnTo>
                  <a:lnTo>
                    <a:pt x="147501" y="277115"/>
                  </a:lnTo>
                  <a:lnTo>
                    <a:pt x="127285" y="316207"/>
                  </a:lnTo>
                  <a:lnTo>
                    <a:pt x="108590" y="358503"/>
                  </a:lnTo>
                  <a:lnTo>
                    <a:pt x="91408" y="403659"/>
                  </a:lnTo>
                  <a:lnTo>
                    <a:pt x="75732" y="451334"/>
                  </a:lnTo>
                  <a:lnTo>
                    <a:pt x="61553" y="501184"/>
                  </a:lnTo>
                  <a:lnTo>
                    <a:pt x="48863" y="552866"/>
                  </a:lnTo>
                  <a:lnTo>
                    <a:pt x="37655" y="606037"/>
                  </a:lnTo>
                  <a:lnTo>
                    <a:pt x="27920" y="660354"/>
                  </a:lnTo>
                  <a:lnTo>
                    <a:pt x="19650" y="715475"/>
                  </a:lnTo>
                  <a:lnTo>
                    <a:pt x="12837" y="771056"/>
                  </a:lnTo>
                  <a:lnTo>
                    <a:pt x="7474" y="826755"/>
                  </a:lnTo>
                  <a:lnTo>
                    <a:pt x="3552" y="882228"/>
                  </a:lnTo>
                  <a:lnTo>
                    <a:pt x="1063" y="937133"/>
                  </a:lnTo>
                  <a:lnTo>
                    <a:pt x="0" y="991127"/>
                  </a:lnTo>
                  <a:lnTo>
                    <a:pt x="353" y="1043866"/>
                  </a:lnTo>
                  <a:lnTo>
                    <a:pt x="2116" y="1095008"/>
                  </a:lnTo>
                  <a:lnTo>
                    <a:pt x="5281" y="1144210"/>
                  </a:lnTo>
                  <a:lnTo>
                    <a:pt x="9839" y="1191129"/>
                  </a:lnTo>
                  <a:lnTo>
                    <a:pt x="15782" y="1235422"/>
                  </a:lnTo>
                  <a:lnTo>
                    <a:pt x="23102" y="1276746"/>
                  </a:lnTo>
                  <a:lnTo>
                    <a:pt x="31792" y="1314758"/>
                  </a:lnTo>
                  <a:lnTo>
                    <a:pt x="58152" y="1391444"/>
                  </a:lnTo>
                  <a:lnTo>
                    <a:pt x="78633" y="1432980"/>
                  </a:lnTo>
                  <a:lnTo>
                    <a:pt x="102963" y="1473501"/>
                  </a:lnTo>
                  <a:lnTo>
                    <a:pt x="130823" y="1512787"/>
                  </a:lnTo>
                  <a:lnTo>
                    <a:pt x="161891" y="1550616"/>
                  </a:lnTo>
                  <a:lnTo>
                    <a:pt x="195847" y="1586767"/>
                  </a:lnTo>
                  <a:lnTo>
                    <a:pt x="232369" y="1621019"/>
                  </a:lnTo>
                  <a:lnTo>
                    <a:pt x="271138" y="1653151"/>
                  </a:lnTo>
                  <a:lnTo>
                    <a:pt x="311831" y="1682941"/>
                  </a:lnTo>
                  <a:lnTo>
                    <a:pt x="354129" y="1710168"/>
                  </a:lnTo>
                  <a:lnTo>
                    <a:pt x="397710" y="1734611"/>
                  </a:lnTo>
                  <a:lnTo>
                    <a:pt x="442254" y="1756050"/>
                  </a:lnTo>
                  <a:lnTo>
                    <a:pt x="487439" y="1774262"/>
                  </a:lnTo>
                  <a:lnTo>
                    <a:pt x="532945" y="1789026"/>
                  </a:lnTo>
                  <a:lnTo>
                    <a:pt x="578451" y="1800122"/>
                  </a:lnTo>
                  <a:lnTo>
                    <a:pt x="623636" y="1807328"/>
                  </a:lnTo>
                  <a:lnTo>
                    <a:pt x="668180" y="1810422"/>
                  </a:lnTo>
                  <a:lnTo>
                    <a:pt x="711761" y="1809185"/>
                  </a:lnTo>
                  <a:lnTo>
                    <a:pt x="754059" y="1803394"/>
                  </a:lnTo>
                  <a:lnTo>
                    <a:pt x="824619" y="1782957"/>
                  </a:lnTo>
                  <a:lnTo>
                    <a:pt x="863026" y="1767439"/>
                  </a:lnTo>
                  <a:lnTo>
                    <a:pt x="903136" y="1748686"/>
                  </a:lnTo>
                  <a:lnTo>
                    <a:pt x="944660" y="1726923"/>
                  </a:lnTo>
                  <a:lnTo>
                    <a:pt x="987314" y="1702373"/>
                  </a:lnTo>
                  <a:lnTo>
                    <a:pt x="1030810" y="1675261"/>
                  </a:lnTo>
                  <a:lnTo>
                    <a:pt x="1074861" y="1645811"/>
                  </a:lnTo>
                  <a:lnTo>
                    <a:pt x="1119180" y="1614245"/>
                  </a:lnTo>
                  <a:lnTo>
                    <a:pt x="1163482" y="1580790"/>
                  </a:lnTo>
                  <a:lnTo>
                    <a:pt x="1207478" y="1545668"/>
                  </a:lnTo>
                  <a:lnTo>
                    <a:pt x="1250883" y="1509103"/>
                  </a:lnTo>
                  <a:lnTo>
                    <a:pt x="1293409" y="1471320"/>
                  </a:lnTo>
                  <a:lnTo>
                    <a:pt x="1334770" y="1432543"/>
                  </a:lnTo>
                  <a:lnTo>
                    <a:pt x="1374679" y="1392995"/>
                  </a:lnTo>
                  <a:lnTo>
                    <a:pt x="1412850" y="1352901"/>
                  </a:lnTo>
                  <a:lnTo>
                    <a:pt x="1448995" y="1312485"/>
                  </a:lnTo>
                  <a:lnTo>
                    <a:pt x="1482828" y="1271970"/>
                  </a:lnTo>
                  <a:lnTo>
                    <a:pt x="1514063" y="1231581"/>
                  </a:lnTo>
                  <a:lnTo>
                    <a:pt x="1542411" y="1191542"/>
                  </a:lnTo>
                  <a:lnTo>
                    <a:pt x="1567587" y="1152076"/>
                  </a:lnTo>
                  <a:lnTo>
                    <a:pt x="1589305" y="1113409"/>
                  </a:lnTo>
                  <a:lnTo>
                    <a:pt x="1607276" y="1075762"/>
                  </a:lnTo>
                  <a:lnTo>
                    <a:pt x="1621215" y="1039362"/>
                  </a:lnTo>
                  <a:lnTo>
                    <a:pt x="1632555" y="999010"/>
                  </a:lnTo>
                  <a:lnTo>
                    <a:pt x="1640841" y="956082"/>
                  </a:lnTo>
                  <a:lnTo>
                    <a:pt x="1646174" y="910924"/>
                  </a:lnTo>
                  <a:lnTo>
                    <a:pt x="1648656" y="863883"/>
                  </a:lnTo>
                  <a:lnTo>
                    <a:pt x="1648389" y="815303"/>
                  </a:lnTo>
                  <a:lnTo>
                    <a:pt x="1645474" y="765532"/>
                  </a:lnTo>
                  <a:lnTo>
                    <a:pt x="1640013" y="714916"/>
                  </a:lnTo>
                  <a:lnTo>
                    <a:pt x="1632109" y="663800"/>
                  </a:lnTo>
                  <a:lnTo>
                    <a:pt x="1621862" y="612530"/>
                  </a:lnTo>
                  <a:lnTo>
                    <a:pt x="1609376" y="561453"/>
                  </a:lnTo>
                  <a:lnTo>
                    <a:pt x="1594751" y="510915"/>
                  </a:lnTo>
                  <a:lnTo>
                    <a:pt x="1578090" y="461262"/>
                  </a:lnTo>
                  <a:lnTo>
                    <a:pt x="1559494" y="412839"/>
                  </a:lnTo>
                  <a:lnTo>
                    <a:pt x="1539065" y="365994"/>
                  </a:lnTo>
                  <a:lnTo>
                    <a:pt x="1516906" y="321071"/>
                  </a:lnTo>
                  <a:lnTo>
                    <a:pt x="1493117" y="278418"/>
                  </a:lnTo>
                  <a:lnTo>
                    <a:pt x="1467801" y="238379"/>
                  </a:lnTo>
                  <a:lnTo>
                    <a:pt x="1441060" y="201303"/>
                  </a:lnTo>
                  <a:lnTo>
                    <a:pt x="1412994" y="167533"/>
                  </a:lnTo>
                  <a:lnTo>
                    <a:pt x="1383708" y="137417"/>
                  </a:lnTo>
                  <a:lnTo>
                    <a:pt x="1353301" y="111300"/>
                  </a:lnTo>
                  <a:lnTo>
                    <a:pt x="1321876" y="89529"/>
                  </a:lnTo>
                  <a:lnTo>
                    <a:pt x="1255075" y="57362"/>
                  </a:lnTo>
                  <a:lnTo>
                    <a:pt x="1216002" y="43929"/>
                  </a:lnTo>
                  <a:lnTo>
                    <a:pt x="1173649" y="32271"/>
                  </a:lnTo>
                  <a:lnTo>
                    <a:pt x="1128392" y="22397"/>
                  </a:lnTo>
                  <a:lnTo>
                    <a:pt x="1080607" y="14311"/>
                  </a:lnTo>
                  <a:lnTo>
                    <a:pt x="1030672" y="8022"/>
                  </a:lnTo>
                  <a:lnTo>
                    <a:pt x="978962" y="3536"/>
                  </a:lnTo>
                  <a:lnTo>
                    <a:pt x="925853" y="859"/>
                  </a:lnTo>
                  <a:lnTo>
                    <a:pt x="871722" y="0"/>
                  </a:lnTo>
                  <a:lnTo>
                    <a:pt x="816946" y="963"/>
                  </a:lnTo>
                  <a:lnTo>
                    <a:pt x="761901" y="3756"/>
                  </a:lnTo>
                  <a:lnTo>
                    <a:pt x="706963" y="8387"/>
                  </a:lnTo>
                  <a:lnTo>
                    <a:pt x="652508" y="14861"/>
                  </a:lnTo>
                  <a:lnTo>
                    <a:pt x="598913" y="23185"/>
                  </a:lnTo>
                  <a:lnTo>
                    <a:pt x="546555" y="33367"/>
                  </a:lnTo>
                  <a:lnTo>
                    <a:pt x="495809" y="45412"/>
                  </a:lnTo>
                  <a:lnTo>
                    <a:pt x="447052" y="59329"/>
                  </a:lnTo>
                  <a:lnTo>
                    <a:pt x="400661" y="75123"/>
                  </a:lnTo>
                  <a:lnTo>
                    <a:pt x="357011" y="92801"/>
                  </a:lnTo>
                  <a:lnTo>
                    <a:pt x="316479" y="112370"/>
                  </a:lnTo>
                  <a:lnTo>
                    <a:pt x="279442" y="133838"/>
                  </a:lnTo>
                  <a:lnTo>
                    <a:pt x="246276" y="157210"/>
                  </a:lnTo>
                  <a:lnTo>
                    <a:pt x="217357" y="182493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296156" y="3633254"/>
              <a:ext cx="318477" cy="318477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38828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93"/>
    </mc:Choice>
    <mc:Fallback>
      <p:transition spd="slow" advTm="2049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3157308" y="438144"/>
            <a:ext cx="5072292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610" dirty="0">
                <a:solidFill>
                  <a:schemeClr val="bg1"/>
                </a:solidFill>
              </a:rPr>
              <a:t> </a:t>
            </a:r>
            <a:r>
              <a:rPr lang="en-US" b="1" spc="-204" dirty="0">
                <a:solidFill>
                  <a:schemeClr val="bg1"/>
                </a:solidFill>
              </a:rPr>
              <a:t>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5059596" y="2948882"/>
            <a:ext cx="2832100" cy="2070100"/>
            <a:chOff x="3535596" y="2948882"/>
            <a:chExt cx="2832100" cy="20701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7996" y="3025082"/>
              <a:ext cx="317132" cy="3171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734562" y="3048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35596" y="4244282"/>
              <a:ext cx="317132" cy="31713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582162" y="4267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45196" y="4625282"/>
              <a:ext cx="317132" cy="31713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4191762" y="4648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48328" y="3861790"/>
              <a:ext cx="361188" cy="96014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4801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527931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67255" y="3870953"/>
              <a:ext cx="300279" cy="30027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05400" y="3886200"/>
              <a:ext cx="228600" cy="22860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00828" y="3881628"/>
              <a:ext cx="237744" cy="23774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88196" y="4701482"/>
              <a:ext cx="317132" cy="317132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5334761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164836" y="4090390"/>
              <a:ext cx="356666" cy="841273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207889" y="41126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48"/>
                  </a:lnTo>
                  <a:lnTo>
                    <a:pt x="167295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5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92996" y="3177482"/>
              <a:ext cx="317132" cy="317132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5639561" y="3201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167883" y="3258286"/>
              <a:ext cx="658393" cy="69496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5210936" y="3396234"/>
              <a:ext cx="462280" cy="499745"/>
            </a:xfrm>
            <a:custGeom>
              <a:avLst/>
              <a:gdLst/>
              <a:ahLst/>
              <a:cxnLst/>
              <a:rect l="l" t="t" r="r" b="b"/>
              <a:pathLst>
                <a:path w="462279" h="499745">
                  <a:moveTo>
                    <a:pt x="427271" y="37774"/>
                  </a:moveTo>
                  <a:lnTo>
                    <a:pt x="402678" y="45318"/>
                  </a:lnTo>
                  <a:lnTo>
                    <a:pt x="0" y="481838"/>
                  </a:lnTo>
                  <a:lnTo>
                    <a:pt x="19050" y="499490"/>
                  </a:lnTo>
                  <a:lnTo>
                    <a:pt x="421739" y="62960"/>
                  </a:lnTo>
                  <a:lnTo>
                    <a:pt x="427271" y="37774"/>
                  </a:lnTo>
                  <a:close/>
                </a:path>
                <a:path w="462279" h="499745">
                  <a:moveTo>
                    <a:pt x="459941" y="10032"/>
                  </a:moveTo>
                  <a:lnTo>
                    <a:pt x="435228" y="10032"/>
                  </a:lnTo>
                  <a:lnTo>
                    <a:pt x="454278" y="27686"/>
                  </a:lnTo>
                  <a:lnTo>
                    <a:pt x="421739" y="62960"/>
                  </a:lnTo>
                  <a:lnTo>
                    <a:pt x="412750" y="103886"/>
                  </a:lnTo>
                  <a:lnTo>
                    <a:pt x="411099" y="110870"/>
                  </a:lnTo>
                  <a:lnTo>
                    <a:pt x="415543" y="117855"/>
                  </a:lnTo>
                  <a:lnTo>
                    <a:pt x="429513" y="120903"/>
                  </a:lnTo>
                  <a:lnTo>
                    <a:pt x="436499" y="116458"/>
                  </a:lnTo>
                  <a:lnTo>
                    <a:pt x="438023" y="109474"/>
                  </a:lnTo>
                  <a:lnTo>
                    <a:pt x="459941" y="10032"/>
                  </a:lnTo>
                  <a:close/>
                </a:path>
                <a:path w="462279" h="499745">
                  <a:moveTo>
                    <a:pt x="441670" y="16001"/>
                  </a:moveTo>
                  <a:lnTo>
                    <a:pt x="432053" y="16001"/>
                  </a:lnTo>
                  <a:lnTo>
                    <a:pt x="448563" y="31241"/>
                  </a:lnTo>
                  <a:lnTo>
                    <a:pt x="427271" y="37774"/>
                  </a:lnTo>
                  <a:lnTo>
                    <a:pt x="421739" y="62960"/>
                  </a:lnTo>
                  <a:lnTo>
                    <a:pt x="454278" y="27686"/>
                  </a:lnTo>
                  <a:lnTo>
                    <a:pt x="441670" y="16001"/>
                  </a:lnTo>
                  <a:close/>
                </a:path>
                <a:path w="462279" h="499745">
                  <a:moveTo>
                    <a:pt x="462152" y="0"/>
                  </a:moveTo>
                  <a:lnTo>
                    <a:pt x="348107" y="34925"/>
                  </a:lnTo>
                  <a:lnTo>
                    <a:pt x="344170" y="42163"/>
                  </a:lnTo>
                  <a:lnTo>
                    <a:pt x="346328" y="49021"/>
                  </a:lnTo>
                  <a:lnTo>
                    <a:pt x="348361" y="55879"/>
                  </a:lnTo>
                  <a:lnTo>
                    <a:pt x="355600" y="59689"/>
                  </a:lnTo>
                  <a:lnTo>
                    <a:pt x="362458" y="57657"/>
                  </a:lnTo>
                  <a:lnTo>
                    <a:pt x="402678" y="45318"/>
                  </a:lnTo>
                  <a:lnTo>
                    <a:pt x="435228" y="10032"/>
                  </a:lnTo>
                  <a:lnTo>
                    <a:pt x="459941" y="10032"/>
                  </a:lnTo>
                  <a:lnTo>
                    <a:pt x="462152" y="0"/>
                  </a:lnTo>
                  <a:close/>
                </a:path>
                <a:path w="462279" h="499745">
                  <a:moveTo>
                    <a:pt x="435228" y="10032"/>
                  </a:moveTo>
                  <a:lnTo>
                    <a:pt x="402678" y="45318"/>
                  </a:lnTo>
                  <a:lnTo>
                    <a:pt x="427271" y="37774"/>
                  </a:lnTo>
                  <a:lnTo>
                    <a:pt x="432053" y="16001"/>
                  </a:lnTo>
                  <a:lnTo>
                    <a:pt x="441670" y="16001"/>
                  </a:lnTo>
                  <a:lnTo>
                    <a:pt x="435228" y="10032"/>
                  </a:lnTo>
                  <a:close/>
                </a:path>
                <a:path w="462279" h="499745">
                  <a:moveTo>
                    <a:pt x="432053" y="16001"/>
                  </a:moveTo>
                  <a:lnTo>
                    <a:pt x="427271" y="37774"/>
                  </a:lnTo>
                  <a:lnTo>
                    <a:pt x="448563" y="31241"/>
                  </a:lnTo>
                  <a:lnTo>
                    <a:pt x="432053" y="1600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50196" y="3863282"/>
              <a:ext cx="317132" cy="317132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6096761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291327" y="3863403"/>
              <a:ext cx="958583" cy="310959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5334761" y="3941191"/>
              <a:ext cx="762000" cy="120650"/>
            </a:xfrm>
            <a:custGeom>
              <a:avLst/>
              <a:gdLst/>
              <a:ahLst/>
              <a:cxnLst/>
              <a:rect l="l" t="t" r="r" b="b"/>
              <a:pathLst>
                <a:path w="762000" h="120650">
                  <a:moveTo>
                    <a:pt x="710710" y="60070"/>
                  </a:moveTo>
                  <a:lnTo>
                    <a:pt x="652145" y="94233"/>
                  </a:lnTo>
                  <a:lnTo>
                    <a:pt x="645922" y="97789"/>
                  </a:lnTo>
                  <a:lnTo>
                    <a:pt x="643889" y="105790"/>
                  </a:lnTo>
                  <a:lnTo>
                    <a:pt x="647446" y="111886"/>
                  </a:lnTo>
                  <a:lnTo>
                    <a:pt x="651001" y="118109"/>
                  </a:lnTo>
                  <a:lnTo>
                    <a:pt x="659002" y="120141"/>
                  </a:lnTo>
                  <a:lnTo>
                    <a:pt x="739789" y="73024"/>
                  </a:lnTo>
                  <a:lnTo>
                    <a:pt x="736346" y="73024"/>
                  </a:lnTo>
                  <a:lnTo>
                    <a:pt x="736346" y="71246"/>
                  </a:lnTo>
                  <a:lnTo>
                    <a:pt x="729868" y="71246"/>
                  </a:lnTo>
                  <a:lnTo>
                    <a:pt x="710710" y="60070"/>
                  </a:lnTo>
                  <a:close/>
                </a:path>
                <a:path w="762000" h="120650">
                  <a:moveTo>
                    <a:pt x="688503" y="47116"/>
                  </a:moveTo>
                  <a:lnTo>
                    <a:pt x="0" y="47116"/>
                  </a:lnTo>
                  <a:lnTo>
                    <a:pt x="0" y="73024"/>
                  </a:lnTo>
                  <a:lnTo>
                    <a:pt x="688503" y="73024"/>
                  </a:lnTo>
                  <a:lnTo>
                    <a:pt x="710710" y="60070"/>
                  </a:lnTo>
                  <a:lnTo>
                    <a:pt x="688503" y="47116"/>
                  </a:lnTo>
                  <a:close/>
                </a:path>
                <a:path w="762000" h="120650">
                  <a:moveTo>
                    <a:pt x="739788" y="47116"/>
                  </a:moveTo>
                  <a:lnTo>
                    <a:pt x="736346" y="47116"/>
                  </a:lnTo>
                  <a:lnTo>
                    <a:pt x="736346" y="73024"/>
                  </a:lnTo>
                  <a:lnTo>
                    <a:pt x="739789" y="73024"/>
                  </a:lnTo>
                  <a:lnTo>
                    <a:pt x="762000" y="60070"/>
                  </a:lnTo>
                  <a:lnTo>
                    <a:pt x="739788" y="47116"/>
                  </a:lnTo>
                  <a:close/>
                </a:path>
                <a:path w="762000" h="120650">
                  <a:moveTo>
                    <a:pt x="729868" y="48894"/>
                  </a:moveTo>
                  <a:lnTo>
                    <a:pt x="710710" y="60070"/>
                  </a:lnTo>
                  <a:lnTo>
                    <a:pt x="729868" y="71246"/>
                  </a:lnTo>
                  <a:lnTo>
                    <a:pt x="729868" y="48894"/>
                  </a:lnTo>
                  <a:close/>
                </a:path>
                <a:path w="762000" h="120650">
                  <a:moveTo>
                    <a:pt x="736346" y="48894"/>
                  </a:moveTo>
                  <a:lnTo>
                    <a:pt x="729868" y="48894"/>
                  </a:lnTo>
                  <a:lnTo>
                    <a:pt x="729868" y="71246"/>
                  </a:lnTo>
                  <a:lnTo>
                    <a:pt x="736346" y="71246"/>
                  </a:lnTo>
                  <a:lnTo>
                    <a:pt x="736346" y="48894"/>
                  </a:lnTo>
                  <a:close/>
                </a:path>
                <a:path w="762000" h="120650">
                  <a:moveTo>
                    <a:pt x="659002" y="0"/>
                  </a:moveTo>
                  <a:lnTo>
                    <a:pt x="651001" y="2031"/>
                  </a:lnTo>
                  <a:lnTo>
                    <a:pt x="647446" y="8254"/>
                  </a:lnTo>
                  <a:lnTo>
                    <a:pt x="643889" y="14350"/>
                  </a:lnTo>
                  <a:lnTo>
                    <a:pt x="645922" y="22351"/>
                  </a:lnTo>
                  <a:lnTo>
                    <a:pt x="652145" y="25907"/>
                  </a:lnTo>
                  <a:lnTo>
                    <a:pt x="710710" y="60070"/>
                  </a:lnTo>
                  <a:lnTo>
                    <a:pt x="729868" y="48894"/>
                  </a:lnTo>
                  <a:lnTo>
                    <a:pt x="736346" y="48894"/>
                  </a:lnTo>
                  <a:lnTo>
                    <a:pt x="736346" y="47116"/>
                  </a:lnTo>
                  <a:lnTo>
                    <a:pt x="739788" y="47116"/>
                  </a:lnTo>
                  <a:lnTo>
                    <a:pt x="659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547872" y="2985516"/>
              <a:ext cx="2747772" cy="1933955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3603508" y="3021345"/>
              <a:ext cx="2640965" cy="1827530"/>
            </a:xfrm>
            <a:custGeom>
              <a:avLst/>
              <a:gdLst/>
              <a:ahLst/>
              <a:cxnLst/>
              <a:rect l="l" t="t" r="r" b="b"/>
              <a:pathLst>
                <a:path w="2640965" h="1827529">
                  <a:moveTo>
                    <a:pt x="217413" y="138160"/>
                  </a:moveTo>
                  <a:lnTo>
                    <a:pt x="169300" y="197270"/>
                  </a:lnTo>
                  <a:lnTo>
                    <a:pt x="147552" y="232833"/>
                  </a:lnTo>
                  <a:lnTo>
                    <a:pt x="127333" y="271944"/>
                  </a:lnTo>
                  <a:lnTo>
                    <a:pt x="108634" y="314260"/>
                  </a:lnTo>
                  <a:lnTo>
                    <a:pt x="91448" y="359438"/>
                  </a:lnTo>
                  <a:lnTo>
                    <a:pt x="75767" y="407134"/>
                  </a:lnTo>
                  <a:lnTo>
                    <a:pt x="61583" y="457007"/>
                  </a:lnTo>
                  <a:lnTo>
                    <a:pt x="48888" y="508713"/>
                  </a:lnTo>
                  <a:lnTo>
                    <a:pt x="37675" y="561909"/>
                  </a:lnTo>
                  <a:lnTo>
                    <a:pt x="27935" y="616252"/>
                  </a:lnTo>
                  <a:lnTo>
                    <a:pt x="19660" y="671398"/>
                  </a:lnTo>
                  <a:lnTo>
                    <a:pt x="12844" y="727006"/>
                  </a:lnTo>
                  <a:lnTo>
                    <a:pt x="7478" y="782732"/>
                  </a:lnTo>
                  <a:lnTo>
                    <a:pt x="3553" y="838233"/>
                  </a:lnTo>
                  <a:lnTo>
                    <a:pt x="1063" y="893167"/>
                  </a:lnTo>
                  <a:lnTo>
                    <a:pt x="0" y="947189"/>
                  </a:lnTo>
                  <a:lnTo>
                    <a:pt x="354" y="999957"/>
                  </a:lnTo>
                  <a:lnTo>
                    <a:pt x="2120" y="1051129"/>
                  </a:lnTo>
                  <a:lnTo>
                    <a:pt x="5289" y="1100360"/>
                  </a:lnTo>
                  <a:lnTo>
                    <a:pt x="9852" y="1147309"/>
                  </a:lnTo>
                  <a:lnTo>
                    <a:pt x="15803" y="1191632"/>
                  </a:lnTo>
                  <a:lnTo>
                    <a:pt x="23133" y="1232987"/>
                  </a:lnTo>
                  <a:lnTo>
                    <a:pt x="31834" y="1271029"/>
                  </a:lnTo>
                  <a:lnTo>
                    <a:pt x="58913" y="1348938"/>
                  </a:lnTo>
                  <a:lnTo>
                    <a:pt x="79942" y="1389515"/>
                  </a:lnTo>
                  <a:lnTo>
                    <a:pt x="104729" y="1427297"/>
                  </a:lnTo>
                  <a:lnTo>
                    <a:pt x="133020" y="1462433"/>
                  </a:lnTo>
                  <a:lnTo>
                    <a:pt x="164561" y="1495072"/>
                  </a:lnTo>
                  <a:lnTo>
                    <a:pt x="199097" y="1525362"/>
                  </a:lnTo>
                  <a:lnTo>
                    <a:pt x="236372" y="1553452"/>
                  </a:lnTo>
                  <a:lnTo>
                    <a:pt x="276133" y="1579491"/>
                  </a:lnTo>
                  <a:lnTo>
                    <a:pt x="318124" y="1603628"/>
                  </a:lnTo>
                  <a:lnTo>
                    <a:pt x="362091" y="1626012"/>
                  </a:lnTo>
                  <a:lnTo>
                    <a:pt x="407778" y="1646792"/>
                  </a:lnTo>
                  <a:lnTo>
                    <a:pt x="454931" y="1666115"/>
                  </a:lnTo>
                  <a:lnTo>
                    <a:pt x="503296" y="1684132"/>
                  </a:lnTo>
                  <a:lnTo>
                    <a:pt x="552617" y="1700991"/>
                  </a:lnTo>
                  <a:lnTo>
                    <a:pt x="602639" y="1716841"/>
                  </a:lnTo>
                  <a:lnTo>
                    <a:pt x="653109" y="1731830"/>
                  </a:lnTo>
                  <a:lnTo>
                    <a:pt x="703770" y="1746108"/>
                  </a:lnTo>
                  <a:lnTo>
                    <a:pt x="754369" y="1759823"/>
                  </a:lnTo>
                  <a:lnTo>
                    <a:pt x="797137" y="1770387"/>
                  </a:lnTo>
                  <a:lnTo>
                    <a:pt x="842632" y="1780021"/>
                  </a:lnTo>
                  <a:lnTo>
                    <a:pt x="890550" y="1788734"/>
                  </a:lnTo>
                  <a:lnTo>
                    <a:pt x="940591" y="1796535"/>
                  </a:lnTo>
                  <a:lnTo>
                    <a:pt x="992450" y="1803432"/>
                  </a:lnTo>
                  <a:lnTo>
                    <a:pt x="1045826" y="1809434"/>
                  </a:lnTo>
                  <a:lnTo>
                    <a:pt x="1100417" y="1814550"/>
                  </a:lnTo>
                  <a:lnTo>
                    <a:pt x="1155918" y="1818788"/>
                  </a:lnTo>
                  <a:lnTo>
                    <a:pt x="1212029" y="1822157"/>
                  </a:lnTo>
                  <a:lnTo>
                    <a:pt x="1268447" y="1824666"/>
                  </a:lnTo>
                  <a:lnTo>
                    <a:pt x="1324869" y="1826323"/>
                  </a:lnTo>
                  <a:lnTo>
                    <a:pt x="1380992" y="1827137"/>
                  </a:lnTo>
                  <a:lnTo>
                    <a:pt x="1436515" y="1827116"/>
                  </a:lnTo>
                  <a:lnTo>
                    <a:pt x="1491134" y="1826270"/>
                  </a:lnTo>
                  <a:lnTo>
                    <a:pt x="1544548" y="1824606"/>
                  </a:lnTo>
                  <a:lnTo>
                    <a:pt x="1596453" y="1822134"/>
                  </a:lnTo>
                  <a:lnTo>
                    <a:pt x="1646547" y="1818863"/>
                  </a:lnTo>
                  <a:lnTo>
                    <a:pt x="1694528" y="1814800"/>
                  </a:lnTo>
                  <a:lnTo>
                    <a:pt x="1740093" y="1809955"/>
                  </a:lnTo>
                  <a:lnTo>
                    <a:pt x="1782940" y="1804336"/>
                  </a:lnTo>
                  <a:lnTo>
                    <a:pt x="1822766" y="1797951"/>
                  </a:lnTo>
                  <a:lnTo>
                    <a:pt x="1892139" y="1781947"/>
                  </a:lnTo>
                  <a:lnTo>
                    <a:pt x="1963326" y="1752952"/>
                  </a:lnTo>
                  <a:lnTo>
                    <a:pt x="2001108" y="1733270"/>
                  </a:lnTo>
                  <a:lnTo>
                    <a:pt x="2039994" y="1710430"/>
                  </a:lnTo>
                  <a:lnTo>
                    <a:pt x="2079717" y="1684656"/>
                  </a:lnTo>
                  <a:lnTo>
                    <a:pt x="2120011" y="1656174"/>
                  </a:lnTo>
                  <a:lnTo>
                    <a:pt x="2160607" y="1625207"/>
                  </a:lnTo>
                  <a:lnTo>
                    <a:pt x="2201240" y="1591980"/>
                  </a:lnTo>
                  <a:lnTo>
                    <a:pt x="2241643" y="1556716"/>
                  </a:lnTo>
                  <a:lnTo>
                    <a:pt x="2281550" y="1519641"/>
                  </a:lnTo>
                  <a:lnTo>
                    <a:pt x="2320692" y="1480978"/>
                  </a:lnTo>
                  <a:lnTo>
                    <a:pt x="2358804" y="1440952"/>
                  </a:lnTo>
                  <a:lnTo>
                    <a:pt x="2395618" y="1399787"/>
                  </a:lnTo>
                  <a:lnTo>
                    <a:pt x="2430868" y="1357707"/>
                  </a:lnTo>
                  <a:lnTo>
                    <a:pt x="2464288" y="1314937"/>
                  </a:lnTo>
                  <a:lnTo>
                    <a:pt x="2495609" y="1271701"/>
                  </a:lnTo>
                  <a:lnTo>
                    <a:pt x="2524567" y="1228222"/>
                  </a:lnTo>
                  <a:lnTo>
                    <a:pt x="2550892" y="1184727"/>
                  </a:lnTo>
                  <a:lnTo>
                    <a:pt x="2574320" y="1141438"/>
                  </a:lnTo>
                  <a:lnTo>
                    <a:pt x="2594583" y="1098580"/>
                  </a:lnTo>
                  <a:lnTo>
                    <a:pt x="2611415" y="1056377"/>
                  </a:lnTo>
                  <a:lnTo>
                    <a:pt x="2624547" y="1015055"/>
                  </a:lnTo>
                  <a:lnTo>
                    <a:pt x="2633715" y="974836"/>
                  </a:lnTo>
                  <a:lnTo>
                    <a:pt x="2640107" y="923486"/>
                  </a:lnTo>
                  <a:lnTo>
                    <a:pt x="2640636" y="874909"/>
                  </a:lnTo>
                  <a:lnTo>
                    <a:pt x="2635717" y="828947"/>
                  </a:lnTo>
                  <a:lnTo>
                    <a:pt x="2625762" y="785439"/>
                  </a:lnTo>
                  <a:lnTo>
                    <a:pt x="2611188" y="744226"/>
                  </a:lnTo>
                  <a:lnTo>
                    <a:pt x="2592407" y="705149"/>
                  </a:lnTo>
                  <a:lnTo>
                    <a:pt x="2569835" y="668048"/>
                  </a:lnTo>
                  <a:lnTo>
                    <a:pt x="2543884" y="632764"/>
                  </a:lnTo>
                  <a:lnTo>
                    <a:pt x="2514970" y="599138"/>
                  </a:lnTo>
                  <a:lnTo>
                    <a:pt x="2483507" y="567010"/>
                  </a:lnTo>
                  <a:lnTo>
                    <a:pt x="2449908" y="536220"/>
                  </a:lnTo>
                  <a:lnTo>
                    <a:pt x="2414588" y="506610"/>
                  </a:lnTo>
                  <a:lnTo>
                    <a:pt x="2377962" y="478020"/>
                  </a:lnTo>
                  <a:lnTo>
                    <a:pt x="2340443" y="450290"/>
                  </a:lnTo>
                  <a:lnTo>
                    <a:pt x="2302445" y="423262"/>
                  </a:lnTo>
                  <a:lnTo>
                    <a:pt x="2264383" y="396775"/>
                  </a:lnTo>
                  <a:lnTo>
                    <a:pt x="2226671" y="370670"/>
                  </a:lnTo>
                  <a:lnTo>
                    <a:pt x="2189723" y="344789"/>
                  </a:lnTo>
                  <a:lnTo>
                    <a:pt x="2152370" y="319385"/>
                  </a:lnTo>
                  <a:lnTo>
                    <a:pt x="2113232" y="294840"/>
                  </a:lnTo>
                  <a:lnTo>
                    <a:pt x="2072404" y="271188"/>
                  </a:lnTo>
                  <a:lnTo>
                    <a:pt x="2029981" y="248460"/>
                  </a:lnTo>
                  <a:lnTo>
                    <a:pt x="1986061" y="226687"/>
                  </a:lnTo>
                  <a:lnTo>
                    <a:pt x="1940737" y="205902"/>
                  </a:lnTo>
                  <a:lnTo>
                    <a:pt x="1894107" y="186138"/>
                  </a:lnTo>
                  <a:lnTo>
                    <a:pt x="1846266" y="167425"/>
                  </a:lnTo>
                  <a:lnTo>
                    <a:pt x="1797309" y="149796"/>
                  </a:lnTo>
                  <a:lnTo>
                    <a:pt x="1747333" y="133283"/>
                  </a:lnTo>
                  <a:lnTo>
                    <a:pt x="1696433" y="117918"/>
                  </a:lnTo>
                  <a:lnTo>
                    <a:pt x="1644705" y="103733"/>
                  </a:lnTo>
                  <a:lnTo>
                    <a:pt x="1592245" y="90760"/>
                  </a:lnTo>
                  <a:lnTo>
                    <a:pt x="1539148" y="79031"/>
                  </a:lnTo>
                  <a:lnTo>
                    <a:pt x="1485511" y="68578"/>
                  </a:lnTo>
                  <a:lnTo>
                    <a:pt x="1431429" y="59433"/>
                  </a:lnTo>
                  <a:lnTo>
                    <a:pt x="1376998" y="51628"/>
                  </a:lnTo>
                  <a:lnTo>
                    <a:pt x="1322313" y="45196"/>
                  </a:lnTo>
                  <a:lnTo>
                    <a:pt x="1280052" y="40667"/>
                  </a:lnTo>
                  <a:lnTo>
                    <a:pt x="1235605" y="35783"/>
                  </a:lnTo>
                  <a:lnTo>
                    <a:pt x="1189227" y="30693"/>
                  </a:lnTo>
                  <a:lnTo>
                    <a:pt x="1141171" y="25544"/>
                  </a:lnTo>
                  <a:lnTo>
                    <a:pt x="1091688" y="20485"/>
                  </a:lnTo>
                  <a:lnTo>
                    <a:pt x="1041034" y="15662"/>
                  </a:lnTo>
                  <a:lnTo>
                    <a:pt x="989460" y="11225"/>
                  </a:lnTo>
                  <a:lnTo>
                    <a:pt x="937221" y="7321"/>
                  </a:lnTo>
                  <a:lnTo>
                    <a:pt x="884569" y="4099"/>
                  </a:lnTo>
                  <a:lnTo>
                    <a:pt x="831757" y="1706"/>
                  </a:lnTo>
                  <a:lnTo>
                    <a:pt x="779039" y="290"/>
                  </a:lnTo>
                  <a:lnTo>
                    <a:pt x="726667" y="0"/>
                  </a:lnTo>
                  <a:lnTo>
                    <a:pt x="674896" y="982"/>
                  </a:lnTo>
                  <a:lnTo>
                    <a:pt x="623977" y="3386"/>
                  </a:lnTo>
                  <a:lnTo>
                    <a:pt x="574165" y="7360"/>
                  </a:lnTo>
                  <a:lnTo>
                    <a:pt x="525713" y="13051"/>
                  </a:lnTo>
                  <a:lnTo>
                    <a:pt x="478873" y="20607"/>
                  </a:lnTo>
                  <a:lnTo>
                    <a:pt x="433898" y="30176"/>
                  </a:lnTo>
                  <a:lnTo>
                    <a:pt x="391043" y="41907"/>
                  </a:lnTo>
                  <a:lnTo>
                    <a:pt x="350560" y="55947"/>
                  </a:lnTo>
                  <a:lnTo>
                    <a:pt x="312703" y="72444"/>
                  </a:lnTo>
                  <a:lnTo>
                    <a:pt x="277723" y="91546"/>
                  </a:lnTo>
                  <a:lnTo>
                    <a:pt x="245876" y="113402"/>
                  </a:lnTo>
                  <a:lnTo>
                    <a:pt x="217413" y="13816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296156" y="3633254"/>
              <a:ext cx="318477" cy="318477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338828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60"/>
    </mc:Choice>
    <mc:Fallback>
      <p:transition spd="slow" advTm="2566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665257" y="347367"/>
            <a:ext cx="5576753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204" dirty="0">
                <a:solidFill>
                  <a:schemeClr val="bg1"/>
                </a:solidFill>
              </a:rPr>
              <a:t> 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5059596" y="2948882"/>
            <a:ext cx="2832100" cy="2070100"/>
            <a:chOff x="3535596" y="2948882"/>
            <a:chExt cx="2832100" cy="20701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7996" y="3025082"/>
              <a:ext cx="317132" cy="3171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4562" y="3048762"/>
              <a:ext cx="228600" cy="2286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734562" y="3048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35596" y="4244282"/>
              <a:ext cx="317132" cy="31713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3582162" y="4267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45196" y="4625282"/>
              <a:ext cx="317132" cy="317132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4191762" y="4648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48328" y="3861790"/>
              <a:ext cx="361188" cy="96014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801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527931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067255" y="3870953"/>
              <a:ext cx="300279" cy="30027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105400" y="3886200"/>
              <a:ext cx="228600" cy="22860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100828" y="3881628"/>
              <a:ext cx="237744" cy="23774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88196" y="4701482"/>
              <a:ext cx="317132" cy="31713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5334761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64836" y="4090390"/>
              <a:ext cx="356666" cy="841273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5207889" y="41126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48"/>
                  </a:lnTo>
                  <a:lnTo>
                    <a:pt x="167295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5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92996" y="3177482"/>
              <a:ext cx="317132" cy="317132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639561" y="3201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167883" y="3258286"/>
              <a:ext cx="658393" cy="694969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5210936" y="3396234"/>
              <a:ext cx="462280" cy="499745"/>
            </a:xfrm>
            <a:custGeom>
              <a:avLst/>
              <a:gdLst/>
              <a:ahLst/>
              <a:cxnLst/>
              <a:rect l="l" t="t" r="r" b="b"/>
              <a:pathLst>
                <a:path w="462279" h="499745">
                  <a:moveTo>
                    <a:pt x="427271" y="37774"/>
                  </a:moveTo>
                  <a:lnTo>
                    <a:pt x="402678" y="45318"/>
                  </a:lnTo>
                  <a:lnTo>
                    <a:pt x="0" y="481838"/>
                  </a:lnTo>
                  <a:lnTo>
                    <a:pt x="19050" y="499490"/>
                  </a:lnTo>
                  <a:lnTo>
                    <a:pt x="421739" y="62960"/>
                  </a:lnTo>
                  <a:lnTo>
                    <a:pt x="427271" y="37774"/>
                  </a:lnTo>
                  <a:close/>
                </a:path>
                <a:path w="462279" h="499745">
                  <a:moveTo>
                    <a:pt x="459941" y="10032"/>
                  </a:moveTo>
                  <a:lnTo>
                    <a:pt x="435228" y="10032"/>
                  </a:lnTo>
                  <a:lnTo>
                    <a:pt x="454278" y="27686"/>
                  </a:lnTo>
                  <a:lnTo>
                    <a:pt x="421739" y="62960"/>
                  </a:lnTo>
                  <a:lnTo>
                    <a:pt x="412750" y="103886"/>
                  </a:lnTo>
                  <a:lnTo>
                    <a:pt x="411099" y="110870"/>
                  </a:lnTo>
                  <a:lnTo>
                    <a:pt x="415543" y="117855"/>
                  </a:lnTo>
                  <a:lnTo>
                    <a:pt x="429513" y="120903"/>
                  </a:lnTo>
                  <a:lnTo>
                    <a:pt x="436499" y="116458"/>
                  </a:lnTo>
                  <a:lnTo>
                    <a:pt x="438023" y="109474"/>
                  </a:lnTo>
                  <a:lnTo>
                    <a:pt x="459941" y="10032"/>
                  </a:lnTo>
                  <a:close/>
                </a:path>
                <a:path w="462279" h="499745">
                  <a:moveTo>
                    <a:pt x="441670" y="16001"/>
                  </a:moveTo>
                  <a:lnTo>
                    <a:pt x="432053" y="16001"/>
                  </a:lnTo>
                  <a:lnTo>
                    <a:pt x="448563" y="31241"/>
                  </a:lnTo>
                  <a:lnTo>
                    <a:pt x="427271" y="37774"/>
                  </a:lnTo>
                  <a:lnTo>
                    <a:pt x="421739" y="62960"/>
                  </a:lnTo>
                  <a:lnTo>
                    <a:pt x="454278" y="27686"/>
                  </a:lnTo>
                  <a:lnTo>
                    <a:pt x="441670" y="16001"/>
                  </a:lnTo>
                  <a:close/>
                </a:path>
                <a:path w="462279" h="499745">
                  <a:moveTo>
                    <a:pt x="462152" y="0"/>
                  </a:moveTo>
                  <a:lnTo>
                    <a:pt x="348107" y="34925"/>
                  </a:lnTo>
                  <a:lnTo>
                    <a:pt x="344170" y="42163"/>
                  </a:lnTo>
                  <a:lnTo>
                    <a:pt x="346328" y="49021"/>
                  </a:lnTo>
                  <a:lnTo>
                    <a:pt x="348361" y="55879"/>
                  </a:lnTo>
                  <a:lnTo>
                    <a:pt x="355600" y="59689"/>
                  </a:lnTo>
                  <a:lnTo>
                    <a:pt x="362458" y="57657"/>
                  </a:lnTo>
                  <a:lnTo>
                    <a:pt x="402678" y="45318"/>
                  </a:lnTo>
                  <a:lnTo>
                    <a:pt x="435228" y="10032"/>
                  </a:lnTo>
                  <a:lnTo>
                    <a:pt x="459941" y="10032"/>
                  </a:lnTo>
                  <a:lnTo>
                    <a:pt x="462152" y="0"/>
                  </a:lnTo>
                  <a:close/>
                </a:path>
                <a:path w="462279" h="499745">
                  <a:moveTo>
                    <a:pt x="435228" y="10032"/>
                  </a:moveTo>
                  <a:lnTo>
                    <a:pt x="402678" y="45318"/>
                  </a:lnTo>
                  <a:lnTo>
                    <a:pt x="427271" y="37774"/>
                  </a:lnTo>
                  <a:lnTo>
                    <a:pt x="432053" y="16001"/>
                  </a:lnTo>
                  <a:lnTo>
                    <a:pt x="441670" y="16001"/>
                  </a:lnTo>
                  <a:lnTo>
                    <a:pt x="435228" y="10032"/>
                  </a:lnTo>
                  <a:close/>
                </a:path>
                <a:path w="462279" h="499745">
                  <a:moveTo>
                    <a:pt x="432053" y="16001"/>
                  </a:moveTo>
                  <a:lnTo>
                    <a:pt x="427271" y="37774"/>
                  </a:lnTo>
                  <a:lnTo>
                    <a:pt x="448563" y="31241"/>
                  </a:lnTo>
                  <a:lnTo>
                    <a:pt x="432053" y="1600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50196" y="3863282"/>
              <a:ext cx="317132" cy="31713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6096761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91327" y="3863403"/>
              <a:ext cx="958583" cy="310959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5334761" y="3941191"/>
              <a:ext cx="762000" cy="120650"/>
            </a:xfrm>
            <a:custGeom>
              <a:avLst/>
              <a:gdLst/>
              <a:ahLst/>
              <a:cxnLst/>
              <a:rect l="l" t="t" r="r" b="b"/>
              <a:pathLst>
                <a:path w="762000" h="120650">
                  <a:moveTo>
                    <a:pt x="710710" y="60070"/>
                  </a:moveTo>
                  <a:lnTo>
                    <a:pt x="652145" y="94233"/>
                  </a:lnTo>
                  <a:lnTo>
                    <a:pt x="645922" y="97789"/>
                  </a:lnTo>
                  <a:lnTo>
                    <a:pt x="643889" y="105790"/>
                  </a:lnTo>
                  <a:lnTo>
                    <a:pt x="647446" y="111886"/>
                  </a:lnTo>
                  <a:lnTo>
                    <a:pt x="651001" y="118109"/>
                  </a:lnTo>
                  <a:lnTo>
                    <a:pt x="659002" y="120141"/>
                  </a:lnTo>
                  <a:lnTo>
                    <a:pt x="739789" y="73024"/>
                  </a:lnTo>
                  <a:lnTo>
                    <a:pt x="736346" y="73024"/>
                  </a:lnTo>
                  <a:lnTo>
                    <a:pt x="736346" y="71246"/>
                  </a:lnTo>
                  <a:lnTo>
                    <a:pt x="729868" y="71246"/>
                  </a:lnTo>
                  <a:lnTo>
                    <a:pt x="710710" y="60070"/>
                  </a:lnTo>
                  <a:close/>
                </a:path>
                <a:path w="762000" h="120650">
                  <a:moveTo>
                    <a:pt x="688503" y="47116"/>
                  </a:moveTo>
                  <a:lnTo>
                    <a:pt x="0" y="47116"/>
                  </a:lnTo>
                  <a:lnTo>
                    <a:pt x="0" y="73024"/>
                  </a:lnTo>
                  <a:lnTo>
                    <a:pt x="688503" y="73024"/>
                  </a:lnTo>
                  <a:lnTo>
                    <a:pt x="710710" y="60070"/>
                  </a:lnTo>
                  <a:lnTo>
                    <a:pt x="688503" y="47116"/>
                  </a:lnTo>
                  <a:close/>
                </a:path>
                <a:path w="762000" h="120650">
                  <a:moveTo>
                    <a:pt x="739788" y="47116"/>
                  </a:moveTo>
                  <a:lnTo>
                    <a:pt x="736346" y="47116"/>
                  </a:lnTo>
                  <a:lnTo>
                    <a:pt x="736346" y="73024"/>
                  </a:lnTo>
                  <a:lnTo>
                    <a:pt x="739789" y="73024"/>
                  </a:lnTo>
                  <a:lnTo>
                    <a:pt x="762000" y="60070"/>
                  </a:lnTo>
                  <a:lnTo>
                    <a:pt x="739788" y="47116"/>
                  </a:lnTo>
                  <a:close/>
                </a:path>
                <a:path w="762000" h="120650">
                  <a:moveTo>
                    <a:pt x="729868" y="48894"/>
                  </a:moveTo>
                  <a:lnTo>
                    <a:pt x="710710" y="60070"/>
                  </a:lnTo>
                  <a:lnTo>
                    <a:pt x="729868" y="71246"/>
                  </a:lnTo>
                  <a:lnTo>
                    <a:pt x="729868" y="48894"/>
                  </a:lnTo>
                  <a:close/>
                </a:path>
                <a:path w="762000" h="120650">
                  <a:moveTo>
                    <a:pt x="736346" y="48894"/>
                  </a:moveTo>
                  <a:lnTo>
                    <a:pt x="729868" y="48894"/>
                  </a:lnTo>
                  <a:lnTo>
                    <a:pt x="729868" y="71246"/>
                  </a:lnTo>
                  <a:lnTo>
                    <a:pt x="736346" y="71246"/>
                  </a:lnTo>
                  <a:lnTo>
                    <a:pt x="736346" y="48894"/>
                  </a:lnTo>
                  <a:close/>
                </a:path>
                <a:path w="762000" h="120650">
                  <a:moveTo>
                    <a:pt x="659002" y="0"/>
                  </a:moveTo>
                  <a:lnTo>
                    <a:pt x="651001" y="2031"/>
                  </a:lnTo>
                  <a:lnTo>
                    <a:pt x="647446" y="8254"/>
                  </a:lnTo>
                  <a:lnTo>
                    <a:pt x="643889" y="14350"/>
                  </a:lnTo>
                  <a:lnTo>
                    <a:pt x="645922" y="22351"/>
                  </a:lnTo>
                  <a:lnTo>
                    <a:pt x="652145" y="25907"/>
                  </a:lnTo>
                  <a:lnTo>
                    <a:pt x="710710" y="60070"/>
                  </a:lnTo>
                  <a:lnTo>
                    <a:pt x="729868" y="48894"/>
                  </a:lnTo>
                  <a:lnTo>
                    <a:pt x="736346" y="48894"/>
                  </a:lnTo>
                  <a:lnTo>
                    <a:pt x="736346" y="47116"/>
                  </a:lnTo>
                  <a:lnTo>
                    <a:pt x="739788" y="47116"/>
                  </a:lnTo>
                  <a:lnTo>
                    <a:pt x="659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547872" y="2985516"/>
              <a:ext cx="2747772" cy="1933955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603508" y="3021345"/>
              <a:ext cx="2640965" cy="1827530"/>
            </a:xfrm>
            <a:custGeom>
              <a:avLst/>
              <a:gdLst/>
              <a:ahLst/>
              <a:cxnLst/>
              <a:rect l="l" t="t" r="r" b="b"/>
              <a:pathLst>
                <a:path w="2640965" h="1827529">
                  <a:moveTo>
                    <a:pt x="217413" y="138160"/>
                  </a:moveTo>
                  <a:lnTo>
                    <a:pt x="169300" y="197270"/>
                  </a:lnTo>
                  <a:lnTo>
                    <a:pt x="147552" y="232833"/>
                  </a:lnTo>
                  <a:lnTo>
                    <a:pt x="127333" y="271944"/>
                  </a:lnTo>
                  <a:lnTo>
                    <a:pt x="108634" y="314260"/>
                  </a:lnTo>
                  <a:lnTo>
                    <a:pt x="91448" y="359438"/>
                  </a:lnTo>
                  <a:lnTo>
                    <a:pt x="75767" y="407134"/>
                  </a:lnTo>
                  <a:lnTo>
                    <a:pt x="61583" y="457007"/>
                  </a:lnTo>
                  <a:lnTo>
                    <a:pt x="48888" y="508713"/>
                  </a:lnTo>
                  <a:lnTo>
                    <a:pt x="37675" y="561909"/>
                  </a:lnTo>
                  <a:lnTo>
                    <a:pt x="27935" y="616252"/>
                  </a:lnTo>
                  <a:lnTo>
                    <a:pt x="19660" y="671398"/>
                  </a:lnTo>
                  <a:lnTo>
                    <a:pt x="12844" y="727006"/>
                  </a:lnTo>
                  <a:lnTo>
                    <a:pt x="7478" y="782732"/>
                  </a:lnTo>
                  <a:lnTo>
                    <a:pt x="3553" y="838233"/>
                  </a:lnTo>
                  <a:lnTo>
                    <a:pt x="1063" y="893167"/>
                  </a:lnTo>
                  <a:lnTo>
                    <a:pt x="0" y="947189"/>
                  </a:lnTo>
                  <a:lnTo>
                    <a:pt x="354" y="999957"/>
                  </a:lnTo>
                  <a:lnTo>
                    <a:pt x="2120" y="1051129"/>
                  </a:lnTo>
                  <a:lnTo>
                    <a:pt x="5289" y="1100360"/>
                  </a:lnTo>
                  <a:lnTo>
                    <a:pt x="9852" y="1147309"/>
                  </a:lnTo>
                  <a:lnTo>
                    <a:pt x="15803" y="1191632"/>
                  </a:lnTo>
                  <a:lnTo>
                    <a:pt x="23133" y="1232987"/>
                  </a:lnTo>
                  <a:lnTo>
                    <a:pt x="31834" y="1271029"/>
                  </a:lnTo>
                  <a:lnTo>
                    <a:pt x="58913" y="1348938"/>
                  </a:lnTo>
                  <a:lnTo>
                    <a:pt x="79942" y="1389515"/>
                  </a:lnTo>
                  <a:lnTo>
                    <a:pt x="104729" y="1427297"/>
                  </a:lnTo>
                  <a:lnTo>
                    <a:pt x="133020" y="1462433"/>
                  </a:lnTo>
                  <a:lnTo>
                    <a:pt x="164561" y="1495072"/>
                  </a:lnTo>
                  <a:lnTo>
                    <a:pt x="199097" y="1525362"/>
                  </a:lnTo>
                  <a:lnTo>
                    <a:pt x="236372" y="1553452"/>
                  </a:lnTo>
                  <a:lnTo>
                    <a:pt x="276133" y="1579491"/>
                  </a:lnTo>
                  <a:lnTo>
                    <a:pt x="318124" y="1603628"/>
                  </a:lnTo>
                  <a:lnTo>
                    <a:pt x="362091" y="1626012"/>
                  </a:lnTo>
                  <a:lnTo>
                    <a:pt x="407778" y="1646792"/>
                  </a:lnTo>
                  <a:lnTo>
                    <a:pt x="454931" y="1666115"/>
                  </a:lnTo>
                  <a:lnTo>
                    <a:pt x="503296" y="1684132"/>
                  </a:lnTo>
                  <a:lnTo>
                    <a:pt x="552617" y="1700991"/>
                  </a:lnTo>
                  <a:lnTo>
                    <a:pt x="602639" y="1716841"/>
                  </a:lnTo>
                  <a:lnTo>
                    <a:pt x="653109" y="1731830"/>
                  </a:lnTo>
                  <a:lnTo>
                    <a:pt x="703770" y="1746108"/>
                  </a:lnTo>
                  <a:lnTo>
                    <a:pt x="754369" y="1759823"/>
                  </a:lnTo>
                  <a:lnTo>
                    <a:pt x="797137" y="1770387"/>
                  </a:lnTo>
                  <a:lnTo>
                    <a:pt x="842632" y="1780021"/>
                  </a:lnTo>
                  <a:lnTo>
                    <a:pt x="890550" y="1788734"/>
                  </a:lnTo>
                  <a:lnTo>
                    <a:pt x="940591" y="1796535"/>
                  </a:lnTo>
                  <a:lnTo>
                    <a:pt x="992450" y="1803432"/>
                  </a:lnTo>
                  <a:lnTo>
                    <a:pt x="1045826" y="1809434"/>
                  </a:lnTo>
                  <a:lnTo>
                    <a:pt x="1100417" y="1814550"/>
                  </a:lnTo>
                  <a:lnTo>
                    <a:pt x="1155918" y="1818788"/>
                  </a:lnTo>
                  <a:lnTo>
                    <a:pt x="1212029" y="1822157"/>
                  </a:lnTo>
                  <a:lnTo>
                    <a:pt x="1268447" y="1824666"/>
                  </a:lnTo>
                  <a:lnTo>
                    <a:pt x="1324869" y="1826323"/>
                  </a:lnTo>
                  <a:lnTo>
                    <a:pt x="1380992" y="1827137"/>
                  </a:lnTo>
                  <a:lnTo>
                    <a:pt x="1436515" y="1827116"/>
                  </a:lnTo>
                  <a:lnTo>
                    <a:pt x="1491134" y="1826270"/>
                  </a:lnTo>
                  <a:lnTo>
                    <a:pt x="1544548" y="1824606"/>
                  </a:lnTo>
                  <a:lnTo>
                    <a:pt x="1596453" y="1822134"/>
                  </a:lnTo>
                  <a:lnTo>
                    <a:pt x="1646547" y="1818863"/>
                  </a:lnTo>
                  <a:lnTo>
                    <a:pt x="1694528" y="1814800"/>
                  </a:lnTo>
                  <a:lnTo>
                    <a:pt x="1740093" y="1809955"/>
                  </a:lnTo>
                  <a:lnTo>
                    <a:pt x="1782940" y="1804336"/>
                  </a:lnTo>
                  <a:lnTo>
                    <a:pt x="1822766" y="1797951"/>
                  </a:lnTo>
                  <a:lnTo>
                    <a:pt x="1892139" y="1781947"/>
                  </a:lnTo>
                  <a:lnTo>
                    <a:pt x="1963326" y="1752952"/>
                  </a:lnTo>
                  <a:lnTo>
                    <a:pt x="2001108" y="1733270"/>
                  </a:lnTo>
                  <a:lnTo>
                    <a:pt x="2039994" y="1710430"/>
                  </a:lnTo>
                  <a:lnTo>
                    <a:pt x="2079717" y="1684656"/>
                  </a:lnTo>
                  <a:lnTo>
                    <a:pt x="2120011" y="1656174"/>
                  </a:lnTo>
                  <a:lnTo>
                    <a:pt x="2160607" y="1625207"/>
                  </a:lnTo>
                  <a:lnTo>
                    <a:pt x="2201240" y="1591980"/>
                  </a:lnTo>
                  <a:lnTo>
                    <a:pt x="2241643" y="1556716"/>
                  </a:lnTo>
                  <a:lnTo>
                    <a:pt x="2281550" y="1519641"/>
                  </a:lnTo>
                  <a:lnTo>
                    <a:pt x="2320692" y="1480978"/>
                  </a:lnTo>
                  <a:lnTo>
                    <a:pt x="2358804" y="1440952"/>
                  </a:lnTo>
                  <a:lnTo>
                    <a:pt x="2395618" y="1399787"/>
                  </a:lnTo>
                  <a:lnTo>
                    <a:pt x="2430868" y="1357707"/>
                  </a:lnTo>
                  <a:lnTo>
                    <a:pt x="2464288" y="1314937"/>
                  </a:lnTo>
                  <a:lnTo>
                    <a:pt x="2495609" y="1271701"/>
                  </a:lnTo>
                  <a:lnTo>
                    <a:pt x="2524567" y="1228222"/>
                  </a:lnTo>
                  <a:lnTo>
                    <a:pt x="2550892" y="1184727"/>
                  </a:lnTo>
                  <a:lnTo>
                    <a:pt x="2574320" y="1141438"/>
                  </a:lnTo>
                  <a:lnTo>
                    <a:pt x="2594583" y="1098580"/>
                  </a:lnTo>
                  <a:lnTo>
                    <a:pt x="2611415" y="1056377"/>
                  </a:lnTo>
                  <a:lnTo>
                    <a:pt x="2624547" y="1015055"/>
                  </a:lnTo>
                  <a:lnTo>
                    <a:pt x="2633715" y="974836"/>
                  </a:lnTo>
                  <a:lnTo>
                    <a:pt x="2640107" y="923486"/>
                  </a:lnTo>
                  <a:lnTo>
                    <a:pt x="2640636" y="874909"/>
                  </a:lnTo>
                  <a:lnTo>
                    <a:pt x="2635717" y="828947"/>
                  </a:lnTo>
                  <a:lnTo>
                    <a:pt x="2625762" y="785439"/>
                  </a:lnTo>
                  <a:lnTo>
                    <a:pt x="2611188" y="744226"/>
                  </a:lnTo>
                  <a:lnTo>
                    <a:pt x="2592407" y="705149"/>
                  </a:lnTo>
                  <a:lnTo>
                    <a:pt x="2569835" y="668048"/>
                  </a:lnTo>
                  <a:lnTo>
                    <a:pt x="2543884" y="632764"/>
                  </a:lnTo>
                  <a:lnTo>
                    <a:pt x="2514970" y="599138"/>
                  </a:lnTo>
                  <a:lnTo>
                    <a:pt x="2483507" y="567010"/>
                  </a:lnTo>
                  <a:lnTo>
                    <a:pt x="2449908" y="536220"/>
                  </a:lnTo>
                  <a:lnTo>
                    <a:pt x="2414588" y="506610"/>
                  </a:lnTo>
                  <a:lnTo>
                    <a:pt x="2377962" y="478020"/>
                  </a:lnTo>
                  <a:lnTo>
                    <a:pt x="2340443" y="450290"/>
                  </a:lnTo>
                  <a:lnTo>
                    <a:pt x="2302445" y="423262"/>
                  </a:lnTo>
                  <a:lnTo>
                    <a:pt x="2264383" y="396775"/>
                  </a:lnTo>
                  <a:lnTo>
                    <a:pt x="2226671" y="370670"/>
                  </a:lnTo>
                  <a:lnTo>
                    <a:pt x="2189723" y="344789"/>
                  </a:lnTo>
                  <a:lnTo>
                    <a:pt x="2152370" y="319385"/>
                  </a:lnTo>
                  <a:lnTo>
                    <a:pt x="2113232" y="294840"/>
                  </a:lnTo>
                  <a:lnTo>
                    <a:pt x="2072404" y="271188"/>
                  </a:lnTo>
                  <a:lnTo>
                    <a:pt x="2029981" y="248460"/>
                  </a:lnTo>
                  <a:lnTo>
                    <a:pt x="1986061" y="226687"/>
                  </a:lnTo>
                  <a:lnTo>
                    <a:pt x="1940737" y="205902"/>
                  </a:lnTo>
                  <a:lnTo>
                    <a:pt x="1894107" y="186138"/>
                  </a:lnTo>
                  <a:lnTo>
                    <a:pt x="1846266" y="167425"/>
                  </a:lnTo>
                  <a:lnTo>
                    <a:pt x="1797309" y="149796"/>
                  </a:lnTo>
                  <a:lnTo>
                    <a:pt x="1747333" y="133283"/>
                  </a:lnTo>
                  <a:lnTo>
                    <a:pt x="1696433" y="117918"/>
                  </a:lnTo>
                  <a:lnTo>
                    <a:pt x="1644705" y="103733"/>
                  </a:lnTo>
                  <a:lnTo>
                    <a:pt x="1592245" y="90760"/>
                  </a:lnTo>
                  <a:lnTo>
                    <a:pt x="1539148" y="79031"/>
                  </a:lnTo>
                  <a:lnTo>
                    <a:pt x="1485511" y="68578"/>
                  </a:lnTo>
                  <a:lnTo>
                    <a:pt x="1431429" y="59433"/>
                  </a:lnTo>
                  <a:lnTo>
                    <a:pt x="1376998" y="51628"/>
                  </a:lnTo>
                  <a:lnTo>
                    <a:pt x="1322313" y="45196"/>
                  </a:lnTo>
                  <a:lnTo>
                    <a:pt x="1280052" y="40667"/>
                  </a:lnTo>
                  <a:lnTo>
                    <a:pt x="1235605" y="35783"/>
                  </a:lnTo>
                  <a:lnTo>
                    <a:pt x="1189227" y="30693"/>
                  </a:lnTo>
                  <a:lnTo>
                    <a:pt x="1141171" y="25544"/>
                  </a:lnTo>
                  <a:lnTo>
                    <a:pt x="1091688" y="20485"/>
                  </a:lnTo>
                  <a:lnTo>
                    <a:pt x="1041034" y="15662"/>
                  </a:lnTo>
                  <a:lnTo>
                    <a:pt x="989460" y="11225"/>
                  </a:lnTo>
                  <a:lnTo>
                    <a:pt x="937221" y="7321"/>
                  </a:lnTo>
                  <a:lnTo>
                    <a:pt x="884569" y="4099"/>
                  </a:lnTo>
                  <a:lnTo>
                    <a:pt x="831757" y="1706"/>
                  </a:lnTo>
                  <a:lnTo>
                    <a:pt x="779039" y="290"/>
                  </a:lnTo>
                  <a:lnTo>
                    <a:pt x="726667" y="0"/>
                  </a:lnTo>
                  <a:lnTo>
                    <a:pt x="674896" y="982"/>
                  </a:lnTo>
                  <a:lnTo>
                    <a:pt x="623977" y="3386"/>
                  </a:lnTo>
                  <a:lnTo>
                    <a:pt x="574165" y="7360"/>
                  </a:lnTo>
                  <a:lnTo>
                    <a:pt x="525713" y="13051"/>
                  </a:lnTo>
                  <a:lnTo>
                    <a:pt x="478873" y="20607"/>
                  </a:lnTo>
                  <a:lnTo>
                    <a:pt x="433898" y="30176"/>
                  </a:lnTo>
                  <a:lnTo>
                    <a:pt x="391043" y="41907"/>
                  </a:lnTo>
                  <a:lnTo>
                    <a:pt x="350560" y="55947"/>
                  </a:lnTo>
                  <a:lnTo>
                    <a:pt x="312703" y="72444"/>
                  </a:lnTo>
                  <a:lnTo>
                    <a:pt x="277723" y="91546"/>
                  </a:lnTo>
                  <a:lnTo>
                    <a:pt x="245876" y="113402"/>
                  </a:lnTo>
                  <a:lnTo>
                    <a:pt x="217413" y="13816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296156" y="3633254"/>
              <a:ext cx="318477" cy="318477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338828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58"/>
    </mc:Choice>
    <mc:Fallback>
      <p:transition spd="slow" advTm="975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601409" y="439002"/>
            <a:ext cx="4748867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610" dirty="0">
                <a:solidFill>
                  <a:schemeClr val="bg1"/>
                </a:solidFill>
              </a:rPr>
              <a:t> 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92796" y="2034482"/>
            <a:ext cx="3898900" cy="2984500"/>
            <a:chOff x="2468796" y="2034482"/>
            <a:chExt cx="3898900" cy="29845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95655" y="3032753"/>
              <a:ext cx="300279" cy="3002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0" y="3048000"/>
              <a:ext cx="228600" cy="228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29228" y="3043428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21396" y="2263082"/>
              <a:ext cx="317132" cy="31713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267961" y="2286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87996" y="2034482"/>
              <a:ext cx="317132" cy="31713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734562" y="2058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77056" y="2377427"/>
              <a:ext cx="658393" cy="77115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919474" y="2515362"/>
              <a:ext cx="462915" cy="575310"/>
            </a:xfrm>
            <a:custGeom>
              <a:avLst/>
              <a:gdLst/>
              <a:ahLst/>
              <a:cxnLst/>
              <a:rect l="l" t="t" r="r" b="b"/>
              <a:pathLst>
                <a:path w="462914" h="575310">
                  <a:moveTo>
                    <a:pt x="430735" y="40098"/>
                  </a:moveTo>
                  <a:lnTo>
                    <a:pt x="406739" y="49369"/>
                  </a:lnTo>
                  <a:lnTo>
                    <a:pt x="0" y="558800"/>
                  </a:lnTo>
                  <a:lnTo>
                    <a:pt x="20320" y="574928"/>
                  </a:lnTo>
                  <a:lnTo>
                    <a:pt x="427017" y="65403"/>
                  </a:lnTo>
                  <a:lnTo>
                    <a:pt x="430735" y="40098"/>
                  </a:lnTo>
                  <a:close/>
                </a:path>
                <a:path w="462914" h="575310">
                  <a:moveTo>
                    <a:pt x="461039" y="11937"/>
                  </a:moveTo>
                  <a:lnTo>
                    <a:pt x="436625" y="11937"/>
                  </a:lnTo>
                  <a:lnTo>
                    <a:pt x="456818" y="28066"/>
                  </a:lnTo>
                  <a:lnTo>
                    <a:pt x="427017" y="65403"/>
                  </a:lnTo>
                  <a:lnTo>
                    <a:pt x="420877" y="107187"/>
                  </a:lnTo>
                  <a:lnTo>
                    <a:pt x="419862" y="114300"/>
                  </a:lnTo>
                  <a:lnTo>
                    <a:pt x="424688" y="120903"/>
                  </a:lnTo>
                  <a:lnTo>
                    <a:pt x="438912" y="122936"/>
                  </a:lnTo>
                  <a:lnTo>
                    <a:pt x="445388" y="117983"/>
                  </a:lnTo>
                  <a:lnTo>
                    <a:pt x="446531" y="110998"/>
                  </a:lnTo>
                  <a:lnTo>
                    <a:pt x="461039" y="11937"/>
                  </a:lnTo>
                  <a:close/>
                </a:path>
                <a:path w="462914" h="575310">
                  <a:moveTo>
                    <a:pt x="462788" y="0"/>
                  </a:moveTo>
                  <a:lnTo>
                    <a:pt x="358139" y="40386"/>
                  </a:lnTo>
                  <a:lnTo>
                    <a:pt x="351409" y="43052"/>
                  </a:lnTo>
                  <a:lnTo>
                    <a:pt x="348106" y="50546"/>
                  </a:lnTo>
                  <a:lnTo>
                    <a:pt x="350774" y="57150"/>
                  </a:lnTo>
                  <a:lnTo>
                    <a:pt x="353313" y="63880"/>
                  </a:lnTo>
                  <a:lnTo>
                    <a:pt x="360806" y="67183"/>
                  </a:lnTo>
                  <a:lnTo>
                    <a:pt x="406739" y="49369"/>
                  </a:lnTo>
                  <a:lnTo>
                    <a:pt x="436625" y="11937"/>
                  </a:lnTo>
                  <a:lnTo>
                    <a:pt x="461039" y="11937"/>
                  </a:lnTo>
                  <a:lnTo>
                    <a:pt x="462788" y="0"/>
                  </a:lnTo>
                  <a:close/>
                </a:path>
                <a:path w="462914" h="575310">
                  <a:moveTo>
                    <a:pt x="444417" y="18161"/>
                  </a:moveTo>
                  <a:lnTo>
                    <a:pt x="433959" y="18161"/>
                  </a:lnTo>
                  <a:lnTo>
                    <a:pt x="451358" y="32130"/>
                  </a:lnTo>
                  <a:lnTo>
                    <a:pt x="430735" y="40098"/>
                  </a:lnTo>
                  <a:lnTo>
                    <a:pt x="427017" y="65403"/>
                  </a:lnTo>
                  <a:lnTo>
                    <a:pt x="456818" y="28066"/>
                  </a:lnTo>
                  <a:lnTo>
                    <a:pt x="444417" y="18161"/>
                  </a:lnTo>
                  <a:close/>
                </a:path>
                <a:path w="462914" h="575310">
                  <a:moveTo>
                    <a:pt x="436625" y="11937"/>
                  </a:moveTo>
                  <a:lnTo>
                    <a:pt x="406739" y="49369"/>
                  </a:lnTo>
                  <a:lnTo>
                    <a:pt x="430735" y="40098"/>
                  </a:lnTo>
                  <a:lnTo>
                    <a:pt x="433959" y="18161"/>
                  </a:lnTo>
                  <a:lnTo>
                    <a:pt x="444417" y="18161"/>
                  </a:lnTo>
                  <a:lnTo>
                    <a:pt x="436625" y="11937"/>
                  </a:lnTo>
                  <a:close/>
                </a:path>
                <a:path w="462914" h="575310">
                  <a:moveTo>
                    <a:pt x="433959" y="18161"/>
                  </a:moveTo>
                  <a:lnTo>
                    <a:pt x="430735" y="40098"/>
                  </a:lnTo>
                  <a:lnTo>
                    <a:pt x="451358" y="32130"/>
                  </a:lnTo>
                  <a:lnTo>
                    <a:pt x="433959" y="1816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801361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527930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35596" y="4244282"/>
              <a:ext cx="317132" cy="317132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3582162" y="4267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45196" y="4625282"/>
              <a:ext cx="317132" cy="31713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4191761" y="4648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48327" y="3861790"/>
              <a:ext cx="361188" cy="960145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67255" y="3870953"/>
              <a:ext cx="300279" cy="30027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05400" y="3886200"/>
              <a:ext cx="228600" cy="228600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00827" y="3881627"/>
              <a:ext cx="237744" cy="237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88196" y="4701482"/>
              <a:ext cx="317132" cy="31713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5334761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164836" y="4090390"/>
              <a:ext cx="356666" cy="841273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5207889" y="41126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48"/>
                  </a:lnTo>
                  <a:lnTo>
                    <a:pt x="167295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5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2996" y="3177482"/>
              <a:ext cx="317132" cy="317132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5639561" y="3201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67883" y="3258286"/>
              <a:ext cx="658393" cy="694969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5210936" y="3396234"/>
              <a:ext cx="462280" cy="499745"/>
            </a:xfrm>
            <a:custGeom>
              <a:avLst/>
              <a:gdLst/>
              <a:ahLst/>
              <a:cxnLst/>
              <a:rect l="l" t="t" r="r" b="b"/>
              <a:pathLst>
                <a:path w="462279" h="499745">
                  <a:moveTo>
                    <a:pt x="427271" y="37774"/>
                  </a:moveTo>
                  <a:lnTo>
                    <a:pt x="402678" y="45318"/>
                  </a:lnTo>
                  <a:lnTo>
                    <a:pt x="0" y="481838"/>
                  </a:lnTo>
                  <a:lnTo>
                    <a:pt x="19050" y="499490"/>
                  </a:lnTo>
                  <a:lnTo>
                    <a:pt x="421739" y="62960"/>
                  </a:lnTo>
                  <a:lnTo>
                    <a:pt x="427271" y="37774"/>
                  </a:lnTo>
                  <a:close/>
                </a:path>
                <a:path w="462279" h="499745">
                  <a:moveTo>
                    <a:pt x="459941" y="10032"/>
                  </a:moveTo>
                  <a:lnTo>
                    <a:pt x="435228" y="10032"/>
                  </a:lnTo>
                  <a:lnTo>
                    <a:pt x="454278" y="27686"/>
                  </a:lnTo>
                  <a:lnTo>
                    <a:pt x="421739" y="62960"/>
                  </a:lnTo>
                  <a:lnTo>
                    <a:pt x="412750" y="103886"/>
                  </a:lnTo>
                  <a:lnTo>
                    <a:pt x="411099" y="110870"/>
                  </a:lnTo>
                  <a:lnTo>
                    <a:pt x="415543" y="117855"/>
                  </a:lnTo>
                  <a:lnTo>
                    <a:pt x="429513" y="120903"/>
                  </a:lnTo>
                  <a:lnTo>
                    <a:pt x="436499" y="116458"/>
                  </a:lnTo>
                  <a:lnTo>
                    <a:pt x="438023" y="109474"/>
                  </a:lnTo>
                  <a:lnTo>
                    <a:pt x="459941" y="10032"/>
                  </a:lnTo>
                  <a:close/>
                </a:path>
                <a:path w="462279" h="499745">
                  <a:moveTo>
                    <a:pt x="441670" y="16001"/>
                  </a:moveTo>
                  <a:lnTo>
                    <a:pt x="432053" y="16001"/>
                  </a:lnTo>
                  <a:lnTo>
                    <a:pt x="448563" y="31241"/>
                  </a:lnTo>
                  <a:lnTo>
                    <a:pt x="427271" y="37774"/>
                  </a:lnTo>
                  <a:lnTo>
                    <a:pt x="421739" y="62960"/>
                  </a:lnTo>
                  <a:lnTo>
                    <a:pt x="454278" y="27686"/>
                  </a:lnTo>
                  <a:lnTo>
                    <a:pt x="441670" y="16001"/>
                  </a:lnTo>
                  <a:close/>
                </a:path>
                <a:path w="462279" h="499745">
                  <a:moveTo>
                    <a:pt x="462152" y="0"/>
                  </a:moveTo>
                  <a:lnTo>
                    <a:pt x="348107" y="34925"/>
                  </a:lnTo>
                  <a:lnTo>
                    <a:pt x="344170" y="42163"/>
                  </a:lnTo>
                  <a:lnTo>
                    <a:pt x="346328" y="49021"/>
                  </a:lnTo>
                  <a:lnTo>
                    <a:pt x="348361" y="55879"/>
                  </a:lnTo>
                  <a:lnTo>
                    <a:pt x="355600" y="59689"/>
                  </a:lnTo>
                  <a:lnTo>
                    <a:pt x="362458" y="57657"/>
                  </a:lnTo>
                  <a:lnTo>
                    <a:pt x="402678" y="45318"/>
                  </a:lnTo>
                  <a:lnTo>
                    <a:pt x="435228" y="10032"/>
                  </a:lnTo>
                  <a:lnTo>
                    <a:pt x="459941" y="10032"/>
                  </a:lnTo>
                  <a:lnTo>
                    <a:pt x="462152" y="0"/>
                  </a:lnTo>
                  <a:close/>
                </a:path>
                <a:path w="462279" h="499745">
                  <a:moveTo>
                    <a:pt x="435228" y="10032"/>
                  </a:moveTo>
                  <a:lnTo>
                    <a:pt x="402678" y="45318"/>
                  </a:lnTo>
                  <a:lnTo>
                    <a:pt x="427271" y="37774"/>
                  </a:lnTo>
                  <a:lnTo>
                    <a:pt x="432053" y="16001"/>
                  </a:lnTo>
                  <a:lnTo>
                    <a:pt x="441670" y="16001"/>
                  </a:lnTo>
                  <a:lnTo>
                    <a:pt x="435228" y="10032"/>
                  </a:lnTo>
                  <a:close/>
                </a:path>
                <a:path w="462279" h="499745">
                  <a:moveTo>
                    <a:pt x="432053" y="16001"/>
                  </a:moveTo>
                  <a:lnTo>
                    <a:pt x="427271" y="37774"/>
                  </a:lnTo>
                  <a:lnTo>
                    <a:pt x="448563" y="31241"/>
                  </a:lnTo>
                  <a:lnTo>
                    <a:pt x="432053" y="1600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50196" y="3863282"/>
              <a:ext cx="317132" cy="317132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6096761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291327" y="3863403"/>
              <a:ext cx="958583" cy="310959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334761" y="3941191"/>
              <a:ext cx="762000" cy="120650"/>
            </a:xfrm>
            <a:custGeom>
              <a:avLst/>
              <a:gdLst/>
              <a:ahLst/>
              <a:cxnLst/>
              <a:rect l="l" t="t" r="r" b="b"/>
              <a:pathLst>
                <a:path w="762000" h="120650">
                  <a:moveTo>
                    <a:pt x="710710" y="60070"/>
                  </a:moveTo>
                  <a:lnTo>
                    <a:pt x="652145" y="94233"/>
                  </a:lnTo>
                  <a:lnTo>
                    <a:pt x="645922" y="97789"/>
                  </a:lnTo>
                  <a:lnTo>
                    <a:pt x="643889" y="105790"/>
                  </a:lnTo>
                  <a:lnTo>
                    <a:pt x="647446" y="111886"/>
                  </a:lnTo>
                  <a:lnTo>
                    <a:pt x="651001" y="118109"/>
                  </a:lnTo>
                  <a:lnTo>
                    <a:pt x="659002" y="120141"/>
                  </a:lnTo>
                  <a:lnTo>
                    <a:pt x="739789" y="73024"/>
                  </a:lnTo>
                  <a:lnTo>
                    <a:pt x="736346" y="73024"/>
                  </a:lnTo>
                  <a:lnTo>
                    <a:pt x="736346" y="71246"/>
                  </a:lnTo>
                  <a:lnTo>
                    <a:pt x="729868" y="71246"/>
                  </a:lnTo>
                  <a:lnTo>
                    <a:pt x="710710" y="60070"/>
                  </a:lnTo>
                  <a:close/>
                </a:path>
                <a:path w="762000" h="120650">
                  <a:moveTo>
                    <a:pt x="688503" y="47116"/>
                  </a:moveTo>
                  <a:lnTo>
                    <a:pt x="0" y="47116"/>
                  </a:lnTo>
                  <a:lnTo>
                    <a:pt x="0" y="73024"/>
                  </a:lnTo>
                  <a:lnTo>
                    <a:pt x="688503" y="73024"/>
                  </a:lnTo>
                  <a:lnTo>
                    <a:pt x="710710" y="60070"/>
                  </a:lnTo>
                  <a:lnTo>
                    <a:pt x="688503" y="47116"/>
                  </a:lnTo>
                  <a:close/>
                </a:path>
                <a:path w="762000" h="120650">
                  <a:moveTo>
                    <a:pt x="739788" y="47116"/>
                  </a:moveTo>
                  <a:lnTo>
                    <a:pt x="736346" y="47116"/>
                  </a:lnTo>
                  <a:lnTo>
                    <a:pt x="736346" y="73024"/>
                  </a:lnTo>
                  <a:lnTo>
                    <a:pt x="739789" y="73024"/>
                  </a:lnTo>
                  <a:lnTo>
                    <a:pt x="762000" y="60070"/>
                  </a:lnTo>
                  <a:lnTo>
                    <a:pt x="739788" y="47116"/>
                  </a:lnTo>
                  <a:close/>
                </a:path>
                <a:path w="762000" h="120650">
                  <a:moveTo>
                    <a:pt x="729868" y="48894"/>
                  </a:moveTo>
                  <a:lnTo>
                    <a:pt x="710710" y="60070"/>
                  </a:lnTo>
                  <a:lnTo>
                    <a:pt x="729868" y="71246"/>
                  </a:lnTo>
                  <a:lnTo>
                    <a:pt x="729868" y="48894"/>
                  </a:lnTo>
                  <a:close/>
                </a:path>
                <a:path w="762000" h="120650">
                  <a:moveTo>
                    <a:pt x="736346" y="48894"/>
                  </a:moveTo>
                  <a:lnTo>
                    <a:pt x="729868" y="48894"/>
                  </a:lnTo>
                  <a:lnTo>
                    <a:pt x="729868" y="71246"/>
                  </a:lnTo>
                  <a:lnTo>
                    <a:pt x="736346" y="71246"/>
                  </a:lnTo>
                  <a:lnTo>
                    <a:pt x="736346" y="48894"/>
                  </a:lnTo>
                  <a:close/>
                </a:path>
                <a:path w="762000" h="120650">
                  <a:moveTo>
                    <a:pt x="659002" y="0"/>
                  </a:moveTo>
                  <a:lnTo>
                    <a:pt x="651001" y="2031"/>
                  </a:lnTo>
                  <a:lnTo>
                    <a:pt x="647446" y="8254"/>
                  </a:lnTo>
                  <a:lnTo>
                    <a:pt x="643889" y="14350"/>
                  </a:lnTo>
                  <a:lnTo>
                    <a:pt x="645922" y="22351"/>
                  </a:lnTo>
                  <a:lnTo>
                    <a:pt x="652145" y="25907"/>
                  </a:lnTo>
                  <a:lnTo>
                    <a:pt x="710710" y="60070"/>
                  </a:lnTo>
                  <a:lnTo>
                    <a:pt x="729868" y="48894"/>
                  </a:lnTo>
                  <a:lnTo>
                    <a:pt x="736346" y="48894"/>
                  </a:lnTo>
                  <a:lnTo>
                    <a:pt x="736346" y="47116"/>
                  </a:lnTo>
                  <a:lnTo>
                    <a:pt x="739788" y="47116"/>
                  </a:lnTo>
                  <a:lnTo>
                    <a:pt x="659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691128" y="2148852"/>
              <a:ext cx="310959" cy="958583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3788791" y="2286762"/>
              <a:ext cx="120650" cy="762000"/>
            </a:xfrm>
            <a:custGeom>
              <a:avLst/>
              <a:gdLst/>
              <a:ahLst/>
              <a:cxnLst/>
              <a:rect l="l" t="t" r="r" b="b"/>
              <a:pathLst>
                <a:path w="120650" h="762000">
                  <a:moveTo>
                    <a:pt x="60071" y="51289"/>
                  </a:moveTo>
                  <a:lnTo>
                    <a:pt x="47117" y="73496"/>
                  </a:lnTo>
                  <a:lnTo>
                    <a:pt x="47117" y="762000"/>
                  </a:lnTo>
                  <a:lnTo>
                    <a:pt x="73025" y="762000"/>
                  </a:lnTo>
                  <a:lnTo>
                    <a:pt x="73025" y="73496"/>
                  </a:lnTo>
                  <a:lnTo>
                    <a:pt x="60071" y="51289"/>
                  </a:lnTo>
                  <a:close/>
                </a:path>
                <a:path w="120650" h="762000">
                  <a:moveTo>
                    <a:pt x="60071" y="0"/>
                  </a:moveTo>
                  <a:lnTo>
                    <a:pt x="0" y="102997"/>
                  </a:lnTo>
                  <a:lnTo>
                    <a:pt x="2032" y="110998"/>
                  </a:lnTo>
                  <a:lnTo>
                    <a:pt x="8255" y="114553"/>
                  </a:lnTo>
                  <a:lnTo>
                    <a:pt x="14350" y="118110"/>
                  </a:lnTo>
                  <a:lnTo>
                    <a:pt x="22351" y="116077"/>
                  </a:lnTo>
                  <a:lnTo>
                    <a:pt x="25908" y="109854"/>
                  </a:lnTo>
                  <a:lnTo>
                    <a:pt x="47117" y="73496"/>
                  </a:lnTo>
                  <a:lnTo>
                    <a:pt x="47117" y="25653"/>
                  </a:lnTo>
                  <a:lnTo>
                    <a:pt x="75033" y="25653"/>
                  </a:lnTo>
                  <a:lnTo>
                    <a:pt x="60071" y="0"/>
                  </a:lnTo>
                  <a:close/>
                </a:path>
                <a:path w="120650" h="762000">
                  <a:moveTo>
                    <a:pt x="75033" y="25653"/>
                  </a:moveTo>
                  <a:lnTo>
                    <a:pt x="73025" y="25653"/>
                  </a:lnTo>
                  <a:lnTo>
                    <a:pt x="73025" y="73496"/>
                  </a:lnTo>
                  <a:lnTo>
                    <a:pt x="94234" y="109854"/>
                  </a:lnTo>
                  <a:lnTo>
                    <a:pt x="97789" y="116077"/>
                  </a:lnTo>
                  <a:lnTo>
                    <a:pt x="105791" y="118110"/>
                  </a:lnTo>
                  <a:lnTo>
                    <a:pt x="111887" y="114553"/>
                  </a:lnTo>
                  <a:lnTo>
                    <a:pt x="118110" y="110998"/>
                  </a:lnTo>
                  <a:lnTo>
                    <a:pt x="120142" y="102997"/>
                  </a:lnTo>
                  <a:lnTo>
                    <a:pt x="75033" y="25653"/>
                  </a:lnTo>
                  <a:close/>
                </a:path>
                <a:path w="120650" h="762000">
                  <a:moveTo>
                    <a:pt x="73025" y="25653"/>
                  </a:moveTo>
                  <a:lnTo>
                    <a:pt x="47117" y="25653"/>
                  </a:lnTo>
                  <a:lnTo>
                    <a:pt x="47117" y="73496"/>
                  </a:lnTo>
                  <a:lnTo>
                    <a:pt x="60071" y="51289"/>
                  </a:lnTo>
                  <a:lnTo>
                    <a:pt x="48895" y="32130"/>
                  </a:lnTo>
                  <a:lnTo>
                    <a:pt x="73025" y="32130"/>
                  </a:lnTo>
                  <a:lnTo>
                    <a:pt x="73025" y="25653"/>
                  </a:lnTo>
                  <a:close/>
                </a:path>
                <a:path w="120650" h="762000">
                  <a:moveTo>
                    <a:pt x="73025" y="32130"/>
                  </a:moveTo>
                  <a:lnTo>
                    <a:pt x="71247" y="32130"/>
                  </a:lnTo>
                  <a:lnTo>
                    <a:pt x="60071" y="51289"/>
                  </a:lnTo>
                  <a:lnTo>
                    <a:pt x="73025" y="73496"/>
                  </a:lnTo>
                  <a:lnTo>
                    <a:pt x="73025" y="32130"/>
                  </a:lnTo>
                  <a:close/>
                </a:path>
                <a:path w="120650" h="762000">
                  <a:moveTo>
                    <a:pt x="71247" y="32130"/>
                  </a:moveTo>
                  <a:lnTo>
                    <a:pt x="48895" y="32130"/>
                  </a:lnTo>
                  <a:lnTo>
                    <a:pt x="60071" y="51289"/>
                  </a:lnTo>
                  <a:lnTo>
                    <a:pt x="71247" y="3213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68796" y="2948882"/>
              <a:ext cx="317132" cy="317132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2515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86228" y="2949003"/>
              <a:ext cx="1187183" cy="310959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2743962" y="3034792"/>
              <a:ext cx="991869" cy="141605"/>
            </a:xfrm>
            <a:custGeom>
              <a:avLst/>
              <a:gdLst/>
              <a:ahLst/>
              <a:cxnLst/>
              <a:rect l="l" t="t" r="r" b="b"/>
              <a:pathLst>
                <a:path w="991870" h="141605">
                  <a:moveTo>
                    <a:pt x="74217" y="44811"/>
                  </a:moveTo>
                  <a:lnTo>
                    <a:pt x="51132" y="56010"/>
                  </a:lnTo>
                  <a:lnTo>
                    <a:pt x="72302" y="70608"/>
                  </a:lnTo>
                  <a:lnTo>
                    <a:pt x="989584" y="141224"/>
                  </a:lnTo>
                  <a:lnTo>
                    <a:pt x="991615" y="115316"/>
                  </a:lnTo>
                  <a:lnTo>
                    <a:pt x="74217" y="44811"/>
                  </a:lnTo>
                  <a:close/>
                </a:path>
                <a:path w="991870" h="141605">
                  <a:moveTo>
                    <a:pt x="107314" y="0"/>
                  </a:moveTo>
                  <a:lnTo>
                    <a:pt x="0" y="52070"/>
                  </a:lnTo>
                  <a:lnTo>
                    <a:pt x="92201" y="115824"/>
                  </a:lnTo>
                  <a:lnTo>
                    <a:pt x="98170" y="119887"/>
                  </a:lnTo>
                  <a:lnTo>
                    <a:pt x="106171" y="118491"/>
                  </a:lnTo>
                  <a:lnTo>
                    <a:pt x="110236" y="112522"/>
                  </a:lnTo>
                  <a:lnTo>
                    <a:pt x="114300" y="106680"/>
                  </a:lnTo>
                  <a:lnTo>
                    <a:pt x="112902" y="98679"/>
                  </a:lnTo>
                  <a:lnTo>
                    <a:pt x="106933" y="94487"/>
                  </a:lnTo>
                  <a:lnTo>
                    <a:pt x="72302" y="70608"/>
                  </a:lnTo>
                  <a:lnTo>
                    <a:pt x="24511" y="66929"/>
                  </a:lnTo>
                  <a:lnTo>
                    <a:pt x="26543" y="41148"/>
                  </a:lnTo>
                  <a:lnTo>
                    <a:pt x="81771" y="41148"/>
                  </a:lnTo>
                  <a:lnTo>
                    <a:pt x="112140" y="26416"/>
                  </a:lnTo>
                  <a:lnTo>
                    <a:pt x="118618" y="23368"/>
                  </a:lnTo>
                  <a:lnTo>
                    <a:pt x="121285" y="15621"/>
                  </a:lnTo>
                  <a:lnTo>
                    <a:pt x="118237" y="9144"/>
                  </a:lnTo>
                  <a:lnTo>
                    <a:pt x="115062" y="2667"/>
                  </a:lnTo>
                  <a:lnTo>
                    <a:pt x="107314" y="0"/>
                  </a:lnTo>
                  <a:close/>
                </a:path>
                <a:path w="991870" h="141605">
                  <a:moveTo>
                    <a:pt x="26543" y="41148"/>
                  </a:moveTo>
                  <a:lnTo>
                    <a:pt x="24511" y="66929"/>
                  </a:lnTo>
                  <a:lnTo>
                    <a:pt x="72302" y="70608"/>
                  </a:lnTo>
                  <a:lnTo>
                    <a:pt x="65124" y="65659"/>
                  </a:lnTo>
                  <a:lnTo>
                    <a:pt x="31242" y="65659"/>
                  </a:lnTo>
                  <a:lnTo>
                    <a:pt x="32893" y="43434"/>
                  </a:lnTo>
                  <a:lnTo>
                    <a:pt x="56288" y="43434"/>
                  </a:lnTo>
                  <a:lnTo>
                    <a:pt x="26543" y="41148"/>
                  </a:lnTo>
                  <a:close/>
                </a:path>
                <a:path w="991870" h="141605">
                  <a:moveTo>
                    <a:pt x="32893" y="43434"/>
                  </a:moveTo>
                  <a:lnTo>
                    <a:pt x="31242" y="65659"/>
                  </a:lnTo>
                  <a:lnTo>
                    <a:pt x="51132" y="56010"/>
                  </a:lnTo>
                  <a:lnTo>
                    <a:pt x="32893" y="43434"/>
                  </a:lnTo>
                  <a:close/>
                </a:path>
                <a:path w="991870" h="141605">
                  <a:moveTo>
                    <a:pt x="51132" y="56010"/>
                  </a:moveTo>
                  <a:lnTo>
                    <a:pt x="31242" y="65659"/>
                  </a:lnTo>
                  <a:lnTo>
                    <a:pt x="65124" y="65659"/>
                  </a:lnTo>
                  <a:lnTo>
                    <a:pt x="51132" y="56010"/>
                  </a:lnTo>
                  <a:close/>
                </a:path>
                <a:path w="991870" h="141605">
                  <a:moveTo>
                    <a:pt x="56288" y="43434"/>
                  </a:moveTo>
                  <a:lnTo>
                    <a:pt x="32893" y="43434"/>
                  </a:lnTo>
                  <a:lnTo>
                    <a:pt x="51132" y="56010"/>
                  </a:lnTo>
                  <a:lnTo>
                    <a:pt x="74217" y="44811"/>
                  </a:lnTo>
                  <a:lnTo>
                    <a:pt x="56288" y="43434"/>
                  </a:lnTo>
                  <a:close/>
                </a:path>
                <a:path w="991870" h="141605">
                  <a:moveTo>
                    <a:pt x="81771" y="41148"/>
                  </a:moveTo>
                  <a:lnTo>
                    <a:pt x="26543" y="41148"/>
                  </a:lnTo>
                  <a:lnTo>
                    <a:pt x="74217" y="44811"/>
                  </a:lnTo>
                  <a:lnTo>
                    <a:pt x="81771" y="4114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21196" y="3710882"/>
              <a:ext cx="317132" cy="317132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2667762" y="3734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738628" y="3211080"/>
              <a:ext cx="1074420" cy="810755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896362" y="3233166"/>
              <a:ext cx="879475" cy="615950"/>
            </a:xfrm>
            <a:custGeom>
              <a:avLst/>
              <a:gdLst/>
              <a:ahLst/>
              <a:cxnLst/>
              <a:rect l="l" t="t" r="r" b="b"/>
              <a:pathLst>
                <a:path w="879475" h="615950">
                  <a:moveTo>
                    <a:pt x="58038" y="504698"/>
                  </a:moveTo>
                  <a:lnTo>
                    <a:pt x="50292" y="507492"/>
                  </a:lnTo>
                  <a:lnTo>
                    <a:pt x="47370" y="513969"/>
                  </a:lnTo>
                  <a:lnTo>
                    <a:pt x="0" y="615696"/>
                  </a:lnTo>
                  <a:lnTo>
                    <a:pt x="51090" y="611632"/>
                  </a:lnTo>
                  <a:lnTo>
                    <a:pt x="28448" y="611632"/>
                  </a:lnTo>
                  <a:lnTo>
                    <a:pt x="13715" y="590423"/>
                  </a:lnTo>
                  <a:lnTo>
                    <a:pt x="53021" y="563137"/>
                  </a:lnTo>
                  <a:lnTo>
                    <a:pt x="70865" y="524891"/>
                  </a:lnTo>
                  <a:lnTo>
                    <a:pt x="73787" y="518414"/>
                  </a:lnTo>
                  <a:lnTo>
                    <a:pt x="70993" y="510794"/>
                  </a:lnTo>
                  <a:lnTo>
                    <a:pt x="58038" y="504698"/>
                  </a:lnTo>
                  <a:close/>
                </a:path>
                <a:path w="879475" h="615950">
                  <a:moveTo>
                    <a:pt x="53021" y="563137"/>
                  </a:moveTo>
                  <a:lnTo>
                    <a:pt x="13715" y="590423"/>
                  </a:lnTo>
                  <a:lnTo>
                    <a:pt x="28448" y="611632"/>
                  </a:lnTo>
                  <a:lnTo>
                    <a:pt x="35768" y="606552"/>
                  </a:lnTo>
                  <a:lnTo>
                    <a:pt x="32765" y="606552"/>
                  </a:lnTo>
                  <a:lnTo>
                    <a:pt x="20065" y="588137"/>
                  </a:lnTo>
                  <a:lnTo>
                    <a:pt x="42176" y="586383"/>
                  </a:lnTo>
                  <a:lnTo>
                    <a:pt x="53021" y="563137"/>
                  </a:lnTo>
                  <a:close/>
                </a:path>
                <a:path w="879475" h="615950">
                  <a:moveTo>
                    <a:pt x="116839" y="580517"/>
                  </a:moveTo>
                  <a:lnTo>
                    <a:pt x="67756" y="584354"/>
                  </a:lnTo>
                  <a:lnTo>
                    <a:pt x="28448" y="611632"/>
                  </a:lnTo>
                  <a:lnTo>
                    <a:pt x="51090" y="611632"/>
                  </a:lnTo>
                  <a:lnTo>
                    <a:pt x="118871" y="606298"/>
                  </a:lnTo>
                  <a:lnTo>
                    <a:pt x="124206" y="600075"/>
                  </a:lnTo>
                  <a:lnTo>
                    <a:pt x="123698" y="592963"/>
                  </a:lnTo>
                  <a:lnTo>
                    <a:pt x="123062" y="585851"/>
                  </a:lnTo>
                  <a:lnTo>
                    <a:pt x="116839" y="580517"/>
                  </a:lnTo>
                  <a:close/>
                </a:path>
                <a:path w="879475" h="615950">
                  <a:moveTo>
                    <a:pt x="42176" y="586383"/>
                  </a:moveTo>
                  <a:lnTo>
                    <a:pt x="20065" y="588137"/>
                  </a:lnTo>
                  <a:lnTo>
                    <a:pt x="32765" y="606552"/>
                  </a:lnTo>
                  <a:lnTo>
                    <a:pt x="42176" y="586383"/>
                  </a:lnTo>
                  <a:close/>
                </a:path>
                <a:path w="879475" h="615950">
                  <a:moveTo>
                    <a:pt x="67756" y="584354"/>
                  </a:moveTo>
                  <a:lnTo>
                    <a:pt x="42176" y="586383"/>
                  </a:lnTo>
                  <a:lnTo>
                    <a:pt x="32765" y="606552"/>
                  </a:lnTo>
                  <a:lnTo>
                    <a:pt x="35768" y="606552"/>
                  </a:lnTo>
                  <a:lnTo>
                    <a:pt x="67756" y="584354"/>
                  </a:lnTo>
                  <a:close/>
                </a:path>
                <a:path w="879475" h="615950">
                  <a:moveTo>
                    <a:pt x="864235" y="0"/>
                  </a:moveTo>
                  <a:lnTo>
                    <a:pt x="53021" y="563137"/>
                  </a:lnTo>
                  <a:lnTo>
                    <a:pt x="42176" y="586383"/>
                  </a:lnTo>
                  <a:lnTo>
                    <a:pt x="67756" y="584354"/>
                  </a:lnTo>
                  <a:lnTo>
                    <a:pt x="879093" y="21336"/>
                  </a:lnTo>
                  <a:lnTo>
                    <a:pt x="8642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554224" y="2122932"/>
              <a:ext cx="3741420" cy="2796540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2609957" y="2158746"/>
              <a:ext cx="3634740" cy="2689860"/>
            </a:xfrm>
            <a:custGeom>
              <a:avLst/>
              <a:gdLst/>
              <a:ahLst/>
              <a:cxnLst/>
              <a:rect l="l" t="t" r="r" b="b"/>
              <a:pathLst>
                <a:path w="3634740" h="2689860">
                  <a:moveTo>
                    <a:pt x="1231919" y="0"/>
                  </a:moveTo>
                  <a:lnTo>
                    <a:pt x="1186361" y="2185"/>
                  </a:lnTo>
                  <a:lnTo>
                    <a:pt x="1140405" y="7976"/>
                  </a:lnTo>
                  <a:lnTo>
                    <a:pt x="1094148" y="17183"/>
                  </a:lnTo>
                  <a:lnTo>
                    <a:pt x="1047686" y="29620"/>
                  </a:lnTo>
                  <a:lnTo>
                    <a:pt x="1001116" y="45100"/>
                  </a:lnTo>
                  <a:lnTo>
                    <a:pt x="954533" y="63435"/>
                  </a:lnTo>
                  <a:lnTo>
                    <a:pt x="908035" y="84439"/>
                  </a:lnTo>
                  <a:lnTo>
                    <a:pt x="861718" y="107924"/>
                  </a:lnTo>
                  <a:lnTo>
                    <a:pt x="815678" y="133703"/>
                  </a:lnTo>
                  <a:lnTo>
                    <a:pt x="770012" y="161588"/>
                  </a:lnTo>
                  <a:lnTo>
                    <a:pt x="724815" y="191394"/>
                  </a:lnTo>
                  <a:lnTo>
                    <a:pt x="680185" y="222931"/>
                  </a:lnTo>
                  <a:lnTo>
                    <a:pt x="636218" y="256014"/>
                  </a:lnTo>
                  <a:lnTo>
                    <a:pt x="593010" y="290456"/>
                  </a:lnTo>
                  <a:lnTo>
                    <a:pt x="550658" y="326068"/>
                  </a:lnTo>
                  <a:lnTo>
                    <a:pt x="509257" y="362664"/>
                  </a:lnTo>
                  <a:lnTo>
                    <a:pt x="468906" y="400056"/>
                  </a:lnTo>
                  <a:lnTo>
                    <a:pt x="429699" y="438058"/>
                  </a:lnTo>
                  <a:lnTo>
                    <a:pt x="391733" y="476483"/>
                  </a:lnTo>
                  <a:lnTo>
                    <a:pt x="355106" y="515142"/>
                  </a:lnTo>
                  <a:lnTo>
                    <a:pt x="319912" y="553849"/>
                  </a:lnTo>
                  <a:lnTo>
                    <a:pt x="286249" y="592417"/>
                  </a:lnTo>
                  <a:lnTo>
                    <a:pt x="254213" y="630659"/>
                  </a:lnTo>
                  <a:lnTo>
                    <a:pt x="223900" y="668387"/>
                  </a:lnTo>
                  <a:lnTo>
                    <a:pt x="195407" y="705414"/>
                  </a:lnTo>
                  <a:lnTo>
                    <a:pt x="168831" y="741553"/>
                  </a:lnTo>
                  <a:lnTo>
                    <a:pt x="144267" y="776617"/>
                  </a:lnTo>
                  <a:lnTo>
                    <a:pt x="121812" y="810418"/>
                  </a:lnTo>
                  <a:lnTo>
                    <a:pt x="101562" y="842771"/>
                  </a:lnTo>
                  <a:lnTo>
                    <a:pt x="68065" y="902378"/>
                  </a:lnTo>
                  <a:lnTo>
                    <a:pt x="35220" y="977902"/>
                  </a:lnTo>
                  <a:lnTo>
                    <a:pt x="20039" y="1026586"/>
                  </a:lnTo>
                  <a:lnTo>
                    <a:pt x="9251" y="1075212"/>
                  </a:lnTo>
                  <a:lnTo>
                    <a:pt x="2643" y="1123677"/>
                  </a:lnTo>
                  <a:lnTo>
                    <a:pt x="0" y="1171881"/>
                  </a:lnTo>
                  <a:lnTo>
                    <a:pt x="1107" y="1219724"/>
                  </a:lnTo>
                  <a:lnTo>
                    <a:pt x="5751" y="1267105"/>
                  </a:lnTo>
                  <a:lnTo>
                    <a:pt x="13717" y="1313922"/>
                  </a:lnTo>
                  <a:lnTo>
                    <a:pt x="24791" y="1360074"/>
                  </a:lnTo>
                  <a:lnTo>
                    <a:pt x="38758" y="1405462"/>
                  </a:lnTo>
                  <a:lnTo>
                    <a:pt x="55404" y="1449984"/>
                  </a:lnTo>
                  <a:lnTo>
                    <a:pt x="74514" y="1493540"/>
                  </a:lnTo>
                  <a:lnTo>
                    <a:pt x="95876" y="1536028"/>
                  </a:lnTo>
                  <a:lnTo>
                    <a:pt x="119273" y="1577348"/>
                  </a:lnTo>
                  <a:lnTo>
                    <a:pt x="144491" y="1617399"/>
                  </a:lnTo>
                  <a:lnTo>
                    <a:pt x="171317" y="1656080"/>
                  </a:lnTo>
                  <a:lnTo>
                    <a:pt x="199536" y="1693290"/>
                  </a:lnTo>
                  <a:lnTo>
                    <a:pt x="225887" y="1723585"/>
                  </a:lnTo>
                  <a:lnTo>
                    <a:pt x="255699" y="1752586"/>
                  </a:lnTo>
                  <a:lnTo>
                    <a:pt x="288669" y="1780394"/>
                  </a:lnTo>
                  <a:lnTo>
                    <a:pt x="324489" y="1807110"/>
                  </a:lnTo>
                  <a:lnTo>
                    <a:pt x="362854" y="1832834"/>
                  </a:lnTo>
                  <a:lnTo>
                    <a:pt x="403459" y="1857666"/>
                  </a:lnTo>
                  <a:lnTo>
                    <a:pt x="445997" y="1881709"/>
                  </a:lnTo>
                  <a:lnTo>
                    <a:pt x="490163" y="1905061"/>
                  </a:lnTo>
                  <a:lnTo>
                    <a:pt x="535651" y="1927825"/>
                  </a:lnTo>
                  <a:lnTo>
                    <a:pt x="582155" y="1950100"/>
                  </a:lnTo>
                  <a:lnTo>
                    <a:pt x="629370" y="1971988"/>
                  </a:lnTo>
                  <a:lnTo>
                    <a:pt x="676990" y="1993589"/>
                  </a:lnTo>
                  <a:lnTo>
                    <a:pt x="724709" y="2015003"/>
                  </a:lnTo>
                  <a:lnTo>
                    <a:pt x="772221" y="2036332"/>
                  </a:lnTo>
                  <a:lnTo>
                    <a:pt x="819221" y="2057675"/>
                  </a:lnTo>
                  <a:lnTo>
                    <a:pt x="865402" y="2079135"/>
                  </a:lnTo>
                  <a:lnTo>
                    <a:pt x="910460" y="2100811"/>
                  </a:lnTo>
                  <a:lnTo>
                    <a:pt x="954088" y="2122804"/>
                  </a:lnTo>
                  <a:lnTo>
                    <a:pt x="995980" y="2145214"/>
                  </a:lnTo>
                  <a:lnTo>
                    <a:pt x="1035831" y="2168143"/>
                  </a:lnTo>
                  <a:lnTo>
                    <a:pt x="1080317" y="2196105"/>
                  </a:lnTo>
                  <a:lnTo>
                    <a:pt x="1122903" y="2225142"/>
                  </a:lnTo>
                  <a:lnTo>
                    <a:pt x="1163906" y="2255009"/>
                  </a:lnTo>
                  <a:lnTo>
                    <a:pt x="1203639" y="2285459"/>
                  </a:lnTo>
                  <a:lnTo>
                    <a:pt x="1242419" y="2316246"/>
                  </a:lnTo>
                  <a:lnTo>
                    <a:pt x="1280560" y="2347125"/>
                  </a:lnTo>
                  <a:lnTo>
                    <a:pt x="1318379" y="2377851"/>
                  </a:lnTo>
                  <a:lnTo>
                    <a:pt x="1356190" y="2408176"/>
                  </a:lnTo>
                  <a:lnTo>
                    <a:pt x="1394309" y="2437856"/>
                  </a:lnTo>
                  <a:lnTo>
                    <a:pt x="1433050" y="2466644"/>
                  </a:lnTo>
                  <a:lnTo>
                    <a:pt x="1472730" y="2494295"/>
                  </a:lnTo>
                  <a:lnTo>
                    <a:pt x="1513664" y="2520563"/>
                  </a:lnTo>
                  <a:lnTo>
                    <a:pt x="1556167" y="2545201"/>
                  </a:lnTo>
                  <a:lnTo>
                    <a:pt x="1600554" y="2567965"/>
                  </a:lnTo>
                  <a:lnTo>
                    <a:pt x="1647141" y="2588608"/>
                  </a:lnTo>
                  <a:lnTo>
                    <a:pt x="1696242" y="2606885"/>
                  </a:lnTo>
                  <a:lnTo>
                    <a:pt x="1748174" y="2622549"/>
                  </a:lnTo>
                  <a:lnTo>
                    <a:pt x="1790941" y="2633097"/>
                  </a:lnTo>
                  <a:lnTo>
                    <a:pt x="1836434" y="2642716"/>
                  </a:lnTo>
                  <a:lnTo>
                    <a:pt x="1884349" y="2651416"/>
                  </a:lnTo>
                  <a:lnTo>
                    <a:pt x="1934385" y="2659205"/>
                  </a:lnTo>
                  <a:lnTo>
                    <a:pt x="1986239" y="2666091"/>
                  </a:lnTo>
                  <a:lnTo>
                    <a:pt x="2039608" y="2672083"/>
                  </a:lnTo>
                  <a:lnTo>
                    <a:pt x="2094191" y="2677190"/>
                  </a:lnTo>
                  <a:lnTo>
                    <a:pt x="2149685" y="2681421"/>
                  </a:lnTo>
                  <a:lnTo>
                    <a:pt x="2205788" y="2684784"/>
                  </a:lnTo>
                  <a:lnTo>
                    <a:pt x="2262197" y="2687287"/>
                  </a:lnTo>
                  <a:lnTo>
                    <a:pt x="2318611" y="2688939"/>
                  </a:lnTo>
                  <a:lnTo>
                    <a:pt x="2374725" y="2689749"/>
                  </a:lnTo>
                  <a:lnTo>
                    <a:pt x="2430240" y="2689725"/>
                  </a:lnTo>
                  <a:lnTo>
                    <a:pt x="2484851" y="2688876"/>
                  </a:lnTo>
                  <a:lnTo>
                    <a:pt x="2538256" y="2687210"/>
                  </a:lnTo>
                  <a:lnTo>
                    <a:pt x="2590154" y="2684737"/>
                  </a:lnTo>
                  <a:lnTo>
                    <a:pt x="2640242" y="2681464"/>
                  </a:lnTo>
                  <a:lnTo>
                    <a:pt x="2688217" y="2677401"/>
                  </a:lnTo>
                  <a:lnTo>
                    <a:pt x="2733778" y="2672555"/>
                  </a:lnTo>
                  <a:lnTo>
                    <a:pt x="2776621" y="2666936"/>
                  </a:lnTo>
                  <a:lnTo>
                    <a:pt x="2816445" y="2660551"/>
                  </a:lnTo>
                  <a:lnTo>
                    <a:pt x="2885817" y="2644548"/>
                  </a:lnTo>
                  <a:lnTo>
                    <a:pt x="2956998" y="2615563"/>
                  </a:lnTo>
                  <a:lnTo>
                    <a:pt x="2994777" y="2595889"/>
                  </a:lnTo>
                  <a:lnTo>
                    <a:pt x="3033658" y="2573059"/>
                  </a:lnTo>
                  <a:lnTo>
                    <a:pt x="3073376" y="2547298"/>
                  </a:lnTo>
                  <a:lnTo>
                    <a:pt x="3113662" y="2518830"/>
                  </a:lnTo>
                  <a:lnTo>
                    <a:pt x="3154252" y="2487878"/>
                  </a:lnTo>
                  <a:lnTo>
                    <a:pt x="3194878" y="2454667"/>
                  </a:lnTo>
                  <a:lnTo>
                    <a:pt x="3235274" y="2419421"/>
                  </a:lnTo>
                  <a:lnTo>
                    <a:pt x="3275172" y="2382364"/>
                  </a:lnTo>
                  <a:lnTo>
                    <a:pt x="3314306" y="2343721"/>
                  </a:lnTo>
                  <a:lnTo>
                    <a:pt x="3352410" y="2303715"/>
                  </a:lnTo>
                  <a:lnTo>
                    <a:pt x="3389217" y="2262570"/>
                  </a:lnTo>
                  <a:lnTo>
                    <a:pt x="3424460" y="2220512"/>
                  </a:lnTo>
                  <a:lnTo>
                    <a:pt x="3457872" y="2177763"/>
                  </a:lnTo>
                  <a:lnTo>
                    <a:pt x="3489187" y="2134547"/>
                  </a:lnTo>
                  <a:lnTo>
                    <a:pt x="3518137" y="2091090"/>
                  </a:lnTo>
                  <a:lnTo>
                    <a:pt x="3544458" y="2047615"/>
                  </a:lnTo>
                  <a:lnTo>
                    <a:pt x="3567881" y="2004346"/>
                  </a:lnTo>
                  <a:lnTo>
                    <a:pt x="3588140" y="1961508"/>
                  </a:lnTo>
                  <a:lnTo>
                    <a:pt x="3604968" y="1919324"/>
                  </a:lnTo>
                  <a:lnTo>
                    <a:pt x="3618099" y="1878019"/>
                  </a:lnTo>
                  <a:lnTo>
                    <a:pt x="3627266" y="1837816"/>
                  </a:lnTo>
                  <a:lnTo>
                    <a:pt x="3633658" y="1786487"/>
                  </a:lnTo>
                  <a:lnTo>
                    <a:pt x="3634187" y="1737928"/>
                  </a:lnTo>
                  <a:lnTo>
                    <a:pt x="3629268" y="1691982"/>
                  </a:lnTo>
                  <a:lnTo>
                    <a:pt x="3619313" y="1648488"/>
                  </a:lnTo>
                  <a:lnTo>
                    <a:pt x="3604739" y="1607289"/>
                  </a:lnTo>
                  <a:lnTo>
                    <a:pt x="3585958" y="1568224"/>
                  </a:lnTo>
                  <a:lnTo>
                    <a:pt x="3563386" y="1531134"/>
                  </a:lnTo>
                  <a:lnTo>
                    <a:pt x="3537435" y="1495861"/>
                  </a:lnTo>
                  <a:lnTo>
                    <a:pt x="3508521" y="1462246"/>
                  </a:lnTo>
                  <a:lnTo>
                    <a:pt x="3477058" y="1430128"/>
                  </a:lnTo>
                  <a:lnTo>
                    <a:pt x="3443459" y="1399350"/>
                  </a:lnTo>
                  <a:lnTo>
                    <a:pt x="3408139" y="1369751"/>
                  </a:lnTo>
                  <a:lnTo>
                    <a:pt x="3371513" y="1341173"/>
                  </a:lnTo>
                  <a:lnTo>
                    <a:pt x="3333994" y="1313456"/>
                  </a:lnTo>
                  <a:lnTo>
                    <a:pt x="3295996" y="1286442"/>
                  </a:lnTo>
                  <a:lnTo>
                    <a:pt x="3257934" y="1259972"/>
                  </a:lnTo>
                  <a:lnTo>
                    <a:pt x="3220222" y="1233885"/>
                  </a:lnTo>
                  <a:lnTo>
                    <a:pt x="3183274" y="1208024"/>
                  </a:lnTo>
                  <a:lnTo>
                    <a:pt x="3147189" y="1184952"/>
                  </a:lnTo>
                  <a:lnTo>
                    <a:pt x="3108174" y="1164459"/>
                  </a:lnTo>
                  <a:lnTo>
                    <a:pt x="3066559" y="1146232"/>
                  </a:lnTo>
                  <a:lnTo>
                    <a:pt x="3022674" y="1129960"/>
                  </a:lnTo>
                  <a:lnTo>
                    <a:pt x="2976848" y="1115331"/>
                  </a:lnTo>
                  <a:lnTo>
                    <a:pt x="2929410" y="1102034"/>
                  </a:lnTo>
                  <a:lnTo>
                    <a:pt x="2880689" y="1089757"/>
                  </a:lnTo>
                  <a:lnTo>
                    <a:pt x="2831017" y="1078188"/>
                  </a:lnTo>
                  <a:lnTo>
                    <a:pt x="2780721" y="1067016"/>
                  </a:lnTo>
                  <a:lnTo>
                    <a:pt x="2730132" y="1055929"/>
                  </a:lnTo>
                  <a:lnTo>
                    <a:pt x="2679579" y="1044615"/>
                  </a:lnTo>
                  <a:lnTo>
                    <a:pt x="2629392" y="1032764"/>
                  </a:lnTo>
                  <a:lnTo>
                    <a:pt x="2579899" y="1020062"/>
                  </a:lnTo>
                  <a:lnTo>
                    <a:pt x="2531431" y="1006199"/>
                  </a:lnTo>
                  <a:lnTo>
                    <a:pt x="2484317" y="990863"/>
                  </a:lnTo>
                  <a:lnTo>
                    <a:pt x="2438886" y="973743"/>
                  </a:lnTo>
                  <a:lnTo>
                    <a:pt x="2395469" y="954526"/>
                  </a:lnTo>
                  <a:lnTo>
                    <a:pt x="2354394" y="932902"/>
                  </a:lnTo>
                  <a:lnTo>
                    <a:pt x="2315991" y="908557"/>
                  </a:lnTo>
                  <a:lnTo>
                    <a:pt x="2278052" y="879326"/>
                  </a:lnTo>
                  <a:lnTo>
                    <a:pt x="2242086" y="846445"/>
                  </a:lnTo>
                  <a:lnTo>
                    <a:pt x="2207902" y="810409"/>
                  </a:lnTo>
                  <a:lnTo>
                    <a:pt x="2175309" y="771711"/>
                  </a:lnTo>
                  <a:lnTo>
                    <a:pt x="2144116" y="730845"/>
                  </a:lnTo>
                  <a:lnTo>
                    <a:pt x="2114132" y="688307"/>
                  </a:lnTo>
                  <a:lnTo>
                    <a:pt x="2085166" y="644589"/>
                  </a:lnTo>
                  <a:lnTo>
                    <a:pt x="2057028" y="600186"/>
                  </a:lnTo>
                  <a:lnTo>
                    <a:pt x="2029527" y="555593"/>
                  </a:lnTo>
                  <a:lnTo>
                    <a:pt x="2002471" y="511303"/>
                  </a:lnTo>
                  <a:lnTo>
                    <a:pt x="1975670" y="467810"/>
                  </a:lnTo>
                  <a:lnTo>
                    <a:pt x="1948933" y="425609"/>
                  </a:lnTo>
                  <a:lnTo>
                    <a:pt x="1922069" y="385194"/>
                  </a:lnTo>
                  <a:lnTo>
                    <a:pt x="1894887" y="347059"/>
                  </a:lnTo>
                  <a:lnTo>
                    <a:pt x="1867196" y="311699"/>
                  </a:lnTo>
                  <a:lnTo>
                    <a:pt x="1838806" y="279606"/>
                  </a:lnTo>
                  <a:lnTo>
                    <a:pt x="1809525" y="251276"/>
                  </a:lnTo>
                  <a:lnTo>
                    <a:pt x="1779162" y="227202"/>
                  </a:lnTo>
                  <a:lnTo>
                    <a:pt x="1734656" y="195384"/>
                  </a:lnTo>
                  <a:lnTo>
                    <a:pt x="1693355" y="165429"/>
                  </a:lnTo>
                  <a:lnTo>
                    <a:pt x="1654240" y="137481"/>
                  </a:lnTo>
                  <a:lnTo>
                    <a:pt x="1616287" y="111684"/>
                  </a:lnTo>
                  <a:lnTo>
                    <a:pt x="1578475" y="88182"/>
                  </a:lnTo>
                  <a:lnTo>
                    <a:pt x="1539783" y="67119"/>
                  </a:lnTo>
                  <a:lnTo>
                    <a:pt x="1499188" y="48638"/>
                  </a:lnTo>
                  <a:lnTo>
                    <a:pt x="1455670" y="32883"/>
                  </a:lnTo>
                  <a:lnTo>
                    <a:pt x="1408205" y="19998"/>
                  </a:lnTo>
                  <a:lnTo>
                    <a:pt x="1355773" y="10127"/>
                  </a:lnTo>
                  <a:lnTo>
                    <a:pt x="1297352" y="3412"/>
                  </a:lnTo>
                  <a:lnTo>
                    <a:pt x="1231919" y="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296155" y="3633254"/>
              <a:ext cx="318477" cy="318477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338827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0"/>
    </mc:Choice>
    <mc:Fallback>
      <p:transition spd="slow" advTm="417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687871" y="334198"/>
            <a:ext cx="5080826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204" dirty="0">
                <a:solidFill>
                  <a:schemeClr val="bg1"/>
                </a:solidFill>
              </a:rPr>
              <a:t> 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92796" y="2034482"/>
            <a:ext cx="3898900" cy="2984500"/>
            <a:chOff x="2468796" y="2034482"/>
            <a:chExt cx="3898900" cy="29845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95655" y="3032753"/>
              <a:ext cx="300279" cy="3002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0" y="3048000"/>
              <a:ext cx="228600" cy="228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29228" y="3043428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21396" y="2263082"/>
              <a:ext cx="317132" cy="31713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267961" y="2286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87996" y="2034482"/>
              <a:ext cx="317132" cy="31713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734562" y="2058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77056" y="2377427"/>
              <a:ext cx="658393" cy="77115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919474" y="2515362"/>
              <a:ext cx="462915" cy="575310"/>
            </a:xfrm>
            <a:custGeom>
              <a:avLst/>
              <a:gdLst/>
              <a:ahLst/>
              <a:cxnLst/>
              <a:rect l="l" t="t" r="r" b="b"/>
              <a:pathLst>
                <a:path w="462914" h="575310">
                  <a:moveTo>
                    <a:pt x="430735" y="40098"/>
                  </a:moveTo>
                  <a:lnTo>
                    <a:pt x="406739" y="49369"/>
                  </a:lnTo>
                  <a:lnTo>
                    <a:pt x="0" y="558800"/>
                  </a:lnTo>
                  <a:lnTo>
                    <a:pt x="20320" y="574928"/>
                  </a:lnTo>
                  <a:lnTo>
                    <a:pt x="427017" y="65403"/>
                  </a:lnTo>
                  <a:lnTo>
                    <a:pt x="430735" y="40098"/>
                  </a:lnTo>
                  <a:close/>
                </a:path>
                <a:path w="462914" h="575310">
                  <a:moveTo>
                    <a:pt x="461039" y="11937"/>
                  </a:moveTo>
                  <a:lnTo>
                    <a:pt x="436625" y="11937"/>
                  </a:lnTo>
                  <a:lnTo>
                    <a:pt x="456818" y="28066"/>
                  </a:lnTo>
                  <a:lnTo>
                    <a:pt x="427017" y="65403"/>
                  </a:lnTo>
                  <a:lnTo>
                    <a:pt x="420877" y="107187"/>
                  </a:lnTo>
                  <a:lnTo>
                    <a:pt x="419862" y="114300"/>
                  </a:lnTo>
                  <a:lnTo>
                    <a:pt x="424688" y="120903"/>
                  </a:lnTo>
                  <a:lnTo>
                    <a:pt x="438912" y="122936"/>
                  </a:lnTo>
                  <a:lnTo>
                    <a:pt x="445388" y="117983"/>
                  </a:lnTo>
                  <a:lnTo>
                    <a:pt x="446531" y="110998"/>
                  </a:lnTo>
                  <a:lnTo>
                    <a:pt x="461039" y="11937"/>
                  </a:lnTo>
                  <a:close/>
                </a:path>
                <a:path w="462914" h="575310">
                  <a:moveTo>
                    <a:pt x="462788" y="0"/>
                  </a:moveTo>
                  <a:lnTo>
                    <a:pt x="358139" y="40386"/>
                  </a:lnTo>
                  <a:lnTo>
                    <a:pt x="351409" y="43052"/>
                  </a:lnTo>
                  <a:lnTo>
                    <a:pt x="348106" y="50546"/>
                  </a:lnTo>
                  <a:lnTo>
                    <a:pt x="350774" y="57150"/>
                  </a:lnTo>
                  <a:lnTo>
                    <a:pt x="353313" y="63880"/>
                  </a:lnTo>
                  <a:lnTo>
                    <a:pt x="360806" y="67183"/>
                  </a:lnTo>
                  <a:lnTo>
                    <a:pt x="406739" y="49369"/>
                  </a:lnTo>
                  <a:lnTo>
                    <a:pt x="436625" y="11937"/>
                  </a:lnTo>
                  <a:lnTo>
                    <a:pt x="461039" y="11937"/>
                  </a:lnTo>
                  <a:lnTo>
                    <a:pt x="462788" y="0"/>
                  </a:lnTo>
                  <a:close/>
                </a:path>
                <a:path w="462914" h="575310">
                  <a:moveTo>
                    <a:pt x="444417" y="18161"/>
                  </a:moveTo>
                  <a:lnTo>
                    <a:pt x="433959" y="18161"/>
                  </a:lnTo>
                  <a:lnTo>
                    <a:pt x="451358" y="32130"/>
                  </a:lnTo>
                  <a:lnTo>
                    <a:pt x="430735" y="40098"/>
                  </a:lnTo>
                  <a:lnTo>
                    <a:pt x="427017" y="65403"/>
                  </a:lnTo>
                  <a:lnTo>
                    <a:pt x="456818" y="28066"/>
                  </a:lnTo>
                  <a:lnTo>
                    <a:pt x="444417" y="18161"/>
                  </a:lnTo>
                  <a:close/>
                </a:path>
                <a:path w="462914" h="575310">
                  <a:moveTo>
                    <a:pt x="436625" y="11937"/>
                  </a:moveTo>
                  <a:lnTo>
                    <a:pt x="406739" y="49369"/>
                  </a:lnTo>
                  <a:lnTo>
                    <a:pt x="430735" y="40098"/>
                  </a:lnTo>
                  <a:lnTo>
                    <a:pt x="433959" y="18161"/>
                  </a:lnTo>
                  <a:lnTo>
                    <a:pt x="444417" y="18161"/>
                  </a:lnTo>
                  <a:lnTo>
                    <a:pt x="436625" y="11937"/>
                  </a:lnTo>
                  <a:close/>
                </a:path>
                <a:path w="462914" h="575310">
                  <a:moveTo>
                    <a:pt x="433959" y="18161"/>
                  </a:moveTo>
                  <a:lnTo>
                    <a:pt x="430735" y="40098"/>
                  </a:lnTo>
                  <a:lnTo>
                    <a:pt x="451358" y="32130"/>
                  </a:lnTo>
                  <a:lnTo>
                    <a:pt x="433959" y="1816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801361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527930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535596" y="4244282"/>
              <a:ext cx="317132" cy="31713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582162" y="4267962"/>
              <a:ext cx="228600" cy="228600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3582162" y="4267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45196" y="4625282"/>
              <a:ext cx="317132" cy="317132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191761" y="4648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148327" y="3861790"/>
              <a:ext cx="361188" cy="960145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67255" y="3870953"/>
              <a:ext cx="300279" cy="30027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05400" y="3886200"/>
              <a:ext cx="228600" cy="22860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00827" y="3881627"/>
              <a:ext cx="237744" cy="23774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88196" y="4701482"/>
              <a:ext cx="317132" cy="317132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334761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164836" y="4090390"/>
              <a:ext cx="356666" cy="841273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5207889" y="41126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48"/>
                  </a:lnTo>
                  <a:lnTo>
                    <a:pt x="167295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5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2996" y="3177482"/>
              <a:ext cx="317132" cy="317132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5639561" y="3201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167883" y="3258286"/>
              <a:ext cx="658393" cy="694969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210936" y="3396234"/>
              <a:ext cx="462280" cy="499745"/>
            </a:xfrm>
            <a:custGeom>
              <a:avLst/>
              <a:gdLst/>
              <a:ahLst/>
              <a:cxnLst/>
              <a:rect l="l" t="t" r="r" b="b"/>
              <a:pathLst>
                <a:path w="462279" h="499745">
                  <a:moveTo>
                    <a:pt x="427271" y="37774"/>
                  </a:moveTo>
                  <a:lnTo>
                    <a:pt x="402678" y="45318"/>
                  </a:lnTo>
                  <a:lnTo>
                    <a:pt x="0" y="481838"/>
                  </a:lnTo>
                  <a:lnTo>
                    <a:pt x="19050" y="499490"/>
                  </a:lnTo>
                  <a:lnTo>
                    <a:pt x="421739" y="62960"/>
                  </a:lnTo>
                  <a:lnTo>
                    <a:pt x="427271" y="37774"/>
                  </a:lnTo>
                  <a:close/>
                </a:path>
                <a:path w="462279" h="499745">
                  <a:moveTo>
                    <a:pt x="459941" y="10032"/>
                  </a:moveTo>
                  <a:lnTo>
                    <a:pt x="435228" y="10032"/>
                  </a:lnTo>
                  <a:lnTo>
                    <a:pt x="454278" y="27686"/>
                  </a:lnTo>
                  <a:lnTo>
                    <a:pt x="421739" y="62960"/>
                  </a:lnTo>
                  <a:lnTo>
                    <a:pt x="412750" y="103886"/>
                  </a:lnTo>
                  <a:lnTo>
                    <a:pt x="411099" y="110870"/>
                  </a:lnTo>
                  <a:lnTo>
                    <a:pt x="415543" y="117855"/>
                  </a:lnTo>
                  <a:lnTo>
                    <a:pt x="429513" y="120903"/>
                  </a:lnTo>
                  <a:lnTo>
                    <a:pt x="436499" y="116458"/>
                  </a:lnTo>
                  <a:lnTo>
                    <a:pt x="438023" y="109474"/>
                  </a:lnTo>
                  <a:lnTo>
                    <a:pt x="459941" y="10032"/>
                  </a:lnTo>
                  <a:close/>
                </a:path>
                <a:path w="462279" h="499745">
                  <a:moveTo>
                    <a:pt x="441670" y="16001"/>
                  </a:moveTo>
                  <a:lnTo>
                    <a:pt x="432053" y="16001"/>
                  </a:lnTo>
                  <a:lnTo>
                    <a:pt x="448563" y="31241"/>
                  </a:lnTo>
                  <a:lnTo>
                    <a:pt x="427271" y="37774"/>
                  </a:lnTo>
                  <a:lnTo>
                    <a:pt x="421739" y="62960"/>
                  </a:lnTo>
                  <a:lnTo>
                    <a:pt x="454278" y="27686"/>
                  </a:lnTo>
                  <a:lnTo>
                    <a:pt x="441670" y="16001"/>
                  </a:lnTo>
                  <a:close/>
                </a:path>
                <a:path w="462279" h="499745">
                  <a:moveTo>
                    <a:pt x="462152" y="0"/>
                  </a:moveTo>
                  <a:lnTo>
                    <a:pt x="348107" y="34925"/>
                  </a:lnTo>
                  <a:lnTo>
                    <a:pt x="344170" y="42163"/>
                  </a:lnTo>
                  <a:lnTo>
                    <a:pt x="346328" y="49021"/>
                  </a:lnTo>
                  <a:lnTo>
                    <a:pt x="348361" y="55879"/>
                  </a:lnTo>
                  <a:lnTo>
                    <a:pt x="355600" y="59689"/>
                  </a:lnTo>
                  <a:lnTo>
                    <a:pt x="362458" y="57657"/>
                  </a:lnTo>
                  <a:lnTo>
                    <a:pt x="402678" y="45318"/>
                  </a:lnTo>
                  <a:lnTo>
                    <a:pt x="435228" y="10032"/>
                  </a:lnTo>
                  <a:lnTo>
                    <a:pt x="459941" y="10032"/>
                  </a:lnTo>
                  <a:lnTo>
                    <a:pt x="462152" y="0"/>
                  </a:lnTo>
                  <a:close/>
                </a:path>
                <a:path w="462279" h="499745">
                  <a:moveTo>
                    <a:pt x="435228" y="10032"/>
                  </a:moveTo>
                  <a:lnTo>
                    <a:pt x="402678" y="45318"/>
                  </a:lnTo>
                  <a:lnTo>
                    <a:pt x="427271" y="37774"/>
                  </a:lnTo>
                  <a:lnTo>
                    <a:pt x="432053" y="16001"/>
                  </a:lnTo>
                  <a:lnTo>
                    <a:pt x="441670" y="16001"/>
                  </a:lnTo>
                  <a:lnTo>
                    <a:pt x="435228" y="10032"/>
                  </a:lnTo>
                  <a:close/>
                </a:path>
                <a:path w="462279" h="499745">
                  <a:moveTo>
                    <a:pt x="432053" y="16001"/>
                  </a:moveTo>
                  <a:lnTo>
                    <a:pt x="427271" y="37774"/>
                  </a:lnTo>
                  <a:lnTo>
                    <a:pt x="448563" y="31241"/>
                  </a:lnTo>
                  <a:lnTo>
                    <a:pt x="432053" y="1600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50196" y="3863282"/>
              <a:ext cx="317132" cy="317132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6096761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291327" y="3863403"/>
              <a:ext cx="958583" cy="310959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5334761" y="3941191"/>
              <a:ext cx="762000" cy="120650"/>
            </a:xfrm>
            <a:custGeom>
              <a:avLst/>
              <a:gdLst/>
              <a:ahLst/>
              <a:cxnLst/>
              <a:rect l="l" t="t" r="r" b="b"/>
              <a:pathLst>
                <a:path w="762000" h="120650">
                  <a:moveTo>
                    <a:pt x="710710" y="60070"/>
                  </a:moveTo>
                  <a:lnTo>
                    <a:pt x="652145" y="94233"/>
                  </a:lnTo>
                  <a:lnTo>
                    <a:pt x="645922" y="97789"/>
                  </a:lnTo>
                  <a:lnTo>
                    <a:pt x="643889" y="105790"/>
                  </a:lnTo>
                  <a:lnTo>
                    <a:pt x="647446" y="111886"/>
                  </a:lnTo>
                  <a:lnTo>
                    <a:pt x="651001" y="118109"/>
                  </a:lnTo>
                  <a:lnTo>
                    <a:pt x="659002" y="120141"/>
                  </a:lnTo>
                  <a:lnTo>
                    <a:pt x="739789" y="73024"/>
                  </a:lnTo>
                  <a:lnTo>
                    <a:pt x="736346" y="73024"/>
                  </a:lnTo>
                  <a:lnTo>
                    <a:pt x="736346" y="71246"/>
                  </a:lnTo>
                  <a:lnTo>
                    <a:pt x="729868" y="71246"/>
                  </a:lnTo>
                  <a:lnTo>
                    <a:pt x="710710" y="60070"/>
                  </a:lnTo>
                  <a:close/>
                </a:path>
                <a:path w="762000" h="120650">
                  <a:moveTo>
                    <a:pt x="688503" y="47116"/>
                  </a:moveTo>
                  <a:lnTo>
                    <a:pt x="0" y="47116"/>
                  </a:lnTo>
                  <a:lnTo>
                    <a:pt x="0" y="73024"/>
                  </a:lnTo>
                  <a:lnTo>
                    <a:pt x="688503" y="73024"/>
                  </a:lnTo>
                  <a:lnTo>
                    <a:pt x="710710" y="60070"/>
                  </a:lnTo>
                  <a:lnTo>
                    <a:pt x="688503" y="47116"/>
                  </a:lnTo>
                  <a:close/>
                </a:path>
                <a:path w="762000" h="120650">
                  <a:moveTo>
                    <a:pt x="739788" y="47116"/>
                  </a:moveTo>
                  <a:lnTo>
                    <a:pt x="736346" y="47116"/>
                  </a:lnTo>
                  <a:lnTo>
                    <a:pt x="736346" y="73024"/>
                  </a:lnTo>
                  <a:lnTo>
                    <a:pt x="739789" y="73024"/>
                  </a:lnTo>
                  <a:lnTo>
                    <a:pt x="762000" y="60070"/>
                  </a:lnTo>
                  <a:lnTo>
                    <a:pt x="739788" y="47116"/>
                  </a:lnTo>
                  <a:close/>
                </a:path>
                <a:path w="762000" h="120650">
                  <a:moveTo>
                    <a:pt x="729868" y="48894"/>
                  </a:moveTo>
                  <a:lnTo>
                    <a:pt x="710710" y="60070"/>
                  </a:lnTo>
                  <a:lnTo>
                    <a:pt x="729868" y="71246"/>
                  </a:lnTo>
                  <a:lnTo>
                    <a:pt x="729868" y="48894"/>
                  </a:lnTo>
                  <a:close/>
                </a:path>
                <a:path w="762000" h="120650">
                  <a:moveTo>
                    <a:pt x="736346" y="48894"/>
                  </a:moveTo>
                  <a:lnTo>
                    <a:pt x="729868" y="48894"/>
                  </a:lnTo>
                  <a:lnTo>
                    <a:pt x="729868" y="71246"/>
                  </a:lnTo>
                  <a:lnTo>
                    <a:pt x="736346" y="71246"/>
                  </a:lnTo>
                  <a:lnTo>
                    <a:pt x="736346" y="48894"/>
                  </a:lnTo>
                  <a:close/>
                </a:path>
                <a:path w="762000" h="120650">
                  <a:moveTo>
                    <a:pt x="659002" y="0"/>
                  </a:moveTo>
                  <a:lnTo>
                    <a:pt x="651001" y="2031"/>
                  </a:lnTo>
                  <a:lnTo>
                    <a:pt x="647446" y="8254"/>
                  </a:lnTo>
                  <a:lnTo>
                    <a:pt x="643889" y="14350"/>
                  </a:lnTo>
                  <a:lnTo>
                    <a:pt x="645922" y="22351"/>
                  </a:lnTo>
                  <a:lnTo>
                    <a:pt x="652145" y="25907"/>
                  </a:lnTo>
                  <a:lnTo>
                    <a:pt x="710710" y="60070"/>
                  </a:lnTo>
                  <a:lnTo>
                    <a:pt x="729868" y="48894"/>
                  </a:lnTo>
                  <a:lnTo>
                    <a:pt x="736346" y="48894"/>
                  </a:lnTo>
                  <a:lnTo>
                    <a:pt x="736346" y="47116"/>
                  </a:lnTo>
                  <a:lnTo>
                    <a:pt x="739788" y="47116"/>
                  </a:lnTo>
                  <a:lnTo>
                    <a:pt x="659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691128" y="2148852"/>
              <a:ext cx="310959" cy="958583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788791" y="2286762"/>
              <a:ext cx="120650" cy="762000"/>
            </a:xfrm>
            <a:custGeom>
              <a:avLst/>
              <a:gdLst/>
              <a:ahLst/>
              <a:cxnLst/>
              <a:rect l="l" t="t" r="r" b="b"/>
              <a:pathLst>
                <a:path w="120650" h="762000">
                  <a:moveTo>
                    <a:pt x="60071" y="51289"/>
                  </a:moveTo>
                  <a:lnTo>
                    <a:pt x="47117" y="73496"/>
                  </a:lnTo>
                  <a:lnTo>
                    <a:pt x="47117" y="762000"/>
                  </a:lnTo>
                  <a:lnTo>
                    <a:pt x="73025" y="762000"/>
                  </a:lnTo>
                  <a:lnTo>
                    <a:pt x="73025" y="73496"/>
                  </a:lnTo>
                  <a:lnTo>
                    <a:pt x="60071" y="51289"/>
                  </a:lnTo>
                  <a:close/>
                </a:path>
                <a:path w="120650" h="762000">
                  <a:moveTo>
                    <a:pt x="60071" y="0"/>
                  </a:moveTo>
                  <a:lnTo>
                    <a:pt x="0" y="102997"/>
                  </a:lnTo>
                  <a:lnTo>
                    <a:pt x="2032" y="110998"/>
                  </a:lnTo>
                  <a:lnTo>
                    <a:pt x="8255" y="114553"/>
                  </a:lnTo>
                  <a:lnTo>
                    <a:pt x="14350" y="118110"/>
                  </a:lnTo>
                  <a:lnTo>
                    <a:pt x="22351" y="116077"/>
                  </a:lnTo>
                  <a:lnTo>
                    <a:pt x="25908" y="109854"/>
                  </a:lnTo>
                  <a:lnTo>
                    <a:pt x="47117" y="73496"/>
                  </a:lnTo>
                  <a:lnTo>
                    <a:pt x="47117" y="25653"/>
                  </a:lnTo>
                  <a:lnTo>
                    <a:pt x="75033" y="25653"/>
                  </a:lnTo>
                  <a:lnTo>
                    <a:pt x="60071" y="0"/>
                  </a:lnTo>
                  <a:close/>
                </a:path>
                <a:path w="120650" h="762000">
                  <a:moveTo>
                    <a:pt x="75033" y="25653"/>
                  </a:moveTo>
                  <a:lnTo>
                    <a:pt x="73025" y="25653"/>
                  </a:lnTo>
                  <a:lnTo>
                    <a:pt x="73025" y="73496"/>
                  </a:lnTo>
                  <a:lnTo>
                    <a:pt x="94234" y="109854"/>
                  </a:lnTo>
                  <a:lnTo>
                    <a:pt x="97789" y="116077"/>
                  </a:lnTo>
                  <a:lnTo>
                    <a:pt x="105791" y="118110"/>
                  </a:lnTo>
                  <a:lnTo>
                    <a:pt x="111887" y="114553"/>
                  </a:lnTo>
                  <a:lnTo>
                    <a:pt x="118110" y="110998"/>
                  </a:lnTo>
                  <a:lnTo>
                    <a:pt x="120142" y="102997"/>
                  </a:lnTo>
                  <a:lnTo>
                    <a:pt x="75033" y="25653"/>
                  </a:lnTo>
                  <a:close/>
                </a:path>
                <a:path w="120650" h="762000">
                  <a:moveTo>
                    <a:pt x="73025" y="25653"/>
                  </a:moveTo>
                  <a:lnTo>
                    <a:pt x="47117" y="25653"/>
                  </a:lnTo>
                  <a:lnTo>
                    <a:pt x="47117" y="73496"/>
                  </a:lnTo>
                  <a:lnTo>
                    <a:pt x="60071" y="51289"/>
                  </a:lnTo>
                  <a:lnTo>
                    <a:pt x="48895" y="32130"/>
                  </a:lnTo>
                  <a:lnTo>
                    <a:pt x="73025" y="32130"/>
                  </a:lnTo>
                  <a:lnTo>
                    <a:pt x="73025" y="25653"/>
                  </a:lnTo>
                  <a:close/>
                </a:path>
                <a:path w="120650" h="762000">
                  <a:moveTo>
                    <a:pt x="73025" y="32130"/>
                  </a:moveTo>
                  <a:lnTo>
                    <a:pt x="71247" y="32130"/>
                  </a:lnTo>
                  <a:lnTo>
                    <a:pt x="60071" y="51289"/>
                  </a:lnTo>
                  <a:lnTo>
                    <a:pt x="73025" y="73496"/>
                  </a:lnTo>
                  <a:lnTo>
                    <a:pt x="73025" y="32130"/>
                  </a:lnTo>
                  <a:close/>
                </a:path>
                <a:path w="120650" h="762000">
                  <a:moveTo>
                    <a:pt x="71247" y="32130"/>
                  </a:moveTo>
                  <a:lnTo>
                    <a:pt x="48895" y="32130"/>
                  </a:lnTo>
                  <a:lnTo>
                    <a:pt x="60071" y="51289"/>
                  </a:lnTo>
                  <a:lnTo>
                    <a:pt x="71247" y="3213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68796" y="2948882"/>
              <a:ext cx="317132" cy="317132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2515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586228" y="2949003"/>
              <a:ext cx="1187183" cy="310959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2743962" y="3034792"/>
              <a:ext cx="991869" cy="141605"/>
            </a:xfrm>
            <a:custGeom>
              <a:avLst/>
              <a:gdLst/>
              <a:ahLst/>
              <a:cxnLst/>
              <a:rect l="l" t="t" r="r" b="b"/>
              <a:pathLst>
                <a:path w="991870" h="141605">
                  <a:moveTo>
                    <a:pt x="74217" y="44811"/>
                  </a:moveTo>
                  <a:lnTo>
                    <a:pt x="51132" y="56010"/>
                  </a:lnTo>
                  <a:lnTo>
                    <a:pt x="72302" y="70608"/>
                  </a:lnTo>
                  <a:lnTo>
                    <a:pt x="989584" y="141224"/>
                  </a:lnTo>
                  <a:lnTo>
                    <a:pt x="991615" y="115316"/>
                  </a:lnTo>
                  <a:lnTo>
                    <a:pt x="74217" y="44811"/>
                  </a:lnTo>
                  <a:close/>
                </a:path>
                <a:path w="991870" h="141605">
                  <a:moveTo>
                    <a:pt x="107314" y="0"/>
                  </a:moveTo>
                  <a:lnTo>
                    <a:pt x="0" y="52070"/>
                  </a:lnTo>
                  <a:lnTo>
                    <a:pt x="92201" y="115824"/>
                  </a:lnTo>
                  <a:lnTo>
                    <a:pt x="98170" y="119887"/>
                  </a:lnTo>
                  <a:lnTo>
                    <a:pt x="106171" y="118491"/>
                  </a:lnTo>
                  <a:lnTo>
                    <a:pt x="110236" y="112522"/>
                  </a:lnTo>
                  <a:lnTo>
                    <a:pt x="114300" y="106680"/>
                  </a:lnTo>
                  <a:lnTo>
                    <a:pt x="112902" y="98679"/>
                  </a:lnTo>
                  <a:lnTo>
                    <a:pt x="106933" y="94487"/>
                  </a:lnTo>
                  <a:lnTo>
                    <a:pt x="72302" y="70608"/>
                  </a:lnTo>
                  <a:lnTo>
                    <a:pt x="24511" y="66929"/>
                  </a:lnTo>
                  <a:lnTo>
                    <a:pt x="26543" y="41148"/>
                  </a:lnTo>
                  <a:lnTo>
                    <a:pt x="81771" y="41148"/>
                  </a:lnTo>
                  <a:lnTo>
                    <a:pt x="112140" y="26416"/>
                  </a:lnTo>
                  <a:lnTo>
                    <a:pt x="118618" y="23368"/>
                  </a:lnTo>
                  <a:lnTo>
                    <a:pt x="121285" y="15621"/>
                  </a:lnTo>
                  <a:lnTo>
                    <a:pt x="118237" y="9144"/>
                  </a:lnTo>
                  <a:lnTo>
                    <a:pt x="115062" y="2667"/>
                  </a:lnTo>
                  <a:lnTo>
                    <a:pt x="107314" y="0"/>
                  </a:lnTo>
                  <a:close/>
                </a:path>
                <a:path w="991870" h="141605">
                  <a:moveTo>
                    <a:pt x="26543" y="41148"/>
                  </a:moveTo>
                  <a:lnTo>
                    <a:pt x="24511" y="66929"/>
                  </a:lnTo>
                  <a:lnTo>
                    <a:pt x="72302" y="70608"/>
                  </a:lnTo>
                  <a:lnTo>
                    <a:pt x="65124" y="65659"/>
                  </a:lnTo>
                  <a:lnTo>
                    <a:pt x="31242" y="65659"/>
                  </a:lnTo>
                  <a:lnTo>
                    <a:pt x="32893" y="43434"/>
                  </a:lnTo>
                  <a:lnTo>
                    <a:pt x="56288" y="43434"/>
                  </a:lnTo>
                  <a:lnTo>
                    <a:pt x="26543" y="41148"/>
                  </a:lnTo>
                  <a:close/>
                </a:path>
                <a:path w="991870" h="141605">
                  <a:moveTo>
                    <a:pt x="32893" y="43434"/>
                  </a:moveTo>
                  <a:lnTo>
                    <a:pt x="31242" y="65659"/>
                  </a:lnTo>
                  <a:lnTo>
                    <a:pt x="51132" y="56010"/>
                  </a:lnTo>
                  <a:lnTo>
                    <a:pt x="32893" y="43434"/>
                  </a:lnTo>
                  <a:close/>
                </a:path>
                <a:path w="991870" h="141605">
                  <a:moveTo>
                    <a:pt x="51132" y="56010"/>
                  </a:moveTo>
                  <a:lnTo>
                    <a:pt x="31242" y="65659"/>
                  </a:lnTo>
                  <a:lnTo>
                    <a:pt x="65124" y="65659"/>
                  </a:lnTo>
                  <a:lnTo>
                    <a:pt x="51132" y="56010"/>
                  </a:lnTo>
                  <a:close/>
                </a:path>
                <a:path w="991870" h="141605">
                  <a:moveTo>
                    <a:pt x="56288" y="43434"/>
                  </a:moveTo>
                  <a:lnTo>
                    <a:pt x="32893" y="43434"/>
                  </a:lnTo>
                  <a:lnTo>
                    <a:pt x="51132" y="56010"/>
                  </a:lnTo>
                  <a:lnTo>
                    <a:pt x="74217" y="44811"/>
                  </a:lnTo>
                  <a:lnTo>
                    <a:pt x="56288" y="43434"/>
                  </a:lnTo>
                  <a:close/>
                </a:path>
                <a:path w="991870" h="141605">
                  <a:moveTo>
                    <a:pt x="81771" y="41148"/>
                  </a:moveTo>
                  <a:lnTo>
                    <a:pt x="26543" y="41148"/>
                  </a:lnTo>
                  <a:lnTo>
                    <a:pt x="74217" y="44811"/>
                  </a:lnTo>
                  <a:lnTo>
                    <a:pt x="81771" y="4114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21196" y="3710882"/>
              <a:ext cx="317132" cy="317132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2667762" y="3734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738628" y="3211080"/>
              <a:ext cx="1074420" cy="810755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2896362" y="3233166"/>
              <a:ext cx="879475" cy="615950"/>
            </a:xfrm>
            <a:custGeom>
              <a:avLst/>
              <a:gdLst/>
              <a:ahLst/>
              <a:cxnLst/>
              <a:rect l="l" t="t" r="r" b="b"/>
              <a:pathLst>
                <a:path w="879475" h="615950">
                  <a:moveTo>
                    <a:pt x="58038" y="504698"/>
                  </a:moveTo>
                  <a:lnTo>
                    <a:pt x="50292" y="507492"/>
                  </a:lnTo>
                  <a:lnTo>
                    <a:pt x="47370" y="513969"/>
                  </a:lnTo>
                  <a:lnTo>
                    <a:pt x="0" y="615696"/>
                  </a:lnTo>
                  <a:lnTo>
                    <a:pt x="51090" y="611632"/>
                  </a:lnTo>
                  <a:lnTo>
                    <a:pt x="28448" y="611632"/>
                  </a:lnTo>
                  <a:lnTo>
                    <a:pt x="13715" y="590423"/>
                  </a:lnTo>
                  <a:lnTo>
                    <a:pt x="53021" y="563137"/>
                  </a:lnTo>
                  <a:lnTo>
                    <a:pt x="70865" y="524891"/>
                  </a:lnTo>
                  <a:lnTo>
                    <a:pt x="73787" y="518414"/>
                  </a:lnTo>
                  <a:lnTo>
                    <a:pt x="70993" y="510794"/>
                  </a:lnTo>
                  <a:lnTo>
                    <a:pt x="58038" y="504698"/>
                  </a:lnTo>
                  <a:close/>
                </a:path>
                <a:path w="879475" h="615950">
                  <a:moveTo>
                    <a:pt x="53021" y="563137"/>
                  </a:moveTo>
                  <a:lnTo>
                    <a:pt x="13715" y="590423"/>
                  </a:lnTo>
                  <a:lnTo>
                    <a:pt x="28448" y="611632"/>
                  </a:lnTo>
                  <a:lnTo>
                    <a:pt x="35768" y="606552"/>
                  </a:lnTo>
                  <a:lnTo>
                    <a:pt x="32765" y="606552"/>
                  </a:lnTo>
                  <a:lnTo>
                    <a:pt x="20065" y="588137"/>
                  </a:lnTo>
                  <a:lnTo>
                    <a:pt x="42176" y="586383"/>
                  </a:lnTo>
                  <a:lnTo>
                    <a:pt x="53021" y="563137"/>
                  </a:lnTo>
                  <a:close/>
                </a:path>
                <a:path w="879475" h="615950">
                  <a:moveTo>
                    <a:pt x="116839" y="580517"/>
                  </a:moveTo>
                  <a:lnTo>
                    <a:pt x="67756" y="584354"/>
                  </a:lnTo>
                  <a:lnTo>
                    <a:pt x="28448" y="611632"/>
                  </a:lnTo>
                  <a:lnTo>
                    <a:pt x="51090" y="611632"/>
                  </a:lnTo>
                  <a:lnTo>
                    <a:pt x="118871" y="606298"/>
                  </a:lnTo>
                  <a:lnTo>
                    <a:pt x="124206" y="600075"/>
                  </a:lnTo>
                  <a:lnTo>
                    <a:pt x="123698" y="592963"/>
                  </a:lnTo>
                  <a:lnTo>
                    <a:pt x="123062" y="585851"/>
                  </a:lnTo>
                  <a:lnTo>
                    <a:pt x="116839" y="580517"/>
                  </a:lnTo>
                  <a:close/>
                </a:path>
                <a:path w="879475" h="615950">
                  <a:moveTo>
                    <a:pt x="42176" y="586383"/>
                  </a:moveTo>
                  <a:lnTo>
                    <a:pt x="20065" y="588137"/>
                  </a:lnTo>
                  <a:lnTo>
                    <a:pt x="32765" y="606552"/>
                  </a:lnTo>
                  <a:lnTo>
                    <a:pt x="42176" y="586383"/>
                  </a:lnTo>
                  <a:close/>
                </a:path>
                <a:path w="879475" h="615950">
                  <a:moveTo>
                    <a:pt x="67756" y="584354"/>
                  </a:moveTo>
                  <a:lnTo>
                    <a:pt x="42176" y="586383"/>
                  </a:lnTo>
                  <a:lnTo>
                    <a:pt x="32765" y="606552"/>
                  </a:lnTo>
                  <a:lnTo>
                    <a:pt x="35768" y="606552"/>
                  </a:lnTo>
                  <a:lnTo>
                    <a:pt x="67756" y="584354"/>
                  </a:lnTo>
                  <a:close/>
                </a:path>
                <a:path w="879475" h="615950">
                  <a:moveTo>
                    <a:pt x="864235" y="0"/>
                  </a:moveTo>
                  <a:lnTo>
                    <a:pt x="53021" y="563137"/>
                  </a:lnTo>
                  <a:lnTo>
                    <a:pt x="42176" y="586383"/>
                  </a:lnTo>
                  <a:lnTo>
                    <a:pt x="67756" y="584354"/>
                  </a:lnTo>
                  <a:lnTo>
                    <a:pt x="879093" y="21336"/>
                  </a:lnTo>
                  <a:lnTo>
                    <a:pt x="8642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554224" y="2122932"/>
              <a:ext cx="3741420" cy="2796540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2609957" y="2158746"/>
              <a:ext cx="3634740" cy="2689860"/>
            </a:xfrm>
            <a:custGeom>
              <a:avLst/>
              <a:gdLst/>
              <a:ahLst/>
              <a:cxnLst/>
              <a:rect l="l" t="t" r="r" b="b"/>
              <a:pathLst>
                <a:path w="3634740" h="2689860">
                  <a:moveTo>
                    <a:pt x="1231919" y="0"/>
                  </a:moveTo>
                  <a:lnTo>
                    <a:pt x="1186361" y="2185"/>
                  </a:lnTo>
                  <a:lnTo>
                    <a:pt x="1140405" y="7976"/>
                  </a:lnTo>
                  <a:lnTo>
                    <a:pt x="1094148" y="17183"/>
                  </a:lnTo>
                  <a:lnTo>
                    <a:pt x="1047686" y="29620"/>
                  </a:lnTo>
                  <a:lnTo>
                    <a:pt x="1001116" y="45100"/>
                  </a:lnTo>
                  <a:lnTo>
                    <a:pt x="954533" y="63435"/>
                  </a:lnTo>
                  <a:lnTo>
                    <a:pt x="908035" y="84439"/>
                  </a:lnTo>
                  <a:lnTo>
                    <a:pt x="861718" y="107924"/>
                  </a:lnTo>
                  <a:lnTo>
                    <a:pt x="815678" y="133703"/>
                  </a:lnTo>
                  <a:lnTo>
                    <a:pt x="770012" y="161588"/>
                  </a:lnTo>
                  <a:lnTo>
                    <a:pt x="724815" y="191394"/>
                  </a:lnTo>
                  <a:lnTo>
                    <a:pt x="680185" y="222931"/>
                  </a:lnTo>
                  <a:lnTo>
                    <a:pt x="636218" y="256014"/>
                  </a:lnTo>
                  <a:lnTo>
                    <a:pt x="593010" y="290456"/>
                  </a:lnTo>
                  <a:lnTo>
                    <a:pt x="550658" y="326068"/>
                  </a:lnTo>
                  <a:lnTo>
                    <a:pt x="509257" y="362664"/>
                  </a:lnTo>
                  <a:lnTo>
                    <a:pt x="468906" y="400056"/>
                  </a:lnTo>
                  <a:lnTo>
                    <a:pt x="429699" y="438058"/>
                  </a:lnTo>
                  <a:lnTo>
                    <a:pt x="391733" y="476483"/>
                  </a:lnTo>
                  <a:lnTo>
                    <a:pt x="355106" y="515142"/>
                  </a:lnTo>
                  <a:lnTo>
                    <a:pt x="319912" y="553849"/>
                  </a:lnTo>
                  <a:lnTo>
                    <a:pt x="286249" y="592417"/>
                  </a:lnTo>
                  <a:lnTo>
                    <a:pt x="254213" y="630659"/>
                  </a:lnTo>
                  <a:lnTo>
                    <a:pt x="223900" y="668387"/>
                  </a:lnTo>
                  <a:lnTo>
                    <a:pt x="195407" y="705414"/>
                  </a:lnTo>
                  <a:lnTo>
                    <a:pt x="168831" y="741553"/>
                  </a:lnTo>
                  <a:lnTo>
                    <a:pt x="144267" y="776617"/>
                  </a:lnTo>
                  <a:lnTo>
                    <a:pt x="121812" y="810418"/>
                  </a:lnTo>
                  <a:lnTo>
                    <a:pt x="101562" y="842771"/>
                  </a:lnTo>
                  <a:lnTo>
                    <a:pt x="68065" y="902378"/>
                  </a:lnTo>
                  <a:lnTo>
                    <a:pt x="35220" y="977902"/>
                  </a:lnTo>
                  <a:lnTo>
                    <a:pt x="20039" y="1026586"/>
                  </a:lnTo>
                  <a:lnTo>
                    <a:pt x="9251" y="1075212"/>
                  </a:lnTo>
                  <a:lnTo>
                    <a:pt x="2643" y="1123677"/>
                  </a:lnTo>
                  <a:lnTo>
                    <a:pt x="0" y="1171881"/>
                  </a:lnTo>
                  <a:lnTo>
                    <a:pt x="1107" y="1219724"/>
                  </a:lnTo>
                  <a:lnTo>
                    <a:pt x="5751" y="1267105"/>
                  </a:lnTo>
                  <a:lnTo>
                    <a:pt x="13717" y="1313922"/>
                  </a:lnTo>
                  <a:lnTo>
                    <a:pt x="24791" y="1360074"/>
                  </a:lnTo>
                  <a:lnTo>
                    <a:pt x="38758" y="1405462"/>
                  </a:lnTo>
                  <a:lnTo>
                    <a:pt x="55404" y="1449984"/>
                  </a:lnTo>
                  <a:lnTo>
                    <a:pt x="74514" y="1493540"/>
                  </a:lnTo>
                  <a:lnTo>
                    <a:pt x="95876" y="1536028"/>
                  </a:lnTo>
                  <a:lnTo>
                    <a:pt x="119273" y="1577348"/>
                  </a:lnTo>
                  <a:lnTo>
                    <a:pt x="144491" y="1617399"/>
                  </a:lnTo>
                  <a:lnTo>
                    <a:pt x="171317" y="1656080"/>
                  </a:lnTo>
                  <a:lnTo>
                    <a:pt x="199536" y="1693290"/>
                  </a:lnTo>
                  <a:lnTo>
                    <a:pt x="225887" y="1723585"/>
                  </a:lnTo>
                  <a:lnTo>
                    <a:pt x="255699" y="1752586"/>
                  </a:lnTo>
                  <a:lnTo>
                    <a:pt x="288669" y="1780394"/>
                  </a:lnTo>
                  <a:lnTo>
                    <a:pt x="324489" y="1807110"/>
                  </a:lnTo>
                  <a:lnTo>
                    <a:pt x="362854" y="1832834"/>
                  </a:lnTo>
                  <a:lnTo>
                    <a:pt x="403459" y="1857666"/>
                  </a:lnTo>
                  <a:lnTo>
                    <a:pt x="445997" y="1881709"/>
                  </a:lnTo>
                  <a:lnTo>
                    <a:pt x="490163" y="1905061"/>
                  </a:lnTo>
                  <a:lnTo>
                    <a:pt x="535651" y="1927825"/>
                  </a:lnTo>
                  <a:lnTo>
                    <a:pt x="582155" y="1950100"/>
                  </a:lnTo>
                  <a:lnTo>
                    <a:pt x="629370" y="1971988"/>
                  </a:lnTo>
                  <a:lnTo>
                    <a:pt x="676990" y="1993589"/>
                  </a:lnTo>
                  <a:lnTo>
                    <a:pt x="724709" y="2015003"/>
                  </a:lnTo>
                  <a:lnTo>
                    <a:pt x="772221" y="2036332"/>
                  </a:lnTo>
                  <a:lnTo>
                    <a:pt x="819221" y="2057675"/>
                  </a:lnTo>
                  <a:lnTo>
                    <a:pt x="865402" y="2079135"/>
                  </a:lnTo>
                  <a:lnTo>
                    <a:pt x="910460" y="2100811"/>
                  </a:lnTo>
                  <a:lnTo>
                    <a:pt x="954088" y="2122804"/>
                  </a:lnTo>
                  <a:lnTo>
                    <a:pt x="995980" y="2145214"/>
                  </a:lnTo>
                  <a:lnTo>
                    <a:pt x="1035831" y="2168143"/>
                  </a:lnTo>
                  <a:lnTo>
                    <a:pt x="1080317" y="2196105"/>
                  </a:lnTo>
                  <a:lnTo>
                    <a:pt x="1122903" y="2225142"/>
                  </a:lnTo>
                  <a:lnTo>
                    <a:pt x="1163906" y="2255009"/>
                  </a:lnTo>
                  <a:lnTo>
                    <a:pt x="1203639" y="2285459"/>
                  </a:lnTo>
                  <a:lnTo>
                    <a:pt x="1242419" y="2316246"/>
                  </a:lnTo>
                  <a:lnTo>
                    <a:pt x="1280560" y="2347125"/>
                  </a:lnTo>
                  <a:lnTo>
                    <a:pt x="1318379" y="2377851"/>
                  </a:lnTo>
                  <a:lnTo>
                    <a:pt x="1356190" y="2408176"/>
                  </a:lnTo>
                  <a:lnTo>
                    <a:pt x="1394309" y="2437856"/>
                  </a:lnTo>
                  <a:lnTo>
                    <a:pt x="1433050" y="2466644"/>
                  </a:lnTo>
                  <a:lnTo>
                    <a:pt x="1472730" y="2494295"/>
                  </a:lnTo>
                  <a:lnTo>
                    <a:pt x="1513664" y="2520563"/>
                  </a:lnTo>
                  <a:lnTo>
                    <a:pt x="1556167" y="2545201"/>
                  </a:lnTo>
                  <a:lnTo>
                    <a:pt x="1600554" y="2567965"/>
                  </a:lnTo>
                  <a:lnTo>
                    <a:pt x="1647141" y="2588608"/>
                  </a:lnTo>
                  <a:lnTo>
                    <a:pt x="1696242" y="2606885"/>
                  </a:lnTo>
                  <a:lnTo>
                    <a:pt x="1748174" y="2622549"/>
                  </a:lnTo>
                  <a:lnTo>
                    <a:pt x="1790941" y="2633097"/>
                  </a:lnTo>
                  <a:lnTo>
                    <a:pt x="1836434" y="2642716"/>
                  </a:lnTo>
                  <a:lnTo>
                    <a:pt x="1884349" y="2651416"/>
                  </a:lnTo>
                  <a:lnTo>
                    <a:pt x="1934385" y="2659205"/>
                  </a:lnTo>
                  <a:lnTo>
                    <a:pt x="1986239" y="2666091"/>
                  </a:lnTo>
                  <a:lnTo>
                    <a:pt x="2039608" y="2672083"/>
                  </a:lnTo>
                  <a:lnTo>
                    <a:pt x="2094191" y="2677190"/>
                  </a:lnTo>
                  <a:lnTo>
                    <a:pt x="2149685" y="2681421"/>
                  </a:lnTo>
                  <a:lnTo>
                    <a:pt x="2205788" y="2684784"/>
                  </a:lnTo>
                  <a:lnTo>
                    <a:pt x="2262197" y="2687287"/>
                  </a:lnTo>
                  <a:lnTo>
                    <a:pt x="2318611" y="2688939"/>
                  </a:lnTo>
                  <a:lnTo>
                    <a:pt x="2374725" y="2689749"/>
                  </a:lnTo>
                  <a:lnTo>
                    <a:pt x="2430240" y="2689725"/>
                  </a:lnTo>
                  <a:lnTo>
                    <a:pt x="2484851" y="2688876"/>
                  </a:lnTo>
                  <a:lnTo>
                    <a:pt x="2538256" y="2687210"/>
                  </a:lnTo>
                  <a:lnTo>
                    <a:pt x="2590154" y="2684737"/>
                  </a:lnTo>
                  <a:lnTo>
                    <a:pt x="2640242" y="2681464"/>
                  </a:lnTo>
                  <a:lnTo>
                    <a:pt x="2688217" y="2677401"/>
                  </a:lnTo>
                  <a:lnTo>
                    <a:pt x="2733778" y="2672555"/>
                  </a:lnTo>
                  <a:lnTo>
                    <a:pt x="2776621" y="2666936"/>
                  </a:lnTo>
                  <a:lnTo>
                    <a:pt x="2816445" y="2660551"/>
                  </a:lnTo>
                  <a:lnTo>
                    <a:pt x="2885817" y="2644548"/>
                  </a:lnTo>
                  <a:lnTo>
                    <a:pt x="2956998" y="2615563"/>
                  </a:lnTo>
                  <a:lnTo>
                    <a:pt x="2994777" y="2595889"/>
                  </a:lnTo>
                  <a:lnTo>
                    <a:pt x="3033658" y="2573059"/>
                  </a:lnTo>
                  <a:lnTo>
                    <a:pt x="3073376" y="2547298"/>
                  </a:lnTo>
                  <a:lnTo>
                    <a:pt x="3113662" y="2518830"/>
                  </a:lnTo>
                  <a:lnTo>
                    <a:pt x="3154252" y="2487878"/>
                  </a:lnTo>
                  <a:lnTo>
                    <a:pt x="3194878" y="2454667"/>
                  </a:lnTo>
                  <a:lnTo>
                    <a:pt x="3235274" y="2419421"/>
                  </a:lnTo>
                  <a:lnTo>
                    <a:pt x="3275172" y="2382364"/>
                  </a:lnTo>
                  <a:lnTo>
                    <a:pt x="3314306" y="2343721"/>
                  </a:lnTo>
                  <a:lnTo>
                    <a:pt x="3352410" y="2303715"/>
                  </a:lnTo>
                  <a:lnTo>
                    <a:pt x="3389217" y="2262570"/>
                  </a:lnTo>
                  <a:lnTo>
                    <a:pt x="3424460" y="2220512"/>
                  </a:lnTo>
                  <a:lnTo>
                    <a:pt x="3457872" y="2177763"/>
                  </a:lnTo>
                  <a:lnTo>
                    <a:pt x="3489187" y="2134547"/>
                  </a:lnTo>
                  <a:lnTo>
                    <a:pt x="3518137" y="2091090"/>
                  </a:lnTo>
                  <a:lnTo>
                    <a:pt x="3544458" y="2047615"/>
                  </a:lnTo>
                  <a:lnTo>
                    <a:pt x="3567881" y="2004346"/>
                  </a:lnTo>
                  <a:lnTo>
                    <a:pt x="3588140" y="1961508"/>
                  </a:lnTo>
                  <a:lnTo>
                    <a:pt x="3604968" y="1919324"/>
                  </a:lnTo>
                  <a:lnTo>
                    <a:pt x="3618099" y="1878019"/>
                  </a:lnTo>
                  <a:lnTo>
                    <a:pt x="3627266" y="1837816"/>
                  </a:lnTo>
                  <a:lnTo>
                    <a:pt x="3633658" y="1786487"/>
                  </a:lnTo>
                  <a:lnTo>
                    <a:pt x="3634187" y="1737928"/>
                  </a:lnTo>
                  <a:lnTo>
                    <a:pt x="3629268" y="1691982"/>
                  </a:lnTo>
                  <a:lnTo>
                    <a:pt x="3619313" y="1648488"/>
                  </a:lnTo>
                  <a:lnTo>
                    <a:pt x="3604739" y="1607289"/>
                  </a:lnTo>
                  <a:lnTo>
                    <a:pt x="3585958" y="1568224"/>
                  </a:lnTo>
                  <a:lnTo>
                    <a:pt x="3563386" y="1531134"/>
                  </a:lnTo>
                  <a:lnTo>
                    <a:pt x="3537435" y="1495861"/>
                  </a:lnTo>
                  <a:lnTo>
                    <a:pt x="3508521" y="1462246"/>
                  </a:lnTo>
                  <a:lnTo>
                    <a:pt x="3477058" y="1430128"/>
                  </a:lnTo>
                  <a:lnTo>
                    <a:pt x="3443459" y="1399350"/>
                  </a:lnTo>
                  <a:lnTo>
                    <a:pt x="3408139" y="1369751"/>
                  </a:lnTo>
                  <a:lnTo>
                    <a:pt x="3371513" y="1341173"/>
                  </a:lnTo>
                  <a:lnTo>
                    <a:pt x="3333994" y="1313456"/>
                  </a:lnTo>
                  <a:lnTo>
                    <a:pt x="3295996" y="1286442"/>
                  </a:lnTo>
                  <a:lnTo>
                    <a:pt x="3257934" y="1259972"/>
                  </a:lnTo>
                  <a:lnTo>
                    <a:pt x="3220222" y="1233885"/>
                  </a:lnTo>
                  <a:lnTo>
                    <a:pt x="3183274" y="1208024"/>
                  </a:lnTo>
                  <a:lnTo>
                    <a:pt x="3147189" y="1184952"/>
                  </a:lnTo>
                  <a:lnTo>
                    <a:pt x="3108174" y="1164459"/>
                  </a:lnTo>
                  <a:lnTo>
                    <a:pt x="3066559" y="1146232"/>
                  </a:lnTo>
                  <a:lnTo>
                    <a:pt x="3022674" y="1129960"/>
                  </a:lnTo>
                  <a:lnTo>
                    <a:pt x="2976848" y="1115331"/>
                  </a:lnTo>
                  <a:lnTo>
                    <a:pt x="2929410" y="1102034"/>
                  </a:lnTo>
                  <a:lnTo>
                    <a:pt x="2880689" y="1089757"/>
                  </a:lnTo>
                  <a:lnTo>
                    <a:pt x="2831017" y="1078188"/>
                  </a:lnTo>
                  <a:lnTo>
                    <a:pt x="2780721" y="1067016"/>
                  </a:lnTo>
                  <a:lnTo>
                    <a:pt x="2730132" y="1055929"/>
                  </a:lnTo>
                  <a:lnTo>
                    <a:pt x="2679579" y="1044615"/>
                  </a:lnTo>
                  <a:lnTo>
                    <a:pt x="2629392" y="1032764"/>
                  </a:lnTo>
                  <a:lnTo>
                    <a:pt x="2579899" y="1020062"/>
                  </a:lnTo>
                  <a:lnTo>
                    <a:pt x="2531431" y="1006199"/>
                  </a:lnTo>
                  <a:lnTo>
                    <a:pt x="2484317" y="990863"/>
                  </a:lnTo>
                  <a:lnTo>
                    <a:pt x="2438886" y="973743"/>
                  </a:lnTo>
                  <a:lnTo>
                    <a:pt x="2395469" y="954526"/>
                  </a:lnTo>
                  <a:lnTo>
                    <a:pt x="2354394" y="932902"/>
                  </a:lnTo>
                  <a:lnTo>
                    <a:pt x="2315991" y="908557"/>
                  </a:lnTo>
                  <a:lnTo>
                    <a:pt x="2278052" y="879326"/>
                  </a:lnTo>
                  <a:lnTo>
                    <a:pt x="2242086" y="846445"/>
                  </a:lnTo>
                  <a:lnTo>
                    <a:pt x="2207902" y="810409"/>
                  </a:lnTo>
                  <a:lnTo>
                    <a:pt x="2175309" y="771711"/>
                  </a:lnTo>
                  <a:lnTo>
                    <a:pt x="2144116" y="730845"/>
                  </a:lnTo>
                  <a:lnTo>
                    <a:pt x="2114132" y="688307"/>
                  </a:lnTo>
                  <a:lnTo>
                    <a:pt x="2085166" y="644589"/>
                  </a:lnTo>
                  <a:lnTo>
                    <a:pt x="2057028" y="600186"/>
                  </a:lnTo>
                  <a:lnTo>
                    <a:pt x="2029527" y="555593"/>
                  </a:lnTo>
                  <a:lnTo>
                    <a:pt x="2002471" y="511303"/>
                  </a:lnTo>
                  <a:lnTo>
                    <a:pt x="1975670" y="467810"/>
                  </a:lnTo>
                  <a:lnTo>
                    <a:pt x="1948933" y="425609"/>
                  </a:lnTo>
                  <a:lnTo>
                    <a:pt x="1922069" y="385194"/>
                  </a:lnTo>
                  <a:lnTo>
                    <a:pt x="1894887" y="347059"/>
                  </a:lnTo>
                  <a:lnTo>
                    <a:pt x="1867196" y="311699"/>
                  </a:lnTo>
                  <a:lnTo>
                    <a:pt x="1838806" y="279606"/>
                  </a:lnTo>
                  <a:lnTo>
                    <a:pt x="1809525" y="251276"/>
                  </a:lnTo>
                  <a:lnTo>
                    <a:pt x="1779162" y="227202"/>
                  </a:lnTo>
                  <a:lnTo>
                    <a:pt x="1734656" y="195384"/>
                  </a:lnTo>
                  <a:lnTo>
                    <a:pt x="1693355" y="165429"/>
                  </a:lnTo>
                  <a:lnTo>
                    <a:pt x="1654240" y="137481"/>
                  </a:lnTo>
                  <a:lnTo>
                    <a:pt x="1616287" y="111684"/>
                  </a:lnTo>
                  <a:lnTo>
                    <a:pt x="1578475" y="88182"/>
                  </a:lnTo>
                  <a:lnTo>
                    <a:pt x="1539783" y="67119"/>
                  </a:lnTo>
                  <a:lnTo>
                    <a:pt x="1499188" y="48638"/>
                  </a:lnTo>
                  <a:lnTo>
                    <a:pt x="1455670" y="32883"/>
                  </a:lnTo>
                  <a:lnTo>
                    <a:pt x="1408205" y="19998"/>
                  </a:lnTo>
                  <a:lnTo>
                    <a:pt x="1355773" y="10127"/>
                  </a:lnTo>
                  <a:lnTo>
                    <a:pt x="1297352" y="3412"/>
                  </a:lnTo>
                  <a:lnTo>
                    <a:pt x="1231919" y="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296155" y="3633254"/>
              <a:ext cx="318477" cy="318477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338827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0"/>
    </mc:Choice>
    <mc:Fallback>
      <p:transition spd="slow" advTm="246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654533" y="300340"/>
            <a:ext cx="4737628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lang="en-US" b="1" spc="-250" dirty="0">
                <a:solidFill>
                  <a:schemeClr val="bg1"/>
                </a:solidFill>
              </a:rPr>
              <a:t> 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610" dirty="0">
                <a:solidFill>
                  <a:schemeClr val="bg1"/>
                </a:solidFill>
              </a:rPr>
              <a:t>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92796" y="2034482"/>
            <a:ext cx="3898900" cy="2984500"/>
            <a:chOff x="2468796" y="2034482"/>
            <a:chExt cx="3898900" cy="29845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95655" y="3032753"/>
              <a:ext cx="300279" cy="3002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0" y="3048000"/>
              <a:ext cx="228600" cy="228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29228" y="3043428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21396" y="2263082"/>
              <a:ext cx="317132" cy="31713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267961" y="2286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87996" y="2034482"/>
              <a:ext cx="317132" cy="31713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734562" y="2058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77056" y="2377427"/>
              <a:ext cx="658393" cy="77115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919474" y="2515362"/>
              <a:ext cx="462915" cy="575310"/>
            </a:xfrm>
            <a:custGeom>
              <a:avLst/>
              <a:gdLst/>
              <a:ahLst/>
              <a:cxnLst/>
              <a:rect l="l" t="t" r="r" b="b"/>
              <a:pathLst>
                <a:path w="462914" h="575310">
                  <a:moveTo>
                    <a:pt x="430735" y="40098"/>
                  </a:moveTo>
                  <a:lnTo>
                    <a:pt x="406739" y="49369"/>
                  </a:lnTo>
                  <a:lnTo>
                    <a:pt x="0" y="558800"/>
                  </a:lnTo>
                  <a:lnTo>
                    <a:pt x="20320" y="574928"/>
                  </a:lnTo>
                  <a:lnTo>
                    <a:pt x="427017" y="65403"/>
                  </a:lnTo>
                  <a:lnTo>
                    <a:pt x="430735" y="40098"/>
                  </a:lnTo>
                  <a:close/>
                </a:path>
                <a:path w="462914" h="575310">
                  <a:moveTo>
                    <a:pt x="461039" y="11937"/>
                  </a:moveTo>
                  <a:lnTo>
                    <a:pt x="436625" y="11937"/>
                  </a:lnTo>
                  <a:lnTo>
                    <a:pt x="456818" y="28066"/>
                  </a:lnTo>
                  <a:lnTo>
                    <a:pt x="427017" y="65403"/>
                  </a:lnTo>
                  <a:lnTo>
                    <a:pt x="420877" y="107187"/>
                  </a:lnTo>
                  <a:lnTo>
                    <a:pt x="419862" y="114300"/>
                  </a:lnTo>
                  <a:lnTo>
                    <a:pt x="424688" y="120903"/>
                  </a:lnTo>
                  <a:lnTo>
                    <a:pt x="438912" y="122936"/>
                  </a:lnTo>
                  <a:lnTo>
                    <a:pt x="445388" y="117983"/>
                  </a:lnTo>
                  <a:lnTo>
                    <a:pt x="446531" y="110998"/>
                  </a:lnTo>
                  <a:lnTo>
                    <a:pt x="461039" y="11937"/>
                  </a:lnTo>
                  <a:close/>
                </a:path>
                <a:path w="462914" h="575310">
                  <a:moveTo>
                    <a:pt x="462788" y="0"/>
                  </a:moveTo>
                  <a:lnTo>
                    <a:pt x="358139" y="40386"/>
                  </a:lnTo>
                  <a:lnTo>
                    <a:pt x="351409" y="43052"/>
                  </a:lnTo>
                  <a:lnTo>
                    <a:pt x="348106" y="50546"/>
                  </a:lnTo>
                  <a:lnTo>
                    <a:pt x="350774" y="57150"/>
                  </a:lnTo>
                  <a:lnTo>
                    <a:pt x="353313" y="63880"/>
                  </a:lnTo>
                  <a:lnTo>
                    <a:pt x="360806" y="67183"/>
                  </a:lnTo>
                  <a:lnTo>
                    <a:pt x="406739" y="49369"/>
                  </a:lnTo>
                  <a:lnTo>
                    <a:pt x="436625" y="11937"/>
                  </a:lnTo>
                  <a:lnTo>
                    <a:pt x="461039" y="11937"/>
                  </a:lnTo>
                  <a:lnTo>
                    <a:pt x="462788" y="0"/>
                  </a:lnTo>
                  <a:close/>
                </a:path>
                <a:path w="462914" h="575310">
                  <a:moveTo>
                    <a:pt x="444417" y="18161"/>
                  </a:moveTo>
                  <a:lnTo>
                    <a:pt x="433959" y="18161"/>
                  </a:lnTo>
                  <a:lnTo>
                    <a:pt x="451358" y="32130"/>
                  </a:lnTo>
                  <a:lnTo>
                    <a:pt x="430735" y="40098"/>
                  </a:lnTo>
                  <a:lnTo>
                    <a:pt x="427017" y="65403"/>
                  </a:lnTo>
                  <a:lnTo>
                    <a:pt x="456818" y="28066"/>
                  </a:lnTo>
                  <a:lnTo>
                    <a:pt x="444417" y="18161"/>
                  </a:lnTo>
                  <a:close/>
                </a:path>
                <a:path w="462914" h="575310">
                  <a:moveTo>
                    <a:pt x="436625" y="11937"/>
                  </a:moveTo>
                  <a:lnTo>
                    <a:pt x="406739" y="49369"/>
                  </a:lnTo>
                  <a:lnTo>
                    <a:pt x="430735" y="40098"/>
                  </a:lnTo>
                  <a:lnTo>
                    <a:pt x="433959" y="18161"/>
                  </a:lnTo>
                  <a:lnTo>
                    <a:pt x="444417" y="18161"/>
                  </a:lnTo>
                  <a:lnTo>
                    <a:pt x="436625" y="11937"/>
                  </a:lnTo>
                  <a:close/>
                </a:path>
                <a:path w="462914" h="575310">
                  <a:moveTo>
                    <a:pt x="433959" y="18161"/>
                  </a:moveTo>
                  <a:lnTo>
                    <a:pt x="430735" y="40098"/>
                  </a:lnTo>
                  <a:lnTo>
                    <a:pt x="451358" y="32130"/>
                  </a:lnTo>
                  <a:lnTo>
                    <a:pt x="433959" y="1816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801361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527930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43255" y="4251953"/>
              <a:ext cx="300279" cy="30027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81400" y="4267200"/>
              <a:ext cx="228600" cy="22860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76828" y="4262627"/>
              <a:ext cx="237744" cy="23774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45196" y="4625282"/>
              <a:ext cx="317132" cy="317132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191761" y="4648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48327" y="3861790"/>
              <a:ext cx="361188" cy="960145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67255" y="3870953"/>
              <a:ext cx="300279" cy="30027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05400" y="3886200"/>
              <a:ext cx="228600" cy="22860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00827" y="3881627"/>
              <a:ext cx="237744" cy="23774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88196" y="4701482"/>
              <a:ext cx="317132" cy="317132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334761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164836" y="4090390"/>
              <a:ext cx="356666" cy="841273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5207889" y="41126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48"/>
                  </a:lnTo>
                  <a:lnTo>
                    <a:pt x="167295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5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2996" y="3177482"/>
              <a:ext cx="317132" cy="317132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5639561" y="3201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67883" y="3258286"/>
              <a:ext cx="658393" cy="694969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210936" y="3396234"/>
              <a:ext cx="462280" cy="499745"/>
            </a:xfrm>
            <a:custGeom>
              <a:avLst/>
              <a:gdLst/>
              <a:ahLst/>
              <a:cxnLst/>
              <a:rect l="l" t="t" r="r" b="b"/>
              <a:pathLst>
                <a:path w="462279" h="499745">
                  <a:moveTo>
                    <a:pt x="427271" y="37774"/>
                  </a:moveTo>
                  <a:lnTo>
                    <a:pt x="402678" y="45318"/>
                  </a:lnTo>
                  <a:lnTo>
                    <a:pt x="0" y="481838"/>
                  </a:lnTo>
                  <a:lnTo>
                    <a:pt x="19050" y="499490"/>
                  </a:lnTo>
                  <a:lnTo>
                    <a:pt x="421739" y="62960"/>
                  </a:lnTo>
                  <a:lnTo>
                    <a:pt x="427271" y="37774"/>
                  </a:lnTo>
                  <a:close/>
                </a:path>
                <a:path w="462279" h="499745">
                  <a:moveTo>
                    <a:pt x="459941" y="10032"/>
                  </a:moveTo>
                  <a:lnTo>
                    <a:pt x="435228" y="10032"/>
                  </a:lnTo>
                  <a:lnTo>
                    <a:pt x="454278" y="27686"/>
                  </a:lnTo>
                  <a:lnTo>
                    <a:pt x="421739" y="62960"/>
                  </a:lnTo>
                  <a:lnTo>
                    <a:pt x="412750" y="103886"/>
                  </a:lnTo>
                  <a:lnTo>
                    <a:pt x="411099" y="110870"/>
                  </a:lnTo>
                  <a:lnTo>
                    <a:pt x="415543" y="117855"/>
                  </a:lnTo>
                  <a:lnTo>
                    <a:pt x="429513" y="120903"/>
                  </a:lnTo>
                  <a:lnTo>
                    <a:pt x="436499" y="116458"/>
                  </a:lnTo>
                  <a:lnTo>
                    <a:pt x="438023" y="109474"/>
                  </a:lnTo>
                  <a:lnTo>
                    <a:pt x="459941" y="10032"/>
                  </a:lnTo>
                  <a:close/>
                </a:path>
                <a:path w="462279" h="499745">
                  <a:moveTo>
                    <a:pt x="441670" y="16001"/>
                  </a:moveTo>
                  <a:lnTo>
                    <a:pt x="432053" y="16001"/>
                  </a:lnTo>
                  <a:lnTo>
                    <a:pt x="448563" y="31241"/>
                  </a:lnTo>
                  <a:lnTo>
                    <a:pt x="427271" y="37774"/>
                  </a:lnTo>
                  <a:lnTo>
                    <a:pt x="421739" y="62960"/>
                  </a:lnTo>
                  <a:lnTo>
                    <a:pt x="454278" y="27686"/>
                  </a:lnTo>
                  <a:lnTo>
                    <a:pt x="441670" y="16001"/>
                  </a:lnTo>
                  <a:close/>
                </a:path>
                <a:path w="462279" h="499745">
                  <a:moveTo>
                    <a:pt x="462152" y="0"/>
                  </a:moveTo>
                  <a:lnTo>
                    <a:pt x="348107" y="34925"/>
                  </a:lnTo>
                  <a:lnTo>
                    <a:pt x="344170" y="42163"/>
                  </a:lnTo>
                  <a:lnTo>
                    <a:pt x="346328" y="49021"/>
                  </a:lnTo>
                  <a:lnTo>
                    <a:pt x="348361" y="55879"/>
                  </a:lnTo>
                  <a:lnTo>
                    <a:pt x="355600" y="59689"/>
                  </a:lnTo>
                  <a:lnTo>
                    <a:pt x="362458" y="57657"/>
                  </a:lnTo>
                  <a:lnTo>
                    <a:pt x="402678" y="45318"/>
                  </a:lnTo>
                  <a:lnTo>
                    <a:pt x="435228" y="10032"/>
                  </a:lnTo>
                  <a:lnTo>
                    <a:pt x="459941" y="10032"/>
                  </a:lnTo>
                  <a:lnTo>
                    <a:pt x="462152" y="0"/>
                  </a:lnTo>
                  <a:close/>
                </a:path>
                <a:path w="462279" h="499745">
                  <a:moveTo>
                    <a:pt x="435228" y="10032"/>
                  </a:moveTo>
                  <a:lnTo>
                    <a:pt x="402678" y="45318"/>
                  </a:lnTo>
                  <a:lnTo>
                    <a:pt x="427271" y="37774"/>
                  </a:lnTo>
                  <a:lnTo>
                    <a:pt x="432053" y="16001"/>
                  </a:lnTo>
                  <a:lnTo>
                    <a:pt x="441670" y="16001"/>
                  </a:lnTo>
                  <a:lnTo>
                    <a:pt x="435228" y="10032"/>
                  </a:lnTo>
                  <a:close/>
                </a:path>
                <a:path w="462279" h="499745">
                  <a:moveTo>
                    <a:pt x="432053" y="16001"/>
                  </a:moveTo>
                  <a:lnTo>
                    <a:pt x="427271" y="37774"/>
                  </a:lnTo>
                  <a:lnTo>
                    <a:pt x="448563" y="31241"/>
                  </a:lnTo>
                  <a:lnTo>
                    <a:pt x="432053" y="1600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50196" y="3863282"/>
              <a:ext cx="317132" cy="317132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6096761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291327" y="3863403"/>
              <a:ext cx="958583" cy="310959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5334761" y="3941191"/>
              <a:ext cx="762000" cy="120650"/>
            </a:xfrm>
            <a:custGeom>
              <a:avLst/>
              <a:gdLst/>
              <a:ahLst/>
              <a:cxnLst/>
              <a:rect l="l" t="t" r="r" b="b"/>
              <a:pathLst>
                <a:path w="762000" h="120650">
                  <a:moveTo>
                    <a:pt x="710710" y="60070"/>
                  </a:moveTo>
                  <a:lnTo>
                    <a:pt x="652145" y="94233"/>
                  </a:lnTo>
                  <a:lnTo>
                    <a:pt x="645922" y="97789"/>
                  </a:lnTo>
                  <a:lnTo>
                    <a:pt x="643889" y="105790"/>
                  </a:lnTo>
                  <a:lnTo>
                    <a:pt x="647446" y="111886"/>
                  </a:lnTo>
                  <a:lnTo>
                    <a:pt x="651001" y="118109"/>
                  </a:lnTo>
                  <a:lnTo>
                    <a:pt x="659002" y="120141"/>
                  </a:lnTo>
                  <a:lnTo>
                    <a:pt x="739789" y="73024"/>
                  </a:lnTo>
                  <a:lnTo>
                    <a:pt x="736346" y="73024"/>
                  </a:lnTo>
                  <a:lnTo>
                    <a:pt x="736346" y="71246"/>
                  </a:lnTo>
                  <a:lnTo>
                    <a:pt x="729868" y="71246"/>
                  </a:lnTo>
                  <a:lnTo>
                    <a:pt x="710710" y="60070"/>
                  </a:lnTo>
                  <a:close/>
                </a:path>
                <a:path w="762000" h="120650">
                  <a:moveTo>
                    <a:pt x="688503" y="47116"/>
                  </a:moveTo>
                  <a:lnTo>
                    <a:pt x="0" y="47116"/>
                  </a:lnTo>
                  <a:lnTo>
                    <a:pt x="0" y="73024"/>
                  </a:lnTo>
                  <a:lnTo>
                    <a:pt x="688503" y="73024"/>
                  </a:lnTo>
                  <a:lnTo>
                    <a:pt x="710710" y="60070"/>
                  </a:lnTo>
                  <a:lnTo>
                    <a:pt x="688503" y="47116"/>
                  </a:lnTo>
                  <a:close/>
                </a:path>
                <a:path w="762000" h="120650">
                  <a:moveTo>
                    <a:pt x="739788" y="47116"/>
                  </a:moveTo>
                  <a:lnTo>
                    <a:pt x="736346" y="47116"/>
                  </a:lnTo>
                  <a:lnTo>
                    <a:pt x="736346" y="73024"/>
                  </a:lnTo>
                  <a:lnTo>
                    <a:pt x="739789" y="73024"/>
                  </a:lnTo>
                  <a:lnTo>
                    <a:pt x="762000" y="60070"/>
                  </a:lnTo>
                  <a:lnTo>
                    <a:pt x="739788" y="47116"/>
                  </a:lnTo>
                  <a:close/>
                </a:path>
                <a:path w="762000" h="120650">
                  <a:moveTo>
                    <a:pt x="729868" y="48894"/>
                  </a:moveTo>
                  <a:lnTo>
                    <a:pt x="710710" y="60070"/>
                  </a:lnTo>
                  <a:lnTo>
                    <a:pt x="729868" y="71246"/>
                  </a:lnTo>
                  <a:lnTo>
                    <a:pt x="729868" y="48894"/>
                  </a:lnTo>
                  <a:close/>
                </a:path>
                <a:path w="762000" h="120650">
                  <a:moveTo>
                    <a:pt x="736346" y="48894"/>
                  </a:moveTo>
                  <a:lnTo>
                    <a:pt x="729868" y="48894"/>
                  </a:lnTo>
                  <a:lnTo>
                    <a:pt x="729868" y="71246"/>
                  </a:lnTo>
                  <a:lnTo>
                    <a:pt x="736346" y="71246"/>
                  </a:lnTo>
                  <a:lnTo>
                    <a:pt x="736346" y="48894"/>
                  </a:lnTo>
                  <a:close/>
                </a:path>
                <a:path w="762000" h="120650">
                  <a:moveTo>
                    <a:pt x="659002" y="0"/>
                  </a:moveTo>
                  <a:lnTo>
                    <a:pt x="651001" y="2031"/>
                  </a:lnTo>
                  <a:lnTo>
                    <a:pt x="647446" y="8254"/>
                  </a:lnTo>
                  <a:lnTo>
                    <a:pt x="643889" y="14350"/>
                  </a:lnTo>
                  <a:lnTo>
                    <a:pt x="645922" y="22351"/>
                  </a:lnTo>
                  <a:lnTo>
                    <a:pt x="652145" y="25907"/>
                  </a:lnTo>
                  <a:lnTo>
                    <a:pt x="710710" y="60070"/>
                  </a:lnTo>
                  <a:lnTo>
                    <a:pt x="729868" y="48894"/>
                  </a:lnTo>
                  <a:lnTo>
                    <a:pt x="736346" y="48894"/>
                  </a:lnTo>
                  <a:lnTo>
                    <a:pt x="736346" y="47116"/>
                  </a:lnTo>
                  <a:lnTo>
                    <a:pt x="739788" y="47116"/>
                  </a:lnTo>
                  <a:lnTo>
                    <a:pt x="659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691128" y="2148852"/>
              <a:ext cx="310959" cy="958583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788791" y="2286762"/>
              <a:ext cx="120650" cy="762000"/>
            </a:xfrm>
            <a:custGeom>
              <a:avLst/>
              <a:gdLst/>
              <a:ahLst/>
              <a:cxnLst/>
              <a:rect l="l" t="t" r="r" b="b"/>
              <a:pathLst>
                <a:path w="120650" h="762000">
                  <a:moveTo>
                    <a:pt x="60071" y="51289"/>
                  </a:moveTo>
                  <a:lnTo>
                    <a:pt x="47117" y="73496"/>
                  </a:lnTo>
                  <a:lnTo>
                    <a:pt x="47117" y="762000"/>
                  </a:lnTo>
                  <a:lnTo>
                    <a:pt x="73025" y="762000"/>
                  </a:lnTo>
                  <a:lnTo>
                    <a:pt x="73025" y="73496"/>
                  </a:lnTo>
                  <a:lnTo>
                    <a:pt x="60071" y="51289"/>
                  </a:lnTo>
                  <a:close/>
                </a:path>
                <a:path w="120650" h="762000">
                  <a:moveTo>
                    <a:pt x="60071" y="0"/>
                  </a:moveTo>
                  <a:lnTo>
                    <a:pt x="0" y="102997"/>
                  </a:lnTo>
                  <a:lnTo>
                    <a:pt x="2032" y="110998"/>
                  </a:lnTo>
                  <a:lnTo>
                    <a:pt x="8255" y="114553"/>
                  </a:lnTo>
                  <a:lnTo>
                    <a:pt x="14350" y="118110"/>
                  </a:lnTo>
                  <a:lnTo>
                    <a:pt x="22351" y="116077"/>
                  </a:lnTo>
                  <a:lnTo>
                    <a:pt x="25908" y="109854"/>
                  </a:lnTo>
                  <a:lnTo>
                    <a:pt x="47117" y="73496"/>
                  </a:lnTo>
                  <a:lnTo>
                    <a:pt x="47117" y="25653"/>
                  </a:lnTo>
                  <a:lnTo>
                    <a:pt x="75033" y="25653"/>
                  </a:lnTo>
                  <a:lnTo>
                    <a:pt x="60071" y="0"/>
                  </a:lnTo>
                  <a:close/>
                </a:path>
                <a:path w="120650" h="762000">
                  <a:moveTo>
                    <a:pt x="75033" y="25653"/>
                  </a:moveTo>
                  <a:lnTo>
                    <a:pt x="73025" y="25653"/>
                  </a:lnTo>
                  <a:lnTo>
                    <a:pt x="73025" y="73496"/>
                  </a:lnTo>
                  <a:lnTo>
                    <a:pt x="94234" y="109854"/>
                  </a:lnTo>
                  <a:lnTo>
                    <a:pt x="97789" y="116077"/>
                  </a:lnTo>
                  <a:lnTo>
                    <a:pt x="105791" y="118110"/>
                  </a:lnTo>
                  <a:lnTo>
                    <a:pt x="111887" y="114553"/>
                  </a:lnTo>
                  <a:lnTo>
                    <a:pt x="118110" y="110998"/>
                  </a:lnTo>
                  <a:lnTo>
                    <a:pt x="120142" y="102997"/>
                  </a:lnTo>
                  <a:lnTo>
                    <a:pt x="75033" y="25653"/>
                  </a:lnTo>
                  <a:close/>
                </a:path>
                <a:path w="120650" h="762000">
                  <a:moveTo>
                    <a:pt x="73025" y="25653"/>
                  </a:moveTo>
                  <a:lnTo>
                    <a:pt x="47117" y="25653"/>
                  </a:lnTo>
                  <a:lnTo>
                    <a:pt x="47117" y="73496"/>
                  </a:lnTo>
                  <a:lnTo>
                    <a:pt x="60071" y="51289"/>
                  </a:lnTo>
                  <a:lnTo>
                    <a:pt x="48895" y="32130"/>
                  </a:lnTo>
                  <a:lnTo>
                    <a:pt x="73025" y="32130"/>
                  </a:lnTo>
                  <a:lnTo>
                    <a:pt x="73025" y="25653"/>
                  </a:lnTo>
                  <a:close/>
                </a:path>
                <a:path w="120650" h="762000">
                  <a:moveTo>
                    <a:pt x="73025" y="32130"/>
                  </a:moveTo>
                  <a:lnTo>
                    <a:pt x="71247" y="32130"/>
                  </a:lnTo>
                  <a:lnTo>
                    <a:pt x="60071" y="51289"/>
                  </a:lnTo>
                  <a:lnTo>
                    <a:pt x="73025" y="73496"/>
                  </a:lnTo>
                  <a:lnTo>
                    <a:pt x="73025" y="32130"/>
                  </a:lnTo>
                  <a:close/>
                </a:path>
                <a:path w="120650" h="762000">
                  <a:moveTo>
                    <a:pt x="71247" y="32130"/>
                  </a:moveTo>
                  <a:lnTo>
                    <a:pt x="48895" y="32130"/>
                  </a:lnTo>
                  <a:lnTo>
                    <a:pt x="60071" y="51289"/>
                  </a:lnTo>
                  <a:lnTo>
                    <a:pt x="71247" y="3213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68796" y="2948882"/>
              <a:ext cx="317132" cy="317132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2515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86228" y="2949003"/>
              <a:ext cx="1187183" cy="310959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2743962" y="3034792"/>
              <a:ext cx="991869" cy="141605"/>
            </a:xfrm>
            <a:custGeom>
              <a:avLst/>
              <a:gdLst/>
              <a:ahLst/>
              <a:cxnLst/>
              <a:rect l="l" t="t" r="r" b="b"/>
              <a:pathLst>
                <a:path w="991870" h="141605">
                  <a:moveTo>
                    <a:pt x="74217" y="44811"/>
                  </a:moveTo>
                  <a:lnTo>
                    <a:pt x="51132" y="56010"/>
                  </a:lnTo>
                  <a:lnTo>
                    <a:pt x="72302" y="70608"/>
                  </a:lnTo>
                  <a:lnTo>
                    <a:pt x="989584" y="141224"/>
                  </a:lnTo>
                  <a:lnTo>
                    <a:pt x="991615" y="115316"/>
                  </a:lnTo>
                  <a:lnTo>
                    <a:pt x="74217" y="44811"/>
                  </a:lnTo>
                  <a:close/>
                </a:path>
                <a:path w="991870" h="141605">
                  <a:moveTo>
                    <a:pt x="107314" y="0"/>
                  </a:moveTo>
                  <a:lnTo>
                    <a:pt x="0" y="52070"/>
                  </a:lnTo>
                  <a:lnTo>
                    <a:pt x="92201" y="115824"/>
                  </a:lnTo>
                  <a:lnTo>
                    <a:pt x="98170" y="119887"/>
                  </a:lnTo>
                  <a:lnTo>
                    <a:pt x="106171" y="118491"/>
                  </a:lnTo>
                  <a:lnTo>
                    <a:pt x="110236" y="112522"/>
                  </a:lnTo>
                  <a:lnTo>
                    <a:pt x="114300" y="106680"/>
                  </a:lnTo>
                  <a:lnTo>
                    <a:pt x="112902" y="98679"/>
                  </a:lnTo>
                  <a:lnTo>
                    <a:pt x="106933" y="94487"/>
                  </a:lnTo>
                  <a:lnTo>
                    <a:pt x="72302" y="70608"/>
                  </a:lnTo>
                  <a:lnTo>
                    <a:pt x="24511" y="66929"/>
                  </a:lnTo>
                  <a:lnTo>
                    <a:pt x="26543" y="41148"/>
                  </a:lnTo>
                  <a:lnTo>
                    <a:pt x="81771" y="41148"/>
                  </a:lnTo>
                  <a:lnTo>
                    <a:pt x="112140" y="26416"/>
                  </a:lnTo>
                  <a:lnTo>
                    <a:pt x="118618" y="23368"/>
                  </a:lnTo>
                  <a:lnTo>
                    <a:pt x="121285" y="15621"/>
                  </a:lnTo>
                  <a:lnTo>
                    <a:pt x="118237" y="9144"/>
                  </a:lnTo>
                  <a:lnTo>
                    <a:pt x="115062" y="2667"/>
                  </a:lnTo>
                  <a:lnTo>
                    <a:pt x="107314" y="0"/>
                  </a:lnTo>
                  <a:close/>
                </a:path>
                <a:path w="991870" h="141605">
                  <a:moveTo>
                    <a:pt x="26543" y="41148"/>
                  </a:moveTo>
                  <a:lnTo>
                    <a:pt x="24511" y="66929"/>
                  </a:lnTo>
                  <a:lnTo>
                    <a:pt x="72302" y="70608"/>
                  </a:lnTo>
                  <a:lnTo>
                    <a:pt x="65124" y="65659"/>
                  </a:lnTo>
                  <a:lnTo>
                    <a:pt x="31242" y="65659"/>
                  </a:lnTo>
                  <a:lnTo>
                    <a:pt x="32893" y="43434"/>
                  </a:lnTo>
                  <a:lnTo>
                    <a:pt x="56288" y="43434"/>
                  </a:lnTo>
                  <a:lnTo>
                    <a:pt x="26543" y="41148"/>
                  </a:lnTo>
                  <a:close/>
                </a:path>
                <a:path w="991870" h="141605">
                  <a:moveTo>
                    <a:pt x="32893" y="43434"/>
                  </a:moveTo>
                  <a:lnTo>
                    <a:pt x="31242" y="65659"/>
                  </a:lnTo>
                  <a:lnTo>
                    <a:pt x="51132" y="56010"/>
                  </a:lnTo>
                  <a:lnTo>
                    <a:pt x="32893" y="43434"/>
                  </a:lnTo>
                  <a:close/>
                </a:path>
                <a:path w="991870" h="141605">
                  <a:moveTo>
                    <a:pt x="51132" y="56010"/>
                  </a:moveTo>
                  <a:lnTo>
                    <a:pt x="31242" y="65659"/>
                  </a:lnTo>
                  <a:lnTo>
                    <a:pt x="65124" y="65659"/>
                  </a:lnTo>
                  <a:lnTo>
                    <a:pt x="51132" y="56010"/>
                  </a:lnTo>
                  <a:close/>
                </a:path>
                <a:path w="991870" h="141605">
                  <a:moveTo>
                    <a:pt x="56288" y="43434"/>
                  </a:moveTo>
                  <a:lnTo>
                    <a:pt x="32893" y="43434"/>
                  </a:lnTo>
                  <a:lnTo>
                    <a:pt x="51132" y="56010"/>
                  </a:lnTo>
                  <a:lnTo>
                    <a:pt x="74217" y="44811"/>
                  </a:lnTo>
                  <a:lnTo>
                    <a:pt x="56288" y="43434"/>
                  </a:lnTo>
                  <a:close/>
                </a:path>
                <a:path w="991870" h="141605">
                  <a:moveTo>
                    <a:pt x="81771" y="41148"/>
                  </a:moveTo>
                  <a:lnTo>
                    <a:pt x="26543" y="41148"/>
                  </a:lnTo>
                  <a:lnTo>
                    <a:pt x="74217" y="44811"/>
                  </a:lnTo>
                  <a:lnTo>
                    <a:pt x="81771" y="4114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21196" y="3710882"/>
              <a:ext cx="317132" cy="317132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2667762" y="3734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738628" y="3211080"/>
              <a:ext cx="1074420" cy="810755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2896362" y="3233166"/>
              <a:ext cx="879475" cy="615950"/>
            </a:xfrm>
            <a:custGeom>
              <a:avLst/>
              <a:gdLst/>
              <a:ahLst/>
              <a:cxnLst/>
              <a:rect l="l" t="t" r="r" b="b"/>
              <a:pathLst>
                <a:path w="879475" h="615950">
                  <a:moveTo>
                    <a:pt x="58038" y="504698"/>
                  </a:moveTo>
                  <a:lnTo>
                    <a:pt x="50292" y="507492"/>
                  </a:lnTo>
                  <a:lnTo>
                    <a:pt x="47370" y="513969"/>
                  </a:lnTo>
                  <a:lnTo>
                    <a:pt x="0" y="615696"/>
                  </a:lnTo>
                  <a:lnTo>
                    <a:pt x="51090" y="611632"/>
                  </a:lnTo>
                  <a:lnTo>
                    <a:pt x="28448" y="611632"/>
                  </a:lnTo>
                  <a:lnTo>
                    <a:pt x="13715" y="590423"/>
                  </a:lnTo>
                  <a:lnTo>
                    <a:pt x="53021" y="563137"/>
                  </a:lnTo>
                  <a:lnTo>
                    <a:pt x="70865" y="524891"/>
                  </a:lnTo>
                  <a:lnTo>
                    <a:pt x="73787" y="518414"/>
                  </a:lnTo>
                  <a:lnTo>
                    <a:pt x="70993" y="510794"/>
                  </a:lnTo>
                  <a:lnTo>
                    <a:pt x="58038" y="504698"/>
                  </a:lnTo>
                  <a:close/>
                </a:path>
                <a:path w="879475" h="615950">
                  <a:moveTo>
                    <a:pt x="53021" y="563137"/>
                  </a:moveTo>
                  <a:lnTo>
                    <a:pt x="13715" y="590423"/>
                  </a:lnTo>
                  <a:lnTo>
                    <a:pt x="28448" y="611632"/>
                  </a:lnTo>
                  <a:lnTo>
                    <a:pt x="35768" y="606552"/>
                  </a:lnTo>
                  <a:lnTo>
                    <a:pt x="32765" y="606552"/>
                  </a:lnTo>
                  <a:lnTo>
                    <a:pt x="20065" y="588137"/>
                  </a:lnTo>
                  <a:lnTo>
                    <a:pt x="42176" y="586383"/>
                  </a:lnTo>
                  <a:lnTo>
                    <a:pt x="53021" y="563137"/>
                  </a:lnTo>
                  <a:close/>
                </a:path>
                <a:path w="879475" h="615950">
                  <a:moveTo>
                    <a:pt x="116839" y="580517"/>
                  </a:moveTo>
                  <a:lnTo>
                    <a:pt x="67756" y="584354"/>
                  </a:lnTo>
                  <a:lnTo>
                    <a:pt x="28448" y="611632"/>
                  </a:lnTo>
                  <a:lnTo>
                    <a:pt x="51090" y="611632"/>
                  </a:lnTo>
                  <a:lnTo>
                    <a:pt x="118871" y="606298"/>
                  </a:lnTo>
                  <a:lnTo>
                    <a:pt x="124206" y="600075"/>
                  </a:lnTo>
                  <a:lnTo>
                    <a:pt x="123698" y="592963"/>
                  </a:lnTo>
                  <a:lnTo>
                    <a:pt x="123062" y="585851"/>
                  </a:lnTo>
                  <a:lnTo>
                    <a:pt x="116839" y="580517"/>
                  </a:lnTo>
                  <a:close/>
                </a:path>
                <a:path w="879475" h="615950">
                  <a:moveTo>
                    <a:pt x="42176" y="586383"/>
                  </a:moveTo>
                  <a:lnTo>
                    <a:pt x="20065" y="588137"/>
                  </a:lnTo>
                  <a:lnTo>
                    <a:pt x="32765" y="606552"/>
                  </a:lnTo>
                  <a:lnTo>
                    <a:pt x="42176" y="586383"/>
                  </a:lnTo>
                  <a:close/>
                </a:path>
                <a:path w="879475" h="615950">
                  <a:moveTo>
                    <a:pt x="67756" y="584354"/>
                  </a:moveTo>
                  <a:lnTo>
                    <a:pt x="42176" y="586383"/>
                  </a:lnTo>
                  <a:lnTo>
                    <a:pt x="32765" y="606552"/>
                  </a:lnTo>
                  <a:lnTo>
                    <a:pt x="35768" y="606552"/>
                  </a:lnTo>
                  <a:lnTo>
                    <a:pt x="67756" y="584354"/>
                  </a:lnTo>
                  <a:close/>
                </a:path>
                <a:path w="879475" h="615950">
                  <a:moveTo>
                    <a:pt x="864235" y="0"/>
                  </a:moveTo>
                  <a:lnTo>
                    <a:pt x="53021" y="563137"/>
                  </a:lnTo>
                  <a:lnTo>
                    <a:pt x="42176" y="586383"/>
                  </a:lnTo>
                  <a:lnTo>
                    <a:pt x="67756" y="584354"/>
                  </a:lnTo>
                  <a:lnTo>
                    <a:pt x="879093" y="21336"/>
                  </a:lnTo>
                  <a:lnTo>
                    <a:pt x="8642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97396" y="4701482"/>
              <a:ext cx="317132" cy="317132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2743962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781300" y="4428706"/>
              <a:ext cx="877849" cy="502958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2939034" y="4451223"/>
              <a:ext cx="681990" cy="321310"/>
            </a:xfrm>
            <a:custGeom>
              <a:avLst/>
              <a:gdLst/>
              <a:ahLst/>
              <a:cxnLst/>
              <a:rect l="l" t="t" r="r" b="b"/>
              <a:pathLst>
                <a:path w="681989" h="321310">
                  <a:moveTo>
                    <a:pt x="78486" y="209803"/>
                  </a:moveTo>
                  <a:lnTo>
                    <a:pt x="70358" y="211074"/>
                  </a:lnTo>
                  <a:lnTo>
                    <a:pt x="0" y="307339"/>
                  </a:lnTo>
                  <a:lnTo>
                    <a:pt x="111379" y="320420"/>
                  </a:lnTo>
                  <a:lnTo>
                    <a:pt x="118491" y="321182"/>
                  </a:lnTo>
                  <a:lnTo>
                    <a:pt x="124968" y="316102"/>
                  </a:lnTo>
                  <a:lnTo>
                    <a:pt x="125730" y="308990"/>
                  </a:lnTo>
                  <a:lnTo>
                    <a:pt x="28702" y="308990"/>
                  </a:lnTo>
                  <a:lnTo>
                    <a:pt x="18288" y="285241"/>
                  </a:lnTo>
                  <a:lnTo>
                    <a:pt x="62153" y="266081"/>
                  </a:lnTo>
                  <a:lnTo>
                    <a:pt x="86995" y="232028"/>
                  </a:lnTo>
                  <a:lnTo>
                    <a:pt x="91313" y="226313"/>
                  </a:lnTo>
                  <a:lnTo>
                    <a:pt x="90043" y="218185"/>
                  </a:lnTo>
                  <a:lnTo>
                    <a:pt x="84201" y="213994"/>
                  </a:lnTo>
                  <a:lnTo>
                    <a:pt x="78486" y="209803"/>
                  </a:lnTo>
                  <a:close/>
                </a:path>
                <a:path w="681989" h="321310">
                  <a:moveTo>
                    <a:pt x="62153" y="266081"/>
                  </a:moveTo>
                  <a:lnTo>
                    <a:pt x="18288" y="285241"/>
                  </a:lnTo>
                  <a:lnTo>
                    <a:pt x="28702" y="308990"/>
                  </a:lnTo>
                  <a:lnTo>
                    <a:pt x="38292" y="304800"/>
                  </a:lnTo>
                  <a:lnTo>
                    <a:pt x="33909" y="304800"/>
                  </a:lnTo>
                  <a:lnTo>
                    <a:pt x="25018" y="284225"/>
                  </a:lnTo>
                  <a:lnTo>
                    <a:pt x="48917" y="284225"/>
                  </a:lnTo>
                  <a:lnTo>
                    <a:pt x="62153" y="266081"/>
                  </a:lnTo>
                  <a:close/>
                </a:path>
                <a:path w="681989" h="321310">
                  <a:moveTo>
                    <a:pt x="72672" y="289776"/>
                  </a:moveTo>
                  <a:lnTo>
                    <a:pt x="28702" y="308990"/>
                  </a:lnTo>
                  <a:lnTo>
                    <a:pt x="125730" y="308990"/>
                  </a:lnTo>
                  <a:lnTo>
                    <a:pt x="126618" y="301878"/>
                  </a:lnTo>
                  <a:lnTo>
                    <a:pt x="121539" y="295528"/>
                  </a:lnTo>
                  <a:lnTo>
                    <a:pt x="72672" y="289776"/>
                  </a:lnTo>
                  <a:close/>
                </a:path>
                <a:path w="681989" h="321310">
                  <a:moveTo>
                    <a:pt x="25018" y="284225"/>
                  </a:moveTo>
                  <a:lnTo>
                    <a:pt x="33909" y="304800"/>
                  </a:lnTo>
                  <a:lnTo>
                    <a:pt x="47045" y="286791"/>
                  </a:lnTo>
                  <a:lnTo>
                    <a:pt x="25018" y="284225"/>
                  </a:lnTo>
                  <a:close/>
                </a:path>
                <a:path w="681989" h="321310">
                  <a:moveTo>
                    <a:pt x="47045" y="286791"/>
                  </a:moveTo>
                  <a:lnTo>
                    <a:pt x="33909" y="304800"/>
                  </a:lnTo>
                  <a:lnTo>
                    <a:pt x="38292" y="304800"/>
                  </a:lnTo>
                  <a:lnTo>
                    <a:pt x="72672" y="289776"/>
                  </a:lnTo>
                  <a:lnTo>
                    <a:pt x="47045" y="286791"/>
                  </a:lnTo>
                  <a:close/>
                </a:path>
                <a:path w="681989" h="321310">
                  <a:moveTo>
                    <a:pt x="671321" y="0"/>
                  </a:moveTo>
                  <a:lnTo>
                    <a:pt x="62153" y="266081"/>
                  </a:lnTo>
                  <a:lnTo>
                    <a:pt x="47045" y="286791"/>
                  </a:lnTo>
                  <a:lnTo>
                    <a:pt x="72672" y="289776"/>
                  </a:lnTo>
                  <a:lnTo>
                    <a:pt x="681736" y="23621"/>
                  </a:lnTo>
                  <a:lnTo>
                    <a:pt x="671321" y="0"/>
                  </a:lnTo>
                  <a:close/>
                </a:path>
                <a:path w="681989" h="321310">
                  <a:moveTo>
                    <a:pt x="48917" y="284225"/>
                  </a:moveTo>
                  <a:lnTo>
                    <a:pt x="25018" y="284225"/>
                  </a:lnTo>
                  <a:lnTo>
                    <a:pt x="47045" y="286791"/>
                  </a:lnTo>
                  <a:lnTo>
                    <a:pt x="48917" y="284225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575560" y="2122932"/>
              <a:ext cx="3720084" cy="2875788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2631383" y="2158746"/>
              <a:ext cx="3613150" cy="2769235"/>
            </a:xfrm>
            <a:custGeom>
              <a:avLst/>
              <a:gdLst/>
              <a:ahLst/>
              <a:cxnLst/>
              <a:rect l="l" t="t" r="r" b="b"/>
              <a:pathLst>
                <a:path w="3613150" h="2769235">
                  <a:moveTo>
                    <a:pt x="1210747" y="0"/>
                  </a:moveTo>
                  <a:lnTo>
                    <a:pt x="1165189" y="2185"/>
                  </a:lnTo>
                  <a:lnTo>
                    <a:pt x="1119233" y="7976"/>
                  </a:lnTo>
                  <a:lnTo>
                    <a:pt x="1072976" y="17183"/>
                  </a:lnTo>
                  <a:lnTo>
                    <a:pt x="1026514" y="29620"/>
                  </a:lnTo>
                  <a:lnTo>
                    <a:pt x="979943" y="45100"/>
                  </a:lnTo>
                  <a:lnTo>
                    <a:pt x="933361" y="63435"/>
                  </a:lnTo>
                  <a:lnTo>
                    <a:pt x="886863" y="84439"/>
                  </a:lnTo>
                  <a:lnTo>
                    <a:pt x="840546" y="107924"/>
                  </a:lnTo>
                  <a:lnTo>
                    <a:pt x="794506" y="133703"/>
                  </a:lnTo>
                  <a:lnTo>
                    <a:pt x="748839" y="161588"/>
                  </a:lnTo>
                  <a:lnTo>
                    <a:pt x="703643" y="191394"/>
                  </a:lnTo>
                  <a:lnTo>
                    <a:pt x="659013" y="222931"/>
                  </a:lnTo>
                  <a:lnTo>
                    <a:pt x="615045" y="256014"/>
                  </a:lnTo>
                  <a:lnTo>
                    <a:pt x="571837" y="290456"/>
                  </a:lnTo>
                  <a:lnTo>
                    <a:pt x="529485" y="326068"/>
                  </a:lnTo>
                  <a:lnTo>
                    <a:pt x="488085" y="362664"/>
                  </a:lnTo>
                  <a:lnTo>
                    <a:pt x="447733" y="400056"/>
                  </a:lnTo>
                  <a:lnTo>
                    <a:pt x="408526" y="438058"/>
                  </a:lnTo>
                  <a:lnTo>
                    <a:pt x="370561" y="476483"/>
                  </a:lnTo>
                  <a:lnTo>
                    <a:pt x="333933" y="515142"/>
                  </a:lnTo>
                  <a:lnTo>
                    <a:pt x="298740" y="553849"/>
                  </a:lnTo>
                  <a:lnTo>
                    <a:pt x="265077" y="592417"/>
                  </a:lnTo>
                  <a:lnTo>
                    <a:pt x="233041" y="630659"/>
                  </a:lnTo>
                  <a:lnTo>
                    <a:pt x="202728" y="668387"/>
                  </a:lnTo>
                  <a:lnTo>
                    <a:pt x="174235" y="705414"/>
                  </a:lnTo>
                  <a:lnTo>
                    <a:pt x="147658" y="741553"/>
                  </a:lnTo>
                  <a:lnTo>
                    <a:pt x="123094" y="776617"/>
                  </a:lnTo>
                  <a:lnTo>
                    <a:pt x="100639" y="810418"/>
                  </a:lnTo>
                  <a:lnTo>
                    <a:pt x="80390" y="842771"/>
                  </a:lnTo>
                  <a:lnTo>
                    <a:pt x="46892" y="902378"/>
                  </a:lnTo>
                  <a:lnTo>
                    <a:pt x="15562" y="978204"/>
                  </a:lnTo>
                  <a:lnTo>
                    <a:pt x="4543" y="1027722"/>
                  </a:lnTo>
                  <a:lnTo>
                    <a:pt x="0" y="1077596"/>
                  </a:lnTo>
                  <a:lnTo>
                    <a:pt x="1149" y="1127613"/>
                  </a:lnTo>
                  <a:lnTo>
                    <a:pt x="7210" y="1177558"/>
                  </a:lnTo>
                  <a:lnTo>
                    <a:pt x="17400" y="1227217"/>
                  </a:lnTo>
                  <a:lnTo>
                    <a:pt x="30937" y="1276376"/>
                  </a:lnTo>
                  <a:lnTo>
                    <a:pt x="47040" y="1324821"/>
                  </a:lnTo>
                  <a:lnTo>
                    <a:pt x="64926" y="1372336"/>
                  </a:lnTo>
                  <a:lnTo>
                    <a:pt x="83812" y="1418708"/>
                  </a:lnTo>
                  <a:lnTo>
                    <a:pt x="102918" y="1463722"/>
                  </a:lnTo>
                  <a:lnTo>
                    <a:pt x="121461" y="1507164"/>
                  </a:lnTo>
                  <a:lnTo>
                    <a:pt x="138660" y="1548819"/>
                  </a:lnTo>
                  <a:lnTo>
                    <a:pt x="153731" y="1588474"/>
                  </a:lnTo>
                  <a:lnTo>
                    <a:pt x="165893" y="1625914"/>
                  </a:lnTo>
                  <a:lnTo>
                    <a:pt x="174365" y="1660924"/>
                  </a:lnTo>
                  <a:lnTo>
                    <a:pt x="178364" y="1693290"/>
                  </a:lnTo>
                  <a:lnTo>
                    <a:pt x="178169" y="1718181"/>
                  </a:lnTo>
                  <a:lnTo>
                    <a:pt x="171024" y="1778997"/>
                  </a:lnTo>
                  <a:lnTo>
                    <a:pt x="157467" y="1852422"/>
                  </a:lnTo>
                  <a:lnTo>
                    <a:pt x="149258" y="1893073"/>
                  </a:lnTo>
                  <a:lnTo>
                    <a:pt x="140614" y="1935929"/>
                  </a:lnTo>
                  <a:lnTo>
                    <a:pt x="131925" y="1980675"/>
                  </a:lnTo>
                  <a:lnTo>
                    <a:pt x="123581" y="2026993"/>
                  </a:lnTo>
                  <a:lnTo>
                    <a:pt x="115971" y="2074570"/>
                  </a:lnTo>
                  <a:lnTo>
                    <a:pt x="109484" y="2123088"/>
                  </a:lnTo>
                  <a:lnTo>
                    <a:pt x="104510" y="2172232"/>
                  </a:lnTo>
                  <a:lnTo>
                    <a:pt x="101438" y="2221686"/>
                  </a:lnTo>
                  <a:lnTo>
                    <a:pt x="100658" y="2271135"/>
                  </a:lnTo>
                  <a:lnTo>
                    <a:pt x="102560" y="2320263"/>
                  </a:lnTo>
                  <a:lnTo>
                    <a:pt x="107532" y="2368753"/>
                  </a:lnTo>
                  <a:lnTo>
                    <a:pt x="115965" y="2416291"/>
                  </a:lnTo>
                  <a:lnTo>
                    <a:pt x="128248" y="2462560"/>
                  </a:lnTo>
                  <a:lnTo>
                    <a:pt x="144770" y="2507245"/>
                  </a:lnTo>
                  <a:lnTo>
                    <a:pt x="165921" y="2550029"/>
                  </a:lnTo>
                  <a:lnTo>
                    <a:pt x="192090" y="2590598"/>
                  </a:lnTo>
                  <a:lnTo>
                    <a:pt x="223667" y="2628635"/>
                  </a:lnTo>
                  <a:lnTo>
                    <a:pt x="261041" y="2663824"/>
                  </a:lnTo>
                  <a:lnTo>
                    <a:pt x="323821" y="2705929"/>
                  </a:lnTo>
                  <a:lnTo>
                    <a:pt x="358559" y="2722486"/>
                  </a:lnTo>
                  <a:lnTo>
                    <a:pt x="395352" y="2736253"/>
                  </a:lnTo>
                  <a:lnTo>
                    <a:pt x="434071" y="2747387"/>
                  </a:lnTo>
                  <a:lnTo>
                    <a:pt x="474583" y="2756044"/>
                  </a:lnTo>
                  <a:lnTo>
                    <a:pt x="516757" y="2762379"/>
                  </a:lnTo>
                  <a:lnTo>
                    <a:pt x="560461" y="2766550"/>
                  </a:lnTo>
                  <a:lnTo>
                    <a:pt x="605565" y="2768710"/>
                  </a:lnTo>
                  <a:lnTo>
                    <a:pt x="651936" y="2769018"/>
                  </a:lnTo>
                  <a:lnTo>
                    <a:pt x="699444" y="2767628"/>
                  </a:lnTo>
                  <a:lnTo>
                    <a:pt x="747956" y="2764696"/>
                  </a:lnTo>
                  <a:lnTo>
                    <a:pt x="797343" y="2760380"/>
                  </a:lnTo>
                  <a:lnTo>
                    <a:pt x="847471" y="2754833"/>
                  </a:lnTo>
                  <a:lnTo>
                    <a:pt x="898210" y="2748213"/>
                  </a:lnTo>
                  <a:lnTo>
                    <a:pt x="949428" y="2740675"/>
                  </a:lnTo>
                  <a:lnTo>
                    <a:pt x="1000995" y="2732376"/>
                  </a:lnTo>
                  <a:lnTo>
                    <a:pt x="1052777" y="2723471"/>
                  </a:lnTo>
                  <a:lnTo>
                    <a:pt x="1104645" y="2714117"/>
                  </a:lnTo>
                  <a:lnTo>
                    <a:pt x="1156466" y="2704468"/>
                  </a:lnTo>
                  <a:lnTo>
                    <a:pt x="1208110" y="2694682"/>
                  </a:lnTo>
                  <a:lnTo>
                    <a:pt x="1259444" y="2684914"/>
                  </a:lnTo>
                  <a:lnTo>
                    <a:pt x="1310338" y="2675320"/>
                  </a:lnTo>
                  <a:lnTo>
                    <a:pt x="1360660" y="2666057"/>
                  </a:lnTo>
                  <a:lnTo>
                    <a:pt x="1410279" y="2657279"/>
                  </a:lnTo>
                  <a:lnTo>
                    <a:pt x="1459062" y="2649144"/>
                  </a:lnTo>
                  <a:lnTo>
                    <a:pt x="1506880" y="2641807"/>
                  </a:lnTo>
                  <a:lnTo>
                    <a:pt x="1553600" y="2635423"/>
                  </a:lnTo>
                  <a:lnTo>
                    <a:pt x="1599091" y="2630150"/>
                  </a:lnTo>
                  <a:lnTo>
                    <a:pt x="1643221" y="2626143"/>
                  </a:lnTo>
                  <a:lnTo>
                    <a:pt x="1685859" y="2623557"/>
                  </a:lnTo>
                  <a:lnTo>
                    <a:pt x="1726875" y="2622549"/>
                  </a:lnTo>
                  <a:lnTo>
                    <a:pt x="1785248" y="2622857"/>
                  </a:lnTo>
                  <a:lnTo>
                    <a:pt x="1843444" y="2624141"/>
                  </a:lnTo>
                  <a:lnTo>
                    <a:pt x="1901374" y="2626273"/>
                  </a:lnTo>
                  <a:lnTo>
                    <a:pt x="1958947" y="2629120"/>
                  </a:lnTo>
                  <a:lnTo>
                    <a:pt x="2016073" y="2632552"/>
                  </a:lnTo>
                  <a:lnTo>
                    <a:pt x="2072662" y="2636437"/>
                  </a:lnTo>
                  <a:lnTo>
                    <a:pt x="2128623" y="2640646"/>
                  </a:lnTo>
                  <a:lnTo>
                    <a:pt x="2183868" y="2645047"/>
                  </a:lnTo>
                  <a:lnTo>
                    <a:pt x="2238305" y="2649509"/>
                  </a:lnTo>
                  <a:lnTo>
                    <a:pt x="2291844" y="2653902"/>
                  </a:lnTo>
                  <a:lnTo>
                    <a:pt x="2344396" y="2658094"/>
                  </a:lnTo>
                  <a:lnTo>
                    <a:pt x="2395871" y="2661954"/>
                  </a:lnTo>
                  <a:lnTo>
                    <a:pt x="2446177" y="2665353"/>
                  </a:lnTo>
                  <a:lnTo>
                    <a:pt x="2495226" y="2668158"/>
                  </a:lnTo>
                  <a:lnTo>
                    <a:pt x="2542927" y="2670239"/>
                  </a:lnTo>
                  <a:lnTo>
                    <a:pt x="2589189" y="2671465"/>
                  </a:lnTo>
                  <a:lnTo>
                    <a:pt x="2633924" y="2671705"/>
                  </a:lnTo>
                  <a:lnTo>
                    <a:pt x="2677040" y="2670829"/>
                  </a:lnTo>
                  <a:lnTo>
                    <a:pt x="2718448" y="2668704"/>
                  </a:lnTo>
                  <a:lnTo>
                    <a:pt x="2758057" y="2665202"/>
                  </a:lnTo>
                  <a:lnTo>
                    <a:pt x="2831521" y="2653537"/>
                  </a:lnTo>
                  <a:lnTo>
                    <a:pt x="2899163" y="2631958"/>
                  </a:lnTo>
                  <a:lnTo>
                    <a:pt x="2935572" y="2615653"/>
                  </a:lnTo>
                  <a:lnTo>
                    <a:pt x="2973350" y="2595971"/>
                  </a:lnTo>
                  <a:lnTo>
                    <a:pt x="3012232" y="2573135"/>
                  </a:lnTo>
                  <a:lnTo>
                    <a:pt x="3051949" y="2547369"/>
                  </a:lnTo>
                  <a:lnTo>
                    <a:pt x="3092236" y="2518898"/>
                  </a:lnTo>
                  <a:lnTo>
                    <a:pt x="3132826" y="2487944"/>
                  </a:lnTo>
                  <a:lnTo>
                    <a:pt x="3173452" y="2454731"/>
                  </a:lnTo>
                  <a:lnTo>
                    <a:pt x="3213847" y="2419485"/>
                  </a:lnTo>
                  <a:lnTo>
                    <a:pt x="3253746" y="2382428"/>
                  </a:lnTo>
                  <a:lnTo>
                    <a:pt x="3292880" y="2343784"/>
                  </a:lnTo>
                  <a:lnTo>
                    <a:pt x="3330984" y="2303778"/>
                  </a:lnTo>
                  <a:lnTo>
                    <a:pt x="3367790" y="2262634"/>
                  </a:lnTo>
                  <a:lnTo>
                    <a:pt x="3403033" y="2220574"/>
                  </a:lnTo>
                  <a:lnTo>
                    <a:pt x="3436445" y="2177824"/>
                  </a:lnTo>
                  <a:lnTo>
                    <a:pt x="3467760" y="2134606"/>
                  </a:lnTo>
                  <a:lnTo>
                    <a:pt x="3496711" y="2091146"/>
                  </a:lnTo>
                  <a:lnTo>
                    <a:pt x="3523031" y="2047666"/>
                  </a:lnTo>
                  <a:lnTo>
                    <a:pt x="3546454" y="2004391"/>
                  </a:lnTo>
                  <a:lnTo>
                    <a:pt x="3566713" y="1961545"/>
                  </a:lnTo>
                  <a:lnTo>
                    <a:pt x="3583542" y="1919351"/>
                  </a:lnTo>
                  <a:lnTo>
                    <a:pt x="3596673" y="1878034"/>
                  </a:lnTo>
                  <a:lnTo>
                    <a:pt x="3605840" y="1837816"/>
                  </a:lnTo>
                  <a:lnTo>
                    <a:pt x="3612232" y="1786488"/>
                  </a:lnTo>
                  <a:lnTo>
                    <a:pt x="3612761" y="1737932"/>
                  </a:lnTo>
                  <a:lnTo>
                    <a:pt x="3607841" y="1691991"/>
                  </a:lnTo>
                  <a:lnTo>
                    <a:pt x="3597887" y="1648503"/>
                  </a:lnTo>
                  <a:lnTo>
                    <a:pt x="3583312" y="1607310"/>
                  </a:lnTo>
                  <a:lnTo>
                    <a:pt x="3564532" y="1568252"/>
                  </a:lnTo>
                  <a:lnTo>
                    <a:pt x="3541959" y="1531170"/>
                  </a:lnTo>
                  <a:lnTo>
                    <a:pt x="3516009" y="1495903"/>
                  </a:lnTo>
                  <a:lnTo>
                    <a:pt x="3487095" y="1462293"/>
                  </a:lnTo>
                  <a:lnTo>
                    <a:pt x="3455631" y="1430180"/>
                  </a:lnTo>
                  <a:lnTo>
                    <a:pt x="3422033" y="1399405"/>
                  </a:lnTo>
                  <a:lnTo>
                    <a:pt x="3386713" y="1369807"/>
                  </a:lnTo>
                  <a:lnTo>
                    <a:pt x="3350086" y="1341228"/>
                  </a:lnTo>
                  <a:lnTo>
                    <a:pt x="3312567" y="1313508"/>
                  </a:lnTo>
                  <a:lnTo>
                    <a:pt x="3274570" y="1286487"/>
                  </a:lnTo>
                  <a:lnTo>
                    <a:pt x="3236508" y="1260005"/>
                  </a:lnTo>
                  <a:lnTo>
                    <a:pt x="3198796" y="1233904"/>
                  </a:lnTo>
                  <a:lnTo>
                    <a:pt x="3161848" y="1208024"/>
                  </a:lnTo>
                  <a:lnTo>
                    <a:pt x="3125782" y="1184971"/>
                  </a:lnTo>
                  <a:lnTo>
                    <a:pt x="3086784" y="1164495"/>
                  </a:lnTo>
                  <a:lnTo>
                    <a:pt x="3045184" y="1146283"/>
                  </a:lnTo>
                  <a:lnTo>
                    <a:pt x="3001312" y="1130024"/>
                  </a:lnTo>
                  <a:lnTo>
                    <a:pt x="2955497" y="1115405"/>
                  </a:lnTo>
                  <a:lnTo>
                    <a:pt x="2908069" y="1102117"/>
                  </a:lnTo>
                  <a:lnTo>
                    <a:pt x="2859358" y="1089846"/>
                  </a:lnTo>
                  <a:lnTo>
                    <a:pt x="2809693" y="1078281"/>
                  </a:lnTo>
                  <a:lnTo>
                    <a:pt x="2759403" y="1067111"/>
                  </a:lnTo>
                  <a:lnTo>
                    <a:pt x="2708819" y="1056024"/>
                  </a:lnTo>
                  <a:lnTo>
                    <a:pt x="2658270" y="1044708"/>
                  </a:lnTo>
                  <a:lnTo>
                    <a:pt x="2608086" y="1032852"/>
                  </a:lnTo>
                  <a:lnTo>
                    <a:pt x="2558596" y="1020145"/>
                  </a:lnTo>
                  <a:lnTo>
                    <a:pt x="2510129" y="1006273"/>
                  </a:lnTo>
                  <a:lnTo>
                    <a:pt x="2463016" y="990927"/>
                  </a:lnTo>
                  <a:lnTo>
                    <a:pt x="2417586" y="973794"/>
                  </a:lnTo>
                  <a:lnTo>
                    <a:pt x="2374169" y="954562"/>
                  </a:lnTo>
                  <a:lnTo>
                    <a:pt x="2333095" y="932921"/>
                  </a:lnTo>
                  <a:lnTo>
                    <a:pt x="2294692" y="908557"/>
                  </a:lnTo>
                  <a:lnTo>
                    <a:pt x="2256753" y="879326"/>
                  </a:lnTo>
                  <a:lnTo>
                    <a:pt x="2220787" y="846445"/>
                  </a:lnTo>
                  <a:lnTo>
                    <a:pt x="2186602" y="810409"/>
                  </a:lnTo>
                  <a:lnTo>
                    <a:pt x="2154009" y="771711"/>
                  </a:lnTo>
                  <a:lnTo>
                    <a:pt x="2122816" y="730845"/>
                  </a:lnTo>
                  <a:lnTo>
                    <a:pt x="2092832" y="688307"/>
                  </a:lnTo>
                  <a:lnTo>
                    <a:pt x="2063867" y="644589"/>
                  </a:lnTo>
                  <a:lnTo>
                    <a:pt x="2035729" y="600186"/>
                  </a:lnTo>
                  <a:lnTo>
                    <a:pt x="2008227" y="555593"/>
                  </a:lnTo>
                  <a:lnTo>
                    <a:pt x="1981172" y="511303"/>
                  </a:lnTo>
                  <a:lnTo>
                    <a:pt x="1954371" y="467810"/>
                  </a:lnTo>
                  <a:lnTo>
                    <a:pt x="1927633" y="425609"/>
                  </a:lnTo>
                  <a:lnTo>
                    <a:pt x="1900769" y="385194"/>
                  </a:lnTo>
                  <a:lnTo>
                    <a:pt x="1873587" y="347059"/>
                  </a:lnTo>
                  <a:lnTo>
                    <a:pt x="1845897" y="311699"/>
                  </a:lnTo>
                  <a:lnTo>
                    <a:pt x="1817506" y="279606"/>
                  </a:lnTo>
                  <a:lnTo>
                    <a:pt x="1788225" y="251276"/>
                  </a:lnTo>
                  <a:lnTo>
                    <a:pt x="1757863" y="227202"/>
                  </a:lnTo>
                  <a:lnTo>
                    <a:pt x="1713356" y="195384"/>
                  </a:lnTo>
                  <a:lnTo>
                    <a:pt x="1672057" y="165429"/>
                  </a:lnTo>
                  <a:lnTo>
                    <a:pt x="1632942" y="137481"/>
                  </a:lnTo>
                  <a:lnTo>
                    <a:pt x="1594992" y="111684"/>
                  </a:lnTo>
                  <a:lnTo>
                    <a:pt x="1557185" y="88182"/>
                  </a:lnTo>
                  <a:lnTo>
                    <a:pt x="1518499" y="67119"/>
                  </a:lnTo>
                  <a:lnTo>
                    <a:pt x="1477914" y="48638"/>
                  </a:lnTo>
                  <a:lnTo>
                    <a:pt x="1434408" y="32883"/>
                  </a:lnTo>
                  <a:lnTo>
                    <a:pt x="1386959" y="19998"/>
                  </a:lnTo>
                  <a:lnTo>
                    <a:pt x="1334547" y="10127"/>
                  </a:lnTo>
                  <a:lnTo>
                    <a:pt x="1276150" y="3412"/>
                  </a:lnTo>
                  <a:lnTo>
                    <a:pt x="1210747" y="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296155" y="3633254"/>
              <a:ext cx="318477" cy="318477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338827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18"/>
    </mc:Choice>
    <mc:Fallback>
      <p:transition spd="slow" advTm="621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3052190" y="295749"/>
            <a:ext cx="4111371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lang="en-US" b="1" spc="-250" dirty="0">
                <a:solidFill>
                  <a:schemeClr val="bg1"/>
                </a:solidFill>
              </a:rPr>
              <a:t> 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b="1" spc="-204" dirty="0">
                <a:solidFill>
                  <a:schemeClr val="bg1"/>
                </a:solidFill>
              </a:rPr>
              <a:t>idea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92796" y="2034482"/>
            <a:ext cx="3898900" cy="2984500"/>
            <a:chOff x="2468796" y="2034482"/>
            <a:chExt cx="3898900" cy="29845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95655" y="3032753"/>
              <a:ext cx="300279" cy="3002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0" y="3048000"/>
              <a:ext cx="228600" cy="228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29228" y="3043428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21396" y="2263082"/>
              <a:ext cx="317132" cy="31713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267961" y="2286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87996" y="2034482"/>
              <a:ext cx="317132" cy="31713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734562" y="2058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77056" y="2377427"/>
              <a:ext cx="658393" cy="77115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919474" y="2515362"/>
              <a:ext cx="462915" cy="575310"/>
            </a:xfrm>
            <a:custGeom>
              <a:avLst/>
              <a:gdLst/>
              <a:ahLst/>
              <a:cxnLst/>
              <a:rect l="l" t="t" r="r" b="b"/>
              <a:pathLst>
                <a:path w="462914" h="575310">
                  <a:moveTo>
                    <a:pt x="430735" y="40098"/>
                  </a:moveTo>
                  <a:lnTo>
                    <a:pt x="406739" y="49369"/>
                  </a:lnTo>
                  <a:lnTo>
                    <a:pt x="0" y="558800"/>
                  </a:lnTo>
                  <a:lnTo>
                    <a:pt x="20320" y="574928"/>
                  </a:lnTo>
                  <a:lnTo>
                    <a:pt x="427017" y="65403"/>
                  </a:lnTo>
                  <a:lnTo>
                    <a:pt x="430735" y="40098"/>
                  </a:lnTo>
                  <a:close/>
                </a:path>
                <a:path w="462914" h="575310">
                  <a:moveTo>
                    <a:pt x="461039" y="11937"/>
                  </a:moveTo>
                  <a:lnTo>
                    <a:pt x="436625" y="11937"/>
                  </a:lnTo>
                  <a:lnTo>
                    <a:pt x="456818" y="28066"/>
                  </a:lnTo>
                  <a:lnTo>
                    <a:pt x="427017" y="65403"/>
                  </a:lnTo>
                  <a:lnTo>
                    <a:pt x="420877" y="107187"/>
                  </a:lnTo>
                  <a:lnTo>
                    <a:pt x="419862" y="114300"/>
                  </a:lnTo>
                  <a:lnTo>
                    <a:pt x="424688" y="120903"/>
                  </a:lnTo>
                  <a:lnTo>
                    <a:pt x="438912" y="122936"/>
                  </a:lnTo>
                  <a:lnTo>
                    <a:pt x="445388" y="117983"/>
                  </a:lnTo>
                  <a:lnTo>
                    <a:pt x="446531" y="110998"/>
                  </a:lnTo>
                  <a:lnTo>
                    <a:pt x="461039" y="11937"/>
                  </a:lnTo>
                  <a:close/>
                </a:path>
                <a:path w="462914" h="575310">
                  <a:moveTo>
                    <a:pt x="462788" y="0"/>
                  </a:moveTo>
                  <a:lnTo>
                    <a:pt x="358139" y="40386"/>
                  </a:lnTo>
                  <a:lnTo>
                    <a:pt x="351409" y="43052"/>
                  </a:lnTo>
                  <a:lnTo>
                    <a:pt x="348106" y="50546"/>
                  </a:lnTo>
                  <a:lnTo>
                    <a:pt x="350774" y="57150"/>
                  </a:lnTo>
                  <a:lnTo>
                    <a:pt x="353313" y="63880"/>
                  </a:lnTo>
                  <a:lnTo>
                    <a:pt x="360806" y="67183"/>
                  </a:lnTo>
                  <a:lnTo>
                    <a:pt x="406739" y="49369"/>
                  </a:lnTo>
                  <a:lnTo>
                    <a:pt x="436625" y="11937"/>
                  </a:lnTo>
                  <a:lnTo>
                    <a:pt x="461039" y="11937"/>
                  </a:lnTo>
                  <a:lnTo>
                    <a:pt x="462788" y="0"/>
                  </a:lnTo>
                  <a:close/>
                </a:path>
                <a:path w="462914" h="575310">
                  <a:moveTo>
                    <a:pt x="444417" y="18161"/>
                  </a:moveTo>
                  <a:lnTo>
                    <a:pt x="433959" y="18161"/>
                  </a:lnTo>
                  <a:lnTo>
                    <a:pt x="451358" y="32130"/>
                  </a:lnTo>
                  <a:lnTo>
                    <a:pt x="430735" y="40098"/>
                  </a:lnTo>
                  <a:lnTo>
                    <a:pt x="427017" y="65403"/>
                  </a:lnTo>
                  <a:lnTo>
                    <a:pt x="456818" y="28066"/>
                  </a:lnTo>
                  <a:lnTo>
                    <a:pt x="444417" y="18161"/>
                  </a:lnTo>
                  <a:close/>
                </a:path>
                <a:path w="462914" h="575310">
                  <a:moveTo>
                    <a:pt x="436625" y="11937"/>
                  </a:moveTo>
                  <a:lnTo>
                    <a:pt x="406739" y="49369"/>
                  </a:lnTo>
                  <a:lnTo>
                    <a:pt x="430735" y="40098"/>
                  </a:lnTo>
                  <a:lnTo>
                    <a:pt x="433959" y="18161"/>
                  </a:lnTo>
                  <a:lnTo>
                    <a:pt x="444417" y="18161"/>
                  </a:lnTo>
                  <a:lnTo>
                    <a:pt x="436625" y="11937"/>
                  </a:lnTo>
                  <a:close/>
                </a:path>
                <a:path w="462914" h="575310">
                  <a:moveTo>
                    <a:pt x="433959" y="18161"/>
                  </a:moveTo>
                  <a:lnTo>
                    <a:pt x="430735" y="40098"/>
                  </a:lnTo>
                  <a:lnTo>
                    <a:pt x="451358" y="32130"/>
                  </a:lnTo>
                  <a:lnTo>
                    <a:pt x="433959" y="1816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801361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527930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43255" y="4251953"/>
              <a:ext cx="300279" cy="30027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81400" y="4267200"/>
              <a:ext cx="228600" cy="22860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76828" y="4262627"/>
              <a:ext cx="237744" cy="23774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45196" y="4625282"/>
              <a:ext cx="317132" cy="31713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91761" y="4648962"/>
              <a:ext cx="228600" cy="228600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4191761" y="4648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148327" y="3861790"/>
              <a:ext cx="361188" cy="960145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67255" y="3870953"/>
              <a:ext cx="300279" cy="30027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05400" y="3886200"/>
              <a:ext cx="228600" cy="22860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00827" y="3881627"/>
              <a:ext cx="237744" cy="237744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88196" y="4701482"/>
              <a:ext cx="317132" cy="31713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5334761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164836" y="4090390"/>
              <a:ext cx="356666" cy="841273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5207889" y="41126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48"/>
                  </a:lnTo>
                  <a:lnTo>
                    <a:pt x="167295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5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2996" y="3177482"/>
              <a:ext cx="317132" cy="317132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5639561" y="3201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167883" y="3258286"/>
              <a:ext cx="658393" cy="694969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5210936" y="3396234"/>
              <a:ext cx="462280" cy="499745"/>
            </a:xfrm>
            <a:custGeom>
              <a:avLst/>
              <a:gdLst/>
              <a:ahLst/>
              <a:cxnLst/>
              <a:rect l="l" t="t" r="r" b="b"/>
              <a:pathLst>
                <a:path w="462279" h="499745">
                  <a:moveTo>
                    <a:pt x="427271" y="37774"/>
                  </a:moveTo>
                  <a:lnTo>
                    <a:pt x="402678" y="45318"/>
                  </a:lnTo>
                  <a:lnTo>
                    <a:pt x="0" y="481838"/>
                  </a:lnTo>
                  <a:lnTo>
                    <a:pt x="19050" y="499490"/>
                  </a:lnTo>
                  <a:lnTo>
                    <a:pt x="421739" y="62960"/>
                  </a:lnTo>
                  <a:lnTo>
                    <a:pt x="427271" y="37774"/>
                  </a:lnTo>
                  <a:close/>
                </a:path>
                <a:path w="462279" h="499745">
                  <a:moveTo>
                    <a:pt x="459941" y="10032"/>
                  </a:moveTo>
                  <a:lnTo>
                    <a:pt x="435228" y="10032"/>
                  </a:lnTo>
                  <a:lnTo>
                    <a:pt x="454278" y="27686"/>
                  </a:lnTo>
                  <a:lnTo>
                    <a:pt x="421739" y="62960"/>
                  </a:lnTo>
                  <a:lnTo>
                    <a:pt x="412750" y="103886"/>
                  </a:lnTo>
                  <a:lnTo>
                    <a:pt x="411099" y="110870"/>
                  </a:lnTo>
                  <a:lnTo>
                    <a:pt x="415543" y="117855"/>
                  </a:lnTo>
                  <a:lnTo>
                    <a:pt x="429513" y="120903"/>
                  </a:lnTo>
                  <a:lnTo>
                    <a:pt x="436499" y="116458"/>
                  </a:lnTo>
                  <a:lnTo>
                    <a:pt x="438023" y="109474"/>
                  </a:lnTo>
                  <a:lnTo>
                    <a:pt x="459941" y="10032"/>
                  </a:lnTo>
                  <a:close/>
                </a:path>
                <a:path w="462279" h="499745">
                  <a:moveTo>
                    <a:pt x="441670" y="16001"/>
                  </a:moveTo>
                  <a:lnTo>
                    <a:pt x="432053" y="16001"/>
                  </a:lnTo>
                  <a:lnTo>
                    <a:pt x="448563" y="31241"/>
                  </a:lnTo>
                  <a:lnTo>
                    <a:pt x="427271" y="37774"/>
                  </a:lnTo>
                  <a:lnTo>
                    <a:pt x="421739" y="62960"/>
                  </a:lnTo>
                  <a:lnTo>
                    <a:pt x="454278" y="27686"/>
                  </a:lnTo>
                  <a:lnTo>
                    <a:pt x="441670" y="16001"/>
                  </a:lnTo>
                  <a:close/>
                </a:path>
                <a:path w="462279" h="499745">
                  <a:moveTo>
                    <a:pt x="462152" y="0"/>
                  </a:moveTo>
                  <a:lnTo>
                    <a:pt x="348107" y="34925"/>
                  </a:lnTo>
                  <a:lnTo>
                    <a:pt x="344170" y="42163"/>
                  </a:lnTo>
                  <a:lnTo>
                    <a:pt x="346328" y="49021"/>
                  </a:lnTo>
                  <a:lnTo>
                    <a:pt x="348361" y="55879"/>
                  </a:lnTo>
                  <a:lnTo>
                    <a:pt x="355600" y="59689"/>
                  </a:lnTo>
                  <a:lnTo>
                    <a:pt x="362458" y="57657"/>
                  </a:lnTo>
                  <a:lnTo>
                    <a:pt x="402678" y="45318"/>
                  </a:lnTo>
                  <a:lnTo>
                    <a:pt x="435228" y="10032"/>
                  </a:lnTo>
                  <a:lnTo>
                    <a:pt x="459941" y="10032"/>
                  </a:lnTo>
                  <a:lnTo>
                    <a:pt x="462152" y="0"/>
                  </a:lnTo>
                  <a:close/>
                </a:path>
                <a:path w="462279" h="499745">
                  <a:moveTo>
                    <a:pt x="435228" y="10032"/>
                  </a:moveTo>
                  <a:lnTo>
                    <a:pt x="402678" y="45318"/>
                  </a:lnTo>
                  <a:lnTo>
                    <a:pt x="427271" y="37774"/>
                  </a:lnTo>
                  <a:lnTo>
                    <a:pt x="432053" y="16001"/>
                  </a:lnTo>
                  <a:lnTo>
                    <a:pt x="441670" y="16001"/>
                  </a:lnTo>
                  <a:lnTo>
                    <a:pt x="435228" y="10032"/>
                  </a:lnTo>
                  <a:close/>
                </a:path>
                <a:path w="462279" h="499745">
                  <a:moveTo>
                    <a:pt x="432053" y="16001"/>
                  </a:moveTo>
                  <a:lnTo>
                    <a:pt x="427271" y="37774"/>
                  </a:lnTo>
                  <a:lnTo>
                    <a:pt x="448563" y="31241"/>
                  </a:lnTo>
                  <a:lnTo>
                    <a:pt x="432053" y="1600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50196" y="3863282"/>
              <a:ext cx="317132" cy="31713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6096761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291327" y="3863403"/>
              <a:ext cx="958583" cy="310959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5334761" y="3941191"/>
              <a:ext cx="762000" cy="120650"/>
            </a:xfrm>
            <a:custGeom>
              <a:avLst/>
              <a:gdLst/>
              <a:ahLst/>
              <a:cxnLst/>
              <a:rect l="l" t="t" r="r" b="b"/>
              <a:pathLst>
                <a:path w="762000" h="120650">
                  <a:moveTo>
                    <a:pt x="710710" y="60070"/>
                  </a:moveTo>
                  <a:lnTo>
                    <a:pt x="652145" y="94233"/>
                  </a:lnTo>
                  <a:lnTo>
                    <a:pt x="645922" y="97789"/>
                  </a:lnTo>
                  <a:lnTo>
                    <a:pt x="643889" y="105790"/>
                  </a:lnTo>
                  <a:lnTo>
                    <a:pt x="647446" y="111886"/>
                  </a:lnTo>
                  <a:lnTo>
                    <a:pt x="651001" y="118109"/>
                  </a:lnTo>
                  <a:lnTo>
                    <a:pt x="659002" y="120141"/>
                  </a:lnTo>
                  <a:lnTo>
                    <a:pt x="739789" y="73024"/>
                  </a:lnTo>
                  <a:lnTo>
                    <a:pt x="736346" y="73024"/>
                  </a:lnTo>
                  <a:lnTo>
                    <a:pt x="736346" y="71246"/>
                  </a:lnTo>
                  <a:lnTo>
                    <a:pt x="729868" y="71246"/>
                  </a:lnTo>
                  <a:lnTo>
                    <a:pt x="710710" y="60070"/>
                  </a:lnTo>
                  <a:close/>
                </a:path>
                <a:path w="762000" h="120650">
                  <a:moveTo>
                    <a:pt x="688503" y="47116"/>
                  </a:moveTo>
                  <a:lnTo>
                    <a:pt x="0" y="47116"/>
                  </a:lnTo>
                  <a:lnTo>
                    <a:pt x="0" y="73024"/>
                  </a:lnTo>
                  <a:lnTo>
                    <a:pt x="688503" y="73024"/>
                  </a:lnTo>
                  <a:lnTo>
                    <a:pt x="710710" y="60070"/>
                  </a:lnTo>
                  <a:lnTo>
                    <a:pt x="688503" y="47116"/>
                  </a:lnTo>
                  <a:close/>
                </a:path>
                <a:path w="762000" h="120650">
                  <a:moveTo>
                    <a:pt x="739788" y="47116"/>
                  </a:moveTo>
                  <a:lnTo>
                    <a:pt x="736346" y="47116"/>
                  </a:lnTo>
                  <a:lnTo>
                    <a:pt x="736346" y="73024"/>
                  </a:lnTo>
                  <a:lnTo>
                    <a:pt x="739789" y="73024"/>
                  </a:lnTo>
                  <a:lnTo>
                    <a:pt x="762000" y="60070"/>
                  </a:lnTo>
                  <a:lnTo>
                    <a:pt x="739788" y="47116"/>
                  </a:lnTo>
                  <a:close/>
                </a:path>
                <a:path w="762000" h="120650">
                  <a:moveTo>
                    <a:pt x="729868" y="48894"/>
                  </a:moveTo>
                  <a:lnTo>
                    <a:pt x="710710" y="60070"/>
                  </a:lnTo>
                  <a:lnTo>
                    <a:pt x="729868" y="71246"/>
                  </a:lnTo>
                  <a:lnTo>
                    <a:pt x="729868" y="48894"/>
                  </a:lnTo>
                  <a:close/>
                </a:path>
                <a:path w="762000" h="120650">
                  <a:moveTo>
                    <a:pt x="736346" y="48894"/>
                  </a:moveTo>
                  <a:lnTo>
                    <a:pt x="729868" y="48894"/>
                  </a:lnTo>
                  <a:lnTo>
                    <a:pt x="729868" y="71246"/>
                  </a:lnTo>
                  <a:lnTo>
                    <a:pt x="736346" y="71246"/>
                  </a:lnTo>
                  <a:lnTo>
                    <a:pt x="736346" y="48894"/>
                  </a:lnTo>
                  <a:close/>
                </a:path>
                <a:path w="762000" h="120650">
                  <a:moveTo>
                    <a:pt x="659002" y="0"/>
                  </a:moveTo>
                  <a:lnTo>
                    <a:pt x="651001" y="2031"/>
                  </a:lnTo>
                  <a:lnTo>
                    <a:pt x="647446" y="8254"/>
                  </a:lnTo>
                  <a:lnTo>
                    <a:pt x="643889" y="14350"/>
                  </a:lnTo>
                  <a:lnTo>
                    <a:pt x="645922" y="22351"/>
                  </a:lnTo>
                  <a:lnTo>
                    <a:pt x="652145" y="25907"/>
                  </a:lnTo>
                  <a:lnTo>
                    <a:pt x="710710" y="60070"/>
                  </a:lnTo>
                  <a:lnTo>
                    <a:pt x="729868" y="48894"/>
                  </a:lnTo>
                  <a:lnTo>
                    <a:pt x="736346" y="48894"/>
                  </a:lnTo>
                  <a:lnTo>
                    <a:pt x="736346" y="47116"/>
                  </a:lnTo>
                  <a:lnTo>
                    <a:pt x="739788" y="47116"/>
                  </a:lnTo>
                  <a:lnTo>
                    <a:pt x="659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691128" y="2148852"/>
              <a:ext cx="310959" cy="958583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3788791" y="2286762"/>
              <a:ext cx="120650" cy="762000"/>
            </a:xfrm>
            <a:custGeom>
              <a:avLst/>
              <a:gdLst/>
              <a:ahLst/>
              <a:cxnLst/>
              <a:rect l="l" t="t" r="r" b="b"/>
              <a:pathLst>
                <a:path w="120650" h="762000">
                  <a:moveTo>
                    <a:pt x="60071" y="51289"/>
                  </a:moveTo>
                  <a:lnTo>
                    <a:pt x="47117" y="73496"/>
                  </a:lnTo>
                  <a:lnTo>
                    <a:pt x="47117" y="762000"/>
                  </a:lnTo>
                  <a:lnTo>
                    <a:pt x="73025" y="762000"/>
                  </a:lnTo>
                  <a:lnTo>
                    <a:pt x="73025" y="73496"/>
                  </a:lnTo>
                  <a:lnTo>
                    <a:pt x="60071" y="51289"/>
                  </a:lnTo>
                  <a:close/>
                </a:path>
                <a:path w="120650" h="762000">
                  <a:moveTo>
                    <a:pt x="60071" y="0"/>
                  </a:moveTo>
                  <a:lnTo>
                    <a:pt x="0" y="102997"/>
                  </a:lnTo>
                  <a:lnTo>
                    <a:pt x="2032" y="110998"/>
                  </a:lnTo>
                  <a:lnTo>
                    <a:pt x="8255" y="114553"/>
                  </a:lnTo>
                  <a:lnTo>
                    <a:pt x="14350" y="118110"/>
                  </a:lnTo>
                  <a:lnTo>
                    <a:pt x="22351" y="116077"/>
                  </a:lnTo>
                  <a:lnTo>
                    <a:pt x="25908" y="109854"/>
                  </a:lnTo>
                  <a:lnTo>
                    <a:pt x="47117" y="73496"/>
                  </a:lnTo>
                  <a:lnTo>
                    <a:pt x="47117" y="25653"/>
                  </a:lnTo>
                  <a:lnTo>
                    <a:pt x="75033" y="25653"/>
                  </a:lnTo>
                  <a:lnTo>
                    <a:pt x="60071" y="0"/>
                  </a:lnTo>
                  <a:close/>
                </a:path>
                <a:path w="120650" h="762000">
                  <a:moveTo>
                    <a:pt x="75033" y="25653"/>
                  </a:moveTo>
                  <a:lnTo>
                    <a:pt x="73025" y="25653"/>
                  </a:lnTo>
                  <a:lnTo>
                    <a:pt x="73025" y="73496"/>
                  </a:lnTo>
                  <a:lnTo>
                    <a:pt x="94234" y="109854"/>
                  </a:lnTo>
                  <a:lnTo>
                    <a:pt x="97789" y="116077"/>
                  </a:lnTo>
                  <a:lnTo>
                    <a:pt x="105791" y="118110"/>
                  </a:lnTo>
                  <a:lnTo>
                    <a:pt x="111887" y="114553"/>
                  </a:lnTo>
                  <a:lnTo>
                    <a:pt x="118110" y="110998"/>
                  </a:lnTo>
                  <a:lnTo>
                    <a:pt x="120142" y="102997"/>
                  </a:lnTo>
                  <a:lnTo>
                    <a:pt x="75033" y="25653"/>
                  </a:lnTo>
                  <a:close/>
                </a:path>
                <a:path w="120650" h="762000">
                  <a:moveTo>
                    <a:pt x="73025" y="25653"/>
                  </a:moveTo>
                  <a:lnTo>
                    <a:pt x="47117" y="25653"/>
                  </a:lnTo>
                  <a:lnTo>
                    <a:pt x="47117" y="73496"/>
                  </a:lnTo>
                  <a:lnTo>
                    <a:pt x="60071" y="51289"/>
                  </a:lnTo>
                  <a:lnTo>
                    <a:pt x="48895" y="32130"/>
                  </a:lnTo>
                  <a:lnTo>
                    <a:pt x="73025" y="32130"/>
                  </a:lnTo>
                  <a:lnTo>
                    <a:pt x="73025" y="25653"/>
                  </a:lnTo>
                  <a:close/>
                </a:path>
                <a:path w="120650" h="762000">
                  <a:moveTo>
                    <a:pt x="73025" y="32130"/>
                  </a:moveTo>
                  <a:lnTo>
                    <a:pt x="71247" y="32130"/>
                  </a:lnTo>
                  <a:lnTo>
                    <a:pt x="60071" y="51289"/>
                  </a:lnTo>
                  <a:lnTo>
                    <a:pt x="73025" y="73496"/>
                  </a:lnTo>
                  <a:lnTo>
                    <a:pt x="73025" y="32130"/>
                  </a:lnTo>
                  <a:close/>
                </a:path>
                <a:path w="120650" h="762000">
                  <a:moveTo>
                    <a:pt x="71247" y="32130"/>
                  </a:moveTo>
                  <a:lnTo>
                    <a:pt x="48895" y="32130"/>
                  </a:lnTo>
                  <a:lnTo>
                    <a:pt x="60071" y="51289"/>
                  </a:lnTo>
                  <a:lnTo>
                    <a:pt x="71247" y="3213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68796" y="2948882"/>
              <a:ext cx="317132" cy="317132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2515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586228" y="2949003"/>
              <a:ext cx="1187183" cy="310959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2743962" y="3034792"/>
              <a:ext cx="991869" cy="141605"/>
            </a:xfrm>
            <a:custGeom>
              <a:avLst/>
              <a:gdLst/>
              <a:ahLst/>
              <a:cxnLst/>
              <a:rect l="l" t="t" r="r" b="b"/>
              <a:pathLst>
                <a:path w="991870" h="141605">
                  <a:moveTo>
                    <a:pt x="74217" y="44811"/>
                  </a:moveTo>
                  <a:lnTo>
                    <a:pt x="51132" y="56010"/>
                  </a:lnTo>
                  <a:lnTo>
                    <a:pt x="72302" y="70608"/>
                  </a:lnTo>
                  <a:lnTo>
                    <a:pt x="989584" y="141224"/>
                  </a:lnTo>
                  <a:lnTo>
                    <a:pt x="991615" y="115316"/>
                  </a:lnTo>
                  <a:lnTo>
                    <a:pt x="74217" y="44811"/>
                  </a:lnTo>
                  <a:close/>
                </a:path>
                <a:path w="991870" h="141605">
                  <a:moveTo>
                    <a:pt x="107314" y="0"/>
                  </a:moveTo>
                  <a:lnTo>
                    <a:pt x="0" y="52070"/>
                  </a:lnTo>
                  <a:lnTo>
                    <a:pt x="92201" y="115824"/>
                  </a:lnTo>
                  <a:lnTo>
                    <a:pt x="98170" y="119887"/>
                  </a:lnTo>
                  <a:lnTo>
                    <a:pt x="106171" y="118491"/>
                  </a:lnTo>
                  <a:lnTo>
                    <a:pt x="110236" y="112522"/>
                  </a:lnTo>
                  <a:lnTo>
                    <a:pt x="114300" y="106680"/>
                  </a:lnTo>
                  <a:lnTo>
                    <a:pt x="112902" y="98679"/>
                  </a:lnTo>
                  <a:lnTo>
                    <a:pt x="106933" y="94487"/>
                  </a:lnTo>
                  <a:lnTo>
                    <a:pt x="72302" y="70608"/>
                  </a:lnTo>
                  <a:lnTo>
                    <a:pt x="24511" y="66929"/>
                  </a:lnTo>
                  <a:lnTo>
                    <a:pt x="26543" y="41148"/>
                  </a:lnTo>
                  <a:lnTo>
                    <a:pt x="81771" y="41148"/>
                  </a:lnTo>
                  <a:lnTo>
                    <a:pt x="112140" y="26416"/>
                  </a:lnTo>
                  <a:lnTo>
                    <a:pt x="118618" y="23368"/>
                  </a:lnTo>
                  <a:lnTo>
                    <a:pt x="121285" y="15621"/>
                  </a:lnTo>
                  <a:lnTo>
                    <a:pt x="118237" y="9144"/>
                  </a:lnTo>
                  <a:lnTo>
                    <a:pt x="115062" y="2667"/>
                  </a:lnTo>
                  <a:lnTo>
                    <a:pt x="107314" y="0"/>
                  </a:lnTo>
                  <a:close/>
                </a:path>
                <a:path w="991870" h="141605">
                  <a:moveTo>
                    <a:pt x="26543" y="41148"/>
                  </a:moveTo>
                  <a:lnTo>
                    <a:pt x="24511" y="66929"/>
                  </a:lnTo>
                  <a:lnTo>
                    <a:pt x="72302" y="70608"/>
                  </a:lnTo>
                  <a:lnTo>
                    <a:pt x="65124" y="65659"/>
                  </a:lnTo>
                  <a:lnTo>
                    <a:pt x="31242" y="65659"/>
                  </a:lnTo>
                  <a:lnTo>
                    <a:pt x="32893" y="43434"/>
                  </a:lnTo>
                  <a:lnTo>
                    <a:pt x="56288" y="43434"/>
                  </a:lnTo>
                  <a:lnTo>
                    <a:pt x="26543" y="41148"/>
                  </a:lnTo>
                  <a:close/>
                </a:path>
                <a:path w="991870" h="141605">
                  <a:moveTo>
                    <a:pt x="32893" y="43434"/>
                  </a:moveTo>
                  <a:lnTo>
                    <a:pt x="31242" y="65659"/>
                  </a:lnTo>
                  <a:lnTo>
                    <a:pt x="51132" y="56010"/>
                  </a:lnTo>
                  <a:lnTo>
                    <a:pt x="32893" y="43434"/>
                  </a:lnTo>
                  <a:close/>
                </a:path>
                <a:path w="991870" h="141605">
                  <a:moveTo>
                    <a:pt x="51132" y="56010"/>
                  </a:moveTo>
                  <a:lnTo>
                    <a:pt x="31242" y="65659"/>
                  </a:lnTo>
                  <a:lnTo>
                    <a:pt x="65124" y="65659"/>
                  </a:lnTo>
                  <a:lnTo>
                    <a:pt x="51132" y="56010"/>
                  </a:lnTo>
                  <a:close/>
                </a:path>
                <a:path w="991870" h="141605">
                  <a:moveTo>
                    <a:pt x="56288" y="43434"/>
                  </a:moveTo>
                  <a:lnTo>
                    <a:pt x="32893" y="43434"/>
                  </a:lnTo>
                  <a:lnTo>
                    <a:pt x="51132" y="56010"/>
                  </a:lnTo>
                  <a:lnTo>
                    <a:pt x="74217" y="44811"/>
                  </a:lnTo>
                  <a:lnTo>
                    <a:pt x="56288" y="43434"/>
                  </a:lnTo>
                  <a:close/>
                </a:path>
                <a:path w="991870" h="141605">
                  <a:moveTo>
                    <a:pt x="81771" y="41148"/>
                  </a:moveTo>
                  <a:lnTo>
                    <a:pt x="26543" y="41148"/>
                  </a:lnTo>
                  <a:lnTo>
                    <a:pt x="74217" y="44811"/>
                  </a:lnTo>
                  <a:lnTo>
                    <a:pt x="81771" y="4114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21196" y="3710882"/>
              <a:ext cx="317132" cy="317132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667762" y="3734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738628" y="3211080"/>
              <a:ext cx="1074420" cy="810755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2896362" y="3233166"/>
              <a:ext cx="879475" cy="615950"/>
            </a:xfrm>
            <a:custGeom>
              <a:avLst/>
              <a:gdLst/>
              <a:ahLst/>
              <a:cxnLst/>
              <a:rect l="l" t="t" r="r" b="b"/>
              <a:pathLst>
                <a:path w="879475" h="615950">
                  <a:moveTo>
                    <a:pt x="58038" y="504698"/>
                  </a:moveTo>
                  <a:lnTo>
                    <a:pt x="50292" y="507492"/>
                  </a:lnTo>
                  <a:lnTo>
                    <a:pt x="47370" y="513969"/>
                  </a:lnTo>
                  <a:lnTo>
                    <a:pt x="0" y="615696"/>
                  </a:lnTo>
                  <a:lnTo>
                    <a:pt x="51090" y="611632"/>
                  </a:lnTo>
                  <a:lnTo>
                    <a:pt x="28448" y="611632"/>
                  </a:lnTo>
                  <a:lnTo>
                    <a:pt x="13715" y="590423"/>
                  </a:lnTo>
                  <a:lnTo>
                    <a:pt x="53021" y="563137"/>
                  </a:lnTo>
                  <a:lnTo>
                    <a:pt x="70865" y="524891"/>
                  </a:lnTo>
                  <a:lnTo>
                    <a:pt x="73787" y="518414"/>
                  </a:lnTo>
                  <a:lnTo>
                    <a:pt x="70993" y="510794"/>
                  </a:lnTo>
                  <a:lnTo>
                    <a:pt x="58038" y="504698"/>
                  </a:lnTo>
                  <a:close/>
                </a:path>
                <a:path w="879475" h="615950">
                  <a:moveTo>
                    <a:pt x="53021" y="563137"/>
                  </a:moveTo>
                  <a:lnTo>
                    <a:pt x="13715" y="590423"/>
                  </a:lnTo>
                  <a:lnTo>
                    <a:pt x="28448" y="611632"/>
                  </a:lnTo>
                  <a:lnTo>
                    <a:pt x="35768" y="606552"/>
                  </a:lnTo>
                  <a:lnTo>
                    <a:pt x="32765" y="606552"/>
                  </a:lnTo>
                  <a:lnTo>
                    <a:pt x="20065" y="588137"/>
                  </a:lnTo>
                  <a:lnTo>
                    <a:pt x="42176" y="586383"/>
                  </a:lnTo>
                  <a:lnTo>
                    <a:pt x="53021" y="563137"/>
                  </a:lnTo>
                  <a:close/>
                </a:path>
                <a:path w="879475" h="615950">
                  <a:moveTo>
                    <a:pt x="116839" y="580517"/>
                  </a:moveTo>
                  <a:lnTo>
                    <a:pt x="67756" y="584354"/>
                  </a:lnTo>
                  <a:lnTo>
                    <a:pt x="28448" y="611632"/>
                  </a:lnTo>
                  <a:lnTo>
                    <a:pt x="51090" y="611632"/>
                  </a:lnTo>
                  <a:lnTo>
                    <a:pt x="118871" y="606298"/>
                  </a:lnTo>
                  <a:lnTo>
                    <a:pt x="124206" y="600075"/>
                  </a:lnTo>
                  <a:lnTo>
                    <a:pt x="123698" y="592963"/>
                  </a:lnTo>
                  <a:lnTo>
                    <a:pt x="123062" y="585851"/>
                  </a:lnTo>
                  <a:lnTo>
                    <a:pt x="116839" y="580517"/>
                  </a:lnTo>
                  <a:close/>
                </a:path>
                <a:path w="879475" h="615950">
                  <a:moveTo>
                    <a:pt x="42176" y="586383"/>
                  </a:moveTo>
                  <a:lnTo>
                    <a:pt x="20065" y="588137"/>
                  </a:lnTo>
                  <a:lnTo>
                    <a:pt x="32765" y="606552"/>
                  </a:lnTo>
                  <a:lnTo>
                    <a:pt x="42176" y="586383"/>
                  </a:lnTo>
                  <a:close/>
                </a:path>
                <a:path w="879475" h="615950">
                  <a:moveTo>
                    <a:pt x="67756" y="584354"/>
                  </a:moveTo>
                  <a:lnTo>
                    <a:pt x="42176" y="586383"/>
                  </a:lnTo>
                  <a:lnTo>
                    <a:pt x="32765" y="606552"/>
                  </a:lnTo>
                  <a:lnTo>
                    <a:pt x="35768" y="606552"/>
                  </a:lnTo>
                  <a:lnTo>
                    <a:pt x="67756" y="584354"/>
                  </a:lnTo>
                  <a:close/>
                </a:path>
                <a:path w="879475" h="615950">
                  <a:moveTo>
                    <a:pt x="864235" y="0"/>
                  </a:moveTo>
                  <a:lnTo>
                    <a:pt x="53021" y="563137"/>
                  </a:lnTo>
                  <a:lnTo>
                    <a:pt x="42176" y="586383"/>
                  </a:lnTo>
                  <a:lnTo>
                    <a:pt x="67756" y="584354"/>
                  </a:lnTo>
                  <a:lnTo>
                    <a:pt x="879093" y="21336"/>
                  </a:lnTo>
                  <a:lnTo>
                    <a:pt x="8642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97396" y="4701482"/>
              <a:ext cx="317132" cy="317132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2743962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781300" y="4428706"/>
              <a:ext cx="877849" cy="502958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2939034" y="4451223"/>
              <a:ext cx="681990" cy="321310"/>
            </a:xfrm>
            <a:custGeom>
              <a:avLst/>
              <a:gdLst/>
              <a:ahLst/>
              <a:cxnLst/>
              <a:rect l="l" t="t" r="r" b="b"/>
              <a:pathLst>
                <a:path w="681989" h="321310">
                  <a:moveTo>
                    <a:pt x="78486" y="209803"/>
                  </a:moveTo>
                  <a:lnTo>
                    <a:pt x="70358" y="211074"/>
                  </a:lnTo>
                  <a:lnTo>
                    <a:pt x="0" y="307339"/>
                  </a:lnTo>
                  <a:lnTo>
                    <a:pt x="111379" y="320420"/>
                  </a:lnTo>
                  <a:lnTo>
                    <a:pt x="118491" y="321182"/>
                  </a:lnTo>
                  <a:lnTo>
                    <a:pt x="124968" y="316102"/>
                  </a:lnTo>
                  <a:lnTo>
                    <a:pt x="125730" y="308990"/>
                  </a:lnTo>
                  <a:lnTo>
                    <a:pt x="28702" y="308990"/>
                  </a:lnTo>
                  <a:lnTo>
                    <a:pt x="18288" y="285241"/>
                  </a:lnTo>
                  <a:lnTo>
                    <a:pt x="62153" y="266081"/>
                  </a:lnTo>
                  <a:lnTo>
                    <a:pt x="86995" y="232028"/>
                  </a:lnTo>
                  <a:lnTo>
                    <a:pt x="91313" y="226313"/>
                  </a:lnTo>
                  <a:lnTo>
                    <a:pt x="90043" y="218185"/>
                  </a:lnTo>
                  <a:lnTo>
                    <a:pt x="84201" y="213994"/>
                  </a:lnTo>
                  <a:lnTo>
                    <a:pt x="78486" y="209803"/>
                  </a:lnTo>
                  <a:close/>
                </a:path>
                <a:path w="681989" h="321310">
                  <a:moveTo>
                    <a:pt x="62153" y="266081"/>
                  </a:moveTo>
                  <a:lnTo>
                    <a:pt x="18288" y="285241"/>
                  </a:lnTo>
                  <a:lnTo>
                    <a:pt x="28702" y="308990"/>
                  </a:lnTo>
                  <a:lnTo>
                    <a:pt x="38292" y="304800"/>
                  </a:lnTo>
                  <a:lnTo>
                    <a:pt x="33909" y="304800"/>
                  </a:lnTo>
                  <a:lnTo>
                    <a:pt x="25018" y="284225"/>
                  </a:lnTo>
                  <a:lnTo>
                    <a:pt x="48917" y="284225"/>
                  </a:lnTo>
                  <a:lnTo>
                    <a:pt x="62153" y="266081"/>
                  </a:lnTo>
                  <a:close/>
                </a:path>
                <a:path w="681989" h="321310">
                  <a:moveTo>
                    <a:pt x="72672" y="289776"/>
                  </a:moveTo>
                  <a:lnTo>
                    <a:pt x="28702" y="308990"/>
                  </a:lnTo>
                  <a:lnTo>
                    <a:pt x="125730" y="308990"/>
                  </a:lnTo>
                  <a:lnTo>
                    <a:pt x="126618" y="301878"/>
                  </a:lnTo>
                  <a:lnTo>
                    <a:pt x="121539" y="295528"/>
                  </a:lnTo>
                  <a:lnTo>
                    <a:pt x="72672" y="289776"/>
                  </a:lnTo>
                  <a:close/>
                </a:path>
                <a:path w="681989" h="321310">
                  <a:moveTo>
                    <a:pt x="25018" y="284225"/>
                  </a:moveTo>
                  <a:lnTo>
                    <a:pt x="33909" y="304800"/>
                  </a:lnTo>
                  <a:lnTo>
                    <a:pt x="47045" y="286791"/>
                  </a:lnTo>
                  <a:lnTo>
                    <a:pt x="25018" y="284225"/>
                  </a:lnTo>
                  <a:close/>
                </a:path>
                <a:path w="681989" h="321310">
                  <a:moveTo>
                    <a:pt x="47045" y="286791"/>
                  </a:moveTo>
                  <a:lnTo>
                    <a:pt x="33909" y="304800"/>
                  </a:lnTo>
                  <a:lnTo>
                    <a:pt x="38292" y="304800"/>
                  </a:lnTo>
                  <a:lnTo>
                    <a:pt x="72672" y="289776"/>
                  </a:lnTo>
                  <a:lnTo>
                    <a:pt x="47045" y="286791"/>
                  </a:lnTo>
                  <a:close/>
                </a:path>
                <a:path w="681989" h="321310">
                  <a:moveTo>
                    <a:pt x="671321" y="0"/>
                  </a:moveTo>
                  <a:lnTo>
                    <a:pt x="62153" y="266081"/>
                  </a:lnTo>
                  <a:lnTo>
                    <a:pt x="47045" y="286791"/>
                  </a:lnTo>
                  <a:lnTo>
                    <a:pt x="72672" y="289776"/>
                  </a:lnTo>
                  <a:lnTo>
                    <a:pt x="681736" y="23621"/>
                  </a:lnTo>
                  <a:lnTo>
                    <a:pt x="671321" y="0"/>
                  </a:lnTo>
                  <a:close/>
                </a:path>
                <a:path w="681989" h="321310">
                  <a:moveTo>
                    <a:pt x="48917" y="284225"/>
                  </a:moveTo>
                  <a:lnTo>
                    <a:pt x="25018" y="284225"/>
                  </a:lnTo>
                  <a:lnTo>
                    <a:pt x="47045" y="286791"/>
                  </a:lnTo>
                  <a:lnTo>
                    <a:pt x="48917" y="284225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575560" y="2122932"/>
              <a:ext cx="3720084" cy="2875788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2631383" y="2158746"/>
              <a:ext cx="3613150" cy="2769235"/>
            </a:xfrm>
            <a:custGeom>
              <a:avLst/>
              <a:gdLst/>
              <a:ahLst/>
              <a:cxnLst/>
              <a:rect l="l" t="t" r="r" b="b"/>
              <a:pathLst>
                <a:path w="3613150" h="2769235">
                  <a:moveTo>
                    <a:pt x="1210747" y="0"/>
                  </a:moveTo>
                  <a:lnTo>
                    <a:pt x="1165189" y="2185"/>
                  </a:lnTo>
                  <a:lnTo>
                    <a:pt x="1119233" y="7976"/>
                  </a:lnTo>
                  <a:lnTo>
                    <a:pt x="1072976" y="17183"/>
                  </a:lnTo>
                  <a:lnTo>
                    <a:pt x="1026514" y="29620"/>
                  </a:lnTo>
                  <a:lnTo>
                    <a:pt x="979943" y="45100"/>
                  </a:lnTo>
                  <a:lnTo>
                    <a:pt x="933361" y="63435"/>
                  </a:lnTo>
                  <a:lnTo>
                    <a:pt x="886863" y="84439"/>
                  </a:lnTo>
                  <a:lnTo>
                    <a:pt x="840546" y="107924"/>
                  </a:lnTo>
                  <a:lnTo>
                    <a:pt x="794506" y="133703"/>
                  </a:lnTo>
                  <a:lnTo>
                    <a:pt x="748839" y="161588"/>
                  </a:lnTo>
                  <a:lnTo>
                    <a:pt x="703643" y="191394"/>
                  </a:lnTo>
                  <a:lnTo>
                    <a:pt x="659013" y="222931"/>
                  </a:lnTo>
                  <a:lnTo>
                    <a:pt x="615045" y="256014"/>
                  </a:lnTo>
                  <a:lnTo>
                    <a:pt x="571837" y="290456"/>
                  </a:lnTo>
                  <a:lnTo>
                    <a:pt x="529485" y="326068"/>
                  </a:lnTo>
                  <a:lnTo>
                    <a:pt x="488085" y="362664"/>
                  </a:lnTo>
                  <a:lnTo>
                    <a:pt x="447733" y="400056"/>
                  </a:lnTo>
                  <a:lnTo>
                    <a:pt x="408526" y="438058"/>
                  </a:lnTo>
                  <a:lnTo>
                    <a:pt x="370561" y="476483"/>
                  </a:lnTo>
                  <a:lnTo>
                    <a:pt x="333933" y="515142"/>
                  </a:lnTo>
                  <a:lnTo>
                    <a:pt x="298740" y="553849"/>
                  </a:lnTo>
                  <a:lnTo>
                    <a:pt x="265077" y="592417"/>
                  </a:lnTo>
                  <a:lnTo>
                    <a:pt x="233041" y="630659"/>
                  </a:lnTo>
                  <a:lnTo>
                    <a:pt x="202728" y="668387"/>
                  </a:lnTo>
                  <a:lnTo>
                    <a:pt x="174235" y="705414"/>
                  </a:lnTo>
                  <a:lnTo>
                    <a:pt x="147658" y="741553"/>
                  </a:lnTo>
                  <a:lnTo>
                    <a:pt x="123094" y="776617"/>
                  </a:lnTo>
                  <a:lnTo>
                    <a:pt x="100639" y="810418"/>
                  </a:lnTo>
                  <a:lnTo>
                    <a:pt x="80390" y="842771"/>
                  </a:lnTo>
                  <a:lnTo>
                    <a:pt x="46892" y="902378"/>
                  </a:lnTo>
                  <a:lnTo>
                    <a:pt x="15562" y="978204"/>
                  </a:lnTo>
                  <a:lnTo>
                    <a:pt x="4543" y="1027722"/>
                  </a:lnTo>
                  <a:lnTo>
                    <a:pt x="0" y="1077596"/>
                  </a:lnTo>
                  <a:lnTo>
                    <a:pt x="1149" y="1127613"/>
                  </a:lnTo>
                  <a:lnTo>
                    <a:pt x="7210" y="1177558"/>
                  </a:lnTo>
                  <a:lnTo>
                    <a:pt x="17400" y="1227217"/>
                  </a:lnTo>
                  <a:lnTo>
                    <a:pt x="30937" y="1276376"/>
                  </a:lnTo>
                  <a:lnTo>
                    <a:pt x="47040" y="1324821"/>
                  </a:lnTo>
                  <a:lnTo>
                    <a:pt x="64926" y="1372336"/>
                  </a:lnTo>
                  <a:lnTo>
                    <a:pt x="83812" y="1418708"/>
                  </a:lnTo>
                  <a:lnTo>
                    <a:pt x="102918" y="1463722"/>
                  </a:lnTo>
                  <a:lnTo>
                    <a:pt x="121461" y="1507164"/>
                  </a:lnTo>
                  <a:lnTo>
                    <a:pt x="138660" y="1548819"/>
                  </a:lnTo>
                  <a:lnTo>
                    <a:pt x="153731" y="1588474"/>
                  </a:lnTo>
                  <a:lnTo>
                    <a:pt x="165893" y="1625914"/>
                  </a:lnTo>
                  <a:lnTo>
                    <a:pt x="174365" y="1660924"/>
                  </a:lnTo>
                  <a:lnTo>
                    <a:pt x="178364" y="1693290"/>
                  </a:lnTo>
                  <a:lnTo>
                    <a:pt x="178169" y="1718181"/>
                  </a:lnTo>
                  <a:lnTo>
                    <a:pt x="171024" y="1778997"/>
                  </a:lnTo>
                  <a:lnTo>
                    <a:pt x="157467" y="1852422"/>
                  </a:lnTo>
                  <a:lnTo>
                    <a:pt x="149258" y="1893073"/>
                  </a:lnTo>
                  <a:lnTo>
                    <a:pt x="140614" y="1935929"/>
                  </a:lnTo>
                  <a:lnTo>
                    <a:pt x="131925" y="1980675"/>
                  </a:lnTo>
                  <a:lnTo>
                    <a:pt x="123581" y="2026993"/>
                  </a:lnTo>
                  <a:lnTo>
                    <a:pt x="115971" y="2074570"/>
                  </a:lnTo>
                  <a:lnTo>
                    <a:pt x="109484" y="2123088"/>
                  </a:lnTo>
                  <a:lnTo>
                    <a:pt x="104510" y="2172232"/>
                  </a:lnTo>
                  <a:lnTo>
                    <a:pt x="101438" y="2221686"/>
                  </a:lnTo>
                  <a:lnTo>
                    <a:pt x="100658" y="2271135"/>
                  </a:lnTo>
                  <a:lnTo>
                    <a:pt x="102560" y="2320263"/>
                  </a:lnTo>
                  <a:lnTo>
                    <a:pt x="107532" y="2368753"/>
                  </a:lnTo>
                  <a:lnTo>
                    <a:pt x="115965" y="2416291"/>
                  </a:lnTo>
                  <a:lnTo>
                    <a:pt x="128248" y="2462560"/>
                  </a:lnTo>
                  <a:lnTo>
                    <a:pt x="144770" y="2507245"/>
                  </a:lnTo>
                  <a:lnTo>
                    <a:pt x="165921" y="2550029"/>
                  </a:lnTo>
                  <a:lnTo>
                    <a:pt x="192090" y="2590598"/>
                  </a:lnTo>
                  <a:lnTo>
                    <a:pt x="223667" y="2628635"/>
                  </a:lnTo>
                  <a:lnTo>
                    <a:pt x="261041" y="2663824"/>
                  </a:lnTo>
                  <a:lnTo>
                    <a:pt x="323821" y="2705929"/>
                  </a:lnTo>
                  <a:lnTo>
                    <a:pt x="358559" y="2722486"/>
                  </a:lnTo>
                  <a:lnTo>
                    <a:pt x="395352" y="2736253"/>
                  </a:lnTo>
                  <a:lnTo>
                    <a:pt x="434071" y="2747387"/>
                  </a:lnTo>
                  <a:lnTo>
                    <a:pt x="474583" y="2756044"/>
                  </a:lnTo>
                  <a:lnTo>
                    <a:pt x="516757" y="2762379"/>
                  </a:lnTo>
                  <a:lnTo>
                    <a:pt x="560461" y="2766550"/>
                  </a:lnTo>
                  <a:lnTo>
                    <a:pt x="605565" y="2768710"/>
                  </a:lnTo>
                  <a:lnTo>
                    <a:pt x="651936" y="2769018"/>
                  </a:lnTo>
                  <a:lnTo>
                    <a:pt x="699444" y="2767628"/>
                  </a:lnTo>
                  <a:lnTo>
                    <a:pt x="747956" y="2764696"/>
                  </a:lnTo>
                  <a:lnTo>
                    <a:pt x="797343" y="2760380"/>
                  </a:lnTo>
                  <a:lnTo>
                    <a:pt x="847471" y="2754833"/>
                  </a:lnTo>
                  <a:lnTo>
                    <a:pt x="898210" y="2748213"/>
                  </a:lnTo>
                  <a:lnTo>
                    <a:pt x="949428" y="2740675"/>
                  </a:lnTo>
                  <a:lnTo>
                    <a:pt x="1000995" y="2732376"/>
                  </a:lnTo>
                  <a:lnTo>
                    <a:pt x="1052777" y="2723471"/>
                  </a:lnTo>
                  <a:lnTo>
                    <a:pt x="1104645" y="2714117"/>
                  </a:lnTo>
                  <a:lnTo>
                    <a:pt x="1156466" y="2704468"/>
                  </a:lnTo>
                  <a:lnTo>
                    <a:pt x="1208110" y="2694682"/>
                  </a:lnTo>
                  <a:lnTo>
                    <a:pt x="1259444" y="2684914"/>
                  </a:lnTo>
                  <a:lnTo>
                    <a:pt x="1310338" y="2675320"/>
                  </a:lnTo>
                  <a:lnTo>
                    <a:pt x="1360660" y="2666057"/>
                  </a:lnTo>
                  <a:lnTo>
                    <a:pt x="1410279" y="2657279"/>
                  </a:lnTo>
                  <a:lnTo>
                    <a:pt x="1459062" y="2649144"/>
                  </a:lnTo>
                  <a:lnTo>
                    <a:pt x="1506880" y="2641807"/>
                  </a:lnTo>
                  <a:lnTo>
                    <a:pt x="1553600" y="2635423"/>
                  </a:lnTo>
                  <a:lnTo>
                    <a:pt x="1599091" y="2630150"/>
                  </a:lnTo>
                  <a:lnTo>
                    <a:pt x="1643221" y="2626143"/>
                  </a:lnTo>
                  <a:lnTo>
                    <a:pt x="1685859" y="2623557"/>
                  </a:lnTo>
                  <a:lnTo>
                    <a:pt x="1726875" y="2622549"/>
                  </a:lnTo>
                  <a:lnTo>
                    <a:pt x="1785248" y="2622857"/>
                  </a:lnTo>
                  <a:lnTo>
                    <a:pt x="1843444" y="2624141"/>
                  </a:lnTo>
                  <a:lnTo>
                    <a:pt x="1901374" y="2626273"/>
                  </a:lnTo>
                  <a:lnTo>
                    <a:pt x="1958947" y="2629120"/>
                  </a:lnTo>
                  <a:lnTo>
                    <a:pt x="2016073" y="2632552"/>
                  </a:lnTo>
                  <a:lnTo>
                    <a:pt x="2072662" y="2636437"/>
                  </a:lnTo>
                  <a:lnTo>
                    <a:pt x="2128623" y="2640646"/>
                  </a:lnTo>
                  <a:lnTo>
                    <a:pt x="2183868" y="2645047"/>
                  </a:lnTo>
                  <a:lnTo>
                    <a:pt x="2238305" y="2649509"/>
                  </a:lnTo>
                  <a:lnTo>
                    <a:pt x="2291844" y="2653902"/>
                  </a:lnTo>
                  <a:lnTo>
                    <a:pt x="2344396" y="2658094"/>
                  </a:lnTo>
                  <a:lnTo>
                    <a:pt x="2395871" y="2661954"/>
                  </a:lnTo>
                  <a:lnTo>
                    <a:pt x="2446177" y="2665353"/>
                  </a:lnTo>
                  <a:lnTo>
                    <a:pt x="2495226" y="2668158"/>
                  </a:lnTo>
                  <a:lnTo>
                    <a:pt x="2542927" y="2670239"/>
                  </a:lnTo>
                  <a:lnTo>
                    <a:pt x="2589189" y="2671465"/>
                  </a:lnTo>
                  <a:lnTo>
                    <a:pt x="2633924" y="2671705"/>
                  </a:lnTo>
                  <a:lnTo>
                    <a:pt x="2677040" y="2670829"/>
                  </a:lnTo>
                  <a:lnTo>
                    <a:pt x="2718448" y="2668704"/>
                  </a:lnTo>
                  <a:lnTo>
                    <a:pt x="2758057" y="2665202"/>
                  </a:lnTo>
                  <a:lnTo>
                    <a:pt x="2831521" y="2653537"/>
                  </a:lnTo>
                  <a:lnTo>
                    <a:pt x="2899163" y="2631958"/>
                  </a:lnTo>
                  <a:lnTo>
                    <a:pt x="2935572" y="2615653"/>
                  </a:lnTo>
                  <a:lnTo>
                    <a:pt x="2973350" y="2595971"/>
                  </a:lnTo>
                  <a:lnTo>
                    <a:pt x="3012232" y="2573135"/>
                  </a:lnTo>
                  <a:lnTo>
                    <a:pt x="3051949" y="2547369"/>
                  </a:lnTo>
                  <a:lnTo>
                    <a:pt x="3092236" y="2518898"/>
                  </a:lnTo>
                  <a:lnTo>
                    <a:pt x="3132826" y="2487944"/>
                  </a:lnTo>
                  <a:lnTo>
                    <a:pt x="3173452" y="2454731"/>
                  </a:lnTo>
                  <a:lnTo>
                    <a:pt x="3213847" y="2419485"/>
                  </a:lnTo>
                  <a:lnTo>
                    <a:pt x="3253746" y="2382428"/>
                  </a:lnTo>
                  <a:lnTo>
                    <a:pt x="3292880" y="2343784"/>
                  </a:lnTo>
                  <a:lnTo>
                    <a:pt x="3330984" y="2303778"/>
                  </a:lnTo>
                  <a:lnTo>
                    <a:pt x="3367790" y="2262634"/>
                  </a:lnTo>
                  <a:lnTo>
                    <a:pt x="3403033" y="2220574"/>
                  </a:lnTo>
                  <a:lnTo>
                    <a:pt x="3436445" y="2177824"/>
                  </a:lnTo>
                  <a:lnTo>
                    <a:pt x="3467760" y="2134606"/>
                  </a:lnTo>
                  <a:lnTo>
                    <a:pt x="3496711" y="2091146"/>
                  </a:lnTo>
                  <a:lnTo>
                    <a:pt x="3523031" y="2047666"/>
                  </a:lnTo>
                  <a:lnTo>
                    <a:pt x="3546454" y="2004391"/>
                  </a:lnTo>
                  <a:lnTo>
                    <a:pt x="3566713" y="1961545"/>
                  </a:lnTo>
                  <a:lnTo>
                    <a:pt x="3583542" y="1919351"/>
                  </a:lnTo>
                  <a:lnTo>
                    <a:pt x="3596673" y="1878034"/>
                  </a:lnTo>
                  <a:lnTo>
                    <a:pt x="3605840" y="1837816"/>
                  </a:lnTo>
                  <a:lnTo>
                    <a:pt x="3612232" y="1786488"/>
                  </a:lnTo>
                  <a:lnTo>
                    <a:pt x="3612761" y="1737932"/>
                  </a:lnTo>
                  <a:lnTo>
                    <a:pt x="3607841" y="1691991"/>
                  </a:lnTo>
                  <a:lnTo>
                    <a:pt x="3597887" y="1648503"/>
                  </a:lnTo>
                  <a:lnTo>
                    <a:pt x="3583312" y="1607310"/>
                  </a:lnTo>
                  <a:lnTo>
                    <a:pt x="3564532" y="1568252"/>
                  </a:lnTo>
                  <a:lnTo>
                    <a:pt x="3541959" y="1531170"/>
                  </a:lnTo>
                  <a:lnTo>
                    <a:pt x="3516009" y="1495903"/>
                  </a:lnTo>
                  <a:lnTo>
                    <a:pt x="3487095" y="1462293"/>
                  </a:lnTo>
                  <a:lnTo>
                    <a:pt x="3455631" y="1430180"/>
                  </a:lnTo>
                  <a:lnTo>
                    <a:pt x="3422033" y="1399405"/>
                  </a:lnTo>
                  <a:lnTo>
                    <a:pt x="3386713" y="1369807"/>
                  </a:lnTo>
                  <a:lnTo>
                    <a:pt x="3350086" y="1341228"/>
                  </a:lnTo>
                  <a:lnTo>
                    <a:pt x="3312567" y="1313508"/>
                  </a:lnTo>
                  <a:lnTo>
                    <a:pt x="3274570" y="1286487"/>
                  </a:lnTo>
                  <a:lnTo>
                    <a:pt x="3236508" y="1260005"/>
                  </a:lnTo>
                  <a:lnTo>
                    <a:pt x="3198796" y="1233904"/>
                  </a:lnTo>
                  <a:lnTo>
                    <a:pt x="3161848" y="1208024"/>
                  </a:lnTo>
                  <a:lnTo>
                    <a:pt x="3125782" y="1184971"/>
                  </a:lnTo>
                  <a:lnTo>
                    <a:pt x="3086784" y="1164495"/>
                  </a:lnTo>
                  <a:lnTo>
                    <a:pt x="3045184" y="1146283"/>
                  </a:lnTo>
                  <a:lnTo>
                    <a:pt x="3001312" y="1130024"/>
                  </a:lnTo>
                  <a:lnTo>
                    <a:pt x="2955497" y="1115405"/>
                  </a:lnTo>
                  <a:lnTo>
                    <a:pt x="2908069" y="1102117"/>
                  </a:lnTo>
                  <a:lnTo>
                    <a:pt x="2859358" y="1089846"/>
                  </a:lnTo>
                  <a:lnTo>
                    <a:pt x="2809693" y="1078281"/>
                  </a:lnTo>
                  <a:lnTo>
                    <a:pt x="2759403" y="1067111"/>
                  </a:lnTo>
                  <a:lnTo>
                    <a:pt x="2708819" y="1056024"/>
                  </a:lnTo>
                  <a:lnTo>
                    <a:pt x="2658270" y="1044708"/>
                  </a:lnTo>
                  <a:lnTo>
                    <a:pt x="2608086" y="1032852"/>
                  </a:lnTo>
                  <a:lnTo>
                    <a:pt x="2558596" y="1020145"/>
                  </a:lnTo>
                  <a:lnTo>
                    <a:pt x="2510129" y="1006273"/>
                  </a:lnTo>
                  <a:lnTo>
                    <a:pt x="2463016" y="990927"/>
                  </a:lnTo>
                  <a:lnTo>
                    <a:pt x="2417586" y="973794"/>
                  </a:lnTo>
                  <a:lnTo>
                    <a:pt x="2374169" y="954562"/>
                  </a:lnTo>
                  <a:lnTo>
                    <a:pt x="2333095" y="932921"/>
                  </a:lnTo>
                  <a:lnTo>
                    <a:pt x="2294692" y="908557"/>
                  </a:lnTo>
                  <a:lnTo>
                    <a:pt x="2256753" y="879326"/>
                  </a:lnTo>
                  <a:lnTo>
                    <a:pt x="2220787" y="846445"/>
                  </a:lnTo>
                  <a:lnTo>
                    <a:pt x="2186602" y="810409"/>
                  </a:lnTo>
                  <a:lnTo>
                    <a:pt x="2154009" y="771711"/>
                  </a:lnTo>
                  <a:lnTo>
                    <a:pt x="2122816" y="730845"/>
                  </a:lnTo>
                  <a:lnTo>
                    <a:pt x="2092832" y="688307"/>
                  </a:lnTo>
                  <a:lnTo>
                    <a:pt x="2063867" y="644589"/>
                  </a:lnTo>
                  <a:lnTo>
                    <a:pt x="2035729" y="600186"/>
                  </a:lnTo>
                  <a:lnTo>
                    <a:pt x="2008227" y="555593"/>
                  </a:lnTo>
                  <a:lnTo>
                    <a:pt x="1981172" y="511303"/>
                  </a:lnTo>
                  <a:lnTo>
                    <a:pt x="1954371" y="467810"/>
                  </a:lnTo>
                  <a:lnTo>
                    <a:pt x="1927633" y="425609"/>
                  </a:lnTo>
                  <a:lnTo>
                    <a:pt x="1900769" y="385194"/>
                  </a:lnTo>
                  <a:lnTo>
                    <a:pt x="1873587" y="347059"/>
                  </a:lnTo>
                  <a:lnTo>
                    <a:pt x="1845897" y="311699"/>
                  </a:lnTo>
                  <a:lnTo>
                    <a:pt x="1817506" y="279606"/>
                  </a:lnTo>
                  <a:lnTo>
                    <a:pt x="1788225" y="251276"/>
                  </a:lnTo>
                  <a:lnTo>
                    <a:pt x="1757863" y="227202"/>
                  </a:lnTo>
                  <a:lnTo>
                    <a:pt x="1713356" y="195384"/>
                  </a:lnTo>
                  <a:lnTo>
                    <a:pt x="1672057" y="165429"/>
                  </a:lnTo>
                  <a:lnTo>
                    <a:pt x="1632942" y="137481"/>
                  </a:lnTo>
                  <a:lnTo>
                    <a:pt x="1594992" y="111684"/>
                  </a:lnTo>
                  <a:lnTo>
                    <a:pt x="1557185" y="88182"/>
                  </a:lnTo>
                  <a:lnTo>
                    <a:pt x="1518499" y="67119"/>
                  </a:lnTo>
                  <a:lnTo>
                    <a:pt x="1477914" y="48638"/>
                  </a:lnTo>
                  <a:lnTo>
                    <a:pt x="1434408" y="32883"/>
                  </a:lnTo>
                  <a:lnTo>
                    <a:pt x="1386959" y="19998"/>
                  </a:lnTo>
                  <a:lnTo>
                    <a:pt x="1334547" y="10127"/>
                  </a:lnTo>
                  <a:lnTo>
                    <a:pt x="1276150" y="3412"/>
                  </a:lnTo>
                  <a:lnTo>
                    <a:pt x="1210747" y="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296155" y="3633254"/>
              <a:ext cx="318477" cy="318477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338827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2"/>
    </mc:Choice>
    <mc:Fallback>
      <p:transition spd="slow" advTm="388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3253561" y="437096"/>
            <a:ext cx="5118914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204" dirty="0">
                <a:solidFill>
                  <a:schemeClr val="bg1"/>
                </a:solidFill>
              </a:rPr>
              <a:t> 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92796" y="2034482"/>
            <a:ext cx="3898900" cy="3746500"/>
            <a:chOff x="2468796" y="2034482"/>
            <a:chExt cx="3898900" cy="37465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95655" y="3032753"/>
              <a:ext cx="300279" cy="3002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0" y="3048000"/>
              <a:ext cx="228600" cy="228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29228" y="3043428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21396" y="2263082"/>
              <a:ext cx="317132" cy="31713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267961" y="2286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87996" y="2034482"/>
              <a:ext cx="317132" cy="31713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734562" y="2058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77056" y="2377427"/>
              <a:ext cx="658393" cy="77115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919474" y="2515362"/>
              <a:ext cx="462915" cy="575310"/>
            </a:xfrm>
            <a:custGeom>
              <a:avLst/>
              <a:gdLst/>
              <a:ahLst/>
              <a:cxnLst/>
              <a:rect l="l" t="t" r="r" b="b"/>
              <a:pathLst>
                <a:path w="462914" h="575310">
                  <a:moveTo>
                    <a:pt x="430735" y="40098"/>
                  </a:moveTo>
                  <a:lnTo>
                    <a:pt x="406739" y="49369"/>
                  </a:lnTo>
                  <a:lnTo>
                    <a:pt x="0" y="558800"/>
                  </a:lnTo>
                  <a:lnTo>
                    <a:pt x="20320" y="574928"/>
                  </a:lnTo>
                  <a:lnTo>
                    <a:pt x="427017" y="65403"/>
                  </a:lnTo>
                  <a:lnTo>
                    <a:pt x="430735" y="40098"/>
                  </a:lnTo>
                  <a:close/>
                </a:path>
                <a:path w="462914" h="575310">
                  <a:moveTo>
                    <a:pt x="461039" y="11937"/>
                  </a:moveTo>
                  <a:lnTo>
                    <a:pt x="436625" y="11937"/>
                  </a:lnTo>
                  <a:lnTo>
                    <a:pt x="456818" y="28066"/>
                  </a:lnTo>
                  <a:lnTo>
                    <a:pt x="427017" y="65403"/>
                  </a:lnTo>
                  <a:lnTo>
                    <a:pt x="420877" y="107187"/>
                  </a:lnTo>
                  <a:lnTo>
                    <a:pt x="419862" y="114300"/>
                  </a:lnTo>
                  <a:lnTo>
                    <a:pt x="424688" y="120903"/>
                  </a:lnTo>
                  <a:lnTo>
                    <a:pt x="438912" y="122936"/>
                  </a:lnTo>
                  <a:lnTo>
                    <a:pt x="445388" y="117983"/>
                  </a:lnTo>
                  <a:lnTo>
                    <a:pt x="446531" y="110998"/>
                  </a:lnTo>
                  <a:lnTo>
                    <a:pt x="461039" y="11937"/>
                  </a:lnTo>
                  <a:close/>
                </a:path>
                <a:path w="462914" h="575310">
                  <a:moveTo>
                    <a:pt x="462788" y="0"/>
                  </a:moveTo>
                  <a:lnTo>
                    <a:pt x="358139" y="40386"/>
                  </a:lnTo>
                  <a:lnTo>
                    <a:pt x="351409" y="43052"/>
                  </a:lnTo>
                  <a:lnTo>
                    <a:pt x="348106" y="50546"/>
                  </a:lnTo>
                  <a:lnTo>
                    <a:pt x="350774" y="57150"/>
                  </a:lnTo>
                  <a:lnTo>
                    <a:pt x="353313" y="63880"/>
                  </a:lnTo>
                  <a:lnTo>
                    <a:pt x="360806" y="67183"/>
                  </a:lnTo>
                  <a:lnTo>
                    <a:pt x="406739" y="49369"/>
                  </a:lnTo>
                  <a:lnTo>
                    <a:pt x="436625" y="11937"/>
                  </a:lnTo>
                  <a:lnTo>
                    <a:pt x="461039" y="11937"/>
                  </a:lnTo>
                  <a:lnTo>
                    <a:pt x="462788" y="0"/>
                  </a:lnTo>
                  <a:close/>
                </a:path>
                <a:path w="462914" h="575310">
                  <a:moveTo>
                    <a:pt x="444417" y="18161"/>
                  </a:moveTo>
                  <a:lnTo>
                    <a:pt x="433959" y="18161"/>
                  </a:lnTo>
                  <a:lnTo>
                    <a:pt x="451358" y="32130"/>
                  </a:lnTo>
                  <a:lnTo>
                    <a:pt x="430735" y="40098"/>
                  </a:lnTo>
                  <a:lnTo>
                    <a:pt x="427017" y="65403"/>
                  </a:lnTo>
                  <a:lnTo>
                    <a:pt x="456818" y="28066"/>
                  </a:lnTo>
                  <a:lnTo>
                    <a:pt x="444417" y="18161"/>
                  </a:lnTo>
                  <a:close/>
                </a:path>
                <a:path w="462914" h="575310">
                  <a:moveTo>
                    <a:pt x="436625" y="11937"/>
                  </a:moveTo>
                  <a:lnTo>
                    <a:pt x="406739" y="49369"/>
                  </a:lnTo>
                  <a:lnTo>
                    <a:pt x="430735" y="40098"/>
                  </a:lnTo>
                  <a:lnTo>
                    <a:pt x="433959" y="18161"/>
                  </a:lnTo>
                  <a:lnTo>
                    <a:pt x="444417" y="18161"/>
                  </a:lnTo>
                  <a:lnTo>
                    <a:pt x="436625" y="11937"/>
                  </a:lnTo>
                  <a:close/>
                </a:path>
                <a:path w="462914" h="575310">
                  <a:moveTo>
                    <a:pt x="433959" y="18161"/>
                  </a:moveTo>
                  <a:lnTo>
                    <a:pt x="430735" y="40098"/>
                  </a:lnTo>
                  <a:lnTo>
                    <a:pt x="451358" y="32130"/>
                  </a:lnTo>
                  <a:lnTo>
                    <a:pt x="433959" y="1816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801361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527930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43255" y="4251953"/>
              <a:ext cx="300279" cy="30027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81400" y="4267200"/>
              <a:ext cx="228600" cy="22860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76828" y="4262627"/>
              <a:ext cx="237744" cy="23774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52855" y="4632953"/>
              <a:ext cx="300279" cy="30027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91000" y="4648200"/>
              <a:ext cx="228600" cy="22860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86427" y="4643627"/>
              <a:ext cx="237744" cy="23774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48327" y="3861790"/>
              <a:ext cx="361188" cy="960145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67255" y="3870953"/>
              <a:ext cx="300279" cy="30027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05400" y="3886200"/>
              <a:ext cx="228600" cy="22860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00827" y="3881627"/>
              <a:ext cx="237744" cy="237744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97596" y="5463456"/>
              <a:ext cx="317132" cy="31713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4344161" y="5487161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93"/>
                  </a:lnTo>
                  <a:lnTo>
                    <a:pt x="195119" y="195124"/>
                  </a:lnTo>
                  <a:lnTo>
                    <a:pt x="158787" y="219618"/>
                  </a:lnTo>
                  <a:lnTo>
                    <a:pt x="114300" y="228600"/>
                  </a:lnTo>
                  <a:lnTo>
                    <a:pt x="69812" y="219618"/>
                  </a:lnTo>
                  <a:lnTo>
                    <a:pt x="33480" y="195124"/>
                  </a:lnTo>
                  <a:lnTo>
                    <a:pt x="8983" y="158793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19955" y="4853940"/>
              <a:ext cx="310959" cy="839711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4293235" y="4876165"/>
              <a:ext cx="132715" cy="644525"/>
            </a:xfrm>
            <a:custGeom>
              <a:avLst/>
              <a:gdLst/>
              <a:ahLst/>
              <a:cxnLst/>
              <a:rect l="l" t="t" r="r" b="b"/>
              <a:pathLst>
                <a:path w="132714" h="644525">
                  <a:moveTo>
                    <a:pt x="25907" y="532130"/>
                  </a:moveTo>
                  <a:lnTo>
                    <a:pt x="20192" y="536321"/>
                  </a:lnTo>
                  <a:lnTo>
                    <a:pt x="14477" y="540639"/>
                  </a:lnTo>
                  <a:lnTo>
                    <a:pt x="13207" y="548767"/>
                  </a:lnTo>
                  <a:lnTo>
                    <a:pt x="17525" y="554482"/>
                  </a:lnTo>
                  <a:lnTo>
                    <a:pt x="84454" y="644525"/>
                  </a:lnTo>
                  <a:lnTo>
                    <a:pt x="95146" y="620395"/>
                  </a:lnTo>
                  <a:lnTo>
                    <a:pt x="68706" y="620395"/>
                  </a:lnTo>
                  <a:lnTo>
                    <a:pt x="63408" y="572770"/>
                  </a:lnTo>
                  <a:lnTo>
                    <a:pt x="38353" y="538988"/>
                  </a:lnTo>
                  <a:lnTo>
                    <a:pt x="34036" y="533273"/>
                  </a:lnTo>
                  <a:lnTo>
                    <a:pt x="25907" y="532130"/>
                  </a:lnTo>
                  <a:close/>
                </a:path>
                <a:path w="132714" h="644525">
                  <a:moveTo>
                    <a:pt x="63408" y="572770"/>
                  </a:moveTo>
                  <a:lnTo>
                    <a:pt x="68706" y="620395"/>
                  </a:lnTo>
                  <a:lnTo>
                    <a:pt x="94487" y="617601"/>
                  </a:lnTo>
                  <a:lnTo>
                    <a:pt x="94063" y="613791"/>
                  </a:lnTo>
                  <a:lnTo>
                    <a:pt x="69723" y="613791"/>
                  </a:lnTo>
                  <a:lnTo>
                    <a:pt x="78736" y="593437"/>
                  </a:lnTo>
                  <a:lnTo>
                    <a:pt x="63408" y="572770"/>
                  </a:lnTo>
                  <a:close/>
                </a:path>
                <a:path w="132714" h="644525">
                  <a:moveTo>
                    <a:pt x="116712" y="521970"/>
                  </a:moveTo>
                  <a:lnTo>
                    <a:pt x="109092" y="524891"/>
                  </a:lnTo>
                  <a:lnTo>
                    <a:pt x="89169" y="569879"/>
                  </a:lnTo>
                  <a:lnTo>
                    <a:pt x="94487" y="617601"/>
                  </a:lnTo>
                  <a:lnTo>
                    <a:pt x="68706" y="620395"/>
                  </a:lnTo>
                  <a:lnTo>
                    <a:pt x="95146" y="620395"/>
                  </a:lnTo>
                  <a:lnTo>
                    <a:pt x="129920" y="541909"/>
                  </a:lnTo>
                  <a:lnTo>
                    <a:pt x="132714" y="535432"/>
                  </a:lnTo>
                  <a:lnTo>
                    <a:pt x="129793" y="527812"/>
                  </a:lnTo>
                  <a:lnTo>
                    <a:pt x="116712" y="521970"/>
                  </a:lnTo>
                  <a:close/>
                </a:path>
                <a:path w="132714" h="644525">
                  <a:moveTo>
                    <a:pt x="78736" y="593437"/>
                  </a:moveTo>
                  <a:lnTo>
                    <a:pt x="69723" y="613791"/>
                  </a:lnTo>
                  <a:lnTo>
                    <a:pt x="91948" y="611251"/>
                  </a:lnTo>
                  <a:lnTo>
                    <a:pt x="78736" y="593437"/>
                  </a:lnTo>
                  <a:close/>
                </a:path>
                <a:path w="132714" h="644525">
                  <a:moveTo>
                    <a:pt x="89169" y="569879"/>
                  </a:moveTo>
                  <a:lnTo>
                    <a:pt x="78736" y="593437"/>
                  </a:lnTo>
                  <a:lnTo>
                    <a:pt x="91948" y="611251"/>
                  </a:lnTo>
                  <a:lnTo>
                    <a:pt x="69723" y="613791"/>
                  </a:lnTo>
                  <a:lnTo>
                    <a:pt x="94063" y="613791"/>
                  </a:lnTo>
                  <a:lnTo>
                    <a:pt x="89169" y="569879"/>
                  </a:lnTo>
                  <a:close/>
                </a:path>
                <a:path w="132714" h="644525">
                  <a:moveTo>
                    <a:pt x="25653" y="0"/>
                  </a:moveTo>
                  <a:lnTo>
                    <a:pt x="0" y="2793"/>
                  </a:lnTo>
                  <a:lnTo>
                    <a:pt x="63408" y="572770"/>
                  </a:lnTo>
                  <a:lnTo>
                    <a:pt x="78736" y="593437"/>
                  </a:lnTo>
                  <a:lnTo>
                    <a:pt x="89169" y="569879"/>
                  </a:lnTo>
                  <a:lnTo>
                    <a:pt x="25653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88196" y="4701482"/>
              <a:ext cx="317132" cy="317132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5334761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64836" y="4090390"/>
              <a:ext cx="356666" cy="841273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5207889" y="41126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48"/>
                  </a:lnTo>
                  <a:lnTo>
                    <a:pt x="167295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5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2996" y="3177482"/>
              <a:ext cx="317132" cy="31713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639561" y="3201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167883" y="3258286"/>
              <a:ext cx="658393" cy="694969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5210936" y="3396234"/>
              <a:ext cx="462280" cy="499745"/>
            </a:xfrm>
            <a:custGeom>
              <a:avLst/>
              <a:gdLst/>
              <a:ahLst/>
              <a:cxnLst/>
              <a:rect l="l" t="t" r="r" b="b"/>
              <a:pathLst>
                <a:path w="462279" h="499745">
                  <a:moveTo>
                    <a:pt x="427271" y="37774"/>
                  </a:moveTo>
                  <a:lnTo>
                    <a:pt x="402678" y="45318"/>
                  </a:lnTo>
                  <a:lnTo>
                    <a:pt x="0" y="481838"/>
                  </a:lnTo>
                  <a:lnTo>
                    <a:pt x="19050" y="499490"/>
                  </a:lnTo>
                  <a:lnTo>
                    <a:pt x="421739" y="62960"/>
                  </a:lnTo>
                  <a:lnTo>
                    <a:pt x="427271" y="37774"/>
                  </a:lnTo>
                  <a:close/>
                </a:path>
                <a:path w="462279" h="499745">
                  <a:moveTo>
                    <a:pt x="459941" y="10032"/>
                  </a:moveTo>
                  <a:lnTo>
                    <a:pt x="435228" y="10032"/>
                  </a:lnTo>
                  <a:lnTo>
                    <a:pt x="454278" y="27686"/>
                  </a:lnTo>
                  <a:lnTo>
                    <a:pt x="421739" y="62960"/>
                  </a:lnTo>
                  <a:lnTo>
                    <a:pt x="412750" y="103886"/>
                  </a:lnTo>
                  <a:lnTo>
                    <a:pt x="411099" y="110870"/>
                  </a:lnTo>
                  <a:lnTo>
                    <a:pt x="415543" y="117855"/>
                  </a:lnTo>
                  <a:lnTo>
                    <a:pt x="429513" y="120903"/>
                  </a:lnTo>
                  <a:lnTo>
                    <a:pt x="436499" y="116458"/>
                  </a:lnTo>
                  <a:lnTo>
                    <a:pt x="438023" y="109474"/>
                  </a:lnTo>
                  <a:lnTo>
                    <a:pt x="459941" y="10032"/>
                  </a:lnTo>
                  <a:close/>
                </a:path>
                <a:path w="462279" h="499745">
                  <a:moveTo>
                    <a:pt x="441670" y="16001"/>
                  </a:moveTo>
                  <a:lnTo>
                    <a:pt x="432053" y="16001"/>
                  </a:lnTo>
                  <a:lnTo>
                    <a:pt x="448563" y="31241"/>
                  </a:lnTo>
                  <a:lnTo>
                    <a:pt x="427271" y="37774"/>
                  </a:lnTo>
                  <a:lnTo>
                    <a:pt x="421739" y="62960"/>
                  </a:lnTo>
                  <a:lnTo>
                    <a:pt x="454278" y="27686"/>
                  </a:lnTo>
                  <a:lnTo>
                    <a:pt x="441670" y="16001"/>
                  </a:lnTo>
                  <a:close/>
                </a:path>
                <a:path w="462279" h="499745">
                  <a:moveTo>
                    <a:pt x="462152" y="0"/>
                  </a:moveTo>
                  <a:lnTo>
                    <a:pt x="348107" y="34925"/>
                  </a:lnTo>
                  <a:lnTo>
                    <a:pt x="344170" y="42163"/>
                  </a:lnTo>
                  <a:lnTo>
                    <a:pt x="346328" y="49021"/>
                  </a:lnTo>
                  <a:lnTo>
                    <a:pt x="348361" y="55879"/>
                  </a:lnTo>
                  <a:lnTo>
                    <a:pt x="355600" y="59689"/>
                  </a:lnTo>
                  <a:lnTo>
                    <a:pt x="362458" y="57657"/>
                  </a:lnTo>
                  <a:lnTo>
                    <a:pt x="402678" y="45318"/>
                  </a:lnTo>
                  <a:lnTo>
                    <a:pt x="435228" y="10032"/>
                  </a:lnTo>
                  <a:lnTo>
                    <a:pt x="459941" y="10032"/>
                  </a:lnTo>
                  <a:lnTo>
                    <a:pt x="462152" y="0"/>
                  </a:lnTo>
                  <a:close/>
                </a:path>
                <a:path w="462279" h="499745">
                  <a:moveTo>
                    <a:pt x="435228" y="10032"/>
                  </a:moveTo>
                  <a:lnTo>
                    <a:pt x="402678" y="45318"/>
                  </a:lnTo>
                  <a:lnTo>
                    <a:pt x="427271" y="37774"/>
                  </a:lnTo>
                  <a:lnTo>
                    <a:pt x="432053" y="16001"/>
                  </a:lnTo>
                  <a:lnTo>
                    <a:pt x="441670" y="16001"/>
                  </a:lnTo>
                  <a:lnTo>
                    <a:pt x="435228" y="10032"/>
                  </a:lnTo>
                  <a:close/>
                </a:path>
                <a:path w="462279" h="499745">
                  <a:moveTo>
                    <a:pt x="432053" y="16001"/>
                  </a:moveTo>
                  <a:lnTo>
                    <a:pt x="427271" y="37774"/>
                  </a:lnTo>
                  <a:lnTo>
                    <a:pt x="448563" y="31241"/>
                  </a:lnTo>
                  <a:lnTo>
                    <a:pt x="432053" y="1600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50196" y="3863282"/>
              <a:ext cx="317132" cy="317132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6096761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91327" y="3863403"/>
              <a:ext cx="958583" cy="310959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5334761" y="3941191"/>
              <a:ext cx="762000" cy="120650"/>
            </a:xfrm>
            <a:custGeom>
              <a:avLst/>
              <a:gdLst/>
              <a:ahLst/>
              <a:cxnLst/>
              <a:rect l="l" t="t" r="r" b="b"/>
              <a:pathLst>
                <a:path w="762000" h="120650">
                  <a:moveTo>
                    <a:pt x="710710" y="60070"/>
                  </a:moveTo>
                  <a:lnTo>
                    <a:pt x="652145" y="94233"/>
                  </a:lnTo>
                  <a:lnTo>
                    <a:pt x="645922" y="97789"/>
                  </a:lnTo>
                  <a:lnTo>
                    <a:pt x="643889" y="105790"/>
                  </a:lnTo>
                  <a:lnTo>
                    <a:pt x="647446" y="111886"/>
                  </a:lnTo>
                  <a:lnTo>
                    <a:pt x="651001" y="118109"/>
                  </a:lnTo>
                  <a:lnTo>
                    <a:pt x="659002" y="120141"/>
                  </a:lnTo>
                  <a:lnTo>
                    <a:pt x="739789" y="73024"/>
                  </a:lnTo>
                  <a:lnTo>
                    <a:pt x="736346" y="73024"/>
                  </a:lnTo>
                  <a:lnTo>
                    <a:pt x="736346" y="71246"/>
                  </a:lnTo>
                  <a:lnTo>
                    <a:pt x="729868" y="71246"/>
                  </a:lnTo>
                  <a:lnTo>
                    <a:pt x="710710" y="60070"/>
                  </a:lnTo>
                  <a:close/>
                </a:path>
                <a:path w="762000" h="120650">
                  <a:moveTo>
                    <a:pt x="688503" y="47116"/>
                  </a:moveTo>
                  <a:lnTo>
                    <a:pt x="0" y="47116"/>
                  </a:lnTo>
                  <a:lnTo>
                    <a:pt x="0" y="73024"/>
                  </a:lnTo>
                  <a:lnTo>
                    <a:pt x="688503" y="73024"/>
                  </a:lnTo>
                  <a:lnTo>
                    <a:pt x="710710" y="60070"/>
                  </a:lnTo>
                  <a:lnTo>
                    <a:pt x="688503" y="47116"/>
                  </a:lnTo>
                  <a:close/>
                </a:path>
                <a:path w="762000" h="120650">
                  <a:moveTo>
                    <a:pt x="739788" y="47116"/>
                  </a:moveTo>
                  <a:lnTo>
                    <a:pt x="736346" y="47116"/>
                  </a:lnTo>
                  <a:lnTo>
                    <a:pt x="736346" y="73024"/>
                  </a:lnTo>
                  <a:lnTo>
                    <a:pt x="739789" y="73024"/>
                  </a:lnTo>
                  <a:lnTo>
                    <a:pt x="762000" y="60070"/>
                  </a:lnTo>
                  <a:lnTo>
                    <a:pt x="739788" y="47116"/>
                  </a:lnTo>
                  <a:close/>
                </a:path>
                <a:path w="762000" h="120650">
                  <a:moveTo>
                    <a:pt x="729868" y="48894"/>
                  </a:moveTo>
                  <a:lnTo>
                    <a:pt x="710710" y="60070"/>
                  </a:lnTo>
                  <a:lnTo>
                    <a:pt x="729868" y="71246"/>
                  </a:lnTo>
                  <a:lnTo>
                    <a:pt x="729868" y="48894"/>
                  </a:lnTo>
                  <a:close/>
                </a:path>
                <a:path w="762000" h="120650">
                  <a:moveTo>
                    <a:pt x="736346" y="48894"/>
                  </a:moveTo>
                  <a:lnTo>
                    <a:pt x="729868" y="48894"/>
                  </a:lnTo>
                  <a:lnTo>
                    <a:pt x="729868" y="71246"/>
                  </a:lnTo>
                  <a:lnTo>
                    <a:pt x="736346" y="71246"/>
                  </a:lnTo>
                  <a:lnTo>
                    <a:pt x="736346" y="48894"/>
                  </a:lnTo>
                  <a:close/>
                </a:path>
                <a:path w="762000" h="120650">
                  <a:moveTo>
                    <a:pt x="659002" y="0"/>
                  </a:moveTo>
                  <a:lnTo>
                    <a:pt x="651001" y="2031"/>
                  </a:lnTo>
                  <a:lnTo>
                    <a:pt x="647446" y="8254"/>
                  </a:lnTo>
                  <a:lnTo>
                    <a:pt x="643889" y="14350"/>
                  </a:lnTo>
                  <a:lnTo>
                    <a:pt x="645922" y="22351"/>
                  </a:lnTo>
                  <a:lnTo>
                    <a:pt x="652145" y="25907"/>
                  </a:lnTo>
                  <a:lnTo>
                    <a:pt x="710710" y="60070"/>
                  </a:lnTo>
                  <a:lnTo>
                    <a:pt x="729868" y="48894"/>
                  </a:lnTo>
                  <a:lnTo>
                    <a:pt x="736346" y="48894"/>
                  </a:lnTo>
                  <a:lnTo>
                    <a:pt x="736346" y="47116"/>
                  </a:lnTo>
                  <a:lnTo>
                    <a:pt x="739788" y="47116"/>
                  </a:lnTo>
                  <a:lnTo>
                    <a:pt x="659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691128" y="2148852"/>
              <a:ext cx="310959" cy="958583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3788791" y="2286762"/>
              <a:ext cx="120650" cy="762000"/>
            </a:xfrm>
            <a:custGeom>
              <a:avLst/>
              <a:gdLst/>
              <a:ahLst/>
              <a:cxnLst/>
              <a:rect l="l" t="t" r="r" b="b"/>
              <a:pathLst>
                <a:path w="120650" h="762000">
                  <a:moveTo>
                    <a:pt x="60071" y="51289"/>
                  </a:moveTo>
                  <a:lnTo>
                    <a:pt x="47117" y="73496"/>
                  </a:lnTo>
                  <a:lnTo>
                    <a:pt x="47117" y="762000"/>
                  </a:lnTo>
                  <a:lnTo>
                    <a:pt x="73025" y="762000"/>
                  </a:lnTo>
                  <a:lnTo>
                    <a:pt x="73025" y="73496"/>
                  </a:lnTo>
                  <a:lnTo>
                    <a:pt x="60071" y="51289"/>
                  </a:lnTo>
                  <a:close/>
                </a:path>
                <a:path w="120650" h="762000">
                  <a:moveTo>
                    <a:pt x="60071" y="0"/>
                  </a:moveTo>
                  <a:lnTo>
                    <a:pt x="0" y="102997"/>
                  </a:lnTo>
                  <a:lnTo>
                    <a:pt x="2032" y="110998"/>
                  </a:lnTo>
                  <a:lnTo>
                    <a:pt x="8255" y="114553"/>
                  </a:lnTo>
                  <a:lnTo>
                    <a:pt x="14350" y="118110"/>
                  </a:lnTo>
                  <a:lnTo>
                    <a:pt x="22351" y="116077"/>
                  </a:lnTo>
                  <a:lnTo>
                    <a:pt x="25908" y="109854"/>
                  </a:lnTo>
                  <a:lnTo>
                    <a:pt x="47117" y="73496"/>
                  </a:lnTo>
                  <a:lnTo>
                    <a:pt x="47117" y="25653"/>
                  </a:lnTo>
                  <a:lnTo>
                    <a:pt x="75033" y="25653"/>
                  </a:lnTo>
                  <a:lnTo>
                    <a:pt x="60071" y="0"/>
                  </a:lnTo>
                  <a:close/>
                </a:path>
                <a:path w="120650" h="762000">
                  <a:moveTo>
                    <a:pt x="75033" y="25653"/>
                  </a:moveTo>
                  <a:lnTo>
                    <a:pt x="73025" y="25653"/>
                  </a:lnTo>
                  <a:lnTo>
                    <a:pt x="73025" y="73496"/>
                  </a:lnTo>
                  <a:lnTo>
                    <a:pt x="94234" y="109854"/>
                  </a:lnTo>
                  <a:lnTo>
                    <a:pt x="97789" y="116077"/>
                  </a:lnTo>
                  <a:lnTo>
                    <a:pt x="105791" y="118110"/>
                  </a:lnTo>
                  <a:lnTo>
                    <a:pt x="111887" y="114553"/>
                  </a:lnTo>
                  <a:lnTo>
                    <a:pt x="118110" y="110998"/>
                  </a:lnTo>
                  <a:lnTo>
                    <a:pt x="120142" y="102997"/>
                  </a:lnTo>
                  <a:lnTo>
                    <a:pt x="75033" y="25653"/>
                  </a:lnTo>
                  <a:close/>
                </a:path>
                <a:path w="120650" h="762000">
                  <a:moveTo>
                    <a:pt x="73025" y="25653"/>
                  </a:moveTo>
                  <a:lnTo>
                    <a:pt x="47117" y="25653"/>
                  </a:lnTo>
                  <a:lnTo>
                    <a:pt x="47117" y="73496"/>
                  </a:lnTo>
                  <a:lnTo>
                    <a:pt x="60071" y="51289"/>
                  </a:lnTo>
                  <a:lnTo>
                    <a:pt x="48895" y="32130"/>
                  </a:lnTo>
                  <a:lnTo>
                    <a:pt x="73025" y="32130"/>
                  </a:lnTo>
                  <a:lnTo>
                    <a:pt x="73025" y="25653"/>
                  </a:lnTo>
                  <a:close/>
                </a:path>
                <a:path w="120650" h="762000">
                  <a:moveTo>
                    <a:pt x="73025" y="32130"/>
                  </a:moveTo>
                  <a:lnTo>
                    <a:pt x="71247" y="32130"/>
                  </a:lnTo>
                  <a:lnTo>
                    <a:pt x="60071" y="51289"/>
                  </a:lnTo>
                  <a:lnTo>
                    <a:pt x="73025" y="73496"/>
                  </a:lnTo>
                  <a:lnTo>
                    <a:pt x="73025" y="32130"/>
                  </a:lnTo>
                  <a:close/>
                </a:path>
                <a:path w="120650" h="762000">
                  <a:moveTo>
                    <a:pt x="71247" y="32130"/>
                  </a:moveTo>
                  <a:lnTo>
                    <a:pt x="48895" y="32130"/>
                  </a:lnTo>
                  <a:lnTo>
                    <a:pt x="60071" y="51289"/>
                  </a:lnTo>
                  <a:lnTo>
                    <a:pt x="71247" y="3213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68796" y="2948882"/>
              <a:ext cx="317132" cy="317132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515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586228" y="2949003"/>
              <a:ext cx="1187183" cy="310959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2743962" y="3034792"/>
              <a:ext cx="991869" cy="141605"/>
            </a:xfrm>
            <a:custGeom>
              <a:avLst/>
              <a:gdLst/>
              <a:ahLst/>
              <a:cxnLst/>
              <a:rect l="l" t="t" r="r" b="b"/>
              <a:pathLst>
                <a:path w="991870" h="141605">
                  <a:moveTo>
                    <a:pt x="74217" y="44811"/>
                  </a:moveTo>
                  <a:lnTo>
                    <a:pt x="51132" y="56010"/>
                  </a:lnTo>
                  <a:lnTo>
                    <a:pt x="72302" y="70608"/>
                  </a:lnTo>
                  <a:lnTo>
                    <a:pt x="989584" y="141224"/>
                  </a:lnTo>
                  <a:lnTo>
                    <a:pt x="991615" y="115316"/>
                  </a:lnTo>
                  <a:lnTo>
                    <a:pt x="74217" y="44811"/>
                  </a:lnTo>
                  <a:close/>
                </a:path>
                <a:path w="991870" h="141605">
                  <a:moveTo>
                    <a:pt x="107314" y="0"/>
                  </a:moveTo>
                  <a:lnTo>
                    <a:pt x="0" y="52070"/>
                  </a:lnTo>
                  <a:lnTo>
                    <a:pt x="92201" y="115824"/>
                  </a:lnTo>
                  <a:lnTo>
                    <a:pt x="98170" y="119887"/>
                  </a:lnTo>
                  <a:lnTo>
                    <a:pt x="106171" y="118491"/>
                  </a:lnTo>
                  <a:lnTo>
                    <a:pt x="110236" y="112522"/>
                  </a:lnTo>
                  <a:lnTo>
                    <a:pt x="114300" y="106680"/>
                  </a:lnTo>
                  <a:lnTo>
                    <a:pt x="112902" y="98679"/>
                  </a:lnTo>
                  <a:lnTo>
                    <a:pt x="106933" y="94487"/>
                  </a:lnTo>
                  <a:lnTo>
                    <a:pt x="72302" y="70608"/>
                  </a:lnTo>
                  <a:lnTo>
                    <a:pt x="24511" y="66929"/>
                  </a:lnTo>
                  <a:lnTo>
                    <a:pt x="26543" y="41148"/>
                  </a:lnTo>
                  <a:lnTo>
                    <a:pt x="81771" y="41148"/>
                  </a:lnTo>
                  <a:lnTo>
                    <a:pt x="112140" y="26416"/>
                  </a:lnTo>
                  <a:lnTo>
                    <a:pt x="118618" y="23368"/>
                  </a:lnTo>
                  <a:lnTo>
                    <a:pt x="121285" y="15621"/>
                  </a:lnTo>
                  <a:lnTo>
                    <a:pt x="118237" y="9144"/>
                  </a:lnTo>
                  <a:lnTo>
                    <a:pt x="115062" y="2667"/>
                  </a:lnTo>
                  <a:lnTo>
                    <a:pt x="107314" y="0"/>
                  </a:lnTo>
                  <a:close/>
                </a:path>
                <a:path w="991870" h="141605">
                  <a:moveTo>
                    <a:pt x="26543" y="41148"/>
                  </a:moveTo>
                  <a:lnTo>
                    <a:pt x="24511" y="66929"/>
                  </a:lnTo>
                  <a:lnTo>
                    <a:pt x="72302" y="70608"/>
                  </a:lnTo>
                  <a:lnTo>
                    <a:pt x="65124" y="65659"/>
                  </a:lnTo>
                  <a:lnTo>
                    <a:pt x="31242" y="65659"/>
                  </a:lnTo>
                  <a:lnTo>
                    <a:pt x="32893" y="43434"/>
                  </a:lnTo>
                  <a:lnTo>
                    <a:pt x="56288" y="43434"/>
                  </a:lnTo>
                  <a:lnTo>
                    <a:pt x="26543" y="41148"/>
                  </a:lnTo>
                  <a:close/>
                </a:path>
                <a:path w="991870" h="141605">
                  <a:moveTo>
                    <a:pt x="32893" y="43434"/>
                  </a:moveTo>
                  <a:lnTo>
                    <a:pt x="31242" y="65659"/>
                  </a:lnTo>
                  <a:lnTo>
                    <a:pt x="51132" y="56010"/>
                  </a:lnTo>
                  <a:lnTo>
                    <a:pt x="32893" y="43434"/>
                  </a:lnTo>
                  <a:close/>
                </a:path>
                <a:path w="991870" h="141605">
                  <a:moveTo>
                    <a:pt x="51132" y="56010"/>
                  </a:moveTo>
                  <a:lnTo>
                    <a:pt x="31242" y="65659"/>
                  </a:lnTo>
                  <a:lnTo>
                    <a:pt x="65124" y="65659"/>
                  </a:lnTo>
                  <a:lnTo>
                    <a:pt x="51132" y="56010"/>
                  </a:lnTo>
                  <a:close/>
                </a:path>
                <a:path w="991870" h="141605">
                  <a:moveTo>
                    <a:pt x="56288" y="43434"/>
                  </a:moveTo>
                  <a:lnTo>
                    <a:pt x="32893" y="43434"/>
                  </a:lnTo>
                  <a:lnTo>
                    <a:pt x="51132" y="56010"/>
                  </a:lnTo>
                  <a:lnTo>
                    <a:pt x="74217" y="44811"/>
                  </a:lnTo>
                  <a:lnTo>
                    <a:pt x="56288" y="43434"/>
                  </a:lnTo>
                  <a:close/>
                </a:path>
                <a:path w="991870" h="141605">
                  <a:moveTo>
                    <a:pt x="81771" y="41148"/>
                  </a:moveTo>
                  <a:lnTo>
                    <a:pt x="26543" y="41148"/>
                  </a:lnTo>
                  <a:lnTo>
                    <a:pt x="74217" y="44811"/>
                  </a:lnTo>
                  <a:lnTo>
                    <a:pt x="81771" y="4114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21196" y="3710882"/>
              <a:ext cx="317132" cy="317132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2667762" y="3734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738628" y="3211080"/>
              <a:ext cx="1074420" cy="810755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2896362" y="3233166"/>
              <a:ext cx="879475" cy="615950"/>
            </a:xfrm>
            <a:custGeom>
              <a:avLst/>
              <a:gdLst/>
              <a:ahLst/>
              <a:cxnLst/>
              <a:rect l="l" t="t" r="r" b="b"/>
              <a:pathLst>
                <a:path w="879475" h="615950">
                  <a:moveTo>
                    <a:pt x="58038" y="504698"/>
                  </a:moveTo>
                  <a:lnTo>
                    <a:pt x="50292" y="507492"/>
                  </a:lnTo>
                  <a:lnTo>
                    <a:pt x="47370" y="513969"/>
                  </a:lnTo>
                  <a:lnTo>
                    <a:pt x="0" y="615696"/>
                  </a:lnTo>
                  <a:lnTo>
                    <a:pt x="51090" y="611632"/>
                  </a:lnTo>
                  <a:lnTo>
                    <a:pt x="28448" y="611632"/>
                  </a:lnTo>
                  <a:lnTo>
                    <a:pt x="13715" y="590423"/>
                  </a:lnTo>
                  <a:lnTo>
                    <a:pt x="53021" y="563137"/>
                  </a:lnTo>
                  <a:lnTo>
                    <a:pt x="70865" y="524891"/>
                  </a:lnTo>
                  <a:lnTo>
                    <a:pt x="73787" y="518414"/>
                  </a:lnTo>
                  <a:lnTo>
                    <a:pt x="70993" y="510794"/>
                  </a:lnTo>
                  <a:lnTo>
                    <a:pt x="58038" y="504698"/>
                  </a:lnTo>
                  <a:close/>
                </a:path>
                <a:path w="879475" h="615950">
                  <a:moveTo>
                    <a:pt x="53021" y="563137"/>
                  </a:moveTo>
                  <a:lnTo>
                    <a:pt x="13715" y="590423"/>
                  </a:lnTo>
                  <a:lnTo>
                    <a:pt x="28448" y="611632"/>
                  </a:lnTo>
                  <a:lnTo>
                    <a:pt x="35768" y="606552"/>
                  </a:lnTo>
                  <a:lnTo>
                    <a:pt x="32765" y="606552"/>
                  </a:lnTo>
                  <a:lnTo>
                    <a:pt x="20065" y="588137"/>
                  </a:lnTo>
                  <a:lnTo>
                    <a:pt x="42176" y="586383"/>
                  </a:lnTo>
                  <a:lnTo>
                    <a:pt x="53021" y="563137"/>
                  </a:lnTo>
                  <a:close/>
                </a:path>
                <a:path w="879475" h="615950">
                  <a:moveTo>
                    <a:pt x="116839" y="580517"/>
                  </a:moveTo>
                  <a:lnTo>
                    <a:pt x="67756" y="584354"/>
                  </a:lnTo>
                  <a:lnTo>
                    <a:pt x="28448" y="611632"/>
                  </a:lnTo>
                  <a:lnTo>
                    <a:pt x="51090" y="611632"/>
                  </a:lnTo>
                  <a:lnTo>
                    <a:pt x="118871" y="606298"/>
                  </a:lnTo>
                  <a:lnTo>
                    <a:pt x="124206" y="600075"/>
                  </a:lnTo>
                  <a:lnTo>
                    <a:pt x="123698" y="592963"/>
                  </a:lnTo>
                  <a:lnTo>
                    <a:pt x="123062" y="585851"/>
                  </a:lnTo>
                  <a:lnTo>
                    <a:pt x="116839" y="580517"/>
                  </a:lnTo>
                  <a:close/>
                </a:path>
                <a:path w="879475" h="615950">
                  <a:moveTo>
                    <a:pt x="42176" y="586383"/>
                  </a:moveTo>
                  <a:lnTo>
                    <a:pt x="20065" y="588137"/>
                  </a:lnTo>
                  <a:lnTo>
                    <a:pt x="32765" y="606552"/>
                  </a:lnTo>
                  <a:lnTo>
                    <a:pt x="42176" y="586383"/>
                  </a:lnTo>
                  <a:close/>
                </a:path>
                <a:path w="879475" h="615950">
                  <a:moveTo>
                    <a:pt x="67756" y="584354"/>
                  </a:moveTo>
                  <a:lnTo>
                    <a:pt x="42176" y="586383"/>
                  </a:lnTo>
                  <a:lnTo>
                    <a:pt x="32765" y="606552"/>
                  </a:lnTo>
                  <a:lnTo>
                    <a:pt x="35768" y="606552"/>
                  </a:lnTo>
                  <a:lnTo>
                    <a:pt x="67756" y="584354"/>
                  </a:lnTo>
                  <a:close/>
                </a:path>
                <a:path w="879475" h="615950">
                  <a:moveTo>
                    <a:pt x="864235" y="0"/>
                  </a:moveTo>
                  <a:lnTo>
                    <a:pt x="53021" y="563137"/>
                  </a:lnTo>
                  <a:lnTo>
                    <a:pt x="42176" y="586383"/>
                  </a:lnTo>
                  <a:lnTo>
                    <a:pt x="67756" y="584354"/>
                  </a:lnTo>
                  <a:lnTo>
                    <a:pt x="879093" y="21336"/>
                  </a:lnTo>
                  <a:lnTo>
                    <a:pt x="8642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97396" y="4701482"/>
              <a:ext cx="317132" cy="317132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2743962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781300" y="4428706"/>
              <a:ext cx="877849" cy="502958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2939034" y="4451223"/>
              <a:ext cx="681990" cy="321310"/>
            </a:xfrm>
            <a:custGeom>
              <a:avLst/>
              <a:gdLst/>
              <a:ahLst/>
              <a:cxnLst/>
              <a:rect l="l" t="t" r="r" b="b"/>
              <a:pathLst>
                <a:path w="681989" h="321310">
                  <a:moveTo>
                    <a:pt x="78486" y="209803"/>
                  </a:moveTo>
                  <a:lnTo>
                    <a:pt x="70358" y="211074"/>
                  </a:lnTo>
                  <a:lnTo>
                    <a:pt x="0" y="307339"/>
                  </a:lnTo>
                  <a:lnTo>
                    <a:pt x="111379" y="320420"/>
                  </a:lnTo>
                  <a:lnTo>
                    <a:pt x="118491" y="321182"/>
                  </a:lnTo>
                  <a:lnTo>
                    <a:pt x="124968" y="316102"/>
                  </a:lnTo>
                  <a:lnTo>
                    <a:pt x="125730" y="308990"/>
                  </a:lnTo>
                  <a:lnTo>
                    <a:pt x="28702" y="308990"/>
                  </a:lnTo>
                  <a:lnTo>
                    <a:pt x="18288" y="285241"/>
                  </a:lnTo>
                  <a:lnTo>
                    <a:pt x="62153" y="266081"/>
                  </a:lnTo>
                  <a:lnTo>
                    <a:pt x="86995" y="232028"/>
                  </a:lnTo>
                  <a:lnTo>
                    <a:pt x="91313" y="226313"/>
                  </a:lnTo>
                  <a:lnTo>
                    <a:pt x="90043" y="218185"/>
                  </a:lnTo>
                  <a:lnTo>
                    <a:pt x="84201" y="213994"/>
                  </a:lnTo>
                  <a:lnTo>
                    <a:pt x="78486" y="209803"/>
                  </a:lnTo>
                  <a:close/>
                </a:path>
                <a:path w="681989" h="321310">
                  <a:moveTo>
                    <a:pt x="62153" y="266081"/>
                  </a:moveTo>
                  <a:lnTo>
                    <a:pt x="18288" y="285241"/>
                  </a:lnTo>
                  <a:lnTo>
                    <a:pt x="28702" y="308990"/>
                  </a:lnTo>
                  <a:lnTo>
                    <a:pt x="38292" y="304800"/>
                  </a:lnTo>
                  <a:lnTo>
                    <a:pt x="33909" y="304800"/>
                  </a:lnTo>
                  <a:lnTo>
                    <a:pt x="25018" y="284225"/>
                  </a:lnTo>
                  <a:lnTo>
                    <a:pt x="48917" y="284225"/>
                  </a:lnTo>
                  <a:lnTo>
                    <a:pt x="62153" y="266081"/>
                  </a:lnTo>
                  <a:close/>
                </a:path>
                <a:path w="681989" h="321310">
                  <a:moveTo>
                    <a:pt x="72672" y="289776"/>
                  </a:moveTo>
                  <a:lnTo>
                    <a:pt x="28702" y="308990"/>
                  </a:lnTo>
                  <a:lnTo>
                    <a:pt x="125730" y="308990"/>
                  </a:lnTo>
                  <a:lnTo>
                    <a:pt x="126618" y="301878"/>
                  </a:lnTo>
                  <a:lnTo>
                    <a:pt x="121539" y="295528"/>
                  </a:lnTo>
                  <a:lnTo>
                    <a:pt x="72672" y="289776"/>
                  </a:lnTo>
                  <a:close/>
                </a:path>
                <a:path w="681989" h="321310">
                  <a:moveTo>
                    <a:pt x="25018" y="284225"/>
                  </a:moveTo>
                  <a:lnTo>
                    <a:pt x="33909" y="304800"/>
                  </a:lnTo>
                  <a:lnTo>
                    <a:pt x="47045" y="286791"/>
                  </a:lnTo>
                  <a:lnTo>
                    <a:pt x="25018" y="284225"/>
                  </a:lnTo>
                  <a:close/>
                </a:path>
                <a:path w="681989" h="321310">
                  <a:moveTo>
                    <a:pt x="47045" y="286791"/>
                  </a:moveTo>
                  <a:lnTo>
                    <a:pt x="33909" y="304800"/>
                  </a:lnTo>
                  <a:lnTo>
                    <a:pt x="38292" y="304800"/>
                  </a:lnTo>
                  <a:lnTo>
                    <a:pt x="72672" y="289776"/>
                  </a:lnTo>
                  <a:lnTo>
                    <a:pt x="47045" y="286791"/>
                  </a:lnTo>
                  <a:close/>
                </a:path>
                <a:path w="681989" h="321310">
                  <a:moveTo>
                    <a:pt x="671321" y="0"/>
                  </a:moveTo>
                  <a:lnTo>
                    <a:pt x="62153" y="266081"/>
                  </a:lnTo>
                  <a:lnTo>
                    <a:pt x="47045" y="286791"/>
                  </a:lnTo>
                  <a:lnTo>
                    <a:pt x="72672" y="289776"/>
                  </a:lnTo>
                  <a:lnTo>
                    <a:pt x="681736" y="23621"/>
                  </a:lnTo>
                  <a:lnTo>
                    <a:pt x="671321" y="0"/>
                  </a:lnTo>
                  <a:close/>
                </a:path>
                <a:path w="681989" h="321310">
                  <a:moveTo>
                    <a:pt x="48917" y="284225"/>
                  </a:moveTo>
                  <a:lnTo>
                    <a:pt x="25018" y="284225"/>
                  </a:lnTo>
                  <a:lnTo>
                    <a:pt x="47045" y="286791"/>
                  </a:lnTo>
                  <a:lnTo>
                    <a:pt x="48917" y="284225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575560" y="2122932"/>
              <a:ext cx="3720084" cy="3555491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2631383" y="2158746"/>
              <a:ext cx="3613150" cy="3449320"/>
            </a:xfrm>
            <a:custGeom>
              <a:avLst/>
              <a:gdLst/>
              <a:ahLst/>
              <a:cxnLst/>
              <a:rect l="l" t="t" r="r" b="b"/>
              <a:pathLst>
                <a:path w="3613150" h="3449320">
                  <a:moveTo>
                    <a:pt x="1210747" y="0"/>
                  </a:moveTo>
                  <a:lnTo>
                    <a:pt x="1165189" y="2185"/>
                  </a:lnTo>
                  <a:lnTo>
                    <a:pt x="1119233" y="7976"/>
                  </a:lnTo>
                  <a:lnTo>
                    <a:pt x="1072976" y="17183"/>
                  </a:lnTo>
                  <a:lnTo>
                    <a:pt x="1026514" y="29620"/>
                  </a:lnTo>
                  <a:lnTo>
                    <a:pt x="979943" y="45100"/>
                  </a:lnTo>
                  <a:lnTo>
                    <a:pt x="933361" y="63435"/>
                  </a:lnTo>
                  <a:lnTo>
                    <a:pt x="886863" y="84439"/>
                  </a:lnTo>
                  <a:lnTo>
                    <a:pt x="840546" y="107924"/>
                  </a:lnTo>
                  <a:lnTo>
                    <a:pt x="794506" y="133703"/>
                  </a:lnTo>
                  <a:lnTo>
                    <a:pt x="748839" y="161588"/>
                  </a:lnTo>
                  <a:lnTo>
                    <a:pt x="703643" y="191394"/>
                  </a:lnTo>
                  <a:lnTo>
                    <a:pt x="659013" y="222931"/>
                  </a:lnTo>
                  <a:lnTo>
                    <a:pt x="615045" y="256014"/>
                  </a:lnTo>
                  <a:lnTo>
                    <a:pt x="571837" y="290456"/>
                  </a:lnTo>
                  <a:lnTo>
                    <a:pt x="529485" y="326068"/>
                  </a:lnTo>
                  <a:lnTo>
                    <a:pt x="488085" y="362664"/>
                  </a:lnTo>
                  <a:lnTo>
                    <a:pt x="447733" y="400056"/>
                  </a:lnTo>
                  <a:lnTo>
                    <a:pt x="408526" y="438058"/>
                  </a:lnTo>
                  <a:lnTo>
                    <a:pt x="370561" y="476483"/>
                  </a:lnTo>
                  <a:lnTo>
                    <a:pt x="333933" y="515142"/>
                  </a:lnTo>
                  <a:lnTo>
                    <a:pt x="298740" y="553849"/>
                  </a:lnTo>
                  <a:lnTo>
                    <a:pt x="265077" y="592417"/>
                  </a:lnTo>
                  <a:lnTo>
                    <a:pt x="233041" y="630659"/>
                  </a:lnTo>
                  <a:lnTo>
                    <a:pt x="202728" y="668387"/>
                  </a:lnTo>
                  <a:lnTo>
                    <a:pt x="174235" y="705414"/>
                  </a:lnTo>
                  <a:lnTo>
                    <a:pt x="147658" y="741553"/>
                  </a:lnTo>
                  <a:lnTo>
                    <a:pt x="123094" y="776617"/>
                  </a:lnTo>
                  <a:lnTo>
                    <a:pt x="100639" y="810418"/>
                  </a:lnTo>
                  <a:lnTo>
                    <a:pt x="80390" y="842771"/>
                  </a:lnTo>
                  <a:lnTo>
                    <a:pt x="46892" y="902378"/>
                  </a:lnTo>
                  <a:lnTo>
                    <a:pt x="15562" y="978225"/>
                  </a:lnTo>
                  <a:lnTo>
                    <a:pt x="4543" y="1027761"/>
                  </a:lnTo>
                  <a:lnTo>
                    <a:pt x="0" y="1077652"/>
                  </a:lnTo>
                  <a:lnTo>
                    <a:pt x="1149" y="1127683"/>
                  </a:lnTo>
                  <a:lnTo>
                    <a:pt x="7210" y="1177640"/>
                  </a:lnTo>
                  <a:lnTo>
                    <a:pt x="17400" y="1227310"/>
                  </a:lnTo>
                  <a:lnTo>
                    <a:pt x="30937" y="1276478"/>
                  </a:lnTo>
                  <a:lnTo>
                    <a:pt x="47040" y="1324929"/>
                  </a:lnTo>
                  <a:lnTo>
                    <a:pt x="64926" y="1372450"/>
                  </a:lnTo>
                  <a:lnTo>
                    <a:pt x="83812" y="1418826"/>
                  </a:lnTo>
                  <a:lnTo>
                    <a:pt x="102918" y="1463843"/>
                  </a:lnTo>
                  <a:lnTo>
                    <a:pt x="121461" y="1507288"/>
                  </a:lnTo>
                  <a:lnTo>
                    <a:pt x="138660" y="1548945"/>
                  </a:lnTo>
                  <a:lnTo>
                    <a:pt x="153731" y="1588600"/>
                  </a:lnTo>
                  <a:lnTo>
                    <a:pt x="165893" y="1626041"/>
                  </a:lnTo>
                  <a:lnTo>
                    <a:pt x="174365" y="1661051"/>
                  </a:lnTo>
                  <a:lnTo>
                    <a:pt x="178364" y="1693417"/>
                  </a:lnTo>
                  <a:lnTo>
                    <a:pt x="178305" y="1719328"/>
                  </a:lnTo>
                  <a:lnTo>
                    <a:pt x="171926" y="1782100"/>
                  </a:lnTo>
                  <a:lnTo>
                    <a:pt x="159781" y="1857458"/>
                  </a:lnTo>
                  <a:lnTo>
                    <a:pt x="152513" y="1899100"/>
                  </a:lnTo>
                  <a:lnTo>
                    <a:pt x="144963" y="1942981"/>
                  </a:lnTo>
                  <a:lnTo>
                    <a:pt x="137519" y="1988797"/>
                  </a:lnTo>
                  <a:lnTo>
                    <a:pt x="130568" y="2036247"/>
                  </a:lnTo>
                  <a:lnTo>
                    <a:pt x="124496" y="2085028"/>
                  </a:lnTo>
                  <a:lnTo>
                    <a:pt x="119690" y="2134838"/>
                  </a:lnTo>
                  <a:lnTo>
                    <a:pt x="116537" y="2185373"/>
                  </a:lnTo>
                  <a:lnTo>
                    <a:pt x="115424" y="2236331"/>
                  </a:lnTo>
                  <a:lnTo>
                    <a:pt x="116738" y="2287410"/>
                  </a:lnTo>
                  <a:lnTo>
                    <a:pt x="120866" y="2338308"/>
                  </a:lnTo>
                  <a:lnTo>
                    <a:pt x="128194" y="2388720"/>
                  </a:lnTo>
                  <a:lnTo>
                    <a:pt x="139110" y="2438346"/>
                  </a:lnTo>
                  <a:lnTo>
                    <a:pt x="154000" y="2486882"/>
                  </a:lnTo>
                  <a:lnTo>
                    <a:pt x="173251" y="2534026"/>
                  </a:lnTo>
                  <a:lnTo>
                    <a:pt x="197251" y="2579475"/>
                  </a:lnTo>
                  <a:lnTo>
                    <a:pt x="226385" y="2622927"/>
                  </a:lnTo>
                  <a:lnTo>
                    <a:pt x="261041" y="2664079"/>
                  </a:lnTo>
                  <a:lnTo>
                    <a:pt x="312198" y="2714571"/>
                  </a:lnTo>
                  <a:lnTo>
                    <a:pt x="341546" y="2740993"/>
                  </a:lnTo>
                  <a:lnTo>
                    <a:pt x="373230" y="2768078"/>
                  </a:lnTo>
                  <a:lnTo>
                    <a:pt x="407119" y="2795738"/>
                  </a:lnTo>
                  <a:lnTo>
                    <a:pt x="443080" y="2823882"/>
                  </a:lnTo>
                  <a:lnTo>
                    <a:pt x="480981" y="2852421"/>
                  </a:lnTo>
                  <a:lnTo>
                    <a:pt x="520690" y="2881265"/>
                  </a:lnTo>
                  <a:lnTo>
                    <a:pt x="562074" y="2910325"/>
                  </a:lnTo>
                  <a:lnTo>
                    <a:pt x="605003" y="2939510"/>
                  </a:lnTo>
                  <a:lnTo>
                    <a:pt x="649343" y="2968732"/>
                  </a:lnTo>
                  <a:lnTo>
                    <a:pt x="694962" y="2997900"/>
                  </a:lnTo>
                  <a:lnTo>
                    <a:pt x="741729" y="3026926"/>
                  </a:lnTo>
                  <a:lnTo>
                    <a:pt x="789511" y="3055718"/>
                  </a:lnTo>
                  <a:lnTo>
                    <a:pt x="838176" y="3084189"/>
                  </a:lnTo>
                  <a:lnTo>
                    <a:pt x="887591" y="3112247"/>
                  </a:lnTo>
                  <a:lnTo>
                    <a:pt x="937626" y="3139803"/>
                  </a:lnTo>
                  <a:lnTo>
                    <a:pt x="988147" y="3166768"/>
                  </a:lnTo>
                  <a:lnTo>
                    <a:pt x="1039023" y="3193052"/>
                  </a:lnTo>
                  <a:lnTo>
                    <a:pt x="1090122" y="3218566"/>
                  </a:lnTo>
                  <a:lnTo>
                    <a:pt x="1141310" y="3243219"/>
                  </a:lnTo>
                  <a:lnTo>
                    <a:pt x="1192457" y="3266922"/>
                  </a:lnTo>
                  <a:lnTo>
                    <a:pt x="1243430" y="3289586"/>
                  </a:lnTo>
                  <a:lnTo>
                    <a:pt x="1294096" y="3311120"/>
                  </a:lnTo>
                  <a:lnTo>
                    <a:pt x="1344325" y="3331435"/>
                  </a:lnTo>
                  <a:lnTo>
                    <a:pt x="1393983" y="3350442"/>
                  </a:lnTo>
                  <a:lnTo>
                    <a:pt x="1442938" y="3368050"/>
                  </a:lnTo>
                  <a:lnTo>
                    <a:pt x="1491059" y="3384171"/>
                  </a:lnTo>
                  <a:lnTo>
                    <a:pt x="1538214" y="3398714"/>
                  </a:lnTo>
                  <a:lnTo>
                    <a:pt x="1584269" y="3411590"/>
                  </a:lnTo>
                  <a:lnTo>
                    <a:pt x="1629093" y="3422708"/>
                  </a:lnTo>
                  <a:lnTo>
                    <a:pt x="1672555" y="3431981"/>
                  </a:lnTo>
                  <a:lnTo>
                    <a:pt x="1714521" y="3439317"/>
                  </a:lnTo>
                  <a:lnTo>
                    <a:pt x="1754859" y="3444627"/>
                  </a:lnTo>
                  <a:lnTo>
                    <a:pt x="1793438" y="3447822"/>
                  </a:lnTo>
                  <a:lnTo>
                    <a:pt x="1830126" y="3448812"/>
                  </a:lnTo>
                  <a:lnTo>
                    <a:pt x="1875464" y="3446660"/>
                  </a:lnTo>
                  <a:lnTo>
                    <a:pt x="1919690" y="3440717"/>
                  </a:lnTo>
                  <a:lnTo>
                    <a:pt x="1962849" y="3431196"/>
                  </a:lnTo>
                  <a:lnTo>
                    <a:pt x="2004988" y="3418311"/>
                  </a:lnTo>
                  <a:lnTo>
                    <a:pt x="2046155" y="3402273"/>
                  </a:lnTo>
                  <a:lnTo>
                    <a:pt x="2086394" y="3383297"/>
                  </a:lnTo>
                  <a:lnTo>
                    <a:pt x="2125754" y="3361596"/>
                  </a:lnTo>
                  <a:lnTo>
                    <a:pt x="2164280" y="3337382"/>
                  </a:lnTo>
                  <a:lnTo>
                    <a:pt x="2202019" y="3310868"/>
                  </a:lnTo>
                  <a:lnTo>
                    <a:pt x="2239018" y="3282269"/>
                  </a:lnTo>
                  <a:lnTo>
                    <a:pt x="2275324" y="3251796"/>
                  </a:lnTo>
                  <a:lnTo>
                    <a:pt x="2310982" y="3219663"/>
                  </a:lnTo>
                  <a:lnTo>
                    <a:pt x="2346040" y="3186083"/>
                  </a:lnTo>
                  <a:lnTo>
                    <a:pt x="2380544" y="3151270"/>
                  </a:lnTo>
                  <a:lnTo>
                    <a:pt x="2414540" y="3115435"/>
                  </a:lnTo>
                  <a:lnTo>
                    <a:pt x="2448076" y="3078793"/>
                  </a:lnTo>
                  <a:lnTo>
                    <a:pt x="2481197" y="3041557"/>
                  </a:lnTo>
                  <a:lnTo>
                    <a:pt x="2513951" y="3003939"/>
                  </a:lnTo>
                  <a:lnTo>
                    <a:pt x="2546384" y="2966152"/>
                  </a:lnTo>
                  <a:lnTo>
                    <a:pt x="2578543" y="2928411"/>
                  </a:lnTo>
                  <a:lnTo>
                    <a:pt x="2610473" y="2890927"/>
                  </a:lnTo>
                  <a:lnTo>
                    <a:pt x="2642223" y="2853915"/>
                  </a:lnTo>
                  <a:lnTo>
                    <a:pt x="2673837" y="2817586"/>
                  </a:lnTo>
                  <a:lnTo>
                    <a:pt x="2705364" y="2782155"/>
                  </a:lnTo>
                  <a:lnTo>
                    <a:pt x="2736849" y="2747834"/>
                  </a:lnTo>
                  <a:lnTo>
                    <a:pt x="2768339" y="2714837"/>
                  </a:lnTo>
                  <a:lnTo>
                    <a:pt x="2799881" y="2683376"/>
                  </a:lnTo>
                  <a:lnTo>
                    <a:pt x="2831521" y="2653665"/>
                  </a:lnTo>
                  <a:lnTo>
                    <a:pt x="2869129" y="2620308"/>
                  </a:lnTo>
                  <a:lnTo>
                    <a:pt x="2907834" y="2587291"/>
                  </a:lnTo>
                  <a:lnTo>
                    <a:pt x="2947422" y="2554559"/>
                  </a:lnTo>
                  <a:lnTo>
                    <a:pt x="2987682" y="2522059"/>
                  </a:lnTo>
                  <a:lnTo>
                    <a:pt x="3028399" y="2489737"/>
                  </a:lnTo>
                  <a:lnTo>
                    <a:pt x="3069362" y="2457539"/>
                  </a:lnTo>
                  <a:lnTo>
                    <a:pt x="3110357" y="2425411"/>
                  </a:lnTo>
                  <a:lnTo>
                    <a:pt x="3151170" y="2393300"/>
                  </a:lnTo>
                  <a:lnTo>
                    <a:pt x="3191590" y="2361152"/>
                  </a:lnTo>
                  <a:lnTo>
                    <a:pt x="3231403" y="2328914"/>
                  </a:lnTo>
                  <a:lnTo>
                    <a:pt x="3270397" y="2296531"/>
                  </a:lnTo>
                  <a:lnTo>
                    <a:pt x="3308358" y="2263949"/>
                  </a:lnTo>
                  <a:lnTo>
                    <a:pt x="3345074" y="2231116"/>
                  </a:lnTo>
                  <a:lnTo>
                    <a:pt x="3380331" y="2197976"/>
                  </a:lnTo>
                  <a:lnTo>
                    <a:pt x="3413916" y="2164478"/>
                  </a:lnTo>
                  <a:lnTo>
                    <a:pt x="3445617" y="2130566"/>
                  </a:lnTo>
                  <a:lnTo>
                    <a:pt x="3475221" y="2096187"/>
                  </a:lnTo>
                  <a:lnTo>
                    <a:pt x="3502515" y="2061287"/>
                  </a:lnTo>
                  <a:lnTo>
                    <a:pt x="3527286" y="2025813"/>
                  </a:lnTo>
                  <a:lnTo>
                    <a:pt x="3549321" y="1989710"/>
                  </a:lnTo>
                  <a:lnTo>
                    <a:pt x="3568406" y="1952926"/>
                  </a:lnTo>
                  <a:lnTo>
                    <a:pt x="3584330" y="1915406"/>
                  </a:lnTo>
                  <a:lnTo>
                    <a:pt x="3596879" y="1877096"/>
                  </a:lnTo>
                  <a:lnTo>
                    <a:pt x="3605840" y="1837943"/>
                  </a:lnTo>
                  <a:lnTo>
                    <a:pt x="3612232" y="1786614"/>
                  </a:lnTo>
                  <a:lnTo>
                    <a:pt x="3612761" y="1738055"/>
                  </a:lnTo>
                  <a:lnTo>
                    <a:pt x="3607841" y="1692109"/>
                  </a:lnTo>
                  <a:lnTo>
                    <a:pt x="3597887" y="1648615"/>
                  </a:lnTo>
                  <a:lnTo>
                    <a:pt x="3583312" y="1607416"/>
                  </a:lnTo>
                  <a:lnTo>
                    <a:pt x="3564532" y="1568351"/>
                  </a:lnTo>
                  <a:lnTo>
                    <a:pt x="3541959" y="1531261"/>
                  </a:lnTo>
                  <a:lnTo>
                    <a:pt x="3516009" y="1495988"/>
                  </a:lnTo>
                  <a:lnTo>
                    <a:pt x="3487095" y="1462373"/>
                  </a:lnTo>
                  <a:lnTo>
                    <a:pt x="3455631" y="1430255"/>
                  </a:lnTo>
                  <a:lnTo>
                    <a:pt x="3422033" y="1399477"/>
                  </a:lnTo>
                  <a:lnTo>
                    <a:pt x="3386713" y="1369878"/>
                  </a:lnTo>
                  <a:lnTo>
                    <a:pt x="3350086" y="1341300"/>
                  </a:lnTo>
                  <a:lnTo>
                    <a:pt x="3312567" y="1313583"/>
                  </a:lnTo>
                  <a:lnTo>
                    <a:pt x="3274570" y="1286569"/>
                  </a:lnTo>
                  <a:lnTo>
                    <a:pt x="3236508" y="1260099"/>
                  </a:lnTo>
                  <a:lnTo>
                    <a:pt x="3198796" y="1234012"/>
                  </a:lnTo>
                  <a:lnTo>
                    <a:pt x="3161848" y="1208151"/>
                  </a:lnTo>
                  <a:lnTo>
                    <a:pt x="3125782" y="1185079"/>
                  </a:lnTo>
                  <a:lnTo>
                    <a:pt x="3086784" y="1164586"/>
                  </a:lnTo>
                  <a:lnTo>
                    <a:pt x="3045184" y="1146359"/>
                  </a:lnTo>
                  <a:lnTo>
                    <a:pt x="3001312" y="1130087"/>
                  </a:lnTo>
                  <a:lnTo>
                    <a:pt x="2955497" y="1115458"/>
                  </a:lnTo>
                  <a:lnTo>
                    <a:pt x="2908069" y="1102161"/>
                  </a:lnTo>
                  <a:lnTo>
                    <a:pt x="2859358" y="1089884"/>
                  </a:lnTo>
                  <a:lnTo>
                    <a:pt x="2809693" y="1078315"/>
                  </a:lnTo>
                  <a:lnTo>
                    <a:pt x="2759403" y="1067143"/>
                  </a:lnTo>
                  <a:lnTo>
                    <a:pt x="2708819" y="1056056"/>
                  </a:lnTo>
                  <a:lnTo>
                    <a:pt x="2658270" y="1044742"/>
                  </a:lnTo>
                  <a:lnTo>
                    <a:pt x="2608086" y="1032891"/>
                  </a:lnTo>
                  <a:lnTo>
                    <a:pt x="2558596" y="1020189"/>
                  </a:lnTo>
                  <a:lnTo>
                    <a:pt x="2510129" y="1006326"/>
                  </a:lnTo>
                  <a:lnTo>
                    <a:pt x="2463016" y="990990"/>
                  </a:lnTo>
                  <a:lnTo>
                    <a:pt x="2417586" y="973870"/>
                  </a:lnTo>
                  <a:lnTo>
                    <a:pt x="2374169" y="954653"/>
                  </a:lnTo>
                  <a:lnTo>
                    <a:pt x="2333095" y="933029"/>
                  </a:lnTo>
                  <a:lnTo>
                    <a:pt x="2294692" y="908684"/>
                  </a:lnTo>
                  <a:lnTo>
                    <a:pt x="2256753" y="879453"/>
                  </a:lnTo>
                  <a:lnTo>
                    <a:pt x="2220787" y="846572"/>
                  </a:lnTo>
                  <a:lnTo>
                    <a:pt x="2186602" y="810535"/>
                  </a:lnTo>
                  <a:lnTo>
                    <a:pt x="2154009" y="771836"/>
                  </a:lnTo>
                  <a:lnTo>
                    <a:pt x="2122816" y="730970"/>
                  </a:lnTo>
                  <a:lnTo>
                    <a:pt x="2092832" y="688429"/>
                  </a:lnTo>
                  <a:lnTo>
                    <a:pt x="2063867" y="644708"/>
                  </a:lnTo>
                  <a:lnTo>
                    <a:pt x="2035729" y="600302"/>
                  </a:lnTo>
                  <a:lnTo>
                    <a:pt x="2008227" y="555704"/>
                  </a:lnTo>
                  <a:lnTo>
                    <a:pt x="1981172" y="511408"/>
                  </a:lnTo>
                  <a:lnTo>
                    <a:pt x="1954371" y="467908"/>
                  </a:lnTo>
                  <a:lnTo>
                    <a:pt x="1927633" y="425699"/>
                  </a:lnTo>
                  <a:lnTo>
                    <a:pt x="1900769" y="385274"/>
                  </a:lnTo>
                  <a:lnTo>
                    <a:pt x="1873587" y="347127"/>
                  </a:lnTo>
                  <a:lnTo>
                    <a:pt x="1845897" y="311752"/>
                  </a:lnTo>
                  <a:lnTo>
                    <a:pt x="1817506" y="279644"/>
                  </a:lnTo>
                  <a:lnTo>
                    <a:pt x="1788225" y="251296"/>
                  </a:lnTo>
                  <a:lnTo>
                    <a:pt x="1757863" y="227202"/>
                  </a:lnTo>
                  <a:lnTo>
                    <a:pt x="1713356" y="195384"/>
                  </a:lnTo>
                  <a:lnTo>
                    <a:pt x="1672057" y="165429"/>
                  </a:lnTo>
                  <a:lnTo>
                    <a:pt x="1632942" y="137481"/>
                  </a:lnTo>
                  <a:lnTo>
                    <a:pt x="1594992" y="111684"/>
                  </a:lnTo>
                  <a:lnTo>
                    <a:pt x="1557185" y="88182"/>
                  </a:lnTo>
                  <a:lnTo>
                    <a:pt x="1518499" y="67119"/>
                  </a:lnTo>
                  <a:lnTo>
                    <a:pt x="1477914" y="48638"/>
                  </a:lnTo>
                  <a:lnTo>
                    <a:pt x="1434408" y="32883"/>
                  </a:lnTo>
                  <a:lnTo>
                    <a:pt x="1386959" y="19998"/>
                  </a:lnTo>
                  <a:lnTo>
                    <a:pt x="1334547" y="10127"/>
                  </a:lnTo>
                  <a:lnTo>
                    <a:pt x="1276150" y="3412"/>
                  </a:lnTo>
                  <a:lnTo>
                    <a:pt x="1210747" y="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6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296155" y="3633254"/>
              <a:ext cx="318477" cy="318477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338827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62"/>
    </mc:Choice>
    <mc:Fallback>
      <p:transition spd="slow" advTm="416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881502" y="564002"/>
            <a:ext cx="4692694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204" dirty="0">
                <a:solidFill>
                  <a:schemeClr val="bg1"/>
                </a:solidFill>
              </a:rPr>
              <a:t> 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92796" y="2034482"/>
            <a:ext cx="3898900" cy="3746500"/>
            <a:chOff x="2468796" y="2034482"/>
            <a:chExt cx="3898900" cy="37465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95655" y="3032753"/>
              <a:ext cx="300279" cy="3002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0" y="3048000"/>
              <a:ext cx="228600" cy="228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29228" y="3043428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21396" y="2263082"/>
              <a:ext cx="317132" cy="31713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267961" y="2286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87996" y="2034482"/>
              <a:ext cx="317132" cy="31713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734562" y="2058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77056" y="2377427"/>
              <a:ext cx="658393" cy="77115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919474" y="2515362"/>
              <a:ext cx="462915" cy="575310"/>
            </a:xfrm>
            <a:custGeom>
              <a:avLst/>
              <a:gdLst/>
              <a:ahLst/>
              <a:cxnLst/>
              <a:rect l="l" t="t" r="r" b="b"/>
              <a:pathLst>
                <a:path w="462914" h="575310">
                  <a:moveTo>
                    <a:pt x="430735" y="40098"/>
                  </a:moveTo>
                  <a:lnTo>
                    <a:pt x="406739" y="49369"/>
                  </a:lnTo>
                  <a:lnTo>
                    <a:pt x="0" y="558800"/>
                  </a:lnTo>
                  <a:lnTo>
                    <a:pt x="20320" y="574928"/>
                  </a:lnTo>
                  <a:lnTo>
                    <a:pt x="427017" y="65403"/>
                  </a:lnTo>
                  <a:lnTo>
                    <a:pt x="430735" y="40098"/>
                  </a:lnTo>
                  <a:close/>
                </a:path>
                <a:path w="462914" h="575310">
                  <a:moveTo>
                    <a:pt x="461039" y="11937"/>
                  </a:moveTo>
                  <a:lnTo>
                    <a:pt x="436625" y="11937"/>
                  </a:lnTo>
                  <a:lnTo>
                    <a:pt x="456818" y="28066"/>
                  </a:lnTo>
                  <a:lnTo>
                    <a:pt x="427017" y="65403"/>
                  </a:lnTo>
                  <a:lnTo>
                    <a:pt x="420877" y="107187"/>
                  </a:lnTo>
                  <a:lnTo>
                    <a:pt x="419862" y="114300"/>
                  </a:lnTo>
                  <a:lnTo>
                    <a:pt x="424688" y="120903"/>
                  </a:lnTo>
                  <a:lnTo>
                    <a:pt x="438912" y="122936"/>
                  </a:lnTo>
                  <a:lnTo>
                    <a:pt x="445388" y="117983"/>
                  </a:lnTo>
                  <a:lnTo>
                    <a:pt x="446531" y="110998"/>
                  </a:lnTo>
                  <a:lnTo>
                    <a:pt x="461039" y="11937"/>
                  </a:lnTo>
                  <a:close/>
                </a:path>
                <a:path w="462914" h="575310">
                  <a:moveTo>
                    <a:pt x="462788" y="0"/>
                  </a:moveTo>
                  <a:lnTo>
                    <a:pt x="358139" y="40386"/>
                  </a:lnTo>
                  <a:lnTo>
                    <a:pt x="351409" y="43052"/>
                  </a:lnTo>
                  <a:lnTo>
                    <a:pt x="348106" y="50546"/>
                  </a:lnTo>
                  <a:lnTo>
                    <a:pt x="350774" y="57150"/>
                  </a:lnTo>
                  <a:lnTo>
                    <a:pt x="353313" y="63880"/>
                  </a:lnTo>
                  <a:lnTo>
                    <a:pt x="360806" y="67183"/>
                  </a:lnTo>
                  <a:lnTo>
                    <a:pt x="406739" y="49369"/>
                  </a:lnTo>
                  <a:lnTo>
                    <a:pt x="436625" y="11937"/>
                  </a:lnTo>
                  <a:lnTo>
                    <a:pt x="461039" y="11937"/>
                  </a:lnTo>
                  <a:lnTo>
                    <a:pt x="462788" y="0"/>
                  </a:lnTo>
                  <a:close/>
                </a:path>
                <a:path w="462914" h="575310">
                  <a:moveTo>
                    <a:pt x="444417" y="18161"/>
                  </a:moveTo>
                  <a:lnTo>
                    <a:pt x="433959" y="18161"/>
                  </a:lnTo>
                  <a:lnTo>
                    <a:pt x="451358" y="32130"/>
                  </a:lnTo>
                  <a:lnTo>
                    <a:pt x="430735" y="40098"/>
                  </a:lnTo>
                  <a:lnTo>
                    <a:pt x="427017" y="65403"/>
                  </a:lnTo>
                  <a:lnTo>
                    <a:pt x="456818" y="28066"/>
                  </a:lnTo>
                  <a:lnTo>
                    <a:pt x="444417" y="18161"/>
                  </a:lnTo>
                  <a:close/>
                </a:path>
                <a:path w="462914" h="575310">
                  <a:moveTo>
                    <a:pt x="436625" y="11937"/>
                  </a:moveTo>
                  <a:lnTo>
                    <a:pt x="406739" y="49369"/>
                  </a:lnTo>
                  <a:lnTo>
                    <a:pt x="430735" y="40098"/>
                  </a:lnTo>
                  <a:lnTo>
                    <a:pt x="433959" y="18161"/>
                  </a:lnTo>
                  <a:lnTo>
                    <a:pt x="444417" y="18161"/>
                  </a:lnTo>
                  <a:lnTo>
                    <a:pt x="436625" y="11937"/>
                  </a:lnTo>
                  <a:close/>
                </a:path>
                <a:path w="462914" h="575310">
                  <a:moveTo>
                    <a:pt x="433959" y="18161"/>
                  </a:moveTo>
                  <a:lnTo>
                    <a:pt x="430735" y="40098"/>
                  </a:lnTo>
                  <a:lnTo>
                    <a:pt x="451358" y="32130"/>
                  </a:lnTo>
                  <a:lnTo>
                    <a:pt x="433959" y="1816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801361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527930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43255" y="4251953"/>
              <a:ext cx="300279" cy="30027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81400" y="4267200"/>
              <a:ext cx="228600" cy="22860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76828" y="4262627"/>
              <a:ext cx="237744" cy="23774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52855" y="4632953"/>
              <a:ext cx="300279" cy="30027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91000" y="4648200"/>
              <a:ext cx="228600" cy="22860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86427" y="4643627"/>
              <a:ext cx="237744" cy="23774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48327" y="3861790"/>
              <a:ext cx="361188" cy="960145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67255" y="3870953"/>
              <a:ext cx="300279" cy="30027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05400" y="3886200"/>
              <a:ext cx="228600" cy="22860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00827" y="3881627"/>
              <a:ext cx="237744" cy="237744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97596" y="5463456"/>
              <a:ext cx="317132" cy="31713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4344161" y="5487161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93"/>
                  </a:lnTo>
                  <a:lnTo>
                    <a:pt x="195119" y="195124"/>
                  </a:lnTo>
                  <a:lnTo>
                    <a:pt x="158787" y="219618"/>
                  </a:lnTo>
                  <a:lnTo>
                    <a:pt x="114300" y="228600"/>
                  </a:lnTo>
                  <a:lnTo>
                    <a:pt x="69812" y="219618"/>
                  </a:lnTo>
                  <a:lnTo>
                    <a:pt x="33480" y="195124"/>
                  </a:lnTo>
                  <a:lnTo>
                    <a:pt x="8983" y="158793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19955" y="4853940"/>
              <a:ext cx="310959" cy="839711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4293235" y="4876165"/>
              <a:ext cx="132715" cy="644525"/>
            </a:xfrm>
            <a:custGeom>
              <a:avLst/>
              <a:gdLst/>
              <a:ahLst/>
              <a:cxnLst/>
              <a:rect l="l" t="t" r="r" b="b"/>
              <a:pathLst>
                <a:path w="132714" h="644525">
                  <a:moveTo>
                    <a:pt x="25907" y="532130"/>
                  </a:moveTo>
                  <a:lnTo>
                    <a:pt x="20192" y="536321"/>
                  </a:lnTo>
                  <a:lnTo>
                    <a:pt x="14477" y="540639"/>
                  </a:lnTo>
                  <a:lnTo>
                    <a:pt x="13207" y="548767"/>
                  </a:lnTo>
                  <a:lnTo>
                    <a:pt x="17525" y="554482"/>
                  </a:lnTo>
                  <a:lnTo>
                    <a:pt x="84454" y="644525"/>
                  </a:lnTo>
                  <a:lnTo>
                    <a:pt x="95146" y="620395"/>
                  </a:lnTo>
                  <a:lnTo>
                    <a:pt x="68706" y="620395"/>
                  </a:lnTo>
                  <a:lnTo>
                    <a:pt x="63408" y="572770"/>
                  </a:lnTo>
                  <a:lnTo>
                    <a:pt x="38353" y="538988"/>
                  </a:lnTo>
                  <a:lnTo>
                    <a:pt x="34036" y="533273"/>
                  </a:lnTo>
                  <a:lnTo>
                    <a:pt x="25907" y="532130"/>
                  </a:lnTo>
                  <a:close/>
                </a:path>
                <a:path w="132714" h="644525">
                  <a:moveTo>
                    <a:pt x="63408" y="572770"/>
                  </a:moveTo>
                  <a:lnTo>
                    <a:pt x="68706" y="620395"/>
                  </a:lnTo>
                  <a:lnTo>
                    <a:pt x="94487" y="617601"/>
                  </a:lnTo>
                  <a:lnTo>
                    <a:pt x="94063" y="613791"/>
                  </a:lnTo>
                  <a:lnTo>
                    <a:pt x="69723" y="613791"/>
                  </a:lnTo>
                  <a:lnTo>
                    <a:pt x="78736" y="593437"/>
                  </a:lnTo>
                  <a:lnTo>
                    <a:pt x="63408" y="572770"/>
                  </a:lnTo>
                  <a:close/>
                </a:path>
                <a:path w="132714" h="644525">
                  <a:moveTo>
                    <a:pt x="116712" y="521970"/>
                  </a:moveTo>
                  <a:lnTo>
                    <a:pt x="109092" y="524891"/>
                  </a:lnTo>
                  <a:lnTo>
                    <a:pt x="89169" y="569879"/>
                  </a:lnTo>
                  <a:lnTo>
                    <a:pt x="94487" y="617601"/>
                  </a:lnTo>
                  <a:lnTo>
                    <a:pt x="68706" y="620395"/>
                  </a:lnTo>
                  <a:lnTo>
                    <a:pt x="95146" y="620395"/>
                  </a:lnTo>
                  <a:lnTo>
                    <a:pt x="129920" y="541909"/>
                  </a:lnTo>
                  <a:lnTo>
                    <a:pt x="132714" y="535432"/>
                  </a:lnTo>
                  <a:lnTo>
                    <a:pt x="129793" y="527812"/>
                  </a:lnTo>
                  <a:lnTo>
                    <a:pt x="116712" y="521970"/>
                  </a:lnTo>
                  <a:close/>
                </a:path>
                <a:path w="132714" h="644525">
                  <a:moveTo>
                    <a:pt x="78736" y="593437"/>
                  </a:moveTo>
                  <a:lnTo>
                    <a:pt x="69723" y="613791"/>
                  </a:lnTo>
                  <a:lnTo>
                    <a:pt x="91948" y="611251"/>
                  </a:lnTo>
                  <a:lnTo>
                    <a:pt x="78736" y="593437"/>
                  </a:lnTo>
                  <a:close/>
                </a:path>
                <a:path w="132714" h="644525">
                  <a:moveTo>
                    <a:pt x="89169" y="569879"/>
                  </a:moveTo>
                  <a:lnTo>
                    <a:pt x="78736" y="593437"/>
                  </a:lnTo>
                  <a:lnTo>
                    <a:pt x="91948" y="611251"/>
                  </a:lnTo>
                  <a:lnTo>
                    <a:pt x="69723" y="613791"/>
                  </a:lnTo>
                  <a:lnTo>
                    <a:pt x="94063" y="613791"/>
                  </a:lnTo>
                  <a:lnTo>
                    <a:pt x="89169" y="569879"/>
                  </a:lnTo>
                  <a:close/>
                </a:path>
                <a:path w="132714" h="644525">
                  <a:moveTo>
                    <a:pt x="25653" y="0"/>
                  </a:moveTo>
                  <a:lnTo>
                    <a:pt x="0" y="2793"/>
                  </a:lnTo>
                  <a:lnTo>
                    <a:pt x="63408" y="572770"/>
                  </a:lnTo>
                  <a:lnTo>
                    <a:pt x="78736" y="593437"/>
                  </a:lnTo>
                  <a:lnTo>
                    <a:pt x="89169" y="569879"/>
                  </a:lnTo>
                  <a:lnTo>
                    <a:pt x="25653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288196" y="4701482"/>
              <a:ext cx="317132" cy="317132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334761" y="4725162"/>
              <a:ext cx="228600" cy="228600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334761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164836" y="4090390"/>
              <a:ext cx="356666" cy="841273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207889" y="41126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48"/>
                  </a:lnTo>
                  <a:lnTo>
                    <a:pt x="167295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5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2996" y="3177482"/>
              <a:ext cx="317132" cy="317132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5639561" y="3201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167883" y="3258286"/>
              <a:ext cx="658393" cy="694969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5210936" y="3396234"/>
              <a:ext cx="462280" cy="499745"/>
            </a:xfrm>
            <a:custGeom>
              <a:avLst/>
              <a:gdLst/>
              <a:ahLst/>
              <a:cxnLst/>
              <a:rect l="l" t="t" r="r" b="b"/>
              <a:pathLst>
                <a:path w="462279" h="499745">
                  <a:moveTo>
                    <a:pt x="427271" y="37774"/>
                  </a:moveTo>
                  <a:lnTo>
                    <a:pt x="402678" y="45318"/>
                  </a:lnTo>
                  <a:lnTo>
                    <a:pt x="0" y="481838"/>
                  </a:lnTo>
                  <a:lnTo>
                    <a:pt x="19050" y="499490"/>
                  </a:lnTo>
                  <a:lnTo>
                    <a:pt x="421739" y="62960"/>
                  </a:lnTo>
                  <a:lnTo>
                    <a:pt x="427271" y="37774"/>
                  </a:lnTo>
                  <a:close/>
                </a:path>
                <a:path w="462279" h="499745">
                  <a:moveTo>
                    <a:pt x="459941" y="10032"/>
                  </a:moveTo>
                  <a:lnTo>
                    <a:pt x="435228" y="10032"/>
                  </a:lnTo>
                  <a:lnTo>
                    <a:pt x="454278" y="27686"/>
                  </a:lnTo>
                  <a:lnTo>
                    <a:pt x="421739" y="62960"/>
                  </a:lnTo>
                  <a:lnTo>
                    <a:pt x="412750" y="103886"/>
                  </a:lnTo>
                  <a:lnTo>
                    <a:pt x="411099" y="110870"/>
                  </a:lnTo>
                  <a:lnTo>
                    <a:pt x="415543" y="117855"/>
                  </a:lnTo>
                  <a:lnTo>
                    <a:pt x="429513" y="120903"/>
                  </a:lnTo>
                  <a:lnTo>
                    <a:pt x="436499" y="116458"/>
                  </a:lnTo>
                  <a:lnTo>
                    <a:pt x="438023" y="109474"/>
                  </a:lnTo>
                  <a:lnTo>
                    <a:pt x="459941" y="10032"/>
                  </a:lnTo>
                  <a:close/>
                </a:path>
                <a:path w="462279" h="499745">
                  <a:moveTo>
                    <a:pt x="441670" y="16001"/>
                  </a:moveTo>
                  <a:lnTo>
                    <a:pt x="432053" y="16001"/>
                  </a:lnTo>
                  <a:lnTo>
                    <a:pt x="448563" y="31241"/>
                  </a:lnTo>
                  <a:lnTo>
                    <a:pt x="427271" y="37774"/>
                  </a:lnTo>
                  <a:lnTo>
                    <a:pt x="421739" y="62960"/>
                  </a:lnTo>
                  <a:lnTo>
                    <a:pt x="454278" y="27686"/>
                  </a:lnTo>
                  <a:lnTo>
                    <a:pt x="441670" y="16001"/>
                  </a:lnTo>
                  <a:close/>
                </a:path>
                <a:path w="462279" h="499745">
                  <a:moveTo>
                    <a:pt x="462152" y="0"/>
                  </a:moveTo>
                  <a:lnTo>
                    <a:pt x="348107" y="34925"/>
                  </a:lnTo>
                  <a:lnTo>
                    <a:pt x="344170" y="42163"/>
                  </a:lnTo>
                  <a:lnTo>
                    <a:pt x="346328" y="49021"/>
                  </a:lnTo>
                  <a:lnTo>
                    <a:pt x="348361" y="55879"/>
                  </a:lnTo>
                  <a:lnTo>
                    <a:pt x="355600" y="59689"/>
                  </a:lnTo>
                  <a:lnTo>
                    <a:pt x="362458" y="57657"/>
                  </a:lnTo>
                  <a:lnTo>
                    <a:pt x="402678" y="45318"/>
                  </a:lnTo>
                  <a:lnTo>
                    <a:pt x="435228" y="10032"/>
                  </a:lnTo>
                  <a:lnTo>
                    <a:pt x="459941" y="10032"/>
                  </a:lnTo>
                  <a:lnTo>
                    <a:pt x="462152" y="0"/>
                  </a:lnTo>
                  <a:close/>
                </a:path>
                <a:path w="462279" h="499745">
                  <a:moveTo>
                    <a:pt x="435228" y="10032"/>
                  </a:moveTo>
                  <a:lnTo>
                    <a:pt x="402678" y="45318"/>
                  </a:lnTo>
                  <a:lnTo>
                    <a:pt x="427271" y="37774"/>
                  </a:lnTo>
                  <a:lnTo>
                    <a:pt x="432053" y="16001"/>
                  </a:lnTo>
                  <a:lnTo>
                    <a:pt x="441670" y="16001"/>
                  </a:lnTo>
                  <a:lnTo>
                    <a:pt x="435228" y="10032"/>
                  </a:lnTo>
                  <a:close/>
                </a:path>
                <a:path w="462279" h="499745">
                  <a:moveTo>
                    <a:pt x="432053" y="16001"/>
                  </a:moveTo>
                  <a:lnTo>
                    <a:pt x="427271" y="37774"/>
                  </a:lnTo>
                  <a:lnTo>
                    <a:pt x="448563" y="31241"/>
                  </a:lnTo>
                  <a:lnTo>
                    <a:pt x="432053" y="1600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50196" y="3863282"/>
              <a:ext cx="317132" cy="317132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6096761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291327" y="3863403"/>
              <a:ext cx="958583" cy="310959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5334761" y="3941191"/>
              <a:ext cx="762000" cy="120650"/>
            </a:xfrm>
            <a:custGeom>
              <a:avLst/>
              <a:gdLst/>
              <a:ahLst/>
              <a:cxnLst/>
              <a:rect l="l" t="t" r="r" b="b"/>
              <a:pathLst>
                <a:path w="762000" h="120650">
                  <a:moveTo>
                    <a:pt x="710710" y="60070"/>
                  </a:moveTo>
                  <a:lnTo>
                    <a:pt x="652145" y="94233"/>
                  </a:lnTo>
                  <a:lnTo>
                    <a:pt x="645922" y="97789"/>
                  </a:lnTo>
                  <a:lnTo>
                    <a:pt x="643889" y="105790"/>
                  </a:lnTo>
                  <a:lnTo>
                    <a:pt x="647446" y="111886"/>
                  </a:lnTo>
                  <a:lnTo>
                    <a:pt x="651001" y="118109"/>
                  </a:lnTo>
                  <a:lnTo>
                    <a:pt x="659002" y="120141"/>
                  </a:lnTo>
                  <a:lnTo>
                    <a:pt x="739789" y="73024"/>
                  </a:lnTo>
                  <a:lnTo>
                    <a:pt x="736346" y="73024"/>
                  </a:lnTo>
                  <a:lnTo>
                    <a:pt x="736346" y="71246"/>
                  </a:lnTo>
                  <a:lnTo>
                    <a:pt x="729868" y="71246"/>
                  </a:lnTo>
                  <a:lnTo>
                    <a:pt x="710710" y="60070"/>
                  </a:lnTo>
                  <a:close/>
                </a:path>
                <a:path w="762000" h="120650">
                  <a:moveTo>
                    <a:pt x="688503" y="47116"/>
                  </a:moveTo>
                  <a:lnTo>
                    <a:pt x="0" y="47116"/>
                  </a:lnTo>
                  <a:lnTo>
                    <a:pt x="0" y="73024"/>
                  </a:lnTo>
                  <a:lnTo>
                    <a:pt x="688503" y="73024"/>
                  </a:lnTo>
                  <a:lnTo>
                    <a:pt x="710710" y="60070"/>
                  </a:lnTo>
                  <a:lnTo>
                    <a:pt x="688503" y="47116"/>
                  </a:lnTo>
                  <a:close/>
                </a:path>
                <a:path w="762000" h="120650">
                  <a:moveTo>
                    <a:pt x="739788" y="47116"/>
                  </a:moveTo>
                  <a:lnTo>
                    <a:pt x="736346" y="47116"/>
                  </a:lnTo>
                  <a:lnTo>
                    <a:pt x="736346" y="73024"/>
                  </a:lnTo>
                  <a:lnTo>
                    <a:pt x="739789" y="73024"/>
                  </a:lnTo>
                  <a:lnTo>
                    <a:pt x="762000" y="60070"/>
                  </a:lnTo>
                  <a:lnTo>
                    <a:pt x="739788" y="47116"/>
                  </a:lnTo>
                  <a:close/>
                </a:path>
                <a:path w="762000" h="120650">
                  <a:moveTo>
                    <a:pt x="729868" y="48894"/>
                  </a:moveTo>
                  <a:lnTo>
                    <a:pt x="710710" y="60070"/>
                  </a:lnTo>
                  <a:lnTo>
                    <a:pt x="729868" y="71246"/>
                  </a:lnTo>
                  <a:lnTo>
                    <a:pt x="729868" y="48894"/>
                  </a:lnTo>
                  <a:close/>
                </a:path>
                <a:path w="762000" h="120650">
                  <a:moveTo>
                    <a:pt x="736346" y="48894"/>
                  </a:moveTo>
                  <a:lnTo>
                    <a:pt x="729868" y="48894"/>
                  </a:lnTo>
                  <a:lnTo>
                    <a:pt x="729868" y="71246"/>
                  </a:lnTo>
                  <a:lnTo>
                    <a:pt x="736346" y="71246"/>
                  </a:lnTo>
                  <a:lnTo>
                    <a:pt x="736346" y="48894"/>
                  </a:lnTo>
                  <a:close/>
                </a:path>
                <a:path w="762000" h="120650">
                  <a:moveTo>
                    <a:pt x="659002" y="0"/>
                  </a:moveTo>
                  <a:lnTo>
                    <a:pt x="651001" y="2031"/>
                  </a:lnTo>
                  <a:lnTo>
                    <a:pt x="647446" y="8254"/>
                  </a:lnTo>
                  <a:lnTo>
                    <a:pt x="643889" y="14350"/>
                  </a:lnTo>
                  <a:lnTo>
                    <a:pt x="645922" y="22351"/>
                  </a:lnTo>
                  <a:lnTo>
                    <a:pt x="652145" y="25907"/>
                  </a:lnTo>
                  <a:lnTo>
                    <a:pt x="710710" y="60070"/>
                  </a:lnTo>
                  <a:lnTo>
                    <a:pt x="729868" y="48894"/>
                  </a:lnTo>
                  <a:lnTo>
                    <a:pt x="736346" y="48894"/>
                  </a:lnTo>
                  <a:lnTo>
                    <a:pt x="736346" y="47116"/>
                  </a:lnTo>
                  <a:lnTo>
                    <a:pt x="739788" y="47116"/>
                  </a:lnTo>
                  <a:lnTo>
                    <a:pt x="659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691128" y="2148852"/>
              <a:ext cx="310959" cy="958583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3788791" y="2286762"/>
              <a:ext cx="120650" cy="762000"/>
            </a:xfrm>
            <a:custGeom>
              <a:avLst/>
              <a:gdLst/>
              <a:ahLst/>
              <a:cxnLst/>
              <a:rect l="l" t="t" r="r" b="b"/>
              <a:pathLst>
                <a:path w="120650" h="762000">
                  <a:moveTo>
                    <a:pt x="60071" y="51289"/>
                  </a:moveTo>
                  <a:lnTo>
                    <a:pt x="47117" y="73496"/>
                  </a:lnTo>
                  <a:lnTo>
                    <a:pt x="47117" y="762000"/>
                  </a:lnTo>
                  <a:lnTo>
                    <a:pt x="73025" y="762000"/>
                  </a:lnTo>
                  <a:lnTo>
                    <a:pt x="73025" y="73496"/>
                  </a:lnTo>
                  <a:lnTo>
                    <a:pt x="60071" y="51289"/>
                  </a:lnTo>
                  <a:close/>
                </a:path>
                <a:path w="120650" h="762000">
                  <a:moveTo>
                    <a:pt x="60071" y="0"/>
                  </a:moveTo>
                  <a:lnTo>
                    <a:pt x="0" y="102997"/>
                  </a:lnTo>
                  <a:lnTo>
                    <a:pt x="2032" y="110998"/>
                  </a:lnTo>
                  <a:lnTo>
                    <a:pt x="8255" y="114553"/>
                  </a:lnTo>
                  <a:lnTo>
                    <a:pt x="14350" y="118110"/>
                  </a:lnTo>
                  <a:lnTo>
                    <a:pt x="22351" y="116077"/>
                  </a:lnTo>
                  <a:lnTo>
                    <a:pt x="25908" y="109854"/>
                  </a:lnTo>
                  <a:lnTo>
                    <a:pt x="47117" y="73496"/>
                  </a:lnTo>
                  <a:lnTo>
                    <a:pt x="47117" y="25653"/>
                  </a:lnTo>
                  <a:lnTo>
                    <a:pt x="75033" y="25653"/>
                  </a:lnTo>
                  <a:lnTo>
                    <a:pt x="60071" y="0"/>
                  </a:lnTo>
                  <a:close/>
                </a:path>
                <a:path w="120650" h="762000">
                  <a:moveTo>
                    <a:pt x="75033" y="25653"/>
                  </a:moveTo>
                  <a:lnTo>
                    <a:pt x="73025" y="25653"/>
                  </a:lnTo>
                  <a:lnTo>
                    <a:pt x="73025" y="73496"/>
                  </a:lnTo>
                  <a:lnTo>
                    <a:pt x="94234" y="109854"/>
                  </a:lnTo>
                  <a:lnTo>
                    <a:pt x="97789" y="116077"/>
                  </a:lnTo>
                  <a:lnTo>
                    <a:pt x="105791" y="118110"/>
                  </a:lnTo>
                  <a:lnTo>
                    <a:pt x="111887" y="114553"/>
                  </a:lnTo>
                  <a:lnTo>
                    <a:pt x="118110" y="110998"/>
                  </a:lnTo>
                  <a:lnTo>
                    <a:pt x="120142" y="102997"/>
                  </a:lnTo>
                  <a:lnTo>
                    <a:pt x="75033" y="25653"/>
                  </a:lnTo>
                  <a:close/>
                </a:path>
                <a:path w="120650" h="762000">
                  <a:moveTo>
                    <a:pt x="73025" y="25653"/>
                  </a:moveTo>
                  <a:lnTo>
                    <a:pt x="47117" y="25653"/>
                  </a:lnTo>
                  <a:lnTo>
                    <a:pt x="47117" y="73496"/>
                  </a:lnTo>
                  <a:lnTo>
                    <a:pt x="60071" y="51289"/>
                  </a:lnTo>
                  <a:lnTo>
                    <a:pt x="48895" y="32130"/>
                  </a:lnTo>
                  <a:lnTo>
                    <a:pt x="73025" y="32130"/>
                  </a:lnTo>
                  <a:lnTo>
                    <a:pt x="73025" y="25653"/>
                  </a:lnTo>
                  <a:close/>
                </a:path>
                <a:path w="120650" h="762000">
                  <a:moveTo>
                    <a:pt x="73025" y="32130"/>
                  </a:moveTo>
                  <a:lnTo>
                    <a:pt x="71247" y="32130"/>
                  </a:lnTo>
                  <a:lnTo>
                    <a:pt x="60071" y="51289"/>
                  </a:lnTo>
                  <a:lnTo>
                    <a:pt x="73025" y="73496"/>
                  </a:lnTo>
                  <a:lnTo>
                    <a:pt x="73025" y="32130"/>
                  </a:lnTo>
                  <a:close/>
                </a:path>
                <a:path w="120650" h="762000">
                  <a:moveTo>
                    <a:pt x="71247" y="32130"/>
                  </a:moveTo>
                  <a:lnTo>
                    <a:pt x="48895" y="32130"/>
                  </a:lnTo>
                  <a:lnTo>
                    <a:pt x="60071" y="51289"/>
                  </a:lnTo>
                  <a:lnTo>
                    <a:pt x="71247" y="3213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68796" y="2948882"/>
              <a:ext cx="317132" cy="317132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2515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586228" y="2949003"/>
              <a:ext cx="1187183" cy="310959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2743962" y="3034792"/>
              <a:ext cx="991869" cy="141605"/>
            </a:xfrm>
            <a:custGeom>
              <a:avLst/>
              <a:gdLst/>
              <a:ahLst/>
              <a:cxnLst/>
              <a:rect l="l" t="t" r="r" b="b"/>
              <a:pathLst>
                <a:path w="991870" h="141605">
                  <a:moveTo>
                    <a:pt x="74217" y="44811"/>
                  </a:moveTo>
                  <a:lnTo>
                    <a:pt x="51132" y="56010"/>
                  </a:lnTo>
                  <a:lnTo>
                    <a:pt x="72302" y="70608"/>
                  </a:lnTo>
                  <a:lnTo>
                    <a:pt x="989584" y="141224"/>
                  </a:lnTo>
                  <a:lnTo>
                    <a:pt x="991615" y="115316"/>
                  </a:lnTo>
                  <a:lnTo>
                    <a:pt x="74217" y="44811"/>
                  </a:lnTo>
                  <a:close/>
                </a:path>
                <a:path w="991870" h="141605">
                  <a:moveTo>
                    <a:pt x="107314" y="0"/>
                  </a:moveTo>
                  <a:lnTo>
                    <a:pt x="0" y="52070"/>
                  </a:lnTo>
                  <a:lnTo>
                    <a:pt x="92201" y="115824"/>
                  </a:lnTo>
                  <a:lnTo>
                    <a:pt x="98170" y="119887"/>
                  </a:lnTo>
                  <a:lnTo>
                    <a:pt x="106171" y="118491"/>
                  </a:lnTo>
                  <a:lnTo>
                    <a:pt x="110236" y="112522"/>
                  </a:lnTo>
                  <a:lnTo>
                    <a:pt x="114300" y="106680"/>
                  </a:lnTo>
                  <a:lnTo>
                    <a:pt x="112902" y="98679"/>
                  </a:lnTo>
                  <a:lnTo>
                    <a:pt x="106933" y="94487"/>
                  </a:lnTo>
                  <a:lnTo>
                    <a:pt x="72302" y="70608"/>
                  </a:lnTo>
                  <a:lnTo>
                    <a:pt x="24511" y="66929"/>
                  </a:lnTo>
                  <a:lnTo>
                    <a:pt x="26543" y="41148"/>
                  </a:lnTo>
                  <a:lnTo>
                    <a:pt x="81771" y="41148"/>
                  </a:lnTo>
                  <a:lnTo>
                    <a:pt x="112140" y="26416"/>
                  </a:lnTo>
                  <a:lnTo>
                    <a:pt x="118618" y="23368"/>
                  </a:lnTo>
                  <a:lnTo>
                    <a:pt x="121285" y="15621"/>
                  </a:lnTo>
                  <a:lnTo>
                    <a:pt x="118237" y="9144"/>
                  </a:lnTo>
                  <a:lnTo>
                    <a:pt x="115062" y="2667"/>
                  </a:lnTo>
                  <a:lnTo>
                    <a:pt x="107314" y="0"/>
                  </a:lnTo>
                  <a:close/>
                </a:path>
                <a:path w="991870" h="141605">
                  <a:moveTo>
                    <a:pt x="26543" y="41148"/>
                  </a:moveTo>
                  <a:lnTo>
                    <a:pt x="24511" y="66929"/>
                  </a:lnTo>
                  <a:lnTo>
                    <a:pt x="72302" y="70608"/>
                  </a:lnTo>
                  <a:lnTo>
                    <a:pt x="65124" y="65659"/>
                  </a:lnTo>
                  <a:lnTo>
                    <a:pt x="31242" y="65659"/>
                  </a:lnTo>
                  <a:lnTo>
                    <a:pt x="32893" y="43434"/>
                  </a:lnTo>
                  <a:lnTo>
                    <a:pt x="56288" y="43434"/>
                  </a:lnTo>
                  <a:lnTo>
                    <a:pt x="26543" y="41148"/>
                  </a:lnTo>
                  <a:close/>
                </a:path>
                <a:path w="991870" h="141605">
                  <a:moveTo>
                    <a:pt x="32893" y="43434"/>
                  </a:moveTo>
                  <a:lnTo>
                    <a:pt x="31242" y="65659"/>
                  </a:lnTo>
                  <a:lnTo>
                    <a:pt x="51132" y="56010"/>
                  </a:lnTo>
                  <a:lnTo>
                    <a:pt x="32893" y="43434"/>
                  </a:lnTo>
                  <a:close/>
                </a:path>
                <a:path w="991870" h="141605">
                  <a:moveTo>
                    <a:pt x="51132" y="56010"/>
                  </a:moveTo>
                  <a:lnTo>
                    <a:pt x="31242" y="65659"/>
                  </a:lnTo>
                  <a:lnTo>
                    <a:pt x="65124" y="65659"/>
                  </a:lnTo>
                  <a:lnTo>
                    <a:pt x="51132" y="56010"/>
                  </a:lnTo>
                  <a:close/>
                </a:path>
                <a:path w="991870" h="141605">
                  <a:moveTo>
                    <a:pt x="56288" y="43434"/>
                  </a:moveTo>
                  <a:lnTo>
                    <a:pt x="32893" y="43434"/>
                  </a:lnTo>
                  <a:lnTo>
                    <a:pt x="51132" y="56010"/>
                  </a:lnTo>
                  <a:lnTo>
                    <a:pt x="74217" y="44811"/>
                  </a:lnTo>
                  <a:lnTo>
                    <a:pt x="56288" y="43434"/>
                  </a:lnTo>
                  <a:close/>
                </a:path>
                <a:path w="991870" h="141605">
                  <a:moveTo>
                    <a:pt x="81771" y="41148"/>
                  </a:moveTo>
                  <a:lnTo>
                    <a:pt x="26543" y="41148"/>
                  </a:lnTo>
                  <a:lnTo>
                    <a:pt x="74217" y="44811"/>
                  </a:lnTo>
                  <a:lnTo>
                    <a:pt x="81771" y="4114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21196" y="3710882"/>
              <a:ext cx="317132" cy="317132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2667762" y="3734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738628" y="3211080"/>
              <a:ext cx="1074420" cy="810755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2896362" y="3233166"/>
              <a:ext cx="879475" cy="615950"/>
            </a:xfrm>
            <a:custGeom>
              <a:avLst/>
              <a:gdLst/>
              <a:ahLst/>
              <a:cxnLst/>
              <a:rect l="l" t="t" r="r" b="b"/>
              <a:pathLst>
                <a:path w="879475" h="615950">
                  <a:moveTo>
                    <a:pt x="58038" y="504698"/>
                  </a:moveTo>
                  <a:lnTo>
                    <a:pt x="50292" y="507492"/>
                  </a:lnTo>
                  <a:lnTo>
                    <a:pt x="47370" y="513969"/>
                  </a:lnTo>
                  <a:lnTo>
                    <a:pt x="0" y="615696"/>
                  </a:lnTo>
                  <a:lnTo>
                    <a:pt x="51090" y="611632"/>
                  </a:lnTo>
                  <a:lnTo>
                    <a:pt x="28448" y="611632"/>
                  </a:lnTo>
                  <a:lnTo>
                    <a:pt x="13715" y="590423"/>
                  </a:lnTo>
                  <a:lnTo>
                    <a:pt x="53021" y="563137"/>
                  </a:lnTo>
                  <a:lnTo>
                    <a:pt x="70865" y="524891"/>
                  </a:lnTo>
                  <a:lnTo>
                    <a:pt x="73787" y="518414"/>
                  </a:lnTo>
                  <a:lnTo>
                    <a:pt x="70993" y="510794"/>
                  </a:lnTo>
                  <a:lnTo>
                    <a:pt x="58038" y="504698"/>
                  </a:lnTo>
                  <a:close/>
                </a:path>
                <a:path w="879475" h="615950">
                  <a:moveTo>
                    <a:pt x="53021" y="563137"/>
                  </a:moveTo>
                  <a:lnTo>
                    <a:pt x="13715" y="590423"/>
                  </a:lnTo>
                  <a:lnTo>
                    <a:pt x="28448" y="611632"/>
                  </a:lnTo>
                  <a:lnTo>
                    <a:pt x="35768" y="606552"/>
                  </a:lnTo>
                  <a:lnTo>
                    <a:pt x="32765" y="606552"/>
                  </a:lnTo>
                  <a:lnTo>
                    <a:pt x="20065" y="588137"/>
                  </a:lnTo>
                  <a:lnTo>
                    <a:pt x="42176" y="586383"/>
                  </a:lnTo>
                  <a:lnTo>
                    <a:pt x="53021" y="563137"/>
                  </a:lnTo>
                  <a:close/>
                </a:path>
                <a:path w="879475" h="615950">
                  <a:moveTo>
                    <a:pt x="116839" y="580517"/>
                  </a:moveTo>
                  <a:lnTo>
                    <a:pt x="67756" y="584354"/>
                  </a:lnTo>
                  <a:lnTo>
                    <a:pt x="28448" y="611632"/>
                  </a:lnTo>
                  <a:lnTo>
                    <a:pt x="51090" y="611632"/>
                  </a:lnTo>
                  <a:lnTo>
                    <a:pt x="118871" y="606298"/>
                  </a:lnTo>
                  <a:lnTo>
                    <a:pt x="124206" y="600075"/>
                  </a:lnTo>
                  <a:lnTo>
                    <a:pt x="123698" y="592963"/>
                  </a:lnTo>
                  <a:lnTo>
                    <a:pt x="123062" y="585851"/>
                  </a:lnTo>
                  <a:lnTo>
                    <a:pt x="116839" y="580517"/>
                  </a:lnTo>
                  <a:close/>
                </a:path>
                <a:path w="879475" h="615950">
                  <a:moveTo>
                    <a:pt x="42176" y="586383"/>
                  </a:moveTo>
                  <a:lnTo>
                    <a:pt x="20065" y="588137"/>
                  </a:lnTo>
                  <a:lnTo>
                    <a:pt x="32765" y="606552"/>
                  </a:lnTo>
                  <a:lnTo>
                    <a:pt x="42176" y="586383"/>
                  </a:lnTo>
                  <a:close/>
                </a:path>
                <a:path w="879475" h="615950">
                  <a:moveTo>
                    <a:pt x="67756" y="584354"/>
                  </a:moveTo>
                  <a:lnTo>
                    <a:pt x="42176" y="586383"/>
                  </a:lnTo>
                  <a:lnTo>
                    <a:pt x="32765" y="606552"/>
                  </a:lnTo>
                  <a:lnTo>
                    <a:pt x="35768" y="606552"/>
                  </a:lnTo>
                  <a:lnTo>
                    <a:pt x="67756" y="584354"/>
                  </a:lnTo>
                  <a:close/>
                </a:path>
                <a:path w="879475" h="615950">
                  <a:moveTo>
                    <a:pt x="864235" y="0"/>
                  </a:moveTo>
                  <a:lnTo>
                    <a:pt x="53021" y="563137"/>
                  </a:lnTo>
                  <a:lnTo>
                    <a:pt x="42176" y="586383"/>
                  </a:lnTo>
                  <a:lnTo>
                    <a:pt x="67756" y="584354"/>
                  </a:lnTo>
                  <a:lnTo>
                    <a:pt x="879093" y="21336"/>
                  </a:lnTo>
                  <a:lnTo>
                    <a:pt x="8642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97396" y="4701482"/>
              <a:ext cx="317132" cy="317132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2743962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781300" y="4428706"/>
              <a:ext cx="877849" cy="502958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2939034" y="4451223"/>
              <a:ext cx="681990" cy="321310"/>
            </a:xfrm>
            <a:custGeom>
              <a:avLst/>
              <a:gdLst/>
              <a:ahLst/>
              <a:cxnLst/>
              <a:rect l="l" t="t" r="r" b="b"/>
              <a:pathLst>
                <a:path w="681989" h="321310">
                  <a:moveTo>
                    <a:pt x="78486" y="209803"/>
                  </a:moveTo>
                  <a:lnTo>
                    <a:pt x="70358" y="211074"/>
                  </a:lnTo>
                  <a:lnTo>
                    <a:pt x="0" y="307339"/>
                  </a:lnTo>
                  <a:lnTo>
                    <a:pt x="111379" y="320420"/>
                  </a:lnTo>
                  <a:lnTo>
                    <a:pt x="118491" y="321182"/>
                  </a:lnTo>
                  <a:lnTo>
                    <a:pt x="124968" y="316102"/>
                  </a:lnTo>
                  <a:lnTo>
                    <a:pt x="125730" y="308990"/>
                  </a:lnTo>
                  <a:lnTo>
                    <a:pt x="28702" y="308990"/>
                  </a:lnTo>
                  <a:lnTo>
                    <a:pt x="18288" y="285241"/>
                  </a:lnTo>
                  <a:lnTo>
                    <a:pt x="62153" y="266081"/>
                  </a:lnTo>
                  <a:lnTo>
                    <a:pt x="86995" y="232028"/>
                  </a:lnTo>
                  <a:lnTo>
                    <a:pt x="91313" y="226313"/>
                  </a:lnTo>
                  <a:lnTo>
                    <a:pt x="90043" y="218185"/>
                  </a:lnTo>
                  <a:lnTo>
                    <a:pt x="84201" y="213994"/>
                  </a:lnTo>
                  <a:lnTo>
                    <a:pt x="78486" y="209803"/>
                  </a:lnTo>
                  <a:close/>
                </a:path>
                <a:path w="681989" h="321310">
                  <a:moveTo>
                    <a:pt x="62153" y="266081"/>
                  </a:moveTo>
                  <a:lnTo>
                    <a:pt x="18288" y="285241"/>
                  </a:lnTo>
                  <a:lnTo>
                    <a:pt x="28702" y="308990"/>
                  </a:lnTo>
                  <a:lnTo>
                    <a:pt x="38292" y="304800"/>
                  </a:lnTo>
                  <a:lnTo>
                    <a:pt x="33909" y="304800"/>
                  </a:lnTo>
                  <a:lnTo>
                    <a:pt x="25018" y="284225"/>
                  </a:lnTo>
                  <a:lnTo>
                    <a:pt x="48917" y="284225"/>
                  </a:lnTo>
                  <a:lnTo>
                    <a:pt x="62153" y="266081"/>
                  </a:lnTo>
                  <a:close/>
                </a:path>
                <a:path w="681989" h="321310">
                  <a:moveTo>
                    <a:pt x="72672" y="289776"/>
                  </a:moveTo>
                  <a:lnTo>
                    <a:pt x="28702" y="308990"/>
                  </a:lnTo>
                  <a:lnTo>
                    <a:pt x="125730" y="308990"/>
                  </a:lnTo>
                  <a:lnTo>
                    <a:pt x="126618" y="301878"/>
                  </a:lnTo>
                  <a:lnTo>
                    <a:pt x="121539" y="295528"/>
                  </a:lnTo>
                  <a:lnTo>
                    <a:pt x="72672" y="289776"/>
                  </a:lnTo>
                  <a:close/>
                </a:path>
                <a:path w="681989" h="321310">
                  <a:moveTo>
                    <a:pt x="25018" y="284225"/>
                  </a:moveTo>
                  <a:lnTo>
                    <a:pt x="33909" y="304800"/>
                  </a:lnTo>
                  <a:lnTo>
                    <a:pt x="47045" y="286791"/>
                  </a:lnTo>
                  <a:lnTo>
                    <a:pt x="25018" y="284225"/>
                  </a:lnTo>
                  <a:close/>
                </a:path>
                <a:path w="681989" h="321310">
                  <a:moveTo>
                    <a:pt x="47045" y="286791"/>
                  </a:moveTo>
                  <a:lnTo>
                    <a:pt x="33909" y="304800"/>
                  </a:lnTo>
                  <a:lnTo>
                    <a:pt x="38292" y="304800"/>
                  </a:lnTo>
                  <a:lnTo>
                    <a:pt x="72672" y="289776"/>
                  </a:lnTo>
                  <a:lnTo>
                    <a:pt x="47045" y="286791"/>
                  </a:lnTo>
                  <a:close/>
                </a:path>
                <a:path w="681989" h="321310">
                  <a:moveTo>
                    <a:pt x="671321" y="0"/>
                  </a:moveTo>
                  <a:lnTo>
                    <a:pt x="62153" y="266081"/>
                  </a:lnTo>
                  <a:lnTo>
                    <a:pt x="47045" y="286791"/>
                  </a:lnTo>
                  <a:lnTo>
                    <a:pt x="72672" y="289776"/>
                  </a:lnTo>
                  <a:lnTo>
                    <a:pt x="681736" y="23621"/>
                  </a:lnTo>
                  <a:lnTo>
                    <a:pt x="671321" y="0"/>
                  </a:lnTo>
                  <a:close/>
                </a:path>
                <a:path w="681989" h="321310">
                  <a:moveTo>
                    <a:pt x="48917" y="284225"/>
                  </a:moveTo>
                  <a:lnTo>
                    <a:pt x="25018" y="284225"/>
                  </a:lnTo>
                  <a:lnTo>
                    <a:pt x="47045" y="286791"/>
                  </a:lnTo>
                  <a:lnTo>
                    <a:pt x="48917" y="284225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575560" y="2122932"/>
              <a:ext cx="3720084" cy="3555491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2631383" y="2158746"/>
              <a:ext cx="3613150" cy="3449320"/>
            </a:xfrm>
            <a:custGeom>
              <a:avLst/>
              <a:gdLst/>
              <a:ahLst/>
              <a:cxnLst/>
              <a:rect l="l" t="t" r="r" b="b"/>
              <a:pathLst>
                <a:path w="3613150" h="3449320">
                  <a:moveTo>
                    <a:pt x="1210747" y="0"/>
                  </a:moveTo>
                  <a:lnTo>
                    <a:pt x="1165189" y="2185"/>
                  </a:lnTo>
                  <a:lnTo>
                    <a:pt x="1119233" y="7976"/>
                  </a:lnTo>
                  <a:lnTo>
                    <a:pt x="1072976" y="17183"/>
                  </a:lnTo>
                  <a:lnTo>
                    <a:pt x="1026514" y="29620"/>
                  </a:lnTo>
                  <a:lnTo>
                    <a:pt x="979943" y="45100"/>
                  </a:lnTo>
                  <a:lnTo>
                    <a:pt x="933361" y="63435"/>
                  </a:lnTo>
                  <a:lnTo>
                    <a:pt x="886863" y="84439"/>
                  </a:lnTo>
                  <a:lnTo>
                    <a:pt x="840546" y="107924"/>
                  </a:lnTo>
                  <a:lnTo>
                    <a:pt x="794506" y="133703"/>
                  </a:lnTo>
                  <a:lnTo>
                    <a:pt x="748839" y="161588"/>
                  </a:lnTo>
                  <a:lnTo>
                    <a:pt x="703643" y="191394"/>
                  </a:lnTo>
                  <a:lnTo>
                    <a:pt x="659013" y="222931"/>
                  </a:lnTo>
                  <a:lnTo>
                    <a:pt x="615045" y="256014"/>
                  </a:lnTo>
                  <a:lnTo>
                    <a:pt x="571837" y="290456"/>
                  </a:lnTo>
                  <a:lnTo>
                    <a:pt x="529485" y="326068"/>
                  </a:lnTo>
                  <a:lnTo>
                    <a:pt x="488085" y="362664"/>
                  </a:lnTo>
                  <a:lnTo>
                    <a:pt x="447733" y="400056"/>
                  </a:lnTo>
                  <a:lnTo>
                    <a:pt x="408526" y="438058"/>
                  </a:lnTo>
                  <a:lnTo>
                    <a:pt x="370561" y="476483"/>
                  </a:lnTo>
                  <a:lnTo>
                    <a:pt x="333933" y="515142"/>
                  </a:lnTo>
                  <a:lnTo>
                    <a:pt x="298740" y="553849"/>
                  </a:lnTo>
                  <a:lnTo>
                    <a:pt x="265077" y="592417"/>
                  </a:lnTo>
                  <a:lnTo>
                    <a:pt x="233041" y="630659"/>
                  </a:lnTo>
                  <a:lnTo>
                    <a:pt x="202728" y="668387"/>
                  </a:lnTo>
                  <a:lnTo>
                    <a:pt x="174235" y="705414"/>
                  </a:lnTo>
                  <a:lnTo>
                    <a:pt x="147658" y="741553"/>
                  </a:lnTo>
                  <a:lnTo>
                    <a:pt x="123094" y="776617"/>
                  </a:lnTo>
                  <a:lnTo>
                    <a:pt x="100639" y="810418"/>
                  </a:lnTo>
                  <a:lnTo>
                    <a:pt x="80390" y="842771"/>
                  </a:lnTo>
                  <a:lnTo>
                    <a:pt x="46892" y="902378"/>
                  </a:lnTo>
                  <a:lnTo>
                    <a:pt x="15562" y="978225"/>
                  </a:lnTo>
                  <a:lnTo>
                    <a:pt x="4543" y="1027761"/>
                  </a:lnTo>
                  <a:lnTo>
                    <a:pt x="0" y="1077652"/>
                  </a:lnTo>
                  <a:lnTo>
                    <a:pt x="1149" y="1127683"/>
                  </a:lnTo>
                  <a:lnTo>
                    <a:pt x="7210" y="1177640"/>
                  </a:lnTo>
                  <a:lnTo>
                    <a:pt x="17400" y="1227310"/>
                  </a:lnTo>
                  <a:lnTo>
                    <a:pt x="30937" y="1276478"/>
                  </a:lnTo>
                  <a:lnTo>
                    <a:pt x="47040" y="1324929"/>
                  </a:lnTo>
                  <a:lnTo>
                    <a:pt x="64926" y="1372450"/>
                  </a:lnTo>
                  <a:lnTo>
                    <a:pt x="83812" y="1418826"/>
                  </a:lnTo>
                  <a:lnTo>
                    <a:pt x="102918" y="1463843"/>
                  </a:lnTo>
                  <a:lnTo>
                    <a:pt x="121461" y="1507288"/>
                  </a:lnTo>
                  <a:lnTo>
                    <a:pt x="138660" y="1548945"/>
                  </a:lnTo>
                  <a:lnTo>
                    <a:pt x="153731" y="1588600"/>
                  </a:lnTo>
                  <a:lnTo>
                    <a:pt x="165893" y="1626041"/>
                  </a:lnTo>
                  <a:lnTo>
                    <a:pt x="174365" y="1661051"/>
                  </a:lnTo>
                  <a:lnTo>
                    <a:pt x="178364" y="1693417"/>
                  </a:lnTo>
                  <a:lnTo>
                    <a:pt x="178305" y="1719328"/>
                  </a:lnTo>
                  <a:lnTo>
                    <a:pt x="171926" y="1782100"/>
                  </a:lnTo>
                  <a:lnTo>
                    <a:pt x="159781" y="1857458"/>
                  </a:lnTo>
                  <a:lnTo>
                    <a:pt x="152513" y="1899100"/>
                  </a:lnTo>
                  <a:lnTo>
                    <a:pt x="144963" y="1942981"/>
                  </a:lnTo>
                  <a:lnTo>
                    <a:pt x="137519" y="1988797"/>
                  </a:lnTo>
                  <a:lnTo>
                    <a:pt x="130568" y="2036247"/>
                  </a:lnTo>
                  <a:lnTo>
                    <a:pt x="124496" y="2085028"/>
                  </a:lnTo>
                  <a:lnTo>
                    <a:pt x="119690" y="2134838"/>
                  </a:lnTo>
                  <a:lnTo>
                    <a:pt x="116537" y="2185373"/>
                  </a:lnTo>
                  <a:lnTo>
                    <a:pt x="115424" y="2236331"/>
                  </a:lnTo>
                  <a:lnTo>
                    <a:pt x="116738" y="2287410"/>
                  </a:lnTo>
                  <a:lnTo>
                    <a:pt x="120866" y="2338308"/>
                  </a:lnTo>
                  <a:lnTo>
                    <a:pt x="128194" y="2388720"/>
                  </a:lnTo>
                  <a:lnTo>
                    <a:pt x="139110" y="2438346"/>
                  </a:lnTo>
                  <a:lnTo>
                    <a:pt x="154000" y="2486882"/>
                  </a:lnTo>
                  <a:lnTo>
                    <a:pt x="173251" y="2534026"/>
                  </a:lnTo>
                  <a:lnTo>
                    <a:pt x="197251" y="2579475"/>
                  </a:lnTo>
                  <a:lnTo>
                    <a:pt x="226385" y="2622927"/>
                  </a:lnTo>
                  <a:lnTo>
                    <a:pt x="261041" y="2664079"/>
                  </a:lnTo>
                  <a:lnTo>
                    <a:pt x="312198" y="2714571"/>
                  </a:lnTo>
                  <a:lnTo>
                    <a:pt x="341546" y="2740993"/>
                  </a:lnTo>
                  <a:lnTo>
                    <a:pt x="373230" y="2768078"/>
                  </a:lnTo>
                  <a:lnTo>
                    <a:pt x="407119" y="2795738"/>
                  </a:lnTo>
                  <a:lnTo>
                    <a:pt x="443080" y="2823882"/>
                  </a:lnTo>
                  <a:lnTo>
                    <a:pt x="480981" y="2852421"/>
                  </a:lnTo>
                  <a:lnTo>
                    <a:pt x="520690" y="2881265"/>
                  </a:lnTo>
                  <a:lnTo>
                    <a:pt x="562074" y="2910325"/>
                  </a:lnTo>
                  <a:lnTo>
                    <a:pt x="605003" y="2939510"/>
                  </a:lnTo>
                  <a:lnTo>
                    <a:pt x="649343" y="2968732"/>
                  </a:lnTo>
                  <a:lnTo>
                    <a:pt x="694962" y="2997900"/>
                  </a:lnTo>
                  <a:lnTo>
                    <a:pt x="741729" y="3026926"/>
                  </a:lnTo>
                  <a:lnTo>
                    <a:pt x="789511" y="3055718"/>
                  </a:lnTo>
                  <a:lnTo>
                    <a:pt x="838176" y="3084189"/>
                  </a:lnTo>
                  <a:lnTo>
                    <a:pt x="887591" y="3112247"/>
                  </a:lnTo>
                  <a:lnTo>
                    <a:pt x="937626" y="3139803"/>
                  </a:lnTo>
                  <a:lnTo>
                    <a:pt x="988147" y="3166768"/>
                  </a:lnTo>
                  <a:lnTo>
                    <a:pt x="1039023" y="3193052"/>
                  </a:lnTo>
                  <a:lnTo>
                    <a:pt x="1090122" y="3218566"/>
                  </a:lnTo>
                  <a:lnTo>
                    <a:pt x="1141310" y="3243219"/>
                  </a:lnTo>
                  <a:lnTo>
                    <a:pt x="1192457" y="3266922"/>
                  </a:lnTo>
                  <a:lnTo>
                    <a:pt x="1243430" y="3289586"/>
                  </a:lnTo>
                  <a:lnTo>
                    <a:pt x="1294096" y="3311120"/>
                  </a:lnTo>
                  <a:lnTo>
                    <a:pt x="1344325" y="3331435"/>
                  </a:lnTo>
                  <a:lnTo>
                    <a:pt x="1393983" y="3350442"/>
                  </a:lnTo>
                  <a:lnTo>
                    <a:pt x="1442938" y="3368050"/>
                  </a:lnTo>
                  <a:lnTo>
                    <a:pt x="1491059" y="3384171"/>
                  </a:lnTo>
                  <a:lnTo>
                    <a:pt x="1538214" y="3398714"/>
                  </a:lnTo>
                  <a:lnTo>
                    <a:pt x="1584269" y="3411590"/>
                  </a:lnTo>
                  <a:lnTo>
                    <a:pt x="1629093" y="3422708"/>
                  </a:lnTo>
                  <a:lnTo>
                    <a:pt x="1672555" y="3431981"/>
                  </a:lnTo>
                  <a:lnTo>
                    <a:pt x="1714521" y="3439317"/>
                  </a:lnTo>
                  <a:lnTo>
                    <a:pt x="1754859" y="3444627"/>
                  </a:lnTo>
                  <a:lnTo>
                    <a:pt x="1793438" y="3447822"/>
                  </a:lnTo>
                  <a:lnTo>
                    <a:pt x="1830126" y="3448812"/>
                  </a:lnTo>
                  <a:lnTo>
                    <a:pt x="1875464" y="3446660"/>
                  </a:lnTo>
                  <a:lnTo>
                    <a:pt x="1919690" y="3440717"/>
                  </a:lnTo>
                  <a:lnTo>
                    <a:pt x="1962849" y="3431196"/>
                  </a:lnTo>
                  <a:lnTo>
                    <a:pt x="2004988" y="3418311"/>
                  </a:lnTo>
                  <a:lnTo>
                    <a:pt x="2046155" y="3402273"/>
                  </a:lnTo>
                  <a:lnTo>
                    <a:pt x="2086394" y="3383297"/>
                  </a:lnTo>
                  <a:lnTo>
                    <a:pt x="2125754" y="3361596"/>
                  </a:lnTo>
                  <a:lnTo>
                    <a:pt x="2164280" y="3337382"/>
                  </a:lnTo>
                  <a:lnTo>
                    <a:pt x="2202019" y="3310868"/>
                  </a:lnTo>
                  <a:lnTo>
                    <a:pt x="2239018" y="3282269"/>
                  </a:lnTo>
                  <a:lnTo>
                    <a:pt x="2275324" y="3251796"/>
                  </a:lnTo>
                  <a:lnTo>
                    <a:pt x="2310982" y="3219663"/>
                  </a:lnTo>
                  <a:lnTo>
                    <a:pt x="2346040" y="3186083"/>
                  </a:lnTo>
                  <a:lnTo>
                    <a:pt x="2380544" y="3151270"/>
                  </a:lnTo>
                  <a:lnTo>
                    <a:pt x="2414540" y="3115435"/>
                  </a:lnTo>
                  <a:lnTo>
                    <a:pt x="2448076" y="3078793"/>
                  </a:lnTo>
                  <a:lnTo>
                    <a:pt x="2481197" y="3041557"/>
                  </a:lnTo>
                  <a:lnTo>
                    <a:pt x="2513951" y="3003939"/>
                  </a:lnTo>
                  <a:lnTo>
                    <a:pt x="2546384" y="2966152"/>
                  </a:lnTo>
                  <a:lnTo>
                    <a:pt x="2578543" y="2928411"/>
                  </a:lnTo>
                  <a:lnTo>
                    <a:pt x="2610473" y="2890927"/>
                  </a:lnTo>
                  <a:lnTo>
                    <a:pt x="2642223" y="2853915"/>
                  </a:lnTo>
                  <a:lnTo>
                    <a:pt x="2673837" y="2817586"/>
                  </a:lnTo>
                  <a:lnTo>
                    <a:pt x="2705364" y="2782155"/>
                  </a:lnTo>
                  <a:lnTo>
                    <a:pt x="2736849" y="2747834"/>
                  </a:lnTo>
                  <a:lnTo>
                    <a:pt x="2768339" y="2714837"/>
                  </a:lnTo>
                  <a:lnTo>
                    <a:pt x="2799881" y="2683376"/>
                  </a:lnTo>
                  <a:lnTo>
                    <a:pt x="2831521" y="2653665"/>
                  </a:lnTo>
                  <a:lnTo>
                    <a:pt x="2869129" y="2620308"/>
                  </a:lnTo>
                  <a:lnTo>
                    <a:pt x="2907834" y="2587291"/>
                  </a:lnTo>
                  <a:lnTo>
                    <a:pt x="2947422" y="2554559"/>
                  </a:lnTo>
                  <a:lnTo>
                    <a:pt x="2987682" y="2522059"/>
                  </a:lnTo>
                  <a:lnTo>
                    <a:pt x="3028399" y="2489737"/>
                  </a:lnTo>
                  <a:lnTo>
                    <a:pt x="3069362" y="2457539"/>
                  </a:lnTo>
                  <a:lnTo>
                    <a:pt x="3110357" y="2425411"/>
                  </a:lnTo>
                  <a:lnTo>
                    <a:pt x="3151170" y="2393300"/>
                  </a:lnTo>
                  <a:lnTo>
                    <a:pt x="3191590" y="2361152"/>
                  </a:lnTo>
                  <a:lnTo>
                    <a:pt x="3231403" y="2328914"/>
                  </a:lnTo>
                  <a:lnTo>
                    <a:pt x="3270397" y="2296531"/>
                  </a:lnTo>
                  <a:lnTo>
                    <a:pt x="3308358" y="2263949"/>
                  </a:lnTo>
                  <a:lnTo>
                    <a:pt x="3345074" y="2231116"/>
                  </a:lnTo>
                  <a:lnTo>
                    <a:pt x="3380331" y="2197976"/>
                  </a:lnTo>
                  <a:lnTo>
                    <a:pt x="3413916" y="2164478"/>
                  </a:lnTo>
                  <a:lnTo>
                    <a:pt x="3445617" y="2130566"/>
                  </a:lnTo>
                  <a:lnTo>
                    <a:pt x="3475221" y="2096187"/>
                  </a:lnTo>
                  <a:lnTo>
                    <a:pt x="3502515" y="2061287"/>
                  </a:lnTo>
                  <a:lnTo>
                    <a:pt x="3527286" y="2025813"/>
                  </a:lnTo>
                  <a:lnTo>
                    <a:pt x="3549321" y="1989710"/>
                  </a:lnTo>
                  <a:lnTo>
                    <a:pt x="3568406" y="1952926"/>
                  </a:lnTo>
                  <a:lnTo>
                    <a:pt x="3584330" y="1915406"/>
                  </a:lnTo>
                  <a:lnTo>
                    <a:pt x="3596879" y="1877096"/>
                  </a:lnTo>
                  <a:lnTo>
                    <a:pt x="3605840" y="1837943"/>
                  </a:lnTo>
                  <a:lnTo>
                    <a:pt x="3612232" y="1786614"/>
                  </a:lnTo>
                  <a:lnTo>
                    <a:pt x="3612761" y="1738055"/>
                  </a:lnTo>
                  <a:lnTo>
                    <a:pt x="3607841" y="1692109"/>
                  </a:lnTo>
                  <a:lnTo>
                    <a:pt x="3597887" y="1648615"/>
                  </a:lnTo>
                  <a:lnTo>
                    <a:pt x="3583312" y="1607416"/>
                  </a:lnTo>
                  <a:lnTo>
                    <a:pt x="3564532" y="1568351"/>
                  </a:lnTo>
                  <a:lnTo>
                    <a:pt x="3541959" y="1531261"/>
                  </a:lnTo>
                  <a:lnTo>
                    <a:pt x="3516009" y="1495988"/>
                  </a:lnTo>
                  <a:lnTo>
                    <a:pt x="3487095" y="1462373"/>
                  </a:lnTo>
                  <a:lnTo>
                    <a:pt x="3455631" y="1430255"/>
                  </a:lnTo>
                  <a:lnTo>
                    <a:pt x="3422033" y="1399477"/>
                  </a:lnTo>
                  <a:lnTo>
                    <a:pt x="3386713" y="1369878"/>
                  </a:lnTo>
                  <a:lnTo>
                    <a:pt x="3350086" y="1341300"/>
                  </a:lnTo>
                  <a:lnTo>
                    <a:pt x="3312567" y="1313583"/>
                  </a:lnTo>
                  <a:lnTo>
                    <a:pt x="3274570" y="1286569"/>
                  </a:lnTo>
                  <a:lnTo>
                    <a:pt x="3236508" y="1260099"/>
                  </a:lnTo>
                  <a:lnTo>
                    <a:pt x="3198796" y="1234012"/>
                  </a:lnTo>
                  <a:lnTo>
                    <a:pt x="3161848" y="1208151"/>
                  </a:lnTo>
                  <a:lnTo>
                    <a:pt x="3125782" y="1185079"/>
                  </a:lnTo>
                  <a:lnTo>
                    <a:pt x="3086784" y="1164586"/>
                  </a:lnTo>
                  <a:lnTo>
                    <a:pt x="3045184" y="1146359"/>
                  </a:lnTo>
                  <a:lnTo>
                    <a:pt x="3001312" y="1130087"/>
                  </a:lnTo>
                  <a:lnTo>
                    <a:pt x="2955497" y="1115458"/>
                  </a:lnTo>
                  <a:lnTo>
                    <a:pt x="2908069" y="1102161"/>
                  </a:lnTo>
                  <a:lnTo>
                    <a:pt x="2859358" y="1089884"/>
                  </a:lnTo>
                  <a:lnTo>
                    <a:pt x="2809693" y="1078315"/>
                  </a:lnTo>
                  <a:lnTo>
                    <a:pt x="2759403" y="1067143"/>
                  </a:lnTo>
                  <a:lnTo>
                    <a:pt x="2708819" y="1056056"/>
                  </a:lnTo>
                  <a:lnTo>
                    <a:pt x="2658270" y="1044742"/>
                  </a:lnTo>
                  <a:lnTo>
                    <a:pt x="2608086" y="1032891"/>
                  </a:lnTo>
                  <a:lnTo>
                    <a:pt x="2558596" y="1020189"/>
                  </a:lnTo>
                  <a:lnTo>
                    <a:pt x="2510129" y="1006326"/>
                  </a:lnTo>
                  <a:lnTo>
                    <a:pt x="2463016" y="990990"/>
                  </a:lnTo>
                  <a:lnTo>
                    <a:pt x="2417586" y="973870"/>
                  </a:lnTo>
                  <a:lnTo>
                    <a:pt x="2374169" y="954653"/>
                  </a:lnTo>
                  <a:lnTo>
                    <a:pt x="2333095" y="933029"/>
                  </a:lnTo>
                  <a:lnTo>
                    <a:pt x="2294692" y="908684"/>
                  </a:lnTo>
                  <a:lnTo>
                    <a:pt x="2256753" y="879453"/>
                  </a:lnTo>
                  <a:lnTo>
                    <a:pt x="2220787" y="846572"/>
                  </a:lnTo>
                  <a:lnTo>
                    <a:pt x="2186602" y="810535"/>
                  </a:lnTo>
                  <a:lnTo>
                    <a:pt x="2154009" y="771836"/>
                  </a:lnTo>
                  <a:lnTo>
                    <a:pt x="2122816" y="730970"/>
                  </a:lnTo>
                  <a:lnTo>
                    <a:pt x="2092832" y="688429"/>
                  </a:lnTo>
                  <a:lnTo>
                    <a:pt x="2063867" y="644708"/>
                  </a:lnTo>
                  <a:lnTo>
                    <a:pt x="2035729" y="600302"/>
                  </a:lnTo>
                  <a:lnTo>
                    <a:pt x="2008227" y="555704"/>
                  </a:lnTo>
                  <a:lnTo>
                    <a:pt x="1981172" y="511408"/>
                  </a:lnTo>
                  <a:lnTo>
                    <a:pt x="1954371" y="467908"/>
                  </a:lnTo>
                  <a:lnTo>
                    <a:pt x="1927633" y="425699"/>
                  </a:lnTo>
                  <a:lnTo>
                    <a:pt x="1900769" y="385274"/>
                  </a:lnTo>
                  <a:lnTo>
                    <a:pt x="1873587" y="347127"/>
                  </a:lnTo>
                  <a:lnTo>
                    <a:pt x="1845897" y="311752"/>
                  </a:lnTo>
                  <a:lnTo>
                    <a:pt x="1817506" y="279644"/>
                  </a:lnTo>
                  <a:lnTo>
                    <a:pt x="1788225" y="251296"/>
                  </a:lnTo>
                  <a:lnTo>
                    <a:pt x="1757863" y="227202"/>
                  </a:lnTo>
                  <a:lnTo>
                    <a:pt x="1713356" y="195384"/>
                  </a:lnTo>
                  <a:lnTo>
                    <a:pt x="1672057" y="165429"/>
                  </a:lnTo>
                  <a:lnTo>
                    <a:pt x="1632942" y="137481"/>
                  </a:lnTo>
                  <a:lnTo>
                    <a:pt x="1594992" y="111684"/>
                  </a:lnTo>
                  <a:lnTo>
                    <a:pt x="1557185" y="88182"/>
                  </a:lnTo>
                  <a:lnTo>
                    <a:pt x="1518499" y="67119"/>
                  </a:lnTo>
                  <a:lnTo>
                    <a:pt x="1477914" y="48638"/>
                  </a:lnTo>
                  <a:lnTo>
                    <a:pt x="1434408" y="32883"/>
                  </a:lnTo>
                  <a:lnTo>
                    <a:pt x="1386959" y="19998"/>
                  </a:lnTo>
                  <a:lnTo>
                    <a:pt x="1334547" y="10127"/>
                  </a:lnTo>
                  <a:lnTo>
                    <a:pt x="1276150" y="3412"/>
                  </a:lnTo>
                  <a:lnTo>
                    <a:pt x="1210747" y="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7" name="object 6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296155" y="3633254"/>
              <a:ext cx="318477" cy="318477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338827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5"/>
    </mc:Choice>
    <mc:Fallback>
      <p:transition spd="slow" advTm="263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462149" y="372720"/>
            <a:ext cx="4226687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Basic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610" dirty="0">
                <a:solidFill>
                  <a:schemeClr val="bg1"/>
                </a:solidFill>
              </a:rPr>
              <a:t> </a:t>
            </a:r>
            <a:r>
              <a:rPr lang="en-US" b="1" spc="-204" dirty="0">
                <a:solidFill>
                  <a:schemeClr val="bg1"/>
                </a:solidFill>
              </a:rPr>
              <a:t>I</a:t>
            </a:r>
            <a:r>
              <a:rPr b="1" spc="-204" dirty="0">
                <a:solidFill>
                  <a:schemeClr val="bg1"/>
                </a:solidFill>
              </a:rPr>
              <a:t>dea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92796" y="2034482"/>
            <a:ext cx="3898900" cy="3822700"/>
            <a:chOff x="2468796" y="2034482"/>
            <a:chExt cx="3898900" cy="38227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95655" y="3032753"/>
              <a:ext cx="300279" cy="3002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0" y="3048000"/>
              <a:ext cx="228600" cy="228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29228" y="3043428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71900" y="3105912"/>
              <a:ext cx="652284" cy="6537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929634" y="3243834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36262" y="36262"/>
                  </a:moveTo>
                  <a:lnTo>
                    <a:pt x="42830" y="61118"/>
                  </a:lnTo>
                  <a:lnTo>
                    <a:pt x="438785" y="457072"/>
                  </a:lnTo>
                  <a:lnTo>
                    <a:pt x="457073" y="438784"/>
                  </a:lnTo>
                  <a:lnTo>
                    <a:pt x="61118" y="42830"/>
                  </a:lnTo>
                  <a:lnTo>
                    <a:pt x="36262" y="36262"/>
                  </a:lnTo>
                  <a:close/>
                </a:path>
                <a:path w="457200" h="457200">
                  <a:moveTo>
                    <a:pt x="0" y="0"/>
                  </a:moveTo>
                  <a:lnTo>
                    <a:pt x="28553" y="108838"/>
                  </a:lnTo>
                  <a:lnTo>
                    <a:pt x="30352" y="115315"/>
                  </a:lnTo>
                  <a:lnTo>
                    <a:pt x="37464" y="119506"/>
                  </a:lnTo>
                  <a:lnTo>
                    <a:pt x="44323" y="117728"/>
                  </a:lnTo>
                  <a:lnTo>
                    <a:pt x="51307" y="115824"/>
                  </a:lnTo>
                  <a:lnTo>
                    <a:pt x="55371" y="108838"/>
                  </a:lnTo>
                  <a:lnTo>
                    <a:pt x="53593" y="101853"/>
                  </a:lnTo>
                  <a:lnTo>
                    <a:pt x="42830" y="61118"/>
                  </a:lnTo>
                  <a:lnTo>
                    <a:pt x="9016" y="27304"/>
                  </a:lnTo>
                  <a:lnTo>
                    <a:pt x="27304" y="9016"/>
                  </a:lnTo>
                  <a:lnTo>
                    <a:pt x="34377" y="9016"/>
                  </a:lnTo>
                  <a:lnTo>
                    <a:pt x="0" y="0"/>
                  </a:lnTo>
                  <a:close/>
                </a:path>
                <a:path w="457200" h="457200">
                  <a:moveTo>
                    <a:pt x="27304" y="9016"/>
                  </a:moveTo>
                  <a:lnTo>
                    <a:pt x="9016" y="27304"/>
                  </a:lnTo>
                  <a:lnTo>
                    <a:pt x="42830" y="61118"/>
                  </a:lnTo>
                  <a:lnTo>
                    <a:pt x="36262" y="36262"/>
                  </a:lnTo>
                  <a:lnTo>
                    <a:pt x="14858" y="30606"/>
                  </a:lnTo>
                  <a:lnTo>
                    <a:pt x="30606" y="14858"/>
                  </a:lnTo>
                  <a:lnTo>
                    <a:pt x="33146" y="14858"/>
                  </a:lnTo>
                  <a:lnTo>
                    <a:pt x="27304" y="9016"/>
                  </a:lnTo>
                  <a:close/>
                </a:path>
                <a:path w="457200" h="457200">
                  <a:moveTo>
                    <a:pt x="34377" y="9016"/>
                  </a:moveTo>
                  <a:lnTo>
                    <a:pt x="27304" y="9016"/>
                  </a:lnTo>
                  <a:lnTo>
                    <a:pt x="61118" y="42830"/>
                  </a:lnTo>
                  <a:lnTo>
                    <a:pt x="108838" y="55371"/>
                  </a:lnTo>
                  <a:lnTo>
                    <a:pt x="115824" y="51307"/>
                  </a:lnTo>
                  <a:lnTo>
                    <a:pt x="117728" y="44323"/>
                  </a:lnTo>
                  <a:lnTo>
                    <a:pt x="119506" y="37464"/>
                  </a:lnTo>
                  <a:lnTo>
                    <a:pt x="115315" y="30352"/>
                  </a:lnTo>
                  <a:lnTo>
                    <a:pt x="108457" y="28448"/>
                  </a:lnTo>
                  <a:lnTo>
                    <a:pt x="34377" y="9016"/>
                  </a:lnTo>
                  <a:close/>
                </a:path>
                <a:path w="457200" h="457200">
                  <a:moveTo>
                    <a:pt x="33146" y="14858"/>
                  </a:moveTo>
                  <a:lnTo>
                    <a:pt x="30606" y="14858"/>
                  </a:lnTo>
                  <a:lnTo>
                    <a:pt x="36262" y="36262"/>
                  </a:lnTo>
                  <a:lnTo>
                    <a:pt x="61118" y="42830"/>
                  </a:lnTo>
                  <a:lnTo>
                    <a:pt x="33146" y="14858"/>
                  </a:lnTo>
                  <a:close/>
                </a:path>
                <a:path w="457200" h="457200">
                  <a:moveTo>
                    <a:pt x="30606" y="14858"/>
                  </a:moveTo>
                  <a:lnTo>
                    <a:pt x="14858" y="30606"/>
                  </a:lnTo>
                  <a:lnTo>
                    <a:pt x="36262" y="36262"/>
                  </a:lnTo>
                  <a:lnTo>
                    <a:pt x="30606" y="1485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21396" y="2263082"/>
              <a:ext cx="317132" cy="31713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267961" y="22867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87996" y="2034482"/>
              <a:ext cx="317132" cy="31713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734562" y="2058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77056" y="2377427"/>
              <a:ext cx="658393" cy="77115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919474" y="2515362"/>
              <a:ext cx="462915" cy="575310"/>
            </a:xfrm>
            <a:custGeom>
              <a:avLst/>
              <a:gdLst/>
              <a:ahLst/>
              <a:cxnLst/>
              <a:rect l="l" t="t" r="r" b="b"/>
              <a:pathLst>
                <a:path w="462914" h="575310">
                  <a:moveTo>
                    <a:pt x="430735" y="40098"/>
                  </a:moveTo>
                  <a:lnTo>
                    <a:pt x="406739" y="49369"/>
                  </a:lnTo>
                  <a:lnTo>
                    <a:pt x="0" y="558800"/>
                  </a:lnTo>
                  <a:lnTo>
                    <a:pt x="20320" y="574928"/>
                  </a:lnTo>
                  <a:lnTo>
                    <a:pt x="427017" y="65403"/>
                  </a:lnTo>
                  <a:lnTo>
                    <a:pt x="430735" y="40098"/>
                  </a:lnTo>
                  <a:close/>
                </a:path>
                <a:path w="462914" h="575310">
                  <a:moveTo>
                    <a:pt x="461039" y="11937"/>
                  </a:moveTo>
                  <a:lnTo>
                    <a:pt x="436625" y="11937"/>
                  </a:lnTo>
                  <a:lnTo>
                    <a:pt x="456818" y="28066"/>
                  </a:lnTo>
                  <a:lnTo>
                    <a:pt x="427017" y="65403"/>
                  </a:lnTo>
                  <a:lnTo>
                    <a:pt x="420877" y="107187"/>
                  </a:lnTo>
                  <a:lnTo>
                    <a:pt x="419862" y="114300"/>
                  </a:lnTo>
                  <a:lnTo>
                    <a:pt x="424688" y="120903"/>
                  </a:lnTo>
                  <a:lnTo>
                    <a:pt x="438912" y="122936"/>
                  </a:lnTo>
                  <a:lnTo>
                    <a:pt x="445388" y="117983"/>
                  </a:lnTo>
                  <a:lnTo>
                    <a:pt x="446531" y="110998"/>
                  </a:lnTo>
                  <a:lnTo>
                    <a:pt x="461039" y="11937"/>
                  </a:lnTo>
                  <a:close/>
                </a:path>
                <a:path w="462914" h="575310">
                  <a:moveTo>
                    <a:pt x="462788" y="0"/>
                  </a:moveTo>
                  <a:lnTo>
                    <a:pt x="358139" y="40386"/>
                  </a:lnTo>
                  <a:lnTo>
                    <a:pt x="351409" y="43052"/>
                  </a:lnTo>
                  <a:lnTo>
                    <a:pt x="348106" y="50546"/>
                  </a:lnTo>
                  <a:lnTo>
                    <a:pt x="350774" y="57150"/>
                  </a:lnTo>
                  <a:lnTo>
                    <a:pt x="353313" y="63880"/>
                  </a:lnTo>
                  <a:lnTo>
                    <a:pt x="360806" y="67183"/>
                  </a:lnTo>
                  <a:lnTo>
                    <a:pt x="406739" y="49369"/>
                  </a:lnTo>
                  <a:lnTo>
                    <a:pt x="436625" y="11937"/>
                  </a:lnTo>
                  <a:lnTo>
                    <a:pt x="461039" y="11937"/>
                  </a:lnTo>
                  <a:lnTo>
                    <a:pt x="462788" y="0"/>
                  </a:lnTo>
                  <a:close/>
                </a:path>
                <a:path w="462914" h="575310">
                  <a:moveTo>
                    <a:pt x="444417" y="18161"/>
                  </a:moveTo>
                  <a:lnTo>
                    <a:pt x="433959" y="18161"/>
                  </a:lnTo>
                  <a:lnTo>
                    <a:pt x="451358" y="32130"/>
                  </a:lnTo>
                  <a:lnTo>
                    <a:pt x="430735" y="40098"/>
                  </a:lnTo>
                  <a:lnTo>
                    <a:pt x="427017" y="65403"/>
                  </a:lnTo>
                  <a:lnTo>
                    <a:pt x="456818" y="28066"/>
                  </a:lnTo>
                  <a:lnTo>
                    <a:pt x="444417" y="18161"/>
                  </a:lnTo>
                  <a:close/>
                </a:path>
                <a:path w="462914" h="575310">
                  <a:moveTo>
                    <a:pt x="436625" y="11937"/>
                  </a:moveTo>
                  <a:lnTo>
                    <a:pt x="406739" y="49369"/>
                  </a:lnTo>
                  <a:lnTo>
                    <a:pt x="430735" y="40098"/>
                  </a:lnTo>
                  <a:lnTo>
                    <a:pt x="433959" y="18161"/>
                  </a:lnTo>
                  <a:lnTo>
                    <a:pt x="444417" y="18161"/>
                  </a:lnTo>
                  <a:lnTo>
                    <a:pt x="436625" y="11937"/>
                  </a:lnTo>
                  <a:close/>
                </a:path>
                <a:path w="462914" h="575310">
                  <a:moveTo>
                    <a:pt x="433959" y="18161"/>
                  </a:moveTo>
                  <a:lnTo>
                    <a:pt x="430735" y="40098"/>
                  </a:lnTo>
                  <a:lnTo>
                    <a:pt x="451358" y="32130"/>
                  </a:lnTo>
                  <a:lnTo>
                    <a:pt x="433959" y="1816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54796" y="2948882"/>
              <a:ext cx="317132" cy="31713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801361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85132" y="3029712"/>
              <a:ext cx="502958" cy="72694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527930" y="3167634"/>
              <a:ext cx="308610" cy="530860"/>
            </a:xfrm>
            <a:custGeom>
              <a:avLst/>
              <a:gdLst/>
              <a:ahLst/>
              <a:cxnLst/>
              <a:rect l="l" t="t" r="r" b="b"/>
              <a:pathLst>
                <a:path w="308610" h="530860">
                  <a:moveTo>
                    <a:pt x="281619" y="44784"/>
                  </a:moveTo>
                  <a:lnTo>
                    <a:pt x="259393" y="57786"/>
                  </a:lnTo>
                  <a:lnTo>
                    <a:pt x="0" y="517778"/>
                  </a:lnTo>
                  <a:lnTo>
                    <a:pt x="22606" y="530478"/>
                  </a:lnTo>
                  <a:lnTo>
                    <a:pt x="281982" y="70516"/>
                  </a:lnTo>
                  <a:lnTo>
                    <a:pt x="281619" y="44784"/>
                  </a:lnTo>
                  <a:close/>
                </a:path>
                <a:path w="308610" h="530860">
                  <a:moveTo>
                    <a:pt x="307067" y="16001"/>
                  </a:moveTo>
                  <a:lnTo>
                    <a:pt x="282956" y="16001"/>
                  </a:lnTo>
                  <a:lnTo>
                    <a:pt x="305562" y="28701"/>
                  </a:lnTo>
                  <a:lnTo>
                    <a:pt x="281982" y="70516"/>
                  </a:lnTo>
                  <a:lnTo>
                    <a:pt x="282569" y="112140"/>
                  </a:lnTo>
                  <a:lnTo>
                    <a:pt x="282702" y="119633"/>
                  </a:lnTo>
                  <a:lnTo>
                    <a:pt x="288671" y="125349"/>
                  </a:lnTo>
                  <a:lnTo>
                    <a:pt x="295783" y="125221"/>
                  </a:lnTo>
                  <a:lnTo>
                    <a:pt x="302895" y="125221"/>
                  </a:lnTo>
                  <a:lnTo>
                    <a:pt x="308610" y="119252"/>
                  </a:lnTo>
                  <a:lnTo>
                    <a:pt x="308483" y="112140"/>
                  </a:lnTo>
                  <a:lnTo>
                    <a:pt x="307067" y="16001"/>
                  </a:lnTo>
                  <a:close/>
                </a:path>
                <a:path w="308610" h="530860">
                  <a:moveTo>
                    <a:pt x="306832" y="0"/>
                  </a:moveTo>
                  <a:lnTo>
                    <a:pt x="210058" y="56641"/>
                  </a:lnTo>
                  <a:lnTo>
                    <a:pt x="203835" y="60198"/>
                  </a:lnTo>
                  <a:lnTo>
                    <a:pt x="201803" y="68199"/>
                  </a:lnTo>
                  <a:lnTo>
                    <a:pt x="205359" y="74294"/>
                  </a:lnTo>
                  <a:lnTo>
                    <a:pt x="209042" y="80517"/>
                  </a:lnTo>
                  <a:lnTo>
                    <a:pt x="216916" y="82550"/>
                  </a:lnTo>
                  <a:lnTo>
                    <a:pt x="223139" y="78993"/>
                  </a:lnTo>
                  <a:lnTo>
                    <a:pt x="259393" y="57786"/>
                  </a:lnTo>
                  <a:lnTo>
                    <a:pt x="282956" y="16001"/>
                  </a:lnTo>
                  <a:lnTo>
                    <a:pt x="307067" y="16001"/>
                  </a:lnTo>
                  <a:lnTo>
                    <a:pt x="306832" y="0"/>
                  </a:lnTo>
                  <a:close/>
                </a:path>
                <a:path w="308610" h="530860">
                  <a:moveTo>
                    <a:pt x="294485" y="22478"/>
                  </a:moveTo>
                  <a:lnTo>
                    <a:pt x="281305" y="22478"/>
                  </a:lnTo>
                  <a:lnTo>
                    <a:pt x="300863" y="33527"/>
                  </a:lnTo>
                  <a:lnTo>
                    <a:pt x="281619" y="44784"/>
                  </a:lnTo>
                  <a:lnTo>
                    <a:pt x="281982" y="70516"/>
                  </a:lnTo>
                  <a:lnTo>
                    <a:pt x="305562" y="28701"/>
                  </a:lnTo>
                  <a:lnTo>
                    <a:pt x="294485" y="22478"/>
                  </a:lnTo>
                  <a:close/>
                </a:path>
                <a:path w="308610" h="530860">
                  <a:moveTo>
                    <a:pt x="282956" y="16001"/>
                  </a:moveTo>
                  <a:lnTo>
                    <a:pt x="259393" y="57786"/>
                  </a:lnTo>
                  <a:lnTo>
                    <a:pt x="281619" y="44784"/>
                  </a:lnTo>
                  <a:lnTo>
                    <a:pt x="281305" y="22478"/>
                  </a:lnTo>
                  <a:lnTo>
                    <a:pt x="294485" y="22478"/>
                  </a:lnTo>
                  <a:lnTo>
                    <a:pt x="282956" y="16001"/>
                  </a:lnTo>
                  <a:close/>
                </a:path>
                <a:path w="308610" h="530860">
                  <a:moveTo>
                    <a:pt x="281305" y="22478"/>
                  </a:moveTo>
                  <a:lnTo>
                    <a:pt x="281619" y="44784"/>
                  </a:lnTo>
                  <a:lnTo>
                    <a:pt x="300863" y="33527"/>
                  </a:lnTo>
                  <a:lnTo>
                    <a:pt x="281305" y="2247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43255" y="4251953"/>
              <a:ext cx="300279" cy="30027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81400" y="4267200"/>
              <a:ext cx="228600" cy="22860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76828" y="4262627"/>
              <a:ext cx="237744" cy="23774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19500" y="3820668"/>
              <a:ext cx="804697" cy="65379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777234" y="3843020"/>
              <a:ext cx="608330" cy="458470"/>
            </a:xfrm>
            <a:custGeom>
              <a:avLst/>
              <a:gdLst/>
              <a:ahLst/>
              <a:cxnLst/>
              <a:rect l="l" t="t" r="r" b="b"/>
              <a:pathLst>
                <a:path w="608329" h="458470">
                  <a:moveTo>
                    <a:pt x="54228" y="345439"/>
                  </a:moveTo>
                  <a:lnTo>
                    <a:pt x="46608" y="348614"/>
                  </a:lnTo>
                  <a:lnTo>
                    <a:pt x="43814" y="355091"/>
                  </a:lnTo>
                  <a:lnTo>
                    <a:pt x="0" y="458342"/>
                  </a:lnTo>
                  <a:lnTo>
                    <a:pt x="43876" y="453389"/>
                  </a:lnTo>
                  <a:lnTo>
                    <a:pt x="28320" y="453389"/>
                  </a:lnTo>
                  <a:lnTo>
                    <a:pt x="12826" y="432688"/>
                  </a:lnTo>
                  <a:lnTo>
                    <a:pt x="51202" y="404047"/>
                  </a:lnTo>
                  <a:lnTo>
                    <a:pt x="70485" y="358647"/>
                  </a:lnTo>
                  <a:lnTo>
                    <a:pt x="67437" y="351027"/>
                  </a:lnTo>
                  <a:lnTo>
                    <a:pt x="54228" y="345439"/>
                  </a:lnTo>
                  <a:close/>
                </a:path>
                <a:path w="608329" h="458470">
                  <a:moveTo>
                    <a:pt x="51202" y="404047"/>
                  </a:moveTo>
                  <a:lnTo>
                    <a:pt x="12826" y="432688"/>
                  </a:lnTo>
                  <a:lnTo>
                    <a:pt x="28320" y="453389"/>
                  </a:lnTo>
                  <a:lnTo>
                    <a:pt x="35470" y="448055"/>
                  </a:lnTo>
                  <a:lnTo>
                    <a:pt x="32512" y="448055"/>
                  </a:lnTo>
                  <a:lnTo>
                    <a:pt x="19050" y="430148"/>
                  </a:lnTo>
                  <a:lnTo>
                    <a:pt x="41185" y="427633"/>
                  </a:lnTo>
                  <a:lnTo>
                    <a:pt x="51202" y="404047"/>
                  </a:lnTo>
                  <a:close/>
                </a:path>
                <a:path w="608329" h="458470">
                  <a:moveTo>
                    <a:pt x="115569" y="419226"/>
                  </a:moveTo>
                  <a:lnTo>
                    <a:pt x="66732" y="424730"/>
                  </a:lnTo>
                  <a:lnTo>
                    <a:pt x="28320" y="453389"/>
                  </a:lnTo>
                  <a:lnTo>
                    <a:pt x="43876" y="453389"/>
                  </a:lnTo>
                  <a:lnTo>
                    <a:pt x="118490" y="445007"/>
                  </a:lnTo>
                  <a:lnTo>
                    <a:pt x="123698" y="438530"/>
                  </a:lnTo>
                  <a:lnTo>
                    <a:pt x="122808" y="431418"/>
                  </a:lnTo>
                  <a:lnTo>
                    <a:pt x="122046" y="424306"/>
                  </a:lnTo>
                  <a:lnTo>
                    <a:pt x="115569" y="419226"/>
                  </a:lnTo>
                  <a:close/>
                </a:path>
                <a:path w="608329" h="458470">
                  <a:moveTo>
                    <a:pt x="41185" y="427633"/>
                  </a:moveTo>
                  <a:lnTo>
                    <a:pt x="19050" y="430148"/>
                  </a:lnTo>
                  <a:lnTo>
                    <a:pt x="32512" y="448055"/>
                  </a:lnTo>
                  <a:lnTo>
                    <a:pt x="41185" y="427633"/>
                  </a:lnTo>
                  <a:close/>
                </a:path>
                <a:path w="608329" h="458470">
                  <a:moveTo>
                    <a:pt x="66732" y="424730"/>
                  </a:moveTo>
                  <a:lnTo>
                    <a:pt x="41185" y="427633"/>
                  </a:lnTo>
                  <a:lnTo>
                    <a:pt x="32512" y="448055"/>
                  </a:lnTo>
                  <a:lnTo>
                    <a:pt x="35470" y="448055"/>
                  </a:lnTo>
                  <a:lnTo>
                    <a:pt x="66732" y="424730"/>
                  </a:lnTo>
                  <a:close/>
                </a:path>
                <a:path w="608329" h="458470">
                  <a:moveTo>
                    <a:pt x="592581" y="0"/>
                  </a:moveTo>
                  <a:lnTo>
                    <a:pt x="51202" y="404047"/>
                  </a:lnTo>
                  <a:lnTo>
                    <a:pt x="41185" y="427633"/>
                  </a:lnTo>
                  <a:lnTo>
                    <a:pt x="66732" y="424730"/>
                  </a:lnTo>
                  <a:lnTo>
                    <a:pt x="608076" y="20827"/>
                  </a:lnTo>
                  <a:lnTo>
                    <a:pt x="59258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52855" y="4632953"/>
              <a:ext cx="300279" cy="30027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91000" y="4648200"/>
              <a:ext cx="228600" cy="22860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86427" y="4643627"/>
              <a:ext cx="237744" cy="23774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48327" y="3861790"/>
              <a:ext cx="361188" cy="960145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4267327" y="3884422"/>
              <a:ext cx="203835" cy="764540"/>
            </a:xfrm>
            <a:custGeom>
              <a:avLst/>
              <a:gdLst/>
              <a:ahLst/>
              <a:cxnLst/>
              <a:rect l="l" t="t" r="r" b="b"/>
              <a:pathLst>
                <a:path w="203835" h="764539">
                  <a:moveTo>
                    <a:pt x="17145" y="639698"/>
                  </a:moveTo>
                  <a:lnTo>
                    <a:pt x="10287" y="641984"/>
                  </a:lnTo>
                  <a:lnTo>
                    <a:pt x="3556" y="644397"/>
                  </a:lnTo>
                  <a:lnTo>
                    <a:pt x="0" y="651763"/>
                  </a:lnTo>
                  <a:lnTo>
                    <a:pt x="2286" y="658494"/>
                  </a:lnTo>
                  <a:lnTo>
                    <a:pt x="38735" y="764539"/>
                  </a:lnTo>
                  <a:lnTo>
                    <a:pt x="58806" y="741933"/>
                  </a:lnTo>
                  <a:lnTo>
                    <a:pt x="56514" y="741933"/>
                  </a:lnTo>
                  <a:lnTo>
                    <a:pt x="31114" y="736853"/>
                  </a:lnTo>
                  <a:lnTo>
                    <a:pt x="40485" y="689987"/>
                  </a:lnTo>
                  <a:lnTo>
                    <a:pt x="26797" y="650113"/>
                  </a:lnTo>
                  <a:lnTo>
                    <a:pt x="24511" y="643254"/>
                  </a:lnTo>
                  <a:lnTo>
                    <a:pt x="17145" y="639698"/>
                  </a:lnTo>
                  <a:close/>
                </a:path>
                <a:path w="203835" h="764539">
                  <a:moveTo>
                    <a:pt x="40485" y="689987"/>
                  </a:moveTo>
                  <a:lnTo>
                    <a:pt x="31114" y="736853"/>
                  </a:lnTo>
                  <a:lnTo>
                    <a:pt x="56514" y="741933"/>
                  </a:lnTo>
                  <a:lnTo>
                    <a:pt x="57860" y="735202"/>
                  </a:lnTo>
                  <a:lnTo>
                    <a:pt x="56007" y="735202"/>
                  </a:lnTo>
                  <a:lnTo>
                    <a:pt x="34036" y="730757"/>
                  </a:lnTo>
                  <a:lnTo>
                    <a:pt x="48775" y="714136"/>
                  </a:lnTo>
                  <a:lnTo>
                    <a:pt x="40485" y="689987"/>
                  </a:lnTo>
                  <a:close/>
                </a:path>
                <a:path w="203835" h="764539">
                  <a:moveTo>
                    <a:pt x="106680" y="657605"/>
                  </a:moveTo>
                  <a:lnTo>
                    <a:pt x="98551" y="658113"/>
                  </a:lnTo>
                  <a:lnTo>
                    <a:pt x="93725" y="663447"/>
                  </a:lnTo>
                  <a:lnTo>
                    <a:pt x="65942" y="694777"/>
                  </a:lnTo>
                  <a:lnTo>
                    <a:pt x="56514" y="741933"/>
                  </a:lnTo>
                  <a:lnTo>
                    <a:pt x="58806" y="741933"/>
                  </a:lnTo>
                  <a:lnTo>
                    <a:pt x="113157" y="680719"/>
                  </a:lnTo>
                  <a:lnTo>
                    <a:pt x="117856" y="675258"/>
                  </a:lnTo>
                  <a:lnTo>
                    <a:pt x="117475" y="667130"/>
                  </a:lnTo>
                  <a:lnTo>
                    <a:pt x="112013" y="662432"/>
                  </a:lnTo>
                  <a:lnTo>
                    <a:pt x="106680" y="657605"/>
                  </a:lnTo>
                  <a:close/>
                </a:path>
                <a:path w="203835" h="764539">
                  <a:moveTo>
                    <a:pt x="48775" y="714136"/>
                  </a:moveTo>
                  <a:lnTo>
                    <a:pt x="34036" y="730757"/>
                  </a:lnTo>
                  <a:lnTo>
                    <a:pt x="56007" y="735202"/>
                  </a:lnTo>
                  <a:lnTo>
                    <a:pt x="48775" y="714136"/>
                  </a:lnTo>
                  <a:close/>
                </a:path>
                <a:path w="203835" h="764539">
                  <a:moveTo>
                    <a:pt x="65942" y="694777"/>
                  </a:moveTo>
                  <a:lnTo>
                    <a:pt x="48775" y="714136"/>
                  </a:lnTo>
                  <a:lnTo>
                    <a:pt x="56007" y="735202"/>
                  </a:lnTo>
                  <a:lnTo>
                    <a:pt x="57860" y="735202"/>
                  </a:lnTo>
                  <a:lnTo>
                    <a:pt x="65942" y="694777"/>
                  </a:lnTo>
                  <a:close/>
                </a:path>
                <a:path w="203835" h="764539">
                  <a:moveTo>
                    <a:pt x="178435" y="0"/>
                  </a:moveTo>
                  <a:lnTo>
                    <a:pt x="40485" y="689987"/>
                  </a:lnTo>
                  <a:lnTo>
                    <a:pt x="48775" y="714136"/>
                  </a:lnTo>
                  <a:lnTo>
                    <a:pt x="65942" y="694777"/>
                  </a:lnTo>
                  <a:lnTo>
                    <a:pt x="203835" y="5079"/>
                  </a:lnTo>
                  <a:lnTo>
                    <a:pt x="1784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67255" y="3870953"/>
              <a:ext cx="300279" cy="30027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05400" y="3886200"/>
              <a:ext cx="228600" cy="22860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00827" y="3881627"/>
              <a:ext cx="237744" cy="237744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26280" y="3736797"/>
              <a:ext cx="766559" cy="35666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569460" y="3760089"/>
              <a:ext cx="570230" cy="193040"/>
            </a:xfrm>
            <a:custGeom>
              <a:avLst/>
              <a:gdLst/>
              <a:ahLst/>
              <a:cxnLst/>
              <a:rect l="l" t="t" r="r" b="b"/>
              <a:pathLst>
                <a:path w="570229" h="193039">
                  <a:moveTo>
                    <a:pt x="495655" y="154285"/>
                  </a:moveTo>
                  <a:lnTo>
                    <a:pt x="455167" y="165608"/>
                  </a:lnTo>
                  <a:lnTo>
                    <a:pt x="448310" y="167640"/>
                  </a:lnTo>
                  <a:lnTo>
                    <a:pt x="444245" y="174752"/>
                  </a:lnTo>
                  <a:lnTo>
                    <a:pt x="446277" y="181610"/>
                  </a:lnTo>
                  <a:lnTo>
                    <a:pt x="448182" y="188468"/>
                  </a:lnTo>
                  <a:lnTo>
                    <a:pt x="455294" y="192531"/>
                  </a:lnTo>
                  <a:lnTo>
                    <a:pt x="548878" y="166369"/>
                  </a:lnTo>
                  <a:lnTo>
                    <a:pt x="542036" y="166369"/>
                  </a:lnTo>
                  <a:lnTo>
                    <a:pt x="495655" y="154285"/>
                  </a:lnTo>
                  <a:close/>
                </a:path>
                <a:path w="570229" h="193039">
                  <a:moveTo>
                    <a:pt x="520422" y="147359"/>
                  </a:moveTo>
                  <a:lnTo>
                    <a:pt x="495655" y="154285"/>
                  </a:lnTo>
                  <a:lnTo>
                    <a:pt x="542036" y="166369"/>
                  </a:lnTo>
                  <a:lnTo>
                    <a:pt x="542907" y="163068"/>
                  </a:lnTo>
                  <a:lnTo>
                    <a:pt x="536193" y="163068"/>
                  </a:lnTo>
                  <a:lnTo>
                    <a:pt x="520422" y="147359"/>
                  </a:lnTo>
                  <a:close/>
                </a:path>
                <a:path w="570229" h="193039">
                  <a:moveTo>
                    <a:pt x="485648" y="76200"/>
                  </a:moveTo>
                  <a:lnTo>
                    <a:pt x="477392" y="76200"/>
                  </a:lnTo>
                  <a:lnTo>
                    <a:pt x="472439" y="81280"/>
                  </a:lnTo>
                  <a:lnTo>
                    <a:pt x="467360" y="86360"/>
                  </a:lnTo>
                  <a:lnTo>
                    <a:pt x="467360" y="94487"/>
                  </a:lnTo>
                  <a:lnTo>
                    <a:pt x="502242" y="129251"/>
                  </a:lnTo>
                  <a:lnTo>
                    <a:pt x="548639" y="141350"/>
                  </a:lnTo>
                  <a:lnTo>
                    <a:pt x="542036" y="166369"/>
                  </a:lnTo>
                  <a:lnTo>
                    <a:pt x="548878" y="166369"/>
                  </a:lnTo>
                  <a:lnTo>
                    <a:pt x="570229" y="160400"/>
                  </a:lnTo>
                  <a:lnTo>
                    <a:pt x="485648" y="76200"/>
                  </a:lnTo>
                  <a:close/>
                </a:path>
                <a:path w="570229" h="193039">
                  <a:moveTo>
                    <a:pt x="541909" y="141350"/>
                  </a:moveTo>
                  <a:lnTo>
                    <a:pt x="520422" y="147359"/>
                  </a:lnTo>
                  <a:lnTo>
                    <a:pt x="536193" y="163068"/>
                  </a:lnTo>
                  <a:lnTo>
                    <a:pt x="541909" y="141350"/>
                  </a:lnTo>
                  <a:close/>
                </a:path>
                <a:path w="570229" h="193039">
                  <a:moveTo>
                    <a:pt x="548639" y="141350"/>
                  </a:moveTo>
                  <a:lnTo>
                    <a:pt x="541909" y="141350"/>
                  </a:lnTo>
                  <a:lnTo>
                    <a:pt x="536193" y="163068"/>
                  </a:lnTo>
                  <a:lnTo>
                    <a:pt x="542907" y="163068"/>
                  </a:lnTo>
                  <a:lnTo>
                    <a:pt x="548639" y="141350"/>
                  </a:lnTo>
                  <a:close/>
                </a:path>
                <a:path w="570229" h="193039">
                  <a:moveTo>
                    <a:pt x="6603" y="0"/>
                  </a:moveTo>
                  <a:lnTo>
                    <a:pt x="0" y="25146"/>
                  </a:lnTo>
                  <a:lnTo>
                    <a:pt x="495655" y="154285"/>
                  </a:lnTo>
                  <a:lnTo>
                    <a:pt x="520422" y="147359"/>
                  </a:lnTo>
                  <a:lnTo>
                    <a:pt x="502242" y="129251"/>
                  </a:lnTo>
                  <a:lnTo>
                    <a:pt x="6603" y="0"/>
                  </a:lnTo>
                  <a:close/>
                </a:path>
                <a:path w="570229" h="193039">
                  <a:moveTo>
                    <a:pt x="502242" y="129251"/>
                  </a:moveTo>
                  <a:lnTo>
                    <a:pt x="520422" y="147359"/>
                  </a:lnTo>
                  <a:lnTo>
                    <a:pt x="541909" y="141350"/>
                  </a:lnTo>
                  <a:lnTo>
                    <a:pt x="548639" y="141350"/>
                  </a:lnTo>
                  <a:lnTo>
                    <a:pt x="502242" y="12925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97596" y="5463456"/>
              <a:ext cx="317132" cy="31713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4344161" y="5487161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93"/>
                  </a:lnTo>
                  <a:lnTo>
                    <a:pt x="195119" y="195124"/>
                  </a:lnTo>
                  <a:lnTo>
                    <a:pt x="158787" y="219618"/>
                  </a:lnTo>
                  <a:lnTo>
                    <a:pt x="114300" y="228600"/>
                  </a:lnTo>
                  <a:lnTo>
                    <a:pt x="69812" y="219618"/>
                  </a:lnTo>
                  <a:lnTo>
                    <a:pt x="33480" y="195124"/>
                  </a:lnTo>
                  <a:lnTo>
                    <a:pt x="8983" y="158793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19955" y="4853940"/>
              <a:ext cx="310959" cy="839711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4293235" y="4876165"/>
              <a:ext cx="132715" cy="644525"/>
            </a:xfrm>
            <a:custGeom>
              <a:avLst/>
              <a:gdLst/>
              <a:ahLst/>
              <a:cxnLst/>
              <a:rect l="l" t="t" r="r" b="b"/>
              <a:pathLst>
                <a:path w="132714" h="644525">
                  <a:moveTo>
                    <a:pt x="25907" y="532130"/>
                  </a:moveTo>
                  <a:lnTo>
                    <a:pt x="20192" y="536321"/>
                  </a:lnTo>
                  <a:lnTo>
                    <a:pt x="14477" y="540639"/>
                  </a:lnTo>
                  <a:lnTo>
                    <a:pt x="13207" y="548767"/>
                  </a:lnTo>
                  <a:lnTo>
                    <a:pt x="17525" y="554482"/>
                  </a:lnTo>
                  <a:lnTo>
                    <a:pt x="84454" y="644525"/>
                  </a:lnTo>
                  <a:lnTo>
                    <a:pt x="95146" y="620395"/>
                  </a:lnTo>
                  <a:lnTo>
                    <a:pt x="68706" y="620395"/>
                  </a:lnTo>
                  <a:lnTo>
                    <a:pt x="63408" y="572770"/>
                  </a:lnTo>
                  <a:lnTo>
                    <a:pt x="38353" y="538988"/>
                  </a:lnTo>
                  <a:lnTo>
                    <a:pt x="34036" y="533273"/>
                  </a:lnTo>
                  <a:lnTo>
                    <a:pt x="25907" y="532130"/>
                  </a:lnTo>
                  <a:close/>
                </a:path>
                <a:path w="132714" h="644525">
                  <a:moveTo>
                    <a:pt x="63408" y="572770"/>
                  </a:moveTo>
                  <a:lnTo>
                    <a:pt x="68706" y="620395"/>
                  </a:lnTo>
                  <a:lnTo>
                    <a:pt x="94487" y="617601"/>
                  </a:lnTo>
                  <a:lnTo>
                    <a:pt x="94063" y="613791"/>
                  </a:lnTo>
                  <a:lnTo>
                    <a:pt x="69723" y="613791"/>
                  </a:lnTo>
                  <a:lnTo>
                    <a:pt x="78736" y="593437"/>
                  </a:lnTo>
                  <a:lnTo>
                    <a:pt x="63408" y="572770"/>
                  </a:lnTo>
                  <a:close/>
                </a:path>
                <a:path w="132714" h="644525">
                  <a:moveTo>
                    <a:pt x="116712" y="521970"/>
                  </a:moveTo>
                  <a:lnTo>
                    <a:pt x="109092" y="524891"/>
                  </a:lnTo>
                  <a:lnTo>
                    <a:pt x="89169" y="569879"/>
                  </a:lnTo>
                  <a:lnTo>
                    <a:pt x="94487" y="617601"/>
                  </a:lnTo>
                  <a:lnTo>
                    <a:pt x="68706" y="620395"/>
                  </a:lnTo>
                  <a:lnTo>
                    <a:pt x="95146" y="620395"/>
                  </a:lnTo>
                  <a:lnTo>
                    <a:pt x="129920" y="541909"/>
                  </a:lnTo>
                  <a:lnTo>
                    <a:pt x="132714" y="535432"/>
                  </a:lnTo>
                  <a:lnTo>
                    <a:pt x="129793" y="527812"/>
                  </a:lnTo>
                  <a:lnTo>
                    <a:pt x="116712" y="521970"/>
                  </a:lnTo>
                  <a:close/>
                </a:path>
                <a:path w="132714" h="644525">
                  <a:moveTo>
                    <a:pt x="78736" y="593437"/>
                  </a:moveTo>
                  <a:lnTo>
                    <a:pt x="69723" y="613791"/>
                  </a:lnTo>
                  <a:lnTo>
                    <a:pt x="91948" y="611251"/>
                  </a:lnTo>
                  <a:lnTo>
                    <a:pt x="78736" y="593437"/>
                  </a:lnTo>
                  <a:close/>
                </a:path>
                <a:path w="132714" h="644525">
                  <a:moveTo>
                    <a:pt x="89169" y="569879"/>
                  </a:moveTo>
                  <a:lnTo>
                    <a:pt x="78736" y="593437"/>
                  </a:lnTo>
                  <a:lnTo>
                    <a:pt x="91948" y="611251"/>
                  </a:lnTo>
                  <a:lnTo>
                    <a:pt x="69723" y="613791"/>
                  </a:lnTo>
                  <a:lnTo>
                    <a:pt x="94063" y="613791"/>
                  </a:lnTo>
                  <a:lnTo>
                    <a:pt x="89169" y="569879"/>
                  </a:lnTo>
                  <a:close/>
                </a:path>
                <a:path w="132714" h="644525">
                  <a:moveTo>
                    <a:pt x="25653" y="0"/>
                  </a:moveTo>
                  <a:lnTo>
                    <a:pt x="0" y="2793"/>
                  </a:lnTo>
                  <a:lnTo>
                    <a:pt x="63408" y="572770"/>
                  </a:lnTo>
                  <a:lnTo>
                    <a:pt x="78736" y="593437"/>
                  </a:lnTo>
                  <a:lnTo>
                    <a:pt x="89169" y="569879"/>
                  </a:lnTo>
                  <a:lnTo>
                    <a:pt x="25653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95855" y="4709153"/>
              <a:ext cx="300279" cy="300279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34000" y="4724400"/>
              <a:ext cx="228600" cy="228600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29427" y="4719827"/>
              <a:ext cx="237744" cy="23774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64836" y="4090390"/>
              <a:ext cx="356666" cy="841273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207889" y="41126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48"/>
                  </a:lnTo>
                  <a:lnTo>
                    <a:pt x="167295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5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2996" y="3177482"/>
              <a:ext cx="317132" cy="317132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5639561" y="3201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167883" y="3258286"/>
              <a:ext cx="658393" cy="694969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5210936" y="3396234"/>
              <a:ext cx="462280" cy="499745"/>
            </a:xfrm>
            <a:custGeom>
              <a:avLst/>
              <a:gdLst/>
              <a:ahLst/>
              <a:cxnLst/>
              <a:rect l="l" t="t" r="r" b="b"/>
              <a:pathLst>
                <a:path w="462279" h="499745">
                  <a:moveTo>
                    <a:pt x="427271" y="37774"/>
                  </a:moveTo>
                  <a:lnTo>
                    <a:pt x="402678" y="45318"/>
                  </a:lnTo>
                  <a:lnTo>
                    <a:pt x="0" y="481838"/>
                  </a:lnTo>
                  <a:lnTo>
                    <a:pt x="19050" y="499490"/>
                  </a:lnTo>
                  <a:lnTo>
                    <a:pt x="421739" y="62960"/>
                  </a:lnTo>
                  <a:lnTo>
                    <a:pt x="427271" y="37774"/>
                  </a:lnTo>
                  <a:close/>
                </a:path>
                <a:path w="462279" h="499745">
                  <a:moveTo>
                    <a:pt x="459941" y="10032"/>
                  </a:moveTo>
                  <a:lnTo>
                    <a:pt x="435228" y="10032"/>
                  </a:lnTo>
                  <a:lnTo>
                    <a:pt x="454278" y="27686"/>
                  </a:lnTo>
                  <a:lnTo>
                    <a:pt x="421739" y="62960"/>
                  </a:lnTo>
                  <a:lnTo>
                    <a:pt x="412750" y="103886"/>
                  </a:lnTo>
                  <a:lnTo>
                    <a:pt x="411099" y="110870"/>
                  </a:lnTo>
                  <a:lnTo>
                    <a:pt x="415543" y="117855"/>
                  </a:lnTo>
                  <a:lnTo>
                    <a:pt x="429513" y="120903"/>
                  </a:lnTo>
                  <a:lnTo>
                    <a:pt x="436499" y="116458"/>
                  </a:lnTo>
                  <a:lnTo>
                    <a:pt x="438023" y="109474"/>
                  </a:lnTo>
                  <a:lnTo>
                    <a:pt x="459941" y="10032"/>
                  </a:lnTo>
                  <a:close/>
                </a:path>
                <a:path w="462279" h="499745">
                  <a:moveTo>
                    <a:pt x="441670" y="16001"/>
                  </a:moveTo>
                  <a:lnTo>
                    <a:pt x="432053" y="16001"/>
                  </a:lnTo>
                  <a:lnTo>
                    <a:pt x="448563" y="31241"/>
                  </a:lnTo>
                  <a:lnTo>
                    <a:pt x="427271" y="37774"/>
                  </a:lnTo>
                  <a:lnTo>
                    <a:pt x="421739" y="62960"/>
                  </a:lnTo>
                  <a:lnTo>
                    <a:pt x="454278" y="27686"/>
                  </a:lnTo>
                  <a:lnTo>
                    <a:pt x="441670" y="16001"/>
                  </a:lnTo>
                  <a:close/>
                </a:path>
                <a:path w="462279" h="499745">
                  <a:moveTo>
                    <a:pt x="462152" y="0"/>
                  </a:moveTo>
                  <a:lnTo>
                    <a:pt x="348107" y="34925"/>
                  </a:lnTo>
                  <a:lnTo>
                    <a:pt x="344170" y="42163"/>
                  </a:lnTo>
                  <a:lnTo>
                    <a:pt x="346328" y="49021"/>
                  </a:lnTo>
                  <a:lnTo>
                    <a:pt x="348361" y="55879"/>
                  </a:lnTo>
                  <a:lnTo>
                    <a:pt x="355600" y="59689"/>
                  </a:lnTo>
                  <a:lnTo>
                    <a:pt x="362458" y="57657"/>
                  </a:lnTo>
                  <a:lnTo>
                    <a:pt x="402678" y="45318"/>
                  </a:lnTo>
                  <a:lnTo>
                    <a:pt x="435228" y="10032"/>
                  </a:lnTo>
                  <a:lnTo>
                    <a:pt x="459941" y="10032"/>
                  </a:lnTo>
                  <a:lnTo>
                    <a:pt x="462152" y="0"/>
                  </a:lnTo>
                  <a:close/>
                </a:path>
                <a:path w="462279" h="499745">
                  <a:moveTo>
                    <a:pt x="435228" y="10032"/>
                  </a:moveTo>
                  <a:lnTo>
                    <a:pt x="402678" y="45318"/>
                  </a:lnTo>
                  <a:lnTo>
                    <a:pt x="427271" y="37774"/>
                  </a:lnTo>
                  <a:lnTo>
                    <a:pt x="432053" y="16001"/>
                  </a:lnTo>
                  <a:lnTo>
                    <a:pt x="441670" y="16001"/>
                  </a:lnTo>
                  <a:lnTo>
                    <a:pt x="435228" y="10032"/>
                  </a:lnTo>
                  <a:close/>
                </a:path>
                <a:path w="462279" h="499745">
                  <a:moveTo>
                    <a:pt x="432053" y="16001"/>
                  </a:moveTo>
                  <a:lnTo>
                    <a:pt x="427271" y="37774"/>
                  </a:lnTo>
                  <a:lnTo>
                    <a:pt x="448563" y="31241"/>
                  </a:lnTo>
                  <a:lnTo>
                    <a:pt x="432053" y="16001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50196" y="3863282"/>
              <a:ext cx="317132" cy="317132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6096761" y="38869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91327" y="3863403"/>
              <a:ext cx="958583" cy="310959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5334761" y="3941191"/>
              <a:ext cx="762000" cy="120650"/>
            </a:xfrm>
            <a:custGeom>
              <a:avLst/>
              <a:gdLst/>
              <a:ahLst/>
              <a:cxnLst/>
              <a:rect l="l" t="t" r="r" b="b"/>
              <a:pathLst>
                <a:path w="762000" h="120650">
                  <a:moveTo>
                    <a:pt x="710710" y="60070"/>
                  </a:moveTo>
                  <a:lnTo>
                    <a:pt x="652145" y="94233"/>
                  </a:lnTo>
                  <a:lnTo>
                    <a:pt x="645922" y="97789"/>
                  </a:lnTo>
                  <a:lnTo>
                    <a:pt x="643889" y="105790"/>
                  </a:lnTo>
                  <a:lnTo>
                    <a:pt x="647446" y="111886"/>
                  </a:lnTo>
                  <a:lnTo>
                    <a:pt x="651001" y="118109"/>
                  </a:lnTo>
                  <a:lnTo>
                    <a:pt x="659002" y="120141"/>
                  </a:lnTo>
                  <a:lnTo>
                    <a:pt x="739789" y="73024"/>
                  </a:lnTo>
                  <a:lnTo>
                    <a:pt x="736346" y="73024"/>
                  </a:lnTo>
                  <a:lnTo>
                    <a:pt x="736346" y="71246"/>
                  </a:lnTo>
                  <a:lnTo>
                    <a:pt x="729868" y="71246"/>
                  </a:lnTo>
                  <a:lnTo>
                    <a:pt x="710710" y="60070"/>
                  </a:lnTo>
                  <a:close/>
                </a:path>
                <a:path w="762000" h="120650">
                  <a:moveTo>
                    <a:pt x="688503" y="47116"/>
                  </a:moveTo>
                  <a:lnTo>
                    <a:pt x="0" y="47116"/>
                  </a:lnTo>
                  <a:lnTo>
                    <a:pt x="0" y="73024"/>
                  </a:lnTo>
                  <a:lnTo>
                    <a:pt x="688503" y="73024"/>
                  </a:lnTo>
                  <a:lnTo>
                    <a:pt x="710710" y="60070"/>
                  </a:lnTo>
                  <a:lnTo>
                    <a:pt x="688503" y="47116"/>
                  </a:lnTo>
                  <a:close/>
                </a:path>
                <a:path w="762000" h="120650">
                  <a:moveTo>
                    <a:pt x="739788" y="47116"/>
                  </a:moveTo>
                  <a:lnTo>
                    <a:pt x="736346" y="47116"/>
                  </a:lnTo>
                  <a:lnTo>
                    <a:pt x="736346" y="73024"/>
                  </a:lnTo>
                  <a:lnTo>
                    <a:pt x="739789" y="73024"/>
                  </a:lnTo>
                  <a:lnTo>
                    <a:pt x="762000" y="60070"/>
                  </a:lnTo>
                  <a:lnTo>
                    <a:pt x="739788" y="47116"/>
                  </a:lnTo>
                  <a:close/>
                </a:path>
                <a:path w="762000" h="120650">
                  <a:moveTo>
                    <a:pt x="729868" y="48894"/>
                  </a:moveTo>
                  <a:lnTo>
                    <a:pt x="710710" y="60070"/>
                  </a:lnTo>
                  <a:lnTo>
                    <a:pt x="729868" y="71246"/>
                  </a:lnTo>
                  <a:lnTo>
                    <a:pt x="729868" y="48894"/>
                  </a:lnTo>
                  <a:close/>
                </a:path>
                <a:path w="762000" h="120650">
                  <a:moveTo>
                    <a:pt x="736346" y="48894"/>
                  </a:moveTo>
                  <a:lnTo>
                    <a:pt x="729868" y="48894"/>
                  </a:lnTo>
                  <a:lnTo>
                    <a:pt x="729868" y="71246"/>
                  </a:lnTo>
                  <a:lnTo>
                    <a:pt x="736346" y="71246"/>
                  </a:lnTo>
                  <a:lnTo>
                    <a:pt x="736346" y="48894"/>
                  </a:lnTo>
                  <a:close/>
                </a:path>
                <a:path w="762000" h="120650">
                  <a:moveTo>
                    <a:pt x="659002" y="0"/>
                  </a:moveTo>
                  <a:lnTo>
                    <a:pt x="651001" y="2031"/>
                  </a:lnTo>
                  <a:lnTo>
                    <a:pt x="647446" y="8254"/>
                  </a:lnTo>
                  <a:lnTo>
                    <a:pt x="643889" y="14350"/>
                  </a:lnTo>
                  <a:lnTo>
                    <a:pt x="645922" y="22351"/>
                  </a:lnTo>
                  <a:lnTo>
                    <a:pt x="652145" y="25907"/>
                  </a:lnTo>
                  <a:lnTo>
                    <a:pt x="710710" y="60070"/>
                  </a:lnTo>
                  <a:lnTo>
                    <a:pt x="729868" y="48894"/>
                  </a:lnTo>
                  <a:lnTo>
                    <a:pt x="736346" y="48894"/>
                  </a:lnTo>
                  <a:lnTo>
                    <a:pt x="736346" y="47116"/>
                  </a:lnTo>
                  <a:lnTo>
                    <a:pt x="739788" y="47116"/>
                  </a:lnTo>
                  <a:lnTo>
                    <a:pt x="659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16796" y="5539656"/>
              <a:ext cx="317132" cy="317132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5563361" y="5563361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06"/>
                  </a:lnTo>
                  <a:lnTo>
                    <a:pt x="33480" y="33475"/>
                  </a:lnTo>
                  <a:lnTo>
                    <a:pt x="69812" y="8981"/>
                  </a:lnTo>
                  <a:lnTo>
                    <a:pt x="114300" y="0"/>
                  </a:lnTo>
                  <a:lnTo>
                    <a:pt x="158787" y="8981"/>
                  </a:lnTo>
                  <a:lnTo>
                    <a:pt x="195119" y="33475"/>
                  </a:lnTo>
                  <a:lnTo>
                    <a:pt x="219616" y="69806"/>
                  </a:lnTo>
                  <a:lnTo>
                    <a:pt x="228600" y="114300"/>
                  </a:lnTo>
                  <a:lnTo>
                    <a:pt x="219616" y="158793"/>
                  </a:lnTo>
                  <a:lnTo>
                    <a:pt x="195119" y="195124"/>
                  </a:lnTo>
                  <a:lnTo>
                    <a:pt x="158787" y="219618"/>
                  </a:lnTo>
                  <a:lnTo>
                    <a:pt x="114300" y="228600"/>
                  </a:lnTo>
                  <a:lnTo>
                    <a:pt x="69812" y="219618"/>
                  </a:lnTo>
                  <a:lnTo>
                    <a:pt x="33480" y="195124"/>
                  </a:lnTo>
                  <a:lnTo>
                    <a:pt x="8983" y="158793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393436" y="4928616"/>
              <a:ext cx="356666" cy="841273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5436489" y="4950841"/>
              <a:ext cx="196215" cy="646430"/>
            </a:xfrm>
            <a:custGeom>
              <a:avLst/>
              <a:gdLst/>
              <a:ahLst/>
              <a:cxnLst/>
              <a:rect l="l" t="t" r="r" b="b"/>
              <a:pathLst>
                <a:path w="196214" h="646429">
                  <a:moveTo>
                    <a:pt x="89408" y="541019"/>
                  </a:moveTo>
                  <a:lnTo>
                    <a:pt x="84200" y="545972"/>
                  </a:lnTo>
                  <a:lnTo>
                    <a:pt x="78866" y="550798"/>
                  </a:lnTo>
                  <a:lnTo>
                    <a:pt x="78612" y="559053"/>
                  </a:lnTo>
                  <a:lnTo>
                    <a:pt x="83565" y="564260"/>
                  </a:lnTo>
                  <a:lnTo>
                    <a:pt x="160400" y="646061"/>
                  </a:lnTo>
                  <a:lnTo>
                    <a:pt x="167298" y="623950"/>
                  </a:lnTo>
                  <a:lnTo>
                    <a:pt x="141986" y="623950"/>
                  </a:lnTo>
                  <a:lnTo>
                    <a:pt x="131227" y="577115"/>
                  </a:lnTo>
                  <a:lnTo>
                    <a:pt x="102488" y="546480"/>
                  </a:lnTo>
                  <a:lnTo>
                    <a:pt x="97536" y="541273"/>
                  </a:lnTo>
                  <a:lnTo>
                    <a:pt x="89408" y="541019"/>
                  </a:lnTo>
                  <a:close/>
                </a:path>
                <a:path w="196214" h="646429">
                  <a:moveTo>
                    <a:pt x="131227" y="577115"/>
                  </a:moveTo>
                  <a:lnTo>
                    <a:pt x="141986" y="623950"/>
                  </a:lnTo>
                  <a:lnTo>
                    <a:pt x="167259" y="618108"/>
                  </a:lnTo>
                  <a:lnTo>
                    <a:pt x="167025" y="617092"/>
                  </a:lnTo>
                  <a:lnTo>
                    <a:pt x="142239" y="617092"/>
                  </a:lnTo>
                  <a:lnTo>
                    <a:pt x="148853" y="595904"/>
                  </a:lnTo>
                  <a:lnTo>
                    <a:pt x="131227" y="577115"/>
                  </a:lnTo>
                  <a:close/>
                </a:path>
                <a:path w="196214" h="646429">
                  <a:moveTo>
                    <a:pt x="178435" y="520572"/>
                  </a:moveTo>
                  <a:lnTo>
                    <a:pt x="171196" y="524382"/>
                  </a:lnTo>
                  <a:lnTo>
                    <a:pt x="156512" y="571367"/>
                  </a:lnTo>
                  <a:lnTo>
                    <a:pt x="167259" y="618108"/>
                  </a:lnTo>
                  <a:lnTo>
                    <a:pt x="141986" y="623950"/>
                  </a:lnTo>
                  <a:lnTo>
                    <a:pt x="167298" y="623950"/>
                  </a:lnTo>
                  <a:lnTo>
                    <a:pt x="193801" y="538987"/>
                  </a:lnTo>
                  <a:lnTo>
                    <a:pt x="195834" y="532129"/>
                  </a:lnTo>
                  <a:lnTo>
                    <a:pt x="192024" y="524890"/>
                  </a:lnTo>
                  <a:lnTo>
                    <a:pt x="178435" y="520572"/>
                  </a:lnTo>
                  <a:close/>
                </a:path>
                <a:path w="196214" h="646429">
                  <a:moveTo>
                    <a:pt x="148853" y="595904"/>
                  </a:moveTo>
                  <a:lnTo>
                    <a:pt x="142239" y="617092"/>
                  </a:lnTo>
                  <a:lnTo>
                    <a:pt x="164084" y="612139"/>
                  </a:lnTo>
                  <a:lnTo>
                    <a:pt x="148853" y="595904"/>
                  </a:lnTo>
                  <a:close/>
                </a:path>
                <a:path w="196214" h="646429">
                  <a:moveTo>
                    <a:pt x="156512" y="571367"/>
                  </a:moveTo>
                  <a:lnTo>
                    <a:pt x="148853" y="595904"/>
                  </a:lnTo>
                  <a:lnTo>
                    <a:pt x="164084" y="612139"/>
                  </a:lnTo>
                  <a:lnTo>
                    <a:pt x="142239" y="617092"/>
                  </a:lnTo>
                  <a:lnTo>
                    <a:pt x="167025" y="617092"/>
                  </a:lnTo>
                  <a:lnTo>
                    <a:pt x="156512" y="571367"/>
                  </a:lnTo>
                  <a:close/>
                </a:path>
                <a:path w="196214" h="646429">
                  <a:moveTo>
                    <a:pt x="25146" y="0"/>
                  </a:moveTo>
                  <a:lnTo>
                    <a:pt x="0" y="5841"/>
                  </a:lnTo>
                  <a:lnTo>
                    <a:pt x="131227" y="577115"/>
                  </a:lnTo>
                  <a:lnTo>
                    <a:pt x="148853" y="595904"/>
                  </a:lnTo>
                  <a:lnTo>
                    <a:pt x="156512" y="571367"/>
                  </a:lnTo>
                  <a:lnTo>
                    <a:pt x="251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97796" y="5082482"/>
              <a:ext cx="317132" cy="317132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5944361" y="5106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402580" y="4919421"/>
              <a:ext cx="728459" cy="393242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5444744" y="4941570"/>
              <a:ext cx="533400" cy="220979"/>
            </a:xfrm>
            <a:custGeom>
              <a:avLst/>
              <a:gdLst/>
              <a:ahLst/>
              <a:cxnLst/>
              <a:rect l="l" t="t" r="r" b="b"/>
              <a:pathLst>
                <a:path w="533400" h="220979">
                  <a:moveTo>
                    <a:pt x="459267" y="185873"/>
                  </a:moveTo>
                  <a:lnTo>
                    <a:pt x="411098" y="195198"/>
                  </a:lnTo>
                  <a:lnTo>
                    <a:pt x="406400" y="201929"/>
                  </a:lnTo>
                  <a:lnTo>
                    <a:pt x="409193" y="216026"/>
                  </a:lnTo>
                  <a:lnTo>
                    <a:pt x="415925" y="220598"/>
                  </a:lnTo>
                  <a:lnTo>
                    <a:pt x="423036" y="219328"/>
                  </a:lnTo>
                  <a:lnTo>
                    <a:pt x="514025" y="201802"/>
                  </a:lnTo>
                  <a:lnTo>
                    <a:pt x="504570" y="201802"/>
                  </a:lnTo>
                  <a:lnTo>
                    <a:pt x="459267" y="185873"/>
                  </a:lnTo>
                  <a:close/>
                </a:path>
                <a:path w="533400" h="220979">
                  <a:moveTo>
                    <a:pt x="484544" y="181006"/>
                  </a:moveTo>
                  <a:lnTo>
                    <a:pt x="459267" y="185873"/>
                  </a:lnTo>
                  <a:lnTo>
                    <a:pt x="504570" y="201802"/>
                  </a:lnTo>
                  <a:lnTo>
                    <a:pt x="505913" y="197992"/>
                  </a:lnTo>
                  <a:lnTo>
                    <a:pt x="498982" y="197992"/>
                  </a:lnTo>
                  <a:lnTo>
                    <a:pt x="484544" y="181006"/>
                  </a:lnTo>
                  <a:close/>
                </a:path>
                <a:path w="533400" h="220979">
                  <a:moveTo>
                    <a:pt x="447675" y="106552"/>
                  </a:moveTo>
                  <a:lnTo>
                    <a:pt x="442213" y="111124"/>
                  </a:lnTo>
                  <a:lnTo>
                    <a:pt x="436752" y="115823"/>
                  </a:lnTo>
                  <a:lnTo>
                    <a:pt x="436117" y="123951"/>
                  </a:lnTo>
                  <a:lnTo>
                    <a:pt x="440689" y="129412"/>
                  </a:lnTo>
                  <a:lnTo>
                    <a:pt x="467836" y="161350"/>
                  </a:lnTo>
                  <a:lnTo>
                    <a:pt x="513206" y="177291"/>
                  </a:lnTo>
                  <a:lnTo>
                    <a:pt x="504570" y="201802"/>
                  </a:lnTo>
                  <a:lnTo>
                    <a:pt x="514025" y="201802"/>
                  </a:lnTo>
                  <a:lnTo>
                    <a:pt x="533145" y="198119"/>
                  </a:lnTo>
                  <a:lnTo>
                    <a:pt x="460501" y="112648"/>
                  </a:lnTo>
                  <a:lnTo>
                    <a:pt x="455802" y="107187"/>
                  </a:lnTo>
                  <a:lnTo>
                    <a:pt x="447675" y="106552"/>
                  </a:lnTo>
                  <a:close/>
                </a:path>
                <a:path w="533400" h="220979">
                  <a:moveTo>
                    <a:pt x="506475" y="176783"/>
                  </a:moveTo>
                  <a:lnTo>
                    <a:pt x="484544" y="181006"/>
                  </a:lnTo>
                  <a:lnTo>
                    <a:pt x="498982" y="197992"/>
                  </a:lnTo>
                  <a:lnTo>
                    <a:pt x="506475" y="176783"/>
                  </a:lnTo>
                  <a:close/>
                </a:path>
                <a:path w="533400" h="220979">
                  <a:moveTo>
                    <a:pt x="511761" y="176783"/>
                  </a:moveTo>
                  <a:lnTo>
                    <a:pt x="506475" y="176783"/>
                  </a:lnTo>
                  <a:lnTo>
                    <a:pt x="498982" y="197992"/>
                  </a:lnTo>
                  <a:lnTo>
                    <a:pt x="505913" y="197992"/>
                  </a:lnTo>
                  <a:lnTo>
                    <a:pt x="513206" y="177291"/>
                  </a:lnTo>
                  <a:lnTo>
                    <a:pt x="511761" y="176783"/>
                  </a:lnTo>
                  <a:close/>
                </a:path>
                <a:path w="533400" h="220979">
                  <a:moveTo>
                    <a:pt x="8635" y="0"/>
                  </a:moveTo>
                  <a:lnTo>
                    <a:pt x="0" y="24383"/>
                  </a:lnTo>
                  <a:lnTo>
                    <a:pt x="459267" y="185873"/>
                  </a:lnTo>
                  <a:lnTo>
                    <a:pt x="484544" y="181006"/>
                  </a:lnTo>
                  <a:lnTo>
                    <a:pt x="467836" y="161350"/>
                  </a:lnTo>
                  <a:lnTo>
                    <a:pt x="8635" y="0"/>
                  </a:lnTo>
                  <a:close/>
                </a:path>
                <a:path w="533400" h="220979">
                  <a:moveTo>
                    <a:pt x="467836" y="161350"/>
                  </a:moveTo>
                  <a:lnTo>
                    <a:pt x="484544" y="181006"/>
                  </a:lnTo>
                  <a:lnTo>
                    <a:pt x="506475" y="176783"/>
                  </a:lnTo>
                  <a:lnTo>
                    <a:pt x="511761" y="176783"/>
                  </a:lnTo>
                  <a:lnTo>
                    <a:pt x="467836" y="16135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691128" y="2148852"/>
              <a:ext cx="310959" cy="958583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3788791" y="2286762"/>
              <a:ext cx="120650" cy="762000"/>
            </a:xfrm>
            <a:custGeom>
              <a:avLst/>
              <a:gdLst/>
              <a:ahLst/>
              <a:cxnLst/>
              <a:rect l="l" t="t" r="r" b="b"/>
              <a:pathLst>
                <a:path w="120650" h="762000">
                  <a:moveTo>
                    <a:pt x="60071" y="51289"/>
                  </a:moveTo>
                  <a:lnTo>
                    <a:pt x="47117" y="73496"/>
                  </a:lnTo>
                  <a:lnTo>
                    <a:pt x="47117" y="762000"/>
                  </a:lnTo>
                  <a:lnTo>
                    <a:pt x="73025" y="762000"/>
                  </a:lnTo>
                  <a:lnTo>
                    <a:pt x="73025" y="73496"/>
                  </a:lnTo>
                  <a:lnTo>
                    <a:pt x="60071" y="51289"/>
                  </a:lnTo>
                  <a:close/>
                </a:path>
                <a:path w="120650" h="762000">
                  <a:moveTo>
                    <a:pt x="60071" y="0"/>
                  </a:moveTo>
                  <a:lnTo>
                    <a:pt x="0" y="102997"/>
                  </a:lnTo>
                  <a:lnTo>
                    <a:pt x="2032" y="110998"/>
                  </a:lnTo>
                  <a:lnTo>
                    <a:pt x="8255" y="114553"/>
                  </a:lnTo>
                  <a:lnTo>
                    <a:pt x="14350" y="118110"/>
                  </a:lnTo>
                  <a:lnTo>
                    <a:pt x="22351" y="116077"/>
                  </a:lnTo>
                  <a:lnTo>
                    <a:pt x="25908" y="109854"/>
                  </a:lnTo>
                  <a:lnTo>
                    <a:pt x="47117" y="73496"/>
                  </a:lnTo>
                  <a:lnTo>
                    <a:pt x="47117" y="25653"/>
                  </a:lnTo>
                  <a:lnTo>
                    <a:pt x="75033" y="25653"/>
                  </a:lnTo>
                  <a:lnTo>
                    <a:pt x="60071" y="0"/>
                  </a:lnTo>
                  <a:close/>
                </a:path>
                <a:path w="120650" h="762000">
                  <a:moveTo>
                    <a:pt x="75033" y="25653"/>
                  </a:moveTo>
                  <a:lnTo>
                    <a:pt x="73025" y="25653"/>
                  </a:lnTo>
                  <a:lnTo>
                    <a:pt x="73025" y="73496"/>
                  </a:lnTo>
                  <a:lnTo>
                    <a:pt x="94234" y="109854"/>
                  </a:lnTo>
                  <a:lnTo>
                    <a:pt x="97789" y="116077"/>
                  </a:lnTo>
                  <a:lnTo>
                    <a:pt x="105791" y="118110"/>
                  </a:lnTo>
                  <a:lnTo>
                    <a:pt x="111887" y="114553"/>
                  </a:lnTo>
                  <a:lnTo>
                    <a:pt x="118110" y="110998"/>
                  </a:lnTo>
                  <a:lnTo>
                    <a:pt x="120142" y="102997"/>
                  </a:lnTo>
                  <a:lnTo>
                    <a:pt x="75033" y="25653"/>
                  </a:lnTo>
                  <a:close/>
                </a:path>
                <a:path w="120650" h="762000">
                  <a:moveTo>
                    <a:pt x="73025" y="25653"/>
                  </a:moveTo>
                  <a:lnTo>
                    <a:pt x="47117" y="25653"/>
                  </a:lnTo>
                  <a:lnTo>
                    <a:pt x="47117" y="73496"/>
                  </a:lnTo>
                  <a:lnTo>
                    <a:pt x="60071" y="51289"/>
                  </a:lnTo>
                  <a:lnTo>
                    <a:pt x="48895" y="32130"/>
                  </a:lnTo>
                  <a:lnTo>
                    <a:pt x="73025" y="32130"/>
                  </a:lnTo>
                  <a:lnTo>
                    <a:pt x="73025" y="25653"/>
                  </a:lnTo>
                  <a:close/>
                </a:path>
                <a:path w="120650" h="762000">
                  <a:moveTo>
                    <a:pt x="73025" y="32130"/>
                  </a:moveTo>
                  <a:lnTo>
                    <a:pt x="71247" y="32130"/>
                  </a:lnTo>
                  <a:lnTo>
                    <a:pt x="60071" y="51289"/>
                  </a:lnTo>
                  <a:lnTo>
                    <a:pt x="73025" y="73496"/>
                  </a:lnTo>
                  <a:lnTo>
                    <a:pt x="73025" y="32130"/>
                  </a:lnTo>
                  <a:close/>
                </a:path>
                <a:path w="120650" h="762000">
                  <a:moveTo>
                    <a:pt x="71247" y="32130"/>
                  </a:moveTo>
                  <a:lnTo>
                    <a:pt x="48895" y="32130"/>
                  </a:lnTo>
                  <a:lnTo>
                    <a:pt x="60071" y="51289"/>
                  </a:lnTo>
                  <a:lnTo>
                    <a:pt x="71247" y="3213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68796" y="2948882"/>
              <a:ext cx="317132" cy="317132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2515362" y="2972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586228" y="2949003"/>
              <a:ext cx="1187183" cy="310959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2743962" y="3034792"/>
              <a:ext cx="991869" cy="141605"/>
            </a:xfrm>
            <a:custGeom>
              <a:avLst/>
              <a:gdLst/>
              <a:ahLst/>
              <a:cxnLst/>
              <a:rect l="l" t="t" r="r" b="b"/>
              <a:pathLst>
                <a:path w="991870" h="141605">
                  <a:moveTo>
                    <a:pt x="74217" y="44811"/>
                  </a:moveTo>
                  <a:lnTo>
                    <a:pt x="51132" y="56010"/>
                  </a:lnTo>
                  <a:lnTo>
                    <a:pt x="72302" y="70608"/>
                  </a:lnTo>
                  <a:lnTo>
                    <a:pt x="989584" y="141224"/>
                  </a:lnTo>
                  <a:lnTo>
                    <a:pt x="991615" y="115316"/>
                  </a:lnTo>
                  <a:lnTo>
                    <a:pt x="74217" y="44811"/>
                  </a:lnTo>
                  <a:close/>
                </a:path>
                <a:path w="991870" h="141605">
                  <a:moveTo>
                    <a:pt x="107314" y="0"/>
                  </a:moveTo>
                  <a:lnTo>
                    <a:pt x="0" y="52070"/>
                  </a:lnTo>
                  <a:lnTo>
                    <a:pt x="92201" y="115824"/>
                  </a:lnTo>
                  <a:lnTo>
                    <a:pt x="98170" y="119887"/>
                  </a:lnTo>
                  <a:lnTo>
                    <a:pt x="106171" y="118491"/>
                  </a:lnTo>
                  <a:lnTo>
                    <a:pt x="110236" y="112522"/>
                  </a:lnTo>
                  <a:lnTo>
                    <a:pt x="114300" y="106680"/>
                  </a:lnTo>
                  <a:lnTo>
                    <a:pt x="112902" y="98679"/>
                  </a:lnTo>
                  <a:lnTo>
                    <a:pt x="106933" y="94487"/>
                  </a:lnTo>
                  <a:lnTo>
                    <a:pt x="72302" y="70608"/>
                  </a:lnTo>
                  <a:lnTo>
                    <a:pt x="24511" y="66929"/>
                  </a:lnTo>
                  <a:lnTo>
                    <a:pt x="26543" y="41148"/>
                  </a:lnTo>
                  <a:lnTo>
                    <a:pt x="81771" y="41148"/>
                  </a:lnTo>
                  <a:lnTo>
                    <a:pt x="112140" y="26416"/>
                  </a:lnTo>
                  <a:lnTo>
                    <a:pt x="118618" y="23368"/>
                  </a:lnTo>
                  <a:lnTo>
                    <a:pt x="121285" y="15621"/>
                  </a:lnTo>
                  <a:lnTo>
                    <a:pt x="118237" y="9144"/>
                  </a:lnTo>
                  <a:lnTo>
                    <a:pt x="115062" y="2667"/>
                  </a:lnTo>
                  <a:lnTo>
                    <a:pt x="107314" y="0"/>
                  </a:lnTo>
                  <a:close/>
                </a:path>
                <a:path w="991870" h="141605">
                  <a:moveTo>
                    <a:pt x="26543" y="41148"/>
                  </a:moveTo>
                  <a:lnTo>
                    <a:pt x="24511" y="66929"/>
                  </a:lnTo>
                  <a:lnTo>
                    <a:pt x="72302" y="70608"/>
                  </a:lnTo>
                  <a:lnTo>
                    <a:pt x="65124" y="65659"/>
                  </a:lnTo>
                  <a:lnTo>
                    <a:pt x="31242" y="65659"/>
                  </a:lnTo>
                  <a:lnTo>
                    <a:pt x="32893" y="43434"/>
                  </a:lnTo>
                  <a:lnTo>
                    <a:pt x="56288" y="43434"/>
                  </a:lnTo>
                  <a:lnTo>
                    <a:pt x="26543" y="41148"/>
                  </a:lnTo>
                  <a:close/>
                </a:path>
                <a:path w="991870" h="141605">
                  <a:moveTo>
                    <a:pt x="32893" y="43434"/>
                  </a:moveTo>
                  <a:lnTo>
                    <a:pt x="31242" y="65659"/>
                  </a:lnTo>
                  <a:lnTo>
                    <a:pt x="51132" y="56010"/>
                  </a:lnTo>
                  <a:lnTo>
                    <a:pt x="32893" y="43434"/>
                  </a:lnTo>
                  <a:close/>
                </a:path>
                <a:path w="991870" h="141605">
                  <a:moveTo>
                    <a:pt x="51132" y="56010"/>
                  </a:moveTo>
                  <a:lnTo>
                    <a:pt x="31242" y="65659"/>
                  </a:lnTo>
                  <a:lnTo>
                    <a:pt x="65124" y="65659"/>
                  </a:lnTo>
                  <a:lnTo>
                    <a:pt x="51132" y="56010"/>
                  </a:lnTo>
                  <a:close/>
                </a:path>
                <a:path w="991870" h="141605">
                  <a:moveTo>
                    <a:pt x="56288" y="43434"/>
                  </a:moveTo>
                  <a:lnTo>
                    <a:pt x="32893" y="43434"/>
                  </a:lnTo>
                  <a:lnTo>
                    <a:pt x="51132" y="56010"/>
                  </a:lnTo>
                  <a:lnTo>
                    <a:pt x="74217" y="44811"/>
                  </a:lnTo>
                  <a:lnTo>
                    <a:pt x="56288" y="43434"/>
                  </a:lnTo>
                  <a:close/>
                </a:path>
                <a:path w="991870" h="141605">
                  <a:moveTo>
                    <a:pt x="81771" y="41148"/>
                  </a:moveTo>
                  <a:lnTo>
                    <a:pt x="26543" y="41148"/>
                  </a:lnTo>
                  <a:lnTo>
                    <a:pt x="74217" y="44811"/>
                  </a:lnTo>
                  <a:lnTo>
                    <a:pt x="81771" y="41148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21196" y="3710882"/>
              <a:ext cx="317132" cy="317132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2667762" y="37345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7" name="object 6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738628" y="3211080"/>
              <a:ext cx="1074420" cy="810755"/>
            </a:xfrm>
            <a:prstGeom prst="rect">
              <a:avLst/>
            </a:prstGeom>
          </p:spPr>
        </p:pic>
        <p:sp>
          <p:nvSpPr>
            <p:cNvPr id="68" name="object 68"/>
            <p:cNvSpPr/>
            <p:nvPr/>
          </p:nvSpPr>
          <p:spPr>
            <a:xfrm>
              <a:off x="2896362" y="3233166"/>
              <a:ext cx="879475" cy="615950"/>
            </a:xfrm>
            <a:custGeom>
              <a:avLst/>
              <a:gdLst/>
              <a:ahLst/>
              <a:cxnLst/>
              <a:rect l="l" t="t" r="r" b="b"/>
              <a:pathLst>
                <a:path w="879475" h="615950">
                  <a:moveTo>
                    <a:pt x="58038" y="504698"/>
                  </a:moveTo>
                  <a:lnTo>
                    <a:pt x="50292" y="507492"/>
                  </a:lnTo>
                  <a:lnTo>
                    <a:pt x="47370" y="513969"/>
                  </a:lnTo>
                  <a:lnTo>
                    <a:pt x="0" y="615696"/>
                  </a:lnTo>
                  <a:lnTo>
                    <a:pt x="51090" y="611632"/>
                  </a:lnTo>
                  <a:lnTo>
                    <a:pt x="28448" y="611632"/>
                  </a:lnTo>
                  <a:lnTo>
                    <a:pt x="13715" y="590423"/>
                  </a:lnTo>
                  <a:lnTo>
                    <a:pt x="53021" y="563137"/>
                  </a:lnTo>
                  <a:lnTo>
                    <a:pt x="70865" y="524891"/>
                  </a:lnTo>
                  <a:lnTo>
                    <a:pt x="73787" y="518414"/>
                  </a:lnTo>
                  <a:lnTo>
                    <a:pt x="70993" y="510794"/>
                  </a:lnTo>
                  <a:lnTo>
                    <a:pt x="58038" y="504698"/>
                  </a:lnTo>
                  <a:close/>
                </a:path>
                <a:path w="879475" h="615950">
                  <a:moveTo>
                    <a:pt x="53021" y="563137"/>
                  </a:moveTo>
                  <a:lnTo>
                    <a:pt x="13715" y="590423"/>
                  </a:lnTo>
                  <a:lnTo>
                    <a:pt x="28448" y="611632"/>
                  </a:lnTo>
                  <a:lnTo>
                    <a:pt x="35768" y="606552"/>
                  </a:lnTo>
                  <a:lnTo>
                    <a:pt x="32765" y="606552"/>
                  </a:lnTo>
                  <a:lnTo>
                    <a:pt x="20065" y="588137"/>
                  </a:lnTo>
                  <a:lnTo>
                    <a:pt x="42176" y="586383"/>
                  </a:lnTo>
                  <a:lnTo>
                    <a:pt x="53021" y="563137"/>
                  </a:lnTo>
                  <a:close/>
                </a:path>
                <a:path w="879475" h="615950">
                  <a:moveTo>
                    <a:pt x="116839" y="580517"/>
                  </a:moveTo>
                  <a:lnTo>
                    <a:pt x="67756" y="584354"/>
                  </a:lnTo>
                  <a:lnTo>
                    <a:pt x="28448" y="611632"/>
                  </a:lnTo>
                  <a:lnTo>
                    <a:pt x="51090" y="611632"/>
                  </a:lnTo>
                  <a:lnTo>
                    <a:pt x="118871" y="606298"/>
                  </a:lnTo>
                  <a:lnTo>
                    <a:pt x="124206" y="600075"/>
                  </a:lnTo>
                  <a:lnTo>
                    <a:pt x="123698" y="592963"/>
                  </a:lnTo>
                  <a:lnTo>
                    <a:pt x="123062" y="585851"/>
                  </a:lnTo>
                  <a:lnTo>
                    <a:pt x="116839" y="580517"/>
                  </a:lnTo>
                  <a:close/>
                </a:path>
                <a:path w="879475" h="615950">
                  <a:moveTo>
                    <a:pt x="42176" y="586383"/>
                  </a:moveTo>
                  <a:lnTo>
                    <a:pt x="20065" y="588137"/>
                  </a:lnTo>
                  <a:lnTo>
                    <a:pt x="32765" y="606552"/>
                  </a:lnTo>
                  <a:lnTo>
                    <a:pt x="42176" y="586383"/>
                  </a:lnTo>
                  <a:close/>
                </a:path>
                <a:path w="879475" h="615950">
                  <a:moveTo>
                    <a:pt x="67756" y="584354"/>
                  </a:moveTo>
                  <a:lnTo>
                    <a:pt x="42176" y="586383"/>
                  </a:lnTo>
                  <a:lnTo>
                    <a:pt x="32765" y="606552"/>
                  </a:lnTo>
                  <a:lnTo>
                    <a:pt x="35768" y="606552"/>
                  </a:lnTo>
                  <a:lnTo>
                    <a:pt x="67756" y="584354"/>
                  </a:lnTo>
                  <a:close/>
                </a:path>
                <a:path w="879475" h="615950">
                  <a:moveTo>
                    <a:pt x="864235" y="0"/>
                  </a:moveTo>
                  <a:lnTo>
                    <a:pt x="53021" y="563137"/>
                  </a:lnTo>
                  <a:lnTo>
                    <a:pt x="42176" y="586383"/>
                  </a:lnTo>
                  <a:lnTo>
                    <a:pt x="67756" y="584354"/>
                  </a:lnTo>
                  <a:lnTo>
                    <a:pt x="879093" y="21336"/>
                  </a:lnTo>
                  <a:lnTo>
                    <a:pt x="86423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97396" y="4701482"/>
              <a:ext cx="317132" cy="317132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2743962" y="4725162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25908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1" name="object 7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781300" y="4428706"/>
              <a:ext cx="877849" cy="502958"/>
            </a:xfrm>
            <a:prstGeom prst="rect">
              <a:avLst/>
            </a:prstGeom>
          </p:spPr>
        </p:pic>
        <p:sp>
          <p:nvSpPr>
            <p:cNvPr id="72" name="object 72"/>
            <p:cNvSpPr/>
            <p:nvPr/>
          </p:nvSpPr>
          <p:spPr>
            <a:xfrm>
              <a:off x="2939034" y="4451223"/>
              <a:ext cx="681990" cy="321310"/>
            </a:xfrm>
            <a:custGeom>
              <a:avLst/>
              <a:gdLst/>
              <a:ahLst/>
              <a:cxnLst/>
              <a:rect l="l" t="t" r="r" b="b"/>
              <a:pathLst>
                <a:path w="681989" h="321310">
                  <a:moveTo>
                    <a:pt x="78486" y="209803"/>
                  </a:moveTo>
                  <a:lnTo>
                    <a:pt x="70358" y="211074"/>
                  </a:lnTo>
                  <a:lnTo>
                    <a:pt x="0" y="307339"/>
                  </a:lnTo>
                  <a:lnTo>
                    <a:pt x="111379" y="320420"/>
                  </a:lnTo>
                  <a:lnTo>
                    <a:pt x="118491" y="321182"/>
                  </a:lnTo>
                  <a:lnTo>
                    <a:pt x="124968" y="316102"/>
                  </a:lnTo>
                  <a:lnTo>
                    <a:pt x="125730" y="308990"/>
                  </a:lnTo>
                  <a:lnTo>
                    <a:pt x="28702" y="308990"/>
                  </a:lnTo>
                  <a:lnTo>
                    <a:pt x="18288" y="285241"/>
                  </a:lnTo>
                  <a:lnTo>
                    <a:pt x="62153" y="266081"/>
                  </a:lnTo>
                  <a:lnTo>
                    <a:pt x="86995" y="232028"/>
                  </a:lnTo>
                  <a:lnTo>
                    <a:pt x="91313" y="226313"/>
                  </a:lnTo>
                  <a:lnTo>
                    <a:pt x="90043" y="218185"/>
                  </a:lnTo>
                  <a:lnTo>
                    <a:pt x="84201" y="213994"/>
                  </a:lnTo>
                  <a:lnTo>
                    <a:pt x="78486" y="209803"/>
                  </a:lnTo>
                  <a:close/>
                </a:path>
                <a:path w="681989" h="321310">
                  <a:moveTo>
                    <a:pt x="62153" y="266081"/>
                  </a:moveTo>
                  <a:lnTo>
                    <a:pt x="18288" y="285241"/>
                  </a:lnTo>
                  <a:lnTo>
                    <a:pt x="28702" y="308990"/>
                  </a:lnTo>
                  <a:lnTo>
                    <a:pt x="38292" y="304800"/>
                  </a:lnTo>
                  <a:lnTo>
                    <a:pt x="33909" y="304800"/>
                  </a:lnTo>
                  <a:lnTo>
                    <a:pt x="25018" y="284225"/>
                  </a:lnTo>
                  <a:lnTo>
                    <a:pt x="48917" y="284225"/>
                  </a:lnTo>
                  <a:lnTo>
                    <a:pt x="62153" y="266081"/>
                  </a:lnTo>
                  <a:close/>
                </a:path>
                <a:path w="681989" h="321310">
                  <a:moveTo>
                    <a:pt x="72672" y="289776"/>
                  </a:moveTo>
                  <a:lnTo>
                    <a:pt x="28702" y="308990"/>
                  </a:lnTo>
                  <a:lnTo>
                    <a:pt x="125730" y="308990"/>
                  </a:lnTo>
                  <a:lnTo>
                    <a:pt x="126618" y="301878"/>
                  </a:lnTo>
                  <a:lnTo>
                    <a:pt x="121539" y="295528"/>
                  </a:lnTo>
                  <a:lnTo>
                    <a:pt x="72672" y="289776"/>
                  </a:lnTo>
                  <a:close/>
                </a:path>
                <a:path w="681989" h="321310">
                  <a:moveTo>
                    <a:pt x="25018" y="284225"/>
                  </a:moveTo>
                  <a:lnTo>
                    <a:pt x="33909" y="304800"/>
                  </a:lnTo>
                  <a:lnTo>
                    <a:pt x="47045" y="286791"/>
                  </a:lnTo>
                  <a:lnTo>
                    <a:pt x="25018" y="284225"/>
                  </a:lnTo>
                  <a:close/>
                </a:path>
                <a:path w="681989" h="321310">
                  <a:moveTo>
                    <a:pt x="47045" y="286791"/>
                  </a:moveTo>
                  <a:lnTo>
                    <a:pt x="33909" y="304800"/>
                  </a:lnTo>
                  <a:lnTo>
                    <a:pt x="38292" y="304800"/>
                  </a:lnTo>
                  <a:lnTo>
                    <a:pt x="72672" y="289776"/>
                  </a:lnTo>
                  <a:lnTo>
                    <a:pt x="47045" y="286791"/>
                  </a:lnTo>
                  <a:close/>
                </a:path>
                <a:path w="681989" h="321310">
                  <a:moveTo>
                    <a:pt x="671321" y="0"/>
                  </a:moveTo>
                  <a:lnTo>
                    <a:pt x="62153" y="266081"/>
                  </a:lnTo>
                  <a:lnTo>
                    <a:pt x="47045" y="286791"/>
                  </a:lnTo>
                  <a:lnTo>
                    <a:pt x="72672" y="289776"/>
                  </a:lnTo>
                  <a:lnTo>
                    <a:pt x="681736" y="23621"/>
                  </a:lnTo>
                  <a:lnTo>
                    <a:pt x="671321" y="0"/>
                  </a:lnTo>
                  <a:close/>
                </a:path>
                <a:path w="681989" h="321310">
                  <a:moveTo>
                    <a:pt x="48917" y="284225"/>
                  </a:moveTo>
                  <a:lnTo>
                    <a:pt x="25018" y="284225"/>
                  </a:lnTo>
                  <a:lnTo>
                    <a:pt x="47045" y="286791"/>
                  </a:lnTo>
                  <a:lnTo>
                    <a:pt x="48917" y="284225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3" name="object 7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575560" y="2122931"/>
              <a:ext cx="3721608" cy="3695700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2631374" y="2158746"/>
              <a:ext cx="3615054" cy="3589020"/>
            </a:xfrm>
            <a:custGeom>
              <a:avLst/>
              <a:gdLst/>
              <a:ahLst/>
              <a:cxnLst/>
              <a:rect l="l" t="t" r="r" b="b"/>
              <a:pathLst>
                <a:path w="3615054" h="3589020">
                  <a:moveTo>
                    <a:pt x="1210502" y="0"/>
                  </a:moveTo>
                  <a:lnTo>
                    <a:pt x="1164956" y="2185"/>
                  </a:lnTo>
                  <a:lnTo>
                    <a:pt x="1119012" y="7974"/>
                  </a:lnTo>
                  <a:lnTo>
                    <a:pt x="1072767" y="17180"/>
                  </a:lnTo>
                  <a:lnTo>
                    <a:pt x="1026317" y="29614"/>
                  </a:lnTo>
                  <a:lnTo>
                    <a:pt x="979758" y="45091"/>
                  </a:lnTo>
                  <a:lnTo>
                    <a:pt x="933187" y="63423"/>
                  </a:lnTo>
                  <a:lnTo>
                    <a:pt x="886701" y="84422"/>
                  </a:lnTo>
                  <a:lnTo>
                    <a:pt x="840395" y="107902"/>
                  </a:lnTo>
                  <a:lnTo>
                    <a:pt x="794366" y="133675"/>
                  </a:lnTo>
                  <a:lnTo>
                    <a:pt x="748710" y="161555"/>
                  </a:lnTo>
                  <a:lnTo>
                    <a:pt x="703524" y="191354"/>
                  </a:lnTo>
                  <a:lnTo>
                    <a:pt x="658905" y="222884"/>
                  </a:lnTo>
                  <a:lnTo>
                    <a:pt x="614947" y="255960"/>
                  </a:lnTo>
                  <a:lnTo>
                    <a:pt x="571749" y="290393"/>
                  </a:lnTo>
                  <a:lnTo>
                    <a:pt x="529406" y="325997"/>
                  </a:lnTo>
                  <a:lnTo>
                    <a:pt x="488015" y="362584"/>
                  </a:lnTo>
                  <a:lnTo>
                    <a:pt x="447672" y="399968"/>
                  </a:lnTo>
                  <a:lnTo>
                    <a:pt x="408474" y="437960"/>
                  </a:lnTo>
                  <a:lnTo>
                    <a:pt x="370516" y="476375"/>
                  </a:lnTo>
                  <a:lnTo>
                    <a:pt x="333896" y="515024"/>
                  </a:lnTo>
                  <a:lnTo>
                    <a:pt x="298710" y="553721"/>
                  </a:lnTo>
                  <a:lnTo>
                    <a:pt x="265053" y="592278"/>
                  </a:lnTo>
                  <a:lnTo>
                    <a:pt x="233023" y="630509"/>
                  </a:lnTo>
                  <a:lnTo>
                    <a:pt x="202716" y="668226"/>
                  </a:lnTo>
                  <a:lnTo>
                    <a:pt x="174228" y="705242"/>
                  </a:lnTo>
                  <a:lnTo>
                    <a:pt x="147655" y="741369"/>
                  </a:lnTo>
                  <a:lnTo>
                    <a:pt x="123095" y="776422"/>
                  </a:lnTo>
                  <a:lnTo>
                    <a:pt x="100643" y="810212"/>
                  </a:lnTo>
                  <a:lnTo>
                    <a:pt x="80396" y="842552"/>
                  </a:lnTo>
                  <a:lnTo>
                    <a:pt x="46902" y="902136"/>
                  </a:lnTo>
                  <a:lnTo>
                    <a:pt x="15570" y="977929"/>
                  </a:lnTo>
                  <a:lnTo>
                    <a:pt x="4548" y="1027428"/>
                  </a:lnTo>
                  <a:lnTo>
                    <a:pt x="0" y="1077285"/>
                  </a:lnTo>
                  <a:lnTo>
                    <a:pt x="1143" y="1127287"/>
                  </a:lnTo>
                  <a:lnTo>
                    <a:pt x="7197" y="1177219"/>
                  </a:lnTo>
                  <a:lnTo>
                    <a:pt x="17379" y="1226865"/>
                  </a:lnTo>
                  <a:lnTo>
                    <a:pt x="30909" y="1276012"/>
                  </a:lnTo>
                  <a:lnTo>
                    <a:pt x="47005" y="1324445"/>
                  </a:lnTo>
                  <a:lnTo>
                    <a:pt x="64885" y="1371949"/>
                  </a:lnTo>
                  <a:lnTo>
                    <a:pt x="83768" y="1418310"/>
                  </a:lnTo>
                  <a:lnTo>
                    <a:pt x="102872" y="1463312"/>
                  </a:lnTo>
                  <a:lnTo>
                    <a:pt x="121415" y="1506741"/>
                  </a:lnTo>
                  <a:lnTo>
                    <a:pt x="138617" y="1548383"/>
                  </a:lnTo>
                  <a:lnTo>
                    <a:pt x="153695" y="1588023"/>
                  </a:lnTo>
                  <a:lnTo>
                    <a:pt x="165868" y="1625446"/>
                  </a:lnTo>
                  <a:lnTo>
                    <a:pt x="174355" y="1660437"/>
                  </a:lnTo>
                  <a:lnTo>
                    <a:pt x="178373" y="1692783"/>
                  </a:lnTo>
                  <a:lnTo>
                    <a:pt x="178314" y="1718692"/>
                  </a:lnTo>
                  <a:lnTo>
                    <a:pt x="171936" y="1781458"/>
                  </a:lnTo>
                  <a:lnTo>
                    <a:pt x="159789" y="1856803"/>
                  </a:lnTo>
                  <a:lnTo>
                    <a:pt x="152520" y="1898437"/>
                  </a:lnTo>
                  <a:lnTo>
                    <a:pt x="144969" y="1942307"/>
                  </a:lnTo>
                  <a:lnTo>
                    <a:pt x="137523" y="1988112"/>
                  </a:lnTo>
                  <a:lnTo>
                    <a:pt x="130569" y="2035549"/>
                  </a:lnTo>
                  <a:lnTo>
                    <a:pt x="124493" y="2084315"/>
                  </a:lnTo>
                  <a:lnTo>
                    <a:pt x="119684" y="2134108"/>
                  </a:lnTo>
                  <a:lnTo>
                    <a:pt x="116526" y="2184625"/>
                  </a:lnTo>
                  <a:lnTo>
                    <a:pt x="115408" y="2235563"/>
                  </a:lnTo>
                  <a:lnTo>
                    <a:pt x="116715" y="2286621"/>
                  </a:lnTo>
                  <a:lnTo>
                    <a:pt x="120835" y="2337495"/>
                  </a:lnTo>
                  <a:lnTo>
                    <a:pt x="128155" y="2387884"/>
                  </a:lnTo>
                  <a:lnTo>
                    <a:pt x="139061" y="2437483"/>
                  </a:lnTo>
                  <a:lnTo>
                    <a:pt x="153940" y="2485992"/>
                  </a:lnTo>
                  <a:lnTo>
                    <a:pt x="173179" y="2533107"/>
                  </a:lnTo>
                  <a:lnTo>
                    <a:pt x="197165" y="2578525"/>
                  </a:lnTo>
                  <a:lnTo>
                    <a:pt x="226284" y="2621944"/>
                  </a:lnTo>
                  <a:lnTo>
                    <a:pt x="260923" y="2663062"/>
                  </a:lnTo>
                  <a:lnTo>
                    <a:pt x="313425" y="2713694"/>
                  </a:lnTo>
                  <a:lnTo>
                    <a:pt x="343455" y="2739324"/>
                  </a:lnTo>
                  <a:lnTo>
                    <a:pt x="375831" y="2765116"/>
                  </a:lnTo>
                  <a:lnTo>
                    <a:pt x="410422" y="2791033"/>
                  </a:lnTo>
                  <a:lnTo>
                    <a:pt x="447097" y="2817040"/>
                  </a:lnTo>
                  <a:lnTo>
                    <a:pt x="485726" y="2843099"/>
                  </a:lnTo>
                  <a:lnTo>
                    <a:pt x="526177" y="2869176"/>
                  </a:lnTo>
                  <a:lnTo>
                    <a:pt x="568321" y="2895233"/>
                  </a:lnTo>
                  <a:lnTo>
                    <a:pt x="612026" y="2921235"/>
                  </a:lnTo>
                  <a:lnTo>
                    <a:pt x="657161" y="2947146"/>
                  </a:lnTo>
                  <a:lnTo>
                    <a:pt x="703597" y="2972929"/>
                  </a:lnTo>
                  <a:lnTo>
                    <a:pt x="751202" y="2998548"/>
                  </a:lnTo>
                  <a:lnTo>
                    <a:pt x="799846" y="3023967"/>
                  </a:lnTo>
                  <a:lnTo>
                    <a:pt x="849399" y="3049151"/>
                  </a:lnTo>
                  <a:lnTo>
                    <a:pt x="899728" y="3074062"/>
                  </a:lnTo>
                  <a:lnTo>
                    <a:pt x="950704" y="3098665"/>
                  </a:lnTo>
                  <a:lnTo>
                    <a:pt x="1002196" y="3122923"/>
                  </a:lnTo>
                  <a:lnTo>
                    <a:pt x="1054074" y="3146801"/>
                  </a:lnTo>
                  <a:lnTo>
                    <a:pt x="1106206" y="3170262"/>
                  </a:lnTo>
                  <a:lnTo>
                    <a:pt x="1158462" y="3193270"/>
                  </a:lnTo>
                  <a:lnTo>
                    <a:pt x="1210711" y="3215789"/>
                  </a:lnTo>
                  <a:lnTo>
                    <a:pt x="1262823" y="3237783"/>
                  </a:lnTo>
                  <a:lnTo>
                    <a:pt x="1314667" y="3259216"/>
                  </a:lnTo>
                  <a:lnTo>
                    <a:pt x="1366112" y="3280051"/>
                  </a:lnTo>
                  <a:lnTo>
                    <a:pt x="1417028" y="3300253"/>
                  </a:lnTo>
                  <a:lnTo>
                    <a:pt x="1467283" y="3319785"/>
                  </a:lnTo>
                  <a:lnTo>
                    <a:pt x="1516748" y="3338611"/>
                  </a:lnTo>
                  <a:lnTo>
                    <a:pt x="1565291" y="3356695"/>
                  </a:lnTo>
                  <a:lnTo>
                    <a:pt x="1612783" y="3374001"/>
                  </a:lnTo>
                  <a:lnTo>
                    <a:pt x="1659091" y="3390492"/>
                  </a:lnTo>
                  <a:lnTo>
                    <a:pt x="1704085" y="3406133"/>
                  </a:lnTo>
                  <a:lnTo>
                    <a:pt x="1747636" y="3420888"/>
                  </a:lnTo>
                  <a:lnTo>
                    <a:pt x="1789611" y="3434719"/>
                  </a:lnTo>
                  <a:lnTo>
                    <a:pt x="1829881" y="3447592"/>
                  </a:lnTo>
                  <a:lnTo>
                    <a:pt x="1887656" y="3465133"/>
                  </a:lnTo>
                  <a:lnTo>
                    <a:pt x="1946022" y="3481612"/>
                  </a:lnTo>
                  <a:lnTo>
                    <a:pt x="2004799" y="3497007"/>
                  </a:lnTo>
                  <a:lnTo>
                    <a:pt x="2063809" y="3511295"/>
                  </a:lnTo>
                  <a:lnTo>
                    <a:pt x="2122872" y="3524454"/>
                  </a:lnTo>
                  <a:lnTo>
                    <a:pt x="2181808" y="3536461"/>
                  </a:lnTo>
                  <a:lnTo>
                    <a:pt x="2240440" y="3547295"/>
                  </a:lnTo>
                  <a:lnTo>
                    <a:pt x="2298587" y="3556933"/>
                  </a:lnTo>
                  <a:lnTo>
                    <a:pt x="2356070" y="3565352"/>
                  </a:lnTo>
                  <a:lnTo>
                    <a:pt x="2412710" y="3572530"/>
                  </a:lnTo>
                  <a:lnTo>
                    <a:pt x="2468329" y="3578444"/>
                  </a:lnTo>
                  <a:lnTo>
                    <a:pt x="2522746" y="3583073"/>
                  </a:lnTo>
                  <a:lnTo>
                    <a:pt x="2575782" y="3586393"/>
                  </a:lnTo>
                  <a:lnTo>
                    <a:pt x="2627259" y="3588383"/>
                  </a:lnTo>
                  <a:lnTo>
                    <a:pt x="2676998" y="3589020"/>
                  </a:lnTo>
                  <a:lnTo>
                    <a:pt x="2724818" y="3588281"/>
                  </a:lnTo>
                  <a:lnTo>
                    <a:pt x="2770540" y="3586145"/>
                  </a:lnTo>
                  <a:lnTo>
                    <a:pt x="2813987" y="3582588"/>
                  </a:lnTo>
                  <a:lnTo>
                    <a:pt x="2854977" y="3577588"/>
                  </a:lnTo>
                  <a:lnTo>
                    <a:pt x="2893333" y="3571124"/>
                  </a:lnTo>
                  <a:lnTo>
                    <a:pt x="2961423" y="3553710"/>
                  </a:lnTo>
                  <a:lnTo>
                    <a:pt x="3016823" y="3530168"/>
                  </a:lnTo>
                  <a:lnTo>
                    <a:pt x="3060403" y="3505827"/>
                  </a:lnTo>
                  <a:lnTo>
                    <a:pt x="3101494" y="3481623"/>
                  </a:lnTo>
                  <a:lnTo>
                    <a:pt x="3140240" y="3456966"/>
                  </a:lnTo>
                  <a:lnTo>
                    <a:pt x="3176780" y="3431263"/>
                  </a:lnTo>
                  <a:lnTo>
                    <a:pt x="3211256" y="3403925"/>
                  </a:lnTo>
                  <a:lnTo>
                    <a:pt x="3243810" y="3374359"/>
                  </a:lnTo>
                  <a:lnTo>
                    <a:pt x="3274581" y="3341974"/>
                  </a:lnTo>
                  <a:lnTo>
                    <a:pt x="3303712" y="3306180"/>
                  </a:lnTo>
                  <a:lnTo>
                    <a:pt x="3331344" y="3266384"/>
                  </a:lnTo>
                  <a:lnTo>
                    <a:pt x="3357618" y="3221996"/>
                  </a:lnTo>
                  <a:lnTo>
                    <a:pt x="3382674" y="3172424"/>
                  </a:lnTo>
                  <a:lnTo>
                    <a:pt x="3406655" y="3117078"/>
                  </a:lnTo>
                  <a:lnTo>
                    <a:pt x="3429700" y="3055366"/>
                  </a:lnTo>
                  <a:lnTo>
                    <a:pt x="3453622" y="2981342"/>
                  </a:lnTo>
                  <a:lnTo>
                    <a:pt x="3465744" y="2939992"/>
                  </a:lnTo>
                  <a:lnTo>
                    <a:pt x="3477875" y="2896089"/>
                  </a:lnTo>
                  <a:lnTo>
                    <a:pt x="3489943" y="2849891"/>
                  </a:lnTo>
                  <a:lnTo>
                    <a:pt x="3501874" y="2801651"/>
                  </a:lnTo>
                  <a:lnTo>
                    <a:pt x="3513595" y="2751627"/>
                  </a:lnTo>
                  <a:lnTo>
                    <a:pt x="3525033" y="2700073"/>
                  </a:lnTo>
                  <a:lnTo>
                    <a:pt x="3536114" y="2647245"/>
                  </a:lnTo>
                  <a:lnTo>
                    <a:pt x="3546766" y="2593398"/>
                  </a:lnTo>
                  <a:lnTo>
                    <a:pt x="3556915" y="2538789"/>
                  </a:lnTo>
                  <a:lnTo>
                    <a:pt x="3566488" y="2483673"/>
                  </a:lnTo>
                  <a:lnTo>
                    <a:pt x="3575412" y="2428306"/>
                  </a:lnTo>
                  <a:lnTo>
                    <a:pt x="3583613" y="2372942"/>
                  </a:lnTo>
                  <a:lnTo>
                    <a:pt x="3591019" y="2317838"/>
                  </a:lnTo>
                  <a:lnTo>
                    <a:pt x="3597556" y="2263249"/>
                  </a:lnTo>
                  <a:lnTo>
                    <a:pt x="3603151" y="2209431"/>
                  </a:lnTo>
                  <a:lnTo>
                    <a:pt x="3607731" y="2156640"/>
                  </a:lnTo>
                  <a:lnTo>
                    <a:pt x="3611222" y="2105130"/>
                  </a:lnTo>
                  <a:lnTo>
                    <a:pt x="3613552" y="2055158"/>
                  </a:lnTo>
                  <a:lnTo>
                    <a:pt x="3614647" y="2006979"/>
                  </a:lnTo>
                  <a:lnTo>
                    <a:pt x="3614434" y="1960850"/>
                  </a:lnTo>
                  <a:lnTo>
                    <a:pt x="3612839" y="1917024"/>
                  </a:lnTo>
                  <a:lnTo>
                    <a:pt x="3609791" y="1875758"/>
                  </a:lnTo>
                  <a:lnTo>
                    <a:pt x="3605214" y="1837308"/>
                  </a:lnTo>
                  <a:lnTo>
                    <a:pt x="3595264" y="1781187"/>
                  </a:lnTo>
                  <a:lnTo>
                    <a:pt x="3582272" y="1728185"/>
                  </a:lnTo>
                  <a:lnTo>
                    <a:pt x="3566382" y="1678114"/>
                  </a:lnTo>
                  <a:lnTo>
                    <a:pt x="3547737" y="1630785"/>
                  </a:lnTo>
                  <a:lnTo>
                    <a:pt x="3526481" y="1586007"/>
                  </a:lnTo>
                  <a:lnTo>
                    <a:pt x="3502757" y="1543591"/>
                  </a:lnTo>
                  <a:lnTo>
                    <a:pt x="3476709" y="1503348"/>
                  </a:lnTo>
                  <a:lnTo>
                    <a:pt x="3448481" y="1465087"/>
                  </a:lnTo>
                  <a:lnTo>
                    <a:pt x="3418214" y="1428620"/>
                  </a:lnTo>
                  <a:lnTo>
                    <a:pt x="3386054" y="1393757"/>
                  </a:lnTo>
                  <a:lnTo>
                    <a:pt x="3352143" y="1360308"/>
                  </a:lnTo>
                  <a:lnTo>
                    <a:pt x="3316625" y="1328084"/>
                  </a:lnTo>
                  <a:lnTo>
                    <a:pt x="3279643" y="1296895"/>
                  </a:lnTo>
                  <a:lnTo>
                    <a:pt x="3241341" y="1266551"/>
                  </a:lnTo>
                  <a:lnTo>
                    <a:pt x="3201862" y="1236864"/>
                  </a:lnTo>
                  <a:lnTo>
                    <a:pt x="3161349" y="1207642"/>
                  </a:lnTo>
                  <a:lnTo>
                    <a:pt x="3125283" y="1184590"/>
                  </a:lnTo>
                  <a:lnTo>
                    <a:pt x="3086286" y="1164114"/>
                  </a:lnTo>
                  <a:lnTo>
                    <a:pt x="3044686" y="1145902"/>
                  </a:lnTo>
                  <a:lnTo>
                    <a:pt x="3000815" y="1129644"/>
                  </a:lnTo>
                  <a:lnTo>
                    <a:pt x="2955001" y="1115027"/>
                  </a:lnTo>
                  <a:lnTo>
                    <a:pt x="2907575" y="1101740"/>
                  </a:lnTo>
                  <a:lnTo>
                    <a:pt x="2858866" y="1089471"/>
                  </a:lnTo>
                  <a:lnTo>
                    <a:pt x="2809204" y="1077910"/>
                  </a:lnTo>
                  <a:lnTo>
                    <a:pt x="2758919" y="1066744"/>
                  </a:lnTo>
                  <a:lnTo>
                    <a:pt x="2708340" y="1055662"/>
                  </a:lnTo>
                  <a:lnTo>
                    <a:pt x="2657797" y="1044352"/>
                  </a:lnTo>
                  <a:lnTo>
                    <a:pt x="2607620" y="1032503"/>
                  </a:lnTo>
                  <a:lnTo>
                    <a:pt x="2558138" y="1019804"/>
                  </a:lnTo>
                  <a:lnTo>
                    <a:pt x="2509682" y="1005943"/>
                  </a:lnTo>
                  <a:lnTo>
                    <a:pt x="2462581" y="990608"/>
                  </a:lnTo>
                  <a:lnTo>
                    <a:pt x="2417164" y="973488"/>
                  </a:lnTo>
                  <a:lnTo>
                    <a:pt x="2373762" y="954272"/>
                  </a:lnTo>
                  <a:lnTo>
                    <a:pt x="2332704" y="932648"/>
                  </a:lnTo>
                  <a:lnTo>
                    <a:pt x="2294320" y="908303"/>
                  </a:lnTo>
                  <a:lnTo>
                    <a:pt x="2256383" y="879075"/>
                  </a:lnTo>
                  <a:lnTo>
                    <a:pt x="2220420" y="846200"/>
                  </a:lnTo>
                  <a:lnTo>
                    <a:pt x="2186241" y="810173"/>
                  </a:lnTo>
                  <a:lnTo>
                    <a:pt x="2153654" y="771487"/>
                  </a:lnTo>
                  <a:lnTo>
                    <a:pt x="2122469" y="730636"/>
                  </a:lnTo>
                  <a:lnTo>
                    <a:pt x="2092494" y="688114"/>
                  </a:lnTo>
                  <a:lnTo>
                    <a:pt x="2063538" y="644413"/>
                  </a:lnTo>
                  <a:lnTo>
                    <a:pt x="2035410" y="600027"/>
                  </a:lnTo>
                  <a:lnTo>
                    <a:pt x="2007920" y="555450"/>
                  </a:lnTo>
                  <a:lnTo>
                    <a:pt x="1980874" y="511175"/>
                  </a:lnTo>
                  <a:lnTo>
                    <a:pt x="1954084" y="467696"/>
                  </a:lnTo>
                  <a:lnTo>
                    <a:pt x="1927356" y="425506"/>
                  </a:lnTo>
                  <a:lnTo>
                    <a:pt x="1900501" y="385099"/>
                  </a:lnTo>
                  <a:lnTo>
                    <a:pt x="1873327" y="346968"/>
                  </a:lnTo>
                  <a:lnTo>
                    <a:pt x="1845643" y="311606"/>
                  </a:lnTo>
                  <a:lnTo>
                    <a:pt x="1817258" y="279508"/>
                  </a:lnTo>
                  <a:lnTo>
                    <a:pt x="1787980" y="251167"/>
                  </a:lnTo>
                  <a:lnTo>
                    <a:pt x="1757618" y="227075"/>
                  </a:lnTo>
                  <a:lnTo>
                    <a:pt x="1713112" y="195286"/>
                  </a:lnTo>
                  <a:lnTo>
                    <a:pt x="1671812" y="165355"/>
                  </a:lnTo>
                  <a:lnTo>
                    <a:pt x="1632698" y="137427"/>
                  </a:lnTo>
                  <a:lnTo>
                    <a:pt x="1594748" y="111647"/>
                  </a:lnTo>
                  <a:lnTo>
                    <a:pt x="1556941" y="88157"/>
                  </a:lnTo>
                  <a:lnTo>
                    <a:pt x="1518255" y="67103"/>
                  </a:lnTo>
                  <a:lnTo>
                    <a:pt x="1477670" y="48629"/>
                  </a:lnTo>
                  <a:lnTo>
                    <a:pt x="1434164" y="32878"/>
                  </a:lnTo>
                  <a:lnTo>
                    <a:pt x="1386715" y="19996"/>
                  </a:lnTo>
                  <a:lnTo>
                    <a:pt x="1334303" y="10126"/>
                  </a:lnTo>
                  <a:lnTo>
                    <a:pt x="1275906" y="3412"/>
                  </a:lnTo>
                  <a:lnTo>
                    <a:pt x="1210502" y="0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296155" y="3633254"/>
              <a:ext cx="318477" cy="318477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338827" y="36530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63"/>
    </mc:Choice>
    <mc:Fallback>
      <p:transition spd="slow" advTm="1376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532697" y="517740"/>
            <a:ext cx="3315653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54" dirty="0">
                <a:solidFill>
                  <a:schemeClr val="bg1"/>
                </a:solidFill>
              </a:rPr>
              <a:t>Search</a:t>
            </a:r>
            <a:r>
              <a:rPr b="1" spc="-640" dirty="0">
                <a:solidFill>
                  <a:schemeClr val="bg1"/>
                </a:solidFill>
              </a:rPr>
              <a:t> </a:t>
            </a:r>
            <a:r>
              <a:rPr lang="en-US" b="1" spc="-640" dirty="0">
                <a:solidFill>
                  <a:schemeClr val="bg1"/>
                </a:solidFill>
              </a:rPr>
              <a:t> </a:t>
            </a:r>
            <a:r>
              <a:rPr b="1" spc="-215" dirty="0">
                <a:solidFill>
                  <a:schemeClr val="bg1"/>
                </a:solidFill>
              </a:rPr>
              <a:t>Tree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94692" y="1435037"/>
            <a:ext cx="7964041" cy="4438138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spcBef>
                <a:spcPts val="580"/>
              </a:spcBef>
            </a:pPr>
            <a:r>
              <a:rPr sz="2000" dirty="0">
                <a:latin typeface="Calibri"/>
                <a:cs typeface="Calibri"/>
              </a:rPr>
              <a:t>“What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if”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tree of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sequences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actions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outcomes</a:t>
            </a:r>
            <a:endParaRPr lang="en-US" sz="2000" spc="-10" dirty="0">
              <a:latin typeface="Calibri"/>
              <a:cs typeface="Calibri"/>
            </a:endParaRPr>
          </a:p>
          <a:p>
            <a:pPr marL="355600" indent="-342900">
              <a:spcBef>
                <a:spcPts val="580"/>
              </a:spcBef>
              <a:buFont typeface="Arial" panose="020B0604020202020204" pitchFamily="34" charset="0"/>
              <a:buChar char="•"/>
            </a:pPr>
            <a:r>
              <a:rPr sz="2000" dirty="0">
                <a:latin typeface="Calibri"/>
                <a:cs typeface="Calibri"/>
              </a:rPr>
              <a:t>When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searching,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highlight>
                  <a:srgbClr val="FFFFFF"/>
                </a:highlight>
                <a:latin typeface="Calibri"/>
                <a:cs typeface="Calibri"/>
              </a:rPr>
              <a:t>we</a:t>
            </a:r>
            <a:r>
              <a:rPr sz="2000" spc="-15" dirty="0">
                <a:highlight>
                  <a:srgbClr val="FFFFFF"/>
                </a:highlight>
                <a:latin typeface="Calibri"/>
                <a:cs typeface="Calibri"/>
              </a:rPr>
              <a:t> </a:t>
            </a:r>
            <a:r>
              <a:rPr sz="2000" dirty="0">
                <a:highlight>
                  <a:srgbClr val="FFFFFF"/>
                </a:highlight>
                <a:latin typeface="Calibri"/>
                <a:cs typeface="Calibri"/>
              </a:rPr>
              <a:t>are not acting</a:t>
            </a:r>
            <a:r>
              <a:rPr sz="2000" spc="-5" dirty="0">
                <a:highlight>
                  <a:srgbClr val="FFFFFF"/>
                </a:highlight>
                <a:latin typeface="Calibri"/>
                <a:cs typeface="Calibri"/>
              </a:rPr>
              <a:t> </a:t>
            </a:r>
            <a:r>
              <a:rPr sz="2000" dirty="0">
                <a:highlight>
                  <a:srgbClr val="FFFFFF"/>
                </a:highlight>
                <a:latin typeface="Calibri"/>
                <a:cs typeface="Calibri"/>
              </a:rPr>
              <a:t>in </a:t>
            </a:r>
            <a:r>
              <a:rPr sz="2000" spc="-25" dirty="0">
                <a:highlight>
                  <a:srgbClr val="FFFFFF"/>
                </a:highlight>
                <a:latin typeface="Calibri"/>
                <a:cs typeface="Calibri"/>
              </a:rPr>
              <a:t>the</a:t>
            </a:r>
            <a:endParaRPr sz="2000" dirty="0">
              <a:highlight>
                <a:srgbClr val="FFFFFF"/>
              </a:highlight>
              <a:latin typeface="Calibri"/>
              <a:cs typeface="Calibri"/>
            </a:endParaRPr>
          </a:p>
          <a:p>
            <a:pPr marL="812800">
              <a:spcBef>
                <a:spcPts val="480"/>
              </a:spcBef>
            </a:pPr>
            <a:r>
              <a:rPr sz="2000" dirty="0">
                <a:highlight>
                  <a:srgbClr val="FFFFFF"/>
                </a:highlight>
                <a:latin typeface="Calibri"/>
                <a:cs typeface="Calibri"/>
              </a:rPr>
              <a:t>world,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merely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“thinking”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about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possibilities</a:t>
            </a:r>
            <a:endParaRPr sz="2000" dirty="0">
              <a:latin typeface="Calibri"/>
              <a:cs typeface="Calibri"/>
            </a:endParaRPr>
          </a:p>
          <a:p>
            <a:pPr marL="355600" indent="-342900">
              <a:spcBef>
                <a:spcPts val="480"/>
              </a:spcBef>
              <a:buFont typeface="Arial" panose="020B0604020202020204" pitchFamily="34" charset="0"/>
              <a:buChar char="•"/>
            </a:pPr>
            <a:r>
              <a:rPr sz="2000" dirty="0">
                <a:latin typeface="Calibri"/>
                <a:cs typeface="Calibri"/>
              </a:rPr>
              <a:t>The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root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node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corresponds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starting </a:t>
            </a:r>
            <a:r>
              <a:rPr sz="2000" spc="-10" dirty="0">
                <a:latin typeface="Calibri"/>
                <a:cs typeface="Calibri"/>
              </a:rPr>
              <a:t>state</a:t>
            </a:r>
            <a:endParaRPr sz="2000" dirty="0">
              <a:latin typeface="Calibri"/>
              <a:cs typeface="Calibri"/>
            </a:endParaRPr>
          </a:p>
          <a:p>
            <a:pPr marL="355600" indent="-342900">
              <a:spcBef>
                <a:spcPts val="480"/>
              </a:spcBef>
              <a:buFont typeface="Arial" panose="020B0604020202020204" pitchFamily="34" charset="0"/>
              <a:buChar char="•"/>
            </a:pPr>
            <a:r>
              <a:rPr sz="2000" dirty="0">
                <a:latin typeface="Calibri"/>
                <a:cs typeface="Calibri"/>
              </a:rPr>
              <a:t>The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children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node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correspond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successor</a:t>
            </a:r>
            <a:r>
              <a:rPr lang="en-US" sz="2000" b="1" spc="-10" dirty="0">
                <a:latin typeface="Calibri"/>
                <a:cs typeface="Calibri"/>
              </a:rPr>
              <a:t> </a:t>
            </a:r>
          </a:p>
          <a:p>
            <a:pPr marL="12700" indent="384175">
              <a:spcBef>
                <a:spcPts val="480"/>
              </a:spcBef>
            </a:pPr>
            <a:r>
              <a:rPr sz="2000" b="1" dirty="0">
                <a:latin typeface="Calibri"/>
                <a:cs typeface="Calibri"/>
              </a:rPr>
              <a:t>states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 node’s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state</a:t>
            </a:r>
            <a:endParaRPr sz="2000" dirty="0">
              <a:latin typeface="Calibri"/>
              <a:cs typeface="Calibri"/>
            </a:endParaRPr>
          </a:p>
          <a:p>
            <a:pPr marL="355600" marR="24511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sz="2000" dirty="0">
                <a:latin typeface="Calibri"/>
                <a:cs typeface="Calibri"/>
              </a:rPr>
              <a:t>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path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through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tree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corresponds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sequence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of </a:t>
            </a:r>
            <a:r>
              <a:rPr sz="2000" spc="-10" dirty="0">
                <a:latin typeface="Calibri"/>
                <a:cs typeface="Calibri"/>
              </a:rPr>
              <a:t>actions</a:t>
            </a:r>
            <a:endParaRPr lang="en-US" sz="2000" spc="-10" dirty="0">
              <a:latin typeface="Calibri"/>
              <a:cs typeface="Calibri"/>
            </a:endParaRPr>
          </a:p>
          <a:p>
            <a:pPr marL="355600" marR="24511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sz="2000" dirty="0">
                <a:latin typeface="Calibri"/>
                <a:cs typeface="Calibri"/>
              </a:rPr>
              <a:t>A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solution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path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ending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goal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state</a:t>
            </a:r>
            <a:endParaRPr sz="2000" dirty="0">
              <a:latin typeface="Calibri"/>
              <a:cs typeface="Calibri"/>
            </a:endParaRPr>
          </a:p>
          <a:p>
            <a:pPr marL="12700">
              <a:spcBef>
                <a:spcPts val="484"/>
              </a:spcBef>
            </a:pPr>
            <a:r>
              <a:rPr sz="2000" b="1" dirty="0">
                <a:latin typeface="Calibri"/>
                <a:cs typeface="Calibri"/>
              </a:rPr>
              <a:t>Nodes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vs.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states</a:t>
            </a:r>
            <a:endParaRPr sz="2000" dirty="0">
              <a:latin typeface="Calibri"/>
              <a:cs typeface="Calibri"/>
            </a:endParaRPr>
          </a:p>
          <a:p>
            <a:pPr marL="469900" marR="1235075">
              <a:lnSpc>
                <a:spcPct val="120000"/>
              </a:lnSpc>
            </a:pPr>
            <a:r>
              <a:rPr sz="2000" dirty="0">
                <a:latin typeface="Calibri"/>
                <a:cs typeface="Calibri"/>
              </a:rPr>
              <a:t>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state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representation of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0" dirty="0">
                <a:latin typeface="Calibri"/>
                <a:cs typeface="Calibri"/>
              </a:rPr>
              <a:t> world, </a:t>
            </a:r>
            <a:r>
              <a:rPr sz="2000" dirty="0">
                <a:latin typeface="Calibri"/>
                <a:cs typeface="Calibri"/>
              </a:rPr>
              <a:t>while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 node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data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structure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 </a:t>
            </a:r>
            <a:r>
              <a:rPr sz="2000" spc="-25" dirty="0">
                <a:latin typeface="Calibri"/>
                <a:cs typeface="Calibri"/>
              </a:rPr>
              <a:t>is </a:t>
            </a:r>
            <a:r>
              <a:rPr sz="2000" dirty="0">
                <a:latin typeface="Calibri"/>
                <a:cs typeface="Calibri"/>
              </a:rPr>
              <a:t>part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search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tree</a:t>
            </a:r>
            <a:r>
              <a:rPr lang="ar-EG"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has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keep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pointer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parent,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path</a:t>
            </a:r>
            <a:r>
              <a:rPr sz="2000" spc="-10" dirty="0">
                <a:latin typeface="Calibri"/>
                <a:cs typeface="Calibri"/>
              </a:rPr>
              <a:t> cost, </a:t>
            </a:r>
            <a:r>
              <a:rPr sz="2000" dirty="0">
                <a:latin typeface="Calibri"/>
                <a:cs typeface="Calibri"/>
              </a:rPr>
              <a:t>possibly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other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info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46924" y="3378784"/>
            <a:ext cx="499109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5400" dirty="0">
                <a:solidFill>
                  <a:srgbClr val="006FC0"/>
                </a:solidFill>
                <a:latin typeface="Calibri"/>
                <a:cs typeface="Calibri"/>
              </a:rPr>
              <a:t>…</a:t>
            </a:r>
            <a:endParaRPr sz="54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205790" y="1460818"/>
            <a:ext cx="3138170" cy="3494404"/>
            <a:chOff x="5725604" y="1509141"/>
            <a:chExt cx="3138170" cy="3494404"/>
          </a:xfrm>
        </p:grpSpPr>
        <p:sp>
          <p:nvSpPr>
            <p:cNvPr id="6" name="object 6"/>
            <p:cNvSpPr/>
            <p:nvPr/>
          </p:nvSpPr>
          <p:spPr>
            <a:xfrm>
              <a:off x="6837426" y="1510410"/>
              <a:ext cx="1046480" cy="1619885"/>
            </a:xfrm>
            <a:custGeom>
              <a:avLst/>
              <a:gdLst/>
              <a:ahLst/>
              <a:cxnLst/>
              <a:rect l="l" t="t" r="r" b="b"/>
              <a:pathLst>
                <a:path w="1046479" h="1619885">
                  <a:moveTo>
                    <a:pt x="436499" y="972439"/>
                  </a:moveTo>
                  <a:lnTo>
                    <a:pt x="414782" y="958215"/>
                  </a:lnTo>
                  <a:lnTo>
                    <a:pt x="29273" y="1550924"/>
                  </a:lnTo>
                  <a:lnTo>
                    <a:pt x="31369" y="1508760"/>
                  </a:lnTo>
                  <a:lnTo>
                    <a:pt x="31623" y="1501648"/>
                  </a:lnTo>
                  <a:lnTo>
                    <a:pt x="26162" y="1495552"/>
                  </a:lnTo>
                  <a:lnTo>
                    <a:pt x="19050" y="1495298"/>
                  </a:lnTo>
                  <a:lnTo>
                    <a:pt x="11811" y="1494917"/>
                  </a:lnTo>
                  <a:lnTo>
                    <a:pt x="5842" y="1500378"/>
                  </a:lnTo>
                  <a:lnTo>
                    <a:pt x="5397" y="1508760"/>
                  </a:lnTo>
                  <a:lnTo>
                    <a:pt x="0" y="1619631"/>
                  </a:lnTo>
                  <a:lnTo>
                    <a:pt x="28765" y="1605153"/>
                  </a:lnTo>
                  <a:lnTo>
                    <a:pt x="106553" y="1566037"/>
                  </a:lnTo>
                  <a:lnTo>
                    <a:pt x="109220" y="1558163"/>
                  </a:lnTo>
                  <a:lnTo>
                    <a:pt x="105918" y="1551813"/>
                  </a:lnTo>
                  <a:lnTo>
                    <a:pt x="102743" y="1545463"/>
                  </a:lnTo>
                  <a:lnTo>
                    <a:pt x="94996" y="1542796"/>
                  </a:lnTo>
                  <a:lnTo>
                    <a:pt x="51066" y="1564919"/>
                  </a:lnTo>
                  <a:lnTo>
                    <a:pt x="436499" y="972439"/>
                  </a:lnTo>
                  <a:close/>
                </a:path>
                <a:path w="1046479" h="1619885">
                  <a:moveTo>
                    <a:pt x="1046353" y="13462"/>
                  </a:moveTo>
                  <a:lnTo>
                    <a:pt x="1024128" y="0"/>
                  </a:lnTo>
                  <a:lnTo>
                    <a:pt x="636765" y="636066"/>
                  </a:lnTo>
                  <a:lnTo>
                    <a:pt x="637552" y="593471"/>
                  </a:lnTo>
                  <a:lnTo>
                    <a:pt x="637794" y="586867"/>
                  </a:lnTo>
                  <a:lnTo>
                    <a:pt x="632079" y="580898"/>
                  </a:lnTo>
                  <a:lnTo>
                    <a:pt x="617728" y="580644"/>
                  </a:lnTo>
                  <a:lnTo>
                    <a:pt x="611886" y="586359"/>
                  </a:lnTo>
                  <a:lnTo>
                    <a:pt x="611619" y="593979"/>
                  </a:lnTo>
                  <a:lnTo>
                    <a:pt x="609600" y="705612"/>
                  </a:lnTo>
                  <a:lnTo>
                    <a:pt x="637552" y="690499"/>
                  </a:lnTo>
                  <a:lnTo>
                    <a:pt x="708279" y="652272"/>
                  </a:lnTo>
                  <a:lnTo>
                    <a:pt x="714502" y="648843"/>
                  </a:lnTo>
                  <a:lnTo>
                    <a:pt x="716915" y="640969"/>
                  </a:lnTo>
                  <a:lnTo>
                    <a:pt x="713486" y="634746"/>
                  </a:lnTo>
                  <a:lnTo>
                    <a:pt x="710057" y="628396"/>
                  </a:lnTo>
                  <a:lnTo>
                    <a:pt x="702183" y="626110"/>
                  </a:lnTo>
                  <a:lnTo>
                    <a:pt x="695960" y="629539"/>
                  </a:lnTo>
                  <a:lnTo>
                    <a:pt x="658901" y="649592"/>
                  </a:lnTo>
                  <a:lnTo>
                    <a:pt x="1046353" y="13462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27137" y="2470277"/>
              <a:ext cx="327660" cy="659765"/>
            </a:xfrm>
            <a:custGeom>
              <a:avLst/>
              <a:gdLst/>
              <a:ahLst/>
              <a:cxnLst/>
              <a:rect l="l" t="t" r="r" b="b"/>
              <a:pathLst>
                <a:path w="327659" h="659764">
                  <a:moveTo>
                    <a:pt x="233298" y="570357"/>
                  </a:moveTo>
                  <a:lnTo>
                    <a:pt x="225170" y="571881"/>
                  </a:lnTo>
                  <a:lnTo>
                    <a:pt x="221106" y="577723"/>
                  </a:lnTo>
                  <a:lnTo>
                    <a:pt x="217042" y="583692"/>
                  </a:lnTo>
                  <a:lnTo>
                    <a:pt x="218439" y="591693"/>
                  </a:lnTo>
                  <a:lnTo>
                    <a:pt x="316483" y="659764"/>
                  </a:lnTo>
                  <a:lnTo>
                    <a:pt x="318132" y="641858"/>
                  </a:lnTo>
                  <a:lnTo>
                    <a:pt x="293877" y="641858"/>
                  </a:lnTo>
                  <a:lnTo>
                    <a:pt x="273700" y="598537"/>
                  </a:lnTo>
                  <a:lnTo>
                    <a:pt x="239140" y="574548"/>
                  </a:lnTo>
                  <a:lnTo>
                    <a:pt x="233298" y="570357"/>
                  </a:lnTo>
                  <a:close/>
                </a:path>
                <a:path w="327659" h="659764">
                  <a:moveTo>
                    <a:pt x="273700" y="598537"/>
                  </a:moveTo>
                  <a:lnTo>
                    <a:pt x="293877" y="641858"/>
                  </a:lnTo>
                  <a:lnTo>
                    <a:pt x="308084" y="635253"/>
                  </a:lnTo>
                  <a:lnTo>
                    <a:pt x="292734" y="635253"/>
                  </a:lnTo>
                  <a:lnTo>
                    <a:pt x="294771" y="613164"/>
                  </a:lnTo>
                  <a:lnTo>
                    <a:pt x="273700" y="598537"/>
                  </a:lnTo>
                  <a:close/>
                </a:path>
                <a:path w="327659" h="659764">
                  <a:moveTo>
                    <a:pt x="307975" y="533273"/>
                  </a:moveTo>
                  <a:lnTo>
                    <a:pt x="301625" y="538480"/>
                  </a:lnTo>
                  <a:lnTo>
                    <a:pt x="300989" y="545719"/>
                  </a:lnTo>
                  <a:lnTo>
                    <a:pt x="297136" y="587509"/>
                  </a:lnTo>
                  <a:lnTo>
                    <a:pt x="317372" y="630936"/>
                  </a:lnTo>
                  <a:lnTo>
                    <a:pt x="293877" y="641858"/>
                  </a:lnTo>
                  <a:lnTo>
                    <a:pt x="318132" y="641858"/>
                  </a:lnTo>
                  <a:lnTo>
                    <a:pt x="326770" y="548005"/>
                  </a:lnTo>
                  <a:lnTo>
                    <a:pt x="327532" y="540893"/>
                  </a:lnTo>
                  <a:lnTo>
                    <a:pt x="322198" y="534543"/>
                  </a:lnTo>
                  <a:lnTo>
                    <a:pt x="307975" y="533273"/>
                  </a:lnTo>
                  <a:close/>
                </a:path>
                <a:path w="327659" h="659764">
                  <a:moveTo>
                    <a:pt x="294771" y="613164"/>
                  </a:moveTo>
                  <a:lnTo>
                    <a:pt x="292734" y="635253"/>
                  </a:lnTo>
                  <a:lnTo>
                    <a:pt x="313054" y="625856"/>
                  </a:lnTo>
                  <a:lnTo>
                    <a:pt x="294771" y="613164"/>
                  </a:lnTo>
                  <a:close/>
                </a:path>
                <a:path w="327659" h="659764">
                  <a:moveTo>
                    <a:pt x="297136" y="587509"/>
                  </a:moveTo>
                  <a:lnTo>
                    <a:pt x="294771" y="613164"/>
                  </a:lnTo>
                  <a:lnTo>
                    <a:pt x="313054" y="625856"/>
                  </a:lnTo>
                  <a:lnTo>
                    <a:pt x="292734" y="635253"/>
                  </a:lnTo>
                  <a:lnTo>
                    <a:pt x="308084" y="635253"/>
                  </a:lnTo>
                  <a:lnTo>
                    <a:pt x="317372" y="630936"/>
                  </a:lnTo>
                  <a:lnTo>
                    <a:pt x="297136" y="587509"/>
                  </a:lnTo>
                  <a:close/>
                </a:path>
                <a:path w="327659" h="659764">
                  <a:moveTo>
                    <a:pt x="23367" y="0"/>
                  </a:moveTo>
                  <a:lnTo>
                    <a:pt x="0" y="10922"/>
                  </a:lnTo>
                  <a:lnTo>
                    <a:pt x="273700" y="598537"/>
                  </a:lnTo>
                  <a:lnTo>
                    <a:pt x="294771" y="613164"/>
                  </a:lnTo>
                  <a:lnTo>
                    <a:pt x="297136" y="587509"/>
                  </a:lnTo>
                  <a:lnTo>
                    <a:pt x="23367" y="0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424421" y="3383407"/>
              <a:ext cx="316230" cy="508634"/>
            </a:xfrm>
            <a:custGeom>
              <a:avLst/>
              <a:gdLst/>
              <a:ahLst/>
              <a:cxnLst/>
              <a:rect l="l" t="t" r="r" b="b"/>
              <a:pathLst>
                <a:path w="316229" h="508635">
                  <a:moveTo>
                    <a:pt x="8000" y="383539"/>
                  </a:moveTo>
                  <a:lnTo>
                    <a:pt x="2031" y="389254"/>
                  </a:lnTo>
                  <a:lnTo>
                    <a:pt x="0" y="508634"/>
                  </a:lnTo>
                  <a:lnTo>
                    <a:pt x="28090" y="493394"/>
                  </a:lnTo>
                  <a:lnTo>
                    <a:pt x="24383" y="493394"/>
                  </a:lnTo>
                  <a:lnTo>
                    <a:pt x="2286" y="479932"/>
                  </a:lnTo>
                  <a:lnTo>
                    <a:pt x="27102" y="439070"/>
                  </a:lnTo>
                  <a:lnTo>
                    <a:pt x="27939" y="389762"/>
                  </a:lnTo>
                  <a:lnTo>
                    <a:pt x="22351" y="383793"/>
                  </a:lnTo>
                  <a:lnTo>
                    <a:pt x="8000" y="383539"/>
                  </a:lnTo>
                  <a:close/>
                </a:path>
                <a:path w="316229" h="508635">
                  <a:moveTo>
                    <a:pt x="27102" y="439070"/>
                  </a:moveTo>
                  <a:lnTo>
                    <a:pt x="2286" y="479932"/>
                  </a:lnTo>
                  <a:lnTo>
                    <a:pt x="24383" y="493394"/>
                  </a:lnTo>
                  <a:lnTo>
                    <a:pt x="28317" y="486917"/>
                  </a:lnTo>
                  <a:lnTo>
                    <a:pt x="26288" y="486917"/>
                  </a:lnTo>
                  <a:lnTo>
                    <a:pt x="7112" y="475233"/>
                  </a:lnTo>
                  <a:lnTo>
                    <a:pt x="26667" y="464624"/>
                  </a:lnTo>
                  <a:lnTo>
                    <a:pt x="27102" y="439070"/>
                  </a:lnTo>
                  <a:close/>
                </a:path>
                <a:path w="316229" h="508635">
                  <a:moveTo>
                    <a:pt x="92582" y="429005"/>
                  </a:moveTo>
                  <a:lnTo>
                    <a:pt x="86232" y="432307"/>
                  </a:lnTo>
                  <a:lnTo>
                    <a:pt x="49320" y="452334"/>
                  </a:lnTo>
                  <a:lnTo>
                    <a:pt x="24383" y="493394"/>
                  </a:lnTo>
                  <a:lnTo>
                    <a:pt x="28090" y="493394"/>
                  </a:lnTo>
                  <a:lnTo>
                    <a:pt x="104901" y="451738"/>
                  </a:lnTo>
                  <a:lnTo>
                    <a:pt x="107187" y="443864"/>
                  </a:lnTo>
                  <a:lnTo>
                    <a:pt x="103758" y="437514"/>
                  </a:lnTo>
                  <a:lnTo>
                    <a:pt x="100329" y="431291"/>
                  </a:lnTo>
                  <a:lnTo>
                    <a:pt x="92582" y="429005"/>
                  </a:lnTo>
                  <a:close/>
                </a:path>
                <a:path w="316229" h="508635">
                  <a:moveTo>
                    <a:pt x="26667" y="464624"/>
                  </a:moveTo>
                  <a:lnTo>
                    <a:pt x="7112" y="475233"/>
                  </a:lnTo>
                  <a:lnTo>
                    <a:pt x="26288" y="486917"/>
                  </a:lnTo>
                  <a:lnTo>
                    <a:pt x="26667" y="464624"/>
                  </a:lnTo>
                  <a:close/>
                </a:path>
                <a:path w="316229" h="508635">
                  <a:moveTo>
                    <a:pt x="49320" y="452334"/>
                  </a:moveTo>
                  <a:lnTo>
                    <a:pt x="26667" y="464624"/>
                  </a:lnTo>
                  <a:lnTo>
                    <a:pt x="26288" y="486917"/>
                  </a:lnTo>
                  <a:lnTo>
                    <a:pt x="28317" y="486917"/>
                  </a:lnTo>
                  <a:lnTo>
                    <a:pt x="49320" y="452334"/>
                  </a:lnTo>
                  <a:close/>
                </a:path>
                <a:path w="316229" h="508635">
                  <a:moveTo>
                    <a:pt x="293750" y="0"/>
                  </a:moveTo>
                  <a:lnTo>
                    <a:pt x="27102" y="439070"/>
                  </a:lnTo>
                  <a:lnTo>
                    <a:pt x="26667" y="464624"/>
                  </a:lnTo>
                  <a:lnTo>
                    <a:pt x="49320" y="452334"/>
                  </a:lnTo>
                  <a:lnTo>
                    <a:pt x="315849" y="13462"/>
                  </a:lnTo>
                  <a:lnTo>
                    <a:pt x="293750" y="0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870445" y="3415664"/>
              <a:ext cx="285115" cy="476884"/>
            </a:xfrm>
            <a:custGeom>
              <a:avLst/>
              <a:gdLst/>
              <a:ahLst/>
              <a:cxnLst/>
              <a:rect l="l" t="t" r="r" b="b"/>
              <a:pathLst>
                <a:path w="285115" h="476885">
                  <a:moveTo>
                    <a:pt x="193421" y="395351"/>
                  </a:moveTo>
                  <a:lnTo>
                    <a:pt x="185547" y="397510"/>
                  </a:lnTo>
                  <a:lnTo>
                    <a:pt x="178434" y="409956"/>
                  </a:lnTo>
                  <a:lnTo>
                    <a:pt x="180721" y="417830"/>
                  </a:lnTo>
                  <a:lnTo>
                    <a:pt x="284479" y="476758"/>
                  </a:lnTo>
                  <a:lnTo>
                    <a:pt x="284497" y="461137"/>
                  </a:lnTo>
                  <a:lnTo>
                    <a:pt x="260350" y="461137"/>
                  </a:lnTo>
                  <a:lnTo>
                    <a:pt x="236298" y="419733"/>
                  </a:lnTo>
                  <a:lnTo>
                    <a:pt x="193421" y="395351"/>
                  </a:lnTo>
                  <a:close/>
                </a:path>
                <a:path w="285115" h="476885">
                  <a:moveTo>
                    <a:pt x="236298" y="419733"/>
                  </a:moveTo>
                  <a:lnTo>
                    <a:pt x="260350" y="461137"/>
                  </a:lnTo>
                  <a:lnTo>
                    <a:pt x="271634" y="454533"/>
                  </a:lnTo>
                  <a:lnTo>
                    <a:pt x="258572" y="454533"/>
                  </a:lnTo>
                  <a:lnTo>
                    <a:pt x="258603" y="432406"/>
                  </a:lnTo>
                  <a:lnTo>
                    <a:pt x="236298" y="419733"/>
                  </a:lnTo>
                  <a:close/>
                </a:path>
                <a:path w="285115" h="476885">
                  <a:moveTo>
                    <a:pt x="278892" y="351663"/>
                  </a:moveTo>
                  <a:lnTo>
                    <a:pt x="264540" y="351663"/>
                  </a:lnTo>
                  <a:lnTo>
                    <a:pt x="258699" y="357378"/>
                  </a:lnTo>
                  <a:lnTo>
                    <a:pt x="258639" y="406645"/>
                  </a:lnTo>
                  <a:lnTo>
                    <a:pt x="282701" y="448056"/>
                  </a:lnTo>
                  <a:lnTo>
                    <a:pt x="260350" y="461137"/>
                  </a:lnTo>
                  <a:lnTo>
                    <a:pt x="284497" y="461137"/>
                  </a:lnTo>
                  <a:lnTo>
                    <a:pt x="284482" y="357378"/>
                  </a:lnTo>
                  <a:lnTo>
                    <a:pt x="278892" y="351663"/>
                  </a:lnTo>
                  <a:close/>
                </a:path>
                <a:path w="285115" h="476885">
                  <a:moveTo>
                    <a:pt x="258603" y="432406"/>
                  </a:moveTo>
                  <a:lnTo>
                    <a:pt x="258572" y="454533"/>
                  </a:lnTo>
                  <a:lnTo>
                    <a:pt x="277875" y="443357"/>
                  </a:lnTo>
                  <a:lnTo>
                    <a:pt x="258603" y="432406"/>
                  </a:lnTo>
                  <a:close/>
                </a:path>
                <a:path w="285115" h="476885">
                  <a:moveTo>
                    <a:pt x="258639" y="406645"/>
                  </a:moveTo>
                  <a:lnTo>
                    <a:pt x="258603" y="432406"/>
                  </a:lnTo>
                  <a:lnTo>
                    <a:pt x="277875" y="443357"/>
                  </a:lnTo>
                  <a:lnTo>
                    <a:pt x="258572" y="454533"/>
                  </a:lnTo>
                  <a:lnTo>
                    <a:pt x="271634" y="454533"/>
                  </a:lnTo>
                  <a:lnTo>
                    <a:pt x="282701" y="448056"/>
                  </a:lnTo>
                  <a:lnTo>
                    <a:pt x="258639" y="406645"/>
                  </a:lnTo>
                  <a:close/>
                </a:path>
                <a:path w="285115" h="476885">
                  <a:moveTo>
                    <a:pt x="22351" y="0"/>
                  </a:moveTo>
                  <a:lnTo>
                    <a:pt x="0" y="12954"/>
                  </a:lnTo>
                  <a:lnTo>
                    <a:pt x="236298" y="419733"/>
                  </a:lnTo>
                  <a:lnTo>
                    <a:pt x="258603" y="432406"/>
                  </a:lnTo>
                  <a:lnTo>
                    <a:pt x="258639" y="406645"/>
                  </a:lnTo>
                  <a:lnTo>
                    <a:pt x="22351" y="0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738621" y="4685538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152400" y="0"/>
                  </a:moveTo>
                  <a:lnTo>
                    <a:pt x="104217" y="7766"/>
                  </a:lnTo>
                  <a:lnTo>
                    <a:pt x="62380" y="29394"/>
                  </a:lnTo>
                  <a:lnTo>
                    <a:pt x="29394" y="62380"/>
                  </a:lnTo>
                  <a:lnTo>
                    <a:pt x="7766" y="104217"/>
                  </a:lnTo>
                  <a:lnTo>
                    <a:pt x="0" y="152400"/>
                  </a:lnTo>
                  <a:lnTo>
                    <a:pt x="7766" y="200582"/>
                  </a:lnTo>
                  <a:lnTo>
                    <a:pt x="29394" y="242419"/>
                  </a:lnTo>
                  <a:lnTo>
                    <a:pt x="62380" y="275405"/>
                  </a:lnTo>
                  <a:lnTo>
                    <a:pt x="104217" y="297033"/>
                  </a:lnTo>
                  <a:lnTo>
                    <a:pt x="152400" y="304800"/>
                  </a:lnTo>
                  <a:lnTo>
                    <a:pt x="200582" y="297033"/>
                  </a:lnTo>
                  <a:lnTo>
                    <a:pt x="242419" y="275405"/>
                  </a:lnTo>
                  <a:lnTo>
                    <a:pt x="275405" y="242419"/>
                  </a:lnTo>
                  <a:lnTo>
                    <a:pt x="297033" y="200582"/>
                  </a:lnTo>
                  <a:lnTo>
                    <a:pt x="304800" y="152400"/>
                  </a:lnTo>
                  <a:lnTo>
                    <a:pt x="297033" y="104217"/>
                  </a:lnTo>
                  <a:lnTo>
                    <a:pt x="275405" y="62380"/>
                  </a:lnTo>
                  <a:lnTo>
                    <a:pt x="242419" y="29394"/>
                  </a:lnTo>
                  <a:lnTo>
                    <a:pt x="200582" y="7766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738621" y="4685538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0" y="152400"/>
                  </a:moveTo>
                  <a:lnTo>
                    <a:pt x="7766" y="104217"/>
                  </a:lnTo>
                  <a:lnTo>
                    <a:pt x="29394" y="62380"/>
                  </a:lnTo>
                  <a:lnTo>
                    <a:pt x="62380" y="29394"/>
                  </a:lnTo>
                  <a:lnTo>
                    <a:pt x="104217" y="7766"/>
                  </a:lnTo>
                  <a:lnTo>
                    <a:pt x="152400" y="0"/>
                  </a:lnTo>
                  <a:lnTo>
                    <a:pt x="200582" y="7766"/>
                  </a:lnTo>
                  <a:lnTo>
                    <a:pt x="242419" y="29394"/>
                  </a:lnTo>
                  <a:lnTo>
                    <a:pt x="275405" y="62380"/>
                  </a:lnTo>
                  <a:lnTo>
                    <a:pt x="297033" y="104217"/>
                  </a:lnTo>
                  <a:lnTo>
                    <a:pt x="304800" y="152400"/>
                  </a:lnTo>
                  <a:lnTo>
                    <a:pt x="297033" y="200582"/>
                  </a:lnTo>
                  <a:lnTo>
                    <a:pt x="275405" y="242419"/>
                  </a:lnTo>
                  <a:lnTo>
                    <a:pt x="242419" y="275405"/>
                  </a:lnTo>
                  <a:lnTo>
                    <a:pt x="200582" y="297033"/>
                  </a:lnTo>
                  <a:lnTo>
                    <a:pt x="152400" y="304800"/>
                  </a:lnTo>
                  <a:lnTo>
                    <a:pt x="104217" y="297033"/>
                  </a:lnTo>
                  <a:lnTo>
                    <a:pt x="62380" y="275405"/>
                  </a:lnTo>
                  <a:lnTo>
                    <a:pt x="29394" y="242419"/>
                  </a:lnTo>
                  <a:lnTo>
                    <a:pt x="7766" y="200582"/>
                  </a:lnTo>
                  <a:lnTo>
                    <a:pt x="0" y="1524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967222" y="1509140"/>
              <a:ext cx="2896235" cy="3145155"/>
            </a:xfrm>
            <a:custGeom>
              <a:avLst/>
              <a:gdLst/>
              <a:ahLst/>
              <a:cxnLst/>
              <a:rect l="l" t="t" r="r" b="b"/>
              <a:pathLst>
                <a:path w="2896234" h="3145154">
                  <a:moveTo>
                    <a:pt x="315849" y="2649728"/>
                  </a:moveTo>
                  <a:lnTo>
                    <a:pt x="293751" y="2636266"/>
                  </a:lnTo>
                  <a:lnTo>
                    <a:pt x="27101" y="3075343"/>
                  </a:lnTo>
                  <a:lnTo>
                    <a:pt x="27940" y="3026029"/>
                  </a:lnTo>
                  <a:lnTo>
                    <a:pt x="22352" y="3020060"/>
                  </a:lnTo>
                  <a:lnTo>
                    <a:pt x="8001" y="3019806"/>
                  </a:lnTo>
                  <a:lnTo>
                    <a:pt x="2032" y="3025521"/>
                  </a:lnTo>
                  <a:lnTo>
                    <a:pt x="0" y="3144901"/>
                  </a:lnTo>
                  <a:lnTo>
                    <a:pt x="28079" y="3129661"/>
                  </a:lnTo>
                  <a:lnTo>
                    <a:pt x="104902" y="3088005"/>
                  </a:lnTo>
                  <a:lnTo>
                    <a:pt x="107188" y="3080131"/>
                  </a:lnTo>
                  <a:lnTo>
                    <a:pt x="103759" y="3073781"/>
                  </a:lnTo>
                  <a:lnTo>
                    <a:pt x="100330" y="3067558"/>
                  </a:lnTo>
                  <a:lnTo>
                    <a:pt x="92583" y="3065272"/>
                  </a:lnTo>
                  <a:lnTo>
                    <a:pt x="86233" y="3068574"/>
                  </a:lnTo>
                  <a:lnTo>
                    <a:pt x="49314" y="3088602"/>
                  </a:lnTo>
                  <a:lnTo>
                    <a:pt x="315849" y="2649728"/>
                  </a:lnTo>
                  <a:close/>
                </a:path>
                <a:path w="2896234" h="3145154">
                  <a:moveTo>
                    <a:pt x="2246122" y="1538732"/>
                  </a:moveTo>
                  <a:lnTo>
                    <a:pt x="2242439" y="1531493"/>
                  </a:lnTo>
                  <a:lnTo>
                    <a:pt x="2228723" y="1527175"/>
                  </a:lnTo>
                  <a:lnTo>
                    <a:pt x="2221484" y="1530858"/>
                  </a:lnTo>
                  <a:lnTo>
                    <a:pt x="2219325" y="1537716"/>
                  </a:lnTo>
                  <a:lnTo>
                    <a:pt x="2206498" y="1577771"/>
                  </a:lnTo>
                  <a:lnTo>
                    <a:pt x="2070100" y="963803"/>
                  </a:lnTo>
                  <a:lnTo>
                    <a:pt x="2044700" y="969391"/>
                  </a:lnTo>
                  <a:lnTo>
                    <a:pt x="2181250" y="1583512"/>
                  </a:lnTo>
                  <a:lnTo>
                    <a:pt x="2152650" y="1552575"/>
                  </a:lnTo>
                  <a:lnTo>
                    <a:pt x="2147824" y="1547241"/>
                  </a:lnTo>
                  <a:lnTo>
                    <a:pt x="2139569" y="1546987"/>
                  </a:lnTo>
                  <a:lnTo>
                    <a:pt x="2134362" y="1551813"/>
                  </a:lnTo>
                  <a:lnTo>
                    <a:pt x="2129028" y="1556639"/>
                  </a:lnTo>
                  <a:lnTo>
                    <a:pt x="2128774" y="1564894"/>
                  </a:lnTo>
                  <a:lnTo>
                    <a:pt x="2209800" y="1652397"/>
                  </a:lnTo>
                  <a:lnTo>
                    <a:pt x="2216899" y="1630172"/>
                  </a:lnTo>
                  <a:lnTo>
                    <a:pt x="2243963" y="1545590"/>
                  </a:lnTo>
                  <a:lnTo>
                    <a:pt x="2246122" y="1538732"/>
                  </a:lnTo>
                  <a:close/>
                </a:path>
                <a:path w="2896234" h="3145154">
                  <a:moveTo>
                    <a:pt x="2635885" y="706882"/>
                  </a:moveTo>
                  <a:lnTo>
                    <a:pt x="2634221" y="694690"/>
                  </a:lnTo>
                  <a:lnTo>
                    <a:pt x="2620772" y="595757"/>
                  </a:lnTo>
                  <a:lnTo>
                    <a:pt x="2619756" y="588645"/>
                  </a:lnTo>
                  <a:lnTo>
                    <a:pt x="2613279" y="583692"/>
                  </a:lnTo>
                  <a:lnTo>
                    <a:pt x="2606167" y="584708"/>
                  </a:lnTo>
                  <a:lnTo>
                    <a:pt x="2599055" y="585597"/>
                  </a:lnTo>
                  <a:lnTo>
                    <a:pt x="2594102" y="592201"/>
                  </a:lnTo>
                  <a:lnTo>
                    <a:pt x="2595118" y="599313"/>
                  </a:lnTo>
                  <a:lnTo>
                    <a:pt x="2600744" y="640905"/>
                  </a:lnTo>
                  <a:lnTo>
                    <a:pt x="2099564" y="0"/>
                  </a:lnTo>
                  <a:lnTo>
                    <a:pt x="2079244" y="16002"/>
                  </a:lnTo>
                  <a:lnTo>
                    <a:pt x="2580297" y="656894"/>
                  </a:lnTo>
                  <a:lnTo>
                    <a:pt x="2534666" y="638683"/>
                  </a:lnTo>
                  <a:lnTo>
                    <a:pt x="2527046" y="641985"/>
                  </a:lnTo>
                  <a:lnTo>
                    <a:pt x="2524506" y="648589"/>
                  </a:lnTo>
                  <a:lnTo>
                    <a:pt x="2521839" y="655193"/>
                  </a:lnTo>
                  <a:lnTo>
                    <a:pt x="2525014" y="662813"/>
                  </a:lnTo>
                  <a:lnTo>
                    <a:pt x="2531745" y="665353"/>
                  </a:lnTo>
                  <a:lnTo>
                    <a:pt x="2635885" y="706882"/>
                  </a:lnTo>
                  <a:close/>
                </a:path>
                <a:path w="2896234" h="3145154">
                  <a:moveTo>
                    <a:pt x="2896108" y="1652905"/>
                  </a:moveTo>
                  <a:lnTo>
                    <a:pt x="2893720" y="1643888"/>
                  </a:lnTo>
                  <a:lnTo>
                    <a:pt x="2867431" y="1544066"/>
                  </a:lnTo>
                  <a:lnTo>
                    <a:pt x="2865755" y="1537462"/>
                  </a:lnTo>
                  <a:lnTo>
                    <a:pt x="2858643" y="1533271"/>
                  </a:lnTo>
                  <a:lnTo>
                    <a:pt x="2851658" y="1535176"/>
                  </a:lnTo>
                  <a:lnTo>
                    <a:pt x="2844800" y="1536954"/>
                  </a:lnTo>
                  <a:lnTo>
                    <a:pt x="2840609" y="1544066"/>
                  </a:lnTo>
                  <a:lnTo>
                    <a:pt x="2842514" y="1550924"/>
                  </a:lnTo>
                  <a:lnTo>
                    <a:pt x="2853220" y="1591741"/>
                  </a:lnTo>
                  <a:lnTo>
                    <a:pt x="2174748" y="913257"/>
                  </a:lnTo>
                  <a:lnTo>
                    <a:pt x="2156460" y="931545"/>
                  </a:lnTo>
                  <a:lnTo>
                    <a:pt x="2834932" y="1610029"/>
                  </a:lnTo>
                  <a:lnTo>
                    <a:pt x="2794127" y="1599311"/>
                  </a:lnTo>
                  <a:lnTo>
                    <a:pt x="2787269" y="1597406"/>
                  </a:lnTo>
                  <a:lnTo>
                    <a:pt x="2780157" y="1601597"/>
                  </a:lnTo>
                  <a:lnTo>
                    <a:pt x="2778379" y="1608455"/>
                  </a:lnTo>
                  <a:lnTo>
                    <a:pt x="2776474" y="1615440"/>
                  </a:lnTo>
                  <a:lnTo>
                    <a:pt x="2780665" y="1622552"/>
                  </a:lnTo>
                  <a:lnTo>
                    <a:pt x="2896108" y="1652905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9819626" y="1223206"/>
            <a:ext cx="7486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6685" marR="5080" indent="-13462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Starting state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81671" y="1883790"/>
            <a:ext cx="9372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9395" marR="5080" indent="-227329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Successor state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485124" y="1426590"/>
            <a:ext cx="6229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Action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94524" y="4932426"/>
            <a:ext cx="4806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20" dirty="0">
                <a:latin typeface="Calibri"/>
                <a:cs typeface="Calibri"/>
              </a:rPr>
              <a:t>Goal </a:t>
            </a:r>
            <a:r>
              <a:rPr spc="-30" dirty="0">
                <a:latin typeface="Calibri"/>
                <a:cs typeface="Calibri"/>
              </a:rPr>
              <a:t>state</a:t>
            </a:r>
            <a:endParaRPr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6852158" y="2101560"/>
            <a:ext cx="3761740" cy="2731135"/>
            <a:chOff x="5396484" y="2157920"/>
            <a:chExt cx="3761740" cy="2731135"/>
          </a:xfrm>
        </p:grpSpPr>
        <p:sp>
          <p:nvSpPr>
            <p:cNvPr id="18" name="object 18"/>
            <p:cNvSpPr/>
            <p:nvPr/>
          </p:nvSpPr>
          <p:spPr>
            <a:xfrm>
              <a:off x="7186422" y="2170937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152400" y="0"/>
                  </a:moveTo>
                  <a:lnTo>
                    <a:pt x="104217" y="7766"/>
                  </a:lnTo>
                  <a:lnTo>
                    <a:pt x="62380" y="29394"/>
                  </a:lnTo>
                  <a:lnTo>
                    <a:pt x="29394" y="62380"/>
                  </a:lnTo>
                  <a:lnTo>
                    <a:pt x="7766" y="104217"/>
                  </a:lnTo>
                  <a:lnTo>
                    <a:pt x="0" y="152400"/>
                  </a:lnTo>
                  <a:lnTo>
                    <a:pt x="7766" y="200582"/>
                  </a:lnTo>
                  <a:lnTo>
                    <a:pt x="29394" y="242419"/>
                  </a:lnTo>
                  <a:lnTo>
                    <a:pt x="62380" y="275405"/>
                  </a:lnTo>
                  <a:lnTo>
                    <a:pt x="104217" y="297033"/>
                  </a:lnTo>
                  <a:lnTo>
                    <a:pt x="152400" y="304800"/>
                  </a:lnTo>
                  <a:lnTo>
                    <a:pt x="200582" y="297033"/>
                  </a:lnTo>
                  <a:lnTo>
                    <a:pt x="242419" y="275405"/>
                  </a:lnTo>
                  <a:lnTo>
                    <a:pt x="275405" y="242419"/>
                  </a:lnTo>
                  <a:lnTo>
                    <a:pt x="297033" y="200582"/>
                  </a:lnTo>
                  <a:lnTo>
                    <a:pt x="304800" y="152400"/>
                  </a:lnTo>
                  <a:lnTo>
                    <a:pt x="297033" y="104217"/>
                  </a:lnTo>
                  <a:lnTo>
                    <a:pt x="275405" y="62380"/>
                  </a:lnTo>
                  <a:lnTo>
                    <a:pt x="242419" y="29394"/>
                  </a:lnTo>
                  <a:lnTo>
                    <a:pt x="200582" y="7766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186422" y="2170937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0" y="152400"/>
                  </a:moveTo>
                  <a:lnTo>
                    <a:pt x="7766" y="104217"/>
                  </a:lnTo>
                  <a:lnTo>
                    <a:pt x="29394" y="62380"/>
                  </a:lnTo>
                  <a:lnTo>
                    <a:pt x="62380" y="29394"/>
                  </a:lnTo>
                  <a:lnTo>
                    <a:pt x="104217" y="7766"/>
                  </a:lnTo>
                  <a:lnTo>
                    <a:pt x="152400" y="0"/>
                  </a:lnTo>
                  <a:lnTo>
                    <a:pt x="200582" y="7766"/>
                  </a:lnTo>
                  <a:lnTo>
                    <a:pt x="242419" y="29394"/>
                  </a:lnTo>
                  <a:lnTo>
                    <a:pt x="275405" y="62380"/>
                  </a:lnTo>
                  <a:lnTo>
                    <a:pt x="297033" y="104217"/>
                  </a:lnTo>
                  <a:lnTo>
                    <a:pt x="304800" y="152400"/>
                  </a:lnTo>
                  <a:lnTo>
                    <a:pt x="297033" y="200582"/>
                  </a:lnTo>
                  <a:lnTo>
                    <a:pt x="275405" y="242419"/>
                  </a:lnTo>
                  <a:lnTo>
                    <a:pt x="242419" y="275405"/>
                  </a:lnTo>
                  <a:lnTo>
                    <a:pt x="200582" y="297033"/>
                  </a:lnTo>
                  <a:lnTo>
                    <a:pt x="152400" y="304800"/>
                  </a:lnTo>
                  <a:lnTo>
                    <a:pt x="104217" y="297033"/>
                  </a:lnTo>
                  <a:lnTo>
                    <a:pt x="62380" y="275405"/>
                  </a:lnTo>
                  <a:lnTo>
                    <a:pt x="29394" y="242419"/>
                  </a:lnTo>
                  <a:lnTo>
                    <a:pt x="7766" y="200582"/>
                  </a:lnTo>
                  <a:lnTo>
                    <a:pt x="0" y="1524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653022" y="3129533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152400" y="0"/>
                  </a:moveTo>
                  <a:lnTo>
                    <a:pt x="104217" y="7766"/>
                  </a:lnTo>
                  <a:lnTo>
                    <a:pt x="62380" y="29394"/>
                  </a:lnTo>
                  <a:lnTo>
                    <a:pt x="29394" y="62380"/>
                  </a:lnTo>
                  <a:lnTo>
                    <a:pt x="7766" y="104217"/>
                  </a:lnTo>
                  <a:lnTo>
                    <a:pt x="0" y="152400"/>
                  </a:lnTo>
                  <a:lnTo>
                    <a:pt x="7766" y="200582"/>
                  </a:lnTo>
                  <a:lnTo>
                    <a:pt x="29394" y="242419"/>
                  </a:lnTo>
                  <a:lnTo>
                    <a:pt x="62380" y="275405"/>
                  </a:lnTo>
                  <a:lnTo>
                    <a:pt x="104217" y="297033"/>
                  </a:lnTo>
                  <a:lnTo>
                    <a:pt x="152400" y="304800"/>
                  </a:lnTo>
                  <a:lnTo>
                    <a:pt x="200582" y="297033"/>
                  </a:lnTo>
                  <a:lnTo>
                    <a:pt x="242419" y="275405"/>
                  </a:lnTo>
                  <a:lnTo>
                    <a:pt x="275405" y="242419"/>
                  </a:lnTo>
                  <a:lnTo>
                    <a:pt x="297033" y="200582"/>
                  </a:lnTo>
                  <a:lnTo>
                    <a:pt x="304800" y="152400"/>
                  </a:lnTo>
                  <a:lnTo>
                    <a:pt x="297033" y="104217"/>
                  </a:lnTo>
                  <a:lnTo>
                    <a:pt x="275405" y="62380"/>
                  </a:lnTo>
                  <a:lnTo>
                    <a:pt x="242419" y="29394"/>
                  </a:lnTo>
                  <a:lnTo>
                    <a:pt x="200582" y="7766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653022" y="3129533"/>
              <a:ext cx="1143000" cy="304800"/>
            </a:xfrm>
            <a:custGeom>
              <a:avLst/>
              <a:gdLst/>
              <a:ahLst/>
              <a:cxnLst/>
              <a:rect l="l" t="t" r="r" b="b"/>
              <a:pathLst>
                <a:path w="1143000" h="304800">
                  <a:moveTo>
                    <a:pt x="0" y="152400"/>
                  </a:moveTo>
                  <a:lnTo>
                    <a:pt x="7766" y="104217"/>
                  </a:lnTo>
                  <a:lnTo>
                    <a:pt x="29394" y="62380"/>
                  </a:lnTo>
                  <a:lnTo>
                    <a:pt x="62380" y="29394"/>
                  </a:lnTo>
                  <a:lnTo>
                    <a:pt x="104217" y="7766"/>
                  </a:lnTo>
                  <a:lnTo>
                    <a:pt x="152400" y="0"/>
                  </a:lnTo>
                  <a:lnTo>
                    <a:pt x="200582" y="7766"/>
                  </a:lnTo>
                  <a:lnTo>
                    <a:pt x="242419" y="29394"/>
                  </a:lnTo>
                  <a:lnTo>
                    <a:pt x="275405" y="62380"/>
                  </a:lnTo>
                  <a:lnTo>
                    <a:pt x="297033" y="104217"/>
                  </a:lnTo>
                  <a:lnTo>
                    <a:pt x="304800" y="152400"/>
                  </a:lnTo>
                  <a:lnTo>
                    <a:pt x="297033" y="200582"/>
                  </a:lnTo>
                  <a:lnTo>
                    <a:pt x="275405" y="242419"/>
                  </a:lnTo>
                  <a:lnTo>
                    <a:pt x="242419" y="275405"/>
                  </a:lnTo>
                  <a:lnTo>
                    <a:pt x="200582" y="297033"/>
                  </a:lnTo>
                  <a:lnTo>
                    <a:pt x="152400" y="304800"/>
                  </a:lnTo>
                  <a:lnTo>
                    <a:pt x="104217" y="297033"/>
                  </a:lnTo>
                  <a:lnTo>
                    <a:pt x="62380" y="275405"/>
                  </a:lnTo>
                  <a:lnTo>
                    <a:pt x="29394" y="242419"/>
                  </a:lnTo>
                  <a:lnTo>
                    <a:pt x="7766" y="200582"/>
                  </a:lnTo>
                  <a:lnTo>
                    <a:pt x="0" y="152400"/>
                  </a:lnTo>
                  <a:close/>
                </a:path>
                <a:path w="1143000" h="304800">
                  <a:moveTo>
                    <a:pt x="838200" y="152400"/>
                  </a:moveTo>
                  <a:lnTo>
                    <a:pt x="845966" y="104217"/>
                  </a:lnTo>
                  <a:lnTo>
                    <a:pt x="867594" y="62380"/>
                  </a:lnTo>
                  <a:lnTo>
                    <a:pt x="900580" y="29394"/>
                  </a:lnTo>
                  <a:lnTo>
                    <a:pt x="942417" y="7766"/>
                  </a:lnTo>
                  <a:lnTo>
                    <a:pt x="990600" y="0"/>
                  </a:lnTo>
                  <a:lnTo>
                    <a:pt x="1038782" y="7766"/>
                  </a:lnTo>
                  <a:lnTo>
                    <a:pt x="1080619" y="29394"/>
                  </a:lnTo>
                  <a:lnTo>
                    <a:pt x="1113605" y="62380"/>
                  </a:lnTo>
                  <a:lnTo>
                    <a:pt x="1135233" y="104217"/>
                  </a:lnTo>
                  <a:lnTo>
                    <a:pt x="1143000" y="152400"/>
                  </a:lnTo>
                  <a:lnTo>
                    <a:pt x="1135233" y="200582"/>
                  </a:lnTo>
                  <a:lnTo>
                    <a:pt x="1113605" y="242419"/>
                  </a:lnTo>
                  <a:lnTo>
                    <a:pt x="1080619" y="275405"/>
                  </a:lnTo>
                  <a:lnTo>
                    <a:pt x="1038782" y="297033"/>
                  </a:lnTo>
                  <a:lnTo>
                    <a:pt x="990600" y="304800"/>
                  </a:lnTo>
                  <a:lnTo>
                    <a:pt x="942417" y="297033"/>
                  </a:lnTo>
                  <a:lnTo>
                    <a:pt x="900580" y="275405"/>
                  </a:lnTo>
                  <a:lnTo>
                    <a:pt x="867594" y="242419"/>
                  </a:lnTo>
                  <a:lnTo>
                    <a:pt x="845966" y="200582"/>
                  </a:lnTo>
                  <a:lnTo>
                    <a:pt x="838200" y="1524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110222" y="3847337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152400" y="0"/>
                  </a:moveTo>
                  <a:lnTo>
                    <a:pt x="104217" y="7766"/>
                  </a:lnTo>
                  <a:lnTo>
                    <a:pt x="62380" y="29394"/>
                  </a:lnTo>
                  <a:lnTo>
                    <a:pt x="29394" y="62380"/>
                  </a:lnTo>
                  <a:lnTo>
                    <a:pt x="7766" y="104217"/>
                  </a:lnTo>
                  <a:lnTo>
                    <a:pt x="0" y="152400"/>
                  </a:lnTo>
                  <a:lnTo>
                    <a:pt x="7766" y="200582"/>
                  </a:lnTo>
                  <a:lnTo>
                    <a:pt x="29394" y="242419"/>
                  </a:lnTo>
                  <a:lnTo>
                    <a:pt x="62380" y="275405"/>
                  </a:lnTo>
                  <a:lnTo>
                    <a:pt x="104217" y="297033"/>
                  </a:lnTo>
                  <a:lnTo>
                    <a:pt x="152400" y="304800"/>
                  </a:lnTo>
                  <a:lnTo>
                    <a:pt x="200582" y="297033"/>
                  </a:lnTo>
                  <a:lnTo>
                    <a:pt x="242419" y="275405"/>
                  </a:lnTo>
                  <a:lnTo>
                    <a:pt x="275405" y="242419"/>
                  </a:lnTo>
                  <a:lnTo>
                    <a:pt x="297033" y="200582"/>
                  </a:lnTo>
                  <a:lnTo>
                    <a:pt x="304800" y="152400"/>
                  </a:lnTo>
                  <a:lnTo>
                    <a:pt x="297033" y="104217"/>
                  </a:lnTo>
                  <a:lnTo>
                    <a:pt x="275405" y="62380"/>
                  </a:lnTo>
                  <a:lnTo>
                    <a:pt x="242419" y="29394"/>
                  </a:lnTo>
                  <a:lnTo>
                    <a:pt x="200582" y="7766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110222" y="3847337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0" y="152400"/>
                  </a:moveTo>
                  <a:lnTo>
                    <a:pt x="7766" y="104217"/>
                  </a:lnTo>
                  <a:lnTo>
                    <a:pt x="29394" y="62380"/>
                  </a:lnTo>
                  <a:lnTo>
                    <a:pt x="62380" y="29394"/>
                  </a:lnTo>
                  <a:lnTo>
                    <a:pt x="104217" y="7766"/>
                  </a:lnTo>
                  <a:lnTo>
                    <a:pt x="152400" y="0"/>
                  </a:lnTo>
                  <a:lnTo>
                    <a:pt x="200582" y="7766"/>
                  </a:lnTo>
                  <a:lnTo>
                    <a:pt x="242419" y="29394"/>
                  </a:lnTo>
                  <a:lnTo>
                    <a:pt x="275405" y="62380"/>
                  </a:lnTo>
                  <a:lnTo>
                    <a:pt x="297033" y="104217"/>
                  </a:lnTo>
                  <a:lnTo>
                    <a:pt x="304800" y="152400"/>
                  </a:lnTo>
                  <a:lnTo>
                    <a:pt x="297033" y="200582"/>
                  </a:lnTo>
                  <a:lnTo>
                    <a:pt x="275405" y="242419"/>
                  </a:lnTo>
                  <a:lnTo>
                    <a:pt x="242419" y="275405"/>
                  </a:lnTo>
                  <a:lnTo>
                    <a:pt x="200582" y="297033"/>
                  </a:lnTo>
                  <a:lnTo>
                    <a:pt x="152400" y="304800"/>
                  </a:lnTo>
                  <a:lnTo>
                    <a:pt x="104217" y="297033"/>
                  </a:lnTo>
                  <a:lnTo>
                    <a:pt x="62380" y="275405"/>
                  </a:lnTo>
                  <a:lnTo>
                    <a:pt x="29394" y="242419"/>
                  </a:lnTo>
                  <a:lnTo>
                    <a:pt x="7766" y="200582"/>
                  </a:lnTo>
                  <a:lnTo>
                    <a:pt x="0" y="1524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558022" y="2170937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152400" y="0"/>
                  </a:moveTo>
                  <a:lnTo>
                    <a:pt x="104217" y="7766"/>
                  </a:lnTo>
                  <a:lnTo>
                    <a:pt x="62380" y="29394"/>
                  </a:lnTo>
                  <a:lnTo>
                    <a:pt x="29394" y="62380"/>
                  </a:lnTo>
                  <a:lnTo>
                    <a:pt x="7766" y="104217"/>
                  </a:lnTo>
                  <a:lnTo>
                    <a:pt x="0" y="152400"/>
                  </a:lnTo>
                  <a:lnTo>
                    <a:pt x="7766" y="200582"/>
                  </a:lnTo>
                  <a:lnTo>
                    <a:pt x="29394" y="242419"/>
                  </a:lnTo>
                  <a:lnTo>
                    <a:pt x="62380" y="275405"/>
                  </a:lnTo>
                  <a:lnTo>
                    <a:pt x="104217" y="297033"/>
                  </a:lnTo>
                  <a:lnTo>
                    <a:pt x="152400" y="304800"/>
                  </a:lnTo>
                  <a:lnTo>
                    <a:pt x="200582" y="297033"/>
                  </a:lnTo>
                  <a:lnTo>
                    <a:pt x="242419" y="275405"/>
                  </a:lnTo>
                  <a:lnTo>
                    <a:pt x="275405" y="242419"/>
                  </a:lnTo>
                  <a:lnTo>
                    <a:pt x="297033" y="200582"/>
                  </a:lnTo>
                  <a:lnTo>
                    <a:pt x="304800" y="152400"/>
                  </a:lnTo>
                  <a:lnTo>
                    <a:pt x="297033" y="104217"/>
                  </a:lnTo>
                  <a:lnTo>
                    <a:pt x="275405" y="62380"/>
                  </a:lnTo>
                  <a:lnTo>
                    <a:pt x="242419" y="29394"/>
                  </a:lnTo>
                  <a:lnTo>
                    <a:pt x="200582" y="7766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024622" y="2170937"/>
              <a:ext cx="990600" cy="1295400"/>
            </a:xfrm>
            <a:custGeom>
              <a:avLst/>
              <a:gdLst/>
              <a:ahLst/>
              <a:cxnLst/>
              <a:rect l="l" t="t" r="r" b="b"/>
              <a:pathLst>
                <a:path w="990600" h="1295400">
                  <a:moveTo>
                    <a:pt x="533400" y="152400"/>
                  </a:moveTo>
                  <a:lnTo>
                    <a:pt x="541166" y="104217"/>
                  </a:lnTo>
                  <a:lnTo>
                    <a:pt x="562794" y="62380"/>
                  </a:lnTo>
                  <a:lnTo>
                    <a:pt x="595780" y="29394"/>
                  </a:lnTo>
                  <a:lnTo>
                    <a:pt x="637617" y="7766"/>
                  </a:lnTo>
                  <a:lnTo>
                    <a:pt x="685800" y="0"/>
                  </a:lnTo>
                  <a:lnTo>
                    <a:pt x="733982" y="7766"/>
                  </a:lnTo>
                  <a:lnTo>
                    <a:pt x="775819" y="29394"/>
                  </a:lnTo>
                  <a:lnTo>
                    <a:pt x="808805" y="62380"/>
                  </a:lnTo>
                  <a:lnTo>
                    <a:pt x="830433" y="104217"/>
                  </a:lnTo>
                  <a:lnTo>
                    <a:pt x="838200" y="152400"/>
                  </a:lnTo>
                  <a:lnTo>
                    <a:pt x="830433" y="200582"/>
                  </a:lnTo>
                  <a:lnTo>
                    <a:pt x="808805" y="242419"/>
                  </a:lnTo>
                  <a:lnTo>
                    <a:pt x="775819" y="275405"/>
                  </a:lnTo>
                  <a:lnTo>
                    <a:pt x="733982" y="297033"/>
                  </a:lnTo>
                  <a:lnTo>
                    <a:pt x="685800" y="304800"/>
                  </a:lnTo>
                  <a:lnTo>
                    <a:pt x="637617" y="297033"/>
                  </a:lnTo>
                  <a:lnTo>
                    <a:pt x="595780" y="275405"/>
                  </a:lnTo>
                  <a:lnTo>
                    <a:pt x="562794" y="242419"/>
                  </a:lnTo>
                  <a:lnTo>
                    <a:pt x="541166" y="200582"/>
                  </a:lnTo>
                  <a:lnTo>
                    <a:pt x="533400" y="152400"/>
                  </a:lnTo>
                  <a:close/>
                </a:path>
                <a:path w="990600" h="1295400">
                  <a:moveTo>
                    <a:pt x="0" y="1143000"/>
                  </a:moveTo>
                  <a:lnTo>
                    <a:pt x="7766" y="1094817"/>
                  </a:lnTo>
                  <a:lnTo>
                    <a:pt x="29394" y="1052980"/>
                  </a:lnTo>
                  <a:lnTo>
                    <a:pt x="62380" y="1019994"/>
                  </a:lnTo>
                  <a:lnTo>
                    <a:pt x="104217" y="998366"/>
                  </a:lnTo>
                  <a:lnTo>
                    <a:pt x="152400" y="990600"/>
                  </a:lnTo>
                  <a:lnTo>
                    <a:pt x="200582" y="998366"/>
                  </a:lnTo>
                  <a:lnTo>
                    <a:pt x="242419" y="1019994"/>
                  </a:lnTo>
                  <a:lnTo>
                    <a:pt x="275405" y="1052980"/>
                  </a:lnTo>
                  <a:lnTo>
                    <a:pt x="297033" y="1094817"/>
                  </a:lnTo>
                  <a:lnTo>
                    <a:pt x="304800" y="1143000"/>
                  </a:lnTo>
                  <a:lnTo>
                    <a:pt x="297033" y="1191182"/>
                  </a:lnTo>
                  <a:lnTo>
                    <a:pt x="275405" y="1233019"/>
                  </a:lnTo>
                  <a:lnTo>
                    <a:pt x="242419" y="1266005"/>
                  </a:lnTo>
                  <a:lnTo>
                    <a:pt x="200582" y="1287633"/>
                  </a:lnTo>
                  <a:lnTo>
                    <a:pt x="152400" y="1295400"/>
                  </a:lnTo>
                  <a:lnTo>
                    <a:pt x="104217" y="1287633"/>
                  </a:lnTo>
                  <a:lnTo>
                    <a:pt x="62380" y="1266005"/>
                  </a:lnTo>
                  <a:lnTo>
                    <a:pt x="29394" y="1233019"/>
                  </a:lnTo>
                  <a:lnTo>
                    <a:pt x="7766" y="1191182"/>
                  </a:lnTo>
                  <a:lnTo>
                    <a:pt x="0" y="1143000"/>
                  </a:lnTo>
                  <a:close/>
                </a:path>
                <a:path w="990600" h="1295400">
                  <a:moveTo>
                    <a:pt x="685800" y="1143000"/>
                  </a:moveTo>
                  <a:lnTo>
                    <a:pt x="693566" y="1094817"/>
                  </a:lnTo>
                  <a:lnTo>
                    <a:pt x="715194" y="1052980"/>
                  </a:lnTo>
                  <a:lnTo>
                    <a:pt x="748180" y="1019994"/>
                  </a:lnTo>
                  <a:lnTo>
                    <a:pt x="790017" y="998366"/>
                  </a:lnTo>
                  <a:lnTo>
                    <a:pt x="838200" y="990600"/>
                  </a:lnTo>
                  <a:lnTo>
                    <a:pt x="886382" y="998366"/>
                  </a:lnTo>
                  <a:lnTo>
                    <a:pt x="928219" y="1019994"/>
                  </a:lnTo>
                  <a:lnTo>
                    <a:pt x="961205" y="1052980"/>
                  </a:lnTo>
                  <a:lnTo>
                    <a:pt x="982833" y="1094817"/>
                  </a:lnTo>
                  <a:lnTo>
                    <a:pt x="990600" y="1143000"/>
                  </a:lnTo>
                  <a:lnTo>
                    <a:pt x="982833" y="1191182"/>
                  </a:lnTo>
                  <a:lnTo>
                    <a:pt x="961205" y="1233019"/>
                  </a:lnTo>
                  <a:lnTo>
                    <a:pt x="928219" y="1266005"/>
                  </a:lnTo>
                  <a:lnTo>
                    <a:pt x="886382" y="1287633"/>
                  </a:lnTo>
                  <a:lnTo>
                    <a:pt x="838200" y="1295400"/>
                  </a:lnTo>
                  <a:lnTo>
                    <a:pt x="790017" y="1287633"/>
                  </a:lnTo>
                  <a:lnTo>
                    <a:pt x="748180" y="1266005"/>
                  </a:lnTo>
                  <a:lnTo>
                    <a:pt x="715194" y="1233019"/>
                  </a:lnTo>
                  <a:lnTo>
                    <a:pt x="693566" y="1191182"/>
                  </a:lnTo>
                  <a:lnTo>
                    <a:pt x="685800" y="11430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96484" y="3208019"/>
              <a:ext cx="3747515" cy="168097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5438394" y="3243849"/>
              <a:ext cx="3706495" cy="1574165"/>
            </a:xfrm>
            <a:custGeom>
              <a:avLst/>
              <a:gdLst/>
              <a:ahLst/>
              <a:cxnLst/>
              <a:rect l="l" t="t" r="r" b="b"/>
              <a:pathLst>
                <a:path w="3706495" h="1574164">
                  <a:moveTo>
                    <a:pt x="3706367" y="75294"/>
                  </a:moveTo>
                  <a:lnTo>
                    <a:pt x="3644993" y="70908"/>
                  </a:lnTo>
                  <a:lnTo>
                    <a:pt x="3605933" y="69445"/>
                  </a:lnTo>
                  <a:lnTo>
                    <a:pt x="3562183" y="68384"/>
                  </a:lnTo>
                  <a:lnTo>
                    <a:pt x="3514414" y="67660"/>
                  </a:lnTo>
                  <a:lnTo>
                    <a:pt x="3463296" y="67211"/>
                  </a:lnTo>
                  <a:lnTo>
                    <a:pt x="3409498" y="66973"/>
                  </a:lnTo>
                  <a:lnTo>
                    <a:pt x="3353690" y="66881"/>
                  </a:lnTo>
                  <a:lnTo>
                    <a:pt x="3296543" y="66873"/>
                  </a:lnTo>
                  <a:lnTo>
                    <a:pt x="3238725" y="66884"/>
                  </a:lnTo>
                  <a:lnTo>
                    <a:pt x="3180908" y="66852"/>
                  </a:lnTo>
                  <a:lnTo>
                    <a:pt x="3123761" y="66711"/>
                  </a:lnTo>
                  <a:lnTo>
                    <a:pt x="3067953" y="66400"/>
                  </a:lnTo>
                  <a:lnTo>
                    <a:pt x="3014155" y="65853"/>
                  </a:lnTo>
                  <a:lnTo>
                    <a:pt x="2963036" y="65007"/>
                  </a:lnTo>
                  <a:lnTo>
                    <a:pt x="2915992" y="62725"/>
                  </a:lnTo>
                  <a:lnTo>
                    <a:pt x="2867932" y="58174"/>
                  </a:lnTo>
                  <a:lnTo>
                    <a:pt x="2819091" y="51869"/>
                  </a:lnTo>
                  <a:lnTo>
                    <a:pt x="2769703" y="44324"/>
                  </a:lnTo>
                  <a:lnTo>
                    <a:pt x="2720002" y="36054"/>
                  </a:lnTo>
                  <a:lnTo>
                    <a:pt x="2670223" y="27572"/>
                  </a:lnTo>
                  <a:lnTo>
                    <a:pt x="2620600" y="19393"/>
                  </a:lnTo>
                  <a:lnTo>
                    <a:pt x="2571369" y="12033"/>
                  </a:lnTo>
                  <a:lnTo>
                    <a:pt x="2522762" y="6004"/>
                  </a:lnTo>
                  <a:lnTo>
                    <a:pt x="2475014" y="1821"/>
                  </a:lnTo>
                  <a:lnTo>
                    <a:pt x="2428361" y="0"/>
                  </a:lnTo>
                  <a:lnTo>
                    <a:pt x="2383035" y="1053"/>
                  </a:lnTo>
                  <a:lnTo>
                    <a:pt x="2339273" y="5496"/>
                  </a:lnTo>
                  <a:lnTo>
                    <a:pt x="2297307" y="13843"/>
                  </a:lnTo>
                  <a:lnTo>
                    <a:pt x="2257374" y="26608"/>
                  </a:lnTo>
                  <a:lnTo>
                    <a:pt x="2219705" y="44306"/>
                  </a:lnTo>
                  <a:lnTo>
                    <a:pt x="2186602" y="65634"/>
                  </a:lnTo>
                  <a:lnTo>
                    <a:pt x="2155752" y="91091"/>
                  </a:lnTo>
                  <a:lnTo>
                    <a:pt x="2126911" y="120305"/>
                  </a:lnTo>
                  <a:lnTo>
                    <a:pt x="2099832" y="152904"/>
                  </a:lnTo>
                  <a:lnTo>
                    <a:pt x="2074270" y="188516"/>
                  </a:lnTo>
                  <a:lnTo>
                    <a:pt x="2049979" y="226770"/>
                  </a:lnTo>
                  <a:lnTo>
                    <a:pt x="2026714" y="267292"/>
                  </a:lnTo>
                  <a:lnTo>
                    <a:pt x="2004228" y="309712"/>
                  </a:lnTo>
                  <a:lnTo>
                    <a:pt x="1982277" y="353657"/>
                  </a:lnTo>
                  <a:lnTo>
                    <a:pt x="1960614" y="398756"/>
                  </a:lnTo>
                  <a:lnTo>
                    <a:pt x="1938994" y="444636"/>
                  </a:lnTo>
                  <a:lnTo>
                    <a:pt x="1917171" y="490926"/>
                  </a:lnTo>
                  <a:lnTo>
                    <a:pt x="1894899" y="537253"/>
                  </a:lnTo>
                  <a:lnTo>
                    <a:pt x="1871934" y="583246"/>
                  </a:lnTo>
                  <a:lnTo>
                    <a:pt x="1848028" y="628533"/>
                  </a:lnTo>
                  <a:lnTo>
                    <a:pt x="1822937" y="672742"/>
                  </a:lnTo>
                  <a:lnTo>
                    <a:pt x="1796414" y="715501"/>
                  </a:lnTo>
                  <a:lnTo>
                    <a:pt x="1773722" y="750394"/>
                  </a:lnTo>
                  <a:lnTo>
                    <a:pt x="1749921" y="787046"/>
                  </a:lnTo>
                  <a:lnTo>
                    <a:pt x="1725025" y="825205"/>
                  </a:lnTo>
                  <a:lnTo>
                    <a:pt x="1699047" y="864615"/>
                  </a:lnTo>
                  <a:lnTo>
                    <a:pt x="1672000" y="905023"/>
                  </a:lnTo>
                  <a:lnTo>
                    <a:pt x="1643897" y="946173"/>
                  </a:lnTo>
                  <a:lnTo>
                    <a:pt x="1614753" y="987813"/>
                  </a:lnTo>
                  <a:lnTo>
                    <a:pt x="1584579" y="1029687"/>
                  </a:lnTo>
                  <a:lnTo>
                    <a:pt x="1553389" y="1071541"/>
                  </a:lnTo>
                  <a:lnTo>
                    <a:pt x="1521196" y="1113121"/>
                  </a:lnTo>
                  <a:lnTo>
                    <a:pt x="1488013" y="1154172"/>
                  </a:lnTo>
                  <a:lnTo>
                    <a:pt x="1453854" y="1194440"/>
                  </a:lnTo>
                  <a:lnTo>
                    <a:pt x="1418731" y="1233671"/>
                  </a:lnTo>
                  <a:lnTo>
                    <a:pt x="1382658" y="1271611"/>
                  </a:lnTo>
                  <a:lnTo>
                    <a:pt x="1345648" y="1308005"/>
                  </a:lnTo>
                  <a:lnTo>
                    <a:pt x="1307714" y="1342598"/>
                  </a:lnTo>
                  <a:lnTo>
                    <a:pt x="1268869" y="1375137"/>
                  </a:lnTo>
                  <a:lnTo>
                    <a:pt x="1229127" y="1405367"/>
                  </a:lnTo>
                  <a:lnTo>
                    <a:pt x="1188500" y="1433034"/>
                  </a:lnTo>
                  <a:lnTo>
                    <a:pt x="1147002" y="1457883"/>
                  </a:lnTo>
                  <a:lnTo>
                    <a:pt x="1104646" y="1479660"/>
                  </a:lnTo>
                  <a:lnTo>
                    <a:pt x="805761" y="1552084"/>
                  </a:lnTo>
                  <a:lnTo>
                    <a:pt x="440070" y="1573847"/>
                  </a:lnTo>
                  <a:lnTo>
                    <a:pt x="130506" y="1569154"/>
                  </a:lnTo>
                  <a:lnTo>
                    <a:pt x="0" y="1562210"/>
                  </a:lnTo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8332723" y="4486782"/>
            <a:ext cx="7683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Frontier</a:t>
            </a:r>
            <a:endParaRPr>
              <a:latin typeface="Calibri"/>
              <a:cs typeface="Calibri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9307068" y="1243584"/>
            <a:ext cx="407034" cy="1245235"/>
            <a:chOff x="7783068" y="1243583"/>
            <a:chExt cx="407034" cy="1245235"/>
          </a:xfrm>
        </p:grpSpPr>
        <p:sp>
          <p:nvSpPr>
            <p:cNvPr id="30" name="object 30"/>
            <p:cNvSpPr/>
            <p:nvPr/>
          </p:nvSpPr>
          <p:spPr>
            <a:xfrm>
              <a:off x="7872222" y="2170937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152400" y="0"/>
                  </a:moveTo>
                  <a:lnTo>
                    <a:pt x="104217" y="7766"/>
                  </a:lnTo>
                  <a:lnTo>
                    <a:pt x="62380" y="29394"/>
                  </a:lnTo>
                  <a:lnTo>
                    <a:pt x="29394" y="62380"/>
                  </a:lnTo>
                  <a:lnTo>
                    <a:pt x="7766" y="104217"/>
                  </a:lnTo>
                  <a:lnTo>
                    <a:pt x="0" y="152400"/>
                  </a:lnTo>
                  <a:lnTo>
                    <a:pt x="7766" y="200582"/>
                  </a:lnTo>
                  <a:lnTo>
                    <a:pt x="29394" y="242419"/>
                  </a:lnTo>
                  <a:lnTo>
                    <a:pt x="62380" y="275405"/>
                  </a:lnTo>
                  <a:lnTo>
                    <a:pt x="104217" y="297033"/>
                  </a:lnTo>
                  <a:lnTo>
                    <a:pt x="152400" y="304800"/>
                  </a:lnTo>
                  <a:lnTo>
                    <a:pt x="200582" y="297033"/>
                  </a:lnTo>
                  <a:lnTo>
                    <a:pt x="242419" y="275405"/>
                  </a:lnTo>
                  <a:lnTo>
                    <a:pt x="275405" y="242419"/>
                  </a:lnTo>
                  <a:lnTo>
                    <a:pt x="297033" y="200582"/>
                  </a:lnTo>
                  <a:lnTo>
                    <a:pt x="304800" y="152400"/>
                  </a:lnTo>
                  <a:lnTo>
                    <a:pt x="297033" y="104217"/>
                  </a:lnTo>
                  <a:lnTo>
                    <a:pt x="275405" y="62380"/>
                  </a:lnTo>
                  <a:lnTo>
                    <a:pt x="242419" y="29394"/>
                  </a:lnTo>
                  <a:lnTo>
                    <a:pt x="200582" y="7766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7872222" y="2170937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0" y="152400"/>
                  </a:moveTo>
                  <a:lnTo>
                    <a:pt x="7766" y="104217"/>
                  </a:lnTo>
                  <a:lnTo>
                    <a:pt x="29394" y="62380"/>
                  </a:lnTo>
                  <a:lnTo>
                    <a:pt x="62380" y="29394"/>
                  </a:lnTo>
                  <a:lnTo>
                    <a:pt x="104217" y="7766"/>
                  </a:lnTo>
                  <a:lnTo>
                    <a:pt x="152400" y="0"/>
                  </a:lnTo>
                  <a:lnTo>
                    <a:pt x="200582" y="7766"/>
                  </a:lnTo>
                  <a:lnTo>
                    <a:pt x="242419" y="29394"/>
                  </a:lnTo>
                  <a:lnTo>
                    <a:pt x="275405" y="62380"/>
                  </a:lnTo>
                  <a:lnTo>
                    <a:pt x="297033" y="104217"/>
                  </a:lnTo>
                  <a:lnTo>
                    <a:pt x="304800" y="152400"/>
                  </a:lnTo>
                  <a:lnTo>
                    <a:pt x="297033" y="200582"/>
                  </a:lnTo>
                  <a:lnTo>
                    <a:pt x="275405" y="242419"/>
                  </a:lnTo>
                  <a:lnTo>
                    <a:pt x="242419" y="275405"/>
                  </a:lnTo>
                  <a:lnTo>
                    <a:pt x="200582" y="297033"/>
                  </a:lnTo>
                  <a:lnTo>
                    <a:pt x="152400" y="304800"/>
                  </a:lnTo>
                  <a:lnTo>
                    <a:pt x="104217" y="297033"/>
                  </a:lnTo>
                  <a:lnTo>
                    <a:pt x="62380" y="275405"/>
                  </a:lnTo>
                  <a:lnTo>
                    <a:pt x="29394" y="242419"/>
                  </a:lnTo>
                  <a:lnTo>
                    <a:pt x="7766" y="200582"/>
                  </a:lnTo>
                  <a:lnTo>
                    <a:pt x="0" y="1524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7935595" y="1559686"/>
              <a:ext cx="135890" cy="611505"/>
            </a:xfrm>
            <a:custGeom>
              <a:avLst/>
              <a:gdLst/>
              <a:ahLst/>
              <a:cxnLst/>
              <a:rect l="l" t="t" r="r" b="b"/>
              <a:pathLst>
                <a:path w="135890" h="611505">
                  <a:moveTo>
                    <a:pt x="29082" y="499617"/>
                  </a:moveTo>
                  <a:lnTo>
                    <a:pt x="23368" y="504063"/>
                  </a:lnTo>
                  <a:lnTo>
                    <a:pt x="17652" y="508380"/>
                  </a:lnTo>
                  <a:lnTo>
                    <a:pt x="16636" y="516509"/>
                  </a:lnTo>
                  <a:lnTo>
                    <a:pt x="20954" y="522224"/>
                  </a:lnTo>
                  <a:lnTo>
                    <a:pt x="89026" y="611251"/>
                  </a:lnTo>
                  <a:lnTo>
                    <a:pt x="99230" y="587375"/>
                  </a:lnTo>
                  <a:lnTo>
                    <a:pt x="73025" y="587375"/>
                  </a:lnTo>
                  <a:lnTo>
                    <a:pt x="67095" y="539950"/>
                  </a:lnTo>
                  <a:lnTo>
                    <a:pt x="41528" y="506475"/>
                  </a:lnTo>
                  <a:lnTo>
                    <a:pt x="37210" y="500761"/>
                  </a:lnTo>
                  <a:lnTo>
                    <a:pt x="29082" y="499617"/>
                  </a:lnTo>
                  <a:close/>
                </a:path>
                <a:path w="135890" h="611505">
                  <a:moveTo>
                    <a:pt x="67095" y="539950"/>
                  </a:moveTo>
                  <a:lnTo>
                    <a:pt x="73025" y="587375"/>
                  </a:lnTo>
                  <a:lnTo>
                    <a:pt x="98678" y="584200"/>
                  </a:lnTo>
                  <a:lnTo>
                    <a:pt x="98250" y="580771"/>
                  </a:lnTo>
                  <a:lnTo>
                    <a:pt x="73913" y="580771"/>
                  </a:lnTo>
                  <a:lnTo>
                    <a:pt x="82640" y="560303"/>
                  </a:lnTo>
                  <a:lnTo>
                    <a:pt x="67095" y="539950"/>
                  </a:lnTo>
                  <a:close/>
                </a:path>
                <a:path w="135890" h="611505">
                  <a:moveTo>
                    <a:pt x="119760" y="488314"/>
                  </a:moveTo>
                  <a:lnTo>
                    <a:pt x="112140" y="491363"/>
                  </a:lnTo>
                  <a:lnTo>
                    <a:pt x="109220" y="497966"/>
                  </a:lnTo>
                  <a:lnTo>
                    <a:pt x="92733" y="536633"/>
                  </a:lnTo>
                  <a:lnTo>
                    <a:pt x="98678" y="584200"/>
                  </a:lnTo>
                  <a:lnTo>
                    <a:pt x="73025" y="587375"/>
                  </a:lnTo>
                  <a:lnTo>
                    <a:pt x="99230" y="587375"/>
                  </a:lnTo>
                  <a:lnTo>
                    <a:pt x="133096" y="508126"/>
                  </a:lnTo>
                  <a:lnTo>
                    <a:pt x="135889" y="501523"/>
                  </a:lnTo>
                  <a:lnTo>
                    <a:pt x="132841" y="493902"/>
                  </a:lnTo>
                  <a:lnTo>
                    <a:pt x="119760" y="488314"/>
                  </a:lnTo>
                  <a:close/>
                </a:path>
                <a:path w="135890" h="611505">
                  <a:moveTo>
                    <a:pt x="82640" y="560303"/>
                  </a:moveTo>
                  <a:lnTo>
                    <a:pt x="73913" y="580771"/>
                  </a:lnTo>
                  <a:lnTo>
                    <a:pt x="96138" y="577976"/>
                  </a:lnTo>
                  <a:lnTo>
                    <a:pt x="82640" y="560303"/>
                  </a:lnTo>
                  <a:close/>
                </a:path>
                <a:path w="135890" h="611505">
                  <a:moveTo>
                    <a:pt x="92733" y="536633"/>
                  </a:moveTo>
                  <a:lnTo>
                    <a:pt x="82640" y="560303"/>
                  </a:lnTo>
                  <a:lnTo>
                    <a:pt x="96138" y="577976"/>
                  </a:lnTo>
                  <a:lnTo>
                    <a:pt x="73913" y="580771"/>
                  </a:lnTo>
                  <a:lnTo>
                    <a:pt x="98250" y="580771"/>
                  </a:lnTo>
                  <a:lnTo>
                    <a:pt x="92733" y="536633"/>
                  </a:lnTo>
                  <a:close/>
                </a:path>
                <a:path w="135890" h="611505">
                  <a:moveTo>
                    <a:pt x="25653" y="0"/>
                  </a:moveTo>
                  <a:lnTo>
                    <a:pt x="0" y="3301"/>
                  </a:lnTo>
                  <a:lnTo>
                    <a:pt x="67095" y="539950"/>
                  </a:lnTo>
                  <a:lnTo>
                    <a:pt x="82640" y="560303"/>
                  </a:lnTo>
                  <a:lnTo>
                    <a:pt x="92733" y="536633"/>
                  </a:lnTo>
                  <a:lnTo>
                    <a:pt x="25653" y="0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7796022" y="1256537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152400" y="0"/>
                  </a:moveTo>
                  <a:lnTo>
                    <a:pt x="104217" y="7766"/>
                  </a:lnTo>
                  <a:lnTo>
                    <a:pt x="62380" y="29394"/>
                  </a:lnTo>
                  <a:lnTo>
                    <a:pt x="29394" y="62380"/>
                  </a:lnTo>
                  <a:lnTo>
                    <a:pt x="7766" y="104217"/>
                  </a:lnTo>
                  <a:lnTo>
                    <a:pt x="0" y="152400"/>
                  </a:lnTo>
                  <a:lnTo>
                    <a:pt x="7766" y="200582"/>
                  </a:lnTo>
                  <a:lnTo>
                    <a:pt x="29394" y="242419"/>
                  </a:lnTo>
                  <a:lnTo>
                    <a:pt x="62380" y="275405"/>
                  </a:lnTo>
                  <a:lnTo>
                    <a:pt x="104217" y="297033"/>
                  </a:lnTo>
                  <a:lnTo>
                    <a:pt x="152400" y="304800"/>
                  </a:lnTo>
                  <a:lnTo>
                    <a:pt x="200582" y="297033"/>
                  </a:lnTo>
                  <a:lnTo>
                    <a:pt x="242419" y="275405"/>
                  </a:lnTo>
                  <a:lnTo>
                    <a:pt x="275405" y="242419"/>
                  </a:lnTo>
                  <a:lnTo>
                    <a:pt x="297033" y="200582"/>
                  </a:lnTo>
                  <a:lnTo>
                    <a:pt x="304800" y="152400"/>
                  </a:lnTo>
                  <a:lnTo>
                    <a:pt x="297033" y="104217"/>
                  </a:lnTo>
                  <a:lnTo>
                    <a:pt x="275405" y="62380"/>
                  </a:lnTo>
                  <a:lnTo>
                    <a:pt x="242419" y="29394"/>
                  </a:lnTo>
                  <a:lnTo>
                    <a:pt x="200582" y="7766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8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796022" y="1256537"/>
              <a:ext cx="304800" cy="304800"/>
            </a:xfrm>
            <a:custGeom>
              <a:avLst/>
              <a:gdLst/>
              <a:ahLst/>
              <a:cxnLst/>
              <a:rect l="l" t="t" r="r" b="b"/>
              <a:pathLst>
                <a:path w="304800" h="304800">
                  <a:moveTo>
                    <a:pt x="0" y="152400"/>
                  </a:moveTo>
                  <a:lnTo>
                    <a:pt x="7766" y="104217"/>
                  </a:lnTo>
                  <a:lnTo>
                    <a:pt x="29394" y="62380"/>
                  </a:lnTo>
                  <a:lnTo>
                    <a:pt x="62380" y="29394"/>
                  </a:lnTo>
                  <a:lnTo>
                    <a:pt x="104217" y="7766"/>
                  </a:lnTo>
                  <a:lnTo>
                    <a:pt x="152400" y="0"/>
                  </a:lnTo>
                  <a:lnTo>
                    <a:pt x="200582" y="7766"/>
                  </a:lnTo>
                  <a:lnTo>
                    <a:pt x="242419" y="29394"/>
                  </a:lnTo>
                  <a:lnTo>
                    <a:pt x="275405" y="62380"/>
                  </a:lnTo>
                  <a:lnTo>
                    <a:pt x="297033" y="104217"/>
                  </a:lnTo>
                  <a:lnTo>
                    <a:pt x="304800" y="152400"/>
                  </a:lnTo>
                  <a:lnTo>
                    <a:pt x="297033" y="200582"/>
                  </a:lnTo>
                  <a:lnTo>
                    <a:pt x="275405" y="242419"/>
                  </a:lnTo>
                  <a:lnTo>
                    <a:pt x="242419" y="275405"/>
                  </a:lnTo>
                  <a:lnTo>
                    <a:pt x="200582" y="297033"/>
                  </a:lnTo>
                  <a:lnTo>
                    <a:pt x="152400" y="304800"/>
                  </a:lnTo>
                  <a:lnTo>
                    <a:pt x="104217" y="297033"/>
                  </a:lnTo>
                  <a:lnTo>
                    <a:pt x="62380" y="275405"/>
                  </a:lnTo>
                  <a:lnTo>
                    <a:pt x="29394" y="242419"/>
                  </a:lnTo>
                  <a:lnTo>
                    <a:pt x="7766" y="200582"/>
                  </a:lnTo>
                  <a:lnTo>
                    <a:pt x="0" y="152400"/>
                  </a:lnTo>
                  <a:close/>
                </a:path>
              </a:pathLst>
            </a:custGeom>
            <a:ln w="25908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82394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912"/>
    </mc:Choice>
    <mc:Fallback xmlns="">
      <p:transition spd="slow" advTm="23991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246457" y="0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35" dirty="0">
                <a:solidFill>
                  <a:schemeClr val="bg1"/>
                </a:solidFill>
              </a:rPr>
              <a:t>Tree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lang="en-US" b="1" spc="-630" dirty="0">
                <a:solidFill>
                  <a:schemeClr val="bg1"/>
                </a:solidFill>
              </a:rPr>
              <a:t> </a:t>
            </a:r>
            <a:r>
              <a:rPr b="1" spc="-254" dirty="0">
                <a:solidFill>
                  <a:schemeClr val="bg1"/>
                </a:solidFill>
              </a:rPr>
              <a:t>Search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lang="en-US" b="1" spc="-620" dirty="0">
                <a:solidFill>
                  <a:schemeClr val="bg1"/>
                </a:solidFill>
              </a:rPr>
              <a:t> </a:t>
            </a:r>
            <a:r>
              <a:rPr b="1" spc="-275" dirty="0">
                <a:solidFill>
                  <a:schemeClr val="bg1"/>
                </a:solidFill>
              </a:rPr>
              <a:t>Algorithm</a:t>
            </a:r>
            <a:r>
              <a:rPr b="1" spc="-625" dirty="0">
                <a:solidFill>
                  <a:schemeClr val="bg1"/>
                </a:solidFill>
              </a:rPr>
              <a:t> </a:t>
            </a:r>
            <a:r>
              <a:rPr lang="en-US" b="1" spc="-625" dirty="0">
                <a:solidFill>
                  <a:schemeClr val="bg1"/>
                </a:solidFill>
              </a:rPr>
              <a:t>  </a:t>
            </a:r>
            <a:r>
              <a:rPr b="1" spc="-275" dirty="0">
                <a:solidFill>
                  <a:schemeClr val="bg1"/>
                </a:solidFill>
              </a:rPr>
              <a:t>Outline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6264" y="1926716"/>
            <a:ext cx="7923045" cy="37689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Initialize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frontier</a:t>
            </a:r>
            <a:r>
              <a:rPr sz="2400" b="1" spc="-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using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starting</a:t>
            </a:r>
            <a:r>
              <a:rPr sz="2400" b="1" spc="-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state.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25"/>
              </a:spcBef>
            </a:pPr>
            <a:endParaRPr sz="2100" dirty="0">
              <a:latin typeface="Calibri"/>
              <a:cs typeface="Calibri"/>
            </a:endParaRPr>
          </a:p>
          <a:p>
            <a:pPr marL="12700"/>
            <a:r>
              <a:rPr sz="2400" dirty="0">
                <a:latin typeface="Calibri"/>
                <a:cs typeface="Calibri"/>
              </a:rPr>
              <a:t>While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frontier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not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empty: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35"/>
              </a:spcBef>
            </a:pPr>
            <a:endParaRPr sz="2100" dirty="0">
              <a:latin typeface="Calibri"/>
              <a:cs typeface="Calibri"/>
            </a:endParaRPr>
          </a:p>
          <a:p>
            <a:pPr marL="812800" indent="-342900">
              <a:buFont typeface="Arial"/>
              <a:buChar char="•"/>
              <a:tabLst>
                <a:tab pos="812800" algn="l"/>
              </a:tabLst>
            </a:pPr>
            <a:r>
              <a:rPr sz="2400" dirty="0">
                <a:latin typeface="Calibri"/>
                <a:cs typeface="Calibri"/>
              </a:rPr>
              <a:t>Choose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frontier node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according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search</a:t>
            </a:r>
            <a:r>
              <a:rPr sz="2400" b="1" spc="-1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strategy</a:t>
            </a:r>
            <a:r>
              <a:rPr sz="2400" spc="-10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30"/>
              </a:spcBef>
            </a:pPr>
            <a:endParaRPr sz="2100" dirty="0">
              <a:latin typeface="Calibri"/>
              <a:cs typeface="Calibri"/>
            </a:endParaRPr>
          </a:p>
          <a:p>
            <a:pPr marL="812800" indent="-342900">
              <a:spcBef>
                <a:spcPts val="5"/>
              </a:spcBef>
              <a:buFont typeface="Arial"/>
              <a:buChar char="•"/>
              <a:tabLst>
                <a:tab pos="812800" algn="l"/>
              </a:tabLst>
            </a:pPr>
            <a:r>
              <a:rPr sz="2400" dirty="0">
                <a:latin typeface="Calibri"/>
                <a:cs typeface="Calibri"/>
              </a:rPr>
              <a:t>If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node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contains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goal</a:t>
            </a:r>
            <a:r>
              <a:rPr sz="2400" b="1" spc="-2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state</a:t>
            </a:r>
            <a:r>
              <a:rPr sz="2400" dirty="0">
                <a:latin typeface="Calibri"/>
                <a:cs typeface="Calibri"/>
              </a:rPr>
              <a:t>,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return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solution.</a:t>
            </a:r>
            <a:endParaRPr sz="2400" dirty="0">
              <a:latin typeface="Calibri"/>
              <a:cs typeface="Calibri"/>
            </a:endParaRPr>
          </a:p>
          <a:p>
            <a:pPr marL="812800" marR="455295" indent="-343535">
              <a:lnSpc>
                <a:spcPct val="190000"/>
              </a:lnSpc>
              <a:buFont typeface="Arial"/>
              <a:buChar char="•"/>
              <a:tabLst>
                <a:tab pos="812800" algn="l"/>
              </a:tabLst>
            </a:pPr>
            <a:r>
              <a:rPr sz="2400" dirty="0">
                <a:latin typeface="Calibri"/>
                <a:cs typeface="Calibri"/>
              </a:rPr>
              <a:t>Else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expand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node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add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children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spc="-10" dirty="0">
                <a:latin typeface="Calibri"/>
                <a:cs typeface="Calibri"/>
              </a:rPr>
              <a:t>frontier.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020"/>
    </mc:Choice>
    <mc:Fallback>
      <p:transition spd="slow" advTm="9802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3385128" y="-128620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35" dirty="0">
                <a:solidFill>
                  <a:schemeClr val="bg1"/>
                </a:solidFill>
              </a:rPr>
              <a:t>Tree</a:t>
            </a:r>
            <a:r>
              <a:rPr b="1" spc="-635" dirty="0">
                <a:solidFill>
                  <a:schemeClr val="bg1"/>
                </a:solidFill>
              </a:rPr>
              <a:t> </a:t>
            </a:r>
            <a:r>
              <a:rPr lang="en-US" b="1" spc="-635" dirty="0">
                <a:solidFill>
                  <a:schemeClr val="bg1"/>
                </a:solidFill>
              </a:rPr>
              <a:t> </a:t>
            </a:r>
            <a:r>
              <a:rPr b="1" spc="-254" dirty="0">
                <a:solidFill>
                  <a:schemeClr val="bg1"/>
                </a:solidFill>
              </a:rPr>
              <a:t>Search</a:t>
            </a:r>
            <a:r>
              <a:rPr b="1" spc="-625" dirty="0">
                <a:solidFill>
                  <a:schemeClr val="bg1"/>
                </a:solidFill>
              </a:rPr>
              <a:t> </a:t>
            </a:r>
            <a:r>
              <a:rPr lang="en-US" b="1" spc="-625" dirty="0">
                <a:solidFill>
                  <a:schemeClr val="bg1"/>
                </a:solidFill>
              </a:rPr>
              <a:t> </a:t>
            </a:r>
            <a:r>
              <a:rPr b="1" spc="-275" dirty="0">
                <a:solidFill>
                  <a:schemeClr val="bg1"/>
                </a:solidFill>
              </a:rPr>
              <a:t>Example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389581" y="2062209"/>
            <a:ext cx="4495800" cy="408940"/>
            <a:chOff x="2819400" y="1590663"/>
            <a:chExt cx="4495800" cy="4089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10100" y="1590663"/>
              <a:ext cx="685800" cy="27617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819400" y="1783080"/>
              <a:ext cx="4495800" cy="216535"/>
            </a:xfrm>
            <a:custGeom>
              <a:avLst/>
              <a:gdLst/>
              <a:ahLst/>
              <a:cxnLst/>
              <a:rect l="l" t="t" r="r" b="b"/>
              <a:pathLst>
                <a:path w="4495800" h="216535">
                  <a:moveTo>
                    <a:pt x="4495800" y="0"/>
                  </a:moveTo>
                  <a:lnTo>
                    <a:pt x="0" y="0"/>
                  </a:lnTo>
                  <a:lnTo>
                    <a:pt x="0" y="216408"/>
                  </a:lnTo>
                  <a:lnTo>
                    <a:pt x="4495800" y="216408"/>
                  </a:lnTo>
                  <a:lnTo>
                    <a:pt x="4495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5017008" y="3886199"/>
            <a:ext cx="5575300" cy="2971800"/>
            <a:chOff x="3493008" y="3886199"/>
            <a:chExt cx="5575300" cy="297180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00416" y="3990929"/>
              <a:ext cx="5314983" cy="253910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505962" y="4572762"/>
              <a:ext cx="457200" cy="304800"/>
            </a:xfrm>
            <a:custGeom>
              <a:avLst/>
              <a:gdLst/>
              <a:ahLst/>
              <a:cxnLst/>
              <a:rect l="l" t="t" r="r" b="b"/>
              <a:pathLst>
                <a:path w="457200" h="304800">
                  <a:moveTo>
                    <a:pt x="0" y="152400"/>
                  </a:moveTo>
                  <a:lnTo>
                    <a:pt x="23237" y="85363"/>
                  </a:lnTo>
                  <a:lnTo>
                    <a:pt x="50225" y="57067"/>
                  </a:lnTo>
                  <a:lnTo>
                    <a:pt x="85628" y="33470"/>
                  </a:lnTo>
                  <a:lnTo>
                    <a:pt x="128073" y="15484"/>
                  </a:lnTo>
                  <a:lnTo>
                    <a:pt x="176188" y="4023"/>
                  </a:lnTo>
                  <a:lnTo>
                    <a:pt x="228600" y="0"/>
                  </a:lnTo>
                  <a:lnTo>
                    <a:pt x="281011" y="4023"/>
                  </a:lnTo>
                  <a:lnTo>
                    <a:pt x="329126" y="15484"/>
                  </a:lnTo>
                  <a:lnTo>
                    <a:pt x="371571" y="33470"/>
                  </a:lnTo>
                  <a:lnTo>
                    <a:pt x="406974" y="57067"/>
                  </a:lnTo>
                  <a:lnTo>
                    <a:pt x="433962" y="85363"/>
                  </a:lnTo>
                  <a:lnTo>
                    <a:pt x="457200" y="152400"/>
                  </a:lnTo>
                  <a:lnTo>
                    <a:pt x="451161" y="187354"/>
                  </a:lnTo>
                  <a:lnTo>
                    <a:pt x="406974" y="247732"/>
                  </a:lnTo>
                  <a:lnTo>
                    <a:pt x="371571" y="271329"/>
                  </a:lnTo>
                  <a:lnTo>
                    <a:pt x="329126" y="289315"/>
                  </a:lnTo>
                  <a:lnTo>
                    <a:pt x="281011" y="300776"/>
                  </a:lnTo>
                  <a:lnTo>
                    <a:pt x="228600" y="304800"/>
                  </a:lnTo>
                  <a:lnTo>
                    <a:pt x="176188" y="300776"/>
                  </a:lnTo>
                  <a:lnTo>
                    <a:pt x="128073" y="289315"/>
                  </a:lnTo>
                  <a:lnTo>
                    <a:pt x="85628" y="271329"/>
                  </a:lnTo>
                  <a:lnTo>
                    <a:pt x="50225" y="247732"/>
                  </a:lnTo>
                  <a:lnTo>
                    <a:pt x="23237" y="219436"/>
                  </a:lnTo>
                  <a:lnTo>
                    <a:pt x="0" y="152400"/>
                  </a:lnTo>
                  <a:close/>
                </a:path>
              </a:pathLst>
            </a:custGeom>
            <a:ln w="25908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848600" y="3886199"/>
              <a:ext cx="1219200" cy="2971800"/>
            </a:xfrm>
            <a:custGeom>
              <a:avLst/>
              <a:gdLst/>
              <a:ahLst/>
              <a:cxnLst/>
              <a:rect l="l" t="t" r="r" b="b"/>
              <a:pathLst>
                <a:path w="1219200" h="2971800">
                  <a:moveTo>
                    <a:pt x="1219200" y="0"/>
                  </a:moveTo>
                  <a:lnTo>
                    <a:pt x="0" y="0"/>
                  </a:lnTo>
                  <a:lnTo>
                    <a:pt x="0" y="2971800"/>
                  </a:lnTo>
                  <a:lnTo>
                    <a:pt x="1219200" y="2971800"/>
                  </a:lnTo>
                  <a:lnTo>
                    <a:pt x="1219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983740" y="5105401"/>
            <a:ext cx="1492250" cy="5078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dirty="0">
                <a:latin typeface="Calibri"/>
                <a:cs typeface="Calibri"/>
              </a:rPr>
              <a:t>Start:</a:t>
            </a:r>
            <a:r>
              <a:rPr spc="-3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Arad</a:t>
            </a:r>
            <a:endParaRPr>
              <a:latin typeface="Calibri"/>
              <a:cs typeface="Calibri"/>
            </a:endParaRPr>
          </a:p>
          <a:p>
            <a:pPr marL="12700"/>
            <a:r>
              <a:rPr dirty="0">
                <a:latin typeface="Calibri"/>
                <a:cs typeface="Calibri"/>
              </a:rPr>
              <a:t>Goal: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Bucharest</a:t>
            </a:r>
            <a:endParaRPr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946"/>
    </mc:Choice>
    <mc:Fallback xmlns="">
      <p:transition spd="slow" advTm="3794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241800" y="2028236"/>
            <a:ext cx="4495800" cy="838835"/>
            <a:chOff x="2819400" y="1600186"/>
            <a:chExt cx="4495800" cy="8388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43225" y="1600186"/>
              <a:ext cx="4305300" cy="70472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819400" y="2221991"/>
              <a:ext cx="4495800" cy="216535"/>
            </a:xfrm>
            <a:custGeom>
              <a:avLst/>
              <a:gdLst/>
              <a:ahLst/>
              <a:cxnLst/>
              <a:rect l="l" t="t" r="r" b="b"/>
              <a:pathLst>
                <a:path w="4495800" h="216535">
                  <a:moveTo>
                    <a:pt x="4495800" y="0"/>
                  </a:moveTo>
                  <a:lnTo>
                    <a:pt x="0" y="0"/>
                  </a:lnTo>
                  <a:lnTo>
                    <a:pt x="0" y="216408"/>
                  </a:lnTo>
                  <a:lnTo>
                    <a:pt x="4495800" y="216408"/>
                  </a:lnTo>
                  <a:lnTo>
                    <a:pt x="4495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 idx="4294967295"/>
          </p:nvPr>
        </p:nvSpPr>
        <p:spPr>
          <a:xfrm>
            <a:off x="2212109" y="3855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35" dirty="0">
                <a:solidFill>
                  <a:schemeClr val="bg1"/>
                </a:solidFill>
              </a:rPr>
              <a:t>Tree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lang="en-US" b="1" spc="-630" dirty="0">
                <a:solidFill>
                  <a:schemeClr val="bg1"/>
                </a:solidFill>
              </a:rPr>
              <a:t> </a:t>
            </a:r>
            <a:r>
              <a:rPr b="1" spc="-254" dirty="0">
                <a:solidFill>
                  <a:schemeClr val="bg1"/>
                </a:solidFill>
              </a:rPr>
              <a:t>Search</a:t>
            </a:r>
            <a:r>
              <a:rPr b="1" spc="-615" dirty="0">
                <a:solidFill>
                  <a:schemeClr val="bg1"/>
                </a:solidFill>
              </a:rPr>
              <a:t> </a:t>
            </a:r>
            <a:r>
              <a:rPr lang="en-US" b="1" spc="-615" dirty="0">
                <a:solidFill>
                  <a:schemeClr val="bg1"/>
                </a:solidFill>
              </a:rPr>
              <a:t> </a:t>
            </a:r>
            <a:r>
              <a:rPr b="1" spc="-275" dirty="0">
                <a:solidFill>
                  <a:schemeClr val="bg1"/>
                </a:solidFill>
              </a:rPr>
              <a:t>Example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5017008" y="3886199"/>
            <a:ext cx="5575300" cy="2971800"/>
            <a:chOff x="3493008" y="3886199"/>
            <a:chExt cx="5575300" cy="297180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00416" y="3990929"/>
              <a:ext cx="5314983" cy="253910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658362" y="4277106"/>
              <a:ext cx="1524000" cy="1198245"/>
            </a:xfrm>
            <a:custGeom>
              <a:avLst/>
              <a:gdLst/>
              <a:ahLst/>
              <a:cxnLst/>
              <a:rect l="l" t="t" r="r" b="b"/>
              <a:pathLst>
                <a:path w="1524000" h="1198245">
                  <a:moveTo>
                    <a:pt x="0" y="1051560"/>
                  </a:moveTo>
                  <a:lnTo>
                    <a:pt x="23834" y="1000521"/>
                  </a:lnTo>
                  <a:lnTo>
                    <a:pt x="89600" y="957310"/>
                  </a:lnTo>
                  <a:lnTo>
                    <a:pt x="135518" y="939674"/>
                  </a:lnTo>
                  <a:lnTo>
                    <a:pt x="188693" y="925237"/>
                  </a:lnTo>
                  <a:lnTo>
                    <a:pt x="248049" y="914412"/>
                  </a:lnTo>
                  <a:lnTo>
                    <a:pt x="312509" y="907614"/>
                  </a:lnTo>
                  <a:lnTo>
                    <a:pt x="381000" y="905256"/>
                  </a:lnTo>
                  <a:lnTo>
                    <a:pt x="449490" y="907614"/>
                  </a:lnTo>
                  <a:lnTo>
                    <a:pt x="513950" y="914412"/>
                  </a:lnTo>
                  <a:lnTo>
                    <a:pt x="573306" y="925237"/>
                  </a:lnTo>
                  <a:lnTo>
                    <a:pt x="626481" y="939674"/>
                  </a:lnTo>
                  <a:lnTo>
                    <a:pt x="672399" y="957310"/>
                  </a:lnTo>
                  <a:lnTo>
                    <a:pt x="709986" y="977730"/>
                  </a:lnTo>
                  <a:lnTo>
                    <a:pt x="755862" y="1025269"/>
                  </a:lnTo>
                  <a:lnTo>
                    <a:pt x="762000" y="1051560"/>
                  </a:lnTo>
                  <a:lnTo>
                    <a:pt x="755862" y="1077850"/>
                  </a:lnTo>
                  <a:lnTo>
                    <a:pt x="709986" y="1125389"/>
                  </a:lnTo>
                  <a:lnTo>
                    <a:pt x="672399" y="1145809"/>
                  </a:lnTo>
                  <a:lnTo>
                    <a:pt x="626481" y="1163445"/>
                  </a:lnTo>
                  <a:lnTo>
                    <a:pt x="573306" y="1177882"/>
                  </a:lnTo>
                  <a:lnTo>
                    <a:pt x="513950" y="1188707"/>
                  </a:lnTo>
                  <a:lnTo>
                    <a:pt x="449490" y="1195505"/>
                  </a:lnTo>
                  <a:lnTo>
                    <a:pt x="381000" y="1197864"/>
                  </a:lnTo>
                  <a:lnTo>
                    <a:pt x="312509" y="1195505"/>
                  </a:lnTo>
                  <a:lnTo>
                    <a:pt x="248049" y="1188707"/>
                  </a:lnTo>
                  <a:lnTo>
                    <a:pt x="188693" y="1177882"/>
                  </a:lnTo>
                  <a:lnTo>
                    <a:pt x="135518" y="1163445"/>
                  </a:lnTo>
                  <a:lnTo>
                    <a:pt x="89600" y="1145809"/>
                  </a:lnTo>
                  <a:lnTo>
                    <a:pt x="52013" y="1125389"/>
                  </a:lnTo>
                  <a:lnTo>
                    <a:pt x="6137" y="1077850"/>
                  </a:lnTo>
                  <a:lnTo>
                    <a:pt x="0" y="1051560"/>
                  </a:lnTo>
                  <a:close/>
                </a:path>
                <a:path w="1524000" h="1198245">
                  <a:moveTo>
                    <a:pt x="952500" y="670560"/>
                  </a:moveTo>
                  <a:lnTo>
                    <a:pt x="974949" y="613624"/>
                  </a:lnTo>
                  <a:lnTo>
                    <a:pt x="1036177" y="567118"/>
                  </a:lnTo>
                  <a:lnTo>
                    <a:pt x="1078464" y="549250"/>
                  </a:lnTo>
                  <a:lnTo>
                    <a:pt x="1127003" y="535757"/>
                  </a:lnTo>
                  <a:lnTo>
                    <a:pt x="1180648" y="527229"/>
                  </a:lnTo>
                  <a:lnTo>
                    <a:pt x="1238250" y="524256"/>
                  </a:lnTo>
                  <a:lnTo>
                    <a:pt x="1295851" y="527229"/>
                  </a:lnTo>
                  <a:lnTo>
                    <a:pt x="1349496" y="535757"/>
                  </a:lnTo>
                  <a:lnTo>
                    <a:pt x="1398035" y="549250"/>
                  </a:lnTo>
                  <a:lnTo>
                    <a:pt x="1440322" y="567118"/>
                  </a:lnTo>
                  <a:lnTo>
                    <a:pt x="1475210" y="588772"/>
                  </a:lnTo>
                  <a:lnTo>
                    <a:pt x="1518196" y="641083"/>
                  </a:lnTo>
                  <a:lnTo>
                    <a:pt x="1524000" y="670560"/>
                  </a:lnTo>
                  <a:lnTo>
                    <a:pt x="1518196" y="700036"/>
                  </a:lnTo>
                  <a:lnTo>
                    <a:pt x="1475210" y="752347"/>
                  </a:lnTo>
                  <a:lnTo>
                    <a:pt x="1440322" y="774001"/>
                  </a:lnTo>
                  <a:lnTo>
                    <a:pt x="1398035" y="791869"/>
                  </a:lnTo>
                  <a:lnTo>
                    <a:pt x="1349496" y="805362"/>
                  </a:lnTo>
                  <a:lnTo>
                    <a:pt x="1295851" y="813890"/>
                  </a:lnTo>
                  <a:lnTo>
                    <a:pt x="1238250" y="816864"/>
                  </a:lnTo>
                  <a:lnTo>
                    <a:pt x="1180648" y="813890"/>
                  </a:lnTo>
                  <a:lnTo>
                    <a:pt x="1127003" y="805362"/>
                  </a:lnTo>
                  <a:lnTo>
                    <a:pt x="1078464" y="791869"/>
                  </a:lnTo>
                  <a:lnTo>
                    <a:pt x="1036177" y="774001"/>
                  </a:lnTo>
                  <a:lnTo>
                    <a:pt x="1001289" y="752347"/>
                  </a:lnTo>
                  <a:lnTo>
                    <a:pt x="958303" y="700036"/>
                  </a:lnTo>
                  <a:lnTo>
                    <a:pt x="952500" y="670560"/>
                  </a:lnTo>
                  <a:close/>
                </a:path>
                <a:path w="1524000" h="1198245">
                  <a:moveTo>
                    <a:pt x="210312" y="147828"/>
                  </a:moveTo>
                  <a:lnTo>
                    <a:pt x="234987" y="90279"/>
                  </a:lnTo>
                  <a:lnTo>
                    <a:pt x="263937" y="65168"/>
                  </a:lnTo>
                  <a:lnTo>
                    <a:pt x="302275" y="43291"/>
                  </a:lnTo>
                  <a:lnTo>
                    <a:pt x="348740" y="25241"/>
                  </a:lnTo>
                  <a:lnTo>
                    <a:pt x="402068" y="11614"/>
                  </a:lnTo>
                  <a:lnTo>
                    <a:pt x="460994" y="3002"/>
                  </a:lnTo>
                  <a:lnTo>
                    <a:pt x="524255" y="0"/>
                  </a:lnTo>
                  <a:lnTo>
                    <a:pt x="587517" y="3002"/>
                  </a:lnTo>
                  <a:lnTo>
                    <a:pt x="646443" y="11614"/>
                  </a:lnTo>
                  <a:lnTo>
                    <a:pt x="699771" y="25241"/>
                  </a:lnTo>
                  <a:lnTo>
                    <a:pt x="746236" y="43291"/>
                  </a:lnTo>
                  <a:lnTo>
                    <a:pt x="784574" y="65168"/>
                  </a:lnTo>
                  <a:lnTo>
                    <a:pt x="813524" y="90279"/>
                  </a:lnTo>
                  <a:lnTo>
                    <a:pt x="838200" y="147828"/>
                  </a:lnTo>
                  <a:lnTo>
                    <a:pt x="831820" y="177625"/>
                  </a:lnTo>
                  <a:lnTo>
                    <a:pt x="784574" y="230487"/>
                  </a:lnTo>
                  <a:lnTo>
                    <a:pt x="746236" y="252364"/>
                  </a:lnTo>
                  <a:lnTo>
                    <a:pt x="699771" y="270414"/>
                  </a:lnTo>
                  <a:lnTo>
                    <a:pt x="646443" y="284041"/>
                  </a:lnTo>
                  <a:lnTo>
                    <a:pt x="587517" y="292653"/>
                  </a:lnTo>
                  <a:lnTo>
                    <a:pt x="524255" y="295656"/>
                  </a:lnTo>
                  <a:lnTo>
                    <a:pt x="460994" y="292653"/>
                  </a:lnTo>
                  <a:lnTo>
                    <a:pt x="402068" y="284041"/>
                  </a:lnTo>
                  <a:lnTo>
                    <a:pt x="348740" y="270414"/>
                  </a:lnTo>
                  <a:lnTo>
                    <a:pt x="302275" y="252364"/>
                  </a:lnTo>
                  <a:lnTo>
                    <a:pt x="263937" y="230487"/>
                  </a:lnTo>
                  <a:lnTo>
                    <a:pt x="234987" y="205376"/>
                  </a:lnTo>
                  <a:lnTo>
                    <a:pt x="210312" y="147828"/>
                  </a:lnTo>
                  <a:close/>
                </a:path>
              </a:pathLst>
            </a:custGeom>
            <a:ln w="25908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505962" y="4572762"/>
              <a:ext cx="1676400" cy="521334"/>
            </a:xfrm>
            <a:custGeom>
              <a:avLst/>
              <a:gdLst/>
              <a:ahLst/>
              <a:cxnLst/>
              <a:rect l="l" t="t" r="r" b="b"/>
              <a:pathLst>
                <a:path w="1676400" h="521335">
                  <a:moveTo>
                    <a:pt x="1104900" y="374904"/>
                  </a:moveTo>
                  <a:lnTo>
                    <a:pt x="1127349" y="317968"/>
                  </a:lnTo>
                  <a:lnTo>
                    <a:pt x="1188577" y="271462"/>
                  </a:lnTo>
                  <a:lnTo>
                    <a:pt x="1230864" y="253594"/>
                  </a:lnTo>
                  <a:lnTo>
                    <a:pt x="1279403" y="240101"/>
                  </a:lnTo>
                  <a:lnTo>
                    <a:pt x="1333048" y="231573"/>
                  </a:lnTo>
                  <a:lnTo>
                    <a:pt x="1390650" y="228600"/>
                  </a:lnTo>
                  <a:lnTo>
                    <a:pt x="1448251" y="231573"/>
                  </a:lnTo>
                  <a:lnTo>
                    <a:pt x="1501896" y="240101"/>
                  </a:lnTo>
                  <a:lnTo>
                    <a:pt x="1550435" y="253594"/>
                  </a:lnTo>
                  <a:lnTo>
                    <a:pt x="1592722" y="271462"/>
                  </a:lnTo>
                  <a:lnTo>
                    <a:pt x="1627610" y="293116"/>
                  </a:lnTo>
                  <a:lnTo>
                    <a:pt x="1670596" y="345427"/>
                  </a:lnTo>
                  <a:lnTo>
                    <a:pt x="1676400" y="374904"/>
                  </a:lnTo>
                  <a:lnTo>
                    <a:pt x="1670596" y="404380"/>
                  </a:lnTo>
                  <a:lnTo>
                    <a:pt x="1627610" y="456691"/>
                  </a:lnTo>
                  <a:lnTo>
                    <a:pt x="1592722" y="478345"/>
                  </a:lnTo>
                  <a:lnTo>
                    <a:pt x="1550435" y="496213"/>
                  </a:lnTo>
                  <a:lnTo>
                    <a:pt x="1501896" y="509706"/>
                  </a:lnTo>
                  <a:lnTo>
                    <a:pt x="1448251" y="518234"/>
                  </a:lnTo>
                  <a:lnTo>
                    <a:pt x="1390650" y="521207"/>
                  </a:lnTo>
                  <a:lnTo>
                    <a:pt x="1333048" y="518234"/>
                  </a:lnTo>
                  <a:lnTo>
                    <a:pt x="1279403" y="509706"/>
                  </a:lnTo>
                  <a:lnTo>
                    <a:pt x="1230864" y="496213"/>
                  </a:lnTo>
                  <a:lnTo>
                    <a:pt x="1188577" y="478345"/>
                  </a:lnTo>
                  <a:lnTo>
                    <a:pt x="1153689" y="456691"/>
                  </a:lnTo>
                  <a:lnTo>
                    <a:pt x="1110703" y="404380"/>
                  </a:lnTo>
                  <a:lnTo>
                    <a:pt x="1104900" y="374904"/>
                  </a:lnTo>
                  <a:close/>
                </a:path>
                <a:path w="1676400" h="521335">
                  <a:moveTo>
                    <a:pt x="0" y="152400"/>
                  </a:moveTo>
                  <a:lnTo>
                    <a:pt x="23237" y="85363"/>
                  </a:lnTo>
                  <a:lnTo>
                    <a:pt x="50225" y="57067"/>
                  </a:lnTo>
                  <a:lnTo>
                    <a:pt x="85628" y="33470"/>
                  </a:lnTo>
                  <a:lnTo>
                    <a:pt x="128073" y="15484"/>
                  </a:lnTo>
                  <a:lnTo>
                    <a:pt x="176188" y="4023"/>
                  </a:lnTo>
                  <a:lnTo>
                    <a:pt x="228600" y="0"/>
                  </a:lnTo>
                  <a:lnTo>
                    <a:pt x="281011" y="4023"/>
                  </a:lnTo>
                  <a:lnTo>
                    <a:pt x="329126" y="15484"/>
                  </a:lnTo>
                  <a:lnTo>
                    <a:pt x="371571" y="33470"/>
                  </a:lnTo>
                  <a:lnTo>
                    <a:pt x="406974" y="57067"/>
                  </a:lnTo>
                  <a:lnTo>
                    <a:pt x="433962" y="85363"/>
                  </a:lnTo>
                  <a:lnTo>
                    <a:pt x="457200" y="152400"/>
                  </a:lnTo>
                  <a:lnTo>
                    <a:pt x="451161" y="187354"/>
                  </a:lnTo>
                  <a:lnTo>
                    <a:pt x="406974" y="247732"/>
                  </a:lnTo>
                  <a:lnTo>
                    <a:pt x="371571" y="271329"/>
                  </a:lnTo>
                  <a:lnTo>
                    <a:pt x="329126" y="289315"/>
                  </a:lnTo>
                  <a:lnTo>
                    <a:pt x="281011" y="300776"/>
                  </a:lnTo>
                  <a:lnTo>
                    <a:pt x="228600" y="304800"/>
                  </a:lnTo>
                  <a:lnTo>
                    <a:pt x="176188" y="300776"/>
                  </a:lnTo>
                  <a:lnTo>
                    <a:pt x="128073" y="289315"/>
                  </a:lnTo>
                  <a:lnTo>
                    <a:pt x="85628" y="271329"/>
                  </a:lnTo>
                  <a:lnTo>
                    <a:pt x="50225" y="247732"/>
                  </a:lnTo>
                  <a:lnTo>
                    <a:pt x="23237" y="219436"/>
                  </a:lnTo>
                  <a:lnTo>
                    <a:pt x="0" y="152400"/>
                  </a:lnTo>
                  <a:close/>
                </a:path>
              </a:pathLst>
            </a:custGeom>
            <a:ln w="25908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848600" y="3886199"/>
              <a:ext cx="1219200" cy="2971800"/>
            </a:xfrm>
            <a:custGeom>
              <a:avLst/>
              <a:gdLst/>
              <a:ahLst/>
              <a:cxnLst/>
              <a:rect l="l" t="t" r="r" b="b"/>
              <a:pathLst>
                <a:path w="1219200" h="2971800">
                  <a:moveTo>
                    <a:pt x="1219200" y="0"/>
                  </a:moveTo>
                  <a:lnTo>
                    <a:pt x="0" y="0"/>
                  </a:lnTo>
                  <a:lnTo>
                    <a:pt x="0" y="2971800"/>
                  </a:lnTo>
                  <a:lnTo>
                    <a:pt x="1219200" y="2971800"/>
                  </a:lnTo>
                  <a:lnTo>
                    <a:pt x="1219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1983740" y="5105401"/>
            <a:ext cx="1492250" cy="5078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dirty="0">
                <a:latin typeface="Calibri"/>
                <a:cs typeface="Calibri"/>
              </a:rPr>
              <a:t>Start:</a:t>
            </a:r>
            <a:r>
              <a:rPr spc="-3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Arad</a:t>
            </a:r>
            <a:endParaRPr>
              <a:latin typeface="Calibri"/>
              <a:cs typeface="Calibri"/>
            </a:endParaRPr>
          </a:p>
          <a:p>
            <a:pPr marL="12700"/>
            <a:r>
              <a:rPr dirty="0">
                <a:latin typeface="Calibri"/>
                <a:cs typeface="Calibri"/>
              </a:rPr>
              <a:t>Goal: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Bucharest</a:t>
            </a:r>
            <a:endParaRPr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91"/>
    </mc:Choice>
    <mc:Fallback xmlns="">
      <p:transition spd="slow" advTm="2689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983740" y="-138046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35" dirty="0">
                <a:solidFill>
                  <a:schemeClr val="bg1"/>
                </a:solidFill>
              </a:rPr>
              <a:t>Tree</a:t>
            </a:r>
            <a:r>
              <a:rPr lang="en-US" b="1" spc="-235" dirty="0">
                <a:solidFill>
                  <a:schemeClr val="bg1"/>
                </a:solidFill>
              </a:rPr>
              <a:t> 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b="1" spc="-254" dirty="0">
                <a:solidFill>
                  <a:schemeClr val="bg1"/>
                </a:solidFill>
              </a:rPr>
              <a:t>Search</a:t>
            </a:r>
            <a:r>
              <a:rPr b="1" spc="-615" dirty="0">
                <a:solidFill>
                  <a:schemeClr val="bg1"/>
                </a:solidFill>
              </a:rPr>
              <a:t> </a:t>
            </a:r>
            <a:r>
              <a:rPr lang="en-US" b="1" spc="-615" dirty="0">
                <a:solidFill>
                  <a:schemeClr val="bg1"/>
                </a:solidFill>
              </a:rPr>
              <a:t> </a:t>
            </a:r>
            <a:r>
              <a:rPr b="1" spc="-275" dirty="0">
                <a:solidFill>
                  <a:schemeClr val="bg1"/>
                </a:solidFill>
              </a:rPr>
              <a:t>Example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010412" y="1851637"/>
            <a:ext cx="5410200" cy="1219835"/>
            <a:chOff x="1905000" y="1600186"/>
            <a:chExt cx="5410200" cy="12198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71675" y="1600186"/>
              <a:ext cx="5276850" cy="114280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905000" y="2221991"/>
              <a:ext cx="5410200" cy="597535"/>
            </a:xfrm>
            <a:custGeom>
              <a:avLst/>
              <a:gdLst/>
              <a:ahLst/>
              <a:cxnLst/>
              <a:rect l="l" t="t" r="r" b="b"/>
              <a:pathLst>
                <a:path w="5410200" h="597535">
                  <a:moveTo>
                    <a:pt x="2819400" y="445008"/>
                  </a:moveTo>
                  <a:lnTo>
                    <a:pt x="0" y="445008"/>
                  </a:lnTo>
                  <a:lnTo>
                    <a:pt x="0" y="597408"/>
                  </a:lnTo>
                  <a:lnTo>
                    <a:pt x="2819400" y="597408"/>
                  </a:lnTo>
                  <a:lnTo>
                    <a:pt x="2819400" y="445008"/>
                  </a:lnTo>
                  <a:close/>
                </a:path>
                <a:path w="5410200" h="597535">
                  <a:moveTo>
                    <a:pt x="5410200" y="0"/>
                  </a:moveTo>
                  <a:lnTo>
                    <a:pt x="3200400" y="0"/>
                  </a:lnTo>
                  <a:lnTo>
                    <a:pt x="3200400" y="152400"/>
                  </a:lnTo>
                  <a:lnTo>
                    <a:pt x="5410200" y="152400"/>
                  </a:lnTo>
                  <a:lnTo>
                    <a:pt x="5410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5702808" y="2768283"/>
            <a:ext cx="5575300" cy="2971800"/>
            <a:chOff x="3493008" y="3886199"/>
            <a:chExt cx="5575300" cy="297180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00416" y="3990929"/>
              <a:ext cx="5314983" cy="253910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505962" y="4572762"/>
              <a:ext cx="914400" cy="902335"/>
            </a:xfrm>
            <a:custGeom>
              <a:avLst/>
              <a:gdLst/>
              <a:ahLst/>
              <a:cxnLst/>
              <a:rect l="l" t="t" r="r" b="b"/>
              <a:pathLst>
                <a:path w="914400" h="902335">
                  <a:moveTo>
                    <a:pt x="0" y="152400"/>
                  </a:moveTo>
                  <a:lnTo>
                    <a:pt x="23237" y="85363"/>
                  </a:lnTo>
                  <a:lnTo>
                    <a:pt x="50225" y="57067"/>
                  </a:lnTo>
                  <a:lnTo>
                    <a:pt x="85628" y="33470"/>
                  </a:lnTo>
                  <a:lnTo>
                    <a:pt x="128073" y="15484"/>
                  </a:lnTo>
                  <a:lnTo>
                    <a:pt x="176188" y="4023"/>
                  </a:lnTo>
                  <a:lnTo>
                    <a:pt x="228600" y="0"/>
                  </a:lnTo>
                  <a:lnTo>
                    <a:pt x="281011" y="4023"/>
                  </a:lnTo>
                  <a:lnTo>
                    <a:pt x="329126" y="15484"/>
                  </a:lnTo>
                  <a:lnTo>
                    <a:pt x="371571" y="33470"/>
                  </a:lnTo>
                  <a:lnTo>
                    <a:pt x="406974" y="57067"/>
                  </a:lnTo>
                  <a:lnTo>
                    <a:pt x="433962" y="85363"/>
                  </a:lnTo>
                  <a:lnTo>
                    <a:pt x="457200" y="152400"/>
                  </a:lnTo>
                  <a:lnTo>
                    <a:pt x="451161" y="187354"/>
                  </a:lnTo>
                  <a:lnTo>
                    <a:pt x="406974" y="247732"/>
                  </a:lnTo>
                  <a:lnTo>
                    <a:pt x="371571" y="271329"/>
                  </a:lnTo>
                  <a:lnTo>
                    <a:pt x="329126" y="289315"/>
                  </a:lnTo>
                  <a:lnTo>
                    <a:pt x="281011" y="300776"/>
                  </a:lnTo>
                  <a:lnTo>
                    <a:pt x="228600" y="304800"/>
                  </a:lnTo>
                  <a:lnTo>
                    <a:pt x="176188" y="300776"/>
                  </a:lnTo>
                  <a:lnTo>
                    <a:pt x="128073" y="289315"/>
                  </a:lnTo>
                  <a:lnTo>
                    <a:pt x="85628" y="271329"/>
                  </a:lnTo>
                  <a:lnTo>
                    <a:pt x="50225" y="247732"/>
                  </a:lnTo>
                  <a:lnTo>
                    <a:pt x="23237" y="219436"/>
                  </a:lnTo>
                  <a:lnTo>
                    <a:pt x="0" y="152400"/>
                  </a:lnTo>
                  <a:close/>
                </a:path>
                <a:path w="914400" h="902335">
                  <a:moveTo>
                    <a:pt x="152400" y="755904"/>
                  </a:moveTo>
                  <a:lnTo>
                    <a:pt x="176234" y="704865"/>
                  </a:lnTo>
                  <a:lnTo>
                    <a:pt x="242000" y="661654"/>
                  </a:lnTo>
                  <a:lnTo>
                    <a:pt x="287918" y="644018"/>
                  </a:lnTo>
                  <a:lnTo>
                    <a:pt x="341093" y="629581"/>
                  </a:lnTo>
                  <a:lnTo>
                    <a:pt x="400449" y="618756"/>
                  </a:lnTo>
                  <a:lnTo>
                    <a:pt x="464909" y="611958"/>
                  </a:lnTo>
                  <a:lnTo>
                    <a:pt x="533400" y="609600"/>
                  </a:lnTo>
                  <a:lnTo>
                    <a:pt x="601890" y="611958"/>
                  </a:lnTo>
                  <a:lnTo>
                    <a:pt x="666350" y="618756"/>
                  </a:lnTo>
                  <a:lnTo>
                    <a:pt x="725706" y="629581"/>
                  </a:lnTo>
                  <a:lnTo>
                    <a:pt x="778881" y="644018"/>
                  </a:lnTo>
                  <a:lnTo>
                    <a:pt x="824799" y="661654"/>
                  </a:lnTo>
                  <a:lnTo>
                    <a:pt x="862386" y="682074"/>
                  </a:lnTo>
                  <a:lnTo>
                    <a:pt x="908262" y="729613"/>
                  </a:lnTo>
                  <a:lnTo>
                    <a:pt x="914400" y="755904"/>
                  </a:lnTo>
                  <a:lnTo>
                    <a:pt x="908262" y="782194"/>
                  </a:lnTo>
                  <a:lnTo>
                    <a:pt x="862386" y="829733"/>
                  </a:lnTo>
                  <a:lnTo>
                    <a:pt x="824799" y="850153"/>
                  </a:lnTo>
                  <a:lnTo>
                    <a:pt x="778881" y="867789"/>
                  </a:lnTo>
                  <a:lnTo>
                    <a:pt x="725706" y="882226"/>
                  </a:lnTo>
                  <a:lnTo>
                    <a:pt x="666350" y="893051"/>
                  </a:lnTo>
                  <a:lnTo>
                    <a:pt x="601890" y="899849"/>
                  </a:lnTo>
                  <a:lnTo>
                    <a:pt x="533400" y="902207"/>
                  </a:lnTo>
                  <a:lnTo>
                    <a:pt x="464909" y="899849"/>
                  </a:lnTo>
                  <a:lnTo>
                    <a:pt x="400449" y="893051"/>
                  </a:lnTo>
                  <a:lnTo>
                    <a:pt x="341093" y="882226"/>
                  </a:lnTo>
                  <a:lnTo>
                    <a:pt x="287918" y="867789"/>
                  </a:lnTo>
                  <a:lnTo>
                    <a:pt x="242000" y="850153"/>
                  </a:lnTo>
                  <a:lnTo>
                    <a:pt x="204413" y="829733"/>
                  </a:lnTo>
                  <a:lnTo>
                    <a:pt x="158537" y="782194"/>
                  </a:lnTo>
                  <a:lnTo>
                    <a:pt x="152400" y="755904"/>
                  </a:lnTo>
                  <a:close/>
                </a:path>
              </a:pathLst>
            </a:custGeom>
            <a:ln w="25908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610862" y="4801361"/>
              <a:ext cx="571500" cy="292735"/>
            </a:xfrm>
            <a:custGeom>
              <a:avLst/>
              <a:gdLst/>
              <a:ahLst/>
              <a:cxnLst/>
              <a:rect l="l" t="t" r="r" b="b"/>
              <a:pathLst>
                <a:path w="571500" h="292735">
                  <a:moveTo>
                    <a:pt x="0" y="146304"/>
                  </a:moveTo>
                  <a:lnTo>
                    <a:pt x="22449" y="89368"/>
                  </a:lnTo>
                  <a:lnTo>
                    <a:pt x="83677" y="42862"/>
                  </a:lnTo>
                  <a:lnTo>
                    <a:pt x="125964" y="24994"/>
                  </a:lnTo>
                  <a:lnTo>
                    <a:pt x="174503" y="11501"/>
                  </a:lnTo>
                  <a:lnTo>
                    <a:pt x="228148" y="2973"/>
                  </a:lnTo>
                  <a:lnTo>
                    <a:pt x="285750" y="0"/>
                  </a:lnTo>
                  <a:lnTo>
                    <a:pt x="343351" y="2973"/>
                  </a:lnTo>
                  <a:lnTo>
                    <a:pt x="396996" y="11501"/>
                  </a:lnTo>
                  <a:lnTo>
                    <a:pt x="445535" y="24994"/>
                  </a:lnTo>
                  <a:lnTo>
                    <a:pt x="487822" y="42862"/>
                  </a:lnTo>
                  <a:lnTo>
                    <a:pt x="522710" y="64516"/>
                  </a:lnTo>
                  <a:lnTo>
                    <a:pt x="565696" y="116827"/>
                  </a:lnTo>
                  <a:lnTo>
                    <a:pt x="571500" y="146304"/>
                  </a:lnTo>
                  <a:lnTo>
                    <a:pt x="565696" y="175780"/>
                  </a:lnTo>
                  <a:lnTo>
                    <a:pt x="522710" y="228091"/>
                  </a:lnTo>
                  <a:lnTo>
                    <a:pt x="487822" y="249745"/>
                  </a:lnTo>
                  <a:lnTo>
                    <a:pt x="445535" y="267613"/>
                  </a:lnTo>
                  <a:lnTo>
                    <a:pt x="396996" y="281106"/>
                  </a:lnTo>
                  <a:lnTo>
                    <a:pt x="343351" y="289634"/>
                  </a:lnTo>
                  <a:lnTo>
                    <a:pt x="285750" y="292607"/>
                  </a:lnTo>
                  <a:lnTo>
                    <a:pt x="228148" y="289634"/>
                  </a:lnTo>
                  <a:lnTo>
                    <a:pt x="174503" y="281106"/>
                  </a:lnTo>
                  <a:lnTo>
                    <a:pt x="125964" y="267613"/>
                  </a:lnTo>
                  <a:lnTo>
                    <a:pt x="83677" y="249745"/>
                  </a:lnTo>
                  <a:lnTo>
                    <a:pt x="48789" y="228091"/>
                  </a:lnTo>
                  <a:lnTo>
                    <a:pt x="5803" y="175780"/>
                  </a:lnTo>
                  <a:lnTo>
                    <a:pt x="0" y="146304"/>
                  </a:lnTo>
                  <a:close/>
                </a:path>
              </a:pathLst>
            </a:custGeom>
            <a:ln w="25908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868674" y="3972306"/>
              <a:ext cx="1999614" cy="1503045"/>
            </a:xfrm>
            <a:custGeom>
              <a:avLst/>
              <a:gdLst/>
              <a:ahLst/>
              <a:cxnLst/>
              <a:rect l="l" t="t" r="r" b="b"/>
              <a:pathLst>
                <a:path w="1999614" h="1503045">
                  <a:moveTo>
                    <a:pt x="0" y="452628"/>
                  </a:moveTo>
                  <a:lnTo>
                    <a:pt x="24675" y="395079"/>
                  </a:lnTo>
                  <a:lnTo>
                    <a:pt x="53625" y="369968"/>
                  </a:lnTo>
                  <a:lnTo>
                    <a:pt x="91963" y="348091"/>
                  </a:lnTo>
                  <a:lnTo>
                    <a:pt x="138428" y="330041"/>
                  </a:lnTo>
                  <a:lnTo>
                    <a:pt x="191756" y="316414"/>
                  </a:lnTo>
                  <a:lnTo>
                    <a:pt x="250682" y="307802"/>
                  </a:lnTo>
                  <a:lnTo>
                    <a:pt x="313943" y="304800"/>
                  </a:lnTo>
                  <a:lnTo>
                    <a:pt x="377205" y="307802"/>
                  </a:lnTo>
                  <a:lnTo>
                    <a:pt x="436131" y="316414"/>
                  </a:lnTo>
                  <a:lnTo>
                    <a:pt x="489459" y="330041"/>
                  </a:lnTo>
                  <a:lnTo>
                    <a:pt x="535924" y="348091"/>
                  </a:lnTo>
                  <a:lnTo>
                    <a:pt x="574262" y="369968"/>
                  </a:lnTo>
                  <a:lnTo>
                    <a:pt x="603212" y="395079"/>
                  </a:lnTo>
                  <a:lnTo>
                    <a:pt x="627888" y="452628"/>
                  </a:lnTo>
                  <a:lnTo>
                    <a:pt x="621508" y="482425"/>
                  </a:lnTo>
                  <a:lnTo>
                    <a:pt x="574262" y="535287"/>
                  </a:lnTo>
                  <a:lnTo>
                    <a:pt x="535924" y="557164"/>
                  </a:lnTo>
                  <a:lnTo>
                    <a:pt x="489459" y="575214"/>
                  </a:lnTo>
                  <a:lnTo>
                    <a:pt x="436131" y="588841"/>
                  </a:lnTo>
                  <a:lnTo>
                    <a:pt x="377205" y="597453"/>
                  </a:lnTo>
                  <a:lnTo>
                    <a:pt x="313943" y="600456"/>
                  </a:lnTo>
                  <a:lnTo>
                    <a:pt x="250682" y="597453"/>
                  </a:lnTo>
                  <a:lnTo>
                    <a:pt x="191756" y="588841"/>
                  </a:lnTo>
                  <a:lnTo>
                    <a:pt x="138428" y="575214"/>
                  </a:lnTo>
                  <a:lnTo>
                    <a:pt x="91963" y="557164"/>
                  </a:lnTo>
                  <a:lnTo>
                    <a:pt x="53625" y="535287"/>
                  </a:lnTo>
                  <a:lnTo>
                    <a:pt x="24675" y="510176"/>
                  </a:lnTo>
                  <a:lnTo>
                    <a:pt x="0" y="452628"/>
                  </a:lnTo>
                  <a:close/>
                </a:path>
                <a:path w="1999614" h="1503045">
                  <a:moveTo>
                    <a:pt x="1427988" y="1019556"/>
                  </a:moveTo>
                  <a:lnTo>
                    <a:pt x="1433791" y="981179"/>
                  </a:lnTo>
                  <a:lnTo>
                    <a:pt x="1450437" y="945427"/>
                  </a:lnTo>
                  <a:lnTo>
                    <a:pt x="1476777" y="913069"/>
                  </a:lnTo>
                  <a:lnTo>
                    <a:pt x="1511665" y="884872"/>
                  </a:lnTo>
                  <a:lnTo>
                    <a:pt x="1553952" y="861604"/>
                  </a:lnTo>
                  <a:lnTo>
                    <a:pt x="1602491" y="844034"/>
                  </a:lnTo>
                  <a:lnTo>
                    <a:pt x="1656136" y="832928"/>
                  </a:lnTo>
                  <a:lnTo>
                    <a:pt x="1713738" y="829056"/>
                  </a:lnTo>
                  <a:lnTo>
                    <a:pt x="1771339" y="832928"/>
                  </a:lnTo>
                  <a:lnTo>
                    <a:pt x="1824984" y="844034"/>
                  </a:lnTo>
                  <a:lnTo>
                    <a:pt x="1873523" y="861604"/>
                  </a:lnTo>
                  <a:lnTo>
                    <a:pt x="1915810" y="884872"/>
                  </a:lnTo>
                  <a:lnTo>
                    <a:pt x="1950698" y="913069"/>
                  </a:lnTo>
                  <a:lnTo>
                    <a:pt x="1977038" y="945427"/>
                  </a:lnTo>
                  <a:lnTo>
                    <a:pt x="1993684" y="981179"/>
                  </a:lnTo>
                  <a:lnTo>
                    <a:pt x="1999488" y="1019556"/>
                  </a:lnTo>
                  <a:lnTo>
                    <a:pt x="1993684" y="1057932"/>
                  </a:lnTo>
                  <a:lnTo>
                    <a:pt x="1977038" y="1093684"/>
                  </a:lnTo>
                  <a:lnTo>
                    <a:pt x="1950698" y="1126042"/>
                  </a:lnTo>
                  <a:lnTo>
                    <a:pt x="1915810" y="1154239"/>
                  </a:lnTo>
                  <a:lnTo>
                    <a:pt x="1873523" y="1177507"/>
                  </a:lnTo>
                  <a:lnTo>
                    <a:pt x="1824984" y="1195077"/>
                  </a:lnTo>
                  <a:lnTo>
                    <a:pt x="1771339" y="1206183"/>
                  </a:lnTo>
                  <a:lnTo>
                    <a:pt x="1713738" y="1210056"/>
                  </a:lnTo>
                  <a:lnTo>
                    <a:pt x="1656136" y="1206183"/>
                  </a:lnTo>
                  <a:lnTo>
                    <a:pt x="1602491" y="1195077"/>
                  </a:lnTo>
                  <a:lnTo>
                    <a:pt x="1553952" y="1177507"/>
                  </a:lnTo>
                  <a:lnTo>
                    <a:pt x="1511665" y="1154239"/>
                  </a:lnTo>
                  <a:lnTo>
                    <a:pt x="1476777" y="1126042"/>
                  </a:lnTo>
                  <a:lnTo>
                    <a:pt x="1450437" y="1093684"/>
                  </a:lnTo>
                  <a:lnTo>
                    <a:pt x="1433791" y="1057932"/>
                  </a:lnTo>
                  <a:lnTo>
                    <a:pt x="1427988" y="1019556"/>
                  </a:lnTo>
                  <a:close/>
                </a:path>
                <a:path w="1999614" h="1503045">
                  <a:moveTo>
                    <a:pt x="932688" y="1356360"/>
                  </a:moveTo>
                  <a:lnTo>
                    <a:pt x="952047" y="1314116"/>
                  </a:lnTo>
                  <a:lnTo>
                    <a:pt x="1006352" y="1276708"/>
                  </a:lnTo>
                  <a:lnTo>
                    <a:pt x="1044841" y="1260385"/>
                  </a:lnTo>
                  <a:lnTo>
                    <a:pt x="1089942" y="1245951"/>
                  </a:lnTo>
                  <a:lnTo>
                    <a:pt x="1140950" y="1233633"/>
                  </a:lnTo>
                  <a:lnTo>
                    <a:pt x="1197156" y="1223658"/>
                  </a:lnTo>
                  <a:lnTo>
                    <a:pt x="1257853" y="1216252"/>
                  </a:lnTo>
                  <a:lnTo>
                    <a:pt x="1322332" y="1211642"/>
                  </a:lnTo>
                  <a:lnTo>
                    <a:pt x="1389888" y="1210056"/>
                  </a:lnTo>
                  <a:lnTo>
                    <a:pt x="1457443" y="1211642"/>
                  </a:lnTo>
                  <a:lnTo>
                    <a:pt x="1521922" y="1216252"/>
                  </a:lnTo>
                  <a:lnTo>
                    <a:pt x="1582619" y="1223658"/>
                  </a:lnTo>
                  <a:lnTo>
                    <a:pt x="1638825" y="1233633"/>
                  </a:lnTo>
                  <a:lnTo>
                    <a:pt x="1689833" y="1245951"/>
                  </a:lnTo>
                  <a:lnTo>
                    <a:pt x="1734934" y="1260385"/>
                  </a:lnTo>
                  <a:lnTo>
                    <a:pt x="1773423" y="1276708"/>
                  </a:lnTo>
                  <a:lnTo>
                    <a:pt x="1827728" y="1314116"/>
                  </a:lnTo>
                  <a:lnTo>
                    <a:pt x="1847088" y="1356360"/>
                  </a:lnTo>
                  <a:lnTo>
                    <a:pt x="1842130" y="1377973"/>
                  </a:lnTo>
                  <a:lnTo>
                    <a:pt x="1804590" y="1418025"/>
                  </a:lnTo>
                  <a:lnTo>
                    <a:pt x="1734934" y="1452334"/>
                  </a:lnTo>
                  <a:lnTo>
                    <a:pt x="1689833" y="1466768"/>
                  </a:lnTo>
                  <a:lnTo>
                    <a:pt x="1638825" y="1479086"/>
                  </a:lnTo>
                  <a:lnTo>
                    <a:pt x="1582619" y="1489061"/>
                  </a:lnTo>
                  <a:lnTo>
                    <a:pt x="1521922" y="1496467"/>
                  </a:lnTo>
                  <a:lnTo>
                    <a:pt x="1457443" y="1501077"/>
                  </a:lnTo>
                  <a:lnTo>
                    <a:pt x="1389888" y="1502664"/>
                  </a:lnTo>
                  <a:lnTo>
                    <a:pt x="1322332" y="1501077"/>
                  </a:lnTo>
                  <a:lnTo>
                    <a:pt x="1257853" y="1496467"/>
                  </a:lnTo>
                  <a:lnTo>
                    <a:pt x="1197156" y="1489061"/>
                  </a:lnTo>
                  <a:lnTo>
                    <a:pt x="1140950" y="1479086"/>
                  </a:lnTo>
                  <a:lnTo>
                    <a:pt x="1089942" y="1466768"/>
                  </a:lnTo>
                  <a:lnTo>
                    <a:pt x="1044841" y="1452334"/>
                  </a:lnTo>
                  <a:lnTo>
                    <a:pt x="1006352" y="1436011"/>
                  </a:lnTo>
                  <a:lnTo>
                    <a:pt x="952047" y="1398603"/>
                  </a:lnTo>
                  <a:lnTo>
                    <a:pt x="932688" y="1356360"/>
                  </a:lnTo>
                  <a:close/>
                </a:path>
                <a:path w="1999614" h="1503045">
                  <a:moveTo>
                    <a:pt x="152400" y="147828"/>
                  </a:moveTo>
                  <a:lnTo>
                    <a:pt x="177075" y="90279"/>
                  </a:lnTo>
                  <a:lnTo>
                    <a:pt x="206025" y="65168"/>
                  </a:lnTo>
                  <a:lnTo>
                    <a:pt x="244363" y="43291"/>
                  </a:lnTo>
                  <a:lnTo>
                    <a:pt x="290828" y="25241"/>
                  </a:lnTo>
                  <a:lnTo>
                    <a:pt x="344156" y="11614"/>
                  </a:lnTo>
                  <a:lnTo>
                    <a:pt x="403082" y="3002"/>
                  </a:lnTo>
                  <a:lnTo>
                    <a:pt x="466343" y="0"/>
                  </a:lnTo>
                  <a:lnTo>
                    <a:pt x="529605" y="3002"/>
                  </a:lnTo>
                  <a:lnTo>
                    <a:pt x="588531" y="11614"/>
                  </a:lnTo>
                  <a:lnTo>
                    <a:pt x="641859" y="25241"/>
                  </a:lnTo>
                  <a:lnTo>
                    <a:pt x="688324" y="43291"/>
                  </a:lnTo>
                  <a:lnTo>
                    <a:pt x="726662" y="65168"/>
                  </a:lnTo>
                  <a:lnTo>
                    <a:pt x="755612" y="90279"/>
                  </a:lnTo>
                  <a:lnTo>
                    <a:pt x="780288" y="147828"/>
                  </a:lnTo>
                  <a:lnTo>
                    <a:pt x="773908" y="177625"/>
                  </a:lnTo>
                  <a:lnTo>
                    <a:pt x="726662" y="230487"/>
                  </a:lnTo>
                  <a:lnTo>
                    <a:pt x="688324" y="252364"/>
                  </a:lnTo>
                  <a:lnTo>
                    <a:pt x="641859" y="270414"/>
                  </a:lnTo>
                  <a:lnTo>
                    <a:pt x="588531" y="284041"/>
                  </a:lnTo>
                  <a:lnTo>
                    <a:pt x="529605" y="292653"/>
                  </a:lnTo>
                  <a:lnTo>
                    <a:pt x="466343" y="295656"/>
                  </a:lnTo>
                  <a:lnTo>
                    <a:pt x="403082" y="292653"/>
                  </a:lnTo>
                  <a:lnTo>
                    <a:pt x="344156" y="284041"/>
                  </a:lnTo>
                  <a:lnTo>
                    <a:pt x="290828" y="270414"/>
                  </a:lnTo>
                  <a:lnTo>
                    <a:pt x="244363" y="252364"/>
                  </a:lnTo>
                  <a:lnTo>
                    <a:pt x="206025" y="230487"/>
                  </a:lnTo>
                  <a:lnTo>
                    <a:pt x="177075" y="205376"/>
                  </a:lnTo>
                  <a:lnTo>
                    <a:pt x="152400" y="147828"/>
                  </a:lnTo>
                  <a:close/>
                </a:path>
              </a:pathLst>
            </a:custGeom>
            <a:ln w="25908">
              <a:solidFill>
                <a:srgbClr val="FF0000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801362" y="5182361"/>
              <a:ext cx="914400" cy="292735"/>
            </a:xfrm>
            <a:custGeom>
              <a:avLst/>
              <a:gdLst/>
              <a:ahLst/>
              <a:cxnLst/>
              <a:rect l="l" t="t" r="r" b="b"/>
              <a:pathLst>
                <a:path w="914400" h="292735">
                  <a:moveTo>
                    <a:pt x="0" y="146303"/>
                  </a:moveTo>
                  <a:lnTo>
                    <a:pt x="19359" y="104060"/>
                  </a:lnTo>
                  <a:lnTo>
                    <a:pt x="73664" y="66652"/>
                  </a:lnTo>
                  <a:lnTo>
                    <a:pt x="112153" y="50329"/>
                  </a:lnTo>
                  <a:lnTo>
                    <a:pt x="157254" y="35895"/>
                  </a:lnTo>
                  <a:lnTo>
                    <a:pt x="208262" y="23577"/>
                  </a:lnTo>
                  <a:lnTo>
                    <a:pt x="264468" y="13602"/>
                  </a:lnTo>
                  <a:lnTo>
                    <a:pt x="325165" y="6196"/>
                  </a:lnTo>
                  <a:lnTo>
                    <a:pt x="389644" y="1586"/>
                  </a:lnTo>
                  <a:lnTo>
                    <a:pt x="457200" y="0"/>
                  </a:lnTo>
                  <a:lnTo>
                    <a:pt x="524755" y="1586"/>
                  </a:lnTo>
                  <a:lnTo>
                    <a:pt x="589234" y="6196"/>
                  </a:lnTo>
                  <a:lnTo>
                    <a:pt x="649931" y="13602"/>
                  </a:lnTo>
                  <a:lnTo>
                    <a:pt x="706137" y="23577"/>
                  </a:lnTo>
                  <a:lnTo>
                    <a:pt x="757145" y="35895"/>
                  </a:lnTo>
                  <a:lnTo>
                    <a:pt x="802246" y="50329"/>
                  </a:lnTo>
                  <a:lnTo>
                    <a:pt x="840735" y="66652"/>
                  </a:lnTo>
                  <a:lnTo>
                    <a:pt x="895040" y="104060"/>
                  </a:lnTo>
                  <a:lnTo>
                    <a:pt x="914400" y="146303"/>
                  </a:lnTo>
                  <a:lnTo>
                    <a:pt x="909442" y="167917"/>
                  </a:lnTo>
                  <a:lnTo>
                    <a:pt x="871902" y="207969"/>
                  </a:lnTo>
                  <a:lnTo>
                    <a:pt x="802246" y="242278"/>
                  </a:lnTo>
                  <a:lnTo>
                    <a:pt x="757145" y="256712"/>
                  </a:lnTo>
                  <a:lnTo>
                    <a:pt x="706137" y="269030"/>
                  </a:lnTo>
                  <a:lnTo>
                    <a:pt x="649931" y="279005"/>
                  </a:lnTo>
                  <a:lnTo>
                    <a:pt x="589234" y="286411"/>
                  </a:lnTo>
                  <a:lnTo>
                    <a:pt x="524755" y="291021"/>
                  </a:lnTo>
                  <a:lnTo>
                    <a:pt x="457200" y="292607"/>
                  </a:lnTo>
                  <a:lnTo>
                    <a:pt x="389644" y="291021"/>
                  </a:lnTo>
                  <a:lnTo>
                    <a:pt x="325165" y="286411"/>
                  </a:lnTo>
                  <a:lnTo>
                    <a:pt x="264468" y="279005"/>
                  </a:lnTo>
                  <a:lnTo>
                    <a:pt x="208262" y="269030"/>
                  </a:lnTo>
                  <a:lnTo>
                    <a:pt x="157254" y="256712"/>
                  </a:lnTo>
                  <a:lnTo>
                    <a:pt x="112153" y="242278"/>
                  </a:lnTo>
                  <a:lnTo>
                    <a:pt x="73664" y="225955"/>
                  </a:lnTo>
                  <a:lnTo>
                    <a:pt x="19359" y="188547"/>
                  </a:lnTo>
                  <a:lnTo>
                    <a:pt x="0" y="146303"/>
                  </a:lnTo>
                  <a:close/>
                </a:path>
              </a:pathLst>
            </a:custGeom>
            <a:ln w="25907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848600" y="3886199"/>
              <a:ext cx="1219200" cy="2971800"/>
            </a:xfrm>
            <a:custGeom>
              <a:avLst/>
              <a:gdLst/>
              <a:ahLst/>
              <a:cxnLst/>
              <a:rect l="l" t="t" r="r" b="b"/>
              <a:pathLst>
                <a:path w="1219200" h="2971800">
                  <a:moveTo>
                    <a:pt x="1219200" y="0"/>
                  </a:moveTo>
                  <a:lnTo>
                    <a:pt x="0" y="0"/>
                  </a:lnTo>
                  <a:lnTo>
                    <a:pt x="0" y="2971800"/>
                  </a:lnTo>
                  <a:lnTo>
                    <a:pt x="1219200" y="2971800"/>
                  </a:lnTo>
                  <a:lnTo>
                    <a:pt x="1219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983740" y="5105401"/>
            <a:ext cx="1492250" cy="5078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dirty="0">
                <a:latin typeface="Calibri"/>
                <a:cs typeface="Calibri"/>
              </a:rPr>
              <a:t>Start:</a:t>
            </a:r>
            <a:r>
              <a:rPr spc="-3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Arad</a:t>
            </a:r>
            <a:endParaRPr>
              <a:latin typeface="Calibri"/>
              <a:cs typeface="Calibri"/>
            </a:endParaRPr>
          </a:p>
          <a:p>
            <a:pPr marL="12700"/>
            <a:r>
              <a:rPr dirty="0">
                <a:latin typeface="Calibri"/>
                <a:cs typeface="Calibri"/>
              </a:rPr>
              <a:t>Goal: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Bucharest</a:t>
            </a:r>
            <a:endParaRPr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13"/>
    </mc:Choice>
    <mc:Fallback xmlns="">
      <p:transition spd="slow" advTm="6511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350655" y="0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70" dirty="0">
                <a:solidFill>
                  <a:schemeClr val="bg1"/>
                </a:solidFill>
              </a:rPr>
              <a:t>Handling</a:t>
            </a:r>
            <a:r>
              <a:rPr b="1" spc="-650" dirty="0">
                <a:solidFill>
                  <a:schemeClr val="bg1"/>
                </a:solidFill>
              </a:rPr>
              <a:t> </a:t>
            </a:r>
            <a:r>
              <a:rPr lang="en-US" b="1" spc="-650" dirty="0">
                <a:solidFill>
                  <a:schemeClr val="bg1"/>
                </a:solidFill>
              </a:rPr>
              <a:t> </a:t>
            </a:r>
            <a:r>
              <a:rPr b="1" spc="-270" dirty="0">
                <a:solidFill>
                  <a:schemeClr val="bg1"/>
                </a:solidFill>
              </a:rPr>
              <a:t>Repeated</a:t>
            </a:r>
            <a:r>
              <a:rPr lang="en-US" b="1" spc="-270" dirty="0">
                <a:solidFill>
                  <a:schemeClr val="bg1"/>
                </a:solidFill>
              </a:rPr>
              <a:t> </a:t>
            </a:r>
            <a:r>
              <a:rPr b="1" spc="-645" dirty="0">
                <a:solidFill>
                  <a:schemeClr val="bg1"/>
                </a:solidFill>
              </a:rPr>
              <a:t> </a:t>
            </a:r>
            <a:r>
              <a:rPr b="1" spc="-265" dirty="0">
                <a:solidFill>
                  <a:schemeClr val="bg1"/>
                </a:solidFill>
              </a:rPr>
              <a:t>States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19200" y="1434384"/>
            <a:ext cx="9910618" cy="43965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35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Initialize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frontier</a:t>
            </a:r>
            <a:r>
              <a:rPr sz="2400" b="1" spc="-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using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starting 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state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ts val="2595"/>
              </a:lnSpc>
            </a:pPr>
            <a:r>
              <a:rPr sz="2400" dirty="0">
                <a:latin typeface="Calibri"/>
                <a:cs typeface="Calibri"/>
              </a:rPr>
              <a:t>While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frontier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not</a:t>
            </a:r>
            <a:r>
              <a:rPr sz="2400" spc="-10" dirty="0">
                <a:latin typeface="Calibri"/>
                <a:cs typeface="Calibri"/>
              </a:rPr>
              <a:t> empty</a:t>
            </a:r>
            <a:endParaRPr sz="2400" dirty="0">
              <a:latin typeface="Calibri"/>
              <a:cs typeface="Calibri"/>
            </a:endParaRPr>
          </a:p>
          <a:p>
            <a:pPr marL="469900">
              <a:lnSpc>
                <a:spcPts val="2595"/>
              </a:lnSpc>
              <a:tabLst>
                <a:tab pos="1527175" algn="l"/>
                <a:tab pos="1816735" algn="l"/>
                <a:tab pos="2911475" algn="l"/>
                <a:tab pos="3687445" algn="l"/>
                <a:tab pos="5034915" algn="l"/>
                <a:tab pos="5440045" algn="l"/>
                <a:tab pos="6409690" algn="l"/>
              </a:tabLst>
            </a:pPr>
            <a:r>
              <a:rPr sz="2400" spc="-10" dirty="0">
                <a:latin typeface="Calibri"/>
                <a:cs typeface="Calibri"/>
              </a:rPr>
              <a:t>Choose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a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frontier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node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according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to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search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	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strategy</a:t>
            </a:r>
            <a:endParaRPr sz="2400" dirty="0">
              <a:latin typeface="Calibri"/>
              <a:cs typeface="Calibri"/>
            </a:endParaRPr>
          </a:p>
          <a:p>
            <a:pPr marL="469900">
              <a:lnSpc>
                <a:spcPts val="2590"/>
              </a:lnSpc>
            </a:pPr>
            <a:r>
              <a:rPr sz="2400" dirty="0">
                <a:latin typeface="Calibri"/>
                <a:cs typeface="Calibri"/>
              </a:rPr>
              <a:t>and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take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off the </a:t>
            </a:r>
            <a:r>
              <a:rPr sz="2400" spc="-10" dirty="0">
                <a:latin typeface="Calibri"/>
                <a:cs typeface="Calibri"/>
              </a:rPr>
              <a:t>frontier.</a:t>
            </a:r>
            <a:endParaRPr sz="2400" dirty="0">
              <a:latin typeface="Calibri"/>
              <a:cs typeface="Calibri"/>
            </a:endParaRPr>
          </a:p>
          <a:p>
            <a:pPr marL="469900">
              <a:lnSpc>
                <a:spcPts val="2590"/>
              </a:lnSpc>
            </a:pPr>
            <a:r>
              <a:rPr sz="2400" dirty="0">
                <a:latin typeface="Calibri"/>
                <a:cs typeface="Calibri"/>
              </a:rPr>
              <a:t>If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node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contains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goal</a:t>
            </a:r>
            <a:r>
              <a:rPr sz="2400" b="1" spc="-2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state</a:t>
            </a:r>
            <a:r>
              <a:rPr sz="2400" dirty="0">
                <a:latin typeface="Calibri"/>
                <a:cs typeface="Calibri"/>
              </a:rPr>
              <a:t>,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return</a:t>
            </a:r>
            <a:r>
              <a:rPr sz="2400" spc="-10" dirty="0">
                <a:latin typeface="Calibri"/>
                <a:cs typeface="Calibri"/>
              </a:rPr>
              <a:t> solution</a:t>
            </a:r>
            <a:endParaRPr sz="2400" dirty="0">
              <a:latin typeface="Calibri"/>
              <a:cs typeface="Calibri"/>
            </a:endParaRPr>
          </a:p>
          <a:p>
            <a:pPr marL="469900">
              <a:lnSpc>
                <a:spcPts val="2595"/>
              </a:lnSpc>
              <a:tabLst>
                <a:tab pos="1137285" algn="l"/>
                <a:tab pos="2248535" algn="l"/>
                <a:tab pos="2839720" algn="l"/>
                <a:tab pos="3650615" algn="l"/>
                <a:tab pos="4293870" algn="l"/>
                <a:tab pos="4939030" algn="l"/>
                <a:tab pos="5406390" algn="l"/>
                <a:tab pos="6591300" algn="l"/>
                <a:tab pos="7030084" algn="l"/>
              </a:tabLst>
            </a:pPr>
            <a:r>
              <a:rPr sz="2400" spc="-20" dirty="0">
                <a:latin typeface="Calibri"/>
                <a:cs typeface="Calibri"/>
              </a:rPr>
              <a:t>Else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expand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the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node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and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add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its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children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to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the</a:t>
            </a:r>
            <a:endParaRPr sz="2400" dirty="0">
              <a:latin typeface="Calibri"/>
              <a:cs typeface="Calibri"/>
            </a:endParaRPr>
          </a:p>
          <a:p>
            <a:pPr marL="469900">
              <a:lnSpc>
                <a:spcPts val="2735"/>
              </a:lnSpc>
            </a:pPr>
            <a:r>
              <a:rPr sz="2400" spc="-10" dirty="0">
                <a:latin typeface="Calibri"/>
                <a:cs typeface="Calibri"/>
              </a:rPr>
              <a:t>frontier.</a:t>
            </a:r>
            <a:endParaRPr sz="1850" dirty="0">
              <a:latin typeface="Calibri"/>
              <a:cs typeface="Calibri"/>
            </a:endParaRPr>
          </a:p>
          <a:p>
            <a:pPr marL="12700" algn="just">
              <a:lnSpc>
                <a:spcPts val="2735"/>
              </a:lnSpc>
            </a:pPr>
            <a:r>
              <a:rPr sz="2400" b="1" dirty="0">
                <a:latin typeface="Calibri"/>
                <a:cs typeface="Calibri"/>
              </a:rPr>
              <a:t>To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handle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repeated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states:</a:t>
            </a:r>
            <a:endParaRPr sz="2400" dirty="0">
              <a:latin typeface="Calibri"/>
              <a:cs typeface="Calibri"/>
            </a:endParaRPr>
          </a:p>
          <a:p>
            <a:pPr marL="469900" marR="5080" algn="just">
              <a:lnSpc>
                <a:spcPct val="90100"/>
              </a:lnSpc>
              <a:spcBef>
                <a:spcPts val="140"/>
              </a:spcBef>
            </a:pPr>
            <a:r>
              <a:rPr sz="2400" dirty="0">
                <a:latin typeface="Calibri"/>
                <a:cs typeface="Calibri"/>
              </a:rPr>
              <a:t>Every</a:t>
            </a:r>
            <a:r>
              <a:rPr sz="2400" spc="4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4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4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expand</a:t>
            </a:r>
            <a:r>
              <a:rPr sz="2400" spc="409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4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node,</a:t>
            </a:r>
            <a:r>
              <a:rPr sz="2400" spc="4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add</a:t>
            </a:r>
            <a:r>
              <a:rPr sz="2400" spc="4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409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state</a:t>
            </a:r>
            <a:r>
              <a:rPr sz="2400" spc="409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40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lang="en-US" sz="2400" b="1" spc="-25" dirty="0">
                <a:solidFill>
                  <a:srgbClr val="CC0099"/>
                </a:solidFill>
                <a:latin typeface="Calibri"/>
                <a:cs typeface="Calibri"/>
              </a:rPr>
              <a:t>E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xplored</a:t>
            </a:r>
            <a:r>
              <a:rPr lang="en-US" sz="2400" b="1" dirty="0">
                <a:solidFill>
                  <a:srgbClr val="CC0099"/>
                </a:solidFill>
                <a:latin typeface="Calibri"/>
                <a:cs typeface="Calibri"/>
              </a:rPr>
              <a:t> set (Close Or </a:t>
            </a:r>
            <a:r>
              <a:rPr lang="en-US" sz="2400" b="1" dirty="0" err="1">
                <a:solidFill>
                  <a:srgbClr val="CC0099"/>
                </a:solidFill>
                <a:latin typeface="Calibri"/>
                <a:cs typeface="Calibri"/>
              </a:rPr>
              <a:t>Deadend</a:t>
            </a:r>
            <a:r>
              <a:rPr lang="en-US" sz="2400" b="1" dirty="0">
                <a:solidFill>
                  <a:srgbClr val="CC0099"/>
                </a:solidFill>
                <a:latin typeface="Calibri"/>
                <a:cs typeface="Calibri"/>
              </a:rPr>
              <a:t> list)</a:t>
            </a:r>
            <a:r>
              <a:rPr sz="2400" dirty="0">
                <a:latin typeface="Calibri"/>
                <a:cs typeface="Calibri"/>
              </a:rPr>
              <a:t>;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do</a:t>
            </a:r>
            <a:r>
              <a:rPr sz="2400" spc="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not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put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explored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states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</a:t>
            </a:r>
            <a:r>
              <a:rPr sz="2400" spc="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frontier again.</a:t>
            </a:r>
            <a:endParaRPr sz="2400" dirty="0">
              <a:latin typeface="Calibri"/>
              <a:cs typeface="Calibri"/>
            </a:endParaRPr>
          </a:p>
          <a:p>
            <a:pPr marL="469900" marR="5080" algn="just">
              <a:lnSpc>
                <a:spcPts val="2590"/>
              </a:lnSpc>
              <a:spcBef>
                <a:spcPts val="40"/>
              </a:spcBef>
            </a:pPr>
            <a:r>
              <a:rPr sz="2400" dirty="0">
                <a:latin typeface="Calibri"/>
                <a:cs typeface="Calibri"/>
              </a:rPr>
              <a:t>Every</a:t>
            </a:r>
            <a:r>
              <a:rPr sz="2400" spc="16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15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16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add</a:t>
            </a:r>
            <a:r>
              <a:rPr sz="2400" spc="16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16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node</a:t>
            </a:r>
            <a:r>
              <a:rPr sz="2400" spc="15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16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16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frontier,</a:t>
            </a:r>
            <a:r>
              <a:rPr sz="2400" spc="155" dirty="0">
                <a:latin typeface="Calibri"/>
                <a:cs typeface="Calibri"/>
              </a:rPr>
              <a:t>  </a:t>
            </a:r>
            <a:r>
              <a:rPr sz="2400" spc="-10" dirty="0">
                <a:latin typeface="Calibri"/>
                <a:cs typeface="Calibri"/>
              </a:rPr>
              <a:t>check </a:t>
            </a:r>
            <a:r>
              <a:rPr sz="2400" dirty="0">
                <a:latin typeface="Calibri"/>
                <a:cs typeface="Calibri"/>
              </a:rPr>
              <a:t>whether</a:t>
            </a:r>
            <a:r>
              <a:rPr sz="2400" spc="114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1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already</a:t>
            </a:r>
            <a:r>
              <a:rPr sz="2400" spc="1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exists</a:t>
            </a:r>
            <a:r>
              <a:rPr sz="2400" spc="1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1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1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higher</a:t>
            </a:r>
            <a:r>
              <a:rPr sz="2400" spc="1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path</a:t>
            </a:r>
            <a:r>
              <a:rPr sz="2400" spc="1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cost,</a:t>
            </a:r>
            <a:r>
              <a:rPr sz="2400" spc="1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13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if </a:t>
            </a:r>
            <a:r>
              <a:rPr sz="2400" dirty="0">
                <a:latin typeface="Calibri"/>
                <a:cs typeface="Calibri"/>
              </a:rPr>
              <a:t>yes,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replace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lang="en-US" sz="2400" spc="-20" dirty="0">
                <a:latin typeface="Calibri"/>
                <a:cs typeface="Calibri"/>
              </a:rPr>
              <a:t>the path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new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one</a:t>
            </a:r>
            <a:r>
              <a:rPr lang="en-US" sz="2400" spc="-20" dirty="0">
                <a:latin typeface="Calibri"/>
                <a:cs typeface="Calibri"/>
              </a:rPr>
              <a:t> with low cost</a:t>
            </a:r>
            <a:r>
              <a:rPr sz="2400" spc="-20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624"/>
    </mc:Choice>
    <mc:Fallback xmlns="">
      <p:transition spd="slow" advTm="25562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85" dirty="0">
                <a:solidFill>
                  <a:schemeClr val="bg1"/>
                </a:solidFill>
              </a:rPr>
              <a:t>Backtracking</a:t>
            </a:r>
            <a:r>
              <a:rPr b="1" spc="-625" dirty="0">
                <a:solidFill>
                  <a:schemeClr val="bg1"/>
                </a:solidFill>
              </a:rPr>
              <a:t> </a:t>
            </a:r>
            <a:r>
              <a:rPr lang="en-US" b="1" spc="-625" dirty="0">
                <a:solidFill>
                  <a:schemeClr val="bg1"/>
                </a:solidFill>
              </a:rPr>
              <a:t>  </a:t>
            </a:r>
            <a:r>
              <a:rPr b="1" spc="-265" dirty="0">
                <a:solidFill>
                  <a:schemeClr val="bg1"/>
                </a:solidFill>
              </a:rPr>
              <a:t>Search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19354" y="1495107"/>
            <a:ext cx="7459980" cy="3867785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12700">
              <a:spcBef>
                <a:spcPts val="1545"/>
              </a:spcBef>
            </a:pPr>
            <a:r>
              <a:rPr sz="2400" b="1" i="1" dirty="0">
                <a:latin typeface="Calibri"/>
                <a:cs typeface="Calibri"/>
              </a:rPr>
              <a:t>“Backtracking</a:t>
            </a:r>
            <a:r>
              <a:rPr sz="2400" b="1" i="1" spc="35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is</a:t>
            </a:r>
            <a:r>
              <a:rPr sz="2400" b="1" i="1" spc="34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a</a:t>
            </a:r>
            <a:r>
              <a:rPr sz="2400" b="1" i="1" spc="35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technique</a:t>
            </a:r>
            <a:r>
              <a:rPr sz="2400" b="1" i="1" spc="3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for</a:t>
            </a:r>
            <a:r>
              <a:rPr sz="2400" b="1" i="1" spc="35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systematically</a:t>
            </a:r>
            <a:r>
              <a:rPr sz="2400" b="1" i="1" spc="34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trying</a:t>
            </a:r>
            <a:r>
              <a:rPr sz="2400" b="1" i="1" spc="355" dirty="0">
                <a:latin typeface="Calibri"/>
                <a:cs typeface="Calibri"/>
              </a:rPr>
              <a:t> </a:t>
            </a:r>
            <a:r>
              <a:rPr sz="2400" b="1" i="1" spc="-25" dirty="0">
                <a:latin typeface="Calibri"/>
                <a:cs typeface="Calibri"/>
              </a:rPr>
              <a:t>all</a:t>
            </a:r>
            <a:endParaRPr sz="2400" dirty="0">
              <a:latin typeface="Calibri"/>
              <a:cs typeface="Calibri"/>
            </a:endParaRPr>
          </a:p>
          <a:p>
            <a:pPr marL="12700">
              <a:spcBef>
                <a:spcPts val="1445"/>
              </a:spcBef>
            </a:pPr>
            <a:r>
              <a:rPr sz="2400" b="1" i="1" dirty="0">
                <a:latin typeface="Calibri"/>
                <a:cs typeface="Calibri"/>
              </a:rPr>
              <a:t>paths</a:t>
            </a:r>
            <a:r>
              <a:rPr sz="2400" b="1" i="1" spc="-3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through</a:t>
            </a:r>
            <a:r>
              <a:rPr sz="2400" b="1" i="1" spc="-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a</a:t>
            </a:r>
            <a:r>
              <a:rPr sz="2400" b="1" i="1" spc="-3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state</a:t>
            </a:r>
            <a:r>
              <a:rPr sz="2400" b="1" i="1" spc="-10" dirty="0">
                <a:latin typeface="Calibri"/>
                <a:cs typeface="Calibri"/>
              </a:rPr>
              <a:t> space”</a:t>
            </a:r>
            <a:endParaRPr sz="2400" dirty="0">
              <a:latin typeface="Calibri"/>
              <a:cs typeface="Calibri"/>
            </a:endParaRPr>
          </a:p>
          <a:p>
            <a:pPr marL="12700">
              <a:spcBef>
                <a:spcPts val="1440"/>
              </a:spcBef>
            </a:pPr>
            <a:r>
              <a:rPr sz="2400" dirty="0">
                <a:latin typeface="Calibri"/>
                <a:cs typeface="Calibri"/>
              </a:rPr>
              <a:t>It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begins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start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state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pursues a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path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until:</a:t>
            </a:r>
            <a:endParaRPr sz="2400" dirty="0">
              <a:latin typeface="Calibri"/>
              <a:cs typeface="Calibri"/>
            </a:endParaRPr>
          </a:p>
          <a:p>
            <a:pPr marL="666115" indent="-196215">
              <a:spcBef>
                <a:spcPts val="1440"/>
              </a:spcBef>
              <a:buSzPct val="118750"/>
              <a:buFont typeface="Arial"/>
              <a:buChar char="•"/>
              <a:tabLst>
                <a:tab pos="666115" algn="l"/>
              </a:tabLst>
            </a:pPr>
            <a:r>
              <a:rPr sz="2400" dirty="0">
                <a:latin typeface="Calibri"/>
                <a:cs typeface="Calibri"/>
              </a:rPr>
              <a:t>Finding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goal,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quit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return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solution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path.</a:t>
            </a:r>
            <a:endParaRPr sz="2400" dirty="0">
              <a:latin typeface="Calibri"/>
              <a:cs typeface="Calibri"/>
            </a:endParaRPr>
          </a:p>
          <a:p>
            <a:pPr marL="469900" marR="5715" indent="196215">
              <a:lnSpc>
                <a:spcPct val="150000"/>
              </a:lnSpc>
              <a:buSzPct val="118750"/>
              <a:buFont typeface="Arial"/>
              <a:buChar char="•"/>
              <a:tabLst>
                <a:tab pos="666115" algn="l"/>
                <a:tab pos="2225675" algn="l"/>
                <a:tab pos="3077845" algn="l"/>
                <a:tab pos="3761740" algn="l"/>
                <a:tab pos="5074285" algn="l"/>
                <a:tab pos="5990590" algn="l"/>
                <a:tab pos="6682740" algn="l"/>
                <a:tab pos="7153275" algn="l"/>
              </a:tabLst>
            </a:pPr>
            <a:r>
              <a:rPr sz="2400" dirty="0">
                <a:latin typeface="Calibri"/>
                <a:cs typeface="Calibri"/>
              </a:rPr>
              <a:t>Finding</a:t>
            </a:r>
            <a:r>
              <a:rPr sz="2400" spc="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dead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end,</a:t>
            </a:r>
            <a:r>
              <a:rPr sz="2400" spc="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then</a:t>
            </a:r>
            <a:r>
              <a:rPr sz="2400" spc="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backtrack</a:t>
            </a:r>
            <a:r>
              <a:rPr sz="2400" spc="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most</a:t>
            </a:r>
            <a:r>
              <a:rPr sz="2400" spc="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recent unexamined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node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and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continue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down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one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of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its</a:t>
            </a:r>
            <a:endParaRPr sz="2400" dirty="0">
              <a:latin typeface="Calibri"/>
              <a:cs typeface="Calibri"/>
            </a:endParaRPr>
          </a:p>
          <a:p>
            <a:pPr marL="469900">
              <a:spcBef>
                <a:spcPts val="1445"/>
              </a:spcBef>
            </a:pPr>
            <a:r>
              <a:rPr sz="2400" spc="-10" dirty="0">
                <a:latin typeface="Calibri"/>
                <a:cs typeface="Calibri"/>
              </a:rPr>
              <a:t>branches.</a:t>
            </a:r>
            <a:endParaRPr sz="2400" dirty="0">
              <a:latin typeface="Calibri"/>
              <a:cs typeface="Calibri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DCB0AE3-F7BA-8F84-50A6-BC0525C5FE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5683405"/>
              </p:ext>
            </p:extLst>
          </p:nvPr>
        </p:nvGraphicFramePr>
        <p:xfrm>
          <a:off x="8375074" y="1995055"/>
          <a:ext cx="3113209" cy="1985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03"/>
    </mc:Choice>
    <mc:Fallback xmlns="">
      <p:transition spd="slow" advTm="13050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9B7295-E862-BDFC-10EC-397F79301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1692" y="1403350"/>
            <a:ext cx="5648325" cy="2628900"/>
          </a:xfrm>
          <a:prstGeom prst="rect">
            <a:avLst/>
          </a:prstGeom>
        </p:spPr>
      </p:pic>
      <p:sp>
        <p:nvSpPr>
          <p:cNvPr id="4" name="object 2">
            <a:extLst>
              <a:ext uri="{FF2B5EF4-FFF2-40B4-BE49-F238E27FC236}">
                <a16:creationId xmlns:a16="http://schemas.microsoft.com/office/drawing/2014/main" id="{4534483F-33E0-C0EA-2852-24C25C150F51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</p:spTree>
    <p:extLst>
      <p:ext uri="{BB962C8B-B14F-4D97-AF65-F5344CB8AC3E}">
        <p14:creationId xmlns:p14="http://schemas.microsoft.com/office/powerpoint/2010/main" val="297429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04"/>
    </mc:Choice>
    <mc:Fallback xmlns="">
      <p:transition spd="slow" advTm="2120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C4399B70-51DA-B876-9998-C753CCA4B4D2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1743E2-E907-A0BC-AFEB-EC244F31C9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3187" y="1298575"/>
            <a:ext cx="428625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51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88"/>
    </mc:Choice>
    <mc:Fallback xmlns="">
      <p:transition spd="slow" advTm="2078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500D66A7-DF5D-2930-A242-1F29137CFCEE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8E1986-37F6-1F03-AF40-559F2F2B6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9812" y="1332922"/>
            <a:ext cx="4619625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6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23"/>
    </mc:Choice>
    <mc:Fallback xmlns="">
      <p:transition spd="slow" advTm="2042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E42ECDB7-78FA-1E04-AB8F-51D9F6EB1D81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968044-7791-12B4-ECE8-11B7CDF387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8915" y="1379970"/>
            <a:ext cx="4314825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18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19"/>
    </mc:Choice>
    <mc:Fallback xmlns="">
      <p:transition spd="slow" advTm="811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9F1C20D0-106F-EAAA-9961-90BC79F09C8C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A7C35B-43A7-1AB9-9BCB-D60AE0A8D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2287" y="1519237"/>
            <a:ext cx="6067425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3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76"/>
    </mc:Choice>
    <mc:Fallback xmlns="">
      <p:transition spd="slow" advTm="1537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6535F029-7708-F829-B600-63404B599B08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E48852-C035-B069-AEBC-FEA8B44831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1481137"/>
            <a:ext cx="6610350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68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00"/>
    </mc:Choice>
    <mc:Fallback xmlns="">
      <p:transition spd="slow" advTm="106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72DC7C6D-38DA-46BD-BF4F-5344E6CDEAF1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435378-D0E6-8C1F-7468-BDDCB255B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187" y="1238250"/>
            <a:ext cx="7667625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9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94"/>
    </mc:Choice>
    <mc:Fallback xmlns="">
      <p:transition spd="slow" advTm="1669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09BCC25B-EC84-3A62-A292-1BE5B2130404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D8F991-BC9A-AAFE-CC80-78003C66E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037" y="1281257"/>
            <a:ext cx="7019925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71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54"/>
    </mc:Choice>
    <mc:Fallback xmlns="">
      <p:transition spd="slow" advTm="925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4D9FE63B-428F-DA22-27D7-8D46067989AA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F5CA02-F46E-4359-DF32-F71C228D61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362" y="1114425"/>
            <a:ext cx="7153275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63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52"/>
    </mc:Choice>
    <mc:Fallback xmlns="">
      <p:transition spd="slow" advTm="9352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5CF096FF-9209-CEBD-D547-DD93574569CF}"/>
              </a:ext>
            </a:extLst>
          </p:cNvPr>
          <p:cNvSpPr txBox="1">
            <a:spLocks/>
          </p:cNvSpPr>
          <p:nvPr/>
        </p:nvSpPr>
        <p:spPr>
          <a:xfrm>
            <a:off x="2701637" y="7778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85" dirty="0">
                <a:solidFill>
                  <a:schemeClr val="bg1"/>
                </a:solidFill>
              </a:rPr>
              <a:t>Backtracking</a:t>
            </a:r>
            <a:r>
              <a:rPr lang="en-US" b="1" spc="-625" dirty="0">
                <a:solidFill>
                  <a:schemeClr val="bg1"/>
                </a:solidFill>
              </a:rPr>
              <a:t>   </a:t>
            </a:r>
            <a:r>
              <a:rPr lang="en-US" b="1" spc="-265" dirty="0">
                <a:solidFill>
                  <a:schemeClr val="bg1"/>
                </a:solidFill>
              </a:rPr>
              <a:t>Search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803D51-093A-0673-3ADE-56991187A5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3675" y="1313151"/>
            <a:ext cx="6724650" cy="4619625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79397E6-A040-AD1F-A139-01326E4ED005}"/>
              </a:ext>
            </a:extLst>
          </p:cNvPr>
          <p:cNvCxnSpPr/>
          <p:nvPr/>
        </p:nvCxnSpPr>
        <p:spPr>
          <a:xfrm flipH="1">
            <a:off x="7213600" y="3620655"/>
            <a:ext cx="628073" cy="6465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5278A0AE-BC1D-3715-34F2-2AB3B29D5045}"/>
              </a:ext>
            </a:extLst>
          </p:cNvPr>
          <p:cNvSpPr/>
          <p:nvPr/>
        </p:nvSpPr>
        <p:spPr>
          <a:xfrm>
            <a:off x="7084291" y="4285673"/>
            <a:ext cx="323273" cy="314036"/>
          </a:xfrm>
          <a:prstGeom prst="ellipse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06A7579-6366-EBD7-D87F-932E16EBFCC6}"/>
              </a:ext>
            </a:extLst>
          </p:cNvPr>
          <p:cNvCxnSpPr/>
          <p:nvPr/>
        </p:nvCxnSpPr>
        <p:spPr>
          <a:xfrm>
            <a:off x="7980218" y="3620655"/>
            <a:ext cx="526473" cy="6650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>
            <a:extLst>
              <a:ext uri="{FF2B5EF4-FFF2-40B4-BE49-F238E27FC236}">
                <a16:creationId xmlns:a16="http://schemas.microsoft.com/office/drawing/2014/main" id="{A849C691-3FD3-43BF-A8F5-D831BC59C11D}"/>
              </a:ext>
            </a:extLst>
          </p:cNvPr>
          <p:cNvSpPr/>
          <p:nvPr/>
        </p:nvSpPr>
        <p:spPr>
          <a:xfrm>
            <a:off x="8345054" y="4285673"/>
            <a:ext cx="323273" cy="33250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0AAA774-3C56-6CCF-1E15-4DDBBC13020B}"/>
              </a:ext>
            </a:extLst>
          </p:cNvPr>
          <p:cNvCxnSpPr/>
          <p:nvPr/>
        </p:nvCxnSpPr>
        <p:spPr>
          <a:xfrm flipH="1">
            <a:off x="7084291" y="3620655"/>
            <a:ext cx="600364" cy="6465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7949808-E47F-97A6-6475-A1A954D5BD2C}"/>
              </a:ext>
            </a:extLst>
          </p:cNvPr>
          <p:cNvSpPr txBox="1"/>
          <p:nvPr/>
        </p:nvSpPr>
        <p:spPr>
          <a:xfrm>
            <a:off x="6918038" y="4826794"/>
            <a:ext cx="789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Goal</a:t>
            </a:r>
          </a:p>
        </p:txBody>
      </p:sp>
    </p:spTree>
    <p:extLst>
      <p:ext uri="{BB962C8B-B14F-4D97-AF65-F5344CB8AC3E}">
        <p14:creationId xmlns:p14="http://schemas.microsoft.com/office/powerpoint/2010/main" val="123772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14"/>
    </mc:Choice>
    <mc:Fallback xmlns="">
      <p:transition spd="slow" advTm="9721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828511" y="115094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85" dirty="0">
                <a:solidFill>
                  <a:schemeClr val="bg1"/>
                </a:solidFill>
              </a:rPr>
              <a:t>Backtracking</a:t>
            </a:r>
            <a:r>
              <a:rPr b="1" spc="-645" dirty="0">
                <a:solidFill>
                  <a:schemeClr val="bg1"/>
                </a:solidFill>
              </a:rPr>
              <a:t> </a:t>
            </a:r>
            <a:r>
              <a:rPr lang="en-US" b="1" spc="-645" dirty="0">
                <a:solidFill>
                  <a:schemeClr val="bg1"/>
                </a:solidFill>
              </a:rPr>
              <a:t> </a:t>
            </a:r>
            <a:r>
              <a:rPr lang="ar-EG" b="1" spc="-645" dirty="0">
                <a:solidFill>
                  <a:schemeClr val="bg1"/>
                </a:solidFill>
              </a:rPr>
              <a:t> </a:t>
            </a:r>
            <a:r>
              <a:rPr b="1" spc="-275" dirty="0">
                <a:solidFill>
                  <a:schemeClr val="bg1"/>
                </a:solidFill>
              </a:rPr>
              <a:t>Algorithm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610" dirty="0">
                <a:solidFill>
                  <a:schemeClr val="bg1"/>
                </a:solidFill>
              </a:rPr>
              <a:t> </a:t>
            </a:r>
            <a:r>
              <a:rPr b="1" spc="-235" dirty="0">
                <a:solidFill>
                  <a:schemeClr val="bg1"/>
                </a:solidFill>
              </a:rPr>
              <a:t>Data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610" dirty="0">
                <a:solidFill>
                  <a:schemeClr val="bg1"/>
                </a:solidFill>
              </a:rPr>
              <a:t> </a:t>
            </a:r>
            <a:r>
              <a:rPr b="1" spc="-285" dirty="0">
                <a:solidFill>
                  <a:schemeClr val="bg1"/>
                </a:solidFill>
              </a:rPr>
              <a:t>Structure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81075" y="1537416"/>
            <a:ext cx="9351897" cy="387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50100"/>
              </a:lnSpc>
              <a:spcBef>
                <a:spcPts val="100"/>
              </a:spcBef>
              <a:buFont typeface="Courier New"/>
              <a:buChar char="o"/>
              <a:tabLst>
                <a:tab pos="355600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State</a:t>
            </a:r>
            <a:r>
              <a:rPr sz="2400" u="sng" spc="27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List</a:t>
            </a:r>
            <a:r>
              <a:rPr sz="2400" u="sng" spc="2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(SL)</a:t>
            </a:r>
            <a:r>
              <a:rPr sz="2400" dirty="0">
                <a:latin typeface="Calibri"/>
                <a:cs typeface="Calibri"/>
              </a:rPr>
              <a:t>:</a:t>
            </a:r>
            <a:r>
              <a:rPr sz="2400" spc="2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lists</a:t>
            </a:r>
            <a:r>
              <a:rPr sz="2400" spc="2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2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states</a:t>
            </a:r>
            <a:r>
              <a:rPr sz="2400" spc="2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2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2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current</a:t>
            </a:r>
            <a:r>
              <a:rPr sz="2400" spc="2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path</a:t>
            </a:r>
            <a:r>
              <a:rPr sz="2400" spc="2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being </a:t>
            </a:r>
            <a:r>
              <a:rPr sz="2400" dirty="0">
                <a:latin typeface="Calibri"/>
                <a:cs typeface="Calibri"/>
              </a:rPr>
              <a:t>tried.</a:t>
            </a:r>
            <a:r>
              <a:rPr sz="2400" spc="3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If</a:t>
            </a:r>
            <a:r>
              <a:rPr sz="2400" spc="3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3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</a:t>
            </a:r>
            <a:r>
              <a:rPr sz="2400" spc="3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3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found,</a:t>
            </a:r>
            <a:r>
              <a:rPr sz="2400" spc="30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then</a:t>
            </a:r>
            <a:r>
              <a:rPr sz="2400" spc="3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3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contains</a:t>
            </a:r>
            <a:r>
              <a:rPr sz="2400" spc="3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325" dirty="0">
                <a:latin typeface="Calibri"/>
                <a:cs typeface="Calibri"/>
              </a:rPr>
              <a:t> </a:t>
            </a:r>
            <a:r>
              <a:rPr sz="2400" spc="-10" dirty="0">
                <a:highlight>
                  <a:srgbClr val="FFFF00"/>
                </a:highlight>
                <a:latin typeface="Calibri"/>
                <a:cs typeface="Calibri"/>
              </a:rPr>
              <a:t>solution path</a:t>
            </a:r>
            <a:r>
              <a:rPr sz="2400" spc="-10" dirty="0">
                <a:latin typeface="Calibri"/>
                <a:cs typeface="Calibri"/>
              </a:rPr>
              <a:t>.</a:t>
            </a:r>
            <a:r>
              <a:rPr lang="en-US" sz="2400" spc="-10" dirty="0">
                <a:latin typeface="Calibri"/>
                <a:cs typeface="Calibri"/>
              </a:rPr>
              <a:t> </a:t>
            </a:r>
            <a:endParaRPr sz="2400" dirty="0">
              <a:latin typeface="Calibri"/>
              <a:cs typeface="Calibri"/>
            </a:endParaRPr>
          </a:p>
          <a:p>
            <a:pPr marL="355600" marR="5080" indent="-342900" algn="just">
              <a:lnSpc>
                <a:spcPct val="150000"/>
              </a:lnSpc>
              <a:spcBef>
                <a:spcPts val="5"/>
              </a:spcBef>
              <a:buFont typeface="Courier New"/>
              <a:buChar char="o"/>
              <a:tabLst>
                <a:tab pos="355600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New</a:t>
            </a:r>
            <a:r>
              <a:rPr sz="2400" u="sng" spc="50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State</a:t>
            </a:r>
            <a:r>
              <a:rPr sz="2400" u="sng" spc="50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List</a:t>
            </a:r>
            <a:r>
              <a:rPr sz="2400" u="sng" spc="50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(NSL):</a:t>
            </a:r>
            <a:r>
              <a:rPr sz="2400" spc="50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contains</a:t>
            </a:r>
            <a:r>
              <a:rPr sz="2400" spc="500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nodes</a:t>
            </a:r>
            <a:r>
              <a:rPr sz="2400" spc="50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515" dirty="0">
                <a:latin typeface="Calibri"/>
                <a:cs typeface="Calibri"/>
              </a:rPr>
              <a:t>  </a:t>
            </a:r>
            <a:r>
              <a:rPr sz="2400" spc="-10" dirty="0">
                <a:latin typeface="Calibri"/>
                <a:cs typeface="Calibri"/>
              </a:rPr>
              <a:t>waiting evaluation</a:t>
            </a:r>
            <a:r>
              <a:rPr lang="en-US" sz="2400" spc="-10" dirty="0">
                <a:latin typeface="Calibri"/>
                <a:cs typeface="Calibri"/>
              </a:rPr>
              <a:t> (frontier or open)</a:t>
            </a:r>
            <a:r>
              <a:rPr sz="2400" spc="-10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 marL="354965" indent="-342265" algn="just">
              <a:spcBef>
                <a:spcPts val="1440"/>
              </a:spcBef>
              <a:buFont typeface="Courier New"/>
              <a:buChar char="o"/>
              <a:tabLst>
                <a:tab pos="354965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Dead</a:t>
            </a:r>
            <a:r>
              <a:rPr sz="2400" u="sng" spc="4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Ends</a:t>
            </a:r>
            <a:r>
              <a:rPr sz="2400" u="sng" spc="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(DE):</a:t>
            </a:r>
            <a:r>
              <a:rPr sz="2400" spc="4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lists</a:t>
            </a:r>
            <a:r>
              <a:rPr sz="2400" spc="3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states</a:t>
            </a:r>
            <a:r>
              <a:rPr sz="2400" spc="4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whose</a:t>
            </a:r>
            <a:r>
              <a:rPr sz="2400" spc="45" dirty="0">
                <a:latin typeface="Calibri"/>
                <a:cs typeface="Calibri"/>
              </a:rPr>
              <a:t>  </a:t>
            </a:r>
            <a:r>
              <a:rPr sz="2400" dirty="0">
                <a:latin typeface="Calibri"/>
                <a:cs typeface="Calibri"/>
              </a:rPr>
              <a:t>descendants</a:t>
            </a:r>
            <a:r>
              <a:rPr sz="2400" spc="40" dirty="0">
                <a:latin typeface="Calibri"/>
                <a:cs typeface="Calibri"/>
              </a:rPr>
              <a:t>  </a:t>
            </a:r>
            <a:r>
              <a:rPr sz="2400" spc="-20" dirty="0">
                <a:latin typeface="Calibri"/>
                <a:cs typeface="Calibri"/>
              </a:rPr>
              <a:t>have</a:t>
            </a:r>
            <a:endParaRPr sz="2400" dirty="0">
              <a:latin typeface="Calibri"/>
              <a:cs typeface="Calibri"/>
            </a:endParaRPr>
          </a:p>
          <a:p>
            <a:pPr marL="355600">
              <a:spcBef>
                <a:spcPts val="1440"/>
              </a:spcBef>
            </a:pPr>
            <a:r>
              <a:rPr sz="2400" dirty="0">
                <a:latin typeface="Calibri"/>
                <a:cs typeface="Calibri"/>
              </a:rPr>
              <a:t>failed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contain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node.</a:t>
            </a:r>
            <a:endParaRPr sz="2400" dirty="0">
              <a:latin typeface="Calibri"/>
              <a:cs typeface="Calibri"/>
            </a:endParaRPr>
          </a:p>
          <a:p>
            <a:pPr marL="354965" indent="-342265" algn="just">
              <a:spcBef>
                <a:spcPts val="1440"/>
              </a:spcBef>
              <a:buFont typeface="Courier New"/>
              <a:buChar char="o"/>
              <a:tabLst>
                <a:tab pos="354965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Current</a:t>
            </a:r>
            <a:r>
              <a:rPr sz="2400" u="sng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State</a:t>
            </a:r>
            <a:r>
              <a:rPr sz="24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(CS):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state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currently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under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consideration</a:t>
            </a:r>
            <a:r>
              <a:rPr lang="en-US" sz="2400" spc="-10" dirty="0">
                <a:latin typeface="Calibri"/>
                <a:cs typeface="Calibri"/>
              </a:rPr>
              <a:t> pointer</a:t>
            </a:r>
            <a:r>
              <a:rPr sz="2400" spc="-10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102"/>
    </mc:Choice>
    <mc:Fallback xmlns="">
      <p:transition spd="slow" advTm="10710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DA30CC6-35E3-A682-BFE9-51CF62F50B1B}"/>
              </a:ext>
            </a:extLst>
          </p:cNvPr>
          <p:cNvSpPr txBox="1"/>
          <p:nvPr/>
        </p:nvSpPr>
        <p:spPr>
          <a:xfrm>
            <a:off x="2660072" y="203200"/>
            <a:ext cx="60775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-210" dirty="0">
                <a:solidFill>
                  <a:schemeClr val="bg1"/>
                </a:solidFill>
                <a:latin typeface="RomanT" panose="00000400000000000000" pitchFamily="2" charset="0"/>
                <a:cs typeface="RomanT" panose="00000400000000000000" pitchFamily="2" charset="0"/>
              </a:rPr>
              <a:t>The</a:t>
            </a:r>
            <a:r>
              <a:rPr lang="en-US" sz="2800" b="1" spc="-625" dirty="0">
                <a:solidFill>
                  <a:schemeClr val="bg1"/>
                </a:solidFill>
                <a:latin typeface="RomanT" panose="00000400000000000000" pitchFamily="2" charset="0"/>
                <a:cs typeface="RomanT" panose="00000400000000000000" pitchFamily="2" charset="0"/>
              </a:rPr>
              <a:t>   </a:t>
            </a:r>
            <a:r>
              <a:rPr lang="en-US" sz="2800" b="1" spc="-285" dirty="0">
                <a:solidFill>
                  <a:schemeClr val="bg1"/>
                </a:solidFill>
                <a:latin typeface="RomanT" panose="00000400000000000000" pitchFamily="2" charset="0"/>
                <a:cs typeface="RomanT" panose="00000400000000000000" pitchFamily="2" charset="0"/>
              </a:rPr>
              <a:t>Backtracking</a:t>
            </a:r>
            <a:r>
              <a:rPr lang="en-US" sz="2800" b="1" spc="-625" dirty="0">
                <a:solidFill>
                  <a:schemeClr val="bg1"/>
                </a:solidFill>
                <a:latin typeface="RomanT" panose="00000400000000000000" pitchFamily="2" charset="0"/>
                <a:cs typeface="RomanT" panose="00000400000000000000" pitchFamily="2" charset="0"/>
              </a:rPr>
              <a:t>   </a:t>
            </a:r>
            <a:r>
              <a:rPr lang="en-US" sz="2800" b="1" spc="-285" dirty="0">
                <a:solidFill>
                  <a:schemeClr val="bg1"/>
                </a:solidFill>
                <a:latin typeface="RomanT" panose="00000400000000000000" pitchFamily="2" charset="0"/>
                <a:cs typeface="RomanT" panose="00000400000000000000" pitchFamily="2" charset="0"/>
              </a:rPr>
              <a:t>Algorithm</a:t>
            </a:r>
            <a:endParaRPr lang="en-US" sz="2800" dirty="0">
              <a:latin typeface="RomanT" panose="00000400000000000000" pitchFamily="2" charset="0"/>
              <a:cs typeface="RomanT" panose="00000400000000000000" pitchFamily="2" charset="0"/>
            </a:endParaRPr>
          </a:p>
        </p:txBody>
      </p:sp>
      <p:pic>
        <p:nvPicPr>
          <p:cNvPr id="7" name="Picture 2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0E538245-D240-C84B-1AAB-EF7E5E85F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788" y="1184988"/>
            <a:ext cx="9770681" cy="4646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282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158"/>
    </mc:Choice>
    <mc:Fallback>
      <p:transition spd="slow" advTm="30115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B5448613-7DA4-61B4-2C26-30B89F76D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5" y="1334277"/>
            <a:ext cx="3780428" cy="4646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85564DFA-C45E-DA43-9521-164F0606E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174" y="1232645"/>
            <a:ext cx="3796145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E6707D-3350-311C-A7DD-DEF01CB47D18}"/>
              </a:ext>
            </a:extLst>
          </p:cNvPr>
          <p:cNvSpPr txBox="1"/>
          <p:nvPr/>
        </p:nvSpPr>
        <p:spPr>
          <a:xfrm>
            <a:off x="3060441" y="522514"/>
            <a:ext cx="3293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222300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165"/>
    </mc:Choice>
    <mc:Fallback>
      <p:transition spd="slow" advTm="77165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6234BB3-6244-CC04-5499-EFDE60E42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261" y="1412052"/>
            <a:ext cx="3586442" cy="43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6761CF9A-8954-A2B2-2088-065C552BE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5" y="1268963"/>
            <a:ext cx="3780428" cy="362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9D0CC3-589C-BCC8-10B1-AC3FB08FF8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624" y="5029200"/>
            <a:ext cx="6623146" cy="99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83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918"/>
    </mc:Choice>
    <mc:Fallback>
      <p:transition spd="slow" advTm="161918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0FB4E7EC-0088-FB7E-1CBC-25C88DEA6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5" y="1268963"/>
            <a:ext cx="3780428" cy="362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42F64FFF-D72C-2D94-3A10-650D439A0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261" y="1412052"/>
            <a:ext cx="3586442" cy="43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546461-7879-4FFA-0BB9-6AE14F21EF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494" y="4910993"/>
            <a:ext cx="7271171" cy="106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20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866"/>
    </mc:Choice>
    <mc:Fallback>
      <p:transition spd="slow" advTm="11086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0FB4E7EC-0088-FB7E-1CBC-25C88DEA6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5" y="1268963"/>
            <a:ext cx="3780428" cy="362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42F64FFF-D72C-2D94-3A10-650D439A0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261" y="1412052"/>
            <a:ext cx="3586442" cy="43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DAE183-4B2D-0F88-C8E7-0B860C6EC5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922" y="5169159"/>
            <a:ext cx="7320754" cy="83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52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89"/>
    </mc:Choice>
    <mc:Fallback>
      <p:transition spd="slow" advTm="90089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0FB4E7EC-0088-FB7E-1CBC-25C88DEA6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5" y="1268963"/>
            <a:ext cx="3780428" cy="362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42F64FFF-D72C-2D94-3A10-650D439A0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261" y="1412052"/>
            <a:ext cx="3586442" cy="43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6C1C61-41E8-9A37-09AA-7B716FACBD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166" y="4981818"/>
            <a:ext cx="6892983" cy="99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87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330"/>
    </mc:Choice>
    <mc:Fallback>
      <p:transition spd="slow" advTm="21933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0FB4E7EC-0088-FB7E-1CBC-25C88DEA6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5" y="1268963"/>
            <a:ext cx="3780428" cy="362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42F64FFF-D72C-2D94-3A10-650D439A0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261" y="1412052"/>
            <a:ext cx="3586442" cy="43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FF1DCAE-40E5-808F-085E-35467AD2D1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8216" y="4898573"/>
            <a:ext cx="6090168" cy="1166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79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86"/>
    </mc:Choice>
    <mc:Fallback>
      <p:transition spd="slow" advTm="313786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073ABA61-7316-30DA-9592-772B777DD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5" y="1268963"/>
            <a:ext cx="3780428" cy="362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D55641E-B4E7-D29B-1C93-AA9D5288E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261" y="1412052"/>
            <a:ext cx="3586442" cy="43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BD9A6C-FB65-2B65-6AE3-971643898F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693" y="4898572"/>
            <a:ext cx="7271658" cy="1118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99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269"/>
    </mc:Choice>
    <mc:Fallback>
      <p:transition spd="slow" advTm="86269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7613DD72-2489-8504-32DA-B0FA03A26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5" y="1268963"/>
            <a:ext cx="3780428" cy="362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CE71523D-DF41-1F63-BD3E-14395B04F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261" y="1412052"/>
            <a:ext cx="3586442" cy="43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61F8A1-247D-E61F-E215-21892E88C7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616" y="4991877"/>
            <a:ext cx="6671387" cy="93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407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7051"/>
    </mc:Choice>
    <mc:Fallback>
      <p:transition spd="slow" advTm="38705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&#10;pg97_code.pct                                                  000260AEMacintosh HD                   ABA78158:">
            <a:extLst>
              <a:ext uri="{FF2B5EF4-FFF2-40B4-BE49-F238E27FC236}">
                <a16:creationId xmlns:a16="http://schemas.microsoft.com/office/drawing/2014/main" id="{9D5CC89A-F6EB-32A9-D706-C12058580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5" y="1268963"/>
            <a:ext cx="3780428" cy="335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DF9323DA-5102-3031-2BA2-7E5243208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261" y="1412052"/>
            <a:ext cx="3586442" cy="43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B80C4B-EFA4-73CD-27EF-DEEF48C05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298" y="4777273"/>
            <a:ext cx="7448940" cy="1113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04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8416"/>
    </mc:Choice>
    <mc:Fallback>
      <p:transition spd="slow" advTm="288416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FD878C0-F37C-6628-6F9F-FD31BABA3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43" y="1533330"/>
            <a:ext cx="5862638" cy="409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36BA63-3C68-CA01-0299-5EC89D53C224}"/>
              </a:ext>
            </a:extLst>
          </p:cNvPr>
          <p:cNvSpPr txBox="1"/>
          <p:nvPr/>
        </p:nvSpPr>
        <p:spPr>
          <a:xfrm>
            <a:off x="2999425" y="607149"/>
            <a:ext cx="3293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Example 2</a:t>
            </a:r>
          </a:p>
        </p:txBody>
      </p:sp>
    </p:spTree>
    <p:extLst>
      <p:ext uri="{BB962C8B-B14F-4D97-AF65-F5344CB8AC3E}">
        <p14:creationId xmlns:p14="http://schemas.microsoft.com/office/powerpoint/2010/main" val="216085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887"/>
    </mc:Choice>
    <mc:Fallback>
      <p:transition spd="slow" advTm="73887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66263" y="677616"/>
            <a:ext cx="7003609" cy="51171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366263" y="1613357"/>
            <a:ext cx="7346950" cy="22211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Calibri"/>
                <a:cs typeface="Calibri"/>
              </a:rPr>
              <a:t>Blind</a:t>
            </a:r>
            <a:r>
              <a:rPr sz="2400" spc="-30" dirty="0">
                <a:solidFill>
                  <a:srgbClr val="CC6600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(or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CC6600"/>
                </a:solidFill>
                <a:latin typeface="Calibri"/>
                <a:cs typeface="Calibri"/>
              </a:rPr>
              <a:t>un-</a:t>
            </a:r>
            <a:r>
              <a:rPr sz="2400" dirty="0">
                <a:solidFill>
                  <a:srgbClr val="CC6600"/>
                </a:solidFill>
                <a:latin typeface="Calibri"/>
                <a:cs typeface="Calibri"/>
              </a:rPr>
              <a:t>informed</a:t>
            </a:r>
            <a:r>
              <a:rPr lang="en-US" sz="2400" dirty="0">
                <a:solidFill>
                  <a:srgbClr val="CC6600"/>
                </a:solidFill>
                <a:latin typeface="Calibri"/>
                <a:cs typeface="Calibri"/>
              </a:rPr>
              <a:t> or exhaustive or brute-force </a:t>
            </a:r>
            <a:r>
              <a:rPr sz="2400" dirty="0">
                <a:latin typeface="Calibri"/>
                <a:cs typeface="Calibri"/>
              </a:rPr>
              <a:t>)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strategies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do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not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exploit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any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</a:t>
            </a:r>
            <a:r>
              <a:rPr lang="en-US"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information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contained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state.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10"/>
              </a:spcBef>
            </a:pPr>
            <a:endParaRPr sz="2350" dirty="0">
              <a:latin typeface="Calibri"/>
              <a:cs typeface="Calibri"/>
            </a:endParaRPr>
          </a:p>
          <a:p>
            <a:pPr marL="12700"/>
            <a:r>
              <a:rPr sz="2400" dirty="0">
                <a:solidFill>
                  <a:srgbClr val="FF9900"/>
                </a:solidFill>
                <a:latin typeface="Calibri"/>
                <a:cs typeface="Calibri"/>
              </a:rPr>
              <a:t>Heuristic</a:t>
            </a:r>
            <a:r>
              <a:rPr sz="2400" spc="-25" dirty="0">
                <a:solidFill>
                  <a:srgbClr val="FF9900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(or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9900"/>
                </a:solidFill>
                <a:latin typeface="Calibri"/>
                <a:cs typeface="Calibri"/>
              </a:rPr>
              <a:t>informed</a:t>
            </a:r>
            <a:r>
              <a:rPr sz="2400" dirty="0">
                <a:latin typeface="Calibri"/>
                <a:cs typeface="Calibri"/>
              </a:rPr>
              <a:t>)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strategies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exploits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such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information</a:t>
            </a:r>
            <a:endParaRPr sz="2400" dirty="0">
              <a:latin typeface="Calibri"/>
              <a:cs typeface="Calibri"/>
            </a:endParaRPr>
          </a:p>
          <a:p>
            <a:pPr marL="12700"/>
            <a:r>
              <a:rPr sz="2400" dirty="0">
                <a:latin typeface="Calibri"/>
                <a:cs typeface="Calibri"/>
              </a:rPr>
              <a:t>to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assess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node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“more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promising”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another.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234"/>
    </mc:Choice>
    <mc:Fallback>
      <p:transition spd="slow" advTm="113234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555365" y="584187"/>
            <a:ext cx="254063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250" dirty="0">
                <a:solidFill>
                  <a:schemeClr val="bg1"/>
                </a:solidFill>
                <a:latin typeface="Arial"/>
                <a:cs typeface="Arial"/>
              </a:rPr>
              <a:t>Blind</a:t>
            </a:r>
            <a:r>
              <a:rPr sz="3200" b="1" spc="-6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ar-EG" sz="3200" b="1" spc="-6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3200" b="1" spc="-285" dirty="0">
                <a:solidFill>
                  <a:schemeClr val="bg1"/>
                </a:solidFill>
                <a:latin typeface="Arial"/>
                <a:cs typeface="Arial"/>
              </a:rPr>
              <a:t>Strategies</a:t>
            </a:r>
            <a:endParaRPr sz="32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2136776" y="1539874"/>
            <a:ext cx="2968625" cy="1184275"/>
          </a:xfrm>
          <a:prstGeom prst="rect">
            <a:avLst/>
          </a:prstGeom>
        </p:spPr>
        <p:txBody>
          <a:bodyPr vert="horz" wrap="square" lIns="0" tIns="81280" rIns="0" bIns="0" rtlCol="0" anchor="ctr">
            <a:spAutoFit/>
          </a:bodyPr>
          <a:lstStyle/>
          <a:p>
            <a:pPr marL="354965" marR="5080" indent="-342900">
              <a:lnSpc>
                <a:spcPts val="4320"/>
              </a:lnSpc>
              <a:spcBef>
                <a:spcPts val="640"/>
              </a:spcBef>
            </a:pPr>
            <a:r>
              <a:rPr sz="4000" spc="-30" dirty="0">
                <a:solidFill>
                  <a:srgbClr val="CC6600"/>
                </a:solidFill>
                <a:latin typeface="Calibri"/>
                <a:cs typeface="Calibri"/>
              </a:rPr>
              <a:t>Breadth-</a:t>
            </a:r>
            <a:r>
              <a:rPr sz="4000" spc="-10" dirty="0">
                <a:solidFill>
                  <a:srgbClr val="CC6600"/>
                </a:solidFill>
                <a:latin typeface="Calibri"/>
                <a:cs typeface="Calibri"/>
              </a:rPr>
              <a:t>first </a:t>
            </a:r>
            <a:r>
              <a:rPr sz="4000" spc="-10" dirty="0">
                <a:solidFill>
                  <a:srgbClr val="000000"/>
                </a:solidFill>
                <a:latin typeface="Calibri"/>
                <a:cs typeface="Calibri"/>
              </a:rPr>
              <a:t>Bidirectional</a:t>
            </a:r>
            <a:endParaRPr sz="40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1744" y="3187064"/>
            <a:ext cx="3235325" cy="118364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354965" marR="5080" indent="-342900">
              <a:lnSpc>
                <a:spcPts val="4320"/>
              </a:lnSpc>
              <a:spcBef>
                <a:spcPts val="640"/>
              </a:spcBef>
            </a:pPr>
            <a:r>
              <a:rPr sz="4000" spc="-25" dirty="0">
                <a:solidFill>
                  <a:srgbClr val="CC6600"/>
                </a:solidFill>
                <a:latin typeface="Calibri"/>
                <a:cs typeface="Calibri"/>
              </a:rPr>
              <a:t>Depth-</a:t>
            </a:r>
            <a:r>
              <a:rPr sz="4000" spc="-10" dirty="0">
                <a:solidFill>
                  <a:srgbClr val="CC6600"/>
                </a:solidFill>
                <a:latin typeface="Calibri"/>
                <a:cs typeface="Calibri"/>
              </a:rPr>
              <a:t>first </a:t>
            </a:r>
            <a:r>
              <a:rPr sz="4000" spc="-25" dirty="0">
                <a:latin typeface="Calibri"/>
                <a:cs typeface="Calibri"/>
              </a:rPr>
              <a:t>Depth-</a:t>
            </a:r>
            <a:r>
              <a:rPr sz="4000" spc="-10" dirty="0">
                <a:latin typeface="Calibri"/>
                <a:cs typeface="Calibri"/>
              </a:rPr>
              <a:t>limited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04643" y="4284040"/>
            <a:ext cx="406400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4000" dirty="0">
                <a:latin typeface="Calibri"/>
                <a:cs typeface="Calibri"/>
              </a:rPr>
              <a:t>Iterative</a:t>
            </a:r>
            <a:r>
              <a:rPr sz="4000" spc="-140" dirty="0">
                <a:latin typeface="Calibri"/>
                <a:cs typeface="Calibri"/>
              </a:rPr>
              <a:t> </a:t>
            </a:r>
            <a:r>
              <a:rPr sz="4000" spc="-10" dirty="0">
                <a:latin typeface="Calibri"/>
                <a:cs typeface="Calibri"/>
              </a:rPr>
              <a:t>deepening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61744" y="5381955"/>
            <a:ext cx="280352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4000" spc="-25" dirty="0">
                <a:solidFill>
                  <a:srgbClr val="CC6600"/>
                </a:solidFill>
                <a:latin typeface="Calibri"/>
                <a:cs typeface="Calibri"/>
              </a:rPr>
              <a:t>Uniform-</a:t>
            </a:r>
            <a:r>
              <a:rPr sz="4000" spc="-20" dirty="0">
                <a:solidFill>
                  <a:srgbClr val="CC6600"/>
                </a:solidFill>
                <a:latin typeface="Calibri"/>
                <a:cs typeface="Calibri"/>
              </a:rPr>
              <a:t>Cost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53200" y="2971800"/>
            <a:ext cx="2621280" cy="513602"/>
          </a:xfrm>
          <a:prstGeom prst="rect">
            <a:avLst/>
          </a:prstGeom>
          <a:solidFill>
            <a:srgbClr val="CCFFCC"/>
          </a:solidFill>
          <a:ln w="9144">
            <a:solidFill>
              <a:srgbClr val="33CC33"/>
            </a:solidFill>
          </a:ln>
        </p:spPr>
        <p:txBody>
          <a:bodyPr vert="horz" wrap="square" lIns="0" tIns="20955" rIns="0" bIns="0" rtlCol="0">
            <a:spAutoFit/>
          </a:bodyPr>
          <a:lstStyle/>
          <a:p>
            <a:pPr marL="92075">
              <a:spcBef>
                <a:spcPts val="165"/>
              </a:spcBef>
            </a:pPr>
            <a:r>
              <a:rPr sz="3200" dirty="0">
                <a:solidFill>
                  <a:srgbClr val="33CC33"/>
                </a:solidFill>
                <a:latin typeface="Calibri"/>
                <a:cs typeface="Calibri"/>
              </a:rPr>
              <a:t>Step</a:t>
            </a:r>
            <a:r>
              <a:rPr sz="3200" spc="-40" dirty="0">
                <a:solidFill>
                  <a:srgbClr val="33CC33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33CC33"/>
                </a:solidFill>
                <a:latin typeface="Calibri"/>
                <a:cs typeface="Calibri"/>
              </a:rPr>
              <a:t>cost</a:t>
            </a:r>
            <a:r>
              <a:rPr sz="3200" spc="-50" dirty="0">
                <a:solidFill>
                  <a:srgbClr val="33CC33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33CC33"/>
                </a:solidFill>
                <a:latin typeface="Calibri"/>
                <a:cs typeface="Calibri"/>
              </a:rPr>
              <a:t>=</a:t>
            </a:r>
            <a:r>
              <a:rPr sz="3200" spc="-25" dirty="0">
                <a:solidFill>
                  <a:srgbClr val="33CC33"/>
                </a:solidFill>
                <a:latin typeface="Calibri"/>
                <a:cs typeface="Calibri"/>
              </a:rPr>
              <a:t> </a:t>
            </a:r>
            <a:r>
              <a:rPr sz="3200" spc="-50" dirty="0">
                <a:solidFill>
                  <a:srgbClr val="33CC33"/>
                </a:solidFill>
                <a:latin typeface="Calibri"/>
                <a:cs typeface="Calibri"/>
              </a:rPr>
              <a:t>1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953000" y="2286000"/>
            <a:ext cx="1604010" cy="1391285"/>
          </a:xfrm>
          <a:custGeom>
            <a:avLst/>
            <a:gdLst/>
            <a:ahLst/>
            <a:cxnLst/>
            <a:rect l="l" t="t" r="r" b="b"/>
            <a:pathLst>
              <a:path w="1604010" h="1391285">
                <a:moveTo>
                  <a:pt x="1604010" y="985520"/>
                </a:moveTo>
                <a:lnTo>
                  <a:pt x="369201" y="41211"/>
                </a:lnTo>
                <a:lnTo>
                  <a:pt x="375081" y="33528"/>
                </a:lnTo>
                <a:lnTo>
                  <a:pt x="388493" y="16002"/>
                </a:lnTo>
                <a:lnTo>
                  <a:pt x="304800" y="0"/>
                </a:lnTo>
                <a:lnTo>
                  <a:pt x="342138" y="76581"/>
                </a:lnTo>
                <a:lnTo>
                  <a:pt x="361492" y="51282"/>
                </a:lnTo>
                <a:lnTo>
                  <a:pt x="1585658" y="987488"/>
                </a:lnTo>
                <a:lnTo>
                  <a:pt x="72644" y="1347838"/>
                </a:lnTo>
                <a:lnTo>
                  <a:pt x="65278" y="1316863"/>
                </a:lnTo>
                <a:lnTo>
                  <a:pt x="0" y="1371600"/>
                </a:lnTo>
                <a:lnTo>
                  <a:pt x="82931" y="1391031"/>
                </a:lnTo>
                <a:lnTo>
                  <a:pt x="76276" y="1363091"/>
                </a:lnTo>
                <a:lnTo>
                  <a:pt x="75577" y="1360157"/>
                </a:lnTo>
                <a:lnTo>
                  <a:pt x="1601724" y="996823"/>
                </a:lnTo>
                <a:lnTo>
                  <a:pt x="1600200" y="990600"/>
                </a:lnTo>
                <a:lnTo>
                  <a:pt x="1604010" y="985520"/>
                </a:lnTo>
                <a:close/>
              </a:path>
            </a:pathLst>
          </a:custGeom>
          <a:solidFill>
            <a:srgbClr val="33CC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644897" y="5638800"/>
            <a:ext cx="4871085" cy="516808"/>
          </a:xfrm>
          <a:prstGeom prst="rect">
            <a:avLst/>
          </a:prstGeom>
          <a:solidFill>
            <a:srgbClr val="FFCCFF"/>
          </a:solidFill>
          <a:ln w="9144">
            <a:solidFill>
              <a:srgbClr val="FF3300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 marL="92075">
              <a:spcBef>
                <a:spcPts val="190"/>
              </a:spcBef>
            </a:pPr>
            <a:r>
              <a:rPr sz="3200" dirty="0">
                <a:solidFill>
                  <a:srgbClr val="FF3300"/>
                </a:solidFill>
                <a:latin typeface="Calibri"/>
                <a:cs typeface="Calibri"/>
              </a:rPr>
              <a:t>Step</a:t>
            </a:r>
            <a:r>
              <a:rPr sz="3200" spc="-30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3300"/>
                </a:solidFill>
                <a:latin typeface="Calibri"/>
                <a:cs typeface="Calibri"/>
              </a:rPr>
              <a:t>cost</a:t>
            </a:r>
            <a:r>
              <a:rPr sz="3200" spc="-20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3300"/>
                </a:solidFill>
                <a:latin typeface="Calibri"/>
                <a:cs typeface="Calibri"/>
              </a:rPr>
              <a:t>=</a:t>
            </a:r>
            <a:r>
              <a:rPr sz="3200" spc="-20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3300"/>
                </a:solidFill>
                <a:latin typeface="Calibri"/>
                <a:cs typeface="Calibri"/>
              </a:rPr>
              <a:t>c(action)</a:t>
            </a:r>
            <a:r>
              <a:rPr sz="3200" spc="5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3300"/>
                </a:solidFill>
                <a:latin typeface="Symbol"/>
                <a:cs typeface="Symbol"/>
              </a:rPr>
              <a:t></a:t>
            </a:r>
            <a:r>
              <a:rPr sz="3200" spc="-85" dirty="0">
                <a:solidFill>
                  <a:srgbClr val="FF3300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3300"/>
                </a:solidFill>
                <a:latin typeface="Symbol"/>
                <a:cs typeface="Symbol"/>
              </a:rPr>
              <a:t></a:t>
            </a:r>
            <a:r>
              <a:rPr sz="3200" spc="-105" dirty="0">
                <a:solidFill>
                  <a:srgbClr val="FF3300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3300"/>
                </a:solidFill>
                <a:latin typeface="Calibri"/>
                <a:cs typeface="Calibri"/>
              </a:rPr>
              <a:t>&gt;</a:t>
            </a:r>
            <a:r>
              <a:rPr sz="3200" spc="-1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3200" spc="-50" dirty="0">
                <a:solidFill>
                  <a:srgbClr val="FF3300"/>
                </a:solidFill>
                <a:latin typeface="Calibri"/>
                <a:cs typeface="Calibri"/>
              </a:rPr>
              <a:t>0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105401" y="5775249"/>
            <a:ext cx="541655" cy="174625"/>
          </a:xfrm>
          <a:custGeom>
            <a:avLst/>
            <a:gdLst/>
            <a:ahLst/>
            <a:cxnLst/>
            <a:rect l="l" t="t" r="r" b="b"/>
            <a:pathLst>
              <a:path w="541654" h="174625">
                <a:moveTo>
                  <a:pt x="75068" y="30549"/>
                </a:moveTo>
                <a:lnTo>
                  <a:pt x="71621" y="42762"/>
                </a:lnTo>
                <a:lnTo>
                  <a:pt x="537717" y="174459"/>
                </a:lnTo>
                <a:lnTo>
                  <a:pt x="541274" y="162242"/>
                </a:lnTo>
                <a:lnTo>
                  <a:pt x="75068" y="30549"/>
                </a:lnTo>
                <a:close/>
              </a:path>
              <a:path w="541654" h="174625">
                <a:moveTo>
                  <a:pt x="83692" y="0"/>
                </a:moveTo>
                <a:lnTo>
                  <a:pt x="0" y="15951"/>
                </a:lnTo>
                <a:lnTo>
                  <a:pt x="62991" y="73329"/>
                </a:lnTo>
                <a:lnTo>
                  <a:pt x="71621" y="42762"/>
                </a:lnTo>
                <a:lnTo>
                  <a:pt x="59436" y="39319"/>
                </a:lnTo>
                <a:lnTo>
                  <a:pt x="62864" y="27101"/>
                </a:lnTo>
                <a:lnTo>
                  <a:pt x="76042" y="27101"/>
                </a:lnTo>
                <a:lnTo>
                  <a:pt x="83692" y="0"/>
                </a:lnTo>
                <a:close/>
              </a:path>
              <a:path w="541654" h="174625">
                <a:moveTo>
                  <a:pt x="62864" y="27101"/>
                </a:moveTo>
                <a:lnTo>
                  <a:pt x="59436" y="39319"/>
                </a:lnTo>
                <a:lnTo>
                  <a:pt x="71621" y="42762"/>
                </a:lnTo>
                <a:lnTo>
                  <a:pt x="75068" y="30549"/>
                </a:lnTo>
                <a:lnTo>
                  <a:pt x="62864" y="27101"/>
                </a:lnTo>
                <a:close/>
              </a:path>
              <a:path w="541654" h="174625">
                <a:moveTo>
                  <a:pt x="76042" y="27101"/>
                </a:moveTo>
                <a:lnTo>
                  <a:pt x="62864" y="27101"/>
                </a:lnTo>
                <a:lnTo>
                  <a:pt x="75068" y="30549"/>
                </a:lnTo>
                <a:lnTo>
                  <a:pt x="76042" y="27101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422"/>
    </mc:Choice>
    <mc:Fallback>
      <p:transition spd="slow" advTm="68422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176400" y="144431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lang="ar-EG"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726995" y="2450465"/>
          <a:ext cx="5895975" cy="2056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76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9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08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27480">
                        <a:lnSpc>
                          <a:spcPts val="171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950" dirty="0">
                        <a:latin typeface="Times New Roman"/>
                        <a:cs typeface="Times New Roman"/>
                      </a:endParaRPr>
                    </a:p>
                    <a:p>
                      <a:pPr marL="279400"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</a:t>
                      </a: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R="24130" algn="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58928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FRINGE = </a:t>
                      </a:r>
                      <a:r>
                        <a:rPr sz="1800" b="1" spc="-25" dirty="0">
                          <a:latin typeface="Calibri"/>
                          <a:cs typeface="Calibri"/>
                        </a:rPr>
                        <a:t>(1)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31750">
                        <a:lnSpc>
                          <a:spcPts val="2150"/>
                        </a:lnSpc>
                        <a:spcBef>
                          <a:spcPts val="10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65480">
                        <a:lnSpc>
                          <a:spcPts val="2150"/>
                        </a:lnSpc>
                        <a:spcBef>
                          <a:spcPts val="10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</a:t>
                      </a:r>
                    </a:p>
                  </a:txBody>
                  <a:tcPr marL="0" marR="0" marT="13335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05427" y="3500628"/>
            <a:ext cx="237744" cy="237744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3169921" y="3693160"/>
            <a:ext cx="685165" cy="839469"/>
          </a:xfrm>
          <a:custGeom>
            <a:avLst/>
            <a:gdLst/>
            <a:ahLst/>
            <a:cxnLst/>
            <a:rect l="l" t="t" r="r" b="b"/>
            <a:pathLst>
              <a:path w="685164" h="839470">
                <a:moveTo>
                  <a:pt x="18542" y="756031"/>
                </a:moveTo>
                <a:lnTo>
                  <a:pt x="0" y="839215"/>
                </a:lnTo>
                <a:lnTo>
                  <a:pt x="77597" y="804163"/>
                </a:lnTo>
                <a:lnTo>
                  <a:pt x="65131" y="794003"/>
                </a:lnTo>
                <a:lnTo>
                  <a:pt x="44957" y="794003"/>
                </a:lnTo>
                <a:lnTo>
                  <a:pt x="35179" y="786002"/>
                </a:lnTo>
                <a:lnTo>
                  <a:pt x="43208" y="776135"/>
                </a:lnTo>
                <a:lnTo>
                  <a:pt x="18542" y="756031"/>
                </a:lnTo>
                <a:close/>
              </a:path>
              <a:path w="685164" h="839470">
                <a:moveTo>
                  <a:pt x="43208" y="776135"/>
                </a:moveTo>
                <a:lnTo>
                  <a:pt x="35179" y="786002"/>
                </a:lnTo>
                <a:lnTo>
                  <a:pt x="44957" y="794003"/>
                </a:lnTo>
                <a:lnTo>
                  <a:pt x="53004" y="784119"/>
                </a:lnTo>
                <a:lnTo>
                  <a:pt x="43208" y="776135"/>
                </a:lnTo>
                <a:close/>
              </a:path>
              <a:path w="685164" h="839470">
                <a:moveTo>
                  <a:pt x="53004" y="784119"/>
                </a:moveTo>
                <a:lnTo>
                  <a:pt x="44957" y="794003"/>
                </a:lnTo>
                <a:lnTo>
                  <a:pt x="65131" y="794003"/>
                </a:lnTo>
                <a:lnTo>
                  <a:pt x="53004" y="784119"/>
                </a:lnTo>
                <a:close/>
              </a:path>
              <a:path w="685164" h="839470">
                <a:moveTo>
                  <a:pt x="674751" y="0"/>
                </a:moveTo>
                <a:lnTo>
                  <a:pt x="43208" y="776135"/>
                </a:lnTo>
                <a:lnTo>
                  <a:pt x="53004" y="784119"/>
                </a:lnTo>
                <a:lnTo>
                  <a:pt x="684657" y="8127"/>
                </a:lnTo>
                <a:lnTo>
                  <a:pt x="67475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27677" y="3693034"/>
            <a:ext cx="722630" cy="827405"/>
          </a:xfrm>
          <a:custGeom>
            <a:avLst/>
            <a:gdLst/>
            <a:ahLst/>
            <a:cxnLst/>
            <a:rect l="l" t="t" r="r" b="b"/>
            <a:pathLst>
              <a:path w="722630" h="827404">
                <a:moveTo>
                  <a:pt x="667815" y="773910"/>
                </a:moveTo>
                <a:lnTo>
                  <a:pt x="643890" y="794766"/>
                </a:lnTo>
                <a:lnTo>
                  <a:pt x="722630" y="827151"/>
                </a:lnTo>
                <a:lnTo>
                  <a:pt x="711320" y="783463"/>
                </a:lnTo>
                <a:lnTo>
                  <a:pt x="676148" y="783463"/>
                </a:lnTo>
                <a:lnTo>
                  <a:pt x="667815" y="773910"/>
                </a:lnTo>
                <a:close/>
              </a:path>
              <a:path w="722630" h="827404">
                <a:moveTo>
                  <a:pt x="677380" y="765573"/>
                </a:moveTo>
                <a:lnTo>
                  <a:pt x="667815" y="773910"/>
                </a:lnTo>
                <a:lnTo>
                  <a:pt x="676148" y="783463"/>
                </a:lnTo>
                <a:lnTo>
                  <a:pt x="685673" y="775081"/>
                </a:lnTo>
                <a:lnTo>
                  <a:pt x="677380" y="765573"/>
                </a:lnTo>
                <a:close/>
              </a:path>
              <a:path w="722630" h="827404">
                <a:moveTo>
                  <a:pt x="701294" y="744728"/>
                </a:moveTo>
                <a:lnTo>
                  <a:pt x="677380" y="765573"/>
                </a:lnTo>
                <a:lnTo>
                  <a:pt x="685673" y="775081"/>
                </a:lnTo>
                <a:lnTo>
                  <a:pt x="676148" y="783463"/>
                </a:lnTo>
                <a:lnTo>
                  <a:pt x="711320" y="783463"/>
                </a:lnTo>
                <a:lnTo>
                  <a:pt x="701294" y="744728"/>
                </a:lnTo>
                <a:close/>
              </a:path>
              <a:path w="722630" h="827404">
                <a:moveTo>
                  <a:pt x="9652" y="0"/>
                </a:moveTo>
                <a:lnTo>
                  <a:pt x="0" y="8382"/>
                </a:lnTo>
                <a:lnTo>
                  <a:pt x="667815" y="773910"/>
                </a:lnTo>
                <a:lnTo>
                  <a:pt x="677380" y="765573"/>
                </a:lnTo>
                <a:lnTo>
                  <a:pt x="96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37804" y="3704972"/>
            <a:ext cx="775970" cy="802005"/>
          </a:xfrm>
          <a:custGeom>
            <a:avLst/>
            <a:gdLst/>
            <a:ahLst/>
            <a:cxnLst/>
            <a:rect l="l" t="t" r="r" b="b"/>
            <a:pathLst>
              <a:path w="775970" h="802004">
                <a:moveTo>
                  <a:pt x="718131" y="751110"/>
                </a:moveTo>
                <a:lnTo>
                  <a:pt x="695325" y="773176"/>
                </a:lnTo>
                <a:lnTo>
                  <a:pt x="775716" y="801496"/>
                </a:lnTo>
                <a:lnTo>
                  <a:pt x="762688" y="760221"/>
                </a:lnTo>
                <a:lnTo>
                  <a:pt x="726948" y="760221"/>
                </a:lnTo>
                <a:lnTo>
                  <a:pt x="718131" y="751110"/>
                </a:lnTo>
                <a:close/>
              </a:path>
              <a:path w="775970" h="802004">
                <a:moveTo>
                  <a:pt x="727234" y="742302"/>
                </a:moveTo>
                <a:lnTo>
                  <a:pt x="718131" y="751110"/>
                </a:lnTo>
                <a:lnTo>
                  <a:pt x="726948" y="760221"/>
                </a:lnTo>
                <a:lnTo>
                  <a:pt x="736092" y="751458"/>
                </a:lnTo>
                <a:lnTo>
                  <a:pt x="727234" y="742302"/>
                </a:lnTo>
                <a:close/>
              </a:path>
              <a:path w="775970" h="802004">
                <a:moveTo>
                  <a:pt x="750062" y="720216"/>
                </a:moveTo>
                <a:lnTo>
                  <a:pt x="727234" y="742302"/>
                </a:lnTo>
                <a:lnTo>
                  <a:pt x="736092" y="751458"/>
                </a:lnTo>
                <a:lnTo>
                  <a:pt x="726948" y="760221"/>
                </a:lnTo>
                <a:lnTo>
                  <a:pt x="762688" y="760221"/>
                </a:lnTo>
                <a:lnTo>
                  <a:pt x="750062" y="720216"/>
                </a:lnTo>
                <a:close/>
              </a:path>
              <a:path w="775970" h="802004">
                <a:moveTo>
                  <a:pt x="9144" y="0"/>
                </a:moveTo>
                <a:lnTo>
                  <a:pt x="0" y="8889"/>
                </a:lnTo>
                <a:lnTo>
                  <a:pt x="718131" y="751110"/>
                </a:lnTo>
                <a:lnTo>
                  <a:pt x="727234" y="742302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2433828" y="4491229"/>
            <a:ext cx="1304925" cy="1381125"/>
            <a:chOff x="909827" y="4491228"/>
            <a:chExt cx="1304925" cy="1381125"/>
          </a:xfrm>
        </p:grpSpPr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8"/>
              <a:ext cx="237744" cy="23774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8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8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600580" y="4713986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4186428" y="4491229"/>
            <a:ext cx="1381125" cy="1381125"/>
            <a:chOff x="2662427" y="4491228"/>
            <a:chExt cx="1381125" cy="138112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8"/>
              <a:ext cx="237744" cy="23774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8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794126" y="4713986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8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6929629" y="4491229"/>
            <a:ext cx="1152525" cy="1381125"/>
            <a:chOff x="5405628" y="4491228"/>
            <a:chExt cx="1152525" cy="1381125"/>
          </a:xfrm>
        </p:grpSpPr>
        <p:pic>
          <p:nvPicPr>
            <p:cNvPr id="22" name="object 2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8" y="4491228"/>
              <a:ext cx="237744" cy="23774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8" y="5634228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542534" y="4699381"/>
              <a:ext cx="367665" cy="956310"/>
            </a:xfrm>
            <a:custGeom>
              <a:avLst/>
              <a:gdLst/>
              <a:ahLst/>
              <a:cxnLst/>
              <a:rect l="l" t="t" r="r" b="b"/>
              <a:pathLst>
                <a:path w="367664" h="956310">
                  <a:moveTo>
                    <a:pt x="0" y="871474"/>
                  </a:moveTo>
                  <a:lnTo>
                    <a:pt x="9398" y="956183"/>
                  </a:lnTo>
                  <a:lnTo>
                    <a:pt x="70513" y="898804"/>
                  </a:lnTo>
                  <a:lnTo>
                    <a:pt x="37337" y="898804"/>
                  </a:lnTo>
                  <a:lnTo>
                    <a:pt x="25400" y="894410"/>
                  </a:lnTo>
                  <a:lnTo>
                    <a:pt x="29802" y="882479"/>
                  </a:lnTo>
                  <a:lnTo>
                    <a:pt x="0" y="871474"/>
                  </a:lnTo>
                  <a:close/>
                </a:path>
                <a:path w="367664" h="956310">
                  <a:moveTo>
                    <a:pt x="29802" y="882479"/>
                  </a:moveTo>
                  <a:lnTo>
                    <a:pt x="25400" y="894410"/>
                  </a:lnTo>
                  <a:lnTo>
                    <a:pt x="37337" y="898804"/>
                  </a:lnTo>
                  <a:lnTo>
                    <a:pt x="41736" y="886885"/>
                  </a:lnTo>
                  <a:lnTo>
                    <a:pt x="29802" y="882479"/>
                  </a:lnTo>
                  <a:close/>
                </a:path>
                <a:path w="367664" h="956310">
                  <a:moveTo>
                    <a:pt x="41736" y="886885"/>
                  </a:moveTo>
                  <a:lnTo>
                    <a:pt x="37337" y="898804"/>
                  </a:lnTo>
                  <a:lnTo>
                    <a:pt x="70513" y="898804"/>
                  </a:lnTo>
                  <a:lnTo>
                    <a:pt x="71500" y="897877"/>
                  </a:lnTo>
                  <a:lnTo>
                    <a:pt x="41736" y="886885"/>
                  </a:lnTo>
                  <a:close/>
                </a:path>
                <a:path w="367664" h="956310">
                  <a:moveTo>
                    <a:pt x="355473" y="0"/>
                  </a:moveTo>
                  <a:lnTo>
                    <a:pt x="29802" y="882479"/>
                  </a:lnTo>
                  <a:lnTo>
                    <a:pt x="41736" y="886885"/>
                  </a:lnTo>
                  <a:lnTo>
                    <a:pt x="367411" y="4318"/>
                  </a:lnTo>
                  <a:lnTo>
                    <a:pt x="35547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20028" y="5634228"/>
              <a:ext cx="237744" cy="23774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6054979" y="4687189"/>
              <a:ext cx="367665" cy="956310"/>
            </a:xfrm>
            <a:custGeom>
              <a:avLst/>
              <a:gdLst/>
              <a:ahLst/>
              <a:cxnLst/>
              <a:rect l="l" t="t" r="r" b="b"/>
              <a:pathLst>
                <a:path w="367664" h="956310">
                  <a:moveTo>
                    <a:pt x="325685" y="886889"/>
                  </a:moveTo>
                  <a:lnTo>
                    <a:pt x="295910" y="897890"/>
                  </a:lnTo>
                  <a:lnTo>
                    <a:pt x="358013" y="956183"/>
                  </a:lnTo>
                  <a:lnTo>
                    <a:pt x="364381" y="898779"/>
                  </a:lnTo>
                  <a:lnTo>
                    <a:pt x="330073" y="898779"/>
                  </a:lnTo>
                  <a:lnTo>
                    <a:pt x="325685" y="886889"/>
                  </a:lnTo>
                  <a:close/>
                </a:path>
                <a:path w="367664" h="956310">
                  <a:moveTo>
                    <a:pt x="337593" y="882490"/>
                  </a:moveTo>
                  <a:lnTo>
                    <a:pt x="325685" y="886889"/>
                  </a:lnTo>
                  <a:lnTo>
                    <a:pt x="330073" y="898779"/>
                  </a:lnTo>
                  <a:lnTo>
                    <a:pt x="342011" y="894461"/>
                  </a:lnTo>
                  <a:lnTo>
                    <a:pt x="337593" y="882490"/>
                  </a:lnTo>
                  <a:close/>
                </a:path>
                <a:path w="367664" h="956310">
                  <a:moveTo>
                    <a:pt x="367411" y="871474"/>
                  </a:moveTo>
                  <a:lnTo>
                    <a:pt x="337593" y="882490"/>
                  </a:lnTo>
                  <a:lnTo>
                    <a:pt x="342011" y="894461"/>
                  </a:lnTo>
                  <a:lnTo>
                    <a:pt x="330073" y="898779"/>
                  </a:lnTo>
                  <a:lnTo>
                    <a:pt x="364381" y="898779"/>
                  </a:lnTo>
                  <a:lnTo>
                    <a:pt x="367411" y="871474"/>
                  </a:lnTo>
                  <a:close/>
                </a:path>
                <a:path w="367664" h="956310">
                  <a:moveTo>
                    <a:pt x="11937" y="0"/>
                  </a:moveTo>
                  <a:lnTo>
                    <a:pt x="0" y="4318"/>
                  </a:lnTo>
                  <a:lnTo>
                    <a:pt x="325685" y="886889"/>
                  </a:lnTo>
                  <a:lnTo>
                    <a:pt x="337593" y="882490"/>
                  </a:lnTo>
                  <a:lnTo>
                    <a:pt x="1193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8682229" y="4491229"/>
            <a:ext cx="1152525" cy="1381125"/>
            <a:chOff x="7158228" y="4491228"/>
            <a:chExt cx="1152525" cy="1381125"/>
          </a:xfrm>
        </p:grpSpPr>
        <p:pic>
          <p:nvPicPr>
            <p:cNvPr id="28" name="object 2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8" y="4491228"/>
              <a:ext cx="237744" cy="2377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8" y="5634228"/>
              <a:ext cx="237744" cy="237744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7265035" y="4714621"/>
              <a:ext cx="344170" cy="929005"/>
            </a:xfrm>
            <a:custGeom>
              <a:avLst/>
              <a:gdLst/>
              <a:ahLst/>
              <a:cxnLst/>
              <a:rect l="l" t="t" r="r" b="b"/>
              <a:pathLst>
                <a:path w="344170" h="929004">
                  <a:moveTo>
                    <a:pt x="0" y="844168"/>
                  </a:moveTo>
                  <a:lnTo>
                    <a:pt x="10541" y="928750"/>
                  </a:lnTo>
                  <a:lnTo>
                    <a:pt x="70434" y="870965"/>
                  </a:lnTo>
                  <a:lnTo>
                    <a:pt x="37719" y="870965"/>
                  </a:lnTo>
                  <a:lnTo>
                    <a:pt x="25781" y="866774"/>
                  </a:lnTo>
                  <a:lnTo>
                    <a:pt x="30022" y="854777"/>
                  </a:lnTo>
                  <a:lnTo>
                    <a:pt x="0" y="844168"/>
                  </a:lnTo>
                  <a:close/>
                </a:path>
                <a:path w="344170" h="929004">
                  <a:moveTo>
                    <a:pt x="30022" y="854777"/>
                  </a:moveTo>
                  <a:lnTo>
                    <a:pt x="25781" y="866774"/>
                  </a:lnTo>
                  <a:lnTo>
                    <a:pt x="37719" y="870965"/>
                  </a:lnTo>
                  <a:lnTo>
                    <a:pt x="41952" y="858993"/>
                  </a:lnTo>
                  <a:lnTo>
                    <a:pt x="30022" y="854777"/>
                  </a:lnTo>
                  <a:close/>
                </a:path>
                <a:path w="344170" h="929004">
                  <a:moveTo>
                    <a:pt x="41952" y="858993"/>
                  </a:moveTo>
                  <a:lnTo>
                    <a:pt x="37719" y="870965"/>
                  </a:lnTo>
                  <a:lnTo>
                    <a:pt x="70434" y="870965"/>
                  </a:lnTo>
                  <a:lnTo>
                    <a:pt x="71882" y="869568"/>
                  </a:lnTo>
                  <a:lnTo>
                    <a:pt x="41952" y="858993"/>
                  </a:lnTo>
                  <a:close/>
                </a:path>
                <a:path w="344170" h="929004">
                  <a:moveTo>
                    <a:pt x="332232" y="0"/>
                  </a:moveTo>
                  <a:lnTo>
                    <a:pt x="30022" y="854777"/>
                  </a:lnTo>
                  <a:lnTo>
                    <a:pt x="41952" y="858993"/>
                  </a:lnTo>
                  <a:lnTo>
                    <a:pt x="344170" y="4317"/>
                  </a:lnTo>
                  <a:lnTo>
                    <a:pt x="3322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8" y="5634228"/>
              <a:ext cx="237744" cy="237744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7740650" y="4699127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4032505" y="2510027"/>
            <a:ext cx="4354195" cy="2010410"/>
            <a:chOff x="2508504" y="2510027"/>
            <a:chExt cx="4354195" cy="2010410"/>
          </a:xfrm>
        </p:grpSpPr>
        <p:pic>
          <p:nvPicPr>
            <p:cNvPr id="34" name="object 3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2508504" y="2737357"/>
              <a:ext cx="4197985" cy="1783080"/>
            </a:xfrm>
            <a:custGeom>
              <a:avLst/>
              <a:gdLst/>
              <a:ahLst/>
              <a:cxnLst/>
              <a:rect l="l" t="t" r="r" b="b"/>
              <a:pathLst>
                <a:path w="4197984" h="1783079">
                  <a:moveTo>
                    <a:pt x="1913636" y="11684"/>
                  </a:moveTo>
                  <a:lnTo>
                    <a:pt x="1908556" y="0"/>
                  </a:lnTo>
                  <a:lnTo>
                    <a:pt x="67437" y="792784"/>
                  </a:lnTo>
                  <a:lnTo>
                    <a:pt x="54864" y="763651"/>
                  </a:lnTo>
                  <a:lnTo>
                    <a:pt x="0" y="828802"/>
                  </a:lnTo>
                  <a:lnTo>
                    <a:pt x="85090" y="833628"/>
                  </a:lnTo>
                  <a:lnTo>
                    <a:pt x="74663" y="809498"/>
                  </a:lnTo>
                  <a:lnTo>
                    <a:pt x="72491" y="804481"/>
                  </a:lnTo>
                  <a:lnTo>
                    <a:pt x="1913636" y="11684"/>
                  </a:lnTo>
                  <a:close/>
                </a:path>
                <a:path w="4197984" h="1783079">
                  <a:moveTo>
                    <a:pt x="4114800" y="828802"/>
                  </a:moveTo>
                  <a:lnTo>
                    <a:pt x="4099128" y="811288"/>
                  </a:lnTo>
                  <a:lnTo>
                    <a:pt x="4058018" y="765302"/>
                  </a:lnTo>
                  <a:lnTo>
                    <a:pt x="4046347" y="794791"/>
                  </a:lnTo>
                  <a:lnTo>
                    <a:pt x="2105406" y="25908"/>
                  </a:lnTo>
                  <a:lnTo>
                    <a:pt x="2100834" y="37592"/>
                  </a:lnTo>
                  <a:lnTo>
                    <a:pt x="4041660" y="806615"/>
                  </a:lnTo>
                  <a:lnTo>
                    <a:pt x="4029964" y="836168"/>
                  </a:lnTo>
                  <a:lnTo>
                    <a:pt x="4114800" y="828802"/>
                  </a:lnTo>
                  <a:close/>
                </a:path>
                <a:path w="4197984" h="1783079">
                  <a:moveTo>
                    <a:pt x="4197477" y="989711"/>
                  </a:moveTo>
                  <a:lnTo>
                    <a:pt x="4187571" y="981837"/>
                  </a:lnTo>
                  <a:lnTo>
                    <a:pt x="3595230" y="1719414"/>
                  </a:lnTo>
                  <a:lnTo>
                    <a:pt x="3570478" y="1699514"/>
                  </a:lnTo>
                  <a:lnTo>
                    <a:pt x="3552444" y="1782826"/>
                  </a:lnTo>
                  <a:lnTo>
                    <a:pt x="3629914" y="1747266"/>
                  </a:lnTo>
                  <a:lnTo>
                    <a:pt x="3617417" y="1737233"/>
                  </a:lnTo>
                  <a:lnTo>
                    <a:pt x="3605098" y="1727339"/>
                  </a:lnTo>
                  <a:lnTo>
                    <a:pt x="4197477" y="98971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81628" y="2510027"/>
              <a:ext cx="237744" cy="161544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7392163" y="5753101"/>
            <a:ext cx="4648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Calibri"/>
                <a:cs typeface="Calibri"/>
              </a:rPr>
              <a:t>Goal</a:t>
            </a:r>
            <a:endParaRPr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28"/>
    </mc:Choice>
    <mc:Fallback>
      <p:transition spd="slow" advTm="22128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099259" y="95059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lang="ar-EG"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726995" y="2450465"/>
          <a:ext cx="5895975" cy="2056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76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9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08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27480">
                        <a:lnSpc>
                          <a:spcPts val="171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950" dirty="0">
                        <a:latin typeface="Times New Roman"/>
                        <a:cs typeface="Times New Roman"/>
                      </a:endParaRPr>
                    </a:p>
                    <a:p>
                      <a:pPr marL="279400"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</a:t>
                      </a: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R="24130" algn="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58928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FRINGE = (2,</a:t>
                      </a:r>
                      <a:r>
                        <a:rPr sz="18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25" dirty="0">
                          <a:latin typeface="Calibri"/>
                          <a:cs typeface="Calibri"/>
                        </a:rPr>
                        <a:t>3)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31750">
                        <a:lnSpc>
                          <a:spcPts val="2150"/>
                        </a:lnSpc>
                        <a:spcBef>
                          <a:spcPts val="10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65480">
                        <a:lnSpc>
                          <a:spcPts val="2150"/>
                        </a:lnSpc>
                        <a:spcBef>
                          <a:spcPts val="10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</a:t>
                      </a:r>
                    </a:p>
                  </a:txBody>
                  <a:tcPr marL="0" marR="0" marT="13335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5" name="object 5"/>
          <p:cNvGrpSpPr/>
          <p:nvPr/>
        </p:nvGrpSpPr>
        <p:grpSpPr>
          <a:xfrm>
            <a:off x="3169921" y="3500629"/>
            <a:ext cx="1580515" cy="1031875"/>
            <a:chOff x="1645920" y="3500628"/>
            <a:chExt cx="1580515" cy="103187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8" y="3500628"/>
              <a:ext cx="237744" cy="23774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645920" y="3693033"/>
              <a:ext cx="1580515" cy="839469"/>
            </a:xfrm>
            <a:custGeom>
              <a:avLst/>
              <a:gdLst/>
              <a:ahLst/>
              <a:cxnLst/>
              <a:rect l="l" t="t" r="r" b="b"/>
              <a:pathLst>
                <a:path w="1580514" h="839470">
                  <a:moveTo>
                    <a:pt x="684657" y="8255"/>
                  </a:moveTo>
                  <a:lnTo>
                    <a:pt x="674751" y="127"/>
                  </a:lnTo>
                  <a:lnTo>
                    <a:pt x="43205" y="776274"/>
                  </a:lnTo>
                  <a:lnTo>
                    <a:pt x="18542" y="756158"/>
                  </a:lnTo>
                  <a:lnTo>
                    <a:pt x="0" y="839343"/>
                  </a:lnTo>
                  <a:lnTo>
                    <a:pt x="77597" y="804291"/>
                  </a:lnTo>
                  <a:lnTo>
                    <a:pt x="65125" y="794131"/>
                  </a:lnTo>
                  <a:lnTo>
                    <a:pt x="52997" y="784250"/>
                  </a:lnTo>
                  <a:lnTo>
                    <a:pt x="684657" y="8255"/>
                  </a:lnTo>
                  <a:close/>
                </a:path>
                <a:path w="1580514" h="839470">
                  <a:moveTo>
                    <a:pt x="1580388" y="827151"/>
                  </a:moveTo>
                  <a:lnTo>
                    <a:pt x="1569072" y="783463"/>
                  </a:lnTo>
                  <a:lnTo>
                    <a:pt x="1559052" y="744728"/>
                  </a:lnTo>
                  <a:lnTo>
                    <a:pt x="1535137" y="765581"/>
                  </a:lnTo>
                  <a:lnTo>
                    <a:pt x="867410" y="0"/>
                  </a:lnTo>
                  <a:lnTo>
                    <a:pt x="857758" y="8382"/>
                  </a:lnTo>
                  <a:lnTo>
                    <a:pt x="1525562" y="773912"/>
                  </a:lnTo>
                  <a:lnTo>
                    <a:pt x="1501648" y="794766"/>
                  </a:lnTo>
                  <a:lnTo>
                    <a:pt x="1580388" y="82715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8337804" y="3704972"/>
            <a:ext cx="775970" cy="802005"/>
          </a:xfrm>
          <a:custGeom>
            <a:avLst/>
            <a:gdLst/>
            <a:ahLst/>
            <a:cxnLst/>
            <a:rect l="l" t="t" r="r" b="b"/>
            <a:pathLst>
              <a:path w="775970" h="802004">
                <a:moveTo>
                  <a:pt x="718131" y="751110"/>
                </a:moveTo>
                <a:lnTo>
                  <a:pt x="695325" y="773176"/>
                </a:lnTo>
                <a:lnTo>
                  <a:pt x="775716" y="801496"/>
                </a:lnTo>
                <a:lnTo>
                  <a:pt x="762688" y="760221"/>
                </a:lnTo>
                <a:lnTo>
                  <a:pt x="726948" y="760221"/>
                </a:lnTo>
                <a:lnTo>
                  <a:pt x="718131" y="751110"/>
                </a:lnTo>
                <a:close/>
              </a:path>
              <a:path w="775970" h="802004">
                <a:moveTo>
                  <a:pt x="727234" y="742302"/>
                </a:moveTo>
                <a:lnTo>
                  <a:pt x="718131" y="751110"/>
                </a:lnTo>
                <a:lnTo>
                  <a:pt x="726948" y="760221"/>
                </a:lnTo>
                <a:lnTo>
                  <a:pt x="736092" y="751458"/>
                </a:lnTo>
                <a:lnTo>
                  <a:pt x="727234" y="742302"/>
                </a:lnTo>
                <a:close/>
              </a:path>
              <a:path w="775970" h="802004">
                <a:moveTo>
                  <a:pt x="750062" y="720216"/>
                </a:moveTo>
                <a:lnTo>
                  <a:pt x="727234" y="742302"/>
                </a:lnTo>
                <a:lnTo>
                  <a:pt x="736092" y="751458"/>
                </a:lnTo>
                <a:lnTo>
                  <a:pt x="726948" y="760221"/>
                </a:lnTo>
                <a:lnTo>
                  <a:pt x="762688" y="760221"/>
                </a:lnTo>
                <a:lnTo>
                  <a:pt x="750062" y="720216"/>
                </a:lnTo>
                <a:close/>
              </a:path>
              <a:path w="775970" h="802004">
                <a:moveTo>
                  <a:pt x="9144" y="0"/>
                </a:moveTo>
                <a:lnTo>
                  <a:pt x="0" y="8889"/>
                </a:lnTo>
                <a:lnTo>
                  <a:pt x="718131" y="751110"/>
                </a:lnTo>
                <a:lnTo>
                  <a:pt x="727234" y="742302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2433828" y="4491229"/>
            <a:ext cx="1304925" cy="1381125"/>
            <a:chOff x="909827" y="4491228"/>
            <a:chExt cx="1304925" cy="1381125"/>
          </a:xfrm>
        </p:grpSpPr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8"/>
              <a:ext cx="237744" cy="23774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8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8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600580" y="4713986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4186428" y="4491229"/>
            <a:ext cx="1381125" cy="1381125"/>
            <a:chOff x="2662427" y="4491228"/>
            <a:chExt cx="1381125" cy="138112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8"/>
              <a:ext cx="237744" cy="23774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8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794126" y="4713986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8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4032505" y="2586227"/>
            <a:ext cx="4354195" cy="1934210"/>
            <a:chOff x="2508504" y="2586227"/>
            <a:chExt cx="4354195" cy="1934210"/>
          </a:xfrm>
        </p:grpSpPr>
        <p:pic>
          <p:nvPicPr>
            <p:cNvPr id="22" name="object 2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508504" y="2737357"/>
              <a:ext cx="4197985" cy="1783080"/>
            </a:xfrm>
            <a:custGeom>
              <a:avLst/>
              <a:gdLst/>
              <a:ahLst/>
              <a:cxnLst/>
              <a:rect l="l" t="t" r="r" b="b"/>
              <a:pathLst>
                <a:path w="4197984" h="1783079">
                  <a:moveTo>
                    <a:pt x="1913636" y="11684"/>
                  </a:moveTo>
                  <a:lnTo>
                    <a:pt x="1908556" y="0"/>
                  </a:lnTo>
                  <a:lnTo>
                    <a:pt x="67437" y="792784"/>
                  </a:lnTo>
                  <a:lnTo>
                    <a:pt x="54864" y="763651"/>
                  </a:lnTo>
                  <a:lnTo>
                    <a:pt x="0" y="828802"/>
                  </a:lnTo>
                  <a:lnTo>
                    <a:pt x="85090" y="833628"/>
                  </a:lnTo>
                  <a:lnTo>
                    <a:pt x="74663" y="809498"/>
                  </a:lnTo>
                  <a:lnTo>
                    <a:pt x="72491" y="804481"/>
                  </a:lnTo>
                  <a:lnTo>
                    <a:pt x="1913636" y="11684"/>
                  </a:lnTo>
                  <a:close/>
                </a:path>
                <a:path w="4197984" h="1783079">
                  <a:moveTo>
                    <a:pt x="4114800" y="828802"/>
                  </a:moveTo>
                  <a:lnTo>
                    <a:pt x="4099128" y="811288"/>
                  </a:lnTo>
                  <a:lnTo>
                    <a:pt x="4058018" y="765302"/>
                  </a:lnTo>
                  <a:lnTo>
                    <a:pt x="4046347" y="794791"/>
                  </a:lnTo>
                  <a:lnTo>
                    <a:pt x="2105406" y="25908"/>
                  </a:lnTo>
                  <a:lnTo>
                    <a:pt x="2100834" y="37592"/>
                  </a:lnTo>
                  <a:lnTo>
                    <a:pt x="4041660" y="806615"/>
                  </a:lnTo>
                  <a:lnTo>
                    <a:pt x="4029964" y="836168"/>
                  </a:lnTo>
                  <a:lnTo>
                    <a:pt x="4114800" y="828802"/>
                  </a:lnTo>
                  <a:close/>
                </a:path>
                <a:path w="4197984" h="1783079">
                  <a:moveTo>
                    <a:pt x="4197477" y="989711"/>
                  </a:moveTo>
                  <a:lnTo>
                    <a:pt x="4187571" y="981837"/>
                  </a:lnTo>
                  <a:lnTo>
                    <a:pt x="3595230" y="1719414"/>
                  </a:lnTo>
                  <a:lnTo>
                    <a:pt x="3570478" y="1699514"/>
                  </a:lnTo>
                  <a:lnTo>
                    <a:pt x="3552444" y="1782826"/>
                  </a:lnTo>
                  <a:lnTo>
                    <a:pt x="3629914" y="1747266"/>
                  </a:lnTo>
                  <a:lnTo>
                    <a:pt x="3617417" y="1737233"/>
                  </a:lnTo>
                  <a:lnTo>
                    <a:pt x="3605098" y="1727339"/>
                  </a:lnTo>
                  <a:lnTo>
                    <a:pt x="4197477" y="98971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</p:grpSp>
      <p:grpSp>
        <p:nvGrpSpPr>
          <p:cNvPr id="26" name="object 26"/>
          <p:cNvGrpSpPr/>
          <p:nvPr/>
        </p:nvGrpSpPr>
        <p:grpSpPr>
          <a:xfrm>
            <a:off x="6929629" y="4491229"/>
            <a:ext cx="1152525" cy="1381125"/>
            <a:chOff x="5405628" y="4491228"/>
            <a:chExt cx="1152525" cy="1381125"/>
          </a:xfrm>
        </p:grpSpPr>
        <p:pic>
          <p:nvPicPr>
            <p:cNvPr id="27" name="object 2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8" y="4491228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8" y="5634228"/>
              <a:ext cx="237744" cy="237744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5542534" y="4699381"/>
              <a:ext cx="367665" cy="956310"/>
            </a:xfrm>
            <a:custGeom>
              <a:avLst/>
              <a:gdLst/>
              <a:ahLst/>
              <a:cxnLst/>
              <a:rect l="l" t="t" r="r" b="b"/>
              <a:pathLst>
                <a:path w="367664" h="956310">
                  <a:moveTo>
                    <a:pt x="0" y="871474"/>
                  </a:moveTo>
                  <a:lnTo>
                    <a:pt x="9398" y="956183"/>
                  </a:lnTo>
                  <a:lnTo>
                    <a:pt x="70513" y="898804"/>
                  </a:lnTo>
                  <a:lnTo>
                    <a:pt x="37337" y="898804"/>
                  </a:lnTo>
                  <a:lnTo>
                    <a:pt x="25400" y="894410"/>
                  </a:lnTo>
                  <a:lnTo>
                    <a:pt x="29802" y="882479"/>
                  </a:lnTo>
                  <a:lnTo>
                    <a:pt x="0" y="871474"/>
                  </a:lnTo>
                  <a:close/>
                </a:path>
                <a:path w="367664" h="956310">
                  <a:moveTo>
                    <a:pt x="29802" y="882479"/>
                  </a:moveTo>
                  <a:lnTo>
                    <a:pt x="25400" y="894410"/>
                  </a:lnTo>
                  <a:lnTo>
                    <a:pt x="37337" y="898804"/>
                  </a:lnTo>
                  <a:lnTo>
                    <a:pt x="41736" y="886885"/>
                  </a:lnTo>
                  <a:lnTo>
                    <a:pt x="29802" y="882479"/>
                  </a:lnTo>
                  <a:close/>
                </a:path>
                <a:path w="367664" h="956310">
                  <a:moveTo>
                    <a:pt x="41736" y="886885"/>
                  </a:moveTo>
                  <a:lnTo>
                    <a:pt x="37337" y="898804"/>
                  </a:lnTo>
                  <a:lnTo>
                    <a:pt x="70513" y="898804"/>
                  </a:lnTo>
                  <a:lnTo>
                    <a:pt x="71500" y="897877"/>
                  </a:lnTo>
                  <a:lnTo>
                    <a:pt x="41736" y="886885"/>
                  </a:lnTo>
                  <a:close/>
                </a:path>
                <a:path w="367664" h="956310">
                  <a:moveTo>
                    <a:pt x="355473" y="0"/>
                  </a:moveTo>
                  <a:lnTo>
                    <a:pt x="29802" y="882479"/>
                  </a:lnTo>
                  <a:lnTo>
                    <a:pt x="41736" y="886885"/>
                  </a:lnTo>
                  <a:lnTo>
                    <a:pt x="367411" y="4318"/>
                  </a:lnTo>
                  <a:lnTo>
                    <a:pt x="35547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0028" y="5634228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6054979" y="4687189"/>
              <a:ext cx="367665" cy="956310"/>
            </a:xfrm>
            <a:custGeom>
              <a:avLst/>
              <a:gdLst/>
              <a:ahLst/>
              <a:cxnLst/>
              <a:rect l="l" t="t" r="r" b="b"/>
              <a:pathLst>
                <a:path w="367664" h="956310">
                  <a:moveTo>
                    <a:pt x="325685" y="886889"/>
                  </a:moveTo>
                  <a:lnTo>
                    <a:pt x="295910" y="897890"/>
                  </a:lnTo>
                  <a:lnTo>
                    <a:pt x="358013" y="956183"/>
                  </a:lnTo>
                  <a:lnTo>
                    <a:pt x="364381" y="898779"/>
                  </a:lnTo>
                  <a:lnTo>
                    <a:pt x="330073" y="898779"/>
                  </a:lnTo>
                  <a:lnTo>
                    <a:pt x="325685" y="886889"/>
                  </a:lnTo>
                  <a:close/>
                </a:path>
                <a:path w="367664" h="956310">
                  <a:moveTo>
                    <a:pt x="337593" y="882490"/>
                  </a:moveTo>
                  <a:lnTo>
                    <a:pt x="325685" y="886889"/>
                  </a:lnTo>
                  <a:lnTo>
                    <a:pt x="330073" y="898779"/>
                  </a:lnTo>
                  <a:lnTo>
                    <a:pt x="342011" y="894461"/>
                  </a:lnTo>
                  <a:lnTo>
                    <a:pt x="337593" y="882490"/>
                  </a:lnTo>
                  <a:close/>
                </a:path>
                <a:path w="367664" h="956310">
                  <a:moveTo>
                    <a:pt x="367411" y="871474"/>
                  </a:moveTo>
                  <a:lnTo>
                    <a:pt x="337593" y="882490"/>
                  </a:lnTo>
                  <a:lnTo>
                    <a:pt x="342011" y="894461"/>
                  </a:lnTo>
                  <a:lnTo>
                    <a:pt x="330073" y="898779"/>
                  </a:lnTo>
                  <a:lnTo>
                    <a:pt x="364381" y="898779"/>
                  </a:lnTo>
                  <a:lnTo>
                    <a:pt x="367411" y="871474"/>
                  </a:lnTo>
                  <a:close/>
                </a:path>
                <a:path w="367664" h="956310">
                  <a:moveTo>
                    <a:pt x="11937" y="0"/>
                  </a:moveTo>
                  <a:lnTo>
                    <a:pt x="0" y="4318"/>
                  </a:lnTo>
                  <a:lnTo>
                    <a:pt x="325685" y="886889"/>
                  </a:lnTo>
                  <a:lnTo>
                    <a:pt x="337593" y="882490"/>
                  </a:lnTo>
                  <a:lnTo>
                    <a:pt x="1193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8682229" y="4491229"/>
            <a:ext cx="1152525" cy="1381125"/>
            <a:chOff x="7158228" y="4491228"/>
            <a:chExt cx="1152525" cy="1381125"/>
          </a:xfrm>
        </p:grpSpPr>
        <p:pic>
          <p:nvPicPr>
            <p:cNvPr id="33" name="object 3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8" y="4491228"/>
              <a:ext cx="237744" cy="237744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8" y="5634228"/>
              <a:ext cx="237744" cy="237744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7265035" y="4714621"/>
              <a:ext cx="344170" cy="929005"/>
            </a:xfrm>
            <a:custGeom>
              <a:avLst/>
              <a:gdLst/>
              <a:ahLst/>
              <a:cxnLst/>
              <a:rect l="l" t="t" r="r" b="b"/>
              <a:pathLst>
                <a:path w="344170" h="929004">
                  <a:moveTo>
                    <a:pt x="0" y="844168"/>
                  </a:moveTo>
                  <a:lnTo>
                    <a:pt x="10541" y="928750"/>
                  </a:lnTo>
                  <a:lnTo>
                    <a:pt x="70434" y="870965"/>
                  </a:lnTo>
                  <a:lnTo>
                    <a:pt x="37719" y="870965"/>
                  </a:lnTo>
                  <a:lnTo>
                    <a:pt x="25781" y="866774"/>
                  </a:lnTo>
                  <a:lnTo>
                    <a:pt x="30022" y="854777"/>
                  </a:lnTo>
                  <a:lnTo>
                    <a:pt x="0" y="844168"/>
                  </a:lnTo>
                  <a:close/>
                </a:path>
                <a:path w="344170" h="929004">
                  <a:moveTo>
                    <a:pt x="30022" y="854777"/>
                  </a:moveTo>
                  <a:lnTo>
                    <a:pt x="25781" y="866774"/>
                  </a:lnTo>
                  <a:lnTo>
                    <a:pt x="37719" y="870965"/>
                  </a:lnTo>
                  <a:lnTo>
                    <a:pt x="41952" y="858993"/>
                  </a:lnTo>
                  <a:lnTo>
                    <a:pt x="30022" y="854777"/>
                  </a:lnTo>
                  <a:close/>
                </a:path>
                <a:path w="344170" h="929004">
                  <a:moveTo>
                    <a:pt x="41952" y="858993"/>
                  </a:moveTo>
                  <a:lnTo>
                    <a:pt x="37719" y="870965"/>
                  </a:lnTo>
                  <a:lnTo>
                    <a:pt x="70434" y="870965"/>
                  </a:lnTo>
                  <a:lnTo>
                    <a:pt x="71882" y="869568"/>
                  </a:lnTo>
                  <a:lnTo>
                    <a:pt x="41952" y="858993"/>
                  </a:lnTo>
                  <a:close/>
                </a:path>
                <a:path w="344170" h="929004">
                  <a:moveTo>
                    <a:pt x="332232" y="0"/>
                  </a:moveTo>
                  <a:lnTo>
                    <a:pt x="30022" y="854777"/>
                  </a:lnTo>
                  <a:lnTo>
                    <a:pt x="41952" y="858993"/>
                  </a:lnTo>
                  <a:lnTo>
                    <a:pt x="344170" y="4317"/>
                  </a:lnTo>
                  <a:lnTo>
                    <a:pt x="3322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8" y="5634228"/>
              <a:ext cx="237744" cy="237744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7740650" y="4699127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8" name="object 3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272027" y="3424428"/>
            <a:ext cx="237744" cy="161544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148828" y="3500628"/>
            <a:ext cx="237744" cy="237744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805427" y="3500628"/>
            <a:ext cx="237744" cy="237744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939028" y="2586227"/>
            <a:ext cx="237744" cy="2377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72"/>
    </mc:Choice>
    <mc:Fallback>
      <p:transition spd="slow" advTm="9572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176400" y="92024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lang="ar-EG"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726995" y="2450465"/>
          <a:ext cx="5895975" cy="2056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76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9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08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27480">
                        <a:lnSpc>
                          <a:spcPts val="171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279400" algn="ct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R="24130" algn="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3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58928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FRINGE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= (4,</a:t>
                      </a:r>
                      <a:r>
                        <a:rPr sz="18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5,</a:t>
                      </a:r>
                      <a:r>
                        <a:rPr sz="18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35" dirty="0">
                          <a:latin typeface="Calibri"/>
                          <a:cs typeface="Calibri"/>
                        </a:rPr>
                        <a:t>3)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63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31750">
                        <a:lnSpc>
                          <a:spcPts val="2150"/>
                        </a:lnSpc>
                        <a:spcBef>
                          <a:spcPts val="10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65480">
                        <a:lnSpc>
                          <a:spcPts val="2150"/>
                        </a:lnSpc>
                        <a:spcBef>
                          <a:spcPts val="10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3335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5" name="object 5"/>
          <p:cNvGrpSpPr/>
          <p:nvPr/>
        </p:nvGrpSpPr>
        <p:grpSpPr>
          <a:xfrm>
            <a:off x="3169921" y="3500629"/>
            <a:ext cx="1580515" cy="1031875"/>
            <a:chOff x="1645920" y="3500628"/>
            <a:chExt cx="1580515" cy="103187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8" y="3500628"/>
              <a:ext cx="237744" cy="23774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645920" y="3693033"/>
              <a:ext cx="1580515" cy="839469"/>
            </a:xfrm>
            <a:custGeom>
              <a:avLst/>
              <a:gdLst/>
              <a:ahLst/>
              <a:cxnLst/>
              <a:rect l="l" t="t" r="r" b="b"/>
              <a:pathLst>
                <a:path w="1580514" h="839470">
                  <a:moveTo>
                    <a:pt x="684657" y="8255"/>
                  </a:moveTo>
                  <a:lnTo>
                    <a:pt x="674751" y="127"/>
                  </a:lnTo>
                  <a:lnTo>
                    <a:pt x="43205" y="776274"/>
                  </a:lnTo>
                  <a:lnTo>
                    <a:pt x="18542" y="756158"/>
                  </a:lnTo>
                  <a:lnTo>
                    <a:pt x="0" y="839343"/>
                  </a:lnTo>
                  <a:lnTo>
                    <a:pt x="77597" y="804291"/>
                  </a:lnTo>
                  <a:lnTo>
                    <a:pt x="65125" y="794131"/>
                  </a:lnTo>
                  <a:lnTo>
                    <a:pt x="52997" y="784250"/>
                  </a:lnTo>
                  <a:lnTo>
                    <a:pt x="684657" y="8255"/>
                  </a:lnTo>
                  <a:close/>
                </a:path>
                <a:path w="1580514" h="839470">
                  <a:moveTo>
                    <a:pt x="1580388" y="827151"/>
                  </a:moveTo>
                  <a:lnTo>
                    <a:pt x="1569072" y="783463"/>
                  </a:lnTo>
                  <a:lnTo>
                    <a:pt x="1559052" y="744728"/>
                  </a:lnTo>
                  <a:lnTo>
                    <a:pt x="1535137" y="765581"/>
                  </a:lnTo>
                  <a:lnTo>
                    <a:pt x="867410" y="0"/>
                  </a:lnTo>
                  <a:lnTo>
                    <a:pt x="857758" y="8382"/>
                  </a:lnTo>
                  <a:lnTo>
                    <a:pt x="1525562" y="773912"/>
                  </a:lnTo>
                  <a:lnTo>
                    <a:pt x="1501648" y="794766"/>
                  </a:lnTo>
                  <a:lnTo>
                    <a:pt x="1580388" y="82715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8337804" y="3704972"/>
            <a:ext cx="775970" cy="802005"/>
          </a:xfrm>
          <a:custGeom>
            <a:avLst/>
            <a:gdLst/>
            <a:ahLst/>
            <a:cxnLst/>
            <a:rect l="l" t="t" r="r" b="b"/>
            <a:pathLst>
              <a:path w="775970" h="802004">
                <a:moveTo>
                  <a:pt x="718131" y="751110"/>
                </a:moveTo>
                <a:lnTo>
                  <a:pt x="695325" y="773176"/>
                </a:lnTo>
                <a:lnTo>
                  <a:pt x="775716" y="801496"/>
                </a:lnTo>
                <a:lnTo>
                  <a:pt x="762688" y="760221"/>
                </a:lnTo>
                <a:lnTo>
                  <a:pt x="726948" y="760221"/>
                </a:lnTo>
                <a:lnTo>
                  <a:pt x="718131" y="751110"/>
                </a:lnTo>
                <a:close/>
              </a:path>
              <a:path w="775970" h="802004">
                <a:moveTo>
                  <a:pt x="727234" y="742302"/>
                </a:moveTo>
                <a:lnTo>
                  <a:pt x="718131" y="751110"/>
                </a:lnTo>
                <a:lnTo>
                  <a:pt x="726948" y="760221"/>
                </a:lnTo>
                <a:lnTo>
                  <a:pt x="736092" y="751458"/>
                </a:lnTo>
                <a:lnTo>
                  <a:pt x="727234" y="742302"/>
                </a:lnTo>
                <a:close/>
              </a:path>
              <a:path w="775970" h="802004">
                <a:moveTo>
                  <a:pt x="750062" y="720216"/>
                </a:moveTo>
                <a:lnTo>
                  <a:pt x="727234" y="742302"/>
                </a:lnTo>
                <a:lnTo>
                  <a:pt x="736092" y="751458"/>
                </a:lnTo>
                <a:lnTo>
                  <a:pt x="726948" y="760221"/>
                </a:lnTo>
                <a:lnTo>
                  <a:pt x="762688" y="760221"/>
                </a:lnTo>
                <a:lnTo>
                  <a:pt x="750062" y="720216"/>
                </a:lnTo>
                <a:close/>
              </a:path>
              <a:path w="775970" h="802004">
                <a:moveTo>
                  <a:pt x="9144" y="0"/>
                </a:moveTo>
                <a:lnTo>
                  <a:pt x="0" y="8889"/>
                </a:lnTo>
                <a:lnTo>
                  <a:pt x="718131" y="751110"/>
                </a:lnTo>
                <a:lnTo>
                  <a:pt x="727234" y="742302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4186428" y="4491229"/>
            <a:ext cx="1381125" cy="1381125"/>
            <a:chOff x="2662427" y="4491228"/>
            <a:chExt cx="1381125" cy="1381125"/>
          </a:xfrm>
        </p:grpSpPr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8"/>
              <a:ext cx="237744" cy="23774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62427" y="5634228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794126" y="4713986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05427" y="5634228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4032505" y="2586227"/>
            <a:ext cx="4354195" cy="1934210"/>
            <a:chOff x="2508504" y="2586227"/>
            <a:chExt cx="4354195" cy="1934210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508504" y="2737357"/>
              <a:ext cx="4197985" cy="1783080"/>
            </a:xfrm>
            <a:custGeom>
              <a:avLst/>
              <a:gdLst/>
              <a:ahLst/>
              <a:cxnLst/>
              <a:rect l="l" t="t" r="r" b="b"/>
              <a:pathLst>
                <a:path w="4197984" h="1783079">
                  <a:moveTo>
                    <a:pt x="1913636" y="11684"/>
                  </a:moveTo>
                  <a:lnTo>
                    <a:pt x="1908556" y="0"/>
                  </a:lnTo>
                  <a:lnTo>
                    <a:pt x="67437" y="792784"/>
                  </a:lnTo>
                  <a:lnTo>
                    <a:pt x="54864" y="763651"/>
                  </a:lnTo>
                  <a:lnTo>
                    <a:pt x="0" y="828802"/>
                  </a:lnTo>
                  <a:lnTo>
                    <a:pt x="85090" y="833628"/>
                  </a:lnTo>
                  <a:lnTo>
                    <a:pt x="74663" y="809498"/>
                  </a:lnTo>
                  <a:lnTo>
                    <a:pt x="72491" y="804481"/>
                  </a:lnTo>
                  <a:lnTo>
                    <a:pt x="1913636" y="11684"/>
                  </a:lnTo>
                  <a:close/>
                </a:path>
                <a:path w="4197984" h="1783079">
                  <a:moveTo>
                    <a:pt x="4114800" y="828802"/>
                  </a:moveTo>
                  <a:lnTo>
                    <a:pt x="4099128" y="811288"/>
                  </a:lnTo>
                  <a:lnTo>
                    <a:pt x="4058018" y="765302"/>
                  </a:lnTo>
                  <a:lnTo>
                    <a:pt x="4046347" y="794791"/>
                  </a:lnTo>
                  <a:lnTo>
                    <a:pt x="2105406" y="25908"/>
                  </a:lnTo>
                  <a:lnTo>
                    <a:pt x="2100834" y="37592"/>
                  </a:lnTo>
                  <a:lnTo>
                    <a:pt x="4041660" y="806615"/>
                  </a:lnTo>
                  <a:lnTo>
                    <a:pt x="4029964" y="836168"/>
                  </a:lnTo>
                  <a:lnTo>
                    <a:pt x="4114800" y="828802"/>
                  </a:lnTo>
                  <a:close/>
                </a:path>
                <a:path w="4197984" h="1783079">
                  <a:moveTo>
                    <a:pt x="4197477" y="989711"/>
                  </a:moveTo>
                  <a:lnTo>
                    <a:pt x="4187571" y="981837"/>
                  </a:lnTo>
                  <a:lnTo>
                    <a:pt x="3595230" y="1719414"/>
                  </a:lnTo>
                  <a:lnTo>
                    <a:pt x="3570478" y="1699514"/>
                  </a:lnTo>
                  <a:lnTo>
                    <a:pt x="3552444" y="1782826"/>
                  </a:lnTo>
                  <a:lnTo>
                    <a:pt x="3629914" y="1747266"/>
                  </a:lnTo>
                  <a:lnTo>
                    <a:pt x="3617417" y="1737233"/>
                  </a:lnTo>
                  <a:lnTo>
                    <a:pt x="3605098" y="1727339"/>
                  </a:lnTo>
                  <a:lnTo>
                    <a:pt x="4197477" y="98971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</p:grpSp>
      <p:grpSp>
        <p:nvGrpSpPr>
          <p:cNvPr id="20" name="object 20"/>
          <p:cNvGrpSpPr/>
          <p:nvPr/>
        </p:nvGrpSpPr>
        <p:grpSpPr>
          <a:xfrm>
            <a:off x="6929629" y="4491229"/>
            <a:ext cx="1152525" cy="1381125"/>
            <a:chOff x="5405628" y="4491228"/>
            <a:chExt cx="1152525" cy="1381125"/>
          </a:xfrm>
        </p:grpSpPr>
        <p:pic>
          <p:nvPicPr>
            <p:cNvPr id="21" name="object 2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8" y="4491228"/>
              <a:ext cx="237744" cy="23774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05628" y="5634228"/>
              <a:ext cx="237744" cy="237744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542534" y="4699381"/>
              <a:ext cx="367665" cy="956310"/>
            </a:xfrm>
            <a:custGeom>
              <a:avLst/>
              <a:gdLst/>
              <a:ahLst/>
              <a:cxnLst/>
              <a:rect l="l" t="t" r="r" b="b"/>
              <a:pathLst>
                <a:path w="367664" h="956310">
                  <a:moveTo>
                    <a:pt x="0" y="871474"/>
                  </a:moveTo>
                  <a:lnTo>
                    <a:pt x="9398" y="956183"/>
                  </a:lnTo>
                  <a:lnTo>
                    <a:pt x="70513" y="898804"/>
                  </a:lnTo>
                  <a:lnTo>
                    <a:pt x="37337" y="898804"/>
                  </a:lnTo>
                  <a:lnTo>
                    <a:pt x="25400" y="894410"/>
                  </a:lnTo>
                  <a:lnTo>
                    <a:pt x="29802" y="882479"/>
                  </a:lnTo>
                  <a:lnTo>
                    <a:pt x="0" y="871474"/>
                  </a:lnTo>
                  <a:close/>
                </a:path>
                <a:path w="367664" h="956310">
                  <a:moveTo>
                    <a:pt x="29802" y="882479"/>
                  </a:moveTo>
                  <a:lnTo>
                    <a:pt x="25400" y="894410"/>
                  </a:lnTo>
                  <a:lnTo>
                    <a:pt x="37337" y="898804"/>
                  </a:lnTo>
                  <a:lnTo>
                    <a:pt x="41736" y="886885"/>
                  </a:lnTo>
                  <a:lnTo>
                    <a:pt x="29802" y="882479"/>
                  </a:lnTo>
                  <a:close/>
                </a:path>
                <a:path w="367664" h="956310">
                  <a:moveTo>
                    <a:pt x="41736" y="886885"/>
                  </a:moveTo>
                  <a:lnTo>
                    <a:pt x="37337" y="898804"/>
                  </a:lnTo>
                  <a:lnTo>
                    <a:pt x="70513" y="898804"/>
                  </a:lnTo>
                  <a:lnTo>
                    <a:pt x="71500" y="897877"/>
                  </a:lnTo>
                  <a:lnTo>
                    <a:pt x="41736" y="886885"/>
                  </a:lnTo>
                  <a:close/>
                </a:path>
                <a:path w="367664" h="956310">
                  <a:moveTo>
                    <a:pt x="355473" y="0"/>
                  </a:moveTo>
                  <a:lnTo>
                    <a:pt x="29802" y="882479"/>
                  </a:lnTo>
                  <a:lnTo>
                    <a:pt x="41736" y="886885"/>
                  </a:lnTo>
                  <a:lnTo>
                    <a:pt x="367411" y="4318"/>
                  </a:lnTo>
                  <a:lnTo>
                    <a:pt x="35547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20028" y="5634228"/>
              <a:ext cx="237744" cy="23774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6054979" y="4687189"/>
              <a:ext cx="367665" cy="956310"/>
            </a:xfrm>
            <a:custGeom>
              <a:avLst/>
              <a:gdLst/>
              <a:ahLst/>
              <a:cxnLst/>
              <a:rect l="l" t="t" r="r" b="b"/>
              <a:pathLst>
                <a:path w="367664" h="956310">
                  <a:moveTo>
                    <a:pt x="325685" y="886889"/>
                  </a:moveTo>
                  <a:lnTo>
                    <a:pt x="295910" y="897890"/>
                  </a:lnTo>
                  <a:lnTo>
                    <a:pt x="358013" y="956183"/>
                  </a:lnTo>
                  <a:lnTo>
                    <a:pt x="364381" y="898779"/>
                  </a:lnTo>
                  <a:lnTo>
                    <a:pt x="330073" y="898779"/>
                  </a:lnTo>
                  <a:lnTo>
                    <a:pt x="325685" y="886889"/>
                  </a:lnTo>
                  <a:close/>
                </a:path>
                <a:path w="367664" h="956310">
                  <a:moveTo>
                    <a:pt x="337593" y="882490"/>
                  </a:moveTo>
                  <a:lnTo>
                    <a:pt x="325685" y="886889"/>
                  </a:lnTo>
                  <a:lnTo>
                    <a:pt x="330073" y="898779"/>
                  </a:lnTo>
                  <a:lnTo>
                    <a:pt x="342011" y="894461"/>
                  </a:lnTo>
                  <a:lnTo>
                    <a:pt x="337593" y="882490"/>
                  </a:lnTo>
                  <a:close/>
                </a:path>
                <a:path w="367664" h="956310">
                  <a:moveTo>
                    <a:pt x="367411" y="871474"/>
                  </a:moveTo>
                  <a:lnTo>
                    <a:pt x="337593" y="882490"/>
                  </a:lnTo>
                  <a:lnTo>
                    <a:pt x="342011" y="894461"/>
                  </a:lnTo>
                  <a:lnTo>
                    <a:pt x="330073" y="898779"/>
                  </a:lnTo>
                  <a:lnTo>
                    <a:pt x="364381" y="898779"/>
                  </a:lnTo>
                  <a:lnTo>
                    <a:pt x="367411" y="871474"/>
                  </a:lnTo>
                  <a:close/>
                </a:path>
                <a:path w="367664" h="956310">
                  <a:moveTo>
                    <a:pt x="11937" y="0"/>
                  </a:moveTo>
                  <a:lnTo>
                    <a:pt x="0" y="4318"/>
                  </a:lnTo>
                  <a:lnTo>
                    <a:pt x="325685" y="886889"/>
                  </a:lnTo>
                  <a:lnTo>
                    <a:pt x="337593" y="882490"/>
                  </a:lnTo>
                  <a:lnTo>
                    <a:pt x="1193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6" name="object 26"/>
          <p:cNvGrpSpPr/>
          <p:nvPr/>
        </p:nvGrpSpPr>
        <p:grpSpPr>
          <a:xfrm>
            <a:off x="8682229" y="4491229"/>
            <a:ext cx="1152525" cy="1381125"/>
            <a:chOff x="7158228" y="4491228"/>
            <a:chExt cx="1152525" cy="1381125"/>
          </a:xfrm>
        </p:grpSpPr>
        <p:pic>
          <p:nvPicPr>
            <p:cNvPr id="27" name="object 2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8" y="4491228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58228" y="5634228"/>
              <a:ext cx="237744" cy="237744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7265035" y="4714621"/>
              <a:ext cx="344170" cy="929005"/>
            </a:xfrm>
            <a:custGeom>
              <a:avLst/>
              <a:gdLst/>
              <a:ahLst/>
              <a:cxnLst/>
              <a:rect l="l" t="t" r="r" b="b"/>
              <a:pathLst>
                <a:path w="344170" h="929004">
                  <a:moveTo>
                    <a:pt x="0" y="844168"/>
                  </a:moveTo>
                  <a:lnTo>
                    <a:pt x="10541" y="928750"/>
                  </a:lnTo>
                  <a:lnTo>
                    <a:pt x="70434" y="870965"/>
                  </a:lnTo>
                  <a:lnTo>
                    <a:pt x="37719" y="870965"/>
                  </a:lnTo>
                  <a:lnTo>
                    <a:pt x="25781" y="866774"/>
                  </a:lnTo>
                  <a:lnTo>
                    <a:pt x="30022" y="854777"/>
                  </a:lnTo>
                  <a:lnTo>
                    <a:pt x="0" y="844168"/>
                  </a:lnTo>
                  <a:close/>
                </a:path>
                <a:path w="344170" h="929004">
                  <a:moveTo>
                    <a:pt x="30022" y="854777"/>
                  </a:moveTo>
                  <a:lnTo>
                    <a:pt x="25781" y="866774"/>
                  </a:lnTo>
                  <a:lnTo>
                    <a:pt x="37719" y="870965"/>
                  </a:lnTo>
                  <a:lnTo>
                    <a:pt x="41952" y="858993"/>
                  </a:lnTo>
                  <a:lnTo>
                    <a:pt x="30022" y="854777"/>
                  </a:lnTo>
                  <a:close/>
                </a:path>
                <a:path w="344170" h="929004">
                  <a:moveTo>
                    <a:pt x="41952" y="858993"/>
                  </a:moveTo>
                  <a:lnTo>
                    <a:pt x="37719" y="870965"/>
                  </a:lnTo>
                  <a:lnTo>
                    <a:pt x="70434" y="870965"/>
                  </a:lnTo>
                  <a:lnTo>
                    <a:pt x="71882" y="869568"/>
                  </a:lnTo>
                  <a:lnTo>
                    <a:pt x="41952" y="858993"/>
                  </a:lnTo>
                  <a:close/>
                </a:path>
                <a:path w="344170" h="929004">
                  <a:moveTo>
                    <a:pt x="332232" y="0"/>
                  </a:moveTo>
                  <a:lnTo>
                    <a:pt x="30022" y="854777"/>
                  </a:lnTo>
                  <a:lnTo>
                    <a:pt x="41952" y="858993"/>
                  </a:lnTo>
                  <a:lnTo>
                    <a:pt x="344170" y="4317"/>
                  </a:lnTo>
                  <a:lnTo>
                    <a:pt x="3322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72628" y="5634228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7740650" y="4699127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2433828" y="4338829"/>
            <a:ext cx="1304925" cy="1533525"/>
            <a:chOff x="909827" y="4338828"/>
            <a:chExt cx="1304925" cy="1533525"/>
          </a:xfrm>
        </p:grpSpPr>
        <p:pic>
          <p:nvPicPr>
            <p:cNvPr id="33" name="object 3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8"/>
              <a:ext cx="237744" cy="237744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9827" y="5634228"/>
              <a:ext cx="237744" cy="237744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76627" y="5634228"/>
              <a:ext cx="237744" cy="237744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1600580" y="4713986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9827" y="4338828"/>
              <a:ext cx="237744" cy="161544"/>
            </a:xfrm>
            <a:prstGeom prst="rect">
              <a:avLst/>
            </a:prstGeom>
          </p:spPr>
        </p:pic>
      </p:grpSp>
      <p:pic>
        <p:nvPicPr>
          <p:cNvPr id="39" name="object 3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148828" y="3500628"/>
            <a:ext cx="237744" cy="237744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939028" y="2586227"/>
            <a:ext cx="237744" cy="237744"/>
          </a:xfrm>
          <a:prstGeom prst="rect">
            <a:avLst/>
          </a:prstGeom>
        </p:spPr>
      </p:pic>
      <p:sp>
        <p:nvSpPr>
          <p:cNvPr id="41" name="object 41"/>
          <p:cNvSpPr/>
          <p:nvPr/>
        </p:nvSpPr>
        <p:spPr>
          <a:xfrm>
            <a:off x="7066534" y="4687189"/>
            <a:ext cx="880110" cy="968375"/>
          </a:xfrm>
          <a:custGeom>
            <a:avLst/>
            <a:gdLst/>
            <a:ahLst/>
            <a:cxnLst/>
            <a:rect l="l" t="t" r="r" b="b"/>
            <a:pathLst>
              <a:path w="880110" h="968375">
                <a:moveTo>
                  <a:pt x="367411" y="16510"/>
                </a:moveTo>
                <a:lnTo>
                  <a:pt x="355473" y="12192"/>
                </a:lnTo>
                <a:lnTo>
                  <a:pt x="29794" y="894676"/>
                </a:lnTo>
                <a:lnTo>
                  <a:pt x="0" y="883666"/>
                </a:lnTo>
                <a:lnTo>
                  <a:pt x="9398" y="968375"/>
                </a:lnTo>
                <a:lnTo>
                  <a:pt x="70510" y="910996"/>
                </a:lnTo>
                <a:lnTo>
                  <a:pt x="71501" y="910069"/>
                </a:lnTo>
                <a:lnTo>
                  <a:pt x="41732" y="899083"/>
                </a:lnTo>
                <a:lnTo>
                  <a:pt x="367411" y="16510"/>
                </a:lnTo>
                <a:close/>
              </a:path>
              <a:path w="880110" h="968375">
                <a:moveTo>
                  <a:pt x="879856" y="871474"/>
                </a:moveTo>
                <a:lnTo>
                  <a:pt x="850036" y="882497"/>
                </a:lnTo>
                <a:lnTo>
                  <a:pt x="524383" y="0"/>
                </a:lnTo>
                <a:lnTo>
                  <a:pt x="512445" y="4318"/>
                </a:lnTo>
                <a:lnTo>
                  <a:pt x="838123" y="886891"/>
                </a:lnTo>
                <a:lnTo>
                  <a:pt x="808355" y="897890"/>
                </a:lnTo>
                <a:lnTo>
                  <a:pt x="870458" y="956183"/>
                </a:lnTo>
                <a:lnTo>
                  <a:pt x="876820" y="898779"/>
                </a:lnTo>
                <a:lnTo>
                  <a:pt x="879856" y="8714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2" name="object 4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719827" y="4491228"/>
            <a:ext cx="237744" cy="237744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967227" y="4491228"/>
            <a:ext cx="237744" cy="237744"/>
          </a:xfrm>
          <a:prstGeom prst="rect">
            <a:avLst/>
          </a:prstGeom>
        </p:spPr>
      </p:pic>
      <p:grpSp>
        <p:nvGrpSpPr>
          <p:cNvPr id="44" name="object 44"/>
          <p:cNvGrpSpPr/>
          <p:nvPr/>
        </p:nvGrpSpPr>
        <p:grpSpPr>
          <a:xfrm>
            <a:off x="3805428" y="3500629"/>
            <a:ext cx="238125" cy="238125"/>
            <a:chOff x="2281427" y="3500628"/>
            <a:chExt cx="238125" cy="238125"/>
          </a:xfrm>
        </p:grpSpPr>
        <p:pic>
          <p:nvPicPr>
            <p:cNvPr id="45" name="object 4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1427" y="3500628"/>
              <a:ext cx="237744" cy="237744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1427" y="3500628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02"/>
    </mc:Choice>
    <mc:Fallback>
      <p:transition spd="slow" advTm="5302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129027" y="79065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lang="ar-EG"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8176" y="2380615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33828" y="2586228"/>
            <a:ext cx="7400925" cy="3286125"/>
            <a:chOff x="909827" y="2586227"/>
            <a:chExt cx="7400925" cy="32861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508503" y="2737357"/>
              <a:ext cx="1913889" cy="833755"/>
            </a:xfrm>
            <a:custGeom>
              <a:avLst/>
              <a:gdLst/>
              <a:ahLst/>
              <a:cxnLst/>
              <a:rect l="l" t="t" r="r" b="b"/>
              <a:pathLst>
                <a:path w="1913889" h="833754">
                  <a:moveTo>
                    <a:pt x="54863" y="763651"/>
                  </a:moveTo>
                  <a:lnTo>
                    <a:pt x="0" y="828801"/>
                  </a:lnTo>
                  <a:lnTo>
                    <a:pt x="85089" y="833627"/>
                  </a:lnTo>
                  <a:lnTo>
                    <a:pt x="74667" y="809497"/>
                  </a:lnTo>
                  <a:lnTo>
                    <a:pt x="60832" y="809497"/>
                  </a:lnTo>
                  <a:lnTo>
                    <a:pt x="55752" y="797813"/>
                  </a:lnTo>
                  <a:lnTo>
                    <a:pt x="67445" y="792779"/>
                  </a:lnTo>
                  <a:lnTo>
                    <a:pt x="54863" y="763651"/>
                  </a:lnTo>
                  <a:close/>
                </a:path>
                <a:path w="1913889" h="833754">
                  <a:moveTo>
                    <a:pt x="67445" y="792779"/>
                  </a:moveTo>
                  <a:lnTo>
                    <a:pt x="55752" y="797813"/>
                  </a:lnTo>
                  <a:lnTo>
                    <a:pt x="60832" y="809497"/>
                  </a:lnTo>
                  <a:lnTo>
                    <a:pt x="72497" y="804475"/>
                  </a:lnTo>
                  <a:lnTo>
                    <a:pt x="67445" y="792779"/>
                  </a:lnTo>
                  <a:close/>
                </a:path>
                <a:path w="1913889" h="833754">
                  <a:moveTo>
                    <a:pt x="72497" y="804475"/>
                  </a:moveTo>
                  <a:lnTo>
                    <a:pt x="60832" y="809497"/>
                  </a:lnTo>
                  <a:lnTo>
                    <a:pt x="74667" y="809497"/>
                  </a:lnTo>
                  <a:lnTo>
                    <a:pt x="72497" y="804475"/>
                  </a:lnTo>
                  <a:close/>
                </a:path>
                <a:path w="1913889" h="833754">
                  <a:moveTo>
                    <a:pt x="1908556" y="0"/>
                  </a:moveTo>
                  <a:lnTo>
                    <a:pt x="67445" y="792779"/>
                  </a:lnTo>
                  <a:lnTo>
                    <a:pt x="72497" y="804475"/>
                  </a:lnTo>
                  <a:lnTo>
                    <a:pt x="1913635" y="11683"/>
                  </a:lnTo>
                  <a:lnTo>
                    <a:pt x="19085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609337" y="2763265"/>
              <a:ext cx="2014220" cy="810260"/>
            </a:xfrm>
            <a:custGeom>
              <a:avLst/>
              <a:gdLst/>
              <a:ahLst/>
              <a:cxnLst/>
              <a:rect l="l" t="t" r="r" b="b"/>
              <a:pathLst>
                <a:path w="2014220" h="810260">
                  <a:moveTo>
                    <a:pt x="1940838" y="780697"/>
                  </a:moveTo>
                  <a:lnTo>
                    <a:pt x="1929130" y="810260"/>
                  </a:lnTo>
                  <a:lnTo>
                    <a:pt x="2013965" y="802894"/>
                  </a:lnTo>
                  <a:lnTo>
                    <a:pt x="1998297" y="785368"/>
                  </a:lnTo>
                  <a:lnTo>
                    <a:pt x="1952625" y="785368"/>
                  </a:lnTo>
                  <a:lnTo>
                    <a:pt x="1940838" y="780697"/>
                  </a:lnTo>
                  <a:close/>
                </a:path>
                <a:path w="2014220" h="810260">
                  <a:moveTo>
                    <a:pt x="1945518" y="768880"/>
                  </a:moveTo>
                  <a:lnTo>
                    <a:pt x="1940838" y="780697"/>
                  </a:lnTo>
                  <a:lnTo>
                    <a:pt x="1952625" y="785368"/>
                  </a:lnTo>
                  <a:lnTo>
                    <a:pt x="1957323" y="773557"/>
                  </a:lnTo>
                  <a:lnTo>
                    <a:pt x="1945518" y="768880"/>
                  </a:lnTo>
                  <a:close/>
                </a:path>
                <a:path w="2014220" h="810260">
                  <a:moveTo>
                    <a:pt x="1957196" y="739394"/>
                  </a:moveTo>
                  <a:lnTo>
                    <a:pt x="1945518" y="768880"/>
                  </a:lnTo>
                  <a:lnTo>
                    <a:pt x="1957323" y="773557"/>
                  </a:lnTo>
                  <a:lnTo>
                    <a:pt x="1952625" y="785368"/>
                  </a:lnTo>
                  <a:lnTo>
                    <a:pt x="1998297" y="785368"/>
                  </a:lnTo>
                  <a:lnTo>
                    <a:pt x="1957196" y="739394"/>
                  </a:lnTo>
                  <a:close/>
                </a:path>
                <a:path w="2014220" h="810260">
                  <a:moveTo>
                    <a:pt x="4572" y="0"/>
                  </a:moveTo>
                  <a:lnTo>
                    <a:pt x="0" y="11684"/>
                  </a:lnTo>
                  <a:lnTo>
                    <a:pt x="1940838" y="780697"/>
                  </a:lnTo>
                  <a:lnTo>
                    <a:pt x="1945518" y="768880"/>
                  </a:lnTo>
                  <a:lnTo>
                    <a:pt x="45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7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645919" y="3693160"/>
              <a:ext cx="685165" cy="839469"/>
            </a:xfrm>
            <a:custGeom>
              <a:avLst/>
              <a:gdLst/>
              <a:ahLst/>
              <a:cxnLst/>
              <a:rect l="l" t="t" r="r" b="b"/>
              <a:pathLst>
                <a:path w="685164" h="839470">
                  <a:moveTo>
                    <a:pt x="18542" y="756031"/>
                  </a:moveTo>
                  <a:lnTo>
                    <a:pt x="0" y="839215"/>
                  </a:lnTo>
                  <a:lnTo>
                    <a:pt x="77597" y="804163"/>
                  </a:lnTo>
                  <a:lnTo>
                    <a:pt x="65131" y="794003"/>
                  </a:lnTo>
                  <a:lnTo>
                    <a:pt x="44957" y="794003"/>
                  </a:lnTo>
                  <a:lnTo>
                    <a:pt x="35179" y="786002"/>
                  </a:lnTo>
                  <a:lnTo>
                    <a:pt x="43208" y="776135"/>
                  </a:lnTo>
                  <a:lnTo>
                    <a:pt x="18542" y="756031"/>
                  </a:lnTo>
                  <a:close/>
                </a:path>
                <a:path w="685164" h="839470">
                  <a:moveTo>
                    <a:pt x="43208" y="776135"/>
                  </a:moveTo>
                  <a:lnTo>
                    <a:pt x="35179" y="786002"/>
                  </a:lnTo>
                  <a:lnTo>
                    <a:pt x="44957" y="794003"/>
                  </a:lnTo>
                  <a:lnTo>
                    <a:pt x="53004" y="784119"/>
                  </a:lnTo>
                  <a:lnTo>
                    <a:pt x="43208" y="776135"/>
                  </a:lnTo>
                  <a:close/>
                </a:path>
                <a:path w="685164" h="839470">
                  <a:moveTo>
                    <a:pt x="53004" y="784119"/>
                  </a:moveTo>
                  <a:lnTo>
                    <a:pt x="44957" y="794003"/>
                  </a:lnTo>
                  <a:lnTo>
                    <a:pt x="65131" y="794003"/>
                  </a:lnTo>
                  <a:lnTo>
                    <a:pt x="53004" y="784119"/>
                  </a:lnTo>
                  <a:close/>
                </a:path>
                <a:path w="685164" h="839470">
                  <a:moveTo>
                    <a:pt x="674751" y="0"/>
                  </a:moveTo>
                  <a:lnTo>
                    <a:pt x="43208" y="776135"/>
                  </a:lnTo>
                  <a:lnTo>
                    <a:pt x="53004" y="784119"/>
                  </a:lnTo>
                  <a:lnTo>
                    <a:pt x="684657" y="8127"/>
                  </a:lnTo>
                  <a:lnTo>
                    <a:pt x="674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03677" y="3693033"/>
              <a:ext cx="722630" cy="827405"/>
            </a:xfrm>
            <a:custGeom>
              <a:avLst/>
              <a:gdLst/>
              <a:ahLst/>
              <a:cxnLst/>
              <a:rect l="l" t="t" r="r" b="b"/>
              <a:pathLst>
                <a:path w="722630" h="827404">
                  <a:moveTo>
                    <a:pt x="667815" y="773910"/>
                  </a:moveTo>
                  <a:lnTo>
                    <a:pt x="643890" y="794766"/>
                  </a:lnTo>
                  <a:lnTo>
                    <a:pt x="722630" y="827151"/>
                  </a:lnTo>
                  <a:lnTo>
                    <a:pt x="711320" y="783463"/>
                  </a:lnTo>
                  <a:lnTo>
                    <a:pt x="676148" y="783463"/>
                  </a:lnTo>
                  <a:lnTo>
                    <a:pt x="667815" y="773910"/>
                  </a:lnTo>
                  <a:close/>
                </a:path>
                <a:path w="722630" h="827404">
                  <a:moveTo>
                    <a:pt x="677380" y="765573"/>
                  </a:moveTo>
                  <a:lnTo>
                    <a:pt x="667815" y="773910"/>
                  </a:lnTo>
                  <a:lnTo>
                    <a:pt x="676148" y="783463"/>
                  </a:lnTo>
                  <a:lnTo>
                    <a:pt x="685673" y="775081"/>
                  </a:lnTo>
                  <a:lnTo>
                    <a:pt x="677380" y="765573"/>
                  </a:lnTo>
                  <a:close/>
                </a:path>
                <a:path w="722630" h="827404">
                  <a:moveTo>
                    <a:pt x="701294" y="744728"/>
                  </a:moveTo>
                  <a:lnTo>
                    <a:pt x="677380" y="765573"/>
                  </a:lnTo>
                  <a:lnTo>
                    <a:pt x="685673" y="775081"/>
                  </a:lnTo>
                  <a:lnTo>
                    <a:pt x="676148" y="783463"/>
                  </a:lnTo>
                  <a:lnTo>
                    <a:pt x="711320" y="783463"/>
                  </a:lnTo>
                  <a:lnTo>
                    <a:pt x="701294" y="744728"/>
                  </a:lnTo>
                  <a:close/>
                </a:path>
                <a:path w="722630" h="827404">
                  <a:moveTo>
                    <a:pt x="9652" y="0"/>
                  </a:moveTo>
                  <a:lnTo>
                    <a:pt x="0" y="8382"/>
                  </a:lnTo>
                  <a:lnTo>
                    <a:pt x="667815" y="773910"/>
                  </a:lnTo>
                  <a:lnTo>
                    <a:pt x="677380" y="765573"/>
                  </a:lnTo>
                  <a:lnTo>
                    <a:pt x="96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813804" y="3704970"/>
              <a:ext cx="775970" cy="802005"/>
            </a:xfrm>
            <a:custGeom>
              <a:avLst/>
              <a:gdLst/>
              <a:ahLst/>
              <a:cxnLst/>
              <a:rect l="l" t="t" r="r" b="b"/>
              <a:pathLst>
                <a:path w="775970" h="802004">
                  <a:moveTo>
                    <a:pt x="718131" y="751110"/>
                  </a:moveTo>
                  <a:lnTo>
                    <a:pt x="695325" y="773176"/>
                  </a:lnTo>
                  <a:lnTo>
                    <a:pt x="775716" y="801496"/>
                  </a:lnTo>
                  <a:lnTo>
                    <a:pt x="762688" y="760221"/>
                  </a:lnTo>
                  <a:lnTo>
                    <a:pt x="726948" y="760221"/>
                  </a:lnTo>
                  <a:lnTo>
                    <a:pt x="718131" y="751110"/>
                  </a:lnTo>
                  <a:close/>
                </a:path>
                <a:path w="775970" h="802004">
                  <a:moveTo>
                    <a:pt x="727234" y="742302"/>
                  </a:moveTo>
                  <a:lnTo>
                    <a:pt x="718131" y="751110"/>
                  </a:lnTo>
                  <a:lnTo>
                    <a:pt x="726948" y="760221"/>
                  </a:lnTo>
                  <a:lnTo>
                    <a:pt x="736092" y="751458"/>
                  </a:lnTo>
                  <a:lnTo>
                    <a:pt x="727234" y="742302"/>
                  </a:lnTo>
                  <a:close/>
                </a:path>
                <a:path w="775970" h="802004">
                  <a:moveTo>
                    <a:pt x="750062" y="720216"/>
                  </a:moveTo>
                  <a:lnTo>
                    <a:pt x="727234" y="742302"/>
                  </a:lnTo>
                  <a:lnTo>
                    <a:pt x="736092" y="751458"/>
                  </a:lnTo>
                  <a:lnTo>
                    <a:pt x="726948" y="760221"/>
                  </a:lnTo>
                  <a:lnTo>
                    <a:pt x="762688" y="760221"/>
                  </a:lnTo>
                  <a:lnTo>
                    <a:pt x="750062" y="720216"/>
                  </a:lnTo>
                  <a:close/>
                </a:path>
                <a:path w="775970" h="802004">
                  <a:moveTo>
                    <a:pt x="9144" y="0"/>
                  </a:moveTo>
                  <a:lnTo>
                    <a:pt x="0" y="8889"/>
                  </a:lnTo>
                  <a:lnTo>
                    <a:pt x="718131" y="751110"/>
                  </a:lnTo>
                  <a:lnTo>
                    <a:pt x="727234" y="742302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0948" y="3719194"/>
              <a:ext cx="645160" cy="801370"/>
            </a:xfrm>
            <a:custGeom>
              <a:avLst/>
              <a:gdLst/>
              <a:ahLst/>
              <a:cxnLst/>
              <a:rect l="l" t="t" r="r" b="b"/>
              <a:pathLst>
                <a:path w="645159" h="801370">
                  <a:moveTo>
                    <a:pt x="18034" y="717676"/>
                  </a:moveTo>
                  <a:lnTo>
                    <a:pt x="0" y="800988"/>
                  </a:lnTo>
                  <a:lnTo>
                    <a:pt x="77469" y="765428"/>
                  </a:lnTo>
                  <a:lnTo>
                    <a:pt x="64982" y="755395"/>
                  </a:lnTo>
                  <a:lnTo>
                    <a:pt x="44703" y="755395"/>
                  </a:lnTo>
                  <a:lnTo>
                    <a:pt x="34798" y="747521"/>
                  </a:lnTo>
                  <a:lnTo>
                    <a:pt x="42791" y="737568"/>
                  </a:lnTo>
                  <a:lnTo>
                    <a:pt x="18034" y="717676"/>
                  </a:lnTo>
                  <a:close/>
                </a:path>
                <a:path w="645159" h="801370">
                  <a:moveTo>
                    <a:pt x="42791" y="737568"/>
                  </a:moveTo>
                  <a:lnTo>
                    <a:pt x="34798" y="747521"/>
                  </a:lnTo>
                  <a:lnTo>
                    <a:pt x="44703" y="755395"/>
                  </a:lnTo>
                  <a:lnTo>
                    <a:pt x="52656" y="745493"/>
                  </a:lnTo>
                  <a:lnTo>
                    <a:pt x="42791" y="737568"/>
                  </a:lnTo>
                  <a:close/>
                </a:path>
                <a:path w="645159" h="801370">
                  <a:moveTo>
                    <a:pt x="52656" y="745493"/>
                  </a:moveTo>
                  <a:lnTo>
                    <a:pt x="44703" y="755395"/>
                  </a:lnTo>
                  <a:lnTo>
                    <a:pt x="64982" y="755395"/>
                  </a:lnTo>
                  <a:lnTo>
                    <a:pt x="52656" y="745493"/>
                  </a:lnTo>
                  <a:close/>
                </a:path>
                <a:path w="645159" h="801370">
                  <a:moveTo>
                    <a:pt x="635126" y="0"/>
                  </a:moveTo>
                  <a:lnTo>
                    <a:pt x="42791" y="737568"/>
                  </a:lnTo>
                  <a:lnTo>
                    <a:pt x="52656" y="745493"/>
                  </a:lnTo>
                  <a:lnTo>
                    <a:pt x="645032" y="7873"/>
                  </a:lnTo>
                  <a:lnTo>
                    <a:pt x="6351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600580" y="4713985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794126" y="4713985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0027" y="5634227"/>
              <a:ext cx="237744" cy="2377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7" y="5634227"/>
              <a:ext cx="237744" cy="237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7" y="5634227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542534" y="4687188"/>
              <a:ext cx="2066925" cy="968375"/>
            </a:xfrm>
            <a:custGeom>
              <a:avLst/>
              <a:gdLst/>
              <a:ahLst/>
              <a:cxnLst/>
              <a:rect l="l" t="t" r="r" b="b"/>
              <a:pathLst>
                <a:path w="2066925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2066925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  <a:path w="2066925" h="968375">
                  <a:moveTo>
                    <a:pt x="2066671" y="31750"/>
                  </a:moveTo>
                  <a:lnTo>
                    <a:pt x="2054733" y="27432"/>
                  </a:lnTo>
                  <a:lnTo>
                    <a:pt x="1752511" y="882218"/>
                  </a:lnTo>
                  <a:lnTo>
                    <a:pt x="1722501" y="871601"/>
                  </a:lnTo>
                  <a:lnTo>
                    <a:pt x="1733042" y="956183"/>
                  </a:lnTo>
                  <a:lnTo>
                    <a:pt x="1792922" y="898398"/>
                  </a:lnTo>
                  <a:lnTo>
                    <a:pt x="1794383" y="897001"/>
                  </a:lnTo>
                  <a:lnTo>
                    <a:pt x="1764449" y="886434"/>
                  </a:lnTo>
                  <a:lnTo>
                    <a:pt x="2066671" y="31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7" y="5634227"/>
              <a:ext cx="237744" cy="23774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7740649" y="4699126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3584195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462010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46045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4</a:t>
            </a:r>
            <a:endParaRPr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956176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5</a:t>
            </a:r>
            <a:endParaRPr>
              <a:latin typeface="Calibri"/>
              <a:cs typeface="Calibri"/>
            </a:endParaRPr>
          </a:p>
        </p:txBody>
      </p:sp>
      <p:pic>
        <p:nvPicPr>
          <p:cNvPr id="38" name="object 3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129027" y="5634228"/>
            <a:ext cx="237744" cy="161544"/>
          </a:xfrm>
          <a:prstGeom prst="rect">
            <a:avLst/>
          </a:prstGeom>
        </p:spPr>
      </p:pic>
      <p:grpSp>
        <p:nvGrpSpPr>
          <p:cNvPr id="39" name="object 39"/>
          <p:cNvGrpSpPr/>
          <p:nvPr/>
        </p:nvGrpSpPr>
        <p:grpSpPr>
          <a:xfrm>
            <a:off x="2433828" y="2586228"/>
            <a:ext cx="5953125" cy="3286125"/>
            <a:chOff x="909827" y="2586227"/>
            <a:chExt cx="5953125" cy="3286125"/>
          </a:xfrm>
        </p:grpSpPr>
        <p:pic>
          <p:nvPicPr>
            <p:cNvPr id="40" name="object 4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542534" y="4687188"/>
              <a:ext cx="880110" cy="968375"/>
            </a:xfrm>
            <a:custGeom>
              <a:avLst/>
              <a:gdLst/>
              <a:ahLst/>
              <a:cxnLst/>
              <a:rect l="l" t="t" r="r" b="b"/>
              <a:pathLst>
                <a:path w="880110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880110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82"/>
    </mc:Choice>
    <mc:Fallback>
      <p:transition spd="slow" advTm="10282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909572" y="167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lang="ar-EG"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8176" y="2380615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33828" y="2586228"/>
            <a:ext cx="7400925" cy="3286125"/>
            <a:chOff x="909827" y="2586227"/>
            <a:chExt cx="7400925" cy="32861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508503" y="2737357"/>
              <a:ext cx="1913889" cy="833755"/>
            </a:xfrm>
            <a:custGeom>
              <a:avLst/>
              <a:gdLst/>
              <a:ahLst/>
              <a:cxnLst/>
              <a:rect l="l" t="t" r="r" b="b"/>
              <a:pathLst>
                <a:path w="1913889" h="833754">
                  <a:moveTo>
                    <a:pt x="54863" y="763651"/>
                  </a:moveTo>
                  <a:lnTo>
                    <a:pt x="0" y="828801"/>
                  </a:lnTo>
                  <a:lnTo>
                    <a:pt x="85089" y="833627"/>
                  </a:lnTo>
                  <a:lnTo>
                    <a:pt x="74667" y="809497"/>
                  </a:lnTo>
                  <a:lnTo>
                    <a:pt x="60832" y="809497"/>
                  </a:lnTo>
                  <a:lnTo>
                    <a:pt x="55752" y="797813"/>
                  </a:lnTo>
                  <a:lnTo>
                    <a:pt x="67445" y="792779"/>
                  </a:lnTo>
                  <a:lnTo>
                    <a:pt x="54863" y="763651"/>
                  </a:lnTo>
                  <a:close/>
                </a:path>
                <a:path w="1913889" h="833754">
                  <a:moveTo>
                    <a:pt x="67445" y="792779"/>
                  </a:moveTo>
                  <a:lnTo>
                    <a:pt x="55752" y="797813"/>
                  </a:lnTo>
                  <a:lnTo>
                    <a:pt x="60832" y="809497"/>
                  </a:lnTo>
                  <a:lnTo>
                    <a:pt x="72497" y="804475"/>
                  </a:lnTo>
                  <a:lnTo>
                    <a:pt x="67445" y="792779"/>
                  </a:lnTo>
                  <a:close/>
                </a:path>
                <a:path w="1913889" h="833754">
                  <a:moveTo>
                    <a:pt x="72497" y="804475"/>
                  </a:moveTo>
                  <a:lnTo>
                    <a:pt x="60832" y="809497"/>
                  </a:lnTo>
                  <a:lnTo>
                    <a:pt x="74667" y="809497"/>
                  </a:lnTo>
                  <a:lnTo>
                    <a:pt x="72497" y="804475"/>
                  </a:lnTo>
                  <a:close/>
                </a:path>
                <a:path w="1913889" h="833754">
                  <a:moveTo>
                    <a:pt x="1908556" y="0"/>
                  </a:moveTo>
                  <a:lnTo>
                    <a:pt x="67445" y="792779"/>
                  </a:lnTo>
                  <a:lnTo>
                    <a:pt x="72497" y="804475"/>
                  </a:lnTo>
                  <a:lnTo>
                    <a:pt x="1913635" y="11683"/>
                  </a:lnTo>
                  <a:lnTo>
                    <a:pt x="19085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609337" y="2763265"/>
              <a:ext cx="2014220" cy="810260"/>
            </a:xfrm>
            <a:custGeom>
              <a:avLst/>
              <a:gdLst/>
              <a:ahLst/>
              <a:cxnLst/>
              <a:rect l="l" t="t" r="r" b="b"/>
              <a:pathLst>
                <a:path w="2014220" h="810260">
                  <a:moveTo>
                    <a:pt x="1940838" y="780697"/>
                  </a:moveTo>
                  <a:lnTo>
                    <a:pt x="1929130" y="810260"/>
                  </a:lnTo>
                  <a:lnTo>
                    <a:pt x="2013965" y="802894"/>
                  </a:lnTo>
                  <a:lnTo>
                    <a:pt x="1998297" y="785368"/>
                  </a:lnTo>
                  <a:lnTo>
                    <a:pt x="1952625" y="785368"/>
                  </a:lnTo>
                  <a:lnTo>
                    <a:pt x="1940838" y="780697"/>
                  </a:lnTo>
                  <a:close/>
                </a:path>
                <a:path w="2014220" h="810260">
                  <a:moveTo>
                    <a:pt x="1945518" y="768880"/>
                  </a:moveTo>
                  <a:lnTo>
                    <a:pt x="1940838" y="780697"/>
                  </a:lnTo>
                  <a:lnTo>
                    <a:pt x="1952625" y="785368"/>
                  </a:lnTo>
                  <a:lnTo>
                    <a:pt x="1957323" y="773557"/>
                  </a:lnTo>
                  <a:lnTo>
                    <a:pt x="1945518" y="768880"/>
                  </a:lnTo>
                  <a:close/>
                </a:path>
                <a:path w="2014220" h="810260">
                  <a:moveTo>
                    <a:pt x="1957196" y="739394"/>
                  </a:moveTo>
                  <a:lnTo>
                    <a:pt x="1945518" y="768880"/>
                  </a:lnTo>
                  <a:lnTo>
                    <a:pt x="1957323" y="773557"/>
                  </a:lnTo>
                  <a:lnTo>
                    <a:pt x="1952625" y="785368"/>
                  </a:lnTo>
                  <a:lnTo>
                    <a:pt x="1998297" y="785368"/>
                  </a:lnTo>
                  <a:lnTo>
                    <a:pt x="1957196" y="739394"/>
                  </a:lnTo>
                  <a:close/>
                </a:path>
                <a:path w="2014220" h="810260">
                  <a:moveTo>
                    <a:pt x="4572" y="0"/>
                  </a:moveTo>
                  <a:lnTo>
                    <a:pt x="0" y="11684"/>
                  </a:lnTo>
                  <a:lnTo>
                    <a:pt x="1940838" y="780697"/>
                  </a:lnTo>
                  <a:lnTo>
                    <a:pt x="1945518" y="768880"/>
                  </a:lnTo>
                  <a:lnTo>
                    <a:pt x="45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7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645919" y="3693160"/>
              <a:ext cx="685165" cy="839469"/>
            </a:xfrm>
            <a:custGeom>
              <a:avLst/>
              <a:gdLst/>
              <a:ahLst/>
              <a:cxnLst/>
              <a:rect l="l" t="t" r="r" b="b"/>
              <a:pathLst>
                <a:path w="685164" h="839470">
                  <a:moveTo>
                    <a:pt x="18542" y="756031"/>
                  </a:moveTo>
                  <a:lnTo>
                    <a:pt x="0" y="839215"/>
                  </a:lnTo>
                  <a:lnTo>
                    <a:pt x="77597" y="804163"/>
                  </a:lnTo>
                  <a:lnTo>
                    <a:pt x="65131" y="794003"/>
                  </a:lnTo>
                  <a:lnTo>
                    <a:pt x="44957" y="794003"/>
                  </a:lnTo>
                  <a:lnTo>
                    <a:pt x="35179" y="786002"/>
                  </a:lnTo>
                  <a:lnTo>
                    <a:pt x="43208" y="776135"/>
                  </a:lnTo>
                  <a:lnTo>
                    <a:pt x="18542" y="756031"/>
                  </a:lnTo>
                  <a:close/>
                </a:path>
                <a:path w="685164" h="839470">
                  <a:moveTo>
                    <a:pt x="43208" y="776135"/>
                  </a:moveTo>
                  <a:lnTo>
                    <a:pt x="35179" y="786002"/>
                  </a:lnTo>
                  <a:lnTo>
                    <a:pt x="44957" y="794003"/>
                  </a:lnTo>
                  <a:lnTo>
                    <a:pt x="53004" y="784119"/>
                  </a:lnTo>
                  <a:lnTo>
                    <a:pt x="43208" y="776135"/>
                  </a:lnTo>
                  <a:close/>
                </a:path>
                <a:path w="685164" h="839470">
                  <a:moveTo>
                    <a:pt x="53004" y="784119"/>
                  </a:moveTo>
                  <a:lnTo>
                    <a:pt x="44957" y="794003"/>
                  </a:lnTo>
                  <a:lnTo>
                    <a:pt x="65131" y="794003"/>
                  </a:lnTo>
                  <a:lnTo>
                    <a:pt x="53004" y="784119"/>
                  </a:lnTo>
                  <a:close/>
                </a:path>
                <a:path w="685164" h="839470">
                  <a:moveTo>
                    <a:pt x="674751" y="0"/>
                  </a:moveTo>
                  <a:lnTo>
                    <a:pt x="43208" y="776135"/>
                  </a:lnTo>
                  <a:lnTo>
                    <a:pt x="53004" y="784119"/>
                  </a:lnTo>
                  <a:lnTo>
                    <a:pt x="684657" y="8127"/>
                  </a:lnTo>
                  <a:lnTo>
                    <a:pt x="674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03677" y="3693033"/>
              <a:ext cx="722630" cy="827405"/>
            </a:xfrm>
            <a:custGeom>
              <a:avLst/>
              <a:gdLst/>
              <a:ahLst/>
              <a:cxnLst/>
              <a:rect l="l" t="t" r="r" b="b"/>
              <a:pathLst>
                <a:path w="722630" h="827404">
                  <a:moveTo>
                    <a:pt x="667815" y="773910"/>
                  </a:moveTo>
                  <a:lnTo>
                    <a:pt x="643890" y="794766"/>
                  </a:lnTo>
                  <a:lnTo>
                    <a:pt x="722630" y="827151"/>
                  </a:lnTo>
                  <a:lnTo>
                    <a:pt x="711320" y="783463"/>
                  </a:lnTo>
                  <a:lnTo>
                    <a:pt x="676148" y="783463"/>
                  </a:lnTo>
                  <a:lnTo>
                    <a:pt x="667815" y="773910"/>
                  </a:lnTo>
                  <a:close/>
                </a:path>
                <a:path w="722630" h="827404">
                  <a:moveTo>
                    <a:pt x="677380" y="765573"/>
                  </a:moveTo>
                  <a:lnTo>
                    <a:pt x="667815" y="773910"/>
                  </a:lnTo>
                  <a:lnTo>
                    <a:pt x="676148" y="783463"/>
                  </a:lnTo>
                  <a:lnTo>
                    <a:pt x="685673" y="775081"/>
                  </a:lnTo>
                  <a:lnTo>
                    <a:pt x="677380" y="765573"/>
                  </a:lnTo>
                  <a:close/>
                </a:path>
                <a:path w="722630" h="827404">
                  <a:moveTo>
                    <a:pt x="701294" y="744728"/>
                  </a:moveTo>
                  <a:lnTo>
                    <a:pt x="677380" y="765573"/>
                  </a:lnTo>
                  <a:lnTo>
                    <a:pt x="685673" y="775081"/>
                  </a:lnTo>
                  <a:lnTo>
                    <a:pt x="676148" y="783463"/>
                  </a:lnTo>
                  <a:lnTo>
                    <a:pt x="711320" y="783463"/>
                  </a:lnTo>
                  <a:lnTo>
                    <a:pt x="701294" y="744728"/>
                  </a:lnTo>
                  <a:close/>
                </a:path>
                <a:path w="722630" h="827404">
                  <a:moveTo>
                    <a:pt x="9652" y="0"/>
                  </a:moveTo>
                  <a:lnTo>
                    <a:pt x="0" y="8382"/>
                  </a:lnTo>
                  <a:lnTo>
                    <a:pt x="667815" y="773910"/>
                  </a:lnTo>
                  <a:lnTo>
                    <a:pt x="677380" y="765573"/>
                  </a:lnTo>
                  <a:lnTo>
                    <a:pt x="96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813804" y="3704970"/>
              <a:ext cx="775970" cy="802005"/>
            </a:xfrm>
            <a:custGeom>
              <a:avLst/>
              <a:gdLst/>
              <a:ahLst/>
              <a:cxnLst/>
              <a:rect l="l" t="t" r="r" b="b"/>
              <a:pathLst>
                <a:path w="775970" h="802004">
                  <a:moveTo>
                    <a:pt x="718131" y="751110"/>
                  </a:moveTo>
                  <a:lnTo>
                    <a:pt x="695325" y="773176"/>
                  </a:lnTo>
                  <a:lnTo>
                    <a:pt x="775716" y="801496"/>
                  </a:lnTo>
                  <a:lnTo>
                    <a:pt x="762688" y="760221"/>
                  </a:lnTo>
                  <a:lnTo>
                    <a:pt x="726948" y="760221"/>
                  </a:lnTo>
                  <a:lnTo>
                    <a:pt x="718131" y="751110"/>
                  </a:lnTo>
                  <a:close/>
                </a:path>
                <a:path w="775970" h="802004">
                  <a:moveTo>
                    <a:pt x="727234" y="742302"/>
                  </a:moveTo>
                  <a:lnTo>
                    <a:pt x="718131" y="751110"/>
                  </a:lnTo>
                  <a:lnTo>
                    <a:pt x="726948" y="760221"/>
                  </a:lnTo>
                  <a:lnTo>
                    <a:pt x="736092" y="751458"/>
                  </a:lnTo>
                  <a:lnTo>
                    <a:pt x="727234" y="742302"/>
                  </a:lnTo>
                  <a:close/>
                </a:path>
                <a:path w="775970" h="802004">
                  <a:moveTo>
                    <a:pt x="750062" y="720216"/>
                  </a:moveTo>
                  <a:lnTo>
                    <a:pt x="727234" y="742302"/>
                  </a:lnTo>
                  <a:lnTo>
                    <a:pt x="736092" y="751458"/>
                  </a:lnTo>
                  <a:lnTo>
                    <a:pt x="726948" y="760221"/>
                  </a:lnTo>
                  <a:lnTo>
                    <a:pt x="762688" y="760221"/>
                  </a:lnTo>
                  <a:lnTo>
                    <a:pt x="750062" y="720216"/>
                  </a:lnTo>
                  <a:close/>
                </a:path>
                <a:path w="775970" h="802004">
                  <a:moveTo>
                    <a:pt x="9144" y="0"/>
                  </a:moveTo>
                  <a:lnTo>
                    <a:pt x="0" y="8889"/>
                  </a:lnTo>
                  <a:lnTo>
                    <a:pt x="718131" y="751110"/>
                  </a:lnTo>
                  <a:lnTo>
                    <a:pt x="727234" y="742302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0948" y="3719194"/>
              <a:ext cx="645160" cy="801370"/>
            </a:xfrm>
            <a:custGeom>
              <a:avLst/>
              <a:gdLst/>
              <a:ahLst/>
              <a:cxnLst/>
              <a:rect l="l" t="t" r="r" b="b"/>
              <a:pathLst>
                <a:path w="645159" h="801370">
                  <a:moveTo>
                    <a:pt x="18034" y="717676"/>
                  </a:moveTo>
                  <a:lnTo>
                    <a:pt x="0" y="800988"/>
                  </a:lnTo>
                  <a:lnTo>
                    <a:pt x="77469" y="765428"/>
                  </a:lnTo>
                  <a:lnTo>
                    <a:pt x="64982" y="755395"/>
                  </a:lnTo>
                  <a:lnTo>
                    <a:pt x="44703" y="755395"/>
                  </a:lnTo>
                  <a:lnTo>
                    <a:pt x="34798" y="747521"/>
                  </a:lnTo>
                  <a:lnTo>
                    <a:pt x="42791" y="737568"/>
                  </a:lnTo>
                  <a:lnTo>
                    <a:pt x="18034" y="717676"/>
                  </a:lnTo>
                  <a:close/>
                </a:path>
                <a:path w="645159" h="801370">
                  <a:moveTo>
                    <a:pt x="42791" y="737568"/>
                  </a:moveTo>
                  <a:lnTo>
                    <a:pt x="34798" y="747521"/>
                  </a:lnTo>
                  <a:lnTo>
                    <a:pt x="44703" y="755395"/>
                  </a:lnTo>
                  <a:lnTo>
                    <a:pt x="52656" y="745493"/>
                  </a:lnTo>
                  <a:lnTo>
                    <a:pt x="42791" y="737568"/>
                  </a:lnTo>
                  <a:close/>
                </a:path>
                <a:path w="645159" h="801370">
                  <a:moveTo>
                    <a:pt x="52656" y="745493"/>
                  </a:moveTo>
                  <a:lnTo>
                    <a:pt x="44703" y="755395"/>
                  </a:lnTo>
                  <a:lnTo>
                    <a:pt x="64982" y="755395"/>
                  </a:lnTo>
                  <a:lnTo>
                    <a:pt x="52656" y="745493"/>
                  </a:lnTo>
                  <a:close/>
                </a:path>
                <a:path w="645159" h="801370">
                  <a:moveTo>
                    <a:pt x="635126" y="0"/>
                  </a:moveTo>
                  <a:lnTo>
                    <a:pt x="42791" y="737568"/>
                  </a:lnTo>
                  <a:lnTo>
                    <a:pt x="52656" y="745493"/>
                  </a:lnTo>
                  <a:lnTo>
                    <a:pt x="645032" y="7873"/>
                  </a:lnTo>
                  <a:lnTo>
                    <a:pt x="6351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600580" y="4713985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794126" y="4713985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0027" y="5634227"/>
              <a:ext cx="237744" cy="2377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7" y="5634227"/>
              <a:ext cx="237744" cy="237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7" y="5634227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542534" y="4687188"/>
              <a:ext cx="2066925" cy="968375"/>
            </a:xfrm>
            <a:custGeom>
              <a:avLst/>
              <a:gdLst/>
              <a:ahLst/>
              <a:cxnLst/>
              <a:rect l="l" t="t" r="r" b="b"/>
              <a:pathLst>
                <a:path w="2066925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2066925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  <a:path w="2066925" h="968375">
                  <a:moveTo>
                    <a:pt x="2066671" y="31750"/>
                  </a:moveTo>
                  <a:lnTo>
                    <a:pt x="2054733" y="27432"/>
                  </a:lnTo>
                  <a:lnTo>
                    <a:pt x="1752511" y="882218"/>
                  </a:lnTo>
                  <a:lnTo>
                    <a:pt x="1722501" y="871601"/>
                  </a:lnTo>
                  <a:lnTo>
                    <a:pt x="1733042" y="956183"/>
                  </a:lnTo>
                  <a:lnTo>
                    <a:pt x="1792922" y="898398"/>
                  </a:lnTo>
                  <a:lnTo>
                    <a:pt x="1794383" y="897001"/>
                  </a:lnTo>
                  <a:lnTo>
                    <a:pt x="1764449" y="886434"/>
                  </a:lnTo>
                  <a:lnTo>
                    <a:pt x="2066671" y="31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7" y="5634227"/>
              <a:ext cx="237744" cy="23774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7740649" y="4699126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3584195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462010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46045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4</a:t>
            </a:r>
            <a:endParaRPr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956176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5</a:t>
            </a:r>
            <a:endParaRPr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2433828" y="2586228"/>
            <a:ext cx="5953125" cy="3286125"/>
            <a:chOff x="909827" y="2586227"/>
            <a:chExt cx="5953125" cy="3286125"/>
          </a:xfrm>
        </p:grpSpPr>
        <p:pic>
          <p:nvPicPr>
            <p:cNvPr id="39" name="object 3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71827" y="5634227"/>
              <a:ext cx="237744" cy="16154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542534" y="4687188"/>
              <a:ext cx="880110" cy="968375"/>
            </a:xfrm>
            <a:custGeom>
              <a:avLst/>
              <a:gdLst/>
              <a:ahLst/>
              <a:cxnLst/>
              <a:rect l="l" t="t" r="r" b="b"/>
              <a:pathLst>
                <a:path w="880110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880110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5"/>
    </mc:Choice>
    <mc:Fallback>
      <p:transition spd="slow" advTm="4155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999672" y="23445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lang="ar-EG"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8176" y="2380615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33828" y="2586228"/>
            <a:ext cx="7400925" cy="3286125"/>
            <a:chOff x="909827" y="2586227"/>
            <a:chExt cx="7400925" cy="32861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508503" y="2737357"/>
              <a:ext cx="1913889" cy="833755"/>
            </a:xfrm>
            <a:custGeom>
              <a:avLst/>
              <a:gdLst/>
              <a:ahLst/>
              <a:cxnLst/>
              <a:rect l="l" t="t" r="r" b="b"/>
              <a:pathLst>
                <a:path w="1913889" h="833754">
                  <a:moveTo>
                    <a:pt x="54863" y="763651"/>
                  </a:moveTo>
                  <a:lnTo>
                    <a:pt x="0" y="828801"/>
                  </a:lnTo>
                  <a:lnTo>
                    <a:pt x="85089" y="833627"/>
                  </a:lnTo>
                  <a:lnTo>
                    <a:pt x="74667" y="809497"/>
                  </a:lnTo>
                  <a:lnTo>
                    <a:pt x="60832" y="809497"/>
                  </a:lnTo>
                  <a:lnTo>
                    <a:pt x="55752" y="797813"/>
                  </a:lnTo>
                  <a:lnTo>
                    <a:pt x="67445" y="792779"/>
                  </a:lnTo>
                  <a:lnTo>
                    <a:pt x="54863" y="763651"/>
                  </a:lnTo>
                  <a:close/>
                </a:path>
                <a:path w="1913889" h="833754">
                  <a:moveTo>
                    <a:pt x="67445" y="792779"/>
                  </a:moveTo>
                  <a:lnTo>
                    <a:pt x="55752" y="797813"/>
                  </a:lnTo>
                  <a:lnTo>
                    <a:pt x="60832" y="809497"/>
                  </a:lnTo>
                  <a:lnTo>
                    <a:pt x="72497" y="804475"/>
                  </a:lnTo>
                  <a:lnTo>
                    <a:pt x="67445" y="792779"/>
                  </a:lnTo>
                  <a:close/>
                </a:path>
                <a:path w="1913889" h="833754">
                  <a:moveTo>
                    <a:pt x="72497" y="804475"/>
                  </a:moveTo>
                  <a:lnTo>
                    <a:pt x="60832" y="809497"/>
                  </a:lnTo>
                  <a:lnTo>
                    <a:pt x="74667" y="809497"/>
                  </a:lnTo>
                  <a:lnTo>
                    <a:pt x="72497" y="804475"/>
                  </a:lnTo>
                  <a:close/>
                </a:path>
                <a:path w="1913889" h="833754">
                  <a:moveTo>
                    <a:pt x="1908556" y="0"/>
                  </a:moveTo>
                  <a:lnTo>
                    <a:pt x="67445" y="792779"/>
                  </a:lnTo>
                  <a:lnTo>
                    <a:pt x="72497" y="804475"/>
                  </a:lnTo>
                  <a:lnTo>
                    <a:pt x="1913635" y="11683"/>
                  </a:lnTo>
                  <a:lnTo>
                    <a:pt x="19085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609337" y="2763265"/>
              <a:ext cx="2014220" cy="810260"/>
            </a:xfrm>
            <a:custGeom>
              <a:avLst/>
              <a:gdLst/>
              <a:ahLst/>
              <a:cxnLst/>
              <a:rect l="l" t="t" r="r" b="b"/>
              <a:pathLst>
                <a:path w="2014220" h="810260">
                  <a:moveTo>
                    <a:pt x="1940838" y="780697"/>
                  </a:moveTo>
                  <a:lnTo>
                    <a:pt x="1929130" y="810260"/>
                  </a:lnTo>
                  <a:lnTo>
                    <a:pt x="2013965" y="802894"/>
                  </a:lnTo>
                  <a:lnTo>
                    <a:pt x="1998297" y="785368"/>
                  </a:lnTo>
                  <a:lnTo>
                    <a:pt x="1952625" y="785368"/>
                  </a:lnTo>
                  <a:lnTo>
                    <a:pt x="1940838" y="780697"/>
                  </a:lnTo>
                  <a:close/>
                </a:path>
                <a:path w="2014220" h="810260">
                  <a:moveTo>
                    <a:pt x="1945518" y="768880"/>
                  </a:moveTo>
                  <a:lnTo>
                    <a:pt x="1940838" y="780697"/>
                  </a:lnTo>
                  <a:lnTo>
                    <a:pt x="1952625" y="785368"/>
                  </a:lnTo>
                  <a:lnTo>
                    <a:pt x="1957323" y="773557"/>
                  </a:lnTo>
                  <a:lnTo>
                    <a:pt x="1945518" y="768880"/>
                  </a:lnTo>
                  <a:close/>
                </a:path>
                <a:path w="2014220" h="810260">
                  <a:moveTo>
                    <a:pt x="1957196" y="739394"/>
                  </a:moveTo>
                  <a:lnTo>
                    <a:pt x="1945518" y="768880"/>
                  </a:lnTo>
                  <a:lnTo>
                    <a:pt x="1957323" y="773557"/>
                  </a:lnTo>
                  <a:lnTo>
                    <a:pt x="1952625" y="785368"/>
                  </a:lnTo>
                  <a:lnTo>
                    <a:pt x="1998297" y="785368"/>
                  </a:lnTo>
                  <a:lnTo>
                    <a:pt x="1957196" y="739394"/>
                  </a:lnTo>
                  <a:close/>
                </a:path>
                <a:path w="2014220" h="810260">
                  <a:moveTo>
                    <a:pt x="4572" y="0"/>
                  </a:moveTo>
                  <a:lnTo>
                    <a:pt x="0" y="11684"/>
                  </a:lnTo>
                  <a:lnTo>
                    <a:pt x="1940838" y="780697"/>
                  </a:lnTo>
                  <a:lnTo>
                    <a:pt x="1945518" y="768880"/>
                  </a:lnTo>
                  <a:lnTo>
                    <a:pt x="45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7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645919" y="3693160"/>
              <a:ext cx="685165" cy="839469"/>
            </a:xfrm>
            <a:custGeom>
              <a:avLst/>
              <a:gdLst/>
              <a:ahLst/>
              <a:cxnLst/>
              <a:rect l="l" t="t" r="r" b="b"/>
              <a:pathLst>
                <a:path w="685164" h="839470">
                  <a:moveTo>
                    <a:pt x="18542" y="756031"/>
                  </a:moveTo>
                  <a:lnTo>
                    <a:pt x="0" y="839215"/>
                  </a:lnTo>
                  <a:lnTo>
                    <a:pt x="77597" y="804163"/>
                  </a:lnTo>
                  <a:lnTo>
                    <a:pt x="65131" y="794003"/>
                  </a:lnTo>
                  <a:lnTo>
                    <a:pt x="44957" y="794003"/>
                  </a:lnTo>
                  <a:lnTo>
                    <a:pt x="35179" y="786002"/>
                  </a:lnTo>
                  <a:lnTo>
                    <a:pt x="43208" y="776135"/>
                  </a:lnTo>
                  <a:lnTo>
                    <a:pt x="18542" y="756031"/>
                  </a:lnTo>
                  <a:close/>
                </a:path>
                <a:path w="685164" h="839470">
                  <a:moveTo>
                    <a:pt x="43208" y="776135"/>
                  </a:moveTo>
                  <a:lnTo>
                    <a:pt x="35179" y="786002"/>
                  </a:lnTo>
                  <a:lnTo>
                    <a:pt x="44957" y="794003"/>
                  </a:lnTo>
                  <a:lnTo>
                    <a:pt x="53004" y="784119"/>
                  </a:lnTo>
                  <a:lnTo>
                    <a:pt x="43208" y="776135"/>
                  </a:lnTo>
                  <a:close/>
                </a:path>
                <a:path w="685164" h="839470">
                  <a:moveTo>
                    <a:pt x="53004" y="784119"/>
                  </a:moveTo>
                  <a:lnTo>
                    <a:pt x="44957" y="794003"/>
                  </a:lnTo>
                  <a:lnTo>
                    <a:pt x="65131" y="794003"/>
                  </a:lnTo>
                  <a:lnTo>
                    <a:pt x="53004" y="784119"/>
                  </a:lnTo>
                  <a:close/>
                </a:path>
                <a:path w="685164" h="839470">
                  <a:moveTo>
                    <a:pt x="674751" y="0"/>
                  </a:moveTo>
                  <a:lnTo>
                    <a:pt x="43208" y="776135"/>
                  </a:lnTo>
                  <a:lnTo>
                    <a:pt x="53004" y="784119"/>
                  </a:lnTo>
                  <a:lnTo>
                    <a:pt x="684657" y="8127"/>
                  </a:lnTo>
                  <a:lnTo>
                    <a:pt x="674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03677" y="3693033"/>
              <a:ext cx="722630" cy="827405"/>
            </a:xfrm>
            <a:custGeom>
              <a:avLst/>
              <a:gdLst/>
              <a:ahLst/>
              <a:cxnLst/>
              <a:rect l="l" t="t" r="r" b="b"/>
              <a:pathLst>
                <a:path w="722630" h="827404">
                  <a:moveTo>
                    <a:pt x="667815" y="773910"/>
                  </a:moveTo>
                  <a:lnTo>
                    <a:pt x="643890" y="794766"/>
                  </a:lnTo>
                  <a:lnTo>
                    <a:pt x="722630" y="827151"/>
                  </a:lnTo>
                  <a:lnTo>
                    <a:pt x="711320" y="783463"/>
                  </a:lnTo>
                  <a:lnTo>
                    <a:pt x="676148" y="783463"/>
                  </a:lnTo>
                  <a:lnTo>
                    <a:pt x="667815" y="773910"/>
                  </a:lnTo>
                  <a:close/>
                </a:path>
                <a:path w="722630" h="827404">
                  <a:moveTo>
                    <a:pt x="677380" y="765573"/>
                  </a:moveTo>
                  <a:lnTo>
                    <a:pt x="667815" y="773910"/>
                  </a:lnTo>
                  <a:lnTo>
                    <a:pt x="676148" y="783463"/>
                  </a:lnTo>
                  <a:lnTo>
                    <a:pt x="685673" y="775081"/>
                  </a:lnTo>
                  <a:lnTo>
                    <a:pt x="677380" y="765573"/>
                  </a:lnTo>
                  <a:close/>
                </a:path>
                <a:path w="722630" h="827404">
                  <a:moveTo>
                    <a:pt x="701294" y="744728"/>
                  </a:moveTo>
                  <a:lnTo>
                    <a:pt x="677380" y="765573"/>
                  </a:lnTo>
                  <a:lnTo>
                    <a:pt x="685673" y="775081"/>
                  </a:lnTo>
                  <a:lnTo>
                    <a:pt x="676148" y="783463"/>
                  </a:lnTo>
                  <a:lnTo>
                    <a:pt x="711320" y="783463"/>
                  </a:lnTo>
                  <a:lnTo>
                    <a:pt x="701294" y="744728"/>
                  </a:lnTo>
                  <a:close/>
                </a:path>
                <a:path w="722630" h="827404">
                  <a:moveTo>
                    <a:pt x="9652" y="0"/>
                  </a:moveTo>
                  <a:lnTo>
                    <a:pt x="0" y="8382"/>
                  </a:lnTo>
                  <a:lnTo>
                    <a:pt x="667815" y="773910"/>
                  </a:lnTo>
                  <a:lnTo>
                    <a:pt x="677380" y="765573"/>
                  </a:lnTo>
                  <a:lnTo>
                    <a:pt x="96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813804" y="3704970"/>
              <a:ext cx="775970" cy="802005"/>
            </a:xfrm>
            <a:custGeom>
              <a:avLst/>
              <a:gdLst/>
              <a:ahLst/>
              <a:cxnLst/>
              <a:rect l="l" t="t" r="r" b="b"/>
              <a:pathLst>
                <a:path w="775970" h="802004">
                  <a:moveTo>
                    <a:pt x="718131" y="751110"/>
                  </a:moveTo>
                  <a:lnTo>
                    <a:pt x="695325" y="773176"/>
                  </a:lnTo>
                  <a:lnTo>
                    <a:pt x="775716" y="801496"/>
                  </a:lnTo>
                  <a:lnTo>
                    <a:pt x="762688" y="760221"/>
                  </a:lnTo>
                  <a:lnTo>
                    <a:pt x="726948" y="760221"/>
                  </a:lnTo>
                  <a:lnTo>
                    <a:pt x="718131" y="751110"/>
                  </a:lnTo>
                  <a:close/>
                </a:path>
                <a:path w="775970" h="802004">
                  <a:moveTo>
                    <a:pt x="727234" y="742302"/>
                  </a:moveTo>
                  <a:lnTo>
                    <a:pt x="718131" y="751110"/>
                  </a:lnTo>
                  <a:lnTo>
                    <a:pt x="726948" y="760221"/>
                  </a:lnTo>
                  <a:lnTo>
                    <a:pt x="736092" y="751458"/>
                  </a:lnTo>
                  <a:lnTo>
                    <a:pt x="727234" y="742302"/>
                  </a:lnTo>
                  <a:close/>
                </a:path>
                <a:path w="775970" h="802004">
                  <a:moveTo>
                    <a:pt x="750062" y="720216"/>
                  </a:moveTo>
                  <a:lnTo>
                    <a:pt x="727234" y="742302"/>
                  </a:lnTo>
                  <a:lnTo>
                    <a:pt x="736092" y="751458"/>
                  </a:lnTo>
                  <a:lnTo>
                    <a:pt x="726948" y="760221"/>
                  </a:lnTo>
                  <a:lnTo>
                    <a:pt x="762688" y="760221"/>
                  </a:lnTo>
                  <a:lnTo>
                    <a:pt x="750062" y="720216"/>
                  </a:lnTo>
                  <a:close/>
                </a:path>
                <a:path w="775970" h="802004">
                  <a:moveTo>
                    <a:pt x="9144" y="0"/>
                  </a:moveTo>
                  <a:lnTo>
                    <a:pt x="0" y="8889"/>
                  </a:lnTo>
                  <a:lnTo>
                    <a:pt x="718131" y="751110"/>
                  </a:lnTo>
                  <a:lnTo>
                    <a:pt x="727234" y="742302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0948" y="3719194"/>
              <a:ext cx="645160" cy="801370"/>
            </a:xfrm>
            <a:custGeom>
              <a:avLst/>
              <a:gdLst/>
              <a:ahLst/>
              <a:cxnLst/>
              <a:rect l="l" t="t" r="r" b="b"/>
              <a:pathLst>
                <a:path w="645159" h="801370">
                  <a:moveTo>
                    <a:pt x="18034" y="717676"/>
                  </a:moveTo>
                  <a:lnTo>
                    <a:pt x="0" y="800988"/>
                  </a:lnTo>
                  <a:lnTo>
                    <a:pt x="77469" y="765428"/>
                  </a:lnTo>
                  <a:lnTo>
                    <a:pt x="64982" y="755395"/>
                  </a:lnTo>
                  <a:lnTo>
                    <a:pt x="44703" y="755395"/>
                  </a:lnTo>
                  <a:lnTo>
                    <a:pt x="34798" y="747521"/>
                  </a:lnTo>
                  <a:lnTo>
                    <a:pt x="42791" y="737568"/>
                  </a:lnTo>
                  <a:lnTo>
                    <a:pt x="18034" y="717676"/>
                  </a:lnTo>
                  <a:close/>
                </a:path>
                <a:path w="645159" h="801370">
                  <a:moveTo>
                    <a:pt x="42791" y="737568"/>
                  </a:moveTo>
                  <a:lnTo>
                    <a:pt x="34798" y="747521"/>
                  </a:lnTo>
                  <a:lnTo>
                    <a:pt x="44703" y="755395"/>
                  </a:lnTo>
                  <a:lnTo>
                    <a:pt x="52656" y="745493"/>
                  </a:lnTo>
                  <a:lnTo>
                    <a:pt x="42791" y="737568"/>
                  </a:lnTo>
                  <a:close/>
                </a:path>
                <a:path w="645159" h="801370">
                  <a:moveTo>
                    <a:pt x="52656" y="745493"/>
                  </a:moveTo>
                  <a:lnTo>
                    <a:pt x="44703" y="755395"/>
                  </a:lnTo>
                  <a:lnTo>
                    <a:pt x="64982" y="755395"/>
                  </a:lnTo>
                  <a:lnTo>
                    <a:pt x="52656" y="745493"/>
                  </a:lnTo>
                  <a:close/>
                </a:path>
                <a:path w="645159" h="801370">
                  <a:moveTo>
                    <a:pt x="635126" y="0"/>
                  </a:moveTo>
                  <a:lnTo>
                    <a:pt x="42791" y="737568"/>
                  </a:lnTo>
                  <a:lnTo>
                    <a:pt x="52656" y="745493"/>
                  </a:lnTo>
                  <a:lnTo>
                    <a:pt x="645032" y="7873"/>
                  </a:lnTo>
                  <a:lnTo>
                    <a:pt x="6351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600580" y="4713985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794126" y="4713985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0027" y="5634227"/>
              <a:ext cx="237744" cy="2377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7" y="5634227"/>
              <a:ext cx="237744" cy="237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7" y="5634227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542534" y="4687188"/>
              <a:ext cx="2066925" cy="968375"/>
            </a:xfrm>
            <a:custGeom>
              <a:avLst/>
              <a:gdLst/>
              <a:ahLst/>
              <a:cxnLst/>
              <a:rect l="l" t="t" r="r" b="b"/>
              <a:pathLst>
                <a:path w="2066925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2066925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  <a:path w="2066925" h="968375">
                  <a:moveTo>
                    <a:pt x="2066671" y="31750"/>
                  </a:moveTo>
                  <a:lnTo>
                    <a:pt x="2054733" y="27432"/>
                  </a:lnTo>
                  <a:lnTo>
                    <a:pt x="1752511" y="882218"/>
                  </a:lnTo>
                  <a:lnTo>
                    <a:pt x="1722501" y="871601"/>
                  </a:lnTo>
                  <a:lnTo>
                    <a:pt x="1733042" y="956183"/>
                  </a:lnTo>
                  <a:lnTo>
                    <a:pt x="1792922" y="898398"/>
                  </a:lnTo>
                  <a:lnTo>
                    <a:pt x="1794383" y="897001"/>
                  </a:lnTo>
                  <a:lnTo>
                    <a:pt x="1764449" y="886434"/>
                  </a:lnTo>
                  <a:lnTo>
                    <a:pt x="2066671" y="31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7" y="5634227"/>
              <a:ext cx="237744" cy="23774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7740649" y="4699126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3584195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462010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46045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4</a:t>
            </a:r>
            <a:endParaRPr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956176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5</a:t>
            </a:r>
            <a:endParaRPr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2433828" y="2586228"/>
            <a:ext cx="5953125" cy="3286125"/>
            <a:chOff x="909827" y="2586227"/>
            <a:chExt cx="5953125" cy="3286125"/>
          </a:xfrm>
        </p:grpSpPr>
        <p:pic>
          <p:nvPicPr>
            <p:cNvPr id="39" name="object 3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4827" y="4491227"/>
              <a:ext cx="237744" cy="16154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542534" y="4687188"/>
              <a:ext cx="880110" cy="968375"/>
            </a:xfrm>
            <a:custGeom>
              <a:avLst/>
              <a:gdLst/>
              <a:ahLst/>
              <a:cxnLst/>
              <a:rect l="l" t="t" r="r" b="b"/>
              <a:pathLst>
                <a:path w="880110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880110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74"/>
    </mc:Choice>
    <mc:Fallback>
      <p:transition spd="slow" advTm="3474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808735" y="92025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lang="ar-EG"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8176" y="2380615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33828" y="2586228"/>
            <a:ext cx="7400925" cy="3286125"/>
            <a:chOff x="909827" y="2586227"/>
            <a:chExt cx="7400925" cy="32861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508503" y="2737357"/>
              <a:ext cx="1913889" cy="833755"/>
            </a:xfrm>
            <a:custGeom>
              <a:avLst/>
              <a:gdLst/>
              <a:ahLst/>
              <a:cxnLst/>
              <a:rect l="l" t="t" r="r" b="b"/>
              <a:pathLst>
                <a:path w="1913889" h="833754">
                  <a:moveTo>
                    <a:pt x="54863" y="763651"/>
                  </a:moveTo>
                  <a:lnTo>
                    <a:pt x="0" y="828801"/>
                  </a:lnTo>
                  <a:lnTo>
                    <a:pt x="85089" y="833627"/>
                  </a:lnTo>
                  <a:lnTo>
                    <a:pt x="74667" y="809497"/>
                  </a:lnTo>
                  <a:lnTo>
                    <a:pt x="60832" y="809497"/>
                  </a:lnTo>
                  <a:lnTo>
                    <a:pt x="55752" y="797813"/>
                  </a:lnTo>
                  <a:lnTo>
                    <a:pt x="67445" y="792779"/>
                  </a:lnTo>
                  <a:lnTo>
                    <a:pt x="54863" y="763651"/>
                  </a:lnTo>
                  <a:close/>
                </a:path>
                <a:path w="1913889" h="833754">
                  <a:moveTo>
                    <a:pt x="67445" y="792779"/>
                  </a:moveTo>
                  <a:lnTo>
                    <a:pt x="55752" y="797813"/>
                  </a:lnTo>
                  <a:lnTo>
                    <a:pt x="60832" y="809497"/>
                  </a:lnTo>
                  <a:lnTo>
                    <a:pt x="72497" y="804475"/>
                  </a:lnTo>
                  <a:lnTo>
                    <a:pt x="67445" y="792779"/>
                  </a:lnTo>
                  <a:close/>
                </a:path>
                <a:path w="1913889" h="833754">
                  <a:moveTo>
                    <a:pt x="72497" y="804475"/>
                  </a:moveTo>
                  <a:lnTo>
                    <a:pt x="60832" y="809497"/>
                  </a:lnTo>
                  <a:lnTo>
                    <a:pt x="74667" y="809497"/>
                  </a:lnTo>
                  <a:lnTo>
                    <a:pt x="72497" y="804475"/>
                  </a:lnTo>
                  <a:close/>
                </a:path>
                <a:path w="1913889" h="833754">
                  <a:moveTo>
                    <a:pt x="1908556" y="0"/>
                  </a:moveTo>
                  <a:lnTo>
                    <a:pt x="67445" y="792779"/>
                  </a:lnTo>
                  <a:lnTo>
                    <a:pt x="72497" y="804475"/>
                  </a:lnTo>
                  <a:lnTo>
                    <a:pt x="1913635" y="11683"/>
                  </a:lnTo>
                  <a:lnTo>
                    <a:pt x="19085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609337" y="2763265"/>
              <a:ext cx="2014220" cy="810260"/>
            </a:xfrm>
            <a:custGeom>
              <a:avLst/>
              <a:gdLst/>
              <a:ahLst/>
              <a:cxnLst/>
              <a:rect l="l" t="t" r="r" b="b"/>
              <a:pathLst>
                <a:path w="2014220" h="810260">
                  <a:moveTo>
                    <a:pt x="1940838" y="780697"/>
                  </a:moveTo>
                  <a:lnTo>
                    <a:pt x="1929130" y="810260"/>
                  </a:lnTo>
                  <a:lnTo>
                    <a:pt x="2013965" y="802894"/>
                  </a:lnTo>
                  <a:lnTo>
                    <a:pt x="1998297" y="785368"/>
                  </a:lnTo>
                  <a:lnTo>
                    <a:pt x="1952625" y="785368"/>
                  </a:lnTo>
                  <a:lnTo>
                    <a:pt x="1940838" y="780697"/>
                  </a:lnTo>
                  <a:close/>
                </a:path>
                <a:path w="2014220" h="810260">
                  <a:moveTo>
                    <a:pt x="1945518" y="768880"/>
                  </a:moveTo>
                  <a:lnTo>
                    <a:pt x="1940838" y="780697"/>
                  </a:lnTo>
                  <a:lnTo>
                    <a:pt x="1952625" y="785368"/>
                  </a:lnTo>
                  <a:lnTo>
                    <a:pt x="1957323" y="773557"/>
                  </a:lnTo>
                  <a:lnTo>
                    <a:pt x="1945518" y="768880"/>
                  </a:lnTo>
                  <a:close/>
                </a:path>
                <a:path w="2014220" h="810260">
                  <a:moveTo>
                    <a:pt x="1957196" y="739394"/>
                  </a:moveTo>
                  <a:lnTo>
                    <a:pt x="1945518" y="768880"/>
                  </a:lnTo>
                  <a:lnTo>
                    <a:pt x="1957323" y="773557"/>
                  </a:lnTo>
                  <a:lnTo>
                    <a:pt x="1952625" y="785368"/>
                  </a:lnTo>
                  <a:lnTo>
                    <a:pt x="1998297" y="785368"/>
                  </a:lnTo>
                  <a:lnTo>
                    <a:pt x="1957196" y="739394"/>
                  </a:lnTo>
                  <a:close/>
                </a:path>
                <a:path w="2014220" h="810260">
                  <a:moveTo>
                    <a:pt x="4572" y="0"/>
                  </a:moveTo>
                  <a:lnTo>
                    <a:pt x="0" y="11684"/>
                  </a:lnTo>
                  <a:lnTo>
                    <a:pt x="1940838" y="780697"/>
                  </a:lnTo>
                  <a:lnTo>
                    <a:pt x="1945518" y="768880"/>
                  </a:lnTo>
                  <a:lnTo>
                    <a:pt x="45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7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645919" y="3693160"/>
              <a:ext cx="685165" cy="839469"/>
            </a:xfrm>
            <a:custGeom>
              <a:avLst/>
              <a:gdLst/>
              <a:ahLst/>
              <a:cxnLst/>
              <a:rect l="l" t="t" r="r" b="b"/>
              <a:pathLst>
                <a:path w="685164" h="839470">
                  <a:moveTo>
                    <a:pt x="18542" y="756031"/>
                  </a:moveTo>
                  <a:lnTo>
                    <a:pt x="0" y="839215"/>
                  </a:lnTo>
                  <a:lnTo>
                    <a:pt x="77597" y="804163"/>
                  </a:lnTo>
                  <a:lnTo>
                    <a:pt x="65131" y="794003"/>
                  </a:lnTo>
                  <a:lnTo>
                    <a:pt x="44957" y="794003"/>
                  </a:lnTo>
                  <a:lnTo>
                    <a:pt x="35179" y="786002"/>
                  </a:lnTo>
                  <a:lnTo>
                    <a:pt x="43208" y="776135"/>
                  </a:lnTo>
                  <a:lnTo>
                    <a:pt x="18542" y="756031"/>
                  </a:lnTo>
                  <a:close/>
                </a:path>
                <a:path w="685164" h="839470">
                  <a:moveTo>
                    <a:pt x="43208" y="776135"/>
                  </a:moveTo>
                  <a:lnTo>
                    <a:pt x="35179" y="786002"/>
                  </a:lnTo>
                  <a:lnTo>
                    <a:pt x="44957" y="794003"/>
                  </a:lnTo>
                  <a:lnTo>
                    <a:pt x="53004" y="784119"/>
                  </a:lnTo>
                  <a:lnTo>
                    <a:pt x="43208" y="776135"/>
                  </a:lnTo>
                  <a:close/>
                </a:path>
                <a:path w="685164" h="839470">
                  <a:moveTo>
                    <a:pt x="53004" y="784119"/>
                  </a:moveTo>
                  <a:lnTo>
                    <a:pt x="44957" y="794003"/>
                  </a:lnTo>
                  <a:lnTo>
                    <a:pt x="65131" y="794003"/>
                  </a:lnTo>
                  <a:lnTo>
                    <a:pt x="53004" y="784119"/>
                  </a:lnTo>
                  <a:close/>
                </a:path>
                <a:path w="685164" h="839470">
                  <a:moveTo>
                    <a:pt x="674751" y="0"/>
                  </a:moveTo>
                  <a:lnTo>
                    <a:pt x="43208" y="776135"/>
                  </a:lnTo>
                  <a:lnTo>
                    <a:pt x="53004" y="784119"/>
                  </a:lnTo>
                  <a:lnTo>
                    <a:pt x="684657" y="8127"/>
                  </a:lnTo>
                  <a:lnTo>
                    <a:pt x="674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03677" y="3693033"/>
              <a:ext cx="722630" cy="827405"/>
            </a:xfrm>
            <a:custGeom>
              <a:avLst/>
              <a:gdLst/>
              <a:ahLst/>
              <a:cxnLst/>
              <a:rect l="l" t="t" r="r" b="b"/>
              <a:pathLst>
                <a:path w="722630" h="827404">
                  <a:moveTo>
                    <a:pt x="667815" y="773910"/>
                  </a:moveTo>
                  <a:lnTo>
                    <a:pt x="643890" y="794766"/>
                  </a:lnTo>
                  <a:lnTo>
                    <a:pt x="722630" y="827151"/>
                  </a:lnTo>
                  <a:lnTo>
                    <a:pt x="711320" y="783463"/>
                  </a:lnTo>
                  <a:lnTo>
                    <a:pt x="676148" y="783463"/>
                  </a:lnTo>
                  <a:lnTo>
                    <a:pt x="667815" y="773910"/>
                  </a:lnTo>
                  <a:close/>
                </a:path>
                <a:path w="722630" h="827404">
                  <a:moveTo>
                    <a:pt x="677380" y="765573"/>
                  </a:moveTo>
                  <a:lnTo>
                    <a:pt x="667815" y="773910"/>
                  </a:lnTo>
                  <a:lnTo>
                    <a:pt x="676148" y="783463"/>
                  </a:lnTo>
                  <a:lnTo>
                    <a:pt x="685673" y="775081"/>
                  </a:lnTo>
                  <a:lnTo>
                    <a:pt x="677380" y="765573"/>
                  </a:lnTo>
                  <a:close/>
                </a:path>
                <a:path w="722630" h="827404">
                  <a:moveTo>
                    <a:pt x="701294" y="744728"/>
                  </a:moveTo>
                  <a:lnTo>
                    <a:pt x="677380" y="765573"/>
                  </a:lnTo>
                  <a:lnTo>
                    <a:pt x="685673" y="775081"/>
                  </a:lnTo>
                  <a:lnTo>
                    <a:pt x="676148" y="783463"/>
                  </a:lnTo>
                  <a:lnTo>
                    <a:pt x="711320" y="783463"/>
                  </a:lnTo>
                  <a:lnTo>
                    <a:pt x="701294" y="744728"/>
                  </a:lnTo>
                  <a:close/>
                </a:path>
                <a:path w="722630" h="827404">
                  <a:moveTo>
                    <a:pt x="9652" y="0"/>
                  </a:moveTo>
                  <a:lnTo>
                    <a:pt x="0" y="8382"/>
                  </a:lnTo>
                  <a:lnTo>
                    <a:pt x="667815" y="773910"/>
                  </a:lnTo>
                  <a:lnTo>
                    <a:pt x="677380" y="765573"/>
                  </a:lnTo>
                  <a:lnTo>
                    <a:pt x="96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813804" y="3704970"/>
              <a:ext cx="775970" cy="802005"/>
            </a:xfrm>
            <a:custGeom>
              <a:avLst/>
              <a:gdLst/>
              <a:ahLst/>
              <a:cxnLst/>
              <a:rect l="l" t="t" r="r" b="b"/>
              <a:pathLst>
                <a:path w="775970" h="802004">
                  <a:moveTo>
                    <a:pt x="718131" y="751110"/>
                  </a:moveTo>
                  <a:lnTo>
                    <a:pt x="695325" y="773176"/>
                  </a:lnTo>
                  <a:lnTo>
                    <a:pt x="775716" y="801496"/>
                  </a:lnTo>
                  <a:lnTo>
                    <a:pt x="762688" y="760221"/>
                  </a:lnTo>
                  <a:lnTo>
                    <a:pt x="726948" y="760221"/>
                  </a:lnTo>
                  <a:lnTo>
                    <a:pt x="718131" y="751110"/>
                  </a:lnTo>
                  <a:close/>
                </a:path>
                <a:path w="775970" h="802004">
                  <a:moveTo>
                    <a:pt x="727234" y="742302"/>
                  </a:moveTo>
                  <a:lnTo>
                    <a:pt x="718131" y="751110"/>
                  </a:lnTo>
                  <a:lnTo>
                    <a:pt x="726948" y="760221"/>
                  </a:lnTo>
                  <a:lnTo>
                    <a:pt x="736092" y="751458"/>
                  </a:lnTo>
                  <a:lnTo>
                    <a:pt x="727234" y="742302"/>
                  </a:lnTo>
                  <a:close/>
                </a:path>
                <a:path w="775970" h="802004">
                  <a:moveTo>
                    <a:pt x="750062" y="720216"/>
                  </a:moveTo>
                  <a:lnTo>
                    <a:pt x="727234" y="742302"/>
                  </a:lnTo>
                  <a:lnTo>
                    <a:pt x="736092" y="751458"/>
                  </a:lnTo>
                  <a:lnTo>
                    <a:pt x="726948" y="760221"/>
                  </a:lnTo>
                  <a:lnTo>
                    <a:pt x="762688" y="760221"/>
                  </a:lnTo>
                  <a:lnTo>
                    <a:pt x="750062" y="720216"/>
                  </a:lnTo>
                  <a:close/>
                </a:path>
                <a:path w="775970" h="802004">
                  <a:moveTo>
                    <a:pt x="9144" y="0"/>
                  </a:moveTo>
                  <a:lnTo>
                    <a:pt x="0" y="8889"/>
                  </a:lnTo>
                  <a:lnTo>
                    <a:pt x="718131" y="751110"/>
                  </a:lnTo>
                  <a:lnTo>
                    <a:pt x="727234" y="742302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0948" y="3719194"/>
              <a:ext cx="645160" cy="801370"/>
            </a:xfrm>
            <a:custGeom>
              <a:avLst/>
              <a:gdLst/>
              <a:ahLst/>
              <a:cxnLst/>
              <a:rect l="l" t="t" r="r" b="b"/>
              <a:pathLst>
                <a:path w="645159" h="801370">
                  <a:moveTo>
                    <a:pt x="18034" y="717676"/>
                  </a:moveTo>
                  <a:lnTo>
                    <a:pt x="0" y="800988"/>
                  </a:lnTo>
                  <a:lnTo>
                    <a:pt x="77469" y="765428"/>
                  </a:lnTo>
                  <a:lnTo>
                    <a:pt x="64982" y="755395"/>
                  </a:lnTo>
                  <a:lnTo>
                    <a:pt x="44703" y="755395"/>
                  </a:lnTo>
                  <a:lnTo>
                    <a:pt x="34798" y="747521"/>
                  </a:lnTo>
                  <a:lnTo>
                    <a:pt x="42791" y="737568"/>
                  </a:lnTo>
                  <a:lnTo>
                    <a:pt x="18034" y="717676"/>
                  </a:lnTo>
                  <a:close/>
                </a:path>
                <a:path w="645159" h="801370">
                  <a:moveTo>
                    <a:pt x="42791" y="737568"/>
                  </a:moveTo>
                  <a:lnTo>
                    <a:pt x="34798" y="747521"/>
                  </a:lnTo>
                  <a:lnTo>
                    <a:pt x="44703" y="755395"/>
                  </a:lnTo>
                  <a:lnTo>
                    <a:pt x="52656" y="745493"/>
                  </a:lnTo>
                  <a:lnTo>
                    <a:pt x="42791" y="737568"/>
                  </a:lnTo>
                  <a:close/>
                </a:path>
                <a:path w="645159" h="801370">
                  <a:moveTo>
                    <a:pt x="52656" y="745493"/>
                  </a:moveTo>
                  <a:lnTo>
                    <a:pt x="44703" y="755395"/>
                  </a:lnTo>
                  <a:lnTo>
                    <a:pt x="64982" y="755395"/>
                  </a:lnTo>
                  <a:lnTo>
                    <a:pt x="52656" y="745493"/>
                  </a:lnTo>
                  <a:close/>
                </a:path>
                <a:path w="645159" h="801370">
                  <a:moveTo>
                    <a:pt x="635126" y="0"/>
                  </a:moveTo>
                  <a:lnTo>
                    <a:pt x="42791" y="737568"/>
                  </a:lnTo>
                  <a:lnTo>
                    <a:pt x="52656" y="745493"/>
                  </a:lnTo>
                  <a:lnTo>
                    <a:pt x="645032" y="7873"/>
                  </a:lnTo>
                  <a:lnTo>
                    <a:pt x="6351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600580" y="4713985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794126" y="4713985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0027" y="5634227"/>
              <a:ext cx="237744" cy="2377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7" y="5634227"/>
              <a:ext cx="237744" cy="237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7" y="5634227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542534" y="4687188"/>
              <a:ext cx="2066925" cy="968375"/>
            </a:xfrm>
            <a:custGeom>
              <a:avLst/>
              <a:gdLst/>
              <a:ahLst/>
              <a:cxnLst/>
              <a:rect l="l" t="t" r="r" b="b"/>
              <a:pathLst>
                <a:path w="2066925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2066925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  <a:path w="2066925" h="968375">
                  <a:moveTo>
                    <a:pt x="2066671" y="31750"/>
                  </a:moveTo>
                  <a:lnTo>
                    <a:pt x="2054733" y="27432"/>
                  </a:lnTo>
                  <a:lnTo>
                    <a:pt x="1752511" y="882218"/>
                  </a:lnTo>
                  <a:lnTo>
                    <a:pt x="1722501" y="871601"/>
                  </a:lnTo>
                  <a:lnTo>
                    <a:pt x="1733042" y="956183"/>
                  </a:lnTo>
                  <a:lnTo>
                    <a:pt x="1792922" y="898398"/>
                  </a:lnTo>
                  <a:lnTo>
                    <a:pt x="1794383" y="897001"/>
                  </a:lnTo>
                  <a:lnTo>
                    <a:pt x="1764449" y="886434"/>
                  </a:lnTo>
                  <a:lnTo>
                    <a:pt x="2066671" y="31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7" y="5634227"/>
              <a:ext cx="237744" cy="23774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7740649" y="4699126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3584195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462010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46045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4</a:t>
            </a:r>
            <a:endParaRPr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956176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5</a:t>
            </a:r>
            <a:endParaRPr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2433828" y="2586228"/>
            <a:ext cx="5953125" cy="3286125"/>
            <a:chOff x="909827" y="2586227"/>
            <a:chExt cx="5953125" cy="3286125"/>
          </a:xfrm>
        </p:grpSpPr>
        <p:pic>
          <p:nvPicPr>
            <p:cNvPr id="39" name="object 3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542534" y="4687188"/>
              <a:ext cx="880110" cy="968375"/>
            </a:xfrm>
            <a:custGeom>
              <a:avLst/>
              <a:gdLst/>
              <a:ahLst/>
              <a:cxnLst/>
              <a:rect l="l" t="t" r="r" b="b"/>
              <a:pathLst>
                <a:path w="880110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880110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357627" y="5634227"/>
              <a:ext cx="237744" cy="1615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2"/>
    </mc:Choice>
    <mc:Fallback>
      <p:transition spd="slow" advTm="2192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247900" y="14070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8176" y="2380615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33828" y="2586228"/>
            <a:ext cx="7400925" cy="3286125"/>
            <a:chOff x="909827" y="2586227"/>
            <a:chExt cx="7400925" cy="32861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508503" y="2737357"/>
              <a:ext cx="1913889" cy="833755"/>
            </a:xfrm>
            <a:custGeom>
              <a:avLst/>
              <a:gdLst/>
              <a:ahLst/>
              <a:cxnLst/>
              <a:rect l="l" t="t" r="r" b="b"/>
              <a:pathLst>
                <a:path w="1913889" h="833754">
                  <a:moveTo>
                    <a:pt x="54863" y="763651"/>
                  </a:moveTo>
                  <a:lnTo>
                    <a:pt x="0" y="828801"/>
                  </a:lnTo>
                  <a:lnTo>
                    <a:pt x="85089" y="833627"/>
                  </a:lnTo>
                  <a:lnTo>
                    <a:pt x="74667" y="809497"/>
                  </a:lnTo>
                  <a:lnTo>
                    <a:pt x="60832" y="809497"/>
                  </a:lnTo>
                  <a:lnTo>
                    <a:pt x="55752" y="797813"/>
                  </a:lnTo>
                  <a:lnTo>
                    <a:pt x="67445" y="792779"/>
                  </a:lnTo>
                  <a:lnTo>
                    <a:pt x="54863" y="763651"/>
                  </a:lnTo>
                  <a:close/>
                </a:path>
                <a:path w="1913889" h="833754">
                  <a:moveTo>
                    <a:pt x="67445" y="792779"/>
                  </a:moveTo>
                  <a:lnTo>
                    <a:pt x="55752" y="797813"/>
                  </a:lnTo>
                  <a:lnTo>
                    <a:pt x="60832" y="809497"/>
                  </a:lnTo>
                  <a:lnTo>
                    <a:pt x="72497" y="804475"/>
                  </a:lnTo>
                  <a:lnTo>
                    <a:pt x="67445" y="792779"/>
                  </a:lnTo>
                  <a:close/>
                </a:path>
                <a:path w="1913889" h="833754">
                  <a:moveTo>
                    <a:pt x="72497" y="804475"/>
                  </a:moveTo>
                  <a:lnTo>
                    <a:pt x="60832" y="809497"/>
                  </a:lnTo>
                  <a:lnTo>
                    <a:pt x="74667" y="809497"/>
                  </a:lnTo>
                  <a:lnTo>
                    <a:pt x="72497" y="804475"/>
                  </a:lnTo>
                  <a:close/>
                </a:path>
                <a:path w="1913889" h="833754">
                  <a:moveTo>
                    <a:pt x="1908556" y="0"/>
                  </a:moveTo>
                  <a:lnTo>
                    <a:pt x="67445" y="792779"/>
                  </a:lnTo>
                  <a:lnTo>
                    <a:pt x="72497" y="804475"/>
                  </a:lnTo>
                  <a:lnTo>
                    <a:pt x="1913635" y="11683"/>
                  </a:lnTo>
                  <a:lnTo>
                    <a:pt x="19085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609337" y="2763265"/>
              <a:ext cx="2014220" cy="810260"/>
            </a:xfrm>
            <a:custGeom>
              <a:avLst/>
              <a:gdLst/>
              <a:ahLst/>
              <a:cxnLst/>
              <a:rect l="l" t="t" r="r" b="b"/>
              <a:pathLst>
                <a:path w="2014220" h="810260">
                  <a:moveTo>
                    <a:pt x="1940838" y="780697"/>
                  </a:moveTo>
                  <a:lnTo>
                    <a:pt x="1929130" y="810260"/>
                  </a:lnTo>
                  <a:lnTo>
                    <a:pt x="2013965" y="802894"/>
                  </a:lnTo>
                  <a:lnTo>
                    <a:pt x="1998297" y="785368"/>
                  </a:lnTo>
                  <a:lnTo>
                    <a:pt x="1952625" y="785368"/>
                  </a:lnTo>
                  <a:lnTo>
                    <a:pt x="1940838" y="780697"/>
                  </a:lnTo>
                  <a:close/>
                </a:path>
                <a:path w="2014220" h="810260">
                  <a:moveTo>
                    <a:pt x="1945518" y="768880"/>
                  </a:moveTo>
                  <a:lnTo>
                    <a:pt x="1940838" y="780697"/>
                  </a:lnTo>
                  <a:lnTo>
                    <a:pt x="1952625" y="785368"/>
                  </a:lnTo>
                  <a:lnTo>
                    <a:pt x="1957323" y="773557"/>
                  </a:lnTo>
                  <a:lnTo>
                    <a:pt x="1945518" y="768880"/>
                  </a:lnTo>
                  <a:close/>
                </a:path>
                <a:path w="2014220" h="810260">
                  <a:moveTo>
                    <a:pt x="1957196" y="739394"/>
                  </a:moveTo>
                  <a:lnTo>
                    <a:pt x="1945518" y="768880"/>
                  </a:lnTo>
                  <a:lnTo>
                    <a:pt x="1957323" y="773557"/>
                  </a:lnTo>
                  <a:lnTo>
                    <a:pt x="1952625" y="785368"/>
                  </a:lnTo>
                  <a:lnTo>
                    <a:pt x="1998297" y="785368"/>
                  </a:lnTo>
                  <a:lnTo>
                    <a:pt x="1957196" y="739394"/>
                  </a:lnTo>
                  <a:close/>
                </a:path>
                <a:path w="2014220" h="810260">
                  <a:moveTo>
                    <a:pt x="4572" y="0"/>
                  </a:moveTo>
                  <a:lnTo>
                    <a:pt x="0" y="11684"/>
                  </a:lnTo>
                  <a:lnTo>
                    <a:pt x="1940838" y="780697"/>
                  </a:lnTo>
                  <a:lnTo>
                    <a:pt x="1945518" y="768880"/>
                  </a:lnTo>
                  <a:lnTo>
                    <a:pt x="45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7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645919" y="3693160"/>
              <a:ext cx="685165" cy="839469"/>
            </a:xfrm>
            <a:custGeom>
              <a:avLst/>
              <a:gdLst/>
              <a:ahLst/>
              <a:cxnLst/>
              <a:rect l="l" t="t" r="r" b="b"/>
              <a:pathLst>
                <a:path w="685164" h="839470">
                  <a:moveTo>
                    <a:pt x="18542" y="756031"/>
                  </a:moveTo>
                  <a:lnTo>
                    <a:pt x="0" y="839215"/>
                  </a:lnTo>
                  <a:lnTo>
                    <a:pt x="77597" y="804163"/>
                  </a:lnTo>
                  <a:lnTo>
                    <a:pt x="65131" y="794003"/>
                  </a:lnTo>
                  <a:lnTo>
                    <a:pt x="44957" y="794003"/>
                  </a:lnTo>
                  <a:lnTo>
                    <a:pt x="35179" y="786002"/>
                  </a:lnTo>
                  <a:lnTo>
                    <a:pt x="43208" y="776135"/>
                  </a:lnTo>
                  <a:lnTo>
                    <a:pt x="18542" y="756031"/>
                  </a:lnTo>
                  <a:close/>
                </a:path>
                <a:path w="685164" h="839470">
                  <a:moveTo>
                    <a:pt x="43208" y="776135"/>
                  </a:moveTo>
                  <a:lnTo>
                    <a:pt x="35179" y="786002"/>
                  </a:lnTo>
                  <a:lnTo>
                    <a:pt x="44957" y="794003"/>
                  </a:lnTo>
                  <a:lnTo>
                    <a:pt x="53004" y="784119"/>
                  </a:lnTo>
                  <a:lnTo>
                    <a:pt x="43208" y="776135"/>
                  </a:lnTo>
                  <a:close/>
                </a:path>
                <a:path w="685164" h="839470">
                  <a:moveTo>
                    <a:pt x="53004" y="784119"/>
                  </a:moveTo>
                  <a:lnTo>
                    <a:pt x="44957" y="794003"/>
                  </a:lnTo>
                  <a:lnTo>
                    <a:pt x="65131" y="794003"/>
                  </a:lnTo>
                  <a:lnTo>
                    <a:pt x="53004" y="784119"/>
                  </a:lnTo>
                  <a:close/>
                </a:path>
                <a:path w="685164" h="839470">
                  <a:moveTo>
                    <a:pt x="674751" y="0"/>
                  </a:moveTo>
                  <a:lnTo>
                    <a:pt x="43208" y="776135"/>
                  </a:lnTo>
                  <a:lnTo>
                    <a:pt x="53004" y="784119"/>
                  </a:lnTo>
                  <a:lnTo>
                    <a:pt x="684657" y="8127"/>
                  </a:lnTo>
                  <a:lnTo>
                    <a:pt x="674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03677" y="3693033"/>
              <a:ext cx="722630" cy="827405"/>
            </a:xfrm>
            <a:custGeom>
              <a:avLst/>
              <a:gdLst/>
              <a:ahLst/>
              <a:cxnLst/>
              <a:rect l="l" t="t" r="r" b="b"/>
              <a:pathLst>
                <a:path w="722630" h="827404">
                  <a:moveTo>
                    <a:pt x="667815" y="773910"/>
                  </a:moveTo>
                  <a:lnTo>
                    <a:pt x="643890" y="794766"/>
                  </a:lnTo>
                  <a:lnTo>
                    <a:pt x="722630" y="827151"/>
                  </a:lnTo>
                  <a:lnTo>
                    <a:pt x="711320" y="783463"/>
                  </a:lnTo>
                  <a:lnTo>
                    <a:pt x="676148" y="783463"/>
                  </a:lnTo>
                  <a:lnTo>
                    <a:pt x="667815" y="773910"/>
                  </a:lnTo>
                  <a:close/>
                </a:path>
                <a:path w="722630" h="827404">
                  <a:moveTo>
                    <a:pt x="677380" y="765573"/>
                  </a:moveTo>
                  <a:lnTo>
                    <a:pt x="667815" y="773910"/>
                  </a:lnTo>
                  <a:lnTo>
                    <a:pt x="676148" y="783463"/>
                  </a:lnTo>
                  <a:lnTo>
                    <a:pt x="685673" y="775081"/>
                  </a:lnTo>
                  <a:lnTo>
                    <a:pt x="677380" y="765573"/>
                  </a:lnTo>
                  <a:close/>
                </a:path>
                <a:path w="722630" h="827404">
                  <a:moveTo>
                    <a:pt x="701294" y="744728"/>
                  </a:moveTo>
                  <a:lnTo>
                    <a:pt x="677380" y="765573"/>
                  </a:lnTo>
                  <a:lnTo>
                    <a:pt x="685673" y="775081"/>
                  </a:lnTo>
                  <a:lnTo>
                    <a:pt x="676148" y="783463"/>
                  </a:lnTo>
                  <a:lnTo>
                    <a:pt x="711320" y="783463"/>
                  </a:lnTo>
                  <a:lnTo>
                    <a:pt x="701294" y="744728"/>
                  </a:lnTo>
                  <a:close/>
                </a:path>
                <a:path w="722630" h="827404">
                  <a:moveTo>
                    <a:pt x="9652" y="0"/>
                  </a:moveTo>
                  <a:lnTo>
                    <a:pt x="0" y="8382"/>
                  </a:lnTo>
                  <a:lnTo>
                    <a:pt x="667815" y="773910"/>
                  </a:lnTo>
                  <a:lnTo>
                    <a:pt x="677380" y="765573"/>
                  </a:lnTo>
                  <a:lnTo>
                    <a:pt x="96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813804" y="3704970"/>
              <a:ext cx="775970" cy="802005"/>
            </a:xfrm>
            <a:custGeom>
              <a:avLst/>
              <a:gdLst/>
              <a:ahLst/>
              <a:cxnLst/>
              <a:rect l="l" t="t" r="r" b="b"/>
              <a:pathLst>
                <a:path w="775970" h="802004">
                  <a:moveTo>
                    <a:pt x="718131" y="751110"/>
                  </a:moveTo>
                  <a:lnTo>
                    <a:pt x="695325" y="773176"/>
                  </a:lnTo>
                  <a:lnTo>
                    <a:pt x="775716" y="801496"/>
                  </a:lnTo>
                  <a:lnTo>
                    <a:pt x="762688" y="760221"/>
                  </a:lnTo>
                  <a:lnTo>
                    <a:pt x="726948" y="760221"/>
                  </a:lnTo>
                  <a:lnTo>
                    <a:pt x="718131" y="751110"/>
                  </a:lnTo>
                  <a:close/>
                </a:path>
                <a:path w="775970" h="802004">
                  <a:moveTo>
                    <a:pt x="727234" y="742302"/>
                  </a:moveTo>
                  <a:lnTo>
                    <a:pt x="718131" y="751110"/>
                  </a:lnTo>
                  <a:lnTo>
                    <a:pt x="726948" y="760221"/>
                  </a:lnTo>
                  <a:lnTo>
                    <a:pt x="736092" y="751458"/>
                  </a:lnTo>
                  <a:lnTo>
                    <a:pt x="727234" y="742302"/>
                  </a:lnTo>
                  <a:close/>
                </a:path>
                <a:path w="775970" h="802004">
                  <a:moveTo>
                    <a:pt x="750062" y="720216"/>
                  </a:moveTo>
                  <a:lnTo>
                    <a:pt x="727234" y="742302"/>
                  </a:lnTo>
                  <a:lnTo>
                    <a:pt x="736092" y="751458"/>
                  </a:lnTo>
                  <a:lnTo>
                    <a:pt x="726948" y="760221"/>
                  </a:lnTo>
                  <a:lnTo>
                    <a:pt x="762688" y="760221"/>
                  </a:lnTo>
                  <a:lnTo>
                    <a:pt x="750062" y="720216"/>
                  </a:lnTo>
                  <a:close/>
                </a:path>
                <a:path w="775970" h="802004">
                  <a:moveTo>
                    <a:pt x="9144" y="0"/>
                  </a:moveTo>
                  <a:lnTo>
                    <a:pt x="0" y="8889"/>
                  </a:lnTo>
                  <a:lnTo>
                    <a:pt x="718131" y="751110"/>
                  </a:lnTo>
                  <a:lnTo>
                    <a:pt x="727234" y="742302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0948" y="3719194"/>
              <a:ext cx="645160" cy="801370"/>
            </a:xfrm>
            <a:custGeom>
              <a:avLst/>
              <a:gdLst/>
              <a:ahLst/>
              <a:cxnLst/>
              <a:rect l="l" t="t" r="r" b="b"/>
              <a:pathLst>
                <a:path w="645159" h="801370">
                  <a:moveTo>
                    <a:pt x="18034" y="717676"/>
                  </a:moveTo>
                  <a:lnTo>
                    <a:pt x="0" y="800988"/>
                  </a:lnTo>
                  <a:lnTo>
                    <a:pt x="77469" y="765428"/>
                  </a:lnTo>
                  <a:lnTo>
                    <a:pt x="64982" y="755395"/>
                  </a:lnTo>
                  <a:lnTo>
                    <a:pt x="44703" y="755395"/>
                  </a:lnTo>
                  <a:lnTo>
                    <a:pt x="34798" y="747521"/>
                  </a:lnTo>
                  <a:lnTo>
                    <a:pt x="42791" y="737568"/>
                  </a:lnTo>
                  <a:lnTo>
                    <a:pt x="18034" y="717676"/>
                  </a:lnTo>
                  <a:close/>
                </a:path>
                <a:path w="645159" h="801370">
                  <a:moveTo>
                    <a:pt x="42791" y="737568"/>
                  </a:moveTo>
                  <a:lnTo>
                    <a:pt x="34798" y="747521"/>
                  </a:lnTo>
                  <a:lnTo>
                    <a:pt x="44703" y="755395"/>
                  </a:lnTo>
                  <a:lnTo>
                    <a:pt x="52656" y="745493"/>
                  </a:lnTo>
                  <a:lnTo>
                    <a:pt x="42791" y="737568"/>
                  </a:lnTo>
                  <a:close/>
                </a:path>
                <a:path w="645159" h="801370">
                  <a:moveTo>
                    <a:pt x="52656" y="745493"/>
                  </a:moveTo>
                  <a:lnTo>
                    <a:pt x="44703" y="755395"/>
                  </a:lnTo>
                  <a:lnTo>
                    <a:pt x="64982" y="755395"/>
                  </a:lnTo>
                  <a:lnTo>
                    <a:pt x="52656" y="745493"/>
                  </a:lnTo>
                  <a:close/>
                </a:path>
                <a:path w="645159" h="801370">
                  <a:moveTo>
                    <a:pt x="635126" y="0"/>
                  </a:moveTo>
                  <a:lnTo>
                    <a:pt x="42791" y="737568"/>
                  </a:lnTo>
                  <a:lnTo>
                    <a:pt x="52656" y="745493"/>
                  </a:lnTo>
                  <a:lnTo>
                    <a:pt x="645032" y="7873"/>
                  </a:lnTo>
                  <a:lnTo>
                    <a:pt x="6351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600580" y="4713985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794126" y="4713985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0027" y="5634227"/>
              <a:ext cx="237744" cy="2377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7" y="5634227"/>
              <a:ext cx="237744" cy="237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7" y="5634227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542534" y="4687188"/>
              <a:ext cx="2066925" cy="968375"/>
            </a:xfrm>
            <a:custGeom>
              <a:avLst/>
              <a:gdLst/>
              <a:ahLst/>
              <a:cxnLst/>
              <a:rect l="l" t="t" r="r" b="b"/>
              <a:pathLst>
                <a:path w="2066925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2066925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  <a:path w="2066925" h="968375">
                  <a:moveTo>
                    <a:pt x="2066671" y="31750"/>
                  </a:moveTo>
                  <a:lnTo>
                    <a:pt x="2054733" y="27432"/>
                  </a:lnTo>
                  <a:lnTo>
                    <a:pt x="1752511" y="882218"/>
                  </a:lnTo>
                  <a:lnTo>
                    <a:pt x="1722501" y="871601"/>
                  </a:lnTo>
                  <a:lnTo>
                    <a:pt x="1733042" y="956183"/>
                  </a:lnTo>
                  <a:lnTo>
                    <a:pt x="1792922" y="898398"/>
                  </a:lnTo>
                  <a:lnTo>
                    <a:pt x="1794383" y="897001"/>
                  </a:lnTo>
                  <a:lnTo>
                    <a:pt x="1764449" y="886434"/>
                  </a:lnTo>
                  <a:lnTo>
                    <a:pt x="2066671" y="31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7" y="5634227"/>
              <a:ext cx="237744" cy="23774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7740649" y="4699126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3584195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462010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46045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4</a:t>
            </a:r>
            <a:endParaRPr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956176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5</a:t>
            </a:r>
            <a:endParaRPr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2433828" y="2586228"/>
            <a:ext cx="5953125" cy="3286125"/>
            <a:chOff x="909827" y="2586227"/>
            <a:chExt cx="5953125" cy="3286125"/>
          </a:xfrm>
        </p:grpSpPr>
        <p:pic>
          <p:nvPicPr>
            <p:cNvPr id="39" name="object 3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542534" y="4687188"/>
              <a:ext cx="880110" cy="968375"/>
            </a:xfrm>
            <a:custGeom>
              <a:avLst/>
              <a:gdLst/>
              <a:ahLst/>
              <a:cxnLst/>
              <a:rect l="l" t="t" r="r" b="b"/>
              <a:pathLst>
                <a:path w="880110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880110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500627" y="5634227"/>
              <a:ext cx="237744" cy="1615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09"/>
    </mc:Choice>
    <mc:Fallback>
      <p:transition spd="slow" advTm="9209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327149" y="167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310" dirty="0">
                <a:solidFill>
                  <a:schemeClr val="bg1"/>
                </a:solidFill>
              </a:rPr>
              <a:t>Depth-</a:t>
            </a:r>
            <a:r>
              <a:rPr lang="en-US" b="1" spc="-254" dirty="0">
                <a:solidFill>
                  <a:schemeClr val="bg1"/>
                </a:solidFill>
              </a:rPr>
              <a:t>First</a:t>
            </a:r>
            <a:r>
              <a:rPr lang="en-US" b="1" spc="-605" dirty="0">
                <a:solidFill>
                  <a:schemeClr val="bg1"/>
                </a:solidFill>
              </a:rPr>
              <a:t> </a:t>
            </a:r>
            <a:r>
              <a:rPr lang="en-US" b="1" spc="-280" dirty="0">
                <a:solidFill>
                  <a:schemeClr val="bg1"/>
                </a:solidFill>
              </a:rPr>
              <a:t>S</a:t>
            </a:r>
            <a:r>
              <a:rPr b="1" spc="-280" dirty="0">
                <a:solidFill>
                  <a:schemeClr val="bg1"/>
                </a:solidFill>
              </a:rPr>
              <a:t>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8176" y="2380615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33828" y="2586228"/>
            <a:ext cx="7400925" cy="3286125"/>
            <a:chOff x="909827" y="2586227"/>
            <a:chExt cx="7400925" cy="32861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508503" y="2737357"/>
              <a:ext cx="1913889" cy="833755"/>
            </a:xfrm>
            <a:custGeom>
              <a:avLst/>
              <a:gdLst/>
              <a:ahLst/>
              <a:cxnLst/>
              <a:rect l="l" t="t" r="r" b="b"/>
              <a:pathLst>
                <a:path w="1913889" h="833754">
                  <a:moveTo>
                    <a:pt x="54863" y="763651"/>
                  </a:moveTo>
                  <a:lnTo>
                    <a:pt x="0" y="828801"/>
                  </a:lnTo>
                  <a:lnTo>
                    <a:pt x="85089" y="833627"/>
                  </a:lnTo>
                  <a:lnTo>
                    <a:pt x="74667" y="809497"/>
                  </a:lnTo>
                  <a:lnTo>
                    <a:pt x="60832" y="809497"/>
                  </a:lnTo>
                  <a:lnTo>
                    <a:pt x="55752" y="797813"/>
                  </a:lnTo>
                  <a:lnTo>
                    <a:pt x="67445" y="792779"/>
                  </a:lnTo>
                  <a:lnTo>
                    <a:pt x="54863" y="763651"/>
                  </a:lnTo>
                  <a:close/>
                </a:path>
                <a:path w="1913889" h="833754">
                  <a:moveTo>
                    <a:pt x="67445" y="792779"/>
                  </a:moveTo>
                  <a:lnTo>
                    <a:pt x="55752" y="797813"/>
                  </a:lnTo>
                  <a:lnTo>
                    <a:pt x="60832" y="809497"/>
                  </a:lnTo>
                  <a:lnTo>
                    <a:pt x="72497" y="804475"/>
                  </a:lnTo>
                  <a:lnTo>
                    <a:pt x="67445" y="792779"/>
                  </a:lnTo>
                  <a:close/>
                </a:path>
                <a:path w="1913889" h="833754">
                  <a:moveTo>
                    <a:pt x="72497" y="804475"/>
                  </a:moveTo>
                  <a:lnTo>
                    <a:pt x="60832" y="809497"/>
                  </a:lnTo>
                  <a:lnTo>
                    <a:pt x="74667" y="809497"/>
                  </a:lnTo>
                  <a:lnTo>
                    <a:pt x="72497" y="804475"/>
                  </a:lnTo>
                  <a:close/>
                </a:path>
                <a:path w="1913889" h="833754">
                  <a:moveTo>
                    <a:pt x="1908556" y="0"/>
                  </a:moveTo>
                  <a:lnTo>
                    <a:pt x="67445" y="792779"/>
                  </a:lnTo>
                  <a:lnTo>
                    <a:pt x="72497" y="804475"/>
                  </a:lnTo>
                  <a:lnTo>
                    <a:pt x="1913635" y="11683"/>
                  </a:lnTo>
                  <a:lnTo>
                    <a:pt x="19085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609337" y="2763265"/>
              <a:ext cx="2014220" cy="810260"/>
            </a:xfrm>
            <a:custGeom>
              <a:avLst/>
              <a:gdLst/>
              <a:ahLst/>
              <a:cxnLst/>
              <a:rect l="l" t="t" r="r" b="b"/>
              <a:pathLst>
                <a:path w="2014220" h="810260">
                  <a:moveTo>
                    <a:pt x="1940838" y="780697"/>
                  </a:moveTo>
                  <a:lnTo>
                    <a:pt x="1929130" y="810260"/>
                  </a:lnTo>
                  <a:lnTo>
                    <a:pt x="2013965" y="802894"/>
                  </a:lnTo>
                  <a:lnTo>
                    <a:pt x="1998297" y="785368"/>
                  </a:lnTo>
                  <a:lnTo>
                    <a:pt x="1952625" y="785368"/>
                  </a:lnTo>
                  <a:lnTo>
                    <a:pt x="1940838" y="780697"/>
                  </a:lnTo>
                  <a:close/>
                </a:path>
                <a:path w="2014220" h="810260">
                  <a:moveTo>
                    <a:pt x="1945518" y="768880"/>
                  </a:moveTo>
                  <a:lnTo>
                    <a:pt x="1940838" y="780697"/>
                  </a:lnTo>
                  <a:lnTo>
                    <a:pt x="1952625" y="785368"/>
                  </a:lnTo>
                  <a:lnTo>
                    <a:pt x="1957323" y="773557"/>
                  </a:lnTo>
                  <a:lnTo>
                    <a:pt x="1945518" y="768880"/>
                  </a:lnTo>
                  <a:close/>
                </a:path>
                <a:path w="2014220" h="810260">
                  <a:moveTo>
                    <a:pt x="1957196" y="739394"/>
                  </a:moveTo>
                  <a:lnTo>
                    <a:pt x="1945518" y="768880"/>
                  </a:lnTo>
                  <a:lnTo>
                    <a:pt x="1957323" y="773557"/>
                  </a:lnTo>
                  <a:lnTo>
                    <a:pt x="1952625" y="785368"/>
                  </a:lnTo>
                  <a:lnTo>
                    <a:pt x="1998297" y="785368"/>
                  </a:lnTo>
                  <a:lnTo>
                    <a:pt x="1957196" y="739394"/>
                  </a:lnTo>
                  <a:close/>
                </a:path>
                <a:path w="2014220" h="810260">
                  <a:moveTo>
                    <a:pt x="4572" y="0"/>
                  </a:moveTo>
                  <a:lnTo>
                    <a:pt x="0" y="11684"/>
                  </a:lnTo>
                  <a:lnTo>
                    <a:pt x="1940838" y="780697"/>
                  </a:lnTo>
                  <a:lnTo>
                    <a:pt x="1945518" y="768880"/>
                  </a:lnTo>
                  <a:lnTo>
                    <a:pt x="45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7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645919" y="3693160"/>
              <a:ext cx="685165" cy="839469"/>
            </a:xfrm>
            <a:custGeom>
              <a:avLst/>
              <a:gdLst/>
              <a:ahLst/>
              <a:cxnLst/>
              <a:rect l="l" t="t" r="r" b="b"/>
              <a:pathLst>
                <a:path w="685164" h="839470">
                  <a:moveTo>
                    <a:pt x="18542" y="756031"/>
                  </a:moveTo>
                  <a:lnTo>
                    <a:pt x="0" y="839215"/>
                  </a:lnTo>
                  <a:lnTo>
                    <a:pt x="77597" y="804163"/>
                  </a:lnTo>
                  <a:lnTo>
                    <a:pt x="65131" y="794003"/>
                  </a:lnTo>
                  <a:lnTo>
                    <a:pt x="44957" y="794003"/>
                  </a:lnTo>
                  <a:lnTo>
                    <a:pt x="35179" y="786002"/>
                  </a:lnTo>
                  <a:lnTo>
                    <a:pt x="43208" y="776135"/>
                  </a:lnTo>
                  <a:lnTo>
                    <a:pt x="18542" y="756031"/>
                  </a:lnTo>
                  <a:close/>
                </a:path>
                <a:path w="685164" h="839470">
                  <a:moveTo>
                    <a:pt x="43208" y="776135"/>
                  </a:moveTo>
                  <a:lnTo>
                    <a:pt x="35179" y="786002"/>
                  </a:lnTo>
                  <a:lnTo>
                    <a:pt x="44957" y="794003"/>
                  </a:lnTo>
                  <a:lnTo>
                    <a:pt x="53004" y="784119"/>
                  </a:lnTo>
                  <a:lnTo>
                    <a:pt x="43208" y="776135"/>
                  </a:lnTo>
                  <a:close/>
                </a:path>
                <a:path w="685164" h="839470">
                  <a:moveTo>
                    <a:pt x="53004" y="784119"/>
                  </a:moveTo>
                  <a:lnTo>
                    <a:pt x="44957" y="794003"/>
                  </a:lnTo>
                  <a:lnTo>
                    <a:pt x="65131" y="794003"/>
                  </a:lnTo>
                  <a:lnTo>
                    <a:pt x="53004" y="784119"/>
                  </a:lnTo>
                  <a:close/>
                </a:path>
                <a:path w="685164" h="839470">
                  <a:moveTo>
                    <a:pt x="674751" y="0"/>
                  </a:moveTo>
                  <a:lnTo>
                    <a:pt x="43208" y="776135"/>
                  </a:lnTo>
                  <a:lnTo>
                    <a:pt x="53004" y="784119"/>
                  </a:lnTo>
                  <a:lnTo>
                    <a:pt x="684657" y="8127"/>
                  </a:lnTo>
                  <a:lnTo>
                    <a:pt x="674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03677" y="3693033"/>
              <a:ext cx="722630" cy="827405"/>
            </a:xfrm>
            <a:custGeom>
              <a:avLst/>
              <a:gdLst/>
              <a:ahLst/>
              <a:cxnLst/>
              <a:rect l="l" t="t" r="r" b="b"/>
              <a:pathLst>
                <a:path w="722630" h="827404">
                  <a:moveTo>
                    <a:pt x="667815" y="773910"/>
                  </a:moveTo>
                  <a:lnTo>
                    <a:pt x="643890" y="794766"/>
                  </a:lnTo>
                  <a:lnTo>
                    <a:pt x="722630" y="827151"/>
                  </a:lnTo>
                  <a:lnTo>
                    <a:pt x="711320" y="783463"/>
                  </a:lnTo>
                  <a:lnTo>
                    <a:pt x="676148" y="783463"/>
                  </a:lnTo>
                  <a:lnTo>
                    <a:pt x="667815" y="773910"/>
                  </a:lnTo>
                  <a:close/>
                </a:path>
                <a:path w="722630" h="827404">
                  <a:moveTo>
                    <a:pt x="677380" y="765573"/>
                  </a:moveTo>
                  <a:lnTo>
                    <a:pt x="667815" y="773910"/>
                  </a:lnTo>
                  <a:lnTo>
                    <a:pt x="676148" y="783463"/>
                  </a:lnTo>
                  <a:lnTo>
                    <a:pt x="685673" y="775081"/>
                  </a:lnTo>
                  <a:lnTo>
                    <a:pt x="677380" y="765573"/>
                  </a:lnTo>
                  <a:close/>
                </a:path>
                <a:path w="722630" h="827404">
                  <a:moveTo>
                    <a:pt x="701294" y="744728"/>
                  </a:moveTo>
                  <a:lnTo>
                    <a:pt x="677380" y="765573"/>
                  </a:lnTo>
                  <a:lnTo>
                    <a:pt x="685673" y="775081"/>
                  </a:lnTo>
                  <a:lnTo>
                    <a:pt x="676148" y="783463"/>
                  </a:lnTo>
                  <a:lnTo>
                    <a:pt x="711320" y="783463"/>
                  </a:lnTo>
                  <a:lnTo>
                    <a:pt x="701294" y="744728"/>
                  </a:lnTo>
                  <a:close/>
                </a:path>
                <a:path w="722630" h="827404">
                  <a:moveTo>
                    <a:pt x="9652" y="0"/>
                  </a:moveTo>
                  <a:lnTo>
                    <a:pt x="0" y="8382"/>
                  </a:lnTo>
                  <a:lnTo>
                    <a:pt x="667815" y="773910"/>
                  </a:lnTo>
                  <a:lnTo>
                    <a:pt x="677380" y="765573"/>
                  </a:lnTo>
                  <a:lnTo>
                    <a:pt x="96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813804" y="3704970"/>
              <a:ext cx="775970" cy="802005"/>
            </a:xfrm>
            <a:custGeom>
              <a:avLst/>
              <a:gdLst/>
              <a:ahLst/>
              <a:cxnLst/>
              <a:rect l="l" t="t" r="r" b="b"/>
              <a:pathLst>
                <a:path w="775970" h="802004">
                  <a:moveTo>
                    <a:pt x="718131" y="751110"/>
                  </a:moveTo>
                  <a:lnTo>
                    <a:pt x="695325" y="773176"/>
                  </a:lnTo>
                  <a:lnTo>
                    <a:pt x="775716" y="801496"/>
                  </a:lnTo>
                  <a:lnTo>
                    <a:pt x="762688" y="760221"/>
                  </a:lnTo>
                  <a:lnTo>
                    <a:pt x="726948" y="760221"/>
                  </a:lnTo>
                  <a:lnTo>
                    <a:pt x="718131" y="751110"/>
                  </a:lnTo>
                  <a:close/>
                </a:path>
                <a:path w="775970" h="802004">
                  <a:moveTo>
                    <a:pt x="727234" y="742302"/>
                  </a:moveTo>
                  <a:lnTo>
                    <a:pt x="718131" y="751110"/>
                  </a:lnTo>
                  <a:lnTo>
                    <a:pt x="726948" y="760221"/>
                  </a:lnTo>
                  <a:lnTo>
                    <a:pt x="736092" y="751458"/>
                  </a:lnTo>
                  <a:lnTo>
                    <a:pt x="727234" y="742302"/>
                  </a:lnTo>
                  <a:close/>
                </a:path>
                <a:path w="775970" h="802004">
                  <a:moveTo>
                    <a:pt x="750062" y="720216"/>
                  </a:moveTo>
                  <a:lnTo>
                    <a:pt x="727234" y="742302"/>
                  </a:lnTo>
                  <a:lnTo>
                    <a:pt x="736092" y="751458"/>
                  </a:lnTo>
                  <a:lnTo>
                    <a:pt x="726948" y="760221"/>
                  </a:lnTo>
                  <a:lnTo>
                    <a:pt x="762688" y="760221"/>
                  </a:lnTo>
                  <a:lnTo>
                    <a:pt x="750062" y="720216"/>
                  </a:lnTo>
                  <a:close/>
                </a:path>
                <a:path w="775970" h="802004">
                  <a:moveTo>
                    <a:pt x="9144" y="0"/>
                  </a:moveTo>
                  <a:lnTo>
                    <a:pt x="0" y="8889"/>
                  </a:lnTo>
                  <a:lnTo>
                    <a:pt x="718131" y="751110"/>
                  </a:lnTo>
                  <a:lnTo>
                    <a:pt x="727234" y="742302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0948" y="3719194"/>
              <a:ext cx="645160" cy="801370"/>
            </a:xfrm>
            <a:custGeom>
              <a:avLst/>
              <a:gdLst/>
              <a:ahLst/>
              <a:cxnLst/>
              <a:rect l="l" t="t" r="r" b="b"/>
              <a:pathLst>
                <a:path w="645159" h="801370">
                  <a:moveTo>
                    <a:pt x="18034" y="717676"/>
                  </a:moveTo>
                  <a:lnTo>
                    <a:pt x="0" y="800988"/>
                  </a:lnTo>
                  <a:lnTo>
                    <a:pt x="77469" y="765428"/>
                  </a:lnTo>
                  <a:lnTo>
                    <a:pt x="64982" y="755395"/>
                  </a:lnTo>
                  <a:lnTo>
                    <a:pt x="44703" y="755395"/>
                  </a:lnTo>
                  <a:lnTo>
                    <a:pt x="34798" y="747521"/>
                  </a:lnTo>
                  <a:lnTo>
                    <a:pt x="42791" y="737568"/>
                  </a:lnTo>
                  <a:lnTo>
                    <a:pt x="18034" y="717676"/>
                  </a:lnTo>
                  <a:close/>
                </a:path>
                <a:path w="645159" h="801370">
                  <a:moveTo>
                    <a:pt x="42791" y="737568"/>
                  </a:moveTo>
                  <a:lnTo>
                    <a:pt x="34798" y="747521"/>
                  </a:lnTo>
                  <a:lnTo>
                    <a:pt x="44703" y="755395"/>
                  </a:lnTo>
                  <a:lnTo>
                    <a:pt x="52656" y="745493"/>
                  </a:lnTo>
                  <a:lnTo>
                    <a:pt x="42791" y="737568"/>
                  </a:lnTo>
                  <a:close/>
                </a:path>
                <a:path w="645159" h="801370">
                  <a:moveTo>
                    <a:pt x="52656" y="745493"/>
                  </a:moveTo>
                  <a:lnTo>
                    <a:pt x="44703" y="755395"/>
                  </a:lnTo>
                  <a:lnTo>
                    <a:pt x="64982" y="755395"/>
                  </a:lnTo>
                  <a:lnTo>
                    <a:pt x="52656" y="745493"/>
                  </a:lnTo>
                  <a:close/>
                </a:path>
                <a:path w="645159" h="801370">
                  <a:moveTo>
                    <a:pt x="635126" y="0"/>
                  </a:moveTo>
                  <a:lnTo>
                    <a:pt x="42791" y="737568"/>
                  </a:lnTo>
                  <a:lnTo>
                    <a:pt x="52656" y="745493"/>
                  </a:lnTo>
                  <a:lnTo>
                    <a:pt x="645032" y="7873"/>
                  </a:lnTo>
                  <a:lnTo>
                    <a:pt x="6351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600580" y="4713985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794126" y="4713985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0027" y="5634227"/>
              <a:ext cx="237744" cy="2377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7" y="5634227"/>
              <a:ext cx="237744" cy="237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7" y="5634227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542534" y="4687188"/>
              <a:ext cx="2066925" cy="968375"/>
            </a:xfrm>
            <a:custGeom>
              <a:avLst/>
              <a:gdLst/>
              <a:ahLst/>
              <a:cxnLst/>
              <a:rect l="l" t="t" r="r" b="b"/>
              <a:pathLst>
                <a:path w="2066925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2066925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  <a:path w="2066925" h="968375">
                  <a:moveTo>
                    <a:pt x="2066671" y="31750"/>
                  </a:moveTo>
                  <a:lnTo>
                    <a:pt x="2054733" y="27432"/>
                  </a:lnTo>
                  <a:lnTo>
                    <a:pt x="1752511" y="882218"/>
                  </a:lnTo>
                  <a:lnTo>
                    <a:pt x="1722501" y="871601"/>
                  </a:lnTo>
                  <a:lnTo>
                    <a:pt x="1733042" y="956183"/>
                  </a:lnTo>
                  <a:lnTo>
                    <a:pt x="1792922" y="898398"/>
                  </a:lnTo>
                  <a:lnTo>
                    <a:pt x="1794383" y="897001"/>
                  </a:lnTo>
                  <a:lnTo>
                    <a:pt x="1764449" y="886434"/>
                  </a:lnTo>
                  <a:lnTo>
                    <a:pt x="2066671" y="31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7" y="5634227"/>
              <a:ext cx="237744" cy="23774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7740649" y="4699126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3584195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462010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46045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4</a:t>
            </a:r>
            <a:endParaRPr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956176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5</a:t>
            </a:r>
            <a:endParaRPr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2433828" y="2586228"/>
            <a:ext cx="5953125" cy="3286125"/>
            <a:chOff x="909827" y="2586227"/>
            <a:chExt cx="5953125" cy="3286125"/>
          </a:xfrm>
        </p:grpSpPr>
        <p:pic>
          <p:nvPicPr>
            <p:cNvPr id="39" name="object 3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542534" y="4687188"/>
              <a:ext cx="880110" cy="968375"/>
            </a:xfrm>
            <a:custGeom>
              <a:avLst/>
              <a:gdLst/>
              <a:ahLst/>
              <a:cxnLst/>
              <a:rect l="l" t="t" r="r" b="b"/>
              <a:pathLst>
                <a:path w="880110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880110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243827" y="3576827"/>
              <a:ext cx="237744" cy="1615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08"/>
    </mc:Choice>
    <mc:Fallback>
      <p:transition spd="slow" advTm="8508"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247900" y="109487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8176" y="2380615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33828" y="2586228"/>
            <a:ext cx="7400925" cy="3286125"/>
            <a:chOff x="909827" y="2586227"/>
            <a:chExt cx="7400925" cy="32861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508503" y="2737357"/>
              <a:ext cx="1913889" cy="833755"/>
            </a:xfrm>
            <a:custGeom>
              <a:avLst/>
              <a:gdLst/>
              <a:ahLst/>
              <a:cxnLst/>
              <a:rect l="l" t="t" r="r" b="b"/>
              <a:pathLst>
                <a:path w="1913889" h="833754">
                  <a:moveTo>
                    <a:pt x="54863" y="763651"/>
                  </a:moveTo>
                  <a:lnTo>
                    <a:pt x="0" y="828801"/>
                  </a:lnTo>
                  <a:lnTo>
                    <a:pt x="85089" y="833627"/>
                  </a:lnTo>
                  <a:lnTo>
                    <a:pt x="74667" y="809497"/>
                  </a:lnTo>
                  <a:lnTo>
                    <a:pt x="60832" y="809497"/>
                  </a:lnTo>
                  <a:lnTo>
                    <a:pt x="55752" y="797813"/>
                  </a:lnTo>
                  <a:lnTo>
                    <a:pt x="67445" y="792779"/>
                  </a:lnTo>
                  <a:lnTo>
                    <a:pt x="54863" y="763651"/>
                  </a:lnTo>
                  <a:close/>
                </a:path>
                <a:path w="1913889" h="833754">
                  <a:moveTo>
                    <a:pt x="67445" y="792779"/>
                  </a:moveTo>
                  <a:lnTo>
                    <a:pt x="55752" y="797813"/>
                  </a:lnTo>
                  <a:lnTo>
                    <a:pt x="60832" y="809497"/>
                  </a:lnTo>
                  <a:lnTo>
                    <a:pt x="72497" y="804475"/>
                  </a:lnTo>
                  <a:lnTo>
                    <a:pt x="67445" y="792779"/>
                  </a:lnTo>
                  <a:close/>
                </a:path>
                <a:path w="1913889" h="833754">
                  <a:moveTo>
                    <a:pt x="72497" y="804475"/>
                  </a:moveTo>
                  <a:lnTo>
                    <a:pt x="60832" y="809497"/>
                  </a:lnTo>
                  <a:lnTo>
                    <a:pt x="74667" y="809497"/>
                  </a:lnTo>
                  <a:lnTo>
                    <a:pt x="72497" y="804475"/>
                  </a:lnTo>
                  <a:close/>
                </a:path>
                <a:path w="1913889" h="833754">
                  <a:moveTo>
                    <a:pt x="1908556" y="0"/>
                  </a:moveTo>
                  <a:lnTo>
                    <a:pt x="67445" y="792779"/>
                  </a:lnTo>
                  <a:lnTo>
                    <a:pt x="72497" y="804475"/>
                  </a:lnTo>
                  <a:lnTo>
                    <a:pt x="1913635" y="11683"/>
                  </a:lnTo>
                  <a:lnTo>
                    <a:pt x="19085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609337" y="2763265"/>
              <a:ext cx="2014220" cy="810260"/>
            </a:xfrm>
            <a:custGeom>
              <a:avLst/>
              <a:gdLst/>
              <a:ahLst/>
              <a:cxnLst/>
              <a:rect l="l" t="t" r="r" b="b"/>
              <a:pathLst>
                <a:path w="2014220" h="810260">
                  <a:moveTo>
                    <a:pt x="1940838" y="780697"/>
                  </a:moveTo>
                  <a:lnTo>
                    <a:pt x="1929130" y="810260"/>
                  </a:lnTo>
                  <a:lnTo>
                    <a:pt x="2013965" y="802894"/>
                  </a:lnTo>
                  <a:lnTo>
                    <a:pt x="1998297" y="785368"/>
                  </a:lnTo>
                  <a:lnTo>
                    <a:pt x="1952625" y="785368"/>
                  </a:lnTo>
                  <a:lnTo>
                    <a:pt x="1940838" y="780697"/>
                  </a:lnTo>
                  <a:close/>
                </a:path>
                <a:path w="2014220" h="810260">
                  <a:moveTo>
                    <a:pt x="1945518" y="768880"/>
                  </a:moveTo>
                  <a:lnTo>
                    <a:pt x="1940838" y="780697"/>
                  </a:lnTo>
                  <a:lnTo>
                    <a:pt x="1952625" y="785368"/>
                  </a:lnTo>
                  <a:lnTo>
                    <a:pt x="1957323" y="773557"/>
                  </a:lnTo>
                  <a:lnTo>
                    <a:pt x="1945518" y="768880"/>
                  </a:lnTo>
                  <a:close/>
                </a:path>
                <a:path w="2014220" h="810260">
                  <a:moveTo>
                    <a:pt x="1957196" y="739394"/>
                  </a:moveTo>
                  <a:lnTo>
                    <a:pt x="1945518" y="768880"/>
                  </a:lnTo>
                  <a:lnTo>
                    <a:pt x="1957323" y="773557"/>
                  </a:lnTo>
                  <a:lnTo>
                    <a:pt x="1952625" y="785368"/>
                  </a:lnTo>
                  <a:lnTo>
                    <a:pt x="1998297" y="785368"/>
                  </a:lnTo>
                  <a:lnTo>
                    <a:pt x="1957196" y="739394"/>
                  </a:lnTo>
                  <a:close/>
                </a:path>
                <a:path w="2014220" h="810260">
                  <a:moveTo>
                    <a:pt x="4572" y="0"/>
                  </a:moveTo>
                  <a:lnTo>
                    <a:pt x="0" y="11684"/>
                  </a:lnTo>
                  <a:lnTo>
                    <a:pt x="1940838" y="780697"/>
                  </a:lnTo>
                  <a:lnTo>
                    <a:pt x="1945518" y="768880"/>
                  </a:lnTo>
                  <a:lnTo>
                    <a:pt x="45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7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645919" y="3693160"/>
              <a:ext cx="685165" cy="839469"/>
            </a:xfrm>
            <a:custGeom>
              <a:avLst/>
              <a:gdLst/>
              <a:ahLst/>
              <a:cxnLst/>
              <a:rect l="l" t="t" r="r" b="b"/>
              <a:pathLst>
                <a:path w="685164" h="839470">
                  <a:moveTo>
                    <a:pt x="18542" y="756031"/>
                  </a:moveTo>
                  <a:lnTo>
                    <a:pt x="0" y="839215"/>
                  </a:lnTo>
                  <a:lnTo>
                    <a:pt x="77597" y="804163"/>
                  </a:lnTo>
                  <a:lnTo>
                    <a:pt x="65131" y="794003"/>
                  </a:lnTo>
                  <a:lnTo>
                    <a:pt x="44957" y="794003"/>
                  </a:lnTo>
                  <a:lnTo>
                    <a:pt x="35179" y="786002"/>
                  </a:lnTo>
                  <a:lnTo>
                    <a:pt x="43208" y="776135"/>
                  </a:lnTo>
                  <a:lnTo>
                    <a:pt x="18542" y="756031"/>
                  </a:lnTo>
                  <a:close/>
                </a:path>
                <a:path w="685164" h="839470">
                  <a:moveTo>
                    <a:pt x="43208" y="776135"/>
                  </a:moveTo>
                  <a:lnTo>
                    <a:pt x="35179" y="786002"/>
                  </a:lnTo>
                  <a:lnTo>
                    <a:pt x="44957" y="794003"/>
                  </a:lnTo>
                  <a:lnTo>
                    <a:pt x="53004" y="784119"/>
                  </a:lnTo>
                  <a:lnTo>
                    <a:pt x="43208" y="776135"/>
                  </a:lnTo>
                  <a:close/>
                </a:path>
                <a:path w="685164" h="839470">
                  <a:moveTo>
                    <a:pt x="53004" y="784119"/>
                  </a:moveTo>
                  <a:lnTo>
                    <a:pt x="44957" y="794003"/>
                  </a:lnTo>
                  <a:lnTo>
                    <a:pt x="65131" y="794003"/>
                  </a:lnTo>
                  <a:lnTo>
                    <a:pt x="53004" y="784119"/>
                  </a:lnTo>
                  <a:close/>
                </a:path>
                <a:path w="685164" h="839470">
                  <a:moveTo>
                    <a:pt x="674751" y="0"/>
                  </a:moveTo>
                  <a:lnTo>
                    <a:pt x="43208" y="776135"/>
                  </a:lnTo>
                  <a:lnTo>
                    <a:pt x="53004" y="784119"/>
                  </a:lnTo>
                  <a:lnTo>
                    <a:pt x="684657" y="8127"/>
                  </a:lnTo>
                  <a:lnTo>
                    <a:pt x="674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03677" y="3693033"/>
              <a:ext cx="722630" cy="827405"/>
            </a:xfrm>
            <a:custGeom>
              <a:avLst/>
              <a:gdLst/>
              <a:ahLst/>
              <a:cxnLst/>
              <a:rect l="l" t="t" r="r" b="b"/>
              <a:pathLst>
                <a:path w="722630" h="827404">
                  <a:moveTo>
                    <a:pt x="667815" y="773910"/>
                  </a:moveTo>
                  <a:lnTo>
                    <a:pt x="643890" y="794766"/>
                  </a:lnTo>
                  <a:lnTo>
                    <a:pt x="722630" y="827151"/>
                  </a:lnTo>
                  <a:lnTo>
                    <a:pt x="711320" y="783463"/>
                  </a:lnTo>
                  <a:lnTo>
                    <a:pt x="676148" y="783463"/>
                  </a:lnTo>
                  <a:lnTo>
                    <a:pt x="667815" y="773910"/>
                  </a:lnTo>
                  <a:close/>
                </a:path>
                <a:path w="722630" h="827404">
                  <a:moveTo>
                    <a:pt x="677380" y="765573"/>
                  </a:moveTo>
                  <a:lnTo>
                    <a:pt x="667815" y="773910"/>
                  </a:lnTo>
                  <a:lnTo>
                    <a:pt x="676148" y="783463"/>
                  </a:lnTo>
                  <a:lnTo>
                    <a:pt x="685673" y="775081"/>
                  </a:lnTo>
                  <a:lnTo>
                    <a:pt x="677380" y="765573"/>
                  </a:lnTo>
                  <a:close/>
                </a:path>
                <a:path w="722630" h="827404">
                  <a:moveTo>
                    <a:pt x="701294" y="744728"/>
                  </a:moveTo>
                  <a:lnTo>
                    <a:pt x="677380" y="765573"/>
                  </a:lnTo>
                  <a:lnTo>
                    <a:pt x="685673" y="775081"/>
                  </a:lnTo>
                  <a:lnTo>
                    <a:pt x="676148" y="783463"/>
                  </a:lnTo>
                  <a:lnTo>
                    <a:pt x="711320" y="783463"/>
                  </a:lnTo>
                  <a:lnTo>
                    <a:pt x="701294" y="744728"/>
                  </a:lnTo>
                  <a:close/>
                </a:path>
                <a:path w="722630" h="827404">
                  <a:moveTo>
                    <a:pt x="9652" y="0"/>
                  </a:moveTo>
                  <a:lnTo>
                    <a:pt x="0" y="8382"/>
                  </a:lnTo>
                  <a:lnTo>
                    <a:pt x="667815" y="773910"/>
                  </a:lnTo>
                  <a:lnTo>
                    <a:pt x="677380" y="765573"/>
                  </a:lnTo>
                  <a:lnTo>
                    <a:pt x="96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813804" y="3704970"/>
              <a:ext cx="775970" cy="802005"/>
            </a:xfrm>
            <a:custGeom>
              <a:avLst/>
              <a:gdLst/>
              <a:ahLst/>
              <a:cxnLst/>
              <a:rect l="l" t="t" r="r" b="b"/>
              <a:pathLst>
                <a:path w="775970" h="802004">
                  <a:moveTo>
                    <a:pt x="718131" y="751110"/>
                  </a:moveTo>
                  <a:lnTo>
                    <a:pt x="695325" y="773176"/>
                  </a:lnTo>
                  <a:lnTo>
                    <a:pt x="775716" y="801496"/>
                  </a:lnTo>
                  <a:lnTo>
                    <a:pt x="762688" y="760221"/>
                  </a:lnTo>
                  <a:lnTo>
                    <a:pt x="726948" y="760221"/>
                  </a:lnTo>
                  <a:lnTo>
                    <a:pt x="718131" y="751110"/>
                  </a:lnTo>
                  <a:close/>
                </a:path>
                <a:path w="775970" h="802004">
                  <a:moveTo>
                    <a:pt x="727234" y="742302"/>
                  </a:moveTo>
                  <a:lnTo>
                    <a:pt x="718131" y="751110"/>
                  </a:lnTo>
                  <a:lnTo>
                    <a:pt x="726948" y="760221"/>
                  </a:lnTo>
                  <a:lnTo>
                    <a:pt x="736092" y="751458"/>
                  </a:lnTo>
                  <a:lnTo>
                    <a:pt x="727234" y="742302"/>
                  </a:lnTo>
                  <a:close/>
                </a:path>
                <a:path w="775970" h="802004">
                  <a:moveTo>
                    <a:pt x="750062" y="720216"/>
                  </a:moveTo>
                  <a:lnTo>
                    <a:pt x="727234" y="742302"/>
                  </a:lnTo>
                  <a:lnTo>
                    <a:pt x="736092" y="751458"/>
                  </a:lnTo>
                  <a:lnTo>
                    <a:pt x="726948" y="760221"/>
                  </a:lnTo>
                  <a:lnTo>
                    <a:pt x="762688" y="760221"/>
                  </a:lnTo>
                  <a:lnTo>
                    <a:pt x="750062" y="720216"/>
                  </a:lnTo>
                  <a:close/>
                </a:path>
                <a:path w="775970" h="802004">
                  <a:moveTo>
                    <a:pt x="9144" y="0"/>
                  </a:moveTo>
                  <a:lnTo>
                    <a:pt x="0" y="8889"/>
                  </a:lnTo>
                  <a:lnTo>
                    <a:pt x="718131" y="751110"/>
                  </a:lnTo>
                  <a:lnTo>
                    <a:pt x="727234" y="742302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0948" y="3719194"/>
              <a:ext cx="645160" cy="801370"/>
            </a:xfrm>
            <a:custGeom>
              <a:avLst/>
              <a:gdLst/>
              <a:ahLst/>
              <a:cxnLst/>
              <a:rect l="l" t="t" r="r" b="b"/>
              <a:pathLst>
                <a:path w="645159" h="801370">
                  <a:moveTo>
                    <a:pt x="18034" y="717676"/>
                  </a:moveTo>
                  <a:lnTo>
                    <a:pt x="0" y="800988"/>
                  </a:lnTo>
                  <a:lnTo>
                    <a:pt x="77469" y="765428"/>
                  </a:lnTo>
                  <a:lnTo>
                    <a:pt x="64982" y="755395"/>
                  </a:lnTo>
                  <a:lnTo>
                    <a:pt x="44703" y="755395"/>
                  </a:lnTo>
                  <a:lnTo>
                    <a:pt x="34798" y="747521"/>
                  </a:lnTo>
                  <a:lnTo>
                    <a:pt x="42791" y="737568"/>
                  </a:lnTo>
                  <a:lnTo>
                    <a:pt x="18034" y="717676"/>
                  </a:lnTo>
                  <a:close/>
                </a:path>
                <a:path w="645159" h="801370">
                  <a:moveTo>
                    <a:pt x="42791" y="737568"/>
                  </a:moveTo>
                  <a:lnTo>
                    <a:pt x="34798" y="747521"/>
                  </a:lnTo>
                  <a:lnTo>
                    <a:pt x="44703" y="755395"/>
                  </a:lnTo>
                  <a:lnTo>
                    <a:pt x="52656" y="745493"/>
                  </a:lnTo>
                  <a:lnTo>
                    <a:pt x="42791" y="737568"/>
                  </a:lnTo>
                  <a:close/>
                </a:path>
                <a:path w="645159" h="801370">
                  <a:moveTo>
                    <a:pt x="52656" y="745493"/>
                  </a:moveTo>
                  <a:lnTo>
                    <a:pt x="44703" y="755395"/>
                  </a:lnTo>
                  <a:lnTo>
                    <a:pt x="64982" y="755395"/>
                  </a:lnTo>
                  <a:lnTo>
                    <a:pt x="52656" y="745493"/>
                  </a:lnTo>
                  <a:close/>
                </a:path>
                <a:path w="645159" h="801370">
                  <a:moveTo>
                    <a:pt x="635126" y="0"/>
                  </a:moveTo>
                  <a:lnTo>
                    <a:pt x="42791" y="737568"/>
                  </a:lnTo>
                  <a:lnTo>
                    <a:pt x="52656" y="745493"/>
                  </a:lnTo>
                  <a:lnTo>
                    <a:pt x="645032" y="7873"/>
                  </a:lnTo>
                  <a:lnTo>
                    <a:pt x="6351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600580" y="4713985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794126" y="4713985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0027" y="5634227"/>
              <a:ext cx="237744" cy="2377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7" y="5634227"/>
              <a:ext cx="237744" cy="237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7" y="5634227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542534" y="4687188"/>
              <a:ext cx="2066925" cy="968375"/>
            </a:xfrm>
            <a:custGeom>
              <a:avLst/>
              <a:gdLst/>
              <a:ahLst/>
              <a:cxnLst/>
              <a:rect l="l" t="t" r="r" b="b"/>
              <a:pathLst>
                <a:path w="2066925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2066925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  <a:path w="2066925" h="968375">
                  <a:moveTo>
                    <a:pt x="2066671" y="31750"/>
                  </a:moveTo>
                  <a:lnTo>
                    <a:pt x="2054733" y="27432"/>
                  </a:lnTo>
                  <a:lnTo>
                    <a:pt x="1752511" y="882218"/>
                  </a:lnTo>
                  <a:lnTo>
                    <a:pt x="1722501" y="871601"/>
                  </a:lnTo>
                  <a:lnTo>
                    <a:pt x="1733042" y="956183"/>
                  </a:lnTo>
                  <a:lnTo>
                    <a:pt x="1792922" y="898398"/>
                  </a:lnTo>
                  <a:lnTo>
                    <a:pt x="1794383" y="897001"/>
                  </a:lnTo>
                  <a:lnTo>
                    <a:pt x="1764449" y="886434"/>
                  </a:lnTo>
                  <a:lnTo>
                    <a:pt x="2066671" y="31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7" y="5634227"/>
              <a:ext cx="237744" cy="23774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7740649" y="4699126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3584195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462010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46045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4</a:t>
            </a:r>
            <a:endParaRPr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956176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5</a:t>
            </a:r>
            <a:endParaRPr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2433828" y="2586228"/>
            <a:ext cx="6867525" cy="3286125"/>
            <a:chOff x="909827" y="2586227"/>
            <a:chExt cx="6867525" cy="3286125"/>
          </a:xfrm>
        </p:grpSpPr>
        <p:pic>
          <p:nvPicPr>
            <p:cNvPr id="39" name="object 3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542534" y="4687188"/>
              <a:ext cx="880110" cy="968375"/>
            </a:xfrm>
            <a:custGeom>
              <a:avLst/>
              <a:gdLst/>
              <a:ahLst/>
              <a:cxnLst/>
              <a:rect l="l" t="t" r="r" b="b"/>
              <a:pathLst>
                <a:path w="880110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880110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558027" y="4491227"/>
              <a:ext cx="237744" cy="16154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52"/>
    </mc:Choice>
    <mc:Fallback>
      <p:transition spd="slow" advTm="5352"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433828" y="101898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310" dirty="0">
                <a:solidFill>
                  <a:schemeClr val="bg1"/>
                </a:solidFill>
              </a:rPr>
              <a:t>Depth-</a:t>
            </a:r>
            <a:r>
              <a:rPr b="1" spc="-254" dirty="0">
                <a:solidFill>
                  <a:schemeClr val="bg1"/>
                </a:solidFill>
              </a:rPr>
              <a:t>First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lang="ar-EG" b="1" spc="-605" dirty="0">
                <a:solidFill>
                  <a:schemeClr val="bg1"/>
                </a:solidFill>
              </a:rPr>
              <a:t> </a:t>
            </a:r>
            <a:r>
              <a:rPr b="1" spc="-280" dirty="0">
                <a:solidFill>
                  <a:schemeClr val="bg1"/>
                </a:solidFill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99259" y="1610309"/>
            <a:ext cx="673798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New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nodes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inserted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at</a:t>
            </a:r>
            <a:r>
              <a:rPr sz="2800" spc="-7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the</a:t>
            </a:r>
            <a:r>
              <a:rPr sz="2800" spc="-6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3366FF"/>
                </a:solidFill>
                <a:latin typeface="Calibri"/>
                <a:cs typeface="Calibri"/>
              </a:rPr>
              <a:t>front</a:t>
            </a:r>
            <a:r>
              <a:rPr sz="2800" spc="-40" dirty="0">
                <a:solidFill>
                  <a:srgbClr val="3366FF"/>
                </a:solidFill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FRINGE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8176" y="2380615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433828" y="2586228"/>
            <a:ext cx="7400925" cy="3286125"/>
            <a:chOff x="909827" y="2586227"/>
            <a:chExt cx="7400925" cy="32861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508503" y="2737357"/>
              <a:ext cx="1913889" cy="833755"/>
            </a:xfrm>
            <a:custGeom>
              <a:avLst/>
              <a:gdLst/>
              <a:ahLst/>
              <a:cxnLst/>
              <a:rect l="l" t="t" r="r" b="b"/>
              <a:pathLst>
                <a:path w="1913889" h="833754">
                  <a:moveTo>
                    <a:pt x="54863" y="763651"/>
                  </a:moveTo>
                  <a:lnTo>
                    <a:pt x="0" y="828801"/>
                  </a:lnTo>
                  <a:lnTo>
                    <a:pt x="85089" y="833627"/>
                  </a:lnTo>
                  <a:lnTo>
                    <a:pt x="74667" y="809497"/>
                  </a:lnTo>
                  <a:lnTo>
                    <a:pt x="60832" y="809497"/>
                  </a:lnTo>
                  <a:lnTo>
                    <a:pt x="55752" y="797813"/>
                  </a:lnTo>
                  <a:lnTo>
                    <a:pt x="67445" y="792779"/>
                  </a:lnTo>
                  <a:lnTo>
                    <a:pt x="54863" y="763651"/>
                  </a:lnTo>
                  <a:close/>
                </a:path>
                <a:path w="1913889" h="833754">
                  <a:moveTo>
                    <a:pt x="67445" y="792779"/>
                  </a:moveTo>
                  <a:lnTo>
                    <a:pt x="55752" y="797813"/>
                  </a:lnTo>
                  <a:lnTo>
                    <a:pt x="60832" y="809497"/>
                  </a:lnTo>
                  <a:lnTo>
                    <a:pt x="72497" y="804475"/>
                  </a:lnTo>
                  <a:lnTo>
                    <a:pt x="67445" y="792779"/>
                  </a:lnTo>
                  <a:close/>
                </a:path>
                <a:path w="1913889" h="833754">
                  <a:moveTo>
                    <a:pt x="72497" y="804475"/>
                  </a:moveTo>
                  <a:lnTo>
                    <a:pt x="60832" y="809497"/>
                  </a:lnTo>
                  <a:lnTo>
                    <a:pt x="74667" y="809497"/>
                  </a:lnTo>
                  <a:lnTo>
                    <a:pt x="72497" y="804475"/>
                  </a:lnTo>
                  <a:close/>
                </a:path>
                <a:path w="1913889" h="833754">
                  <a:moveTo>
                    <a:pt x="1908556" y="0"/>
                  </a:moveTo>
                  <a:lnTo>
                    <a:pt x="67445" y="792779"/>
                  </a:lnTo>
                  <a:lnTo>
                    <a:pt x="72497" y="804475"/>
                  </a:lnTo>
                  <a:lnTo>
                    <a:pt x="1913635" y="11683"/>
                  </a:lnTo>
                  <a:lnTo>
                    <a:pt x="19085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609337" y="2763265"/>
              <a:ext cx="2014220" cy="810260"/>
            </a:xfrm>
            <a:custGeom>
              <a:avLst/>
              <a:gdLst/>
              <a:ahLst/>
              <a:cxnLst/>
              <a:rect l="l" t="t" r="r" b="b"/>
              <a:pathLst>
                <a:path w="2014220" h="810260">
                  <a:moveTo>
                    <a:pt x="1940838" y="780697"/>
                  </a:moveTo>
                  <a:lnTo>
                    <a:pt x="1929130" y="810260"/>
                  </a:lnTo>
                  <a:lnTo>
                    <a:pt x="2013965" y="802894"/>
                  </a:lnTo>
                  <a:lnTo>
                    <a:pt x="1998297" y="785368"/>
                  </a:lnTo>
                  <a:lnTo>
                    <a:pt x="1952625" y="785368"/>
                  </a:lnTo>
                  <a:lnTo>
                    <a:pt x="1940838" y="780697"/>
                  </a:lnTo>
                  <a:close/>
                </a:path>
                <a:path w="2014220" h="810260">
                  <a:moveTo>
                    <a:pt x="1945518" y="768880"/>
                  </a:moveTo>
                  <a:lnTo>
                    <a:pt x="1940838" y="780697"/>
                  </a:lnTo>
                  <a:lnTo>
                    <a:pt x="1952625" y="785368"/>
                  </a:lnTo>
                  <a:lnTo>
                    <a:pt x="1957323" y="773557"/>
                  </a:lnTo>
                  <a:lnTo>
                    <a:pt x="1945518" y="768880"/>
                  </a:lnTo>
                  <a:close/>
                </a:path>
                <a:path w="2014220" h="810260">
                  <a:moveTo>
                    <a:pt x="1957196" y="739394"/>
                  </a:moveTo>
                  <a:lnTo>
                    <a:pt x="1945518" y="768880"/>
                  </a:lnTo>
                  <a:lnTo>
                    <a:pt x="1957323" y="773557"/>
                  </a:lnTo>
                  <a:lnTo>
                    <a:pt x="1952625" y="785368"/>
                  </a:lnTo>
                  <a:lnTo>
                    <a:pt x="1998297" y="785368"/>
                  </a:lnTo>
                  <a:lnTo>
                    <a:pt x="1957196" y="739394"/>
                  </a:lnTo>
                  <a:close/>
                </a:path>
                <a:path w="2014220" h="810260">
                  <a:moveTo>
                    <a:pt x="4572" y="0"/>
                  </a:moveTo>
                  <a:lnTo>
                    <a:pt x="0" y="11684"/>
                  </a:lnTo>
                  <a:lnTo>
                    <a:pt x="1940838" y="780697"/>
                  </a:lnTo>
                  <a:lnTo>
                    <a:pt x="1945518" y="768880"/>
                  </a:lnTo>
                  <a:lnTo>
                    <a:pt x="457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3227" y="4491227"/>
              <a:ext cx="237744" cy="23774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645919" y="3693160"/>
              <a:ext cx="685165" cy="839469"/>
            </a:xfrm>
            <a:custGeom>
              <a:avLst/>
              <a:gdLst/>
              <a:ahLst/>
              <a:cxnLst/>
              <a:rect l="l" t="t" r="r" b="b"/>
              <a:pathLst>
                <a:path w="685164" h="839470">
                  <a:moveTo>
                    <a:pt x="18542" y="756031"/>
                  </a:moveTo>
                  <a:lnTo>
                    <a:pt x="0" y="839215"/>
                  </a:lnTo>
                  <a:lnTo>
                    <a:pt x="77597" y="804163"/>
                  </a:lnTo>
                  <a:lnTo>
                    <a:pt x="65131" y="794003"/>
                  </a:lnTo>
                  <a:lnTo>
                    <a:pt x="44957" y="794003"/>
                  </a:lnTo>
                  <a:lnTo>
                    <a:pt x="35179" y="786002"/>
                  </a:lnTo>
                  <a:lnTo>
                    <a:pt x="43208" y="776135"/>
                  </a:lnTo>
                  <a:lnTo>
                    <a:pt x="18542" y="756031"/>
                  </a:lnTo>
                  <a:close/>
                </a:path>
                <a:path w="685164" h="839470">
                  <a:moveTo>
                    <a:pt x="43208" y="776135"/>
                  </a:moveTo>
                  <a:lnTo>
                    <a:pt x="35179" y="786002"/>
                  </a:lnTo>
                  <a:lnTo>
                    <a:pt x="44957" y="794003"/>
                  </a:lnTo>
                  <a:lnTo>
                    <a:pt x="53004" y="784119"/>
                  </a:lnTo>
                  <a:lnTo>
                    <a:pt x="43208" y="776135"/>
                  </a:lnTo>
                  <a:close/>
                </a:path>
                <a:path w="685164" h="839470">
                  <a:moveTo>
                    <a:pt x="53004" y="784119"/>
                  </a:moveTo>
                  <a:lnTo>
                    <a:pt x="44957" y="794003"/>
                  </a:lnTo>
                  <a:lnTo>
                    <a:pt x="65131" y="794003"/>
                  </a:lnTo>
                  <a:lnTo>
                    <a:pt x="53004" y="784119"/>
                  </a:lnTo>
                  <a:close/>
                </a:path>
                <a:path w="685164" h="839470">
                  <a:moveTo>
                    <a:pt x="674751" y="0"/>
                  </a:moveTo>
                  <a:lnTo>
                    <a:pt x="43208" y="776135"/>
                  </a:lnTo>
                  <a:lnTo>
                    <a:pt x="53004" y="784119"/>
                  </a:lnTo>
                  <a:lnTo>
                    <a:pt x="684657" y="8127"/>
                  </a:lnTo>
                  <a:lnTo>
                    <a:pt x="67475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03677" y="3693033"/>
              <a:ext cx="722630" cy="827405"/>
            </a:xfrm>
            <a:custGeom>
              <a:avLst/>
              <a:gdLst/>
              <a:ahLst/>
              <a:cxnLst/>
              <a:rect l="l" t="t" r="r" b="b"/>
              <a:pathLst>
                <a:path w="722630" h="827404">
                  <a:moveTo>
                    <a:pt x="667815" y="773910"/>
                  </a:moveTo>
                  <a:lnTo>
                    <a:pt x="643890" y="794766"/>
                  </a:lnTo>
                  <a:lnTo>
                    <a:pt x="722630" y="827151"/>
                  </a:lnTo>
                  <a:lnTo>
                    <a:pt x="711320" y="783463"/>
                  </a:lnTo>
                  <a:lnTo>
                    <a:pt x="676148" y="783463"/>
                  </a:lnTo>
                  <a:lnTo>
                    <a:pt x="667815" y="773910"/>
                  </a:lnTo>
                  <a:close/>
                </a:path>
                <a:path w="722630" h="827404">
                  <a:moveTo>
                    <a:pt x="677380" y="765573"/>
                  </a:moveTo>
                  <a:lnTo>
                    <a:pt x="667815" y="773910"/>
                  </a:lnTo>
                  <a:lnTo>
                    <a:pt x="676148" y="783463"/>
                  </a:lnTo>
                  <a:lnTo>
                    <a:pt x="685673" y="775081"/>
                  </a:lnTo>
                  <a:lnTo>
                    <a:pt x="677380" y="765573"/>
                  </a:lnTo>
                  <a:close/>
                </a:path>
                <a:path w="722630" h="827404">
                  <a:moveTo>
                    <a:pt x="701294" y="744728"/>
                  </a:moveTo>
                  <a:lnTo>
                    <a:pt x="677380" y="765573"/>
                  </a:lnTo>
                  <a:lnTo>
                    <a:pt x="685673" y="775081"/>
                  </a:lnTo>
                  <a:lnTo>
                    <a:pt x="676148" y="783463"/>
                  </a:lnTo>
                  <a:lnTo>
                    <a:pt x="711320" y="783463"/>
                  </a:lnTo>
                  <a:lnTo>
                    <a:pt x="701294" y="744728"/>
                  </a:lnTo>
                  <a:close/>
                </a:path>
                <a:path w="722630" h="827404">
                  <a:moveTo>
                    <a:pt x="9652" y="0"/>
                  </a:moveTo>
                  <a:lnTo>
                    <a:pt x="0" y="8382"/>
                  </a:lnTo>
                  <a:lnTo>
                    <a:pt x="667815" y="773910"/>
                  </a:lnTo>
                  <a:lnTo>
                    <a:pt x="677380" y="765573"/>
                  </a:lnTo>
                  <a:lnTo>
                    <a:pt x="96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813804" y="3704970"/>
              <a:ext cx="775970" cy="802005"/>
            </a:xfrm>
            <a:custGeom>
              <a:avLst/>
              <a:gdLst/>
              <a:ahLst/>
              <a:cxnLst/>
              <a:rect l="l" t="t" r="r" b="b"/>
              <a:pathLst>
                <a:path w="775970" h="802004">
                  <a:moveTo>
                    <a:pt x="718131" y="751110"/>
                  </a:moveTo>
                  <a:lnTo>
                    <a:pt x="695325" y="773176"/>
                  </a:lnTo>
                  <a:lnTo>
                    <a:pt x="775716" y="801496"/>
                  </a:lnTo>
                  <a:lnTo>
                    <a:pt x="762688" y="760221"/>
                  </a:lnTo>
                  <a:lnTo>
                    <a:pt x="726948" y="760221"/>
                  </a:lnTo>
                  <a:lnTo>
                    <a:pt x="718131" y="751110"/>
                  </a:lnTo>
                  <a:close/>
                </a:path>
                <a:path w="775970" h="802004">
                  <a:moveTo>
                    <a:pt x="727234" y="742302"/>
                  </a:moveTo>
                  <a:lnTo>
                    <a:pt x="718131" y="751110"/>
                  </a:lnTo>
                  <a:lnTo>
                    <a:pt x="726948" y="760221"/>
                  </a:lnTo>
                  <a:lnTo>
                    <a:pt x="736092" y="751458"/>
                  </a:lnTo>
                  <a:lnTo>
                    <a:pt x="727234" y="742302"/>
                  </a:lnTo>
                  <a:close/>
                </a:path>
                <a:path w="775970" h="802004">
                  <a:moveTo>
                    <a:pt x="750062" y="720216"/>
                  </a:moveTo>
                  <a:lnTo>
                    <a:pt x="727234" y="742302"/>
                  </a:lnTo>
                  <a:lnTo>
                    <a:pt x="736092" y="751458"/>
                  </a:lnTo>
                  <a:lnTo>
                    <a:pt x="726948" y="760221"/>
                  </a:lnTo>
                  <a:lnTo>
                    <a:pt x="762688" y="760221"/>
                  </a:lnTo>
                  <a:lnTo>
                    <a:pt x="750062" y="720216"/>
                  </a:lnTo>
                  <a:close/>
                </a:path>
                <a:path w="775970" h="802004">
                  <a:moveTo>
                    <a:pt x="9144" y="0"/>
                  </a:moveTo>
                  <a:lnTo>
                    <a:pt x="0" y="8889"/>
                  </a:lnTo>
                  <a:lnTo>
                    <a:pt x="718131" y="751110"/>
                  </a:lnTo>
                  <a:lnTo>
                    <a:pt x="727234" y="742302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0948" y="3719194"/>
              <a:ext cx="645160" cy="801370"/>
            </a:xfrm>
            <a:custGeom>
              <a:avLst/>
              <a:gdLst/>
              <a:ahLst/>
              <a:cxnLst/>
              <a:rect l="l" t="t" r="r" b="b"/>
              <a:pathLst>
                <a:path w="645159" h="801370">
                  <a:moveTo>
                    <a:pt x="18034" y="717676"/>
                  </a:moveTo>
                  <a:lnTo>
                    <a:pt x="0" y="800988"/>
                  </a:lnTo>
                  <a:lnTo>
                    <a:pt x="77469" y="765428"/>
                  </a:lnTo>
                  <a:lnTo>
                    <a:pt x="64982" y="755395"/>
                  </a:lnTo>
                  <a:lnTo>
                    <a:pt x="44703" y="755395"/>
                  </a:lnTo>
                  <a:lnTo>
                    <a:pt x="34798" y="747521"/>
                  </a:lnTo>
                  <a:lnTo>
                    <a:pt x="42791" y="737568"/>
                  </a:lnTo>
                  <a:lnTo>
                    <a:pt x="18034" y="717676"/>
                  </a:lnTo>
                  <a:close/>
                </a:path>
                <a:path w="645159" h="801370">
                  <a:moveTo>
                    <a:pt x="42791" y="737568"/>
                  </a:moveTo>
                  <a:lnTo>
                    <a:pt x="34798" y="747521"/>
                  </a:lnTo>
                  <a:lnTo>
                    <a:pt x="44703" y="755395"/>
                  </a:lnTo>
                  <a:lnTo>
                    <a:pt x="52656" y="745493"/>
                  </a:lnTo>
                  <a:lnTo>
                    <a:pt x="42791" y="737568"/>
                  </a:lnTo>
                  <a:close/>
                </a:path>
                <a:path w="645159" h="801370">
                  <a:moveTo>
                    <a:pt x="52656" y="745493"/>
                  </a:moveTo>
                  <a:lnTo>
                    <a:pt x="44703" y="755395"/>
                  </a:lnTo>
                  <a:lnTo>
                    <a:pt x="64982" y="755395"/>
                  </a:lnTo>
                  <a:lnTo>
                    <a:pt x="52656" y="745493"/>
                  </a:lnTo>
                  <a:close/>
                </a:path>
                <a:path w="645159" h="801370">
                  <a:moveTo>
                    <a:pt x="635126" y="0"/>
                  </a:moveTo>
                  <a:lnTo>
                    <a:pt x="42791" y="737568"/>
                  </a:lnTo>
                  <a:lnTo>
                    <a:pt x="52656" y="745493"/>
                  </a:lnTo>
                  <a:lnTo>
                    <a:pt x="645032" y="7873"/>
                  </a:lnTo>
                  <a:lnTo>
                    <a:pt x="6351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057059" y="4698873"/>
              <a:ext cx="450215" cy="944880"/>
            </a:xfrm>
            <a:custGeom>
              <a:avLst/>
              <a:gdLst/>
              <a:ahLst/>
              <a:cxnLst/>
              <a:rect l="l" t="t" r="r" b="b"/>
              <a:pathLst>
                <a:path w="450215" h="944879">
                  <a:moveTo>
                    <a:pt x="0" y="859282"/>
                  </a:moveTo>
                  <a:lnTo>
                    <a:pt x="2120" y="944498"/>
                  </a:lnTo>
                  <a:lnTo>
                    <a:pt x="68986" y="891705"/>
                  </a:lnTo>
                  <a:lnTo>
                    <a:pt x="64743" y="889711"/>
                  </a:lnTo>
                  <a:lnTo>
                    <a:pt x="34848" y="889711"/>
                  </a:lnTo>
                  <a:lnTo>
                    <a:pt x="23342" y="884301"/>
                  </a:lnTo>
                  <a:lnTo>
                    <a:pt x="28744" y="872791"/>
                  </a:lnTo>
                  <a:lnTo>
                    <a:pt x="0" y="859282"/>
                  </a:lnTo>
                  <a:close/>
                </a:path>
                <a:path w="450215" h="944879">
                  <a:moveTo>
                    <a:pt x="28744" y="872791"/>
                  </a:moveTo>
                  <a:lnTo>
                    <a:pt x="23342" y="884301"/>
                  </a:lnTo>
                  <a:lnTo>
                    <a:pt x="34848" y="889711"/>
                  </a:lnTo>
                  <a:lnTo>
                    <a:pt x="40250" y="878199"/>
                  </a:lnTo>
                  <a:lnTo>
                    <a:pt x="28744" y="872791"/>
                  </a:lnTo>
                  <a:close/>
                </a:path>
                <a:path w="450215" h="944879">
                  <a:moveTo>
                    <a:pt x="40250" y="878199"/>
                  </a:moveTo>
                  <a:lnTo>
                    <a:pt x="34848" y="889711"/>
                  </a:lnTo>
                  <a:lnTo>
                    <a:pt x="64743" y="889711"/>
                  </a:lnTo>
                  <a:lnTo>
                    <a:pt x="40250" y="878199"/>
                  </a:lnTo>
                  <a:close/>
                </a:path>
                <a:path w="450215" h="944879">
                  <a:moveTo>
                    <a:pt x="438365" y="0"/>
                  </a:moveTo>
                  <a:lnTo>
                    <a:pt x="28744" y="872791"/>
                  </a:lnTo>
                  <a:lnTo>
                    <a:pt x="40250" y="878199"/>
                  </a:lnTo>
                  <a:lnTo>
                    <a:pt x="449795" y="5333"/>
                  </a:lnTo>
                  <a:lnTo>
                    <a:pt x="4383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600580" y="4713985"/>
              <a:ext cx="452120" cy="929640"/>
            </a:xfrm>
            <a:custGeom>
              <a:avLst/>
              <a:gdLst/>
              <a:ahLst/>
              <a:cxnLst/>
              <a:rect l="l" t="t" r="r" b="b"/>
              <a:pathLst>
                <a:path w="452119" h="929639">
                  <a:moveTo>
                    <a:pt x="411963" y="863467"/>
                  </a:moveTo>
                  <a:lnTo>
                    <a:pt x="383413" y="877188"/>
                  </a:lnTo>
                  <a:lnTo>
                    <a:pt x="450723" y="929385"/>
                  </a:lnTo>
                  <a:lnTo>
                    <a:pt x="451616" y="874890"/>
                  </a:lnTo>
                  <a:lnTo>
                    <a:pt x="417449" y="874890"/>
                  </a:lnTo>
                  <a:lnTo>
                    <a:pt x="411963" y="863467"/>
                  </a:lnTo>
                  <a:close/>
                </a:path>
                <a:path w="452119" h="929639">
                  <a:moveTo>
                    <a:pt x="423478" y="857933"/>
                  </a:moveTo>
                  <a:lnTo>
                    <a:pt x="411963" y="863467"/>
                  </a:lnTo>
                  <a:lnTo>
                    <a:pt x="417449" y="874890"/>
                  </a:lnTo>
                  <a:lnTo>
                    <a:pt x="429006" y="869441"/>
                  </a:lnTo>
                  <a:lnTo>
                    <a:pt x="423478" y="857933"/>
                  </a:lnTo>
                  <a:close/>
                </a:path>
                <a:path w="452119" h="929639">
                  <a:moveTo>
                    <a:pt x="452119" y="844169"/>
                  </a:moveTo>
                  <a:lnTo>
                    <a:pt x="423478" y="857933"/>
                  </a:lnTo>
                  <a:lnTo>
                    <a:pt x="429006" y="869441"/>
                  </a:lnTo>
                  <a:lnTo>
                    <a:pt x="417449" y="874890"/>
                  </a:lnTo>
                  <a:lnTo>
                    <a:pt x="451616" y="874890"/>
                  </a:lnTo>
                  <a:lnTo>
                    <a:pt x="452119" y="844169"/>
                  </a:lnTo>
                  <a:close/>
                </a:path>
                <a:path w="452119" h="929639">
                  <a:moveTo>
                    <a:pt x="11430" y="0"/>
                  </a:moveTo>
                  <a:lnTo>
                    <a:pt x="0" y="5587"/>
                  </a:lnTo>
                  <a:lnTo>
                    <a:pt x="411963" y="863467"/>
                  </a:lnTo>
                  <a:lnTo>
                    <a:pt x="423478" y="857933"/>
                  </a:lnTo>
                  <a:lnTo>
                    <a:pt x="114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794126" y="4713985"/>
              <a:ext cx="464184" cy="941705"/>
            </a:xfrm>
            <a:custGeom>
              <a:avLst/>
              <a:gdLst/>
              <a:ahLst/>
              <a:cxnLst/>
              <a:rect l="l" t="t" r="r" b="b"/>
              <a:pathLst>
                <a:path w="464185" h="941704">
                  <a:moveTo>
                    <a:pt x="0" y="856360"/>
                  </a:moveTo>
                  <a:lnTo>
                    <a:pt x="889" y="941577"/>
                  </a:lnTo>
                  <a:lnTo>
                    <a:pt x="68453" y="889749"/>
                  </a:lnTo>
                  <a:lnTo>
                    <a:pt x="63375" y="887272"/>
                  </a:lnTo>
                  <a:lnTo>
                    <a:pt x="34417" y="887272"/>
                  </a:lnTo>
                  <a:lnTo>
                    <a:pt x="22987" y="881710"/>
                  </a:lnTo>
                  <a:lnTo>
                    <a:pt x="28550" y="870286"/>
                  </a:lnTo>
                  <a:lnTo>
                    <a:pt x="0" y="856360"/>
                  </a:lnTo>
                  <a:close/>
                </a:path>
                <a:path w="464185" h="941704">
                  <a:moveTo>
                    <a:pt x="28550" y="870286"/>
                  </a:moveTo>
                  <a:lnTo>
                    <a:pt x="22987" y="881710"/>
                  </a:lnTo>
                  <a:lnTo>
                    <a:pt x="34417" y="887272"/>
                  </a:lnTo>
                  <a:lnTo>
                    <a:pt x="39975" y="875859"/>
                  </a:lnTo>
                  <a:lnTo>
                    <a:pt x="28550" y="870286"/>
                  </a:lnTo>
                  <a:close/>
                </a:path>
                <a:path w="464185" h="941704">
                  <a:moveTo>
                    <a:pt x="39975" y="875859"/>
                  </a:moveTo>
                  <a:lnTo>
                    <a:pt x="34417" y="887272"/>
                  </a:lnTo>
                  <a:lnTo>
                    <a:pt x="63375" y="887272"/>
                  </a:lnTo>
                  <a:lnTo>
                    <a:pt x="39975" y="875859"/>
                  </a:lnTo>
                  <a:close/>
                </a:path>
                <a:path w="464185" h="941704">
                  <a:moveTo>
                    <a:pt x="452374" y="0"/>
                  </a:moveTo>
                  <a:lnTo>
                    <a:pt x="28550" y="870286"/>
                  </a:lnTo>
                  <a:lnTo>
                    <a:pt x="39975" y="875859"/>
                  </a:lnTo>
                  <a:lnTo>
                    <a:pt x="463803" y="5587"/>
                  </a:lnTo>
                  <a:lnTo>
                    <a:pt x="4523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3351783" y="4713732"/>
              <a:ext cx="516255" cy="942340"/>
            </a:xfrm>
            <a:custGeom>
              <a:avLst/>
              <a:gdLst/>
              <a:ahLst/>
              <a:cxnLst/>
              <a:rect l="l" t="t" r="r" b="b"/>
              <a:pathLst>
                <a:path w="516254" h="942339">
                  <a:moveTo>
                    <a:pt x="474140" y="877957"/>
                  </a:moveTo>
                  <a:lnTo>
                    <a:pt x="446277" y="893089"/>
                  </a:lnTo>
                  <a:lnTo>
                    <a:pt x="516127" y="941832"/>
                  </a:lnTo>
                  <a:lnTo>
                    <a:pt x="514316" y="889076"/>
                  </a:lnTo>
                  <a:lnTo>
                    <a:pt x="480187" y="889076"/>
                  </a:lnTo>
                  <a:lnTo>
                    <a:pt x="474140" y="877957"/>
                  </a:lnTo>
                  <a:close/>
                </a:path>
                <a:path w="516254" h="942339">
                  <a:moveTo>
                    <a:pt x="485311" y="871891"/>
                  </a:moveTo>
                  <a:lnTo>
                    <a:pt x="474140" y="877957"/>
                  </a:lnTo>
                  <a:lnTo>
                    <a:pt x="480187" y="889076"/>
                  </a:lnTo>
                  <a:lnTo>
                    <a:pt x="491363" y="883018"/>
                  </a:lnTo>
                  <a:lnTo>
                    <a:pt x="485311" y="871891"/>
                  </a:lnTo>
                  <a:close/>
                </a:path>
                <a:path w="516254" h="942339">
                  <a:moveTo>
                    <a:pt x="513206" y="856742"/>
                  </a:moveTo>
                  <a:lnTo>
                    <a:pt x="485311" y="871891"/>
                  </a:lnTo>
                  <a:lnTo>
                    <a:pt x="491363" y="883018"/>
                  </a:lnTo>
                  <a:lnTo>
                    <a:pt x="480187" y="889076"/>
                  </a:lnTo>
                  <a:lnTo>
                    <a:pt x="514316" y="889076"/>
                  </a:lnTo>
                  <a:lnTo>
                    <a:pt x="513206" y="856742"/>
                  </a:lnTo>
                  <a:close/>
                </a:path>
                <a:path w="516254" h="942339">
                  <a:moveTo>
                    <a:pt x="11175" y="0"/>
                  </a:moveTo>
                  <a:lnTo>
                    <a:pt x="0" y="6096"/>
                  </a:lnTo>
                  <a:lnTo>
                    <a:pt x="474140" y="877957"/>
                  </a:lnTo>
                  <a:lnTo>
                    <a:pt x="485311" y="871891"/>
                  </a:lnTo>
                  <a:lnTo>
                    <a:pt x="11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0027" y="5634227"/>
              <a:ext cx="237744" cy="2377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58227" y="5634227"/>
              <a:ext cx="237744" cy="2377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05627" y="5634227"/>
              <a:ext cx="237744" cy="23774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542534" y="4687188"/>
              <a:ext cx="2066925" cy="968375"/>
            </a:xfrm>
            <a:custGeom>
              <a:avLst/>
              <a:gdLst/>
              <a:ahLst/>
              <a:cxnLst/>
              <a:rect l="l" t="t" r="r" b="b"/>
              <a:pathLst>
                <a:path w="2066925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2066925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  <a:path w="2066925" h="968375">
                  <a:moveTo>
                    <a:pt x="2066671" y="31750"/>
                  </a:moveTo>
                  <a:lnTo>
                    <a:pt x="2054733" y="27432"/>
                  </a:lnTo>
                  <a:lnTo>
                    <a:pt x="1752511" y="882218"/>
                  </a:lnTo>
                  <a:lnTo>
                    <a:pt x="1722501" y="871601"/>
                  </a:lnTo>
                  <a:lnTo>
                    <a:pt x="1733042" y="956183"/>
                  </a:lnTo>
                  <a:lnTo>
                    <a:pt x="1792922" y="898398"/>
                  </a:lnTo>
                  <a:lnTo>
                    <a:pt x="1794383" y="897001"/>
                  </a:lnTo>
                  <a:lnTo>
                    <a:pt x="1764449" y="886434"/>
                  </a:lnTo>
                  <a:lnTo>
                    <a:pt x="2066671" y="31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72627" y="5634227"/>
              <a:ext cx="237744" cy="237744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7740649" y="4699126"/>
              <a:ext cx="403860" cy="956944"/>
            </a:xfrm>
            <a:custGeom>
              <a:avLst/>
              <a:gdLst/>
              <a:ahLst/>
              <a:cxnLst/>
              <a:rect l="l" t="t" r="r" b="b"/>
              <a:pathLst>
                <a:path w="403859" h="956945">
                  <a:moveTo>
                    <a:pt x="362721" y="888366"/>
                  </a:moveTo>
                  <a:lnTo>
                    <a:pt x="333375" y="900417"/>
                  </a:lnTo>
                  <a:lnTo>
                    <a:pt x="397509" y="956437"/>
                  </a:lnTo>
                  <a:lnTo>
                    <a:pt x="401720" y="900099"/>
                  </a:lnTo>
                  <a:lnTo>
                    <a:pt x="367538" y="900099"/>
                  </a:lnTo>
                  <a:lnTo>
                    <a:pt x="362721" y="888366"/>
                  </a:lnTo>
                  <a:close/>
                </a:path>
                <a:path w="403859" h="956945">
                  <a:moveTo>
                    <a:pt x="374410" y="883566"/>
                  </a:moveTo>
                  <a:lnTo>
                    <a:pt x="362721" y="888366"/>
                  </a:lnTo>
                  <a:lnTo>
                    <a:pt x="367538" y="900099"/>
                  </a:lnTo>
                  <a:lnTo>
                    <a:pt x="379222" y="895286"/>
                  </a:lnTo>
                  <a:lnTo>
                    <a:pt x="374410" y="883566"/>
                  </a:lnTo>
                  <a:close/>
                </a:path>
                <a:path w="403859" h="956945">
                  <a:moveTo>
                    <a:pt x="403859" y="871474"/>
                  </a:moveTo>
                  <a:lnTo>
                    <a:pt x="374410" y="883566"/>
                  </a:lnTo>
                  <a:lnTo>
                    <a:pt x="379222" y="895286"/>
                  </a:lnTo>
                  <a:lnTo>
                    <a:pt x="367538" y="900099"/>
                  </a:lnTo>
                  <a:lnTo>
                    <a:pt x="401720" y="900099"/>
                  </a:lnTo>
                  <a:lnTo>
                    <a:pt x="403859" y="871474"/>
                  </a:lnTo>
                  <a:close/>
                </a:path>
                <a:path w="403859" h="956945">
                  <a:moveTo>
                    <a:pt x="11683" y="0"/>
                  </a:moveTo>
                  <a:lnTo>
                    <a:pt x="0" y="4825"/>
                  </a:lnTo>
                  <a:lnTo>
                    <a:pt x="362721" y="888366"/>
                  </a:lnTo>
                  <a:lnTo>
                    <a:pt x="374410" y="883566"/>
                  </a:lnTo>
                  <a:lnTo>
                    <a:pt x="116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3584195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462010" y="329471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746045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4</a:t>
            </a:r>
            <a:endParaRPr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956176" y="420966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5</a:t>
            </a:r>
            <a:endParaRPr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2433828" y="2586227"/>
            <a:ext cx="6867525" cy="3296920"/>
            <a:chOff x="909827" y="2586227"/>
            <a:chExt cx="6867525" cy="3296920"/>
          </a:xfrm>
        </p:grpSpPr>
        <p:pic>
          <p:nvPicPr>
            <p:cNvPr id="39" name="object 3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4827" y="3500627"/>
              <a:ext cx="237744" cy="237744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415027" y="2586227"/>
              <a:ext cx="237744" cy="237744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542534" y="4687188"/>
              <a:ext cx="880110" cy="968375"/>
            </a:xfrm>
            <a:custGeom>
              <a:avLst/>
              <a:gdLst/>
              <a:ahLst/>
              <a:cxnLst/>
              <a:rect l="l" t="t" r="r" b="b"/>
              <a:pathLst>
                <a:path w="880110" h="968375">
                  <a:moveTo>
                    <a:pt x="367411" y="16510"/>
                  </a:moveTo>
                  <a:lnTo>
                    <a:pt x="355473" y="12192"/>
                  </a:lnTo>
                  <a:lnTo>
                    <a:pt x="29794" y="894676"/>
                  </a:lnTo>
                  <a:lnTo>
                    <a:pt x="0" y="883666"/>
                  </a:lnTo>
                  <a:lnTo>
                    <a:pt x="9398" y="968375"/>
                  </a:lnTo>
                  <a:lnTo>
                    <a:pt x="70510" y="910996"/>
                  </a:lnTo>
                  <a:lnTo>
                    <a:pt x="71501" y="910069"/>
                  </a:lnTo>
                  <a:lnTo>
                    <a:pt x="41732" y="899083"/>
                  </a:lnTo>
                  <a:lnTo>
                    <a:pt x="367411" y="16510"/>
                  </a:lnTo>
                  <a:close/>
                </a:path>
                <a:path w="880110" h="968375">
                  <a:moveTo>
                    <a:pt x="879856" y="871474"/>
                  </a:moveTo>
                  <a:lnTo>
                    <a:pt x="850036" y="882497"/>
                  </a:lnTo>
                  <a:lnTo>
                    <a:pt x="524383" y="0"/>
                  </a:lnTo>
                  <a:lnTo>
                    <a:pt x="512445" y="4318"/>
                  </a:lnTo>
                  <a:lnTo>
                    <a:pt x="838123" y="886891"/>
                  </a:lnTo>
                  <a:lnTo>
                    <a:pt x="808355" y="897890"/>
                  </a:lnTo>
                  <a:lnTo>
                    <a:pt x="870458" y="956183"/>
                  </a:lnTo>
                  <a:lnTo>
                    <a:pt x="876820" y="898779"/>
                  </a:lnTo>
                  <a:lnTo>
                    <a:pt x="879856" y="8714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195827" y="4491227"/>
              <a:ext cx="237744" cy="237744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81427" y="3500627"/>
              <a:ext cx="237744" cy="237744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114300" y="0"/>
                  </a:moveTo>
                  <a:lnTo>
                    <a:pt x="69812" y="8983"/>
                  </a:lnTo>
                  <a:lnTo>
                    <a:pt x="33480" y="33480"/>
                  </a:lnTo>
                  <a:lnTo>
                    <a:pt x="8983" y="69812"/>
                  </a:lnTo>
                  <a:lnTo>
                    <a:pt x="0" y="114300"/>
                  </a:lnTo>
                  <a:lnTo>
                    <a:pt x="8983" y="158787"/>
                  </a:lnTo>
                  <a:lnTo>
                    <a:pt x="33480" y="195119"/>
                  </a:lnTo>
                  <a:lnTo>
                    <a:pt x="69812" y="219616"/>
                  </a:lnTo>
                  <a:lnTo>
                    <a:pt x="114300" y="228600"/>
                  </a:lnTo>
                  <a:lnTo>
                    <a:pt x="158787" y="219616"/>
                  </a:lnTo>
                  <a:lnTo>
                    <a:pt x="195119" y="195119"/>
                  </a:lnTo>
                  <a:lnTo>
                    <a:pt x="219616" y="158787"/>
                  </a:lnTo>
                  <a:lnTo>
                    <a:pt x="228600" y="114300"/>
                  </a:lnTo>
                  <a:lnTo>
                    <a:pt x="219616" y="69812"/>
                  </a:lnTo>
                  <a:lnTo>
                    <a:pt x="195119" y="33480"/>
                  </a:lnTo>
                  <a:lnTo>
                    <a:pt x="158787" y="8983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447800" y="4495800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58787" y="8983"/>
                  </a:lnTo>
                  <a:lnTo>
                    <a:pt x="195119" y="33480"/>
                  </a:lnTo>
                  <a:lnTo>
                    <a:pt x="219616" y="69812"/>
                  </a:lnTo>
                  <a:lnTo>
                    <a:pt x="228600" y="114300"/>
                  </a:lnTo>
                  <a:lnTo>
                    <a:pt x="219616" y="158787"/>
                  </a:lnTo>
                  <a:lnTo>
                    <a:pt x="195119" y="195119"/>
                  </a:lnTo>
                  <a:lnTo>
                    <a:pt x="158787" y="219616"/>
                  </a:lnTo>
                  <a:lnTo>
                    <a:pt x="114300" y="228600"/>
                  </a:lnTo>
                  <a:lnTo>
                    <a:pt x="69812" y="219616"/>
                  </a:lnTo>
                  <a:lnTo>
                    <a:pt x="33480" y="195119"/>
                  </a:lnTo>
                  <a:lnTo>
                    <a:pt x="8983" y="158787"/>
                  </a:lnTo>
                  <a:lnTo>
                    <a:pt x="0" y="1143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76627" y="5634227"/>
              <a:ext cx="237744" cy="23774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9827" y="5634227"/>
              <a:ext cx="237744" cy="23774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05427" y="5634227"/>
              <a:ext cx="237744" cy="23774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62427" y="5634227"/>
              <a:ext cx="237744" cy="23774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39227" y="4491227"/>
              <a:ext cx="237744" cy="23774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862827" y="4491227"/>
              <a:ext cx="237744" cy="23774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325362" y="5639561"/>
              <a:ext cx="228599" cy="228600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6325362" y="5639561"/>
              <a:ext cx="228600" cy="228600"/>
            </a:xfrm>
            <a:custGeom>
              <a:avLst/>
              <a:gdLst/>
              <a:ahLst/>
              <a:cxnLst/>
              <a:rect l="l" t="t" r="r" b="b"/>
              <a:pathLst>
                <a:path w="228600" h="228600">
                  <a:moveTo>
                    <a:pt x="0" y="114300"/>
                  </a:moveTo>
                  <a:lnTo>
                    <a:pt x="8983" y="69806"/>
                  </a:lnTo>
                  <a:lnTo>
                    <a:pt x="33480" y="33475"/>
                  </a:lnTo>
                  <a:lnTo>
                    <a:pt x="69812" y="8981"/>
                  </a:lnTo>
                  <a:lnTo>
                    <a:pt x="114300" y="0"/>
                  </a:lnTo>
                  <a:lnTo>
                    <a:pt x="158787" y="8981"/>
                  </a:lnTo>
                  <a:lnTo>
                    <a:pt x="195119" y="33475"/>
                  </a:lnTo>
                  <a:lnTo>
                    <a:pt x="219616" y="69806"/>
                  </a:lnTo>
                  <a:lnTo>
                    <a:pt x="228599" y="114300"/>
                  </a:lnTo>
                  <a:lnTo>
                    <a:pt x="219616" y="158793"/>
                  </a:lnTo>
                  <a:lnTo>
                    <a:pt x="195119" y="195124"/>
                  </a:lnTo>
                  <a:lnTo>
                    <a:pt x="158787" y="219618"/>
                  </a:lnTo>
                  <a:lnTo>
                    <a:pt x="114300" y="228600"/>
                  </a:lnTo>
                  <a:lnTo>
                    <a:pt x="69812" y="219618"/>
                  </a:lnTo>
                  <a:lnTo>
                    <a:pt x="33480" y="195124"/>
                  </a:lnTo>
                  <a:lnTo>
                    <a:pt x="8983" y="158793"/>
                  </a:lnTo>
                  <a:lnTo>
                    <a:pt x="0" y="114300"/>
                  </a:lnTo>
                  <a:close/>
                </a:path>
              </a:pathLst>
            </a:custGeom>
            <a:ln w="28956">
              <a:solidFill>
                <a:srgbClr val="33CC3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405627" y="5634227"/>
              <a:ext cx="237744" cy="2377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93"/>
    </mc:Choice>
    <mc:Fallback>
      <p:transition spd="slow" advTm="9093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99E8BFD-CD0C-90B2-43EE-7D5E0AA13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8616" y="469446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80000"/>
              </a:lnSpc>
            </a:pPr>
            <a:r>
              <a:rPr lang="en-GB" altLang="en-US" sz="3200" b="1" dirty="0">
                <a:solidFill>
                  <a:schemeClr val="bg1"/>
                </a:solidFill>
              </a:rPr>
              <a:t>Graph for depth  first search examples.</a:t>
            </a:r>
            <a:br>
              <a:rPr lang="en-GB" altLang="en-US" sz="3200" b="1" dirty="0">
                <a:solidFill>
                  <a:schemeClr val="bg1"/>
                </a:solidFill>
              </a:rPr>
            </a:br>
            <a:endParaRPr lang="en-US" altLang="en-US" sz="3200" b="1" dirty="0">
              <a:solidFill>
                <a:schemeClr val="bg1"/>
              </a:solidFill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3CB9F39C-7A25-6E9A-60AF-08A02FBD0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734" y="2521404"/>
            <a:ext cx="4714875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6">
            <a:extLst>
              <a:ext uri="{FF2B5EF4-FFF2-40B4-BE49-F238E27FC236}">
                <a16:creationId xmlns:a16="http://schemas.microsoft.com/office/drawing/2014/main" id="{126D74BC-04A5-770D-CBFF-E4E00FF50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5259" y="1399042"/>
            <a:ext cx="792162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 dirty="0"/>
              <a:t>A Depth first search of the graph considers the states in the order: A,B,E,K,S,L,T,F,M,C,G,N,H,O,P,U,D,I,Q,J,R</a:t>
            </a:r>
          </a:p>
          <a:p>
            <a:pPr>
              <a:spcBef>
                <a:spcPct val="50000"/>
              </a:spcBef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50787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890"/>
    </mc:Choice>
    <mc:Fallback>
      <p:transition spd="slow" advTm="160890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F8BA70CC-690F-F3E2-5D01-CDAD2DB362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9323" y="6997851"/>
            <a:ext cx="519971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Luger: Artificial Intelligence, 5</a:t>
            </a:r>
            <a:r>
              <a:rPr lang="en-GB" altLang="en-US" sz="1200" baseline="30000"/>
              <a:t>th</a:t>
            </a:r>
            <a:r>
              <a:rPr lang="en-GB" altLang="en-US" sz="1200"/>
              <a:t> edition. © Pearson Education Limited, 2005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6B2C653E-FC6B-5599-4863-795140390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323" y="2155189"/>
            <a:ext cx="5480179" cy="3830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8C4340FB-428E-3B1C-9704-5E3A7D21A1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5323" y="570316"/>
            <a:ext cx="436700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200" b="1" dirty="0">
                <a:solidFill>
                  <a:schemeClr val="bg1"/>
                </a:solidFill>
              </a:rPr>
              <a:t>Graph for Breadth first search examples.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D72730D4-A94B-1ACE-B4C1-62177908C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90923" y="7008964"/>
            <a:ext cx="71229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19</a:t>
            </a: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B7375027-3AEE-66A4-DC37-97096A62B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9748" y="1676791"/>
            <a:ext cx="7741699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2000" dirty="0"/>
              <a:t>A breadth first search of the graph considers the states in the order:</a:t>
            </a:r>
          </a:p>
          <a:p>
            <a:r>
              <a:rPr lang="en-US" altLang="en-US" sz="2000" dirty="0"/>
              <a:t> A, B, C, D, E, F, G, H, I, J, K, L, M, N, O, P, Q, R, S, T, U.</a:t>
            </a:r>
          </a:p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8024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230"/>
    </mc:Choice>
    <mc:Fallback>
      <p:transition spd="slow" advTm="65230"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B61674-D3B7-3F83-EA1F-520C95AB8120}"/>
              </a:ext>
            </a:extLst>
          </p:cNvPr>
          <p:cNvSpPr txBox="1"/>
          <p:nvPr/>
        </p:nvSpPr>
        <p:spPr>
          <a:xfrm>
            <a:off x="1278294" y="1835125"/>
            <a:ext cx="83438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0" i="0" u="none" strike="noStrike" baseline="0" dirty="0">
                <a:latin typeface="NimbusRomNo9L-Regu"/>
              </a:rPr>
              <a:t>Consider a state space where the start state is number 1 and each state </a:t>
            </a:r>
            <a:r>
              <a:rPr lang="en-US" sz="2400" b="0" i="0" u="none" strike="noStrike" baseline="0" dirty="0">
                <a:latin typeface="CMMI10"/>
              </a:rPr>
              <a:t>k </a:t>
            </a:r>
            <a:r>
              <a:rPr lang="en-US" sz="2400" b="0" i="0" u="none" strike="noStrike" baseline="0" dirty="0">
                <a:latin typeface="NimbusRomNo9L-Regu"/>
              </a:rPr>
              <a:t>has two successors:  numbers </a:t>
            </a:r>
            <a:r>
              <a:rPr lang="en-US" sz="2400" b="0" i="0" u="none" strike="noStrike" baseline="0" dirty="0">
                <a:latin typeface="CMR10"/>
              </a:rPr>
              <a:t>2</a:t>
            </a:r>
            <a:r>
              <a:rPr lang="en-US" sz="2400" b="0" i="0" u="none" strike="noStrike" baseline="0" dirty="0">
                <a:latin typeface="CMMI10"/>
              </a:rPr>
              <a:t>k </a:t>
            </a:r>
            <a:r>
              <a:rPr lang="en-US" sz="2400" b="0" i="0" u="none" strike="noStrike" baseline="0" dirty="0">
                <a:latin typeface="NimbusRomNo9L-Regu"/>
              </a:rPr>
              <a:t>and </a:t>
            </a:r>
            <a:r>
              <a:rPr lang="en-US" sz="2400" b="0" i="0" u="none" strike="noStrike" baseline="0" dirty="0">
                <a:latin typeface="CMR10"/>
              </a:rPr>
              <a:t>2</a:t>
            </a:r>
            <a:r>
              <a:rPr lang="en-US" sz="2400" b="0" i="0" u="none" strike="noStrike" baseline="0" dirty="0">
                <a:latin typeface="CMMI10"/>
              </a:rPr>
              <a:t>k </a:t>
            </a:r>
            <a:r>
              <a:rPr lang="en-US" sz="2400" b="0" i="0" u="none" strike="noStrike" baseline="0" dirty="0">
                <a:latin typeface="CMR10"/>
              </a:rPr>
              <a:t>+ 1</a:t>
            </a:r>
            <a:r>
              <a:rPr lang="en-US" sz="2400" b="0" i="0" u="none" strike="noStrike" baseline="0" dirty="0">
                <a:latin typeface="NimbusRomNo9L-Regu"/>
              </a:rPr>
              <a:t>.</a:t>
            </a:r>
          </a:p>
          <a:p>
            <a:pPr algn="l"/>
            <a:r>
              <a:rPr lang="en-US" sz="2400" dirty="0">
                <a:latin typeface="NimbusRomNo9L-Medi"/>
              </a:rPr>
              <a:t>- </a:t>
            </a:r>
            <a:r>
              <a:rPr lang="en-US" sz="2400" b="0" i="0" u="none" strike="noStrike" baseline="0" dirty="0">
                <a:latin typeface="NimbusRomNo9L-Regu"/>
              </a:rPr>
              <a:t>Draw the portion of the state space for states 1 to 15.</a:t>
            </a:r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4F4DD4-13DA-0B8B-2078-43CDD980F324}"/>
              </a:ext>
            </a:extLst>
          </p:cNvPr>
          <p:cNvSpPr txBox="1"/>
          <p:nvPr/>
        </p:nvSpPr>
        <p:spPr>
          <a:xfrm>
            <a:off x="2789853" y="550506"/>
            <a:ext cx="2799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Example </a:t>
            </a:r>
          </a:p>
        </p:txBody>
      </p:sp>
    </p:spTree>
    <p:extLst>
      <p:ext uri="{BB962C8B-B14F-4D97-AF65-F5344CB8AC3E}">
        <p14:creationId xmlns:p14="http://schemas.microsoft.com/office/powerpoint/2010/main" val="154891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00"/>
    </mc:Choice>
    <mc:Fallback>
      <p:transition spd="slow" advTm="25600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0B4AF9-796F-CDAB-17B0-E05019B92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2496" y="3064134"/>
            <a:ext cx="4343400" cy="9620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CC0368-CDBA-5609-6C4B-4B1146F21199}"/>
              </a:ext>
            </a:extLst>
          </p:cNvPr>
          <p:cNvSpPr txBox="1"/>
          <p:nvPr/>
        </p:nvSpPr>
        <p:spPr>
          <a:xfrm>
            <a:off x="1651518" y="1499223"/>
            <a:ext cx="83438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0" i="0" u="none" strike="noStrike" baseline="0" dirty="0">
                <a:latin typeface="NimbusRomNo9L-Regu"/>
              </a:rPr>
              <a:t>Consider a state space where the start state is number 1 and each state </a:t>
            </a:r>
            <a:r>
              <a:rPr lang="en-US" sz="2400" b="0" i="0" u="none" strike="noStrike" baseline="0" dirty="0">
                <a:latin typeface="CMMI10"/>
              </a:rPr>
              <a:t>k </a:t>
            </a:r>
            <a:r>
              <a:rPr lang="en-US" sz="2400" b="0" i="0" u="none" strike="noStrike" baseline="0" dirty="0">
                <a:latin typeface="NimbusRomNo9L-Regu"/>
              </a:rPr>
              <a:t>has two successors:  numbers </a:t>
            </a:r>
            <a:r>
              <a:rPr lang="en-US" sz="2400" b="0" i="0" u="none" strike="noStrike" baseline="0" dirty="0">
                <a:latin typeface="CMR10"/>
              </a:rPr>
              <a:t>2</a:t>
            </a:r>
            <a:r>
              <a:rPr lang="en-US" sz="2400" b="0" i="0" u="none" strike="noStrike" baseline="0" dirty="0">
                <a:latin typeface="CMMI10"/>
              </a:rPr>
              <a:t>k </a:t>
            </a:r>
            <a:r>
              <a:rPr lang="en-US" sz="2400" b="0" i="0" u="none" strike="noStrike" baseline="0" dirty="0">
                <a:latin typeface="NimbusRomNo9L-Regu"/>
              </a:rPr>
              <a:t>and </a:t>
            </a:r>
            <a:r>
              <a:rPr lang="en-US" sz="2400" b="0" i="0" u="none" strike="noStrike" baseline="0" dirty="0">
                <a:latin typeface="CMR10"/>
              </a:rPr>
              <a:t>2</a:t>
            </a:r>
            <a:r>
              <a:rPr lang="en-US" sz="2400" b="0" i="0" u="none" strike="noStrike" baseline="0" dirty="0">
                <a:latin typeface="CMMI10"/>
              </a:rPr>
              <a:t>k </a:t>
            </a:r>
            <a:r>
              <a:rPr lang="en-US" sz="2400" b="0" i="0" u="none" strike="noStrike" baseline="0" dirty="0">
                <a:latin typeface="CMR10"/>
              </a:rPr>
              <a:t>+ 1</a:t>
            </a:r>
            <a:r>
              <a:rPr lang="en-US" sz="2400" b="0" i="0" u="none" strike="noStrike" baseline="0" dirty="0">
                <a:latin typeface="NimbusRomNo9L-Regu"/>
              </a:rPr>
              <a:t>.</a:t>
            </a:r>
          </a:p>
          <a:p>
            <a:pPr algn="l"/>
            <a:r>
              <a:rPr lang="en-US" sz="2400" dirty="0">
                <a:latin typeface="NimbusRomNo9L-Medi"/>
              </a:rPr>
              <a:t>- </a:t>
            </a:r>
            <a:r>
              <a:rPr lang="en-US" sz="2400" b="0" i="0" u="none" strike="noStrike" baseline="0" dirty="0">
                <a:latin typeface="NimbusRomNo9L-Regu"/>
              </a:rPr>
              <a:t>Draw the portion of the state space for states 1 to 15.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3599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206"/>
    </mc:Choice>
    <mc:Fallback>
      <p:transition spd="slow" advTm="30206"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F006EF-55B2-B978-BB81-3AFA39F77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0950" y="2519362"/>
            <a:ext cx="46101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844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02"/>
    </mc:Choice>
    <mc:Fallback>
      <p:transition spd="slow" advTm="24502"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CA3B80-8C3F-99A6-F932-3D97F7D48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4605" y="2597506"/>
            <a:ext cx="5391150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53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954"/>
    </mc:Choice>
    <mc:Fallback>
      <p:transition spd="slow" advTm="52954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A76BCD-159B-B630-48A2-888B02A96EAF}"/>
              </a:ext>
            </a:extLst>
          </p:cNvPr>
          <p:cNvSpPr txBox="1"/>
          <p:nvPr/>
        </p:nvSpPr>
        <p:spPr>
          <a:xfrm>
            <a:off x="2640563" y="513184"/>
            <a:ext cx="31070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Summary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9EE80-8602-2840-BEE9-1DEACA958723}"/>
              </a:ext>
            </a:extLst>
          </p:cNvPr>
          <p:cNvSpPr txBox="1"/>
          <p:nvPr/>
        </p:nvSpPr>
        <p:spPr>
          <a:xfrm>
            <a:off x="1397260" y="1712683"/>
            <a:ext cx="609755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56285" lvl="1" indent="-286385">
              <a:lnSpc>
                <a:spcPct val="100000"/>
              </a:lnSpc>
              <a:buFont typeface="Courier New"/>
              <a:buChar char="o"/>
              <a:tabLst>
                <a:tab pos="756285" algn="l"/>
              </a:tabLst>
            </a:pPr>
            <a:r>
              <a:rPr lang="en-US" sz="2000" b="1" spc="-30" dirty="0">
                <a:solidFill>
                  <a:srgbClr val="8063A1"/>
                </a:solidFill>
                <a:latin typeface="Arial"/>
                <a:cs typeface="Arial"/>
              </a:rPr>
              <a:t>Search</a:t>
            </a:r>
            <a:r>
              <a:rPr lang="en-US" sz="2000" b="1" spc="-9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lang="en-US" sz="2000" b="1" spc="-20" dirty="0">
                <a:solidFill>
                  <a:srgbClr val="8063A1"/>
                </a:solidFill>
                <a:latin typeface="Arial"/>
                <a:cs typeface="Arial"/>
              </a:rPr>
              <a:t>tree</a:t>
            </a:r>
            <a:endParaRPr lang="en-US" sz="2000" dirty="0">
              <a:latin typeface="Arial"/>
              <a:cs typeface="Arial"/>
            </a:endParaRPr>
          </a:p>
          <a:p>
            <a:pPr marL="1213485" marR="377190" lvl="2" indent="-287020">
              <a:lnSpc>
                <a:spcPct val="100000"/>
              </a:lnSpc>
              <a:buFont typeface="Courier New"/>
              <a:buChar char="o"/>
              <a:tabLst>
                <a:tab pos="1213485" algn="l"/>
              </a:tabLst>
            </a:pPr>
            <a:r>
              <a:rPr lang="en-US" sz="2000" b="1" spc="-60" dirty="0">
                <a:solidFill>
                  <a:srgbClr val="9BBA58"/>
                </a:solidFill>
                <a:latin typeface="Arial"/>
                <a:cs typeface="Arial"/>
              </a:rPr>
              <a:t>Tree</a:t>
            </a:r>
            <a:r>
              <a:rPr lang="en-US" sz="2000" b="1" spc="-5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000" b="1" spc="-40" dirty="0">
                <a:solidFill>
                  <a:srgbClr val="9BBA58"/>
                </a:solidFill>
                <a:latin typeface="Arial"/>
                <a:cs typeface="Arial"/>
              </a:rPr>
              <a:t>Search</a:t>
            </a:r>
            <a:r>
              <a:rPr lang="en-US" sz="2000" b="1" spc="-9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000" b="1" spc="-45" dirty="0">
                <a:solidFill>
                  <a:srgbClr val="9BBA58"/>
                </a:solidFill>
                <a:latin typeface="Arial"/>
                <a:cs typeface="Arial"/>
              </a:rPr>
              <a:t>Algorithm </a:t>
            </a:r>
            <a:r>
              <a:rPr lang="en-US" sz="2000" b="1" spc="-10" dirty="0">
                <a:solidFill>
                  <a:srgbClr val="9BBA58"/>
                </a:solidFill>
                <a:latin typeface="Arial"/>
                <a:cs typeface="Arial"/>
              </a:rPr>
              <a:t>Outline</a:t>
            </a:r>
            <a:endParaRPr lang="en-US" sz="2000" dirty="0">
              <a:latin typeface="Arial"/>
              <a:cs typeface="Arial"/>
            </a:endParaRPr>
          </a:p>
          <a:p>
            <a:pPr marL="1213485" lvl="2" indent="-286385">
              <a:lnSpc>
                <a:spcPct val="100000"/>
              </a:lnSpc>
              <a:buFont typeface="Courier New"/>
              <a:buChar char="o"/>
              <a:tabLst>
                <a:tab pos="1213485" algn="l"/>
              </a:tabLst>
            </a:pPr>
            <a:r>
              <a:rPr lang="en-US" sz="2000" b="1" spc="-35" dirty="0">
                <a:solidFill>
                  <a:srgbClr val="9BBA58"/>
                </a:solidFill>
                <a:latin typeface="Arial"/>
                <a:cs typeface="Arial"/>
              </a:rPr>
              <a:t>Handling</a:t>
            </a:r>
            <a:r>
              <a:rPr lang="en-US" sz="2000" b="1" spc="-8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000" b="1" spc="-35" dirty="0">
                <a:solidFill>
                  <a:srgbClr val="9BBA58"/>
                </a:solidFill>
                <a:latin typeface="Arial"/>
                <a:cs typeface="Arial"/>
              </a:rPr>
              <a:t>repeated</a:t>
            </a:r>
            <a:r>
              <a:rPr lang="en-US" sz="2000" b="1" spc="-5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000" b="1" spc="-10" dirty="0">
                <a:solidFill>
                  <a:srgbClr val="9BBA58"/>
                </a:solidFill>
                <a:latin typeface="Arial"/>
                <a:cs typeface="Arial"/>
              </a:rPr>
              <a:t>states</a:t>
            </a:r>
            <a:endParaRPr lang="en-US" sz="2000" dirty="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Font typeface="Courier New"/>
              <a:buChar char="o"/>
              <a:tabLst>
                <a:tab pos="756285" algn="l"/>
              </a:tabLst>
            </a:pPr>
            <a:r>
              <a:rPr lang="en-US" sz="2000" b="1" spc="-40" dirty="0">
                <a:solidFill>
                  <a:srgbClr val="8063A1"/>
                </a:solidFill>
                <a:latin typeface="Arial"/>
                <a:cs typeface="Arial"/>
              </a:rPr>
              <a:t>Backtracking </a:t>
            </a:r>
            <a:r>
              <a:rPr lang="en-US" sz="2000" b="1" spc="-10" dirty="0">
                <a:solidFill>
                  <a:srgbClr val="8063A1"/>
                </a:solidFill>
                <a:latin typeface="Arial"/>
                <a:cs typeface="Arial"/>
              </a:rPr>
              <a:t>Search</a:t>
            </a:r>
            <a:endParaRPr lang="en-US" sz="2000" dirty="0">
              <a:latin typeface="Arial"/>
              <a:cs typeface="Arial"/>
            </a:endParaRPr>
          </a:p>
          <a:p>
            <a:pPr marL="1213485" lvl="2" indent="-286385">
              <a:lnSpc>
                <a:spcPct val="100000"/>
              </a:lnSpc>
              <a:buFont typeface="Courier New"/>
              <a:buChar char="o"/>
              <a:tabLst>
                <a:tab pos="1213485" algn="l"/>
              </a:tabLst>
            </a:pPr>
            <a:r>
              <a:rPr lang="en-US" sz="2000" b="1" spc="-45" dirty="0">
                <a:solidFill>
                  <a:srgbClr val="9BBA58"/>
                </a:solidFill>
                <a:latin typeface="Arial"/>
                <a:cs typeface="Arial"/>
              </a:rPr>
              <a:t>Backtracking</a:t>
            </a:r>
            <a:r>
              <a:rPr lang="en-US" sz="2000" b="1" spc="-4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000" b="1" spc="-10" dirty="0">
                <a:solidFill>
                  <a:srgbClr val="9BBA58"/>
                </a:solidFill>
                <a:latin typeface="Arial"/>
                <a:cs typeface="Arial"/>
              </a:rPr>
              <a:t>Algorithm </a:t>
            </a:r>
            <a:r>
              <a:rPr lang="en-US" sz="2000" b="1" spc="-25" dirty="0">
                <a:solidFill>
                  <a:srgbClr val="9BBA58"/>
                </a:solidFill>
                <a:latin typeface="Arial"/>
                <a:cs typeface="Arial"/>
              </a:rPr>
              <a:t>Data</a:t>
            </a:r>
            <a:r>
              <a:rPr lang="en-US" sz="2000" b="1" spc="-9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000" b="1" spc="-10" dirty="0">
                <a:solidFill>
                  <a:srgbClr val="9BBA58"/>
                </a:solidFill>
                <a:latin typeface="Arial"/>
                <a:cs typeface="Arial"/>
              </a:rPr>
              <a:t>Structure</a:t>
            </a:r>
            <a:endParaRPr lang="en-US" sz="2000" dirty="0">
              <a:latin typeface="Arial"/>
              <a:cs typeface="Arial"/>
            </a:endParaRPr>
          </a:p>
          <a:p>
            <a:pPr marL="1213485" lvl="2" indent="-286385">
              <a:lnSpc>
                <a:spcPct val="100000"/>
              </a:lnSpc>
              <a:spcBef>
                <a:spcPts val="5"/>
              </a:spcBef>
              <a:buFont typeface="Courier New"/>
              <a:buChar char="o"/>
              <a:tabLst>
                <a:tab pos="1213485" algn="l"/>
              </a:tabLst>
            </a:pPr>
            <a:r>
              <a:rPr lang="en-US" sz="2000" b="1" spc="-45" dirty="0">
                <a:solidFill>
                  <a:srgbClr val="9BBA58"/>
                </a:solidFill>
                <a:latin typeface="Arial"/>
                <a:cs typeface="Arial"/>
              </a:rPr>
              <a:t>Backtracking</a:t>
            </a:r>
            <a:r>
              <a:rPr lang="en-US" sz="2000" b="1" spc="-4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000" b="1" spc="-10" dirty="0">
                <a:solidFill>
                  <a:srgbClr val="9BBA58"/>
                </a:solidFill>
                <a:latin typeface="Arial"/>
                <a:cs typeface="Arial"/>
              </a:rPr>
              <a:t>Algorithm</a:t>
            </a:r>
          </a:p>
          <a:p>
            <a:pPr marL="756285" lvl="1" indent="-286385">
              <a:spcBef>
                <a:spcPts val="5"/>
              </a:spcBef>
              <a:buFont typeface="Courier New"/>
              <a:buChar char="o"/>
              <a:tabLst>
                <a:tab pos="756285" algn="l"/>
              </a:tabLst>
            </a:pPr>
            <a:r>
              <a:rPr lang="en-US" sz="2000" b="1" spc="-40" dirty="0">
                <a:solidFill>
                  <a:srgbClr val="8063A1"/>
                </a:solidFill>
                <a:latin typeface="Arial"/>
                <a:cs typeface="Arial"/>
              </a:rPr>
              <a:t>Blind Strategy </a:t>
            </a:r>
          </a:p>
          <a:p>
            <a:pPr marL="1213485" lvl="2" indent="-286385">
              <a:spcBef>
                <a:spcPts val="5"/>
              </a:spcBef>
              <a:buFont typeface="Courier New"/>
              <a:buChar char="o"/>
              <a:tabLst>
                <a:tab pos="1213485" algn="l"/>
              </a:tabLst>
            </a:pPr>
            <a:r>
              <a:rPr lang="en-US" sz="2000" b="1" spc="-45" dirty="0">
                <a:solidFill>
                  <a:srgbClr val="9BBA58"/>
                </a:solidFill>
                <a:latin typeface="Arial"/>
                <a:cs typeface="Arial"/>
              </a:rPr>
              <a:t>Depth-First Strategy</a:t>
            </a:r>
          </a:p>
          <a:p>
            <a:pPr marL="1213485" lvl="2" indent="-286385">
              <a:spcBef>
                <a:spcPts val="5"/>
              </a:spcBef>
              <a:buFont typeface="Courier New"/>
              <a:buChar char="o"/>
              <a:tabLst>
                <a:tab pos="1213485" algn="l"/>
              </a:tabLst>
            </a:pPr>
            <a:r>
              <a:rPr lang="en-US" sz="2000" b="1" spc="-45" dirty="0">
                <a:solidFill>
                  <a:srgbClr val="9BBA58"/>
                </a:solidFill>
                <a:latin typeface="Arial"/>
                <a:cs typeface="Arial"/>
              </a:rPr>
              <a:t>Breadth- First Strategy</a:t>
            </a:r>
          </a:p>
          <a:p>
            <a:pPr marL="756285" lvl="1" indent="-286385">
              <a:spcBef>
                <a:spcPts val="5"/>
              </a:spcBef>
              <a:buFont typeface="Courier New"/>
              <a:buChar char="o"/>
              <a:tabLst>
                <a:tab pos="756285" algn="l"/>
              </a:tabLst>
            </a:pPr>
            <a:endParaRPr lang="en-US" sz="2000" b="1" spc="-40" dirty="0">
              <a:solidFill>
                <a:srgbClr val="8063A1"/>
              </a:solidFill>
              <a:latin typeface="Arial"/>
              <a:cs typeface="Arial"/>
            </a:endParaRPr>
          </a:p>
          <a:p>
            <a:pPr marL="756285" lvl="1" indent="-286385">
              <a:spcBef>
                <a:spcPts val="5"/>
              </a:spcBef>
              <a:buFont typeface="Courier New"/>
              <a:buChar char="o"/>
              <a:tabLst>
                <a:tab pos="756285" algn="l"/>
              </a:tabLst>
            </a:pPr>
            <a:endParaRPr lang="en-US" sz="2000" b="1" spc="-40" dirty="0">
              <a:solidFill>
                <a:srgbClr val="8063A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2048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905"/>
    </mc:Choice>
    <mc:Fallback>
      <p:transition spd="slow" advTm="71905"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732"/>
    </mc:Choice>
    <mc:Fallback>
      <p:transition spd="slow" advTm="4673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7016</TotalTime>
  <Words>1273</Words>
  <Application>Microsoft Office PowerPoint</Application>
  <PresentationFormat>Widescreen</PresentationFormat>
  <Paragraphs>261</Paragraphs>
  <Slides>67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9" baseType="lpstr">
      <vt:lpstr>Arial</vt:lpstr>
      <vt:lpstr>Calibri</vt:lpstr>
      <vt:lpstr>Calibri Light</vt:lpstr>
      <vt:lpstr>CMMI10</vt:lpstr>
      <vt:lpstr>CMR10</vt:lpstr>
      <vt:lpstr>Courier New</vt:lpstr>
      <vt:lpstr>NimbusRomNo9L-Medi</vt:lpstr>
      <vt:lpstr>NimbusRomNo9L-Regu</vt:lpstr>
      <vt:lpstr>RomanT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Search</vt:lpstr>
      <vt:lpstr>Search: Basic  Idea</vt:lpstr>
      <vt:lpstr>PowerPoint Presentation</vt:lpstr>
      <vt:lpstr>Search: Basic  Idea</vt:lpstr>
      <vt:lpstr>Search: Basic  Idea</vt:lpstr>
      <vt:lpstr>Search: Basic  Idea</vt:lpstr>
      <vt:lpstr>Search: Basic  Idea</vt:lpstr>
      <vt:lpstr>Search: Basic  Idea</vt:lpstr>
      <vt:lpstr>Search: Basic  Idea</vt:lpstr>
      <vt:lpstr>Search: Basic  Idea</vt:lpstr>
      <vt:lpstr>Search: Basic  idea</vt:lpstr>
      <vt:lpstr>Search: Basic  Idea</vt:lpstr>
      <vt:lpstr>Search: Basic  Idea</vt:lpstr>
      <vt:lpstr>Search: Basic  Idea</vt:lpstr>
      <vt:lpstr>Search  Tree</vt:lpstr>
      <vt:lpstr>Tree  Search  Algorithm   Outline</vt:lpstr>
      <vt:lpstr>Tree  Search  Example</vt:lpstr>
      <vt:lpstr>Tree  Search  Example</vt:lpstr>
      <vt:lpstr>Tree  Search  Example</vt:lpstr>
      <vt:lpstr>Handling  Repeated  States</vt:lpstr>
      <vt:lpstr>Backtracking   Search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Backtracking   Algorithm  Data  Structure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Breadth-first Bidirectional</vt:lpstr>
      <vt:lpstr>Depth-First  Strategy</vt:lpstr>
      <vt:lpstr>Depth-First  Strategy</vt:lpstr>
      <vt:lpstr>Depth-First  Strategy</vt:lpstr>
      <vt:lpstr>Depth-First  Strategy</vt:lpstr>
      <vt:lpstr>Depth-First  Strategy</vt:lpstr>
      <vt:lpstr>Depth-First  Strategy</vt:lpstr>
      <vt:lpstr>Depth-First  Strategy</vt:lpstr>
      <vt:lpstr>Depth-First Strategy</vt:lpstr>
      <vt:lpstr>Depth-First Strategy</vt:lpstr>
      <vt:lpstr>Depth-First Strategy</vt:lpstr>
      <vt:lpstr>Depth-First  Strategy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Lamiaa Fattouh</cp:lastModifiedBy>
  <cp:revision>49</cp:revision>
  <cp:lastPrinted>2023-10-27T08:00:18Z</cp:lastPrinted>
  <dcterms:created xsi:type="dcterms:W3CDTF">2023-04-29T09:08:23Z</dcterms:created>
  <dcterms:modified xsi:type="dcterms:W3CDTF">2023-10-27T17:30:21Z</dcterms:modified>
</cp:coreProperties>
</file>