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9.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10.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11.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7" r:id="rId5"/>
    <p:sldMasterId id="2147483706" r:id="rId6"/>
    <p:sldMasterId id="2147483723" r:id="rId7"/>
    <p:sldMasterId id="2147483740" r:id="rId8"/>
    <p:sldMasterId id="2147483760" r:id="rId9"/>
    <p:sldMasterId id="2147483784" r:id="rId10"/>
    <p:sldMasterId id="2147483800" r:id="rId11"/>
    <p:sldMasterId id="2147483819" r:id="rId12"/>
    <p:sldMasterId id="2147483838" r:id="rId13"/>
    <p:sldMasterId id="2147483854" r:id="rId14"/>
    <p:sldMasterId id="2147483871" r:id="rId15"/>
  </p:sldMasterIdLst>
  <p:notesMasterIdLst>
    <p:notesMasterId r:id="rId113"/>
  </p:notesMasterIdLst>
  <p:sldIdLst>
    <p:sldId id="494" r:id="rId16"/>
    <p:sldId id="683" r:id="rId17"/>
    <p:sldId id="1040" r:id="rId18"/>
    <p:sldId id="1048" r:id="rId19"/>
    <p:sldId id="1049" r:id="rId20"/>
    <p:sldId id="576" r:id="rId21"/>
    <p:sldId id="1038" r:id="rId22"/>
    <p:sldId id="540" r:id="rId23"/>
    <p:sldId id="574" r:id="rId24"/>
    <p:sldId id="1034" r:id="rId25"/>
    <p:sldId id="623" r:id="rId26"/>
    <p:sldId id="617" r:id="rId27"/>
    <p:sldId id="1036" r:id="rId28"/>
    <p:sldId id="584" r:id="rId29"/>
    <p:sldId id="1044" r:id="rId30"/>
    <p:sldId id="1045" r:id="rId31"/>
    <p:sldId id="1035" r:id="rId32"/>
    <p:sldId id="592" r:id="rId33"/>
    <p:sldId id="1032" r:id="rId34"/>
    <p:sldId id="1022" r:id="rId35"/>
    <p:sldId id="1033" r:id="rId36"/>
    <p:sldId id="1024" r:id="rId37"/>
    <p:sldId id="1031" r:id="rId38"/>
    <p:sldId id="522" r:id="rId39"/>
    <p:sldId id="561" r:id="rId40"/>
    <p:sldId id="1030" r:id="rId41"/>
    <p:sldId id="523" r:id="rId42"/>
    <p:sldId id="572" r:id="rId43"/>
    <p:sldId id="588" r:id="rId44"/>
    <p:sldId id="1027" r:id="rId45"/>
    <p:sldId id="542" r:id="rId46"/>
    <p:sldId id="1025" r:id="rId47"/>
    <p:sldId id="656" r:id="rId48"/>
    <p:sldId id="682" r:id="rId49"/>
    <p:sldId id="541" r:id="rId50"/>
    <p:sldId id="580" r:id="rId51"/>
    <p:sldId id="692" r:id="rId52"/>
    <p:sldId id="702" r:id="rId53"/>
    <p:sldId id="1029" r:id="rId54"/>
    <p:sldId id="967" r:id="rId55"/>
    <p:sldId id="968" r:id="rId56"/>
    <p:sldId id="966" r:id="rId57"/>
    <p:sldId id="646" r:id="rId58"/>
    <p:sldId id="645" r:id="rId59"/>
    <p:sldId id="581" r:id="rId60"/>
    <p:sldId id="659" r:id="rId61"/>
    <p:sldId id="583" r:id="rId62"/>
    <p:sldId id="665" r:id="rId63"/>
    <p:sldId id="655" r:id="rId64"/>
    <p:sldId id="669" r:id="rId65"/>
    <p:sldId id="673" r:id="rId66"/>
    <p:sldId id="582" r:id="rId67"/>
    <p:sldId id="674" r:id="rId68"/>
    <p:sldId id="675" r:id="rId69"/>
    <p:sldId id="585" r:id="rId70"/>
    <p:sldId id="971" r:id="rId71"/>
    <p:sldId id="972" r:id="rId72"/>
    <p:sldId id="978" r:id="rId73"/>
    <p:sldId id="976" r:id="rId74"/>
    <p:sldId id="973" r:id="rId75"/>
    <p:sldId id="1051" r:id="rId76"/>
    <p:sldId id="753" r:id="rId77"/>
    <p:sldId id="620" r:id="rId78"/>
    <p:sldId id="774" r:id="rId79"/>
    <p:sldId id="991" r:id="rId80"/>
    <p:sldId id="663" r:id="rId81"/>
    <p:sldId id="666" r:id="rId82"/>
    <p:sldId id="667" r:id="rId83"/>
    <p:sldId id="1052" r:id="rId84"/>
    <p:sldId id="789" r:id="rId85"/>
    <p:sldId id="1000" r:id="rId86"/>
    <p:sldId id="1001" r:id="rId87"/>
    <p:sldId id="1053" r:id="rId88"/>
    <p:sldId id="1054" r:id="rId89"/>
    <p:sldId id="1055" r:id="rId90"/>
    <p:sldId id="1056" r:id="rId91"/>
    <p:sldId id="1060" r:id="rId92"/>
    <p:sldId id="1005" r:id="rId93"/>
    <p:sldId id="1061" r:id="rId94"/>
    <p:sldId id="1058" r:id="rId95"/>
    <p:sldId id="1062" r:id="rId96"/>
    <p:sldId id="1006" r:id="rId97"/>
    <p:sldId id="1063" r:id="rId98"/>
    <p:sldId id="1016" r:id="rId99"/>
    <p:sldId id="495" r:id="rId100"/>
    <p:sldId id="1050" r:id="rId101"/>
    <p:sldId id="1021" r:id="rId102"/>
    <p:sldId id="788" r:id="rId103"/>
    <p:sldId id="792" r:id="rId104"/>
    <p:sldId id="961" r:id="rId105"/>
    <p:sldId id="962" r:id="rId106"/>
    <p:sldId id="963" r:id="rId107"/>
    <p:sldId id="964" r:id="rId108"/>
    <p:sldId id="965" r:id="rId109"/>
    <p:sldId id="1065" r:id="rId110"/>
    <p:sldId id="1064" r:id="rId111"/>
    <p:sldId id="680" r:id="rId1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40"/>
            <p14:sldId id="1048"/>
            <p14:sldId id="1049"/>
            <p14:sldId id="576"/>
            <p14:sldId id="1038"/>
            <p14:sldId id="540"/>
            <p14:sldId id="574"/>
            <p14:sldId id="1034"/>
            <p14:sldId id="623"/>
            <p14:sldId id="617"/>
            <p14:sldId id="1036"/>
            <p14:sldId id="584"/>
            <p14:sldId id="1044"/>
            <p14:sldId id="1045"/>
            <p14:sldId id="1035"/>
            <p14:sldId id="592"/>
            <p14:sldId id="1032"/>
            <p14:sldId id="1022"/>
            <p14:sldId id="1033"/>
            <p14:sldId id="1024"/>
            <p14:sldId id="1031"/>
            <p14:sldId id="522"/>
            <p14:sldId id="561"/>
            <p14:sldId id="1030"/>
            <p14:sldId id="523"/>
            <p14:sldId id="572"/>
            <p14:sldId id="588"/>
            <p14:sldId id="1027"/>
            <p14:sldId id="542"/>
            <p14:sldId id="1025"/>
            <p14:sldId id="656"/>
            <p14:sldId id="682"/>
            <p14:sldId id="541"/>
            <p14:sldId id="580"/>
            <p14:sldId id="692"/>
            <p14:sldId id="702"/>
            <p14:sldId id="1029"/>
            <p14:sldId id="967"/>
            <p14:sldId id="968"/>
            <p14:sldId id="966"/>
            <p14:sldId id="646"/>
            <p14:sldId id="645"/>
            <p14:sldId id="581"/>
            <p14:sldId id="659"/>
            <p14:sldId id="583"/>
            <p14:sldId id="665"/>
            <p14:sldId id="655"/>
            <p14:sldId id="669"/>
            <p14:sldId id="673"/>
            <p14:sldId id="582"/>
            <p14:sldId id="674"/>
            <p14:sldId id="675"/>
            <p14:sldId id="585"/>
            <p14:sldId id="971"/>
            <p14:sldId id="972"/>
            <p14:sldId id="978"/>
            <p14:sldId id="976"/>
            <p14:sldId id="973"/>
            <p14:sldId id="1051"/>
            <p14:sldId id="753"/>
            <p14:sldId id="620"/>
            <p14:sldId id="774"/>
            <p14:sldId id="991"/>
            <p14:sldId id="663"/>
            <p14:sldId id="666"/>
            <p14:sldId id="667"/>
            <p14:sldId id="1052"/>
            <p14:sldId id="789"/>
            <p14:sldId id="1000"/>
            <p14:sldId id="1001"/>
            <p14:sldId id="1053"/>
            <p14:sldId id="1054"/>
            <p14:sldId id="1055"/>
            <p14:sldId id="1056"/>
            <p14:sldId id="1060"/>
            <p14:sldId id="1005"/>
            <p14:sldId id="1061"/>
            <p14:sldId id="1058"/>
            <p14:sldId id="1062"/>
            <p14:sldId id="1006"/>
            <p14:sldId id="1063"/>
            <p14:sldId id="1016"/>
            <p14:sldId id="495"/>
            <p14:sldId id="1050"/>
            <p14:sldId id="1021"/>
            <p14:sldId id="788"/>
            <p14:sldId id="792"/>
            <p14:sldId id="961"/>
            <p14:sldId id="962"/>
            <p14:sldId id="963"/>
            <p14:sldId id="964"/>
            <p14:sldId id="965"/>
            <p14:sldId id="1065"/>
            <p14:sldId id="1064"/>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2D3956"/>
    <a:srgbClr val="669BBC"/>
    <a:srgbClr val="8E5A6D"/>
    <a:srgbClr val="000000"/>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737" autoAdjust="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1.xml"/><Relationship Id="rId117" Type="http://schemas.openxmlformats.org/officeDocument/2006/relationships/tableStyles" Target="tableStyles.xml"/><Relationship Id="rId21" Type="http://schemas.openxmlformats.org/officeDocument/2006/relationships/slide" Target="slides/slide6.xml"/><Relationship Id="rId42" Type="http://schemas.openxmlformats.org/officeDocument/2006/relationships/slide" Target="slides/slide27.xml"/><Relationship Id="rId47" Type="http://schemas.openxmlformats.org/officeDocument/2006/relationships/slide" Target="slides/slide32.xml"/><Relationship Id="rId63" Type="http://schemas.openxmlformats.org/officeDocument/2006/relationships/slide" Target="slides/slide48.xml"/><Relationship Id="rId68" Type="http://schemas.openxmlformats.org/officeDocument/2006/relationships/slide" Target="slides/slide53.xml"/><Relationship Id="rId84" Type="http://schemas.openxmlformats.org/officeDocument/2006/relationships/slide" Target="slides/slide69.xml"/><Relationship Id="rId89" Type="http://schemas.openxmlformats.org/officeDocument/2006/relationships/slide" Target="slides/slide74.xml"/><Relationship Id="rId112" Type="http://schemas.openxmlformats.org/officeDocument/2006/relationships/slide" Target="slides/slide97.xml"/><Relationship Id="rId16" Type="http://schemas.openxmlformats.org/officeDocument/2006/relationships/slide" Target="slides/slide1.xml"/><Relationship Id="rId107" Type="http://schemas.openxmlformats.org/officeDocument/2006/relationships/slide" Target="slides/slide92.xml"/><Relationship Id="rId11" Type="http://schemas.openxmlformats.org/officeDocument/2006/relationships/slideMaster" Target="slideMasters/slideMaster8.xml"/><Relationship Id="rId32" Type="http://schemas.openxmlformats.org/officeDocument/2006/relationships/slide" Target="slides/slide17.xml"/><Relationship Id="rId37" Type="http://schemas.openxmlformats.org/officeDocument/2006/relationships/slide" Target="slides/slide22.xml"/><Relationship Id="rId53" Type="http://schemas.openxmlformats.org/officeDocument/2006/relationships/slide" Target="slides/slide38.xml"/><Relationship Id="rId58" Type="http://schemas.openxmlformats.org/officeDocument/2006/relationships/slide" Target="slides/slide43.xml"/><Relationship Id="rId74" Type="http://schemas.openxmlformats.org/officeDocument/2006/relationships/slide" Target="slides/slide59.xml"/><Relationship Id="rId79" Type="http://schemas.openxmlformats.org/officeDocument/2006/relationships/slide" Target="slides/slide64.xml"/><Relationship Id="rId102" Type="http://schemas.openxmlformats.org/officeDocument/2006/relationships/slide" Target="slides/slide87.xml"/><Relationship Id="rId5" Type="http://schemas.openxmlformats.org/officeDocument/2006/relationships/slideMaster" Target="slideMasters/slideMaster2.xml"/><Relationship Id="rId90" Type="http://schemas.openxmlformats.org/officeDocument/2006/relationships/slide" Target="slides/slide75.xml"/><Relationship Id="rId95" Type="http://schemas.openxmlformats.org/officeDocument/2006/relationships/slide" Target="slides/slide80.xml"/><Relationship Id="rId22" Type="http://schemas.openxmlformats.org/officeDocument/2006/relationships/slide" Target="slides/slide7.xml"/><Relationship Id="rId27" Type="http://schemas.openxmlformats.org/officeDocument/2006/relationships/slide" Target="slides/slide12.xml"/><Relationship Id="rId43" Type="http://schemas.openxmlformats.org/officeDocument/2006/relationships/slide" Target="slides/slide28.xml"/><Relationship Id="rId48" Type="http://schemas.openxmlformats.org/officeDocument/2006/relationships/slide" Target="slides/slide33.xml"/><Relationship Id="rId64" Type="http://schemas.openxmlformats.org/officeDocument/2006/relationships/slide" Target="slides/slide49.xml"/><Relationship Id="rId69" Type="http://schemas.openxmlformats.org/officeDocument/2006/relationships/slide" Target="slides/slide54.xml"/><Relationship Id="rId113" Type="http://schemas.openxmlformats.org/officeDocument/2006/relationships/notesMaster" Target="notesMasters/notesMaster1.xml"/><Relationship Id="rId80" Type="http://schemas.openxmlformats.org/officeDocument/2006/relationships/slide" Target="slides/slide65.xml"/><Relationship Id="rId85" Type="http://schemas.openxmlformats.org/officeDocument/2006/relationships/slide" Target="slides/slide70.xml"/><Relationship Id="rId12" Type="http://schemas.openxmlformats.org/officeDocument/2006/relationships/slideMaster" Target="slideMasters/slideMaster9.xml"/><Relationship Id="rId17" Type="http://schemas.openxmlformats.org/officeDocument/2006/relationships/slide" Target="slides/slide2.xml"/><Relationship Id="rId33" Type="http://schemas.openxmlformats.org/officeDocument/2006/relationships/slide" Target="slides/slide18.xml"/><Relationship Id="rId38" Type="http://schemas.openxmlformats.org/officeDocument/2006/relationships/slide" Target="slides/slide23.xml"/><Relationship Id="rId59" Type="http://schemas.openxmlformats.org/officeDocument/2006/relationships/slide" Target="slides/slide44.xml"/><Relationship Id="rId103" Type="http://schemas.openxmlformats.org/officeDocument/2006/relationships/slide" Target="slides/slide88.xml"/><Relationship Id="rId108" Type="http://schemas.openxmlformats.org/officeDocument/2006/relationships/slide" Target="slides/slide93.xml"/><Relationship Id="rId54" Type="http://schemas.openxmlformats.org/officeDocument/2006/relationships/slide" Target="slides/slide39.xml"/><Relationship Id="rId70" Type="http://schemas.openxmlformats.org/officeDocument/2006/relationships/slide" Target="slides/slide55.xml"/><Relationship Id="rId75" Type="http://schemas.openxmlformats.org/officeDocument/2006/relationships/slide" Target="slides/slide60.xml"/><Relationship Id="rId91" Type="http://schemas.openxmlformats.org/officeDocument/2006/relationships/slide" Target="slides/slide76.xml"/><Relationship Id="rId96" Type="http://schemas.openxmlformats.org/officeDocument/2006/relationships/slide" Target="slides/slide81.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 Target="slides/slide8.xml"/><Relationship Id="rId28" Type="http://schemas.openxmlformats.org/officeDocument/2006/relationships/slide" Target="slides/slide13.xml"/><Relationship Id="rId49" Type="http://schemas.openxmlformats.org/officeDocument/2006/relationships/slide" Target="slides/slide34.xml"/><Relationship Id="rId114"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60" Type="http://schemas.openxmlformats.org/officeDocument/2006/relationships/slide" Target="slides/slide45.xml"/><Relationship Id="rId65" Type="http://schemas.openxmlformats.org/officeDocument/2006/relationships/slide" Target="slides/slide50.xml"/><Relationship Id="rId73" Type="http://schemas.openxmlformats.org/officeDocument/2006/relationships/slide" Target="slides/slide58.xml"/><Relationship Id="rId78" Type="http://schemas.openxmlformats.org/officeDocument/2006/relationships/slide" Target="slides/slide63.xml"/><Relationship Id="rId81" Type="http://schemas.openxmlformats.org/officeDocument/2006/relationships/slide" Target="slides/slide66.xml"/><Relationship Id="rId86" Type="http://schemas.openxmlformats.org/officeDocument/2006/relationships/slide" Target="slides/slide71.xml"/><Relationship Id="rId94" Type="http://schemas.openxmlformats.org/officeDocument/2006/relationships/slide" Target="slides/slide79.xml"/><Relationship Id="rId99" Type="http://schemas.openxmlformats.org/officeDocument/2006/relationships/slide" Target="slides/slide84.xml"/><Relationship Id="rId101" Type="http://schemas.openxmlformats.org/officeDocument/2006/relationships/slide" Target="slides/slide86.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 Target="slides/slide3.xml"/><Relationship Id="rId39" Type="http://schemas.openxmlformats.org/officeDocument/2006/relationships/slide" Target="slides/slide24.xml"/><Relationship Id="rId109" Type="http://schemas.openxmlformats.org/officeDocument/2006/relationships/slide" Target="slides/slide94.xml"/><Relationship Id="rId34" Type="http://schemas.openxmlformats.org/officeDocument/2006/relationships/slide" Target="slides/slide19.xml"/><Relationship Id="rId50" Type="http://schemas.openxmlformats.org/officeDocument/2006/relationships/slide" Target="slides/slide35.xml"/><Relationship Id="rId55" Type="http://schemas.openxmlformats.org/officeDocument/2006/relationships/slide" Target="slides/slide40.xml"/><Relationship Id="rId76" Type="http://schemas.openxmlformats.org/officeDocument/2006/relationships/slide" Target="slides/slide61.xml"/><Relationship Id="rId97" Type="http://schemas.openxmlformats.org/officeDocument/2006/relationships/slide" Target="slides/slide82.xml"/><Relationship Id="rId104" Type="http://schemas.openxmlformats.org/officeDocument/2006/relationships/slide" Target="slides/slide89.xml"/><Relationship Id="rId7" Type="http://schemas.openxmlformats.org/officeDocument/2006/relationships/slideMaster" Target="slideMasters/slideMaster4.xml"/><Relationship Id="rId71" Type="http://schemas.openxmlformats.org/officeDocument/2006/relationships/slide" Target="slides/slide56.xml"/><Relationship Id="rId92" Type="http://schemas.openxmlformats.org/officeDocument/2006/relationships/slide" Target="slides/slide77.xml"/><Relationship Id="rId2" Type="http://schemas.openxmlformats.org/officeDocument/2006/relationships/customXml" Target="../customXml/item2.xml"/><Relationship Id="rId29" Type="http://schemas.openxmlformats.org/officeDocument/2006/relationships/slide" Target="slides/slide14.xml"/><Relationship Id="rId24" Type="http://schemas.openxmlformats.org/officeDocument/2006/relationships/slide" Target="slides/slide9.xml"/><Relationship Id="rId40" Type="http://schemas.openxmlformats.org/officeDocument/2006/relationships/slide" Target="slides/slide25.xml"/><Relationship Id="rId45" Type="http://schemas.openxmlformats.org/officeDocument/2006/relationships/slide" Target="slides/slide30.xml"/><Relationship Id="rId66" Type="http://schemas.openxmlformats.org/officeDocument/2006/relationships/slide" Target="slides/slide51.xml"/><Relationship Id="rId87" Type="http://schemas.openxmlformats.org/officeDocument/2006/relationships/slide" Target="slides/slide72.xml"/><Relationship Id="rId110" Type="http://schemas.openxmlformats.org/officeDocument/2006/relationships/slide" Target="slides/slide95.xml"/><Relationship Id="rId115" Type="http://schemas.openxmlformats.org/officeDocument/2006/relationships/viewProps" Target="viewProps.xml"/><Relationship Id="rId61" Type="http://schemas.openxmlformats.org/officeDocument/2006/relationships/slide" Target="slides/slide46.xml"/><Relationship Id="rId82" Type="http://schemas.openxmlformats.org/officeDocument/2006/relationships/slide" Target="slides/slide67.xml"/><Relationship Id="rId19" Type="http://schemas.openxmlformats.org/officeDocument/2006/relationships/slide" Target="slides/slide4.xml"/><Relationship Id="rId14" Type="http://schemas.openxmlformats.org/officeDocument/2006/relationships/slideMaster" Target="slideMasters/slideMaster11.xml"/><Relationship Id="rId30" Type="http://schemas.openxmlformats.org/officeDocument/2006/relationships/slide" Target="slides/slide15.xml"/><Relationship Id="rId35" Type="http://schemas.openxmlformats.org/officeDocument/2006/relationships/slide" Target="slides/slide20.xml"/><Relationship Id="rId56" Type="http://schemas.openxmlformats.org/officeDocument/2006/relationships/slide" Target="slides/slide41.xml"/><Relationship Id="rId77" Type="http://schemas.openxmlformats.org/officeDocument/2006/relationships/slide" Target="slides/slide62.xml"/><Relationship Id="rId100" Type="http://schemas.openxmlformats.org/officeDocument/2006/relationships/slide" Target="slides/slide85.xml"/><Relationship Id="rId105" Type="http://schemas.openxmlformats.org/officeDocument/2006/relationships/slide" Target="slides/slide90.xml"/><Relationship Id="rId8" Type="http://schemas.openxmlformats.org/officeDocument/2006/relationships/slideMaster" Target="slideMasters/slideMaster5.xml"/><Relationship Id="rId51" Type="http://schemas.openxmlformats.org/officeDocument/2006/relationships/slide" Target="slides/slide36.xml"/><Relationship Id="rId72" Type="http://schemas.openxmlformats.org/officeDocument/2006/relationships/slide" Target="slides/slide57.xml"/><Relationship Id="rId93" Type="http://schemas.openxmlformats.org/officeDocument/2006/relationships/slide" Target="slides/slide78.xml"/><Relationship Id="rId98" Type="http://schemas.openxmlformats.org/officeDocument/2006/relationships/slide" Target="slides/slide83.xml"/><Relationship Id="rId3" Type="http://schemas.openxmlformats.org/officeDocument/2006/relationships/customXml" Target="../customXml/item3.xml"/><Relationship Id="rId25" Type="http://schemas.openxmlformats.org/officeDocument/2006/relationships/slide" Target="slides/slide10.xml"/><Relationship Id="rId46" Type="http://schemas.openxmlformats.org/officeDocument/2006/relationships/slide" Target="slides/slide31.xml"/><Relationship Id="rId67" Type="http://schemas.openxmlformats.org/officeDocument/2006/relationships/slide" Target="slides/slide52.xml"/><Relationship Id="rId116" Type="http://schemas.openxmlformats.org/officeDocument/2006/relationships/theme" Target="theme/theme1.xml"/><Relationship Id="rId20" Type="http://schemas.openxmlformats.org/officeDocument/2006/relationships/slide" Target="slides/slide5.xml"/><Relationship Id="rId41" Type="http://schemas.openxmlformats.org/officeDocument/2006/relationships/slide" Target="slides/slide26.xml"/><Relationship Id="rId62" Type="http://schemas.openxmlformats.org/officeDocument/2006/relationships/slide" Target="slides/slide47.xml"/><Relationship Id="rId83" Type="http://schemas.openxmlformats.org/officeDocument/2006/relationships/slide" Target="slides/slide68.xml"/><Relationship Id="rId88" Type="http://schemas.openxmlformats.org/officeDocument/2006/relationships/slide" Target="slides/slide73.xml"/><Relationship Id="rId111" Type="http://schemas.openxmlformats.org/officeDocument/2006/relationships/slide" Target="slides/slide96.xml"/><Relationship Id="rId15" Type="http://schemas.openxmlformats.org/officeDocument/2006/relationships/slideMaster" Target="slideMasters/slideMaster12.xml"/><Relationship Id="rId36" Type="http://schemas.openxmlformats.org/officeDocument/2006/relationships/slide" Target="slides/slide21.xml"/><Relationship Id="rId57" Type="http://schemas.openxmlformats.org/officeDocument/2006/relationships/slide" Target="slides/slide42.xml"/><Relationship Id="rId106" Type="http://schemas.openxmlformats.org/officeDocument/2006/relationships/slide" Target="slides/slide9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t>CH 1- Introduction</a:t>
          </a:r>
          <a:endParaRPr lang="en-US" sz="2000" b="1" dirty="0">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4B81A7D-7ECA-40CD-A807-2D0F2CB5CB2C}">
      <dgm:prSet custT="1"/>
      <dgm:spPr/>
      <dgm:t>
        <a:bodyPr/>
        <a:lstStyle/>
        <a:p>
          <a:r>
            <a:rPr lang="en-US" sz="2000" b="1" dirty="0">
              <a:highlight>
                <a:srgbClr val="4472C4"/>
              </a:highlight>
            </a:rPr>
            <a:t>CH2- Literature Review </a:t>
          </a:r>
        </a:p>
      </dgm:t>
    </dgm:pt>
    <dgm:pt modelId="{0D988BB3-6D48-4AB8-8A37-31AE0E4C5F5B}" type="parTrans" cxnId="{7CCBD1EE-8B38-4E44-B3F0-8D623290AE68}">
      <dgm:prSet/>
      <dgm:spPr/>
      <dgm:t>
        <a:bodyPr/>
        <a:lstStyle/>
        <a:p>
          <a:endParaRPr lang="en-US"/>
        </a:p>
      </dgm:t>
    </dgm:pt>
    <dgm:pt modelId="{04EB2620-0C04-4580-B9E5-93F8D3A33E4D}" type="sibTrans" cxnId="{7CCBD1EE-8B38-4E44-B3F0-8D623290AE68}">
      <dgm:prSet/>
      <dgm:spPr/>
      <dgm:t>
        <a:bodyPr/>
        <a:lstStyle/>
        <a:p>
          <a:endParaRPr lang="en-US"/>
        </a:p>
      </dgm:t>
    </dgm:pt>
    <dgm:pt modelId="{03300978-54A2-467C-BFE3-B4F4C7D29E80}">
      <dgm:prSet custT="1"/>
      <dgm:spPr/>
      <dgm:t>
        <a:bodyPr/>
        <a:lstStyle/>
        <a:p>
          <a:r>
            <a:rPr lang="en-US" sz="2000" b="1" dirty="0">
              <a:highlight>
                <a:srgbClr val="4472C4"/>
              </a:highlight>
            </a:rPr>
            <a:t>CH3- Research Methodology</a:t>
          </a:r>
        </a:p>
      </dgm:t>
    </dgm:pt>
    <dgm:pt modelId="{A384A42F-CC8C-426D-B724-F5CA5D7B1519}" type="parTrans" cxnId="{015AD3C8-303D-4AC8-947D-183B54463FC0}">
      <dgm:prSet/>
      <dgm:spPr/>
      <dgm:t>
        <a:bodyPr/>
        <a:lstStyle/>
        <a:p>
          <a:endParaRPr lang="en-US"/>
        </a:p>
      </dgm:t>
    </dgm:pt>
    <dgm:pt modelId="{C540A17E-5344-4283-ADC5-CD4E9AB09603}" type="sibTrans" cxnId="{015AD3C8-303D-4AC8-947D-183B54463FC0}">
      <dgm:prSet/>
      <dgm:spPr/>
      <dgm:t>
        <a:bodyPr/>
        <a:lstStyle/>
        <a:p>
          <a:endParaRPr lang="en-US"/>
        </a:p>
      </dgm:t>
    </dgm:pt>
    <dgm:pt modelId="{05000AA7-4EA6-44B8-BD32-80897865FFC1}">
      <dgm:prSet custT="1"/>
      <dgm:spPr/>
      <dgm:t>
        <a:bodyPr/>
        <a:lstStyle/>
        <a:p>
          <a:r>
            <a:rPr lang="en-US" sz="2000" b="1" dirty="0">
              <a:highlight>
                <a:srgbClr val="4472C4"/>
              </a:highlight>
            </a:rPr>
            <a:t>CH4- Statistical Analysis &amp; Findings` Discussion</a:t>
          </a:r>
        </a:p>
      </dgm:t>
    </dgm:pt>
    <dgm:pt modelId="{FF905BA9-8DC1-46FE-9F11-F0EB987973C9}" type="parTrans" cxnId="{31486C33-F4FE-43DB-B9E2-E9DEAEB83092}">
      <dgm:prSet/>
      <dgm:spPr/>
      <dgm:t>
        <a:bodyPr/>
        <a:lstStyle/>
        <a:p>
          <a:endParaRPr lang="en-US"/>
        </a:p>
      </dgm:t>
    </dgm:pt>
    <dgm:pt modelId="{F076D701-A84D-44C1-9DD6-4447C3E14736}" type="sibTrans" cxnId="{31486C33-F4FE-43DB-B9E2-E9DEAEB83092}">
      <dgm:prSet/>
      <dgm:spPr/>
      <dgm:t>
        <a:bodyPr/>
        <a:lstStyle/>
        <a:p>
          <a:endParaRPr lang="en-US"/>
        </a:p>
      </dgm:t>
    </dgm:pt>
    <dgm:pt modelId="{69DB24AE-1531-4E4A-B078-78389D2E0685}">
      <dgm:prSet custT="1"/>
      <dgm:spPr/>
      <dgm:t>
        <a:bodyPr/>
        <a:lstStyle/>
        <a:p>
          <a:r>
            <a:rPr lang="en-US" sz="2000" b="1" dirty="0">
              <a:highlight>
                <a:srgbClr val="4472C4"/>
              </a:highlight>
            </a:rPr>
            <a:t>CH5- Research Limitations, Recommendations &amp; </a:t>
          </a:r>
          <a:r>
            <a:rPr lang="en-US" sz="2000" b="1" dirty="0" err="1">
              <a:highlight>
                <a:srgbClr val="4472C4"/>
              </a:highlight>
            </a:rPr>
            <a:t>Conclussion</a:t>
          </a:r>
          <a:endParaRPr lang="en-US" sz="2000" b="1" dirty="0">
            <a:highlight>
              <a:srgbClr val="4472C4"/>
            </a:highlight>
          </a:endParaRPr>
        </a:p>
      </dgm:t>
    </dgm:pt>
    <dgm:pt modelId="{C1F06802-F37E-4DC6-9445-85CBF1BA9E6F}" type="parTrans" cxnId="{7BF96BE8-72D4-4AD7-9CD0-43907E0D7346}">
      <dgm:prSet/>
      <dgm:spPr/>
      <dgm:t>
        <a:bodyPr/>
        <a:lstStyle/>
        <a:p>
          <a:endParaRPr lang="en-US"/>
        </a:p>
      </dgm:t>
    </dgm:pt>
    <dgm:pt modelId="{0663157D-18A4-417A-9326-37AFAA941A42}" type="sibTrans" cxnId="{7BF96BE8-72D4-4AD7-9CD0-43907E0D7346}">
      <dgm:prSet/>
      <dgm:spPr/>
      <dgm:t>
        <a:bodyPr/>
        <a:lstStyle/>
        <a:p>
          <a:endParaRPr lang="en-US"/>
        </a:p>
      </dgm:t>
    </dgm:pt>
    <dgm:pt modelId="{4B3AC20D-B4F4-46B7-8A1B-8847D593C197}">
      <dgm:prSet custT="1"/>
      <dgm:spPr/>
      <dgm:t>
        <a:bodyPr/>
        <a:lstStyle/>
        <a:p>
          <a:r>
            <a:rPr lang="en-US" sz="2000" b="1" dirty="0">
              <a:highlight>
                <a:srgbClr val="4472C4"/>
              </a:highlight>
            </a:rPr>
            <a:t>References</a:t>
          </a:r>
        </a:p>
      </dgm:t>
    </dgm:pt>
    <dgm:pt modelId="{6974B395-AB89-451C-AC51-37C5A51F32FE}" type="parTrans" cxnId="{2B7C4D7D-86A8-401D-BF54-832437C69E76}">
      <dgm:prSet/>
      <dgm:spPr/>
      <dgm:t>
        <a:bodyPr/>
        <a:lstStyle/>
        <a:p>
          <a:endParaRPr lang="en-US"/>
        </a:p>
      </dgm:t>
    </dgm:pt>
    <dgm:pt modelId="{0B05309E-6EAD-480F-B1E9-151CF42C0FC7}" type="sibTrans" cxnId="{2B7C4D7D-86A8-401D-BF54-832437C69E76}">
      <dgm:prSet/>
      <dgm:spPr/>
      <dgm:t>
        <a:bodyPr/>
        <a:lstStyle/>
        <a:p>
          <a:endParaRPr lang="en-US"/>
        </a:p>
      </dgm:t>
    </dgm:pt>
    <dgm:pt modelId="{C55C9855-0660-42CA-B385-C1940BE482D3}">
      <dgm:prSet custT="1"/>
      <dgm:spPr/>
      <dgm:t>
        <a:bodyPr/>
        <a:lstStyle/>
        <a:p>
          <a:r>
            <a:rPr lang="en-US" sz="2000" b="1" dirty="0"/>
            <a:t>Appendix</a:t>
          </a:r>
        </a:p>
      </dgm:t>
    </dgm:pt>
    <dgm:pt modelId="{B60E9B43-77CF-4BCF-88BC-CF9A42765434}" type="parTrans" cxnId="{5A21090E-69FE-4162-A706-5992CE06C3BA}">
      <dgm:prSet/>
      <dgm:spPr/>
      <dgm:t>
        <a:bodyPr/>
        <a:lstStyle/>
        <a:p>
          <a:endParaRPr lang="en-US"/>
        </a:p>
      </dgm:t>
    </dgm:pt>
    <dgm:pt modelId="{4399842E-7EBB-4B12-B39C-CAEEF559AA15}" type="sibTrans" cxnId="{5A21090E-69FE-4162-A706-5992CE06C3BA}">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8">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8" custScaleX="147431">
        <dgm:presLayoutVars>
          <dgm:bulletEnabled val="1"/>
        </dgm:presLayoutVars>
      </dgm:prSet>
      <dgm:spPr/>
    </dgm:pt>
    <dgm:pt modelId="{96A57473-9033-4F94-984D-C5BB32AF2F54}" type="pres">
      <dgm:prSet presAssocID="{BB860C5A-679A-42AC-ACA0-B9A29DFBE457}" presName="space" presStyleCnt="0"/>
      <dgm:spPr/>
    </dgm:pt>
    <dgm:pt modelId="{2401D2CA-1B43-4B15-BB42-54231F92FDF9}" type="pres">
      <dgm:prSet presAssocID="{B4B81A7D-7ECA-40CD-A807-2D0F2CB5CB2C}" presName="text" presStyleLbl="node1" presStyleIdx="2" presStyleCnt="8">
        <dgm:presLayoutVars>
          <dgm:bulletEnabled val="1"/>
        </dgm:presLayoutVars>
      </dgm:prSet>
      <dgm:spPr/>
    </dgm:pt>
    <dgm:pt modelId="{CFAA5888-A653-4C6E-8F29-5B1F7A64A30E}" type="pres">
      <dgm:prSet presAssocID="{04EB2620-0C04-4580-B9E5-93F8D3A33E4D}" presName="space" presStyleCnt="0"/>
      <dgm:spPr/>
    </dgm:pt>
    <dgm:pt modelId="{256F888B-A3F3-42B3-8120-49BAFD13D961}" type="pres">
      <dgm:prSet presAssocID="{03300978-54A2-467C-BFE3-B4F4C7D29E80}" presName="text" presStyleLbl="node1" presStyleIdx="3" presStyleCnt="8">
        <dgm:presLayoutVars>
          <dgm:bulletEnabled val="1"/>
        </dgm:presLayoutVars>
      </dgm:prSet>
      <dgm:spPr/>
    </dgm:pt>
    <dgm:pt modelId="{792FA5F0-2ADD-4AD0-9AB1-E68D6615A519}" type="pres">
      <dgm:prSet presAssocID="{C540A17E-5344-4283-ADC5-CD4E9AB09603}" presName="space" presStyleCnt="0"/>
      <dgm:spPr/>
    </dgm:pt>
    <dgm:pt modelId="{AF4E8EC1-28D7-42CF-9EA9-41BD1957D429}" type="pres">
      <dgm:prSet presAssocID="{05000AA7-4EA6-44B8-BD32-80897865FFC1}" presName="text" presStyleLbl="node1" presStyleIdx="4" presStyleCnt="8">
        <dgm:presLayoutVars>
          <dgm:bulletEnabled val="1"/>
        </dgm:presLayoutVars>
      </dgm:prSet>
      <dgm:spPr/>
    </dgm:pt>
    <dgm:pt modelId="{03E070D8-8FDB-477E-BF25-44A6E61A872D}" type="pres">
      <dgm:prSet presAssocID="{F076D701-A84D-44C1-9DD6-4447C3E14736}" presName="space" presStyleCnt="0"/>
      <dgm:spPr/>
    </dgm:pt>
    <dgm:pt modelId="{B70BAC0F-9DA8-4C69-9FF6-D1FCA666C3D4}" type="pres">
      <dgm:prSet presAssocID="{69DB24AE-1531-4E4A-B078-78389D2E0685}" presName="text" presStyleLbl="node1" presStyleIdx="5" presStyleCnt="8">
        <dgm:presLayoutVars>
          <dgm:bulletEnabled val="1"/>
        </dgm:presLayoutVars>
      </dgm:prSet>
      <dgm:spPr/>
    </dgm:pt>
    <dgm:pt modelId="{5BA0AEF8-BAA4-4C5F-B429-3CD34BE5A3F8}" type="pres">
      <dgm:prSet presAssocID="{0663157D-18A4-417A-9326-37AFAA941A42}" presName="space" presStyleCnt="0"/>
      <dgm:spPr/>
    </dgm:pt>
    <dgm:pt modelId="{7721976A-F0FC-46C0-A77A-92F3BC549CC5}" type="pres">
      <dgm:prSet presAssocID="{4B3AC20D-B4F4-46B7-8A1B-8847D593C197}" presName="text" presStyleLbl="node1" presStyleIdx="6" presStyleCnt="8">
        <dgm:presLayoutVars>
          <dgm:bulletEnabled val="1"/>
        </dgm:presLayoutVars>
      </dgm:prSet>
      <dgm:spPr/>
    </dgm:pt>
    <dgm:pt modelId="{7B414CDE-DC94-4256-885C-42CD406D054A}" type="pres">
      <dgm:prSet presAssocID="{0B05309E-6EAD-480F-B1E9-151CF42C0FC7}" presName="space" presStyleCnt="0"/>
      <dgm:spPr/>
    </dgm:pt>
    <dgm:pt modelId="{B2D91123-E27F-44F9-9134-A1688EEC6175}" type="pres">
      <dgm:prSet presAssocID="{C55C9855-0660-42CA-B385-C1940BE482D3}" presName="text" presStyleLbl="node1" presStyleIdx="7" presStyleCnt="8">
        <dgm:presLayoutVars>
          <dgm:bulletEnabled val="1"/>
        </dgm:presLayoutVars>
      </dgm:prSet>
      <dgm:spPr/>
    </dgm:pt>
  </dgm:ptLst>
  <dgm:cxnLst>
    <dgm:cxn modelId="{5A21090E-69FE-4162-A706-5992CE06C3BA}" srcId="{EC0DD46D-97F1-4264-B295-5B83F983DB47}" destId="{C55C9855-0660-42CA-B385-C1940BE482D3}" srcOrd="7" destOrd="0" parTransId="{B60E9B43-77CF-4BCF-88BC-CF9A42765434}" sibTransId="{4399842E-7EBB-4B12-B39C-CAEEF559AA15}"/>
    <dgm:cxn modelId="{31486C33-F4FE-43DB-B9E2-E9DEAEB83092}" srcId="{EC0DD46D-97F1-4264-B295-5B83F983DB47}" destId="{05000AA7-4EA6-44B8-BD32-80897865FFC1}" srcOrd="4" destOrd="0" parTransId="{FF905BA9-8DC1-46FE-9F11-F0EB987973C9}" sibTransId="{F076D701-A84D-44C1-9DD6-4447C3E14736}"/>
    <dgm:cxn modelId="{B12C4070-4B38-42C2-A61B-5E6D7454A960}" type="presOf" srcId="{C55C9855-0660-42CA-B385-C1940BE482D3}" destId="{B2D91123-E27F-44F9-9134-A1688EEC6175}" srcOrd="0" destOrd="0" presId="urn:diagrams.loki3.com/VaryingWidthList"/>
    <dgm:cxn modelId="{A02A3676-B157-45B2-9070-365C493E863A}" type="presOf" srcId="{03300978-54A2-467C-BFE3-B4F4C7D29E80}" destId="{256F888B-A3F3-42B3-8120-49BAFD13D961}" srcOrd="0" destOrd="0" presId="urn:diagrams.loki3.com/VaryingWidthList"/>
    <dgm:cxn modelId="{BE69F47B-6232-463A-93D8-9FE1173E5E06}" type="presOf" srcId="{716A7B2F-CB81-4A95-86EF-9A912800EFE1}" destId="{A2C8BB90-6A0B-4365-8827-A79ABB696D77}" srcOrd="0" destOrd="0" presId="urn:diagrams.loki3.com/VaryingWidthList"/>
    <dgm:cxn modelId="{2B7C4D7D-86A8-401D-BF54-832437C69E76}" srcId="{EC0DD46D-97F1-4264-B295-5B83F983DB47}" destId="{4B3AC20D-B4F4-46B7-8A1B-8847D593C197}" srcOrd="6" destOrd="0" parTransId="{6974B395-AB89-451C-AC51-37C5A51F32FE}" sibTransId="{0B05309E-6EAD-480F-B1E9-151CF42C0FC7}"/>
    <dgm:cxn modelId="{EAFAF07D-FBD7-43B4-8087-39829A87C8BA}" type="presOf" srcId="{69DB24AE-1531-4E4A-B078-78389D2E0685}" destId="{B70BAC0F-9DA8-4C69-9FF6-D1FCA666C3D4}" srcOrd="0" destOrd="0" presId="urn:diagrams.loki3.com/VaryingWidthList"/>
    <dgm:cxn modelId="{C4F4CF87-898A-4885-869C-AA945620C8C1}" type="presOf" srcId="{B4B81A7D-7ECA-40CD-A807-2D0F2CB5CB2C}" destId="{2401D2CA-1B43-4B15-BB42-54231F92FDF9}" srcOrd="0" destOrd="0" presId="urn:diagrams.loki3.com/VaryingWidthList"/>
    <dgm:cxn modelId="{9987DCB2-D42C-4518-94BD-DE51C15A1B8E}" type="presOf" srcId="{EC0DD46D-97F1-4264-B295-5B83F983DB47}" destId="{16FDD885-99AF-4EB8-BA64-266F72DBF523}" srcOrd="0" destOrd="0" presId="urn:diagrams.loki3.com/VaryingWidthList"/>
    <dgm:cxn modelId="{015AD3C8-303D-4AC8-947D-183B54463FC0}" srcId="{EC0DD46D-97F1-4264-B295-5B83F983DB47}" destId="{03300978-54A2-467C-BFE3-B4F4C7D29E80}" srcOrd="3" destOrd="0" parTransId="{A384A42F-CC8C-426D-B724-F5CA5D7B1519}" sibTransId="{C540A17E-5344-4283-ADC5-CD4E9AB09603}"/>
    <dgm:cxn modelId="{C75F27CE-1F54-41E7-AFCF-C5E57E1227AD}" type="presOf" srcId="{05000AA7-4EA6-44B8-BD32-80897865FFC1}" destId="{AF4E8EC1-28D7-42CF-9EA9-41BD1957D429}"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671582DB-2C06-42FE-B33F-A1A094E9E1E9}" type="presOf" srcId="{4B3AC20D-B4F4-46B7-8A1B-8847D593C197}" destId="{7721976A-F0FC-46C0-A77A-92F3BC549CC5}" srcOrd="0" destOrd="0" presId="urn:diagrams.loki3.com/VaryingWidthList"/>
    <dgm:cxn modelId="{7BF96BE8-72D4-4AD7-9CD0-43907E0D7346}" srcId="{EC0DD46D-97F1-4264-B295-5B83F983DB47}" destId="{69DB24AE-1531-4E4A-B078-78389D2E0685}" srcOrd="5" destOrd="0" parTransId="{C1F06802-F37E-4DC6-9445-85CBF1BA9E6F}" sibTransId="{0663157D-18A4-417A-9326-37AFAA941A42}"/>
    <dgm:cxn modelId="{7CCBD1EE-8B38-4E44-B3F0-8D623290AE68}" srcId="{EC0DD46D-97F1-4264-B295-5B83F983DB47}" destId="{B4B81A7D-7ECA-40CD-A807-2D0F2CB5CB2C}" srcOrd="2" destOrd="0" parTransId="{0D988BB3-6D48-4AB8-8A37-31AE0E4C5F5B}" sibTransId="{04EB2620-0C04-4580-B9E5-93F8D3A33E4D}"/>
    <dgm:cxn modelId="{C31E29F1-D761-49C6-948C-9D783CDA2254}" type="presOf" srcId="{0FF3961C-2B5A-41EA-A0D9-E0F80717AA56}" destId="{ECEDCEBD-3A31-4A51-BD7F-B4B4DBD28F28}"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68B9A162-C0A5-47BC-AFE4-DABD33E1DB8B}" type="presParOf" srcId="{16FDD885-99AF-4EB8-BA64-266F72DBF523}" destId="{2401D2CA-1B43-4B15-BB42-54231F92FDF9}" srcOrd="4" destOrd="0" presId="urn:diagrams.loki3.com/VaryingWidthList"/>
    <dgm:cxn modelId="{9FA97717-DF13-4E49-8A5E-7670DE9F9E0C}" type="presParOf" srcId="{16FDD885-99AF-4EB8-BA64-266F72DBF523}" destId="{CFAA5888-A653-4C6E-8F29-5B1F7A64A30E}" srcOrd="5" destOrd="0" presId="urn:diagrams.loki3.com/VaryingWidthList"/>
    <dgm:cxn modelId="{DA751F08-AC90-4FD2-8349-D0F711A1E655}" type="presParOf" srcId="{16FDD885-99AF-4EB8-BA64-266F72DBF523}" destId="{256F888B-A3F3-42B3-8120-49BAFD13D961}" srcOrd="6" destOrd="0" presId="urn:diagrams.loki3.com/VaryingWidthList"/>
    <dgm:cxn modelId="{24488161-3008-4BDB-8B07-FE57F1C4DEA0}" type="presParOf" srcId="{16FDD885-99AF-4EB8-BA64-266F72DBF523}" destId="{792FA5F0-2ADD-4AD0-9AB1-E68D6615A519}" srcOrd="7" destOrd="0" presId="urn:diagrams.loki3.com/VaryingWidthList"/>
    <dgm:cxn modelId="{667B80EB-BF5A-425B-8AFB-A6D8D5889AC7}" type="presParOf" srcId="{16FDD885-99AF-4EB8-BA64-266F72DBF523}" destId="{AF4E8EC1-28D7-42CF-9EA9-41BD1957D429}" srcOrd="8" destOrd="0" presId="urn:diagrams.loki3.com/VaryingWidthList"/>
    <dgm:cxn modelId="{67699E1E-2621-43DB-A518-80D096747FD6}" type="presParOf" srcId="{16FDD885-99AF-4EB8-BA64-266F72DBF523}" destId="{03E070D8-8FDB-477E-BF25-44A6E61A872D}" srcOrd="9" destOrd="0" presId="urn:diagrams.loki3.com/VaryingWidthList"/>
    <dgm:cxn modelId="{BA150C56-7756-48CD-84EF-310C90001E99}" type="presParOf" srcId="{16FDD885-99AF-4EB8-BA64-266F72DBF523}" destId="{B70BAC0F-9DA8-4C69-9FF6-D1FCA666C3D4}" srcOrd="10" destOrd="0" presId="urn:diagrams.loki3.com/VaryingWidthList"/>
    <dgm:cxn modelId="{547F7D8B-D76F-4A4E-AAFE-B8A02FDC7F29}" type="presParOf" srcId="{16FDD885-99AF-4EB8-BA64-266F72DBF523}" destId="{5BA0AEF8-BAA4-4C5F-B429-3CD34BE5A3F8}" srcOrd="11" destOrd="0" presId="urn:diagrams.loki3.com/VaryingWidthList"/>
    <dgm:cxn modelId="{BDF7852A-7369-41E1-82DE-D356C0412629}" type="presParOf" srcId="{16FDD885-99AF-4EB8-BA64-266F72DBF523}" destId="{7721976A-F0FC-46C0-A77A-92F3BC549CC5}" srcOrd="12" destOrd="0" presId="urn:diagrams.loki3.com/VaryingWidthList"/>
    <dgm:cxn modelId="{68C43795-6F3C-4CB3-B45E-43319DA7632D}" type="presParOf" srcId="{16FDD885-99AF-4EB8-BA64-266F72DBF523}" destId="{7B414CDE-DC94-4256-885C-42CD406D054A}" srcOrd="13" destOrd="0" presId="urn:diagrams.loki3.com/VaryingWidthList"/>
    <dgm:cxn modelId="{30D299DE-54A7-45DF-A506-EF1BC13E9454}" type="presParOf" srcId="{16FDD885-99AF-4EB8-BA64-266F72DBF523}" destId="{B2D91123-E27F-44F9-9134-A1688EEC6175}" srcOrd="1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a:solidFill>
          <a:srgbClr val="00B0F0"/>
        </a:solidFill>
      </dgm:spPr>
      <dgm:t>
        <a:bodyPr/>
        <a:lstStyle/>
        <a:p>
          <a:r>
            <a:rPr lang="en-US" sz="2000" b="1" dirty="0">
              <a:solidFill>
                <a:srgbClr val="00B0F0"/>
              </a:solidFill>
              <a:highlight>
                <a:srgbClr val="FFFFFF"/>
              </a:highlight>
            </a:rPr>
            <a:t>Ch 1: Introduction </a:t>
          </a:r>
          <a:r>
            <a:rPr lang="ar-EG" sz="2000" b="1" dirty="0">
              <a:solidFill>
                <a:srgbClr val="00B0F0"/>
              </a:solidFill>
              <a:highlight>
                <a:srgbClr val="FFFFFF"/>
              </a:highlight>
            </a:rPr>
            <a:t>المقدمة</a:t>
          </a:r>
          <a:endParaRPr lang="en-US" sz="2000" b="1" dirty="0">
            <a:solidFill>
              <a:srgbClr val="00B0F0"/>
            </a:solidFill>
            <a:highlight>
              <a:srgbClr val="FFFFFF"/>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highlight>
                <a:srgbClr val="4472C4"/>
              </a:highlight>
            </a:rPr>
            <a:t>Research Methodology </a:t>
          </a:r>
          <a:r>
            <a:rPr lang="ar-EG" sz="2000" b="1" dirty="0">
              <a:highlight>
                <a:srgbClr val="4472C4"/>
              </a:highlight>
            </a:rPr>
            <a:t>منهجية الدراسة</a:t>
          </a:r>
          <a:endParaRPr lang="en-US" sz="2000" b="1" dirty="0">
            <a:highlight>
              <a:srgbClr val="4472C4"/>
            </a:highlight>
          </a:endParaRPr>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Research Structure </a:t>
          </a:r>
          <a:r>
            <a:rPr lang="ar-EG" sz="2000" b="1" dirty="0"/>
            <a:t>مخطط الدراسة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0">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0"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0">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0">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0">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0">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0">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0">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0">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0">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5"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dgm:spPr>
      <dgm:t>
        <a:bodyPr/>
        <a:lstStyle/>
        <a:p>
          <a:pPr>
            <a:buNone/>
          </a:pPr>
          <a:r>
            <a:rPr lang="en-US">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dgm:spPr>
      <dgm:t>
        <a:bodyPr/>
        <a:lstStyle/>
        <a:p>
          <a:pPr>
            <a:buNone/>
          </a:pPr>
          <a:r>
            <a:rPr lang="en-US">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dgm:spPr>
      <dgm:t>
        <a:bodyPr/>
        <a:lstStyle/>
        <a:p>
          <a:pPr>
            <a:buNone/>
          </a:pPr>
          <a:r>
            <a:rPr lang="en-US">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dgm:spPr>
      <dgm:t>
        <a:bodyPr/>
        <a:lstStyle/>
        <a:p>
          <a:pPr>
            <a:buNone/>
          </a:pPr>
          <a:r>
            <a:rPr lang="en-US">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dgm:spPr>
      <dgm:t>
        <a:bodyPr/>
        <a:lstStyle/>
        <a:p>
          <a:pPr>
            <a:buNone/>
          </a:pPr>
          <a:r>
            <a:rPr lang="en-US">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custLinFactY="28457" custLinFactNeighborX="3786" custLinFactNeighborY="100000">
        <dgm:presLayoutVars>
          <dgm:bulletEnabled val="1"/>
        </dgm:presLayoutVars>
      </dgm:prSet>
      <dgm:spPr>
        <a:xfrm>
          <a:off x="0" y="2797200"/>
          <a:ext cx="5486400" cy="352800"/>
        </a:xfrm>
        <a:prstGeom prst="rect">
          <a:avLst/>
        </a:prstGeom>
        <a:solidFill>
          <a:schemeClr val="tx1">
            <a:alpha val="90000"/>
          </a:schemeClr>
        </a:solidFill>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custLinFactY="94359" custLinFactNeighborX="7358" custLinFactNeighborY="100000">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214"/>
          <a:ext cx="2880000" cy="64889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214"/>
        <a:ext cx="2880000" cy="648890"/>
      </dsp:txXfrm>
    </dsp:sp>
    <dsp:sp modelId="{ECEDCEBD-3A31-4A51-BD7F-B4B4DBD28F28}">
      <dsp:nvSpPr>
        <dsp:cNvPr id="0" name=""/>
        <dsp:cNvSpPr/>
      </dsp:nvSpPr>
      <dsp:spPr>
        <a:xfrm>
          <a:off x="2555331" y="681550"/>
          <a:ext cx="3017336"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CH 1- Introduction</a:t>
          </a:r>
          <a:endParaRPr lang="en-US" sz="2000" b="1" kern="1200" dirty="0">
            <a:highlight>
              <a:srgbClr val="00FF00"/>
            </a:highlight>
          </a:endParaRPr>
        </a:p>
      </dsp:txBody>
      <dsp:txXfrm>
        <a:off x="2555331" y="681550"/>
        <a:ext cx="3017336" cy="648890"/>
      </dsp:txXfrm>
    </dsp:sp>
    <dsp:sp modelId="{2401D2CA-1B43-4B15-BB42-54231F92FDF9}">
      <dsp:nvSpPr>
        <dsp:cNvPr id="0" name=""/>
        <dsp:cNvSpPr/>
      </dsp:nvSpPr>
      <dsp:spPr>
        <a:xfrm>
          <a:off x="2804000" y="1362885"/>
          <a:ext cx="252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CH2- Literature Review </a:t>
          </a:r>
        </a:p>
      </dsp:txBody>
      <dsp:txXfrm>
        <a:off x="2804000" y="1362885"/>
        <a:ext cx="2520000" cy="648890"/>
      </dsp:txXfrm>
    </dsp:sp>
    <dsp:sp modelId="{256F888B-A3F3-42B3-8120-49BAFD13D961}">
      <dsp:nvSpPr>
        <dsp:cNvPr id="0" name=""/>
        <dsp:cNvSpPr/>
      </dsp:nvSpPr>
      <dsp:spPr>
        <a:xfrm>
          <a:off x="2489000" y="2044220"/>
          <a:ext cx="315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CH3- Research Methodology</a:t>
          </a:r>
        </a:p>
      </dsp:txBody>
      <dsp:txXfrm>
        <a:off x="2489000" y="2044220"/>
        <a:ext cx="3150000" cy="648890"/>
      </dsp:txXfrm>
    </dsp:sp>
    <dsp:sp modelId="{AF4E8EC1-28D7-42CF-9EA9-41BD1957D429}">
      <dsp:nvSpPr>
        <dsp:cNvPr id="0" name=""/>
        <dsp:cNvSpPr/>
      </dsp:nvSpPr>
      <dsp:spPr>
        <a:xfrm>
          <a:off x="1543999" y="2725555"/>
          <a:ext cx="504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CH4- Statistical Analysis &amp; Findings` Discussion</a:t>
          </a:r>
        </a:p>
      </dsp:txBody>
      <dsp:txXfrm>
        <a:off x="1543999" y="2725555"/>
        <a:ext cx="5040000" cy="648890"/>
      </dsp:txXfrm>
    </dsp:sp>
    <dsp:sp modelId="{B70BAC0F-9DA8-4C69-9FF6-D1FCA666C3D4}">
      <dsp:nvSpPr>
        <dsp:cNvPr id="0" name=""/>
        <dsp:cNvSpPr/>
      </dsp:nvSpPr>
      <dsp:spPr>
        <a:xfrm>
          <a:off x="823999" y="3406890"/>
          <a:ext cx="648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CH5- Research Limitations, Recommendations &amp; </a:t>
          </a:r>
          <a:r>
            <a:rPr lang="en-US" sz="2000" b="1" kern="1200" dirty="0" err="1">
              <a:highlight>
                <a:srgbClr val="4472C4"/>
              </a:highlight>
            </a:rPr>
            <a:t>Conclussion</a:t>
          </a:r>
          <a:endParaRPr lang="en-US" sz="2000" b="1" kern="1200" dirty="0">
            <a:highlight>
              <a:srgbClr val="4472C4"/>
            </a:highlight>
          </a:endParaRPr>
        </a:p>
      </dsp:txBody>
      <dsp:txXfrm>
        <a:off x="823999" y="3406890"/>
        <a:ext cx="6480000" cy="648890"/>
      </dsp:txXfrm>
    </dsp:sp>
    <dsp:sp modelId="{7721976A-F0FC-46C0-A77A-92F3BC549CC5}">
      <dsp:nvSpPr>
        <dsp:cNvPr id="0" name=""/>
        <dsp:cNvSpPr/>
      </dsp:nvSpPr>
      <dsp:spPr>
        <a:xfrm>
          <a:off x="3434000" y="4088226"/>
          <a:ext cx="126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References</a:t>
          </a:r>
        </a:p>
      </dsp:txBody>
      <dsp:txXfrm>
        <a:off x="3434000" y="4088226"/>
        <a:ext cx="1260000" cy="648890"/>
      </dsp:txXfrm>
    </dsp:sp>
    <dsp:sp modelId="{B2D91123-E27F-44F9-9134-A1688EEC6175}">
      <dsp:nvSpPr>
        <dsp:cNvPr id="0" name=""/>
        <dsp:cNvSpPr/>
      </dsp:nvSpPr>
      <dsp:spPr>
        <a:xfrm>
          <a:off x="3501500" y="4769561"/>
          <a:ext cx="1125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Appendix</a:t>
          </a:r>
        </a:p>
      </dsp:txBody>
      <dsp:txXfrm>
        <a:off x="3501500" y="4769561"/>
        <a:ext cx="1125000" cy="6488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91"/>
          <a:ext cx="2880000" cy="517921"/>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91"/>
        <a:ext cx="2880000" cy="517921"/>
      </dsp:txXfrm>
    </dsp:sp>
    <dsp:sp modelId="{ECEDCEBD-3A31-4A51-BD7F-B4B4DBD28F28}">
      <dsp:nvSpPr>
        <dsp:cNvPr id="0" name=""/>
        <dsp:cNvSpPr/>
      </dsp:nvSpPr>
      <dsp:spPr>
        <a:xfrm>
          <a:off x="2091580" y="547009"/>
          <a:ext cx="3944838" cy="51792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B0F0"/>
              </a:solidFill>
              <a:highlight>
                <a:srgbClr val="FFFFFF"/>
              </a:highlight>
            </a:rPr>
            <a:t>Ch 1: Introduction </a:t>
          </a:r>
          <a:r>
            <a:rPr lang="ar-EG" sz="2000" b="1" kern="1200" dirty="0">
              <a:solidFill>
                <a:srgbClr val="00B0F0"/>
              </a:solidFill>
              <a:highlight>
                <a:srgbClr val="FFFFFF"/>
              </a:highlight>
            </a:rPr>
            <a:t>المقدمة</a:t>
          </a:r>
          <a:endParaRPr lang="en-US" sz="2000" b="1" kern="1200" dirty="0">
            <a:solidFill>
              <a:srgbClr val="00B0F0"/>
            </a:solidFill>
            <a:highlight>
              <a:srgbClr val="FFFFFF"/>
            </a:highlight>
          </a:endParaRPr>
        </a:p>
      </dsp:txBody>
      <dsp:txXfrm>
        <a:off x="2091580" y="547009"/>
        <a:ext cx="3944838" cy="517921"/>
      </dsp:txXfrm>
    </dsp:sp>
    <dsp:sp modelId="{94C58217-1473-4AC2-9620-3E1956789323}">
      <dsp:nvSpPr>
        <dsp:cNvPr id="0" name=""/>
        <dsp:cNvSpPr/>
      </dsp:nvSpPr>
      <dsp:spPr>
        <a:xfrm>
          <a:off x="2354000" y="1090827"/>
          <a:ext cx="342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1090827"/>
        <a:ext cx="3420000" cy="517921"/>
      </dsp:txXfrm>
    </dsp:sp>
    <dsp:sp modelId="{DC2F4170-1528-49A9-80C9-4A2EF97C13DC}">
      <dsp:nvSpPr>
        <dsp:cNvPr id="0" name=""/>
        <dsp:cNvSpPr/>
      </dsp:nvSpPr>
      <dsp:spPr>
        <a:xfrm>
          <a:off x="2218999" y="1634645"/>
          <a:ext cx="369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634645"/>
        <a:ext cx="3690000" cy="517921"/>
      </dsp:txXfrm>
    </dsp:sp>
    <dsp:sp modelId="{BCB0F75D-2B58-486A-940A-01B3002EF4CD}">
      <dsp:nvSpPr>
        <dsp:cNvPr id="0" name=""/>
        <dsp:cNvSpPr/>
      </dsp:nvSpPr>
      <dsp:spPr>
        <a:xfrm>
          <a:off x="2309000" y="2178463"/>
          <a:ext cx="351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2178463"/>
        <a:ext cx="3510000" cy="517921"/>
      </dsp:txXfrm>
    </dsp:sp>
    <dsp:sp modelId="{779C773A-F489-478E-B8A5-88BD6AF0D122}">
      <dsp:nvSpPr>
        <dsp:cNvPr id="0" name=""/>
        <dsp:cNvSpPr/>
      </dsp:nvSpPr>
      <dsp:spPr>
        <a:xfrm>
          <a:off x="2263999" y="2722281"/>
          <a:ext cx="360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722281"/>
        <a:ext cx="3600000" cy="517921"/>
      </dsp:txXfrm>
    </dsp:sp>
    <dsp:sp modelId="{9E91EA2D-0534-43AA-AF0C-25FE01324703}">
      <dsp:nvSpPr>
        <dsp:cNvPr id="0" name=""/>
        <dsp:cNvSpPr/>
      </dsp:nvSpPr>
      <dsp:spPr>
        <a:xfrm>
          <a:off x="1318999" y="3266099"/>
          <a:ext cx="549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3266099"/>
        <a:ext cx="5490000" cy="517921"/>
      </dsp:txXfrm>
    </dsp:sp>
    <dsp:sp modelId="{8D074F2B-DC70-4168-BCBF-F02C4D223BC9}">
      <dsp:nvSpPr>
        <dsp:cNvPr id="0" name=""/>
        <dsp:cNvSpPr/>
      </dsp:nvSpPr>
      <dsp:spPr>
        <a:xfrm>
          <a:off x="2084000" y="3809917"/>
          <a:ext cx="396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Methodology </a:t>
          </a:r>
          <a:r>
            <a:rPr lang="ar-EG" sz="2000" b="1" kern="1200" dirty="0">
              <a:highlight>
                <a:srgbClr val="4472C4"/>
              </a:highlight>
            </a:rPr>
            <a:t>منهجية الدراسة</a:t>
          </a:r>
          <a:endParaRPr lang="en-US" sz="2000" b="1" kern="1200" dirty="0">
            <a:highlight>
              <a:srgbClr val="4472C4"/>
            </a:highlight>
          </a:endParaRPr>
        </a:p>
      </dsp:txBody>
      <dsp:txXfrm>
        <a:off x="2084000" y="3809917"/>
        <a:ext cx="3960000" cy="517921"/>
      </dsp:txXfrm>
    </dsp:sp>
    <dsp:sp modelId="{F22E00D2-B6B8-46CD-A2A2-B3A50DEB31F5}">
      <dsp:nvSpPr>
        <dsp:cNvPr id="0" name=""/>
        <dsp:cNvSpPr/>
      </dsp:nvSpPr>
      <dsp:spPr>
        <a:xfrm>
          <a:off x="2489000" y="4353735"/>
          <a:ext cx="315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4353735"/>
        <a:ext cx="3150000" cy="517921"/>
      </dsp:txXfrm>
    </dsp:sp>
    <dsp:sp modelId="{E37E68C4-5134-4C7C-8BFC-22743FBE0C96}">
      <dsp:nvSpPr>
        <dsp:cNvPr id="0" name=""/>
        <dsp:cNvSpPr/>
      </dsp:nvSpPr>
      <dsp:spPr>
        <a:xfrm>
          <a:off x="2354000" y="4897553"/>
          <a:ext cx="342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Structure </a:t>
          </a:r>
          <a:r>
            <a:rPr lang="ar-EG" sz="2000" b="1" kern="1200" dirty="0"/>
            <a:t>مخطط الدراسة</a:t>
          </a:r>
          <a:endParaRPr lang="en-US" sz="2000" b="1" kern="1200" dirty="0"/>
        </a:p>
      </dsp:txBody>
      <dsp:txXfrm>
        <a:off x="2354000" y="4897553"/>
        <a:ext cx="3420000" cy="5179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604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BE77DBDE-F20F-4D98-9CD0-1AD1F7264C9B}">
      <dsp:nvSpPr>
        <dsp:cNvPr id="0" name=""/>
        <dsp:cNvSpPr/>
      </dsp:nvSpPr>
      <dsp:spPr>
        <a:xfrm>
          <a:off x="501572" y="235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1: Introduction</a:t>
          </a:r>
        </a:p>
      </dsp:txBody>
      <dsp:txXfrm>
        <a:off x="537598" y="271559"/>
        <a:ext cx="6949960" cy="665948"/>
      </dsp:txXfrm>
    </dsp:sp>
    <dsp:sp modelId="{E5C667A4-194C-4AF3-8407-9B846B7597FE}">
      <dsp:nvSpPr>
        <dsp:cNvPr id="0" name=""/>
        <dsp:cNvSpPr/>
      </dsp:nvSpPr>
      <dsp:spPr>
        <a:xfrm>
          <a:off x="0" y="1738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509165A3-DDBA-4A85-BA29-B577951B44F4}">
      <dsp:nvSpPr>
        <dsp:cNvPr id="0" name=""/>
        <dsp:cNvSpPr/>
      </dsp:nvSpPr>
      <dsp:spPr>
        <a:xfrm>
          <a:off x="501572" y="1369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2: Literature Review</a:t>
          </a:r>
        </a:p>
      </dsp:txBody>
      <dsp:txXfrm>
        <a:off x="537598" y="1405559"/>
        <a:ext cx="6949960" cy="665948"/>
      </dsp:txXfrm>
    </dsp:sp>
    <dsp:sp modelId="{258B69DE-8558-462C-B368-04B2312623C0}">
      <dsp:nvSpPr>
        <dsp:cNvPr id="0" name=""/>
        <dsp:cNvSpPr/>
      </dsp:nvSpPr>
      <dsp:spPr>
        <a:xfrm>
          <a:off x="0" y="2872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5030F09A-5696-49AD-B020-768E1CB79596}">
      <dsp:nvSpPr>
        <dsp:cNvPr id="0" name=""/>
        <dsp:cNvSpPr/>
      </dsp:nvSpPr>
      <dsp:spPr>
        <a:xfrm>
          <a:off x="501572" y="2503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3: Research Methodology</a:t>
          </a:r>
        </a:p>
      </dsp:txBody>
      <dsp:txXfrm>
        <a:off x="537598" y="2539559"/>
        <a:ext cx="6949960" cy="665948"/>
      </dsp:txXfrm>
    </dsp:sp>
    <dsp:sp modelId="{E10B3BF8-21BA-40DD-9CD8-25F91D7C2860}">
      <dsp:nvSpPr>
        <dsp:cNvPr id="0" name=""/>
        <dsp:cNvSpPr/>
      </dsp:nvSpPr>
      <dsp:spPr>
        <a:xfrm>
          <a:off x="0" y="4006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64C64A81-9ED5-42FB-A760-FF5EA3AC0775}">
      <dsp:nvSpPr>
        <dsp:cNvPr id="0" name=""/>
        <dsp:cNvSpPr/>
      </dsp:nvSpPr>
      <dsp:spPr>
        <a:xfrm>
          <a:off x="501572" y="3637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4: Statistical Analysis</a:t>
          </a:r>
        </a:p>
      </dsp:txBody>
      <dsp:txXfrm>
        <a:off x="537598" y="3673559"/>
        <a:ext cx="6949960" cy="665948"/>
      </dsp:txXfrm>
    </dsp:sp>
    <dsp:sp modelId="{C5595D95-1405-4D5B-BD57-0EB18EE499F1}">
      <dsp:nvSpPr>
        <dsp:cNvPr id="0" name=""/>
        <dsp:cNvSpPr/>
      </dsp:nvSpPr>
      <dsp:spPr>
        <a:xfrm>
          <a:off x="0" y="5376066"/>
          <a:ext cx="10031445" cy="630000"/>
        </a:xfrm>
        <a:prstGeom prst="rect">
          <a:avLst/>
        </a:prstGeom>
        <a:solidFill>
          <a:schemeClr val="tx1">
            <a:alpha val="9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04A7112D-7D0E-486E-9625-A0851EC30B0D}">
      <dsp:nvSpPr>
        <dsp:cNvPr id="0" name=""/>
        <dsp:cNvSpPr/>
      </dsp:nvSpPr>
      <dsp:spPr>
        <a:xfrm>
          <a:off x="501572" y="4771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5: Findings` Discussion &amp; Conclusion`</a:t>
          </a:r>
        </a:p>
      </dsp:txBody>
      <dsp:txXfrm>
        <a:off x="537598" y="4807559"/>
        <a:ext cx="6949960" cy="6659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83822"/>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3030368" y="67831"/>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3062071" y="99534"/>
        <a:ext cx="7048679" cy="586034"/>
      </dsp:txXfrm>
    </dsp:sp>
    <dsp:sp modelId="{4D695F22-9F97-4617-9D95-7C392FEEEB10}">
      <dsp:nvSpPr>
        <dsp:cNvPr id="0" name=""/>
        <dsp:cNvSpPr/>
      </dsp:nvSpPr>
      <dsp:spPr>
        <a:xfrm>
          <a:off x="0" y="1381742"/>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3030368" y="1022096"/>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3062071" y="1053799"/>
        <a:ext cx="7048679" cy="586034"/>
      </dsp:txXfrm>
    </dsp:sp>
    <dsp:sp modelId="{B7EBC103-E7EE-4C8D-86AB-109EADA6D6D2}">
      <dsp:nvSpPr>
        <dsp:cNvPr id="0" name=""/>
        <dsp:cNvSpPr/>
      </dsp:nvSpPr>
      <dsp:spPr>
        <a:xfrm>
          <a:off x="0" y="2379663"/>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3048006" y="2037479"/>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3079709" y="2069182"/>
        <a:ext cx="7048679" cy="586034"/>
      </dsp:txXfrm>
    </dsp:sp>
    <dsp:sp modelId="{EF080955-7DDF-4BA4-BB28-61A8170F0555}">
      <dsp:nvSpPr>
        <dsp:cNvPr id="0" name=""/>
        <dsp:cNvSpPr/>
      </dsp:nvSpPr>
      <dsp:spPr>
        <a:xfrm>
          <a:off x="0" y="3377583"/>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3048036" y="3037893"/>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3079739" y="3069596"/>
        <a:ext cx="7048679" cy="586034"/>
      </dsp:txXfrm>
    </dsp:sp>
    <dsp:sp modelId="{C2B188FD-0B82-44D5-BD9D-AC2B34E9F0F9}">
      <dsp:nvSpPr>
        <dsp:cNvPr id="0" name=""/>
        <dsp:cNvSpPr/>
      </dsp:nvSpPr>
      <dsp:spPr>
        <a:xfrm>
          <a:off x="0" y="4434605"/>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3048036" y="4095685"/>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3079739" y="4127388"/>
        <a:ext cx="7048679"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3132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4815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7260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7960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6754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8615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44970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1868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09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9522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429366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9960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21783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29531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282911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797202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693223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365259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392108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334470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521237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072846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370262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5133618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01434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777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8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3126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004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453184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63830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070307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377786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71815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700924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53683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4305760"/>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625312"/>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19298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498377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908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033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234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708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624003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292409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1298010"/>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7824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6565366"/>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513047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1765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93072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787959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950354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24521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594903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603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46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566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092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AF59B95-240C-4E96-B968-0296B100626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51319801"/>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2B51BBBA-1CC1-4DFB-A641-71A7A343681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6981521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AD62639-5A22-42F6-A046-455F4B7D304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8461785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1256274"/>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16757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1217346"/>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453079"/>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322876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202841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0357613"/>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3505181"/>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8198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3798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96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2095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0315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18" Type="http://schemas.openxmlformats.org/officeDocument/2006/relationships/theme" Target="../theme/theme9.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17" Type="http://schemas.openxmlformats.org/officeDocument/2006/relationships/slideLayout" Target="../slideLayouts/slideLayout151.xml"/><Relationship Id="rId2" Type="http://schemas.openxmlformats.org/officeDocument/2006/relationships/slideLayout" Target="../slideLayouts/slideLayout136.xml"/><Relationship Id="rId16" Type="http://schemas.openxmlformats.org/officeDocument/2006/relationships/slideLayout" Target="../slideLayouts/slideLayout150.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slideLayout" Target="../slideLayouts/slideLayout149.xml"/><Relationship Id="rId10" Type="http://schemas.openxmlformats.org/officeDocument/2006/relationships/slideLayout" Target="../slideLayouts/slideLayout144.xml"/><Relationship Id="rId19" Type="http://schemas.openxmlformats.org/officeDocument/2006/relationships/image" Target="../media/image1.png"/><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9.xml"/><Relationship Id="rId13" Type="http://schemas.openxmlformats.org/officeDocument/2006/relationships/slideLayout" Target="../slideLayouts/slideLayout164.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slideLayout" Target="../slideLayouts/slideLayout163.xml"/><Relationship Id="rId17" Type="http://schemas.openxmlformats.org/officeDocument/2006/relationships/image" Target="../media/image1.png"/><Relationship Id="rId2" Type="http://schemas.openxmlformats.org/officeDocument/2006/relationships/slideLayout" Target="../slideLayouts/slideLayout153.xml"/><Relationship Id="rId16" Type="http://schemas.openxmlformats.org/officeDocument/2006/relationships/theme" Target="../theme/theme10.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5" Type="http://schemas.openxmlformats.org/officeDocument/2006/relationships/slideLayout" Target="../slideLayouts/slideLayout16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 Id="rId14" Type="http://schemas.openxmlformats.org/officeDocument/2006/relationships/slideLayout" Target="../slideLayouts/slideLayout16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74.xml"/><Relationship Id="rId13" Type="http://schemas.openxmlformats.org/officeDocument/2006/relationships/slideLayout" Target="../slideLayouts/slideLayout179.xml"/><Relationship Id="rId18" Type="http://schemas.openxmlformats.org/officeDocument/2006/relationships/image" Target="../media/image1.png"/><Relationship Id="rId3" Type="http://schemas.openxmlformats.org/officeDocument/2006/relationships/slideLayout" Target="../slideLayouts/slideLayout169.xml"/><Relationship Id="rId7" Type="http://schemas.openxmlformats.org/officeDocument/2006/relationships/slideLayout" Target="../slideLayouts/slideLayout173.xml"/><Relationship Id="rId12" Type="http://schemas.openxmlformats.org/officeDocument/2006/relationships/slideLayout" Target="../slideLayouts/slideLayout178.xml"/><Relationship Id="rId17" Type="http://schemas.openxmlformats.org/officeDocument/2006/relationships/theme" Target="../theme/theme11.xml"/><Relationship Id="rId2" Type="http://schemas.openxmlformats.org/officeDocument/2006/relationships/slideLayout" Target="../slideLayouts/slideLayout168.xml"/><Relationship Id="rId16" Type="http://schemas.openxmlformats.org/officeDocument/2006/relationships/slideLayout" Target="../slideLayouts/slideLayout182.xml"/><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5" Type="http://schemas.openxmlformats.org/officeDocument/2006/relationships/slideLayout" Target="../slideLayouts/slideLayout171.xml"/><Relationship Id="rId15" Type="http://schemas.openxmlformats.org/officeDocument/2006/relationships/slideLayout" Target="../slideLayouts/slideLayout181.xml"/><Relationship Id="rId10" Type="http://schemas.openxmlformats.org/officeDocument/2006/relationships/slideLayout" Target="../slideLayouts/slideLayout176.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slideLayout" Target="../slideLayouts/slideLayout18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90.xml"/><Relationship Id="rId13" Type="http://schemas.openxmlformats.org/officeDocument/2006/relationships/slideLayout" Target="../slideLayouts/slideLayout195.xml"/><Relationship Id="rId18" Type="http://schemas.openxmlformats.org/officeDocument/2006/relationships/image" Target="../media/image1.png"/><Relationship Id="rId3" Type="http://schemas.openxmlformats.org/officeDocument/2006/relationships/slideLayout" Target="../slideLayouts/slideLayout185.xml"/><Relationship Id="rId7" Type="http://schemas.openxmlformats.org/officeDocument/2006/relationships/slideLayout" Target="../slideLayouts/slideLayout189.xml"/><Relationship Id="rId12" Type="http://schemas.openxmlformats.org/officeDocument/2006/relationships/slideLayout" Target="../slideLayouts/slideLayout194.xml"/><Relationship Id="rId17" Type="http://schemas.openxmlformats.org/officeDocument/2006/relationships/theme" Target="../theme/theme12.xml"/><Relationship Id="rId2" Type="http://schemas.openxmlformats.org/officeDocument/2006/relationships/slideLayout" Target="../slideLayouts/slideLayout184.xml"/><Relationship Id="rId16" Type="http://schemas.openxmlformats.org/officeDocument/2006/relationships/slideLayout" Target="../slideLayouts/slideLayout198.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slideLayout" Target="../slideLayouts/slideLayout193.xml"/><Relationship Id="rId5" Type="http://schemas.openxmlformats.org/officeDocument/2006/relationships/slideLayout" Target="../slideLayouts/slideLayout187.xml"/><Relationship Id="rId15" Type="http://schemas.openxmlformats.org/officeDocument/2006/relationships/slideLayout" Target="../slideLayouts/slideLayout197.xml"/><Relationship Id="rId10" Type="http://schemas.openxmlformats.org/officeDocument/2006/relationships/slideLayout" Target="../slideLayouts/slideLayout192.xml"/><Relationship Id="rId19" Type="http://schemas.openxmlformats.org/officeDocument/2006/relationships/image" Target="../media/image2.png"/><Relationship Id="rId4" Type="http://schemas.openxmlformats.org/officeDocument/2006/relationships/slideLayout" Target="../slideLayouts/slideLayout186.xml"/><Relationship Id="rId9" Type="http://schemas.openxmlformats.org/officeDocument/2006/relationships/slideLayout" Target="../slideLayouts/slideLayout191.xml"/><Relationship Id="rId14" Type="http://schemas.openxmlformats.org/officeDocument/2006/relationships/slideLayout" Target="../slideLayouts/slideLayout1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3" r:id="rId12"/>
    <p:sldLayoutId id="2147483754" r:id="rId13"/>
    <p:sldLayoutId id="2147483755" r:id="rId14"/>
    <p:sldLayoutId id="2147483756" r:id="rId15"/>
    <p:sldLayoutId id="2147483757" r:id="rId16"/>
    <p:sldLayoutId id="2147483758" r:id="rId17"/>
    <p:sldLayoutId id="2147483759" r:id="rId18"/>
    <p:sldLayoutId id="2147483818"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9" r:id="rId14"/>
    <p:sldLayoutId id="21474838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34819700"/>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 id="2147483832" r:id="rId13"/>
    <p:sldLayoutId id="2147483833" r:id="rId14"/>
    <p:sldLayoutId id="2147483834" r:id="rId15"/>
    <p:sldLayoutId id="2147483835" r:id="rId16"/>
    <p:sldLayoutId id="214748383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05644523"/>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17718902"/>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 id="2147483869" r:id="rId15"/>
    <p:sldLayoutId id="21474838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1FA3E318-7490-48F4-9B84-BBE09D5C20C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0382380"/>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 id="2147483885" r:id="rId14"/>
    <p:sldLayoutId id="2147483886" r:id="rId15"/>
    <p:sldLayoutId id="214748388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4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8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1.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1.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03.xml"/></Relationships>
</file>

<file path=ppt/slides/_rels/slide3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14.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03.xml"/></Relationships>
</file>

<file path=ppt/slides/_rels/slide3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16.xml"/><Relationship Id="rId1" Type="http://schemas.openxmlformats.org/officeDocument/2006/relationships/slideLayout" Target="../slideLayouts/slideLayout10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1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03.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03.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03.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03.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3.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03.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5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5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58.xml"/></Relationships>
</file>

<file path=ppt/slides/_rels/slide6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1.xml"/></Relationships>
</file>

<file path=ppt/slides/_rels/slide6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41.xml"/><Relationship Id="rId4" Type="http://schemas.openxmlformats.org/officeDocument/2006/relationships/image" Target="../media/image14.png"/></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141.xml"/></Relationships>
</file>

<file path=ppt/slides/_rels/slide6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1.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8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67.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67.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58.xml"/></Relationships>
</file>

<file path=ppt/slides/_rels/slide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7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7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7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7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7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8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7.xml"/></Relationships>
</file>

<file path=ppt/slides/_rels/slide8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8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8.xml"/></Relationships>
</file>

<file path=ppt/slides/_rels/slide9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emf"/><Relationship Id="rId1" Type="http://schemas.openxmlformats.org/officeDocument/2006/relationships/slideLayout" Target="../slideLayouts/slideLayout80.xml"/></Relationships>
</file>

<file path=ppt/slides/_rels/slide9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80.xml"/><Relationship Id="rId4" Type="http://schemas.openxmlformats.org/officeDocument/2006/relationships/image" Target="../media/image14.png"/></Relationships>
</file>

<file path=ppt/slides/_rels/slide9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3.emf"/><Relationship Id="rId1" Type="http://schemas.openxmlformats.org/officeDocument/2006/relationships/slideLayout" Target="../slideLayouts/slideLayout80.xml"/></Relationships>
</file>

<file path=ppt/slides/_rels/slide9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80.xml"/><Relationship Id="rId4" Type="http://schemas.openxmlformats.org/officeDocument/2006/relationships/image" Target="../media/image14.png"/></Relationships>
</file>

<file path=ppt/slides/_rels/slide9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6.emf"/><Relationship Id="rId1" Type="http://schemas.openxmlformats.org/officeDocument/2006/relationships/slideLayout" Target="../slideLayouts/slideLayout80.xml"/></Relationships>
</file>

<file path=ppt/slides/_rels/slide9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9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sciencedirect.com/science/article/pii/S2351979714000838" TargetMode="External"/><Relationship Id="rId1" Type="http://schemas.openxmlformats.org/officeDocument/2006/relationships/slideLayout" Target="../slideLayouts/slideLayout68.xml"/></Relationships>
</file>

<file path=ppt/slides/_rels/slide9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777832" y="490208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Revision &amp; Scientific Publishing</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621571"/>
    </mc:Choice>
    <mc:Fallback xmlns="">
      <p:transition spd="slow" advTm="26215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1" y="0"/>
            <a:ext cx="7124067" cy="716327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239329" y="1578372"/>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239329" y="2258197"/>
            <a:ext cx="3949298" cy="132343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Final Project-2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Publication</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5976073" cy="53390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Final Project-2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8241787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540662599"/>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95195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3395" cy="53110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 1- Introduction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158385955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274478297"/>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78709"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3037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97370" cy="53110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5994734"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37330" cy="5376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468921" y="4686968"/>
            <a:ext cx="11376074" cy="1938992"/>
          </a:xfrm>
          <a:prstGeom prst="rect">
            <a:avLst/>
          </a:prstGeom>
          <a:solidFill>
            <a:schemeClr val="accent1"/>
          </a:solidFill>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97370" cy="52923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60048" cy="53203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434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539552" y="1987420"/>
            <a:ext cx="5800196" cy="4713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44024" cy="5367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4142793" cy="47960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543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515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70246" cy="5329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5286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5271556"/>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5301742"/>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414611"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468479"/>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ext uri="{D42A27DB-BD31-4B8C-83A1-F6EECF244321}">
                <p14:modId xmlns:p14="http://schemas.microsoft.com/office/powerpoint/2010/main" val="1999309037"/>
              </p:ext>
            </p:extLst>
          </p:nvPr>
        </p:nvGraphicFramePr>
        <p:xfrm>
          <a:off x="1697134" y="674652"/>
          <a:ext cx="10031446" cy="60060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مخطط</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المشروع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ext uri="{D42A27DB-BD31-4B8C-83A1-F6EECF244321}">
                <p14:modId xmlns:p14="http://schemas.microsoft.com/office/powerpoint/2010/main" val="978879364"/>
              </p:ext>
            </p:extLst>
          </p:nvPr>
        </p:nvGraphicFramePr>
        <p:xfrm>
          <a:off x="1614197" y="1809206"/>
          <a:ext cx="10160122" cy="49890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27999"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CH2- 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lang="ar-EG" sz="2800">
                <a:solidFill>
                  <a:srgbClr val="000000"/>
                </a:solidFill>
                <a:latin typeface="Times New Roman" panose="02020603050405020304" pitchFamily="18" charset="0"/>
                <a:cs typeface="Times New Roman" panose="02020603050405020304" pitchFamily="18" charset="0"/>
              </a:rPr>
              <a:t>الدراسات السابقة</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47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924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184807"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9505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255137" y="909503"/>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53354" cy="5544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CH3: Research Methodology</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منهجية البحث</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809861" cy="5209329"/>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Definitions for Research Variables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التعريفات الإجرائية لمتغيرات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957494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research studies, operational definitions are key in clearly defining the variables being measured. An operational definition describes how a variable will be measured, observed, or manipulated. It helps researchers ensure that their studies are consistent, reliable, and valid.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في الدراسات البحثية، تعتبر التعريفات الإجرائية أساسية في تحديد المتغيرات التي يتم قياسها بوضوح. يصف التعريف الإجرائي كيفية قياس المتغير أو ملاحظته أو معالجته. يساعد الباحثين على التأكد من أن دراساتهم متسقة وموثوقة وصالحة.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8719852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882947" cy="5400532"/>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Design</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تصميم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72673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099" y="1628144"/>
            <a:ext cx="10542769" cy="4969531"/>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716555" cy="5209329"/>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Philosophy</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07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philosophy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refers to the set of beliefs, assumptions, and principles that will guide your approach to conducting your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several research philosophies to choose from, including </a:t>
            </a:r>
            <a:r>
              <a:rPr kumimoji="0" lang="en-US" sz="2800" b="1" i="0" u="sng"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positivism, interpretivism and pragmatism/ post-positivism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80"/>
            <a:ext cx="5585927" cy="5273708"/>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Approach/Logic (inductive or deductive)</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Deductive reasoning: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 of a general theory to a specific case.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 Hypothesis testing</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استدلال الاستنباطي: تطبيق نظرية عامة على حالة محددة.مثال: اختبار الفرضيات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Inductive reasoning</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 process where we observe specific phenomena and on this basis arrive at general conclusions.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Both inductive and deductive processes are often used in research </a:t>
            </a: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(Abductive)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80"/>
            <a:ext cx="5567265" cy="5245716"/>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15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Quantitative research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Qualitative research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mc:AlternateContent xmlns:mc="http://schemas.openxmlformats.org/markup-compatibility/2006" xmlns:p14="http://schemas.microsoft.com/office/powerpoint/2010/main">
    <mc:Choice Requires="p14">
      <p:transition spd="slow" p14:dur="2000" advTm="509492"/>
    </mc:Choice>
    <mc:Fallback xmlns="">
      <p:transition spd="slow" advTm="50949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669902" cy="5255048"/>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Strategy (Research Methods)</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1938" y="1622154"/>
            <a:ext cx="10994684"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the research strategy,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5077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Common research designs for qualitative studies: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Historical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Grounded theory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Common research designs for quantitative studies: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Descriptive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Correlational</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Experimental</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576596" cy="5354811"/>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Time Horizon</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052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next thing you’ll need to detail in your methodology chapter is the time horizon.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two options here: cross-sectional and longitudinal.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other words, whether the data for your study were all collected at one point in time (cross-sectional) or at multiple points in time (longitudinal).</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الشيء التالي الذي ستحتاج إلى تفصيله في فصل المنهجية الخاص بك هو الأفق الزمني. </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هناك خياران هنا: المقطع العرضي والطولي.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mc:AlternateContent xmlns:mc="http://schemas.openxmlformats.org/markup-compatibility/2006" xmlns:p14="http://schemas.microsoft.com/office/powerpoint/2010/main">
    <mc:Choice Requires="p14">
      <p:transition spd="slow" p14:dur="2000" advTm="906311"/>
    </mc:Choice>
    <mc:Fallback xmlns="">
      <p:transition spd="slow" advTm="90631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501951" cy="532969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method &amp;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طرق وأساليب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3883789"/>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24323" y="2419183"/>
            <a:ext cx="8777727" cy="2677656"/>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المقدمة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المستقل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المتغير التابع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mediating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الوسيط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31193CF5-185F-46CD-981D-B4194ECDE981}"/>
              </a:ext>
            </a:extLst>
          </p:cNvPr>
          <p:cNvSpPr/>
          <p:nvPr/>
        </p:nvSpPr>
        <p:spPr>
          <a:xfrm>
            <a:off x="577281" y="1606542"/>
            <a:ext cx="916629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Data collection method &amp; techniques</a:t>
            </a:r>
            <a:r>
              <a:rPr kumimoji="0" lang="ar-EG"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طرق وأساليب جمع البيانات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748961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describes the research instruments that were used to collect the required data in order to answer the research questions and test the research hypotheses. Accordingly, the researcher relied on survey method in collecting the quantitative data via questionnaires. The following sections present the instruments that were used to measure the research variables</a:t>
            </a:r>
          </a:p>
        </p:txBody>
      </p:sp>
    </p:spTree>
    <p:extLst>
      <p:ext uri="{BB962C8B-B14F-4D97-AF65-F5344CB8AC3E}">
        <p14:creationId xmlns:p14="http://schemas.microsoft.com/office/powerpoint/2010/main" val="41706153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X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is relied on the questionnaire of Mark (2022). In order to measure the independent variable (X), in terms of three dimensions namely: b, c, m with overall 12 items for </a:t>
            </a:r>
            <a:r>
              <a:rPr kumimoji="0" lang="en-US" sz="24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th</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whole variable. As, b dimension consists of 3 items, c dimension consists of 5 items, and m dimension consists of 4 items.</a:t>
            </a:r>
          </a:p>
        </p:txBody>
      </p:sp>
    </p:spTree>
    <p:extLst>
      <p:ext uri="{BB962C8B-B14F-4D97-AF65-F5344CB8AC3E}">
        <p14:creationId xmlns:p14="http://schemas.microsoft.com/office/powerpoint/2010/main" val="41463099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833808" y="698798"/>
            <a:ext cx="985763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X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p>
        </p:txBody>
      </p:sp>
      <p:graphicFrame>
        <p:nvGraphicFramePr>
          <p:cNvPr id="2" name="Table 1">
            <a:extLst>
              <a:ext uri="{FF2B5EF4-FFF2-40B4-BE49-F238E27FC236}">
                <a16:creationId xmlns:a16="http://schemas.microsoft.com/office/drawing/2014/main" id="{F1658405-0D79-49D2-95EF-4A0889AFE0A3}"/>
              </a:ext>
            </a:extLst>
          </p:cNvPr>
          <p:cNvGraphicFramePr>
            <a:graphicFrameLocks noGrp="1"/>
          </p:cNvGraphicFramePr>
          <p:nvPr/>
        </p:nvGraphicFramePr>
        <p:xfrm>
          <a:off x="1398953" y="3789073"/>
          <a:ext cx="10052148" cy="2651760"/>
        </p:xfrm>
        <a:graphic>
          <a:graphicData uri="http://schemas.openxmlformats.org/drawingml/2006/table">
            <a:tbl>
              <a:tblPr firstRow="1" bandRow="1">
                <a:tableStyleId>{5C22544A-7EE6-4342-B048-85BDC9FD1C3A}</a:tableStyleId>
              </a:tblPr>
              <a:tblGrid>
                <a:gridCol w="2513037">
                  <a:extLst>
                    <a:ext uri="{9D8B030D-6E8A-4147-A177-3AD203B41FA5}">
                      <a16:colId xmlns:a16="http://schemas.microsoft.com/office/drawing/2014/main" val="2376960049"/>
                    </a:ext>
                  </a:extLst>
                </a:gridCol>
                <a:gridCol w="2513037">
                  <a:extLst>
                    <a:ext uri="{9D8B030D-6E8A-4147-A177-3AD203B41FA5}">
                      <a16:colId xmlns:a16="http://schemas.microsoft.com/office/drawing/2014/main" val="3515061972"/>
                    </a:ext>
                  </a:extLst>
                </a:gridCol>
                <a:gridCol w="2513037">
                  <a:extLst>
                    <a:ext uri="{9D8B030D-6E8A-4147-A177-3AD203B41FA5}">
                      <a16:colId xmlns:a16="http://schemas.microsoft.com/office/drawing/2014/main" val="1090190854"/>
                    </a:ext>
                  </a:extLst>
                </a:gridCol>
                <a:gridCol w="2513037">
                  <a:extLst>
                    <a:ext uri="{9D8B030D-6E8A-4147-A177-3AD203B41FA5}">
                      <a16:colId xmlns:a16="http://schemas.microsoft.com/office/drawing/2014/main" val="3735221393"/>
                    </a:ext>
                  </a:extLst>
                </a:gridCol>
              </a:tblGrid>
              <a:tr h="370840">
                <a:tc>
                  <a:txBody>
                    <a:bodyPr/>
                    <a:lstStyle/>
                    <a:p>
                      <a:pPr algn="ctr"/>
                      <a:r>
                        <a:rPr lang="en-US" sz="2400" b="1" dirty="0"/>
                        <a:t>Independent Variable</a:t>
                      </a:r>
                    </a:p>
                  </a:txBody>
                  <a:tcPr/>
                </a:tc>
                <a:tc>
                  <a:txBody>
                    <a:bodyPr/>
                    <a:lstStyle/>
                    <a:p>
                      <a:pPr algn="ctr"/>
                      <a:r>
                        <a:rPr lang="en-US" sz="2400" b="1" dirty="0"/>
                        <a:t>Dimensions </a:t>
                      </a:r>
                    </a:p>
                  </a:txBody>
                  <a:tcPr/>
                </a:tc>
                <a:tc>
                  <a:txBody>
                    <a:bodyPr/>
                    <a:lstStyle/>
                    <a:p>
                      <a:pPr algn="ctr"/>
                      <a:r>
                        <a:rPr lang="en-US" sz="2400" b="1" dirty="0"/>
                        <a:t>Number of Items</a:t>
                      </a:r>
                    </a:p>
                  </a:txBody>
                  <a:tcPr/>
                </a:tc>
                <a:tc>
                  <a:txBody>
                    <a:bodyPr/>
                    <a:lstStyle/>
                    <a:p>
                      <a:pPr algn="ctr"/>
                      <a:r>
                        <a:rPr lang="en-US" sz="2400" b="1" dirty="0"/>
                        <a:t>Sources</a:t>
                      </a:r>
                    </a:p>
                  </a:txBody>
                  <a:tcPr/>
                </a:tc>
                <a:extLst>
                  <a:ext uri="{0D108BD9-81ED-4DB2-BD59-A6C34878D82A}">
                    <a16:rowId xmlns:a16="http://schemas.microsoft.com/office/drawing/2014/main" val="1149482392"/>
                  </a:ext>
                </a:extLst>
              </a:tr>
              <a:tr h="370840">
                <a:tc rowSpan="4">
                  <a:txBody>
                    <a:bodyPr/>
                    <a:lstStyle/>
                    <a:p>
                      <a:pPr algn="ctr"/>
                      <a:endParaRPr lang="en-US" sz="2400" dirty="0"/>
                    </a:p>
                    <a:p>
                      <a:pPr algn="ctr"/>
                      <a:endParaRPr lang="en-US" sz="2400" dirty="0"/>
                    </a:p>
                    <a:p>
                      <a:pPr algn="ctr"/>
                      <a:r>
                        <a:rPr lang="en-US" sz="2400" dirty="0"/>
                        <a:t>X</a:t>
                      </a:r>
                    </a:p>
                  </a:txBody>
                  <a:tcPr/>
                </a:tc>
                <a:tc>
                  <a:txBody>
                    <a:bodyPr/>
                    <a:lstStyle/>
                    <a:p>
                      <a:pPr algn="ctr"/>
                      <a:r>
                        <a:rPr lang="en-US" sz="2400" dirty="0"/>
                        <a:t>b</a:t>
                      </a:r>
                    </a:p>
                  </a:txBody>
                  <a:tcPr/>
                </a:tc>
                <a:tc>
                  <a:txBody>
                    <a:bodyPr/>
                    <a:lstStyle/>
                    <a:p>
                      <a:pPr algn="ctr"/>
                      <a:r>
                        <a:rPr lang="en-US" sz="2400" dirty="0"/>
                        <a:t>3</a:t>
                      </a:r>
                    </a:p>
                  </a:txBody>
                  <a:tcPr/>
                </a:tc>
                <a:tc rowSpan="4">
                  <a:txBody>
                    <a:bodyPr/>
                    <a:lstStyle/>
                    <a:p>
                      <a:pPr algn="ctr"/>
                      <a:endParaRPr lang="en-US" sz="2400" dirty="0"/>
                    </a:p>
                    <a:p>
                      <a:pPr algn="ctr"/>
                      <a:endParaRPr lang="en-US" sz="2400" dirty="0"/>
                    </a:p>
                    <a:p>
                      <a:pPr algn="ctr"/>
                      <a:r>
                        <a:rPr lang="en-US" sz="2400" dirty="0"/>
                        <a:t>(Mark, 2022)</a:t>
                      </a:r>
                    </a:p>
                  </a:txBody>
                  <a:tcPr/>
                </a:tc>
                <a:extLst>
                  <a:ext uri="{0D108BD9-81ED-4DB2-BD59-A6C34878D82A}">
                    <a16:rowId xmlns:a16="http://schemas.microsoft.com/office/drawing/2014/main" val="2391229481"/>
                  </a:ext>
                </a:extLst>
              </a:tr>
              <a:tr h="370840">
                <a:tc vMerge="1">
                  <a:txBody>
                    <a:bodyPr/>
                    <a:lstStyle/>
                    <a:p>
                      <a:pPr algn="ctr"/>
                      <a:endParaRPr lang="en-US" sz="2000" dirty="0"/>
                    </a:p>
                  </a:txBody>
                  <a:tcPr/>
                </a:tc>
                <a:tc>
                  <a:txBody>
                    <a:bodyPr/>
                    <a:lstStyle/>
                    <a:p>
                      <a:pPr algn="ctr"/>
                      <a:r>
                        <a:rPr lang="en-US" sz="2400" dirty="0"/>
                        <a:t>c</a:t>
                      </a:r>
                    </a:p>
                  </a:txBody>
                  <a:tcPr/>
                </a:tc>
                <a:tc>
                  <a:txBody>
                    <a:bodyPr/>
                    <a:lstStyle/>
                    <a:p>
                      <a:pPr algn="ctr"/>
                      <a:r>
                        <a:rPr lang="en-US" sz="2400" dirty="0"/>
                        <a:t>5</a:t>
                      </a:r>
                    </a:p>
                  </a:txBody>
                  <a:tcPr/>
                </a:tc>
                <a:tc vMerge="1">
                  <a:txBody>
                    <a:bodyPr/>
                    <a:lstStyle/>
                    <a:p>
                      <a:pPr algn="ctr"/>
                      <a:endParaRPr lang="en-US" sz="2000" dirty="0"/>
                    </a:p>
                  </a:txBody>
                  <a:tcPr/>
                </a:tc>
                <a:extLst>
                  <a:ext uri="{0D108BD9-81ED-4DB2-BD59-A6C34878D82A}">
                    <a16:rowId xmlns:a16="http://schemas.microsoft.com/office/drawing/2014/main" val="4005190785"/>
                  </a:ext>
                </a:extLst>
              </a:tr>
              <a:tr h="370840">
                <a:tc vMerge="1">
                  <a:txBody>
                    <a:bodyPr/>
                    <a:lstStyle/>
                    <a:p>
                      <a:pPr algn="ctr"/>
                      <a:endParaRPr lang="en-US" sz="2000" dirty="0"/>
                    </a:p>
                  </a:txBody>
                  <a:tcPr/>
                </a:tc>
                <a:tc>
                  <a:txBody>
                    <a:bodyPr/>
                    <a:lstStyle/>
                    <a:p>
                      <a:pPr algn="ctr"/>
                      <a:r>
                        <a:rPr lang="en-US" sz="2400" dirty="0"/>
                        <a:t>m</a:t>
                      </a:r>
                    </a:p>
                  </a:txBody>
                  <a:tcPr/>
                </a:tc>
                <a:tc>
                  <a:txBody>
                    <a:bodyPr/>
                    <a:lstStyle/>
                    <a:p>
                      <a:pPr algn="ctr"/>
                      <a:r>
                        <a:rPr lang="en-US" sz="2400" dirty="0"/>
                        <a:t>4</a:t>
                      </a:r>
                    </a:p>
                  </a:txBody>
                  <a:tcPr/>
                </a:tc>
                <a:tc vMerge="1">
                  <a:txBody>
                    <a:bodyPr/>
                    <a:lstStyle/>
                    <a:p>
                      <a:pPr algn="ctr"/>
                      <a:endParaRPr lang="en-US" sz="2000" dirty="0"/>
                    </a:p>
                  </a:txBody>
                  <a:tcPr/>
                </a:tc>
                <a:extLst>
                  <a:ext uri="{0D108BD9-81ED-4DB2-BD59-A6C34878D82A}">
                    <a16:rowId xmlns:a16="http://schemas.microsoft.com/office/drawing/2014/main" val="4071648172"/>
                  </a:ext>
                </a:extLst>
              </a:tr>
              <a:tr h="370840">
                <a:tc vMerge="1">
                  <a:txBody>
                    <a:bodyPr/>
                    <a:lstStyle/>
                    <a:p>
                      <a:pPr algn="ctr"/>
                      <a:endParaRPr lang="en-US" sz="2000" dirty="0"/>
                    </a:p>
                  </a:txBody>
                  <a:tcPr/>
                </a:tc>
                <a:tc>
                  <a:txBody>
                    <a:bodyPr/>
                    <a:lstStyle/>
                    <a:p>
                      <a:pPr algn="ctr"/>
                      <a:r>
                        <a:rPr lang="en-US" sz="2400" b="1" dirty="0"/>
                        <a:t>Over all</a:t>
                      </a:r>
                    </a:p>
                  </a:txBody>
                  <a:tcPr/>
                </a:tc>
                <a:tc>
                  <a:txBody>
                    <a:bodyPr/>
                    <a:lstStyle/>
                    <a:p>
                      <a:pPr algn="ctr"/>
                      <a:r>
                        <a:rPr lang="en-US" sz="2400" b="1" dirty="0"/>
                        <a:t>12</a:t>
                      </a:r>
                    </a:p>
                  </a:txBody>
                  <a:tcPr/>
                </a:tc>
                <a:tc vMerge="1">
                  <a:txBody>
                    <a:bodyPr/>
                    <a:lstStyle/>
                    <a:p>
                      <a:pPr algn="ctr"/>
                      <a:endParaRPr lang="en-US" sz="2000" dirty="0"/>
                    </a:p>
                  </a:txBody>
                  <a:tcPr/>
                </a:tc>
                <a:extLst>
                  <a:ext uri="{0D108BD9-81ED-4DB2-BD59-A6C34878D82A}">
                    <a16:rowId xmlns:a16="http://schemas.microsoft.com/office/drawing/2014/main" val="2691803886"/>
                  </a:ext>
                </a:extLst>
              </a:tr>
            </a:tbl>
          </a:graphicData>
        </a:graphic>
      </p:graphicFrame>
    </p:spTree>
    <p:extLst>
      <p:ext uri="{BB962C8B-B14F-4D97-AF65-F5344CB8AC3E}">
        <p14:creationId xmlns:p14="http://schemas.microsoft.com/office/powerpoint/2010/main" val="33245896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82646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Population, Sample &amp; Sampling Methods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مجتمع الدراسة, عينة الدراسة &amp; طرق أخذ العينات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60382819"/>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2"/>
          <a:stretch>
            <a:fillRect/>
          </a:stretch>
        </p:blipFill>
        <p:spPr>
          <a:xfrm>
            <a:off x="1605907" y="856265"/>
            <a:ext cx="8980186" cy="5145470"/>
          </a:xfrm>
          <a:prstGeom prst="rect">
            <a:avLst/>
          </a:prstGeom>
        </p:spPr>
      </p:pic>
    </p:spTree>
    <p:extLst>
      <p:ext uri="{BB962C8B-B14F-4D97-AF65-F5344CB8AC3E}">
        <p14:creationId xmlns:p14="http://schemas.microsoft.com/office/powerpoint/2010/main" val="1389475763"/>
      </p:ext>
    </p:extLst>
  </p:cSld>
  <p:clrMapOvr>
    <a:masterClrMapping/>
  </p:clrMapOvr>
  <mc:AlternateContent xmlns:mc="http://schemas.openxmlformats.org/markup-compatibility/2006" xmlns:p14="http://schemas.microsoft.com/office/powerpoint/2010/main">
    <mc:Choice Requires="p14">
      <p:transition spd="slow" p14:dur="2000" advTm="1523669"/>
    </mc:Choice>
    <mc:Fallback xmlns="">
      <p:transition spd="slow" advTm="1523669"/>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Sampling Techniques</a:t>
            </a: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2"/>
          <a:stretch>
            <a:fillRect/>
          </a:stretch>
        </p:blipFill>
        <p:spPr>
          <a:xfrm>
            <a:off x="1645534" y="898940"/>
            <a:ext cx="8900931" cy="5060119"/>
          </a:xfrm>
          <a:prstGeom prst="rect">
            <a:avLst/>
          </a:prstGeom>
        </p:spPr>
      </p:pic>
      <p:pic>
        <p:nvPicPr>
          <p:cNvPr id="9" name="Picture 8">
            <a:extLst>
              <a:ext uri="{FF2B5EF4-FFF2-40B4-BE49-F238E27FC236}">
                <a16:creationId xmlns:a16="http://schemas.microsoft.com/office/drawing/2014/main" id="{C97C7743-BEA4-4794-8FF0-38099B32EF09}"/>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19015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C9AEA-E662-4107-AA1A-864F010E213A}"/>
              </a:ext>
            </a:extLst>
          </p:cNvPr>
          <p:cNvSpPr/>
          <p:nvPr/>
        </p:nvSpPr>
        <p:spPr>
          <a:xfrm>
            <a:off x="8865705" y="1642118"/>
            <a:ext cx="3326295"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krejcie</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r.v.</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morgan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d.w</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(1970). determining sample size for research activities. educational and psychological measurement. </a:t>
            </a:r>
          </a:p>
        </p:txBody>
      </p:sp>
      <p:pic>
        <p:nvPicPr>
          <p:cNvPr id="3" name="Picture 2">
            <a:extLst>
              <a:ext uri="{FF2B5EF4-FFF2-40B4-BE49-F238E27FC236}">
                <a16:creationId xmlns:a16="http://schemas.microsoft.com/office/drawing/2014/main" id="{9612C3BD-4D11-4657-9A89-31CF938A9F3E}"/>
              </a:ext>
            </a:extLst>
          </p:cNvPr>
          <p:cNvPicPr>
            <a:picLocks noChangeAspect="1"/>
          </p:cNvPicPr>
          <p:nvPr/>
        </p:nvPicPr>
        <p:blipFill>
          <a:blip r:embed="rId2"/>
          <a:stretch>
            <a:fillRect/>
          </a:stretch>
        </p:blipFill>
        <p:spPr>
          <a:xfrm>
            <a:off x="464895" y="0"/>
            <a:ext cx="8162270" cy="6858000"/>
          </a:xfrm>
          <a:prstGeom prst="rect">
            <a:avLst/>
          </a:prstGeom>
        </p:spPr>
      </p:pic>
    </p:spTree>
    <p:extLst>
      <p:ext uri="{BB962C8B-B14F-4D97-AF65-F5344CB8AC3E}">
        <p14:creationId xmlns:p14="http://schemas.microsoft.com/office/powerpoint/2010/main" val="10605168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b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b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sources and types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مصادر البيانات وأنواعها</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3E8BE54F-84B1-4D6C-9F56-FC1C63996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DE894708-B563-45BF-99CD-07914C8D90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54796015"/>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1530230"/>
            <a:ext cx="1137438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Secondary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information collected by others for a purpose other than the project at hand, but may be useful for the project….or  Data collected and processed by one researcher and reanalyzed for a different purpose by another researcher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بيانات ثانوية: المعلومات التي يجمعها الآخرون لغرض آخر غير المشروع المطروح، ولكنها قد تكون مفيدة للمشروع.... أو البيانات التي يتم جمعها ومعالجتها بواسطة باحث واحد وإعادة تحليلها لغرض مختلف بواسطة باحث آخر</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10" name="Rectangle 9">
            <a:extLst>
              <a:ext uri="{FF2B5EF4-FFF2-40B4-BE49-F238E27FC236}">
                <a16:creationId xmlns:a16="http://schemas.microsoft.com/office/drawing/2014/main" id="{F8B3109E-616A-41DE-A2FD-46CC9DF91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D4579B-648E-42FF-8035-F1B77A957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570845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Primary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 data collected for the purpose of the research problem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•Observation, questionnaire, interview and tape recording, experiment results</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البيانات الأولية: البيانات الأصلية التي تم جمعها لغرض مشكلة البحث• الملاحظة، الاستبيان، المقابلة والتسجيل، نتائج التجربة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9" name="Rectangle 8">
            <a:extLst>
              <a:ext uri="{FF2B5EF4-FFF2-40B4-BE49-F238E27FC236}">
                <a16:creationId xmlns:a16="http://schemas.microsoft.com/office/drawing/2014/main" id="{70936E19-D8DB-419B-936F-23D993D89C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1AC5C9E-C2D3-4A0F-84F0-166CE2588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71025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إجراءات تحليل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25524077"/>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2350765"/>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statistical procedures for collecting practical data.</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سيتناول هذا القسم الإجراءات الإحصائية لجمع البيانات العملية.</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649427"/>
            <a:ext cx="8777727" cy="218521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After collecting data, it is essential to analyze the information gathered to draw meaningful conclusions. As, the Statistical Package for the Social Sciences (SPSS), were used to analyze the collected data</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بعد جمع البيانات، من الضروري تحليل المعلومات التي تم جمعها لاستخلاص استنتاجات ذات معنى. حيث تم استخدام الحزمة الإحصائية للعلوم الاجتماعية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(SPSS</a:t>
            </a: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لتحليل البيانات المجمعة.</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10136235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747185"/>
            <a:ext cx="8777727" cy="329320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sample profile test was conducted, via descriptive analysis, to gain insights into the characteristics of the sample population. It helps researchers understand the demographics, preferences, and other relevant information about the individuals involved in the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تم إجراء اختبارتوصيف العينة، من خلال التحليل الوصفي، للحصول على نظرة ثاقبة لخصائص مجتمع العينة. يساعد الباحثين على فهم التركيبة السكانية والتفضيلات والمعلومات الأخرى ذات الصلة بالأفراد المشاركين في الدراسة.</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69444032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27999" cy="5385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940066"/>
          </a:xfrm>
          <a:prstGeom prst="rect">
            <a:avLst/>
          </a:prstGeom>
        </p:spPr>
        <p:txBody>
          <a:bodyPr wrap="square">
            <a:spAutoFit/>
          </a:bodyPr>
          <a:lstStyle/>
          <a:p>
            <a:pPr lvl="0" algn="ctr">
              <a:lnSpc>
                <a:spcPct val="120000"/>
              </a:lnSpc>
            </a:pPr>
            <a:r>
              <a:rPr lang="en-US" sz="2400" b="1" dirty="0">
                <a:solidFill>
                  <a:srgbClr val="000000"/>
                </a:solidFill>
                <a:latin typeface="Times New Roman" panose="02020603050405020304" pitchFamily="18" charset="0"/>
                <a:cs typeface="Times New Roman" panose="02020603050405020304" pitchFamily="18" charset="0"/>
              </a:rPr>
              <a:t>CH</a:t>
            </a:r>
            <a:r>
              <a:rPr lang="ar-EG" sz="2400" b="1" dirty="0">
                <a:solidFill>
                  <a:srgbClr val="000000"/>
                </a:solidFill>
                <a:latin typeface="Times New Roman" panose="02020603050405020304" pitchFamily="18" charset="0"/>
                <a:cs typeface="Times New Roman" panose="02020603050405020304" pitchFamily="18" charset="0"/>
              </a:rPr>
              <a:t>4</a:t>
            </a:r>
            <a:r>
              <a:rPr lang="en-US" sz="2400" b="1" dirty="0">
                <a:solidFill>
                  <a:srgbClr val="000000"/>
                </a:solidFill>
                <a:latin typeface="Times New Roman" panose="02020603050405020304" pitchFamily="18" charset="0"/>
                <a:cs typeface="Times New Roman" panose="02020603050405020304" pitchFamily="18" charset="0"/>
              </a:rPr>
              <a:t>: Statistical Analysis &amp; Findings` Discussion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87467633"/>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65275" y="1297743"/>
            <a:ext cx="6175280" cy="5429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940066"/>
          </a:xfrm>
          <a:prstGeom prst="rect">
            <a:avLst/>
          </a:prstGeom>
        </p:spPr>
        <p:txBody>
          <a:bodyPr wrap="square">
            <a:spAutoFit/>
          </a:bodyPr>
          <a:lstStyle/>
          <a:p>
            <a:pPr lvl="0" algn="ctr">
              <a:lnSpc>
                <a:spcPct val="120000"/>
              </a:lnSpc>
            </a:pPr>
            <a:r>
              <a:rPr lang="en-US" sz="2400" b="1" dirty="0">
                <a:solidFill>
                  <a:srgbClr val="000000"/>
                </a:solidFill>
                <a:latin typeface="Times New Roman" panose="02020603050405020304" pitchFamily="18" charset="0"/>
                <a:cs typeface="Times New Roman" panose="02020603050405020304" pitchFamily="18" charset="0"/>
              </a:rPr>
              <a:t>CH5: Research Limitations, Recommendations &amp;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739849" y="38619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1080143295"/>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Limitations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88222024"/>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438867"/>
            <a:ext cx="8777727" cy="19389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Any research has its limitations.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These limitations are important to acknowledge as they can impact the validity and reliability of study findings.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2734202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Future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10697922"/>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86980"/>
            <a:ext cx="8777727"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future studies, researchers can strive to overcome these limitations by carefully planning their research projects, securing necessary resources in advance, and being mindful of their own biases.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Understanding and addressing research limitations allow researchers to conduct more studies and contribute valuable insights to the field of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2D3956"/>
                </a:solidFill>
                <a:effectLst/>
                <a:uLnTx/>
                <a:uFillTx/>
                <a:latin typeface="Tajawal ExtraBold" panose="00000800000000000000" pitchFamily="2" charset="-78"/>
                <a:ea typeface="+mn-ea"/>
                <a:cs typeface="Tajawal ExtraBold" panose="00000800000000000000" pitchFamily="2" charset="-78"/>
              </a:rPr>
              <a:t>Implications and Future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51056408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Implications and  Recommendations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834692"/>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Concluding the chapter with actionable recommendations adds practical value to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Recommendations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13911525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89408426"/>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793049"/>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Summarize the key findings and recommendations derived from the research discussion, emphasizing their significance and potential impact.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Conclusion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412645986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Abstract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968990677"/>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0163" y="1104020"/>
            <a:ext cx="10422837" cy="532453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are the reason(s) for writing the paper or the aims of the research?</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Design/methodology/approach</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How are the objectives achieved? Include the main method(s) used for the research. What is the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approach to the topic and what is the theoretical or subject scope of the paper?</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Findings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was found in the course of the work? This will refer to analysis, discussion, or results.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limitations/implications (if applicable)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research is reported on in the paper this section must be completed and should include suggestions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Practical implications (if applicable)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Originality/value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new in the paper? State the value of the paper and to whom.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Use keywords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49954453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85</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Purpose</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Design:</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chapter describes alternative models of sustainability evolution and change institutionalization, and then applies the concepts in those models to understand Gap, Inc.’s sustainability journey.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Findings</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Originality and Value</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Keywords</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Institutionalization, sustainability, collaborative capability,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Paper Category</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US" sz="4267" b="1" i="0" u="none" strike="noStrike" kern="0" cap="none" spc="0" normalizeH="0" baseline="0" noProof="0" dirty="0">
                <a:ln>
                  <a:noFill/>
                </a:ln>
                <a:solidFill>
                  <a:srgbClr val="FF0000"/>
                </a:solidFill>
                <a:effectLst/>
                <a:uLnTx/>
                <a:uFillTx/>
                <a:latin typeface="Arial"/>
                <a:ea typeface="Roboto Condensed"/>
                <a:cs typeface="Arial"/>
                <a:sym typeface="Roboto Condensed"/>
              </a:rPr>
              <a:t>Abstract</a:t>
            </a:r>
            <a:endParaRPr kumimoji="0" lang="en-US" sz="1467" b="0" i="0" u="none" strike="noStrike" kern="0" cap="none" spc="0" normalizeH="0" baseline="0" noProof="0" dirty="0">
              <a:ln>
                <a:noFill/>
              </a:ln>
              <a:solidFill>
                <a:srgbClr val="FF0000"/>
              </a:solidFill>
              <a:effectLst/>
              <a:uLnTx/>
              <a:uFillTx/>
              <a:latin typeface="Arial"/>
              <a:ea typeface="+mn-ea"/>
              <a:cs typeface="Arial"/>
              <a:sym typeface="Arial"/>
            </a:endParaRPr>
          </a:p>
        </p:txBody>
      </p:sp>
      <p:pic>
        <p:nvPicPr>
          <p:cNvPr id="6" name="Picture 5">
            <a:extLst>
              <a:ext uri="{FF2B5EF4-FFF2-40B4-BE49-F238E27FC236}">
                <a16:creationId xmlns:a16="http://schemas.microsoft.com/office/drawing/2014/main" id="{C72669EE-0D5A-934F-5365-DD5D4BA3F5DB}"/>
              </a:ext>
            </a:extLst>
          </p:cNvPr>
          <p:cNvPicPr>
            <a:picLocks noChangeAspect="1"/>
          </p:cNvPicPr>
          <p:nvPr/>
        </p:nvPicPr>
        <p:blipFill>
          <a:blip r:embed="rId2"/>
          <a:stretch>
            <a:fillRect/>
          </a:stretch>
        </p:blipFill>
        <p:spPr>
          <a:xfrm>
            <a:off x="2977385" y="331469"/>
            <a:ext cx="8937511" cy="855886"/>
          </a:xfrm>
          <a:prstGeom prst="rect">
            <a:avLst/>
          </a:prstGeom>
        </p:spPr>
      </p:pic>
    </p:spTree>
    <p:extLst>
      <p:ext uri="{BB962C8B-B14F-4D97-AF65-F5344CB8AC3E}">
        <p14:creationId xmlns:p14="http://schemas.microsoft.com/office/powerpoint/2010/main" val="17184456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50717" cy="5329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799416471"/>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Appendix:</a:t>
            </a:r>
          </a:p>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techniques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الملاحق</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spTree>
    <p:extLst>
      <p:ext uri="{BB962C8B-B14F-4D97-AF65-F5344CB8AC3E}">
        <p14:creationId xmlns:p14="http://schemas.microsoft.com/office/powerpoint/2010/main" val="261508438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pic>
        <p:nvPicPr>
          <p:cNvPr id="5" name="Picture 4">
            <a:extLst>
              <a:ext uri="{FF2B5EF4-FFF2-40B4-BE49-F238E27FC236}">
                <a16:creationId xmlns:a16="http://schemas.microsoft.com/office/drawing/2014/main" id="{6FD7504F-22F9-5443-19BE-6635991B2C3E}"/>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894750" y="631482"/>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pic>
        <p:nvPicPr>
          <p:cNvPr id="6" name="Picture 5">
            <a:extLst>
              <a:ext uri="{FF2B5EF4-FFF2-40B4-BE49-F238E27FC236}">
                <a16:creationId xmlns:a16="http://schemas.microsoft.com/office/drawing/2014/main" id="{62595690-67D1-7E1E-6ADC-9B3A0283438D}"/>
              </a:ext>
            </a:extLst>
          </p:cNvPr>
          <p:cNvPicPr>
            <a:picLocks noChangeAspect="1"/>
          </p:cNvPicPr>
          <p:nvPr/>
        </p:nvPicPr>
        <p:blipFill>
          <a:blip r:embed="rId4"/>
          <a:stretch>
            <a:fillRect/>
          </a:stretch>
        </p:blipFill>
        <p:spPr>
          <a:xfrm>
            <a:off x="3300655" y="0"/>
            <a:ext cx="8937511" cy="1072989"/>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pic>
        <p:nvPicPr>
          <p:cNvPr id="5" name="Picture 4">
            <a:extLst>
              <a:ext uri="{FF2B5EF4-FFF2-40B4-BE49-F238E27FC236}">
                <a16:creationId xmlns:a16="http://schemas.microsoft.com/office/drawing/2014/main" id="{99BC9EB2-144E-17B0-016B-E160F4F49DA4}"/>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pic>
        <p:nvPicPr>
          <p:cNvPr id="4" name="Picture 3">
            <a:extLst>
              <a:ext uri="{FF2B5EF4-FFF2-40B4-BE49-F238E27FC236}">
                <a16:creationId xmlns:a16="http://schemas.microsoft.com/office/drawing/2014/main" id="{D610E104-58AB-4F1D-F178-DDE8E132C4E5}"/>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pic>
        <p:nvPicPr>
          <p:cNvPr id="4" name="Picture 3">
            <a:extLst>
              <a:ext uri="{FF2B5EF4-FFF2-40B4-BE49-F238E27FC236}">
                <a16:creationId xmlns:a16="http://schemas.microsoft.com/office/drawing/2014/main" id="{5EB91264-F621-8170-2244-50FA4D9E0F66}"/>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699102"/>
          </a:xfrm>
          <a:prstGeom prst="rect">
            <a:avLst/>
          </a:prstGeom>
        </p:spPr>
        <p:txBody>
          <a:bodyPr wrap="square">
            <a:spAutoFit/>
          </a:bodyPr>
          <a:lstStyle/>
          <a:p>
            <a:pPr lvl="0"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النشر العلمي</a:t>
            </a:r>
            <a:endPar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320021090"/>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275E1B-5385-462A-A017-2A65C7B28558}"/>
              </a:ext>
            </a:extLst>
          </p:cNvPr>
          <p:cNvSpPr/>
          <p:nvPr/>
        </p:nvSpPr>
        <p:spPr>
          <a:xfrm>
            <a:off x="3047999" y="3989457"/>
            <a:ext cx="6096000" cy="954107"/>
          </a:xfrm>
          <a:prstGeom prst="rect">
            <a:avLst/>
          </a:prstGeom>
        </p:spPr>
        <p:txBody>
          <a:bodyPr>
            <a:spAutoFit/>
          </a:bodyPr>
          <a:lstStyle/>
          <a:p>
            <a:pPr algn="ctr"/>
            <a:r>
              <a:rPr lang="en-US" sz="2800" b="1" dirty="0"/>
              <a:t>How to publish a scientific manuscript</a:t>
            </a:r>
          </a:p>
          <a:p>
            <a:pPr algn="ctr"/>
            <a:r>
              <a:rPr lang="en-US" sz="2800" b="1" dirty="0"/>
              <a:t>in a high-impact journal</a:t>
            </a:r>
          </a:p>
        </p:txBody>
      </p:sp>
      <p:sp>
        <p:nvSpPr>
          <p:cNvPr id="5" name="Rectangle 4">
            <a:extLst>
              <a:ext uri="{FF2B5EF4-FFF2-40B4-BE49-F238E27FC236}">
                <a16:creationId xmlns:a16="http://schemas.microsoft.com/office/drawing/2014/main" id="{50923221-F9A5-455B-B023-097C3B313684}"/>
              </a:ext>
            </a:extLst>
          </p:cNvPr>
          <p:cNvSpPr/>
          <p:nvPr/>
        </p:nvSpPr>
        <p:spPr>
          <a:xfrm>
            <a:off x="2023756" y="4977097"/>
            <a:ext cx="8241545" cy="400110"/>
          </a:xfrm>
          <a:prstGeom prst="rect">
            <a:avLst/>
          </a:prstGeom>
        </p:spPr>
        <p:txBody>
          <a:bodyPr wrap="square">
            <a:spAutoFit/>
          </a:bodyPr>
          <a:lstStyle/>
          <a:p>
            <a:pPr algn="ctr"/>
            <a:r>
              <a:rPr lang="en-US" sz="2000" dirty="0">
                <a:hlinkClick r:id="rId2"/>
              </a:rPr>
              <a:t>https://www.sciencedirect.com/science/article/pii/S2351979714000838</a:t>
            </a:r>
            <a:r>
              <a:rPr lang="en-US" sz="2000" dirty="0"/>
              <a:t> </a:t>
            </a:r>
          </a:p>
        </p:txBody>
      </p:sp>
      <p:pic>
        <p:nvPicPr>
          <p:cNvPr id="7" name="Picture 6">
            <a:extLst>
              <a:ext uri="{FF2B5EF4-FFF2-40B4-BE49-F238E27FC236}">
                <a16:creationId xmlns:a16="http://schemas.microsoft.com/office/drawing/2014/main" id="{208968D7-12DE-10EC-F12C-9F2DFF2EF577}"/>
              </a:ext>
            </a:extLst>
          </p:cNvPr>
          <p:cNvPicPr>
            <a:picLocks noChangeAspect="1"/>
          </p:cNvPicPr>
          <p:nvPr/>
        </p:nvPicPr>
        <p:blipFill>
          <a:blip r:embed="rId3"/>
          <a:stretch>
            <a:fillRect/>
          </a:stretch>
        </p:blipFill>
        <p:spPr>
          <a:xfrm>
            <a:off x="2935344" y="31031"/>
            <a:ext cx="8937511" cy="1072989"/>
          </a:xfrm>
          <a:prstGeom prst="rect">
            <a:avLst/>
          </a:prstGeom>
        </p:spPr>
      </p:pic>
      <p:sp>
        <p:nvSpPr>
          <p:cNvPr id="9" name="TextBox 8">
            <a:extLst>
              <a:ext uri="{FF2B5EF4-FFF2-40B4-BE49-F238E27FC236}">
                <a16:creationId xmlns:a16="http://schemas.microsoft.com/office/drawing/2014/main" id="{89257B6B-E3E0-2CD8-709E-0852284A720A}"/>
              </a:ext>
            </a:extLst>
          </p:cNvPr>
          <p:cNvSpPr txBox="1"/>
          <p:nvPr/>
        </p:nvSpPr>
        <p:spPr>
          <a:xfrm>
            <a:off x="3095751" y="1175756"/>
            <a:ext cx="6097554" cy="2400657"/>
          </a:xfrm>
          <a:prstGeom prst="rect">
            <a:avLst/>
          </a:prstGeom>
          <a:noFill/>
        </p:spPr>
        <p:txBody>
          <a:bodyPr wrap="square">
            <a:spAutoFit/>
          </a:bodyPr>
          <a:lstStyle/>
          <a:p>
            <a:pPr algn="ctr"/>
            <a:r>
              <a:rPr lang="ar-EG" sz="2400" b="1" dirty="0"/>
              <a:t>مجلة جامعة ميد أوشن</a:t>
            </a:r>
            <a:r>
              <a:rPr lang="ar-EG" dirty="0"/>
              <a:t> </a:t>
            </a:r>
            <a:endParaRPr lang="en-US" dirty="0"/>
          </a:p>
          <a:p>
            <a:endParaRPr lang="en-US" dirty="0"/>
          </a:p>
          <a:p>
            <a:r>
              <a:rPr lang="en-US" dirty="0"/>
              <a:t>https://midocean.ae/%D9%85%D8%AC%D9%84%D8%A9-%D9%85%D9%8A%D8%AF%D8%A3%D9%88%D8%B4%D9%86-%D9%84%D9%84%D8%A8%D8%AD%D9%88%D8%AB-%D9%88%D8%A7%D9%84%D8%AF%D8%B1%D8%A7%D8%B3%D8%A7%D8%AA-%D8%A7%D9%84%D8%B9%D9%84%D9%85%D9%8A/</a:t>
            </a:r>
          </a:p>
        </p:txBody>
      </p:sp>
    </p:spTree>
    <p:extLst>
      <p:ext uri="{BB962C8B-B14F-4D97-AF65-F5344CB8AC3E}">
        <p14:creationId xmlns:p14="http://schemas.microsoft.com/office/powerpoint/2010/main" val="52663794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DE6833-71CB-4D15-80E0-EF3BD9DBDBC2}">
  <ds:schemaRef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http://purl.org/dc/terms/"/>
    <ds:schemaRef ds:uri="http://schemas.microsoft.com/office/2006/metadata/properties"/>
    <ds:schemaRef ds:uri="49100919-8a76-4266-be0c-7dc583902cb4"/>
    <ds:schemaRef ds:uri="d13aca44-ef33-4cf4-9980-7f0b00e6eeb9"/>
    <ds:schemaRef ds:uri="http://purl.org/dc/dcmitype/"/>
  </ds:schemaRefs>
</ds:datastoreItem>
</file>

<file path=customXml/itemProps2.xml><?xml version="1.0" encoding="utf-8"?>
<ds:datastoreItem xmlns:ds="http://schemas.openxmlformats.org/officeDocument/2006/customXml" ds:itemID="{1208F7E0-AB0C-4FD8-9B22-2122E625D8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4B4687-BC2E-45A3-9E3E-B2AB96E0A0E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3273</TotalTime>
  <Words>3361</Words>
  <Application>Microsoft Office PowerPoint</Application>
  <PresentationFormat>Widescreen</PresentationFormat>
  <Paragraphs>543</Paragraphs>
  <Slides>97</Slides>
  <Notes>29</Notes>
  <HiddenSlides>0</HiddenSlides>
  <MMClips>0</MMClips>
  <ScaleCrop>false</ScaleCrop>
  <HeadingPairs>
    <vt:vector size="6" baseType="variant">
      <vt:variant>
        <vt:lpstr>Fonts Used</vt:lpstr>
      </vt:variant>
      <vt:variant>
        <vt:i4>10</vt:i4>
      </vt:variant>
      <vt:variant>
        <vt:lpstr>Theme</vt:lpstr>
      </vt:variant>
      <vt:variant>
        <vt:i4>12</vt:i4>
      </vt:variant>
      <vt:variant>
        <vt:lpstr>Slide Titles</vt:lpstr>
      </vt:variant>
      <vt:variant>
        <vt:i4>97</vt:i4>
      </vt:variant>
    </vt:vector>
  </HeadingPairs>
  <TitlesOfParts>
    <vt:vector size="119" baseType="lpstr">
      <vt:lpstr>Arial</vt:lpstr>
      <vt:lpstr>Arvo</vt:lpstr>
      <vt:lpstr>Calibri</vt:lpstr>
      <vt:lpstr>Calibri Light</vt:lpstr>
      <vt:lpstr>Cambria</vt:lpstr>
      <vt:lpstr>Roboto Condensed</vt:lpstr>
      <vt:lpstr>Tajawal ExtraBold</vt:lpstr>
      <vt:lpstr>Tajawal Medium</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7_Office Theme</vt:lpstr>
      <vt:lpstr>8_Office Theme</vt:lpstr>
      <vt:lpstr>9_Office Theme</vt:lpstr>
      <vt:lpstr>10_Office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Ali Anwar Metwally</cp:lastModifiedBy>
  <cp:revision>406</cp:revision>
  <dcterms:created xsi:type="dcterms:W3CDTF">2023-04-29T09:08:23Z</dcterms:created>
  <dcterms:modified xsi:type="dcterms:W3CDTF">2025-08-12T21:06:17Z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