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94EC8-B5DA-323E-0D3B-9A4DB69B6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A6823A-A582-F199-E278-BA3D32D56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B83DC-8B02-4FAE-BC4F-D62EE6B3707F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073715-3EEF-D640-F464-839AE6CE8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91498-CB51-52A6-3C6F-DD4B27799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D6373-0ED2-4EC8-9CD3-4B481A1D2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002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EE9D6F-1AB9-7DC4-A7C2-AA314867B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1E0AA-2046-84EA-5AE9-DBCDAB64A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3157F-E4C6-FD31-983A-FEC63416A0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FB83DC-8B02-4FAE-BC4F-D62EE6B3707F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83026-AB6B-157C-040F-188711D54D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900C3-672B-FB7D-2400-F79FA8CB5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9D6373-0ED2-4EC8-9CD3-4B481A1D27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247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5E62C-8DF8-C641-F12C-FB1EBC1F5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813BE-471B-A93D-A033-32D820AB9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8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B62881-883A-702E-7693-3B47DD20A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8856D-558C-DC1D-F075-95947EF22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66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5FB207-E108-F79A-C673-3CBFF868C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9A363-4AFC-21D7-07CD-9776B5275C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9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B9C09-84E6-4A71-8516-FF4EB857F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43A58-FD12-61C3-BD7F-3EEF5BAAE7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2BB2C5-E88A-6F05-6587-3646668AA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0C948-CA9F-EAAE-5035-54CF85A719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374E4-4442-263A-4A80-A4EAF541C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CA544-E4DF-04A1-230A-639C857316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A4CB1-73D0-0507-2EF3-99FB1E4D1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8BB27-DCED-FA78-841F-7A3B6586A9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CC45F-9A52-4B5B-F31F-44D564416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F3F05C-F0B6-F578-D0F1-1CF8586F80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74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9E9F7F-0E09-995A-5F73-D523F83D6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BAA59-5E0D-00BD-3195-F806E61994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4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F2C43-23FB-27B3-716A-63FBF2651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2DB7D-23D8-5486-4147-79B4F71E5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3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313D5F-8E2D-7D12-3AD8-31A97B1E8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E791C-1464-C9AB-5CB3-9AF5379C6B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42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14917F-D81C-E97E-A442-A404447FA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D984A7-36E9-991E-28EB-23943FCC0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65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97130C-F690-48FD-3BDF-6A188585E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193FDC-7F95-2FE8-6414-03A1D9215F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82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05DED8-2C32-9A6D-EED5-F4AA56B79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90069-9DC0-F895-79B0-77662264A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70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FCCBBB-288C-88AB-A984-95BF449A4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91D56E-B23B-18FE-9B9D-86E8F18E1E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0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DBC006-A779-3AD5-2382-A221E3971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29413-7491-140C-BD1A-2B1A2BBA1E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0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BEFE3-9A88-B6C0-135D-4E1474E41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3C121-F0D4-E67C-4995-D7BFC3B468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5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7609F-A0FE-0E65-BAF3-53812AC96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C85F1-7F53-410F-0FA6-33B88C023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71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44C9BF-C315-47A3-D2B0-2E75387BC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7D2FD-D34F-F7DD-5EA1-F8CF1EFB7A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3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85707D-45C9-5D1C-ED49-AC4268519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E57AE-278F-778B-EE89-C179B9C725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7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D97FD-AE0B-5F68-1443-0D5EFD69C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C84E87-476E-E70B-1409-E1D7CBFE7B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8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AC8B0E-0F96-9943-22CA-01B242451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9E03DB-B91A-10B3-FC56-264B835F4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8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07AB2-A8F4-A8D4-24E3-0BCB5C036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C1AA25-1EA7-AE03-5E7B-779103101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6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DE6283-A596-87FC-B982-D4E64556B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0A350-A718-C2FA-D421-CDB2D43B6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2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DFE674-D15D-A4F5-8B34-E3E3E6E50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E48CB-DE45-1104-57BD-58D9E6BDB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6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ADE089-A466-2271-CD42-F84D5C8E5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933CE-51D7-A07B-41DC-8CB1C53A73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22F9B-0C00-E90E-605A-0866680AC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9508A-500D-E6A3-4A27-934F48E3C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7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184C83-D72E-4DD8-12AF-14E9C06EA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D1EF4-CAD5-0FBB-FB8E-2459F60BF2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50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E830A-4385-7636-47DB-833FB0E23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43ED0-8710-9C33-C2AD-6CB7BCB928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2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9AB7A-E8F9-0EEC-AE48-3C6E4097F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9705E-44AA-04F7-F6C3-E25C5C603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3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56646-AC97-1AE3-E629-D50330A13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4975F-1CD8-2001-05E7-27B1A5A0C6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1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8BE2A-416F-2644-1F81-AFEABA8B3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EF388-4BA9-2FD1-BD50-AB978CD55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5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A9F33-DC09-F9D7-A010-64408BE38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0FF2FA-D1E9-1CDB-5C55-638769E04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4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CDC3B1-8E9C-084B-13A3-D1BE240BD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2237B-1B0C-D50F-A1A5-1491FD7AC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62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0A7027-1608-B8EE-2AEC-0AD97E682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4F86F9-8BAA-05B6-0E27-094E106A61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F1ADC-8135-2C92-4627-5B7EC2B1E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C3AC6-663E-0B78-937D-C14EF106AA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0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C8CC1-C7F4-0382-60D4-899D3789F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1E976-3D56-527E-69CA-367DB59AE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7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98681-3380-B7D8-6538-C35C4D9D4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A41682-339A-5B14-256C-0AF80DBE5E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1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0EDEC7-75C0-59D5-01AA-215958CA3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1729CA-6670-BA34-EE42-6EA91F420F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4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5016F-686D-4497-C1F4-1B0FEB9B2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57149-361D-BDBE-003A-6D337B1E9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1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56A9A-F79D-06CA-3288-1815B1971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A7889-8F1F-CFDC-B0A7-8612B0F86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540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2026-02-08T09:26:27Z</dcterms:created>
  <dcterms:modified xsi:type="dcterms:W3CDTF">2026-02-08T09:26:27Z</dcterms:modified>
</cp:coreProperties>
</file>