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5" r:id="rId1"/>
  </p:sldMasterIdLst>
  <p:notesMasterIdLst>
    <p:notesMasterId r:id="rId11"/>
  </p:notesMasterIdLst>
  <p:handoutMasterIdLst>
    <p:handoutMasterId r:id="rId12"/>
  </p:handoutMasterIdLst>
  <p:sldIdLst>
    <p:sldId id="445" r:id="rId2"/>
    <p:sldId id="424" r:id="rId3"/>
    <p:sldId id="418" r:id="rId4"/>
    <p:sldId id="449" r:id="rId5"/>
    <p:sldId id="421" r:id="rId6"/>
    <p:sldId id="450" r:id="rId7"/>
    <p:sldId id="451" r:id="rId8"/>
    <p:sldId id="452" r:id="rId9"/>
    <p:sldId id="453" r:id="rId10"/>
  </p:sldIdLst>
  <p:sldSz cx="24384000" cy="1371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ECEE"/>
    <a:srgbClr val="343754"/>
    <a:srgbClr val="F6F6F9"/>
    <a:srgbClr val="6049E0"/>
    <a:srgbClr val="BFBFBF"/>
    <a:srgbClr val="1B1F2B"/>
    <a:srgbClr val="59B1ED"/>
    <a:srgbClr val="F2F2F2"/>
    <a:srgbClr val="EEEFF0"/>
    <a:srgbClr val="62C3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DC9E9F-5891-4D5B-9FD6-091B0C7C0AB9}" v="862" dt="2024-01-30T06:04:54.4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463" autoAdjust="0"/>
    <p:restoredTop sz="96247" autoAdjust="0"/>
  </p:normalViewPr>
  <p:slideViewPr>
    <p:cSldViewPr snapToGrid="0">
      <p:cViewPr varScale="1">
        <p:scale>
          <a:sx n="51" d="100"/>
          <a:sy n="51" d="100"/>
        </p:scale>
        <p:origin x="153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9" d="100"/>
        <a:sy n="69" d="100"/>
      </p:scale>
      <p:origin x="0" y="-2406"/>
    </p:cViewPr>
  </p:sorterViewPr>
  <p:notesViewPr>
    <p:cSldViewPr snapToGrid="0">
      <p:cViewPr>
        <p:scale>
          <a:sx n="1" d="2"/>
          <a:sy n="1" d="2"/>
        </p:scale>
        <p:origin x="3774" y="9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sign studio moara" userId="bb76c698d5ed7a70" providerId="LiveId" clId="{05153F50-04E1-4429-A051-D07E677BE1F0}"/>
    <pc:docChg chg="modSld">
      <pc:chgData name="design studio moara" userId="bb76c698d5ed7a70" providerId="LiveId" clId="{05153F50-04E1-4429-A051-D07E677BE1F0}" dt="2024-01-05T01:37:21.361" v="4" actId="113"/>
      <pc:docMkLst>
        <pc:docMk/>
      </pc:docMkLst>
      <pc:sldChg chg="modSp mod">
        <pc:chgData name="design studio moara" userId="bb76c698d5ed7a70" providerId="LiveId" clId="{05153F50-04E1-4429-A051-D07E677BE1F0}" dt="2024-01-05T01:37:21.361" v="4" actId="113"/>
        <pc:sldMkLst>
          <pc:docMk/>
          <pc:sldMk cId="3314763654" sldId="362"/>
        </pc:sldMkLst>
        <pc:spChg chg="mod">
          <ac:chgData name="design studio moara" userId="bb76c698d5ed7a70" providerId="LiveId" clId="{05153F50-04E1-4429-A051-D07E677BE1F0}" dt="2024-01-05T01:37:21.361" v="4" actId="113"/>
          <ac:spMkLst>
            <pc:docMk/>
            <pc:sldMk cId="3314763654" sldId="362"/>
            <ac:spMk id="86" creationId="{1213200A-C4FD-98EF-3725-27DB7A04FA83}"/>
          </ac:spMkLst>
        </pc:spChg>
      </pc:sldChg>
      <pc:sldChg chg="modSp mod">
        <pc:chgData name="design studio moara" userId="bb76c698d5ed7a70" providerId="LiveId" clId="{05153F50-04E1-4429-A051-D07E677BE1F0}" dt="2024-01-05T01:37:13.706" v="0" actId="113"/>
        <pc:sldMkLst>
          <pc:docMk/>
          <pc:sldMk cId="1375375872" sldId="363"/>
        </pc:sldMkLst>
        <pc:spChg chg="mod">
          <ac:chgData name="design studio moara" userId="bb76c698d5ed7a70" providerId="LiveId" clId="{05153F50-04E1-4429-A051-D07E677BE1F0}" dt="2024-01-05T01:37:13.706" v="0" actId="113"/>
          <ac:spMkLst>
            <pc:docMk/>
            <pc:sldMk cId="1375375872" sldId="363"/>
            <ac:spMk id="3" creationId="{204CB70E-3348-D63D-8DA7-4FC63C994444}"/>
          </ac:spMkLst>
        </pc:spChg>
      </pc:sldChg>
    </pc:docChg>
  </pc:docChgLst>
  <pc:docChgLst>
    <pc:chgData name="design studio moara" userId="bb76c698d5ed7a70" providerId="LiveId" clId="{072F094C-5CA3-4EB3-B52C-2480D9ADD0BC}"/>
    <pc:docChg chg="undo custSel addSld delSld modSld modMainMaster">
      <pc:chgData name="design studio moara" userId="bb76c698d5ed7a70" providerId="LiveId" clId="{072F094C-5CA3-4EB3-B52C-2480D9ADD0BC}" dt="2024-01-24T07:03:14.232" v="7332" actId="14100"/>
      <pc:docMkLst>
        <pc:docMk/>
      </pc:docMkLst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2336812865" sldId="377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3392212745" sldId="384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578824672" sldId="388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3826139288" sldId="390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1549020574" sldId="392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1623443953" sldId="394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3496865903" sldId="395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172501788" sldId="396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2940782879" sldId="397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3052229640" sldId="398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1227953612" sldId="399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3590053194" sldId="400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4032432921" sldId="403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1446191656" sldId="404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2637614721" sldId="405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852698275" sldId="406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1591734173" sldId="407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1323217534" sldId="409"/>
        </pc:sldMkLst>
      </pc:sldChg>
      <pc:sldChg chg="del">
        <pc:chgData name="design studio moara" userId="bb76c698d5ed7a70" providerId="LiveId" clId="{072F094C-5CA3-4EB3-B52C-2480D9ADD0BC}" dt="2024-01-23T06:04:10.622" v="2" actId="47"/>
        <pc:sldMkLst>
          <pc:docMk/>
          <pc:sldMk cId="3575676905" sldId="410"/>
        </pc:sldMkLst>
      </pc:sldChg>
      <pc:sldChg chg="del">
        <pc:chgData name="design studio moara" userId="bb76c698d5ed7a70" providerId="LiveId" clId="{072F094C-5CA3-4EB3-B52C-2480D9ADD0BC}" dt="2024-01-23T06:04:10.622" v="2" actId="47"/>
        <pc:sldMkLst>
          <pc:docMk/>
          <pc:sldMk cId="4049338340" sldId="411"/>
        </pc:sldMkLst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1130020458" sldId="412"/>
        </pc:sldMkLst>
      </pc:sldChg>
      <pc:sldChg chg="addSp delSp modSp new add del mod setBg modClrScheme chgLayout">
        <pc:chgData name="design studio moara" userId="bb76c698d5ed7a70" providerId="LiveId" clId="{072F094C-5CA3-4EB3-B52C-2480D9ADD0BC}" dt="2024-01-23T07:06:57.559" v="1068" actId="47"/>
        <pc:sldMkLst>
          <pc:docMk/>
          <pc:sldMk cId="1774048120" sldId="412"/>
        </pc:sldMkLst>
        <pc:spChg chg="del">
          <ac:chgData name="design studio moara" userId="bb76c698d5ed7a70" providerId="LiveId" clId="{072F094C-5CA3-4EB3-B52C-2480D9ADD0BC}" dt="2024-01-23T06:04:13.898" v="3" actId="478"/>
          <ac:spMkLst>
            <pc:docMk/>
            <pc:sldMk cId="1774048120" sldId="412"/>
            <ac:spMk id="2" creationId="{5BD9597D-A9BA-DE65-DBFD-2FF0F45E5A35}"/>
          </ac:spMkLst>
        </pc:spChg>
        <pc:spChg chg="add mod ord">
          <ac:chgData name="design studio moara" userId="bb76c698d5ed7a70" providerId="LiveId" clId="{072F094C-5CA3-4EB3-B52C-2480D9ADD0BC}" dt="2024-01-23T06:38:24.303" v="468" actId="700"/>
          <ac:spMkLst>
            <pc:docMk/>
            <pc:sldMk cId="1774048120" sldId="412"/>
            <ac:spMk id="2" creationId="{F01DC5BC-8CC1-E470-1C45-E6F4EA9F724E}"/>
          </ac:spMkLst>
        </pc:spChg>
        <pc:spChg chg="del">
          <ac:chgData name="design studio moara" userId="bb76c698d5ed7a70" providerId="LiveId" clId="{072F094C-5CA3-4EB3-B52C-2480D9ADD0BC}" dt="2024-01-23T06:04:13.898" v="3" actId="478"/>
          <ac:spMkLst>
            <pc:docMk/>
            <pc:sldMk cId="1774048120" sldId="412"/>
            <ac:spMk id="3" creationId="{8B6AB20B-3D33-A208-D96B-C7814027EC51}"/>
          </ac:spMkLst>
        </pc:spChg>
        <pc:spChg chg="add del mod">
          <ac:chgData name="design studio moara" userId="bb76c698d5ed7a70" providerId="LiveId" clId="{072F094C-5CA3-4EB3-B52C-2480D9ADD0BC}" dt="2024-01-23T06:40:20.863" v="492" actId="21"/>
          <ac:spMkLst>
            <pc:docMk/>
            <pc:sldMk cId="1774048120" sldId="412"/>
            <ac:spMk id="5" creationId="{5B071A57-41EC-286A-D604-D2052117CB80}"/>
          </ac:spMkLst>
        </pc:spChg>
        <pc:spChg chg="add del mod">
          <ac:chgData name="design studio moara" userId="bb76c698d5ed7a70" providerId="LiveId" clId="{072F094C-5CA3-4EB3-B52C-2480D9ADD0BC}" dt="2024-01-23T06:07:59.259" v="13" actId="478"/>
          <ac:spMkLst>
            <pc:docMk/>
            <pc:sldMk cId="1774048120" sldId="412"/>
            <ac:spMk id="6" creationId="{2953DFD8-96FA-9CF5-1026-435E4E86021C}"/>
          </ac:spMkLst>
        </pc:spChg>
        <pc:spChg chg="add del">
          <ac:chgData name="design studio moara" userId="bb76c698d5ed7a70" providerId="LiveId" clId="{072F094C-5CA3-4EB3-B52C-2480D9ADD0BC}" dt="2024-01-23T06:08:38.474" v="26" actId="478"/>
          <ac:spMkLst>
            <pc:docMk/>
            <pc:sldMk cId="1774048120" sldId="412"/>
            <ac:spMk id="7" creationId="{14077A34-7DAF-0244-E3EE-5C4F37B87B83}"/>
          </ac:spMkLst>
        </pc:spChg>
        <pc:spChg chg="add del mod ord">
          <ac:chgData name="design studio moara" userId="bb76c698d5ed7a70" providerId="LiveId" clId="{072F094C-5CA3-4EB3-B52C-2480D9ADD0BC}" dt="2024-01-23T06:09:14.227" v="35"/>
          <ac:spMkLst>
            <pc:docMk/>
            <pc:sldMk cId="1774048120" sldId="412"/>
            <ac:spMk id="8" creationId="{311204D7-BAA7-528A-BE7B-D5B3CBF6D2AC}"/>
          </ac:spMkLst>
        </pc:spChg>
        <pc:spChg chg="add del mod">
          <ac:chgData name="design studio moara" userId="bb76c698d5ed7a70" providerId="LiveId" clId="{072F094C-5CA3-4EB3-B52C-2480D9ADD0BC}" dt="2024-01-23T06:09:14.227" v="35"/>
          <ac:spMkLst>
            <pc:docMk/>
            <pc:sldMk cId="1774048120" sldId="412"/>
            <ac:spMk id="9" creationId="{16C8D0B4-A40A-101C-5EF9-61359C0A8018}"/>
          </ac:spMkLst>
        </pc:spChg>
        <pc:spChg chg="mod">
          <ac:chgData name="design studio moara" userId="bb76c698d5ed7a70" providerId="LiveId" clId="{072F094C-5CA3-4EB3-B52C-2480D9ADD0BC}" dt="2024-01-23T06:09:07.435" v="33"/>
          <ac:spMkLst>
            <pc:docMk/>
            <pc:sldMk cId="1774048120" sldId="412"/>
            <ac:spMk id="10" creationId="{5B1A06DE-E86E-707D-88FF-055F982F3494}"/>
          </ac:spMkLst>
        </pc:spChg>
        <pc:spChg chg="del mod">
          <ac:chgData name="design studio moara" userId="bb76c698d5ed7a70" providerId="LiveId" clId="{072F094C-5CA3-4EB3-B52C-2480D9ADD0BC}" dt="2024-01-23T06:09:21.397" v="37"/>
          <ac:spMkLst>
            <pc:docMk/>
            <pc:sldMk cId="1774048120" sldId="412"/>
            <ac:spMk id="11" creationId="{E0DDC1E6-1BC0-BFAD-026B-0AE83069535B}"/>
          </ac:spMkLst>
        </pc:spChg>
        <pc:spChg chg="add del">
          <ac:chgData name="design studio moara" userId="bb76c698d5ed7a70" providerId="LiveId" clId="{072F094C-5CA3-4EB3-B52C-2480D9ADD0BC}" dt="2024-01-23T06:09:21.397" v="37"/>
          <ac:spMkLst>
            <pc:docMk/>
            <pc:sldMk cId="1774048120" sldId="412"/>
            <ac:spMk id="12" creationId="{659B1094-6EFF-ED54-9FB7-6FDDB2F30E16}"/>
          </ac:spMkLst>
        </pc:spChg>
        <pc:spChg chg="del mod">
          <ac:chgData name="design studio moara" userId="bb76c698d5ed7a70" providerId="LiveId" clId="{072F094C-5CA3-4EB3-B52C-2480D9ADD0BC}" dt="2024-01-23T06:09:29.452" v="39"/>
          <ac:spMkLst>
            <pc:docMk/>
            <pc:sldMk cId="1774048120" sldId="412"/>
            <ac:spMk id="13" creationId="{273FA3FE-0BAF-1082-4CC8-794D7E206C39}"/>
          </ac:spMkLst>
        </pc:spChg>
        <pc:spChg chg="add del">
          <ac:chgData name="design studio moara" userId="bb76c698d5ed7a70" providerId="LiveId" clId="{072F094C-5CA3-4EB3-B52C-2480D9ADD0BC}" dt="2024-01-23T06:09:29.452" v="39"/>
          <ac:spMkLst>
            <pc:docMk/>
            <pc:sldMk cId="1774048120" sldId="412"/>
            <ac:spMk id="14" creationId="{C2937B58-33C5-B3C3-62F7-141E53573154}"/>
          </ac:spMkLst>
        </pc:spChg>
        <pc:spChg chg="del mod">
          <ac:chgData name="design studio moara" userId="bb76c698d5ed7a70" providerId="LiveId" clId="{072F094C-5CA3-4EB3-B52C-2480D9ADD0BC}" dt="2024-01-23T06:13:09.648" v="141" actId="478"/>
          <ac:spMkLst>
            <pc:docMk/>
            <pc:sldMk cId="1774048120" sldId="412"/>
            <ac:spMk id="15" creationId="{41B32D98-AA23-39F6-1A32-B43A3A13337A}"/>
          </ac:spMkLst>
        </pc:spChg>
        <pc:spChg chg="add del mod">
          <ac:chgData name="design studio moara" userId="bb76c698d5ed7a70" providerId="LiveId" clId="{072F094C-5CA3-4EB3-B52C-2480D9ADD0BC}" dt="2024-01-23T06:40:20.863" v="492" actId="21"/>
          <ac:spMkLst>
            <pc:docMk/>
            <pc:sldMk cId="1774048120" sldId="412"/>
            <ac:spMk id="16" creationId="{1DEE6912-3D61-1B93-A4E4-90CAAFE3FAD9}"/>
          </ac:spMkLst>
        </pc:spChg>
        <pc:spChg chg="add mod topLvl">
          <ac:chgData name="design studio moara" userId="bb76c698d5ed7a70" providerId="LiveId" clId="{072F094C-5CA3-4EB3-B52C-2480D9ADD0BC}" dt="2024-01-23T06:20:35.694" v="285" actId="164"/>
          <ac:spMkLst>
            <pc:docMk/>
            <pc:sldMk cId="1774048120" sldId="412"/>
            <ac:spMk id="17" creationId="{7E844D64-A984-9608-F30E-310BBE914555}"/>
          </ac:spMkLst>
        </pc:spChg>
        <pc:spChg chg="add mod topLvl">
          <ac:chgData name="design studio moara" userId="bb76c698d5ed7a70" providerId="LiveId" clId="{072F094C-5CA3-4EB3-B52C-2480D9ADD0BC}" dt="2024-01-23T06:20:35.694" v="285" actId="164"/>
          <ac:spMkLst>
            <pc:docMk/>
            <pc:sldMk cId="1774048120" sldId="412"/>
            <ac:spMk id="18" creationId="{087B5B36-2DBE-5D55-8A8A-2ACF86BF4D33}"/>
          </ac:spMkLst>
        </pc:spChg>
        <pc:spChg chg="add del mod ord">
          <ac:chgData name="design studio moara" userId="bb76c698d5ed7a70" providerId="LiveId" clId="{072F094C-5CA3-4EB3-B52C-2480D9ADD0BC}" dt="2024-01-23T06:13:45.400" v="166"/>
          <ac:spMkLst>
            <pc:docMk/>
            <pc:sldMk cId="1774048120" sldId="412"/>
            <ac:spMk id="21" creationId="{2452EC9F-2130-4AB6-BB33-7FE1B9D03408}"/>
          </ac:spMkLst>
        </pc:spChg>
        <pc:spChg chg="add del">
          <ac:chgData name="design studio moara" userId="bb76c698d5ed7a70" providerId="LiveId" clId="{072F094C-5CA3-4EB3-B52C-2480D9ADD0BC}" dt="2024-01-23T06:13:45.400" v="166"/>
          <ac:spMkLst>
            <pc:docMk/>
            <pc:sldMk cId="1774048120" sldId="412"/>
            <ac:spMk id="24" creationId="{DB23B0C4-ED15-DC0D-DACC-D3A0664FD18F}"/>
          </ac:spMkLst>
        </pc:spChg>
        <pc:spChg chg="del mod">
          <ac:chgData name="design studio moara" userId="bb76c698d5ed7a70" providerId="LiveId" clId="{072F094C-5CA3-4EB3-B52C-2480D9ADD0BC}" dt="2024-01-23T06:13:54.432" v="168"/>
          <ac:spMkLst>
            <pc:docMk/>
            <pc:sldMk cId="1774048120" sldId="412"/>
            <ac:spMk id="25" creationId="{2674079B-518F-99CE-288D-54915E5689CF}"/>
          </ac:spMkLst>
        </pc:spChg>
        <pc:spChg chg="add del">
          <ac:chgData name="design studio moara" userId="bb76c698d5ed7a70" providerId="LiveId" clId="{072F094C-5CA3-4EB3-B52C-2480D9ADD0BC}" dt="2024-01-23T06:13:54.432" v="168"/>
          <ac:spMkLst>
            <pc:docMk/>
            <pc:sldMk cId="1774048120" sldId="412"/>
            <ac:spMk id="26" creationId="{DD8C36A4-8D6D-681D-E7CA-39E5BBD28254}"/>
          </ac:spMkLst>
        </pc:spChg>
        <pc:spChg chg="del mod ord">
          <ac:chgData name="design studio moara" userId="bb76c698d5ed7a70" providerId="LiveId" clId="{072F094C-5CA3-4EB3-B52C-2480D9ADD0BC}" dt="2024-01-23T06:14:39.093" v="174"/>
          <ac:spMkLst>
            <pc:docMk/>
            <pc:sldMk cId="1774048120" sldId="412"/>
            <ac:spMk id="27" creationId="{A47694A2-6683-1999-00B6-9E0FD93DBD36}"/>
          </ac:spMkLst>
        </pc:spChg>
        <pc:spChg chg="add del mod">
          <ac:chgData name="design studio moara" userId="bb76c698d5ed7a70" providerId="LiveId" clId="{072F094C-5CA3-4EB3-B52C-2480D9ADD0BC}" dt="2024-01-23T06:14:39.093" v="174"/>
          <ac:spMkLst>
            <pc:docMk/>
            <pc:sldMk cId="1774048120" sldId="412"/>
            <ac:spMk id="28" creationId="{ED20AC9C-6052-9694-E12A-32F6885A85C1}"/>
          </ac:spMkLst>
        </pc:spChg>
        <pc:spChg chg="del mod ord">
          <ac:chgData name="design studio moara" userId="bb76c698d5ed7a70" providerId="LiveId" clId="{072F094C-5CA3-4EB3-B52C-2480D9ADD0BC}" dt="2024-01-23T06:22:49.262" v="293"/>
          <ac:spMkLst>
            <pc:docMk/>
            <pc:sldMk cId="1774048120" sldId="412"/>
            <ac:spMk id="29" creationId="{ADBA075C-AE8A-EDB3-8475-A2F801C1DCD2}"/>
          </ac:spMkLst>
        </pc:spChg>
        <pc:spChg chg="add mod">
          <ac:chgData name="design studio moara" userId="bb76c698d5ed7a70" providerId="LiveId" clId="{072F094C-5CA3-4EB3-B52C-2480D9ADD0BC}" dt="2024-01-23T06:17:13.662" v="226" actId="164"/>
          <ac:spMkLst>
            <pc:docMk/>
            <pc:sldMk cId="1774048120" sldId="412"/>
            <ac:spMk id="30" creationId="{25CD93B0-224B-F3F2-501C-B79140DB6B00}"/>
          </ac:spMkLst>
        </pc:spChg>
        <pc:spChg chg="add mod">
          <ac:chgData name="design studio moara" userId="bb76c698d5ed7a70" providerId="LiveId" clId="{072F094C-5CA3-4EB3-B52C-2480D9ADD0BC}" dt="2024-01-23T06:17:13.662" v="226" actId="164"/>
          <ac:spMkLst>
            <pc:docMk/>
            <pc:sldMk cId="1774048120" sldId="412"/>
            <ac:spMk id="31" creationId="{4B32008A-5128-3DF2-7CC2-E81104B05292}"/>
          </ac:spMkLst>
        </pc:spChg>
        <pc:spChg chg="add mod">
          <ac:chgData name="design studio moara" userId="bb76c698d5ed7a70" providerId="LiveId" clId="{072F094C-5CA3-4EB3-B52C-2480D9ADD0BC}" dt="2024-01-23T06:17:13.662" v="226" actId="164"/>
          <ac:spMkLst>
            <pc:docMk/>
            <pc:sldMk cId="1774048120" sldId="412"/>
            <ac:spMk id="32" creationId="{413EA876-5873-68A0-F00F-C2EF84D46FA2}"/>
          </ac:spMkLst>
        </pc:spChg>
        <pc:spChg chg="add del">
          <ac:chgData name="design studio moara" userId="bb76c698d5ed7a70" providerId="LiveId" clId="{072F094C-5CA3-4EB3-B52C-2480D9ADD0BC}" dt="2024-01-23T06:22:49.262" v="293"/>
          <ac:spMkLst>
            <pc:docMk/>
            <pc:sldMk cId="1774048120" sldId="412"/>
            <ac:spMk id="39" creationId="{E7492082-A279-DF56-BBA2-4C9084806D75}"/>
          </ac:spMkLst>
        </pc:spChg>
        <pc:spChg chg="del mod">
          <ac:chgData name="design studio moara" userId="bb76c698d5ed7a70" providerId="LiveId" clId="{072F094C-5CA3-4EB3-B52C-2480D9ADD0BC}" dt="2024-01-23T06:22:56.155" v="295"/>
          <ac:spMkLst>
            <pc:docMk/>
            <pc:sldMk cId="1774048120" sldId="412"/>
            <ac:spMk id="40" creationId="{C4CC0181-EF95-96C6-36F2-06E1B4E898A5}"/>
          </ac:spMkLst>
        </pc:spChg>
        <pc:spChg chg="add del">
          <ac:chgData name="design studio moara" userId="bb76c698d5ed7a70" providerId="LiveId" clId="{072F094C-5CA3-4EB3-B52C-2480D9ADD0BC}" dt="2024-01-23T06:22:56.155" v="295"/>
          <ac:spMkLst>
            <pc:docMk/>
            <pc:sldMk cId="1774048120" sldId="412"/>
            <ac:spMk id="41" creationId="{16C71865-7352-7479-4DC5-33D55BB70AF4}"/>
          </ac:spMkLst>
        </pc:spChg>
        <pc:spChg chg="del mod">
          <ac:chgData name="design studio moara" userId="bb76c698d5ed7a70" providerId="LiveId" clId="{072F094C-5CA3-4EB3-B52C-2480D9ADD0BC}" dt="2024-01-23T06:25:14.438" v="328" actId="478"/>
          <ac:spMkLst>
            <pc:docMk/>
            <pc:sldMk cId="1774048120" sldId="412"/>
            <ac:spMk id="42" creationId="{2595403C-CCF0-6454-4A67-4DEBA1FDD7B9}"/>
          </ac:spMkLst>
        </pc:spChg>
        <pc:spChg chg="add del mod ord">
          <ac:chgData name="design studio moara" userId="bb76c698d5ed7a70" providerId="LiveId" clId="{072F094C-5CA3-4EB3-B52C-2480D9ADD0BC}" dt="2024-01-23T06:25:50.685" v="342"/>
          <ac:spMkLst>
            <pc:docMk/>
            <pc:sldMk cId="1774048120" sldId="412"/>
            <ac:spMk id="43" creationId="{CA31D4BB-676C-7F34-4D16-DDAABB71FD53}"/>
          </ac:spMkLst>
        </pc:spChg>
        <pc:spChg chg="add del">
          <ac:chgData name="design studio moara" userId="bb76c698d5ed7a70" providerId="LiveId" clId="{072F094C-5CA3-4EB3-B52C-2480D9ADD0BC}" dt="2024-01-23T06:25:50.685" v="342"/>
          <ac:spMkLst>
            <pc:docMk/>
            <pc:sldMk cId="1774048120" sldId="412"/>
            <ac:spMk id="44" creationId="{6B49BACD-7B41-A2F1-7E09-C5AABD3A4792}"/>
          </ac:spMkLst>
        </pc:spChg>
        <pc:spChg chg="del mod">
          <ac:chgData name="design studio moara" userId="bb76c698d5ed7a70" providerId="LiveId" clId="{072F094C-5CA3-4EB3-B52C-2480D9ADD0BC}" dt="2024-01-23T06:25:59.185" v="344"/>
          <ac:spMkLst>
            <pc:docMk/>
            <pc:sldMk cId="1774048120" sldId="412"/>
            <ac:spMk id="45" creationId="{1885711E-9317-B3B2-08C9-351851E0459E}"/>
          </ac:spMkLst>
        </pc:spChg>
        <pc:spChg chg="add del">
          <ac:chgData name="design studio moara" userId="bb76c698d5ed7a70" providerId="LiveId" clId="{072F094C-5CA3-4EB3-B52C-2480D9ADD0BC}" dt="2024-01-23T06:25:59.185" v="344"/>
          <ac:spMkLst>
            <pc:docMk/>
            <pc:sldMk cId="1774048120" sldId="412"/>
            <ac:spMk id="46" creationId="{AD1BFD17-DD57-A0CD-2439-92138B7738EC}"/>
          </ac:spMkLst>
        </pc:spChg>
        <pc:spChg chg="add del mod">
          <ac:chgData name="design studio moara" userId="bb76c698d5ed7a70" providerId="LiveId" clId="{072F094C-5CA3-4EB3-B52C-2480D9ADD0BC}" dt="2024-01-23T06:26:17.306" v="348"/>
          <ac:spMkLst>
            <pc:docMk/>
            <pc:sldMk cId="1774048120" sldId="412"/>
            <ac:spMk id="47" creationId="{56423AB8-5A21-06BF-F799-F59C81247E61}"/>
          </ac:spMkLst>
        </pc:spChg>
        <pc:spChg chg="add del">
          <ac:chgData name="design studio moara" userId="bb76c698d5ed7a70" providerId="LiveId" clId="{072F094C-5CA3-4EB3-B52C-2480D9ADD0BC}" dt="2024-01-23T06:26:17.306" v="348"/>
          <ac:spMkLst>
            <pc:docMk/>
            <pc:sldMk cId="1774048120" sldId="412"/>
            <ac:spMk id="48" creationId="{CDB4A9C4-FF3A-A755-C491-A41A1B3AD792}"/>
          </ac:spMkLst>
        </pc:spChg>
        <pc:spChg chg="mod">
          <ac:chgData name="design studio moara" userId="bb76c698d5ed7a70" providerId="LiveId" clId="{072F094C-5CA3-4EB3-B52C-2480D9ADD0BC}" dt="2024-01-23T06:26:06.662" v="347"/>
          <ac:spMkLst>
            <pc:docMk/>
            <pc:sldMk cId="1774048120" sldId="412"/>
            <ac:spMk id="49" creationId="{984C3A8D-488B-B638-E47F-14C6EC8F717B}"/>
          </ac:spMkLst>
        </pc:spChg>
        <pc:spChg chg="del mod">
          <ac:chgData name="design studio moara" userId="bb76c698d5ed7a70" providerId="LiveId" clId="{072F094C-5CA3-4EB3-B52C-2480D9ADD0BC}" dt="2024-01-23T06:26:44.297" v="356"/>
          <ac:spMkLst>
            <pc:docMk/>
            <pc:sldMk cId="1774048120" sldId="412"/>
            <ac:spMk id="50" creationId="{547F7278-1429-48C2-7E2C-18CD6C6E553A}"/>
          </ac:spMkLst>
        </pc:spChg>
        <pc:spChg chg="add del">
          <ac:chgData name="design studio moara" userId="bb76c698d5ed7a70" providerId="LiveId" clId="{072F094C-5CA3-4EB3-B52C-2480D9ADD0BC}" dt="2024-01-23T06:26:44.297" v="356"/>
          <ac:spMkLst>
            <pc:docMk/>
            <pc:sldMk cId="1774048120" sldId="412"/>
            <ac:spMk id="51" creationId="{EE2E7848-2BD9-3020-61B1-084712C1822A}"/>
          </ac:spMkLst>
        </pc:spChg>
        <pc:spChg chg="del mod">
          <ac:chgData name="design studio moara" userId="bb76c698d5ed7a70" providerId="LiveId" clId="{072F094C-5CA3-4EB3-B52C-2480D9ADD0BC}" dt="2024-01-23T06:29:27.190" v="415"/>
          <ac:spMkLst>
            <pc:docMk/>
            <pc:sldMk cId="1774048120" sldId="412"/>
            <ac:spMk id="52" creationId="{92755081-F7E8-D916-431A-F92AFF58966C}"/>
          </ac:spMkLst>
        </pc:spChg>
        <pc:spChg chg="add del">
          <ac:chgData name="design studio moara" userId="bb76c698d5ed7a70" providerId="LiveId" clId="{072F094C-5CA3-4EB3-B52C-2480D9ADD0BC}" dt="2024-01-23T06:29:27.190" v="415"/>
          <ac:spMkLst>
            <pc:docMk/>
            <pc:sldMk cId="1774048120" sldId="412"/>
            <ac:spMk id="55" creationId="{906AD160-A22E-4197-2BB3-66021903F885}"/>
          </ac:spMkLst>
        </pc:spChg>
        <pc:spChg chg="del mod">
          <ac:chgData name="design studio moara" userId="bb76c698d5ed7a70" providerId="LiveId" clId="{072F094C-5CA3-4EB3-B52C-2480D9ADD0BC}" dt="2024-01-23T06:30:39.276" v="435"/>
          <ac:spMkLst>
            <pc:docMk/>
            <pc:sldMk cId="1774048120" sldId="412"/>
            <ac:spMk id="56" creationId="{BF1BA522-CE76-21AB-6B44-5E1535D2C5FC}"/>
          </ac:spMkLst>
        </pc:spChg>
        <pc:spChg chg="add del">
          <ac:chgData name="design studio moara" userId="bb76c698d5ed7a70" providerId="LiveId" clId="{072F094C-5CA3-4EB3-B52C-2480D9ADD0BC}" dt="2024-01-23T06:30:39.276" v="435"/>
          <ac:spMkLst>
            <pc:docMk/>
            <pc:sldMk cId="1774048120" sldId="412"/>
            <ac:spMk id="57" creationId="{8D8AFA9A-CCD2-F42E-1E80-50306F8E0E7A}"/>
          </ac:spMkLst>
        </pc:spChg>
        <pc:spChg chg="del mod ord">
          <ac:chgData name="design studio moara" userId="bb76c698d5ed7a70" providerId="LiveId" clId="{072F094C-5CA3-4EB3-B52C-2480D9ADD0BC}" dt="2024-01-23T06:38:28.476" v="469" actId="478"/>
          <ac:spMkLst>
            <pc:docMk/>
            <pc:sldMk cId="1774048120" sldId="412"/>
            <ac:spMk id="58" creationId="{A8FA5D53-7DDB-8940-94FC-A8296BD4DF6A}"/>
          </ac:spMkLst>
        </pc:spChg>
        <pc:spChg chg="add del mod">
          <ac:chgData name="design studio moara" userId="bb76c698d5ed7a70" providerId="LiveId" clId="{072F094C-5CA3-4EB3-B52C-2480D9ADD0BC}" dt="2024-01-23T06:31:45.505" v="444" actId="21"/>
          <ac:spMkLst>
            <pc:docMk/>
            <pc:sldMk cId="1774048120" sldId="412"/>
            <ac:spMk id="59" creationId="{8F18DEA4-BD3A-618F-C52B-A073DEAF4639}"/>
          </ac:spMkLst>
        </pc:spChg>
        <pc:grpChg chg="add del mod">
          <ac:chgData name="design studio moara" userId="bb76c698d5ed7a70" providerId="LiveId" clId="{072F094C-5CA3-4EB3-B52C-2480D9ADD0BC}" dt="2024-01-23T06:10:47.596" v="65" actId="165"/>
          <ac:grpSpMkLst>
            <pc:docMk/>
            <pc:sldMk cId="1774048120" sldId="412"/>
            <ac:grpSpMk id="19" creationId="{34650D5D-97C5-67F4-8A31-C404948A6FAA}"/>
          </ac:grpSpMkLst>
        </pc:grpChg>
        <pc:grpChg chg="add del mod">
          <ac:chgData name="design studio moara" userId="bb76c698d5ed7a70" providerId="LiveId" clId="{072F094C-5CA3-4EB3-B52C-2480D9ADD0BC}" dt="2024-01-23T06:15:05.548" v="177" actId="165"/>
          <ac:grpSpMkLst>
            <pc:docMk/>
            <pc:sldMk cId="1774048120" sldId="412"/>
            <ac:grpSpMk id="20" creationId="{73A0FA5E-0BFB-4B1D-A018-AB5638F3A754}"/>
          </ac:grpSpMkLst>
        </pc:grpChg>
        <pc:grpChg chg="add del mod ord">
          <ac:chgData name="design studio moara" userId="bb76c698d5ed7a70" providerId="LiveId" clId="{072F094C-5CA3-4EB3-B52C-2480D9ADD0BC}" dt="2024-01-23T06:48:37.220" v="678" actId="21"/>
          <ac:grpSpMkLst>
            <pc:docMk/>
            <pc:sldMk cId="1774048120" sldId="412"/>
            <ac:grpSpMk id="33" creationId="{516553FF-0D17-638E-2CB5-37BED2E0CD80}"/>
          </ac:grpSpMkLst>
        </pc:grpChg>
        <pc:grpChg chg="add mod">
          <ac:chgData name="design studio moara" userId="bb76c698d5ed7a70" providerId="LiveId" clId="{072F094C-5CA3-4EB3-B52C-2480D9ADD0BC}" dt="2024-01-23T06:29:39.590" v="421" actId="1036"/>
          <ac:grpSpMkLst>
            <pc:docMk/>
            <pc:sldMk cId="1774048120" sldId="412"/>
            <ac:grpSpMk id="38" creationId="{2722E1A5-787E-AAA2-A98D-597D2EDC12BE}"/>
          </ac:grpSpMkLst>
        </pc:grpChg>
        <pc:picChg chg="add del mod">
          <ac:chgData name="design studio moara" userId="bb76c698d5ed7a70" providerId="LiveId" clId="{072F094C-5CA3-4EB3-B52C-2480D9ADD0BC}" dt="2024-01-23T06:18:59.362" v="258" actId="478"/>
          <ac:picMkLst>
            <pc:docMk/>
            <pc:sldMk cId="1774048120" sldId="412"/>
            <ac:picMk id="35" creationId="{4B0FB57D-3688-FA88-354A-86DF0BB3EAB8}"/>
          </ac:picMkLst>
        </pc:picChg>
        <pc:picChg chg="add del mod ord">
          <ac:chgData name="design studio moara" userId="bb76c698d5ed7a70" providerId="LiveId" clId="{072F094C-5CA3-4EB3-B52C-2480D9ADD0BC}" dt="2024-01-23T06:22:35.157" v="291" actId="478"/>
          <ac:picMkLst>
            <pc:docMk/>
            <pc:sldMk cId="1774048120" sldId="412"/>
            <ac:picMk id="37" creationId="{A79AD5FF-ADB2-F581-DB46-C8D51E45E255}"/>
          </ac:picMkLst>
        </pc:picChg>
        <pc:picChg chg="add mod ord modCrop">
          <ac:chgData name="design studio moara" userId="bb76c698d5ed7a70" providerId="LiveId" clId="{072F094C-5CA3-4EB3-B52C-2480D9ADD0BC}" dt="2024-01-23T06:31:35.125" v="441" actId="1076"/>
          <ac:picMkLst>
            <pc:docMk/>
            <pc:sldMk cId="1774048120" sldId="412"/>
            <ac:picMk id="54" creationId="{7AB9E1DD-AEDB-BC50-F6ED-0AFE0E52FD68}"/>
          </ac:picMkLst>
        </pc:picChg>
        <pc:cxnChg chg="add del">
          <ac:chgData name="design studio moara" userId="bb76c698d5ed7a70" providerId="LiveId" clId="{072F094C-5CA3-4EB3-B52C-2480D9ADD0BC}" dt="2024-01-23T06:13:39.861" v="164" actId="11529"/>
          <ac:cxnSpMkLst>
            <pc:docMk/>
            <pc:sldMk cId="1774048120" sldId="412"/>
            <ac:cxnSpMk id="23" creationId="{6A82775B-1F14-3C0C-6228-6B364F691063}"/>
          </ac:cxnSpMkLst>
        </pc:cxnChg>
      </pc:sldChg>
      <pc:sldChg chg="del">
        <pc:chgData name="design studio moara" userId="bb76c698d5ed7a70" providerId="LiveId" clId="{072F094C-5CA3-4EB3-B52C-2480D9ADD0BC}" dt="2024-01-23T06:04:01.758" v="0" actId="47"/>
        <pc:sldMkLst>
          <pc:docMk/>
          <pc:sldMk cId="678274517" sldId="413"/>
        </pc:sldMkLst>
      </pc:sldChg>
      <pc:sldChg chg="addSp delSp modSp new del mod setBg">
        <pc:chgData name="design studio moara" userId="bb76c698d5ed7a70" providerId="LiveId" clId="{072F094C-5CA3-4EB3-B52C-2480D9ADD0BC}" dt="2024-01-23T06:43:00.530" v="559" actId="47"/>
        <pc:sldMkLst>
          <pc:docMk/>
          <pc:sldMk cId="3488632439" sldId="413"/>
        </pc:sldMkLst>
        <pc:spChg chg="del">
          <ac:chgData name="design studio moara" userId="bb76c698d5ed7a70" providerId="LiveId" clId="{072F094C-5CA3-4EB3-B52C-2480D9ADD0BC}" dt="2024-01-23T06:04:54.814" v="6" actId="478"/>
          <ac:spMkLst>
            <pc:docMk/>
            <pc:sldMk cId="3488632439" sldId="413"/>
            <ac:spMk id="2" creationId="{C8D7CF9C-E3FC-ADF0-D8B6-021E98D40196}"/>
          </ac:spMkLst>
        </pc:spChg>
        <pc:spChg chg="add del mod">
          <ac:chgData name="design studio moara" userId="bb76c698d5ed7a70" providerId="LiveId" clId="{072F094C-5CA3-4EB3-B52C-2480D9ADD0BC}" dt="2024-01-23T06:39:14.223" v="477" actId="478"/>
          <ac:spMkLst>
            <pc:docMk/>
            <pc:sldMk cId="3488632439" sldId="413"/>
            <ac:spMk id="3" creationId="{68F44CAE-399A-CB55-6A37-68A41F6A7C2B}"/>
          </ac:spMkLst>
        </pc:spChg>
        <pc:spChg chg="del">
          <ac:chgData name="design studio moara" userId="bb76c698d5ed7a70" providerId="LiveId" clId="{072F094C-5CA3-4EB3-B52C-2480D9ADD0BC}" dt="2024-01-23T06:04:54.814" v="6" actId="478"/>
          <ac:spMkLst>
            <pc:docMk/>
            <pc:sldMk cId="3488632439" sldId="413"/>
            <ac:spMk id="3" creationId="{ACB290BC-328F-3017-7345-C46209B7264A}"/>
          </ac:spMkLst>
        </pc:spChg>
        <pc:spChg chg="add mod ord">
          <ac:chgData name="design studio moara" userId="bb76c698d5ed7a70" providerId="LiveId" clId="{072F094C-5CA3-4EB3-B52C-2480D9ADD0BC}" dt="2024-01-23T06:40:15.190" v="491" actId="166"/>
          <ac:spMkLst>
            <pc:docMk/>
            <pc:sldMk cId="3488632439" sldId="413"/>
            <ac:spMk id="4" creationId="{1D53BDBA-0301-6F40-8180-F67906CB6D36}"/>
          </ac:spMkLst>
        </pc:spChg>
        <pc:spChg chg="add mod ord">
          <ac:chgData name="design studio moara" userId="bb76c698d5ed7a70" providerId="LiveId" clId="{072F094C-5CA3-4EB3-B52C-2480D9ADD0BC}" dt="2024-01-23T06:40:15.190" v="491" actId="166"/>
          <ac:spMkLst>
            <pc:docMk/>
            <pc:sldMk cId="3488632439" sldId="413"/>
            <ac:spMk id="5" creationId="{C5E4A4F6-8353-232A-89E2-8E721D8635C1}"/>
          </ac:spMkLst>
        </pc:spChg>
        <pc:spChg chg="add del mod">
          <ac:chgData name="design studio moara" userId="bb76c698d5ed7a70" providerId="LiveId" clId="{072F094C-5CA3-4EB3-B52C-2480D9ADD0BC}" dt="2024-01-23T06:39:46.612" v="485"/>
          <ac:spMkLst>
            <pc:docMk/>
            <pc:sldMk cId="3488632439" sldId="413"/>
            <ac:spMk id="6" creationId="{755CCFF4-08E9-824E-80BD-2BD2A1FDCF7D}"/>
          </ac:spMkLst>
        </pc:spChg>
        <pc:spChg chg="add del mod">
          <ac:chgData name="design studio moara" userId="bb76c698d5ed7a70" providerId="LiveId" clId="{072F094C-5CA3-4EB3-B52C-2480D9ADD0BC}" dt="2024-01-23T06:38:46.427" v="470" actId="478"/>
          <ac:spMkLst>
            <pc:docMk/>
            <pc:sldMk cId="3488632439" sldId="413"/>
            <ac:spMk id="7" creationId="{A74839EB-F00A-05A0-E3B6-2966253DDA30}"/>
          </ac:spMkLst>
        </pc:spChg>
        <pc:spChg chg="add del">
          <ac:chgData name="design studio moara" userId="bb76c698d5ed7a70" providerId="LiveId" clId="{072F094C-5CA3-4EB3-B52C-2480D9ADD0BC}" dt="2024-01-23T06:39:46.612" v="485"/>
          <ac:spMkLst>
            <pc:docMk/>
            <pc:sldMk cId="3488632439" sldId="413"/>
            <ac:spMk id="8" creationId="{F56F998C-BEBC-AE2A-E235-FD0558B41B0B}"/>
          </ac:spMkLst>
        </pc:spChg>
        <pc:spChg chg="del mod">
          <ac:chgData name="design studio moara" userId="bb76c698d5ed7a70" providerId="LiveId" clId="{072F094C-5CA3-4EB3-B52C-2480D9ADD0BC}" dt="2024-01-23T06:39:55.086" v="487"/>
          <ac:spMkLst>
            <pc:docMk/>
            <pc:sldMk cId="3488632439" sldId="413"/>
            <ac:spMk id="9" creationId="{E4FF1ADC-B789-D484-C879-5C5CDB2C7D34}"/>
          </ac:spMkLst>
        </pc:spChg>
        <pc:spChg chg="add del">
          <ac:chgData name="design studio moara" userId="bb76c698d5ed7a70" providerId="LiveId" clId="{072F094C-5CA3-4EB3-B52C-2480D9ADD0BC}" dt="2024-01-23T06:39:55.086" v="487"/>
          <ac:spMkLst>
            <pc:docMk/>
            <pc:sldMk cId="3488632439" sldId="413"/>
            <ac:spMk id="10" creationId="{824F8E47-BD5A-EE3B-B21F-12AC670B9590}"/>
          </ac:spMkLst>
        </pc:spChg>
        <pc:spChg chg="del mod">
          <ac:chgData name="design studio moara" userId="bb76c698d5ed7a70" providerId="LiveId" clId="{072F094C-5CA3-4EB3-B52C-2480D9ADD0BC}" dt="2024-01-23T06:40:02.655" v="489"/>
          <ac:spMkLst>
            <pc:docMk/>
            <pc:sldMk cId="3488632439" sldId="413"/>
            <ac:spMk id="11" creationId="{AF4219EB-992B-998F-2D47-A751F0F34E0B}"/>
          </ac:spMkLst>
        </pc:spChg>
        <pc:spChg chg="add del">
          <ac:chgData name="design studio moara" userId="bb76c698d5ed7a70" providerId="LiveId" clId="{072F094C-5CA3-4EB3-B52C-2480D9ADD0BC}" dt="2024-01-23T06:40:02.655" v="489"/>
          <ac:spMkLst>
            <pc:docMk/>
            <pc:sldMk cId="3488632439" sldId="413"/>
            <ac:spMk id="12" creationId="{358EFB99-5C5B-E336-AE48-B35CD509692B}"/>
          </ac:spMkLst>
        </pc:spChg>
        <pc:spChg chg="mod">
          <ac:chgData name="design studio moara" userId="bb76c698d5ed7a70" providerId="LiveId" clId="{072F094C-5CA3-4EB3-B52C-2480D9ADD0BC}" dt="2024-01-23T06:40:09.099" v="490" actId="14100"/>
          <ac:spMkLst>
            <pc:docMk/>
            <pc:sldMk cId="3488632439" sldId="413"/>
            <ac:spMk id="13" creationId="{8EDB68CA-8218-FC08-A96D-9B41B995CAAD}"/>
          </ac:spMkLst>
        </pc:spChg>
      </pc:sldChg>
      <pc:sldChg chg="addSp delSp modSp add mod modClrScheme chgLayout">
        <pc:chgData name="design studio moara" userId="bb76c698d5ed7a70" providerId="LiveId" clId="{072F094C-5CA3-4EB3-B52C-2480D9ADD0BC}" dt="2024-01-24T07:00:28.844" v="7300" actId="692"/>
        <pc:sldMkLst>
          <pc:docMk/>
          <pc:sldMk cId="1603966096" sldId="414"/>
        </pc:sldMkLst>
        <pc:spChg chg="add mod">
          <ac:chgData name="design studio moara" userId="bb76c698d5ed7a70" providerId="LiveId" clId="{072F094C-5CA3-4EB3-B52C-2480D9ADD0BC}" dt="2024-01-24T06:51:48.204" v="7209" actId="552"/>
          <ac:spMkLst>
            <pc:docMk/>
            <pc:sldMk cId="1603966096" sldId="414"/>
            <ac:spMk id="2" creationId="{5B071A57-41EC-286A-D604-D2052117CB80}"/>
          </ac:spMkLst>
        </pc:spChg>
        <pc:spChg chg="add del mod ord">
          <ac:chgData name="design studio moara" userId="bb76c698d5ed7a70" providerId="LiveId" clId="{072F094C-5CA3-4EB3-B52C-2480D9ADD0BC}" dt="2024-01-23T06:40:59.581" v="508" actId="931"/>
          <ac:spMkLst>
            <pc:docMk/>
            <pc:sldMk cId="1603966096" sldId="414"/>
            <ac:spMk id="3" creationId="{C156B09C-36DE-C966-66D6-62EC94DAFD8E}"/>
          </ac:spMkLst>
        </pc:spChg>
        <pc:spChg chg="del">
          <ac:chgData name="design studio moara" userId="bb76c698d5ed7a70" providerId="LiveId" clId="{072F094C-5CA3-4EB3-B52C-2480D9ADD0BC}" dt="2024-01-23T06:40:24.594" v="494" actId="478"/>
          <ac:spMkLst>
            <pc:docMk/>
            <pc:sldMk cId="1603966096" sldId="414"/>
            <ac:spMk id="4" creationId="{1D53BDBA-0301-6F40-8180-F67906CB6D36}"/>
          </ac:spMkLst>
        </pc:spChg>
        <pc:spChg chg="add del mod">
          <ac:chgData name="design studio moara" userId="bb76c698d5ed7a70" providerId="LiveId" clId="{072F094C-5CA3-4EB3-B52C-2480D9ADD0BC}" dt="2024-01-24T06:50:51.126" v="7196" actId="478"/>
          <ac:spMkLst>
            <pc:docMk/>
            <pc:sldMk cId="1603966096" sldId="414"/>
            <ac:spMk id="4" creationId="{EE33711C-1442-FC48-375E-71A37EB9B762}"/>
          </ac:spMkLst>
        </pc:spChg>
        <pc:spChg chg="del">
          <ac:chgData name="design studio moara" userId="bb76c698d5ed7a70" providerId="LiveId" clId="{072F094C-5CA3-4EB3-B52C-2480D9ADD0BC}" dt="2024-01-23T06:40:24.594" v="494" actId="478"/>
          <ac:spMkLst>
            <pc:docMk/>
            <pc:sldMk cId="1603966096" sldId="414"/>
            <ac:spMk id="5" creationId="{C5E4A4F6-8353-232A-89E2-8E721D8635C1}"/>
          </ac:spMkLst>
        </pc:spChg>
        <pc:spChg chg="add del mod">
          <ac:chgData name="design studio moara" userId="bb76c698d5ed7a70" providerId="LiveId" clId="{072F094C-5CA3-4EB3-B52C-2480D9ADD0BC}" dt="2024-01-24T06:50:55.219" v="7198" actId="478"/>
          <ac:spMkLst>
            <pc:docMk/>
            <pc:sldMk cId="1603966096" sldId="414"/>
            <ac:spMk id="6" creationId="{F11DB8C6-673B-042F-E333-A6EDFA1EDBEE}"/>
          </ac:spMkLst>
        </pc:spChg>
        <pc:spChg chg="add del mod ord">
          <ac:chgData name="design studio moara" userId="bb76c698d5ed7a70" providerId="LiveId" clId="{072F094C-5CA3-4EB3-B52C-2480D9ADD0BC}" dt="2024-01-23T06:42:09.114" v="526"/>
          <ac:spMkLst>
            <pc:docMk/>
            <pc:sldMk cId="1603966096" sldId="414"/>
            <ac:spMk id="8" creationId="{720E9716-1705-C09D-F39F-12291FF441C2}"/>
          </ac:spMkLst>
        </pc:spChg>
        <pc:spChg chg="add del mod">
          <ac:chgData name="design studio moara" userId="bb76c698d5ed7a70" providerId="LiveId" clId="{072F094C-5CA3-4EB3-B52C-2480D9ADD0BC}" dt="2024-01-24T06:51:13.977" v="7203" actId="478"/>
          <ac:spMkLst>
            <pc:docMk/>
            <pc:sldMk cId="1603966096" sldId="414"/>
            <ac:spMk id="9" creationId="{B55157B3-9A4A-F89B-8D51-5BBAC69EFE1C}"/>
          </ac:spMkLst>
        </pc:spChg>
        <pc:spChg chg="add del">
          <ac:chgData name="design studio moara" userId="bb76c698d5ed7a70" providerId="LiveId" clId="{072F094C-5CA3-4EB3-B52C-2480D9ADD0BC}" dt="2024-01-23T06:42:09.114" v="526"/>
          <ac:spMkLst>
            <pc:docMk/>
            <pc:sldMk cId="1603966096" sldId="414"/>
            <ac:spMk id="9" creationId="{CE78CB34-A5BF-AEBA-C6A7-929116701373}"/>
          </ac:spMkLst>
        </pc:spChg>
        <pc:spChg chg="del mod">
          <ac:chgData name="design studio moara" userId="bb76c698d5ed7a70" providerId="LiveId" clId="{072F094C-5CA3-4EB3-B52C-2480D9ADD0BC}" dt="2024-01-23T06:42:17.220" v="528"/>
          <ac:spMkLst>
            <pc:docMk/>
            <pc:sldMk cId="1603966096" sldId="414"/>
            <ac:spMk id="10" creationId="{6E921B3D-D5E2-B013-2CFA-1BCBB79F5208}"/>
          </ac:spMkLst>
        </pc:spChg>
        <pc:spChg chg="add del">
          <ac:chgData name="design studio moara" userId="bb76c698d5ed7a70" providerId="LiveId" clId="{072F094C-5CA3-4EB3-B52C-2480D9ADD0BC}" dt="2024-01-23T06:42:17.220" v="528"/>
          <ac:spMkLst>
            <pc:docMk/>
            <pc:sldMk cId="1603966096" sldId="414"/>
            <ac:spMk id="11" creationId="{F7C06FC4-8FC3-DBBE-4715-D327000634BA}"/>
          </ac:spMkLst>
        </pc:spChg>
        <pc:spChg chg="del mod">
          <ac:chgData name="design studio moara" userId="bb76c698d5ed7a70" providerId="LiveId" clId="{072F094C-5CA3-4EB3-B52C-2480D9ADD0BC}" dt="2024-01-23T06:42:25.310" v="530"/>
          <ac:spMkLst>
            <pc:docMk/>
            <pc:sldMk cId="1603966096" sldId="414"/>
            <ac:spMk id="12" creationId="{3B1AC229-23D5-D5E0-2DA6-2661C09D801E}"/>
          </ac:spMkLst>
        </pc:spChg>
        <pc:spChg chg="del mod">
          <ac:chgData name="design studio moara" userId="bb76c698d5ed7a70" providerId="LiveId" clId="{072F094C-5CA3-4EB3-B52C-2480D9ADD0BC}" dt="2024-01-23T06:42:01.468" v="524" actId="478"/>
          <ac:spMkLst>
            <pc:docMk/>
            <pc:sldMk cId="1603966096" sldId="414"/>
            <ac:spMk id="13" creationId="{8EDB68CA-8218-FC08-A96D-9B41B995CAAD}"/>
          </ac:spMkLst>
        </pc:spChg>
        <pc:spChg chg="add del">
          <ac:chgData name="design studio moara" userId="bb76c698d5ed7a70" providerId="LiveId" clId="{072F094C-5CA3-4EB3-B52C-2480D9ADD0BC}" dt="2024-01-23T06:42:25.310" v="530"/>
          <ac:spMkLst>
            <pc:docMk/>
            <pc:sldMk cId="1603966096" sldId="414"/>
            <ac:spMk id="14" creationId="{A759B10B-1CB4-82D9-11CF-CEDC146F1327}"/>
          </ac:spMkLst>
        </pc:spChg>
        <pc:spChg chg="add del mod ord">
          <ac:chgData name="design studio moara" userId="bb76c698d5ed7a70" providerId="LiveId" clId="{072F094C-5CA3-4EB3-B52C-2480D9ADD0BC}" dt="2024-01-23T06:46:42.808" v="641"/>
          <ac:spMkLst>
            <pc:docMk/>
            <pc:sldMk cId="1603966096" sldId="414"/>
            <ac:spMk id="15" creationId="{11FF4DB0-C67A-F92E-DFBE-AA97044D37AE}"/>
          </ac:spMkLst>
        </pc:spChg>
        <pc:spChg chg="add mod">
          <ac:chgData name="design studio moara" userId="bb76c698d5ed7a70" providerId="LiveId" clId="{072F094C-5CA3-4EB3-B52C-2480D9ADD0BC}" dt="2024-01-24T06:51:48.204" v="7209" actId="552"/>
          <ac:spMkLst>
            <pc:docMk/>
            <pc:sldMk cId="1603966096" sldId="414"/>
            <ac:spMk id="16" creationId="{1DEE6912-3D61-1B93-A4E4-90CAAFE3FAD9}"/>
          </ac:spMkLst>
        </pc:spChg>
        <pc:spChg chg="add del mod">
          <ac:chgData name="design studio moara" userId="bb76c698d5ed7a70" providerId="LiveId" clId="{072F094C-5CA3-4EB3-B52C-2480D9ADD0BC}" dt="2024-01-23T06:44:38.313" v="610" actId="478"/>
          <ac:spMkLst>
            <pc:docMk/>
            <pc:sldMk cId="1603966096" sldId="414"/>
            <ac:spMk id="18" creationId="{F023752E-DC1B-7989-4F1D-D848B39EB159}"/>
          </ac:spMkLst>
        </pc:spChg>
        <pc:spChg chg="add mod ord">
          <ac:chgData name="design studio moara" userId="bb76c698d5ed7a70" providerId="LiveId" clId="{072F094C-5CA3-4EB3-B52C-2480D9ADD0BC}" dt="2024-01-24T07:00:28.844" v="7300" actId="692"/>
          <ac:spMkLst>
            <pc:docMk/>
            <pc:sldMk cId="1603966096" sldId="414"/>
            <ac:spMk id="19" creationId="{98A0FBD5-74DF-EA4B-28AE-4B87A4FE1929}"/>
          </ac:spMkLst>
        </pc:spChg>
        <pc:spChg chg="add del">
          <ac:chgData name="design studio moara" userId="bb76c698d5ed7a70" providerId="LiveId" clId="{072F094C-5CA3-4EB3-B52C-2480D9ADD0BC}" dt="2024-01-23T06:46:42.808" v="641"/>
          <ac:spMkLst>
            <pc:docMk/>
            <pc:sldMk cId="1603966096" sldId="414"/>
            <ac:spMk id="20" creationId="{10E3360E-7B6B-68EE-8B2A-C65C2CC1F38E}"/>
          </ac:spMkLst>
        </pc:spChg>
        <pc:spChg chg="del mod">
          <ac:chgData name="design studio moara" userId="bb76c698d5ed7a70" providerId="LiveId" clId="{072F094C-5CA3-4EB3-B52C-2480D9ADD0BC}" dt="2024-01-23T06:46:50.554" v="643"/>
          <ac:spMkLst>
            <pc:docMk/>
            <pc:sldMk cId="1603966096" sldId="414"/>
            <ac:spMk id="21" creationId="{CDFEEEA0-F56A-6AB6-FCB7-B85E66F0E487}"/>
          </ac:spMkLst>
        </pc:spChg>
        <pc:spChg chg="add del">
          <ac:chgData name="design studio moara" userId="bb76c698d5ed7a70" providerId="LiveId" clId="{072F094C-5CA3-4EB3-B52C-2480D9ADD0BC}" dt="2024-01-23T06:46:50.554" v="643"/>
          <ac:spMkLst>
            <pc:docMk/>
            <pc:sldMk cId="1603966096" sldId="414"/>
            <ac:spMk id="22" creationId="{A01A2AD6-8943-731F-65CB-AF55BF5B286A}"/>
          </ac:spMkLst>
        </pc:spChg>
        <pc:spChg chg="del mod">
          <ac:chgData name="design studio moara" userId="bb76c698d5ed7a70" providerId="LiveId" clId="{072F094C-5CA3-4EB3-B52C-2480D9ADD0BC}" dt="2024-01-23T06:55:39.505" v="820" actId="478"/>
          <ac:spMkLst>
            <pc:docMk/>
            <pc:sldMk cId="1603966096" sldId="414"/>
            <ac:spMk id="23" creationId="{E10EDF47-5FDF-0DB9-FEFA-E07894A57674}"/>
          </ac:spMkLst>
        </pc:spChg>
        <pc:spChg chg="add del mod">
          <ac:chgData name="design studio moara" userId="bb76c698d5ed7a70" providerId="LiveId" clId="{072F094C-5CA3-4EB3-B52C-2480D9ADD0BC}" dt="2024-01-23T06:47:48.722" v="666" actId="478"/>
          <ac:spMkLst>
            <pc:docMk/>
            <pc:sldMk cId="1603966096" sldId="414"/>
            <ac:spMk id="25" creationId="{7225F5F3-DD63-8A32-8371-1F45DEBFC9D6}"/>
          </ac:spMkLst>
        </pc:spChg>
        <pc:spChg chg="add mod">
          <ac:chgData name="design studio moara" userId="bb76c698d5ed7a70" providerId="LiveId" clId="{072F094C-5CA3-4EB3-B52C-2480D9ADD0BC}" dt="2024-01-23T06:51:28.574" v="739" actId="1076"/>
          <ac:spMkLst>
            <pc:docMk/>
            <pc:sldMk cId="1603966096" sldId="414"/>
            <ac:spMk id="26" creationId="{4AF56BAE-6EF5-281E-949C-3CE33473B2F2}"/>
          </ac:spMkLst>
        </pc:spChg>
        <pc:spChg chg="add mod ord">
          <ac:chgData name="design studio moara" userId="bb76c698d5ed7a70" providerId="LiveId" clId="{072F094C-5CA3-4EB3-B52C-2480D9ADD0BC}" dt="2024-01-24T06:51:04.818" v="7200" actId="207"/>
          <ac:spMkLst>
            <pc:docMk/>
            <pc:sldMk cId="1603966096" sldId="414"/>
            <ac:spMk id="27" creationId="{A56CB45C-A9A7-4E8B-639E-DC427A0819C0}"/>
          </ac:spMkLst>
        </pc:spChg>
        <pc:spChg chg="add mod ord">
          <ac:chgData name="design studio moara" userId="bb76c698d5ed7a70" providerId="LiveId" clId="{072F094C-5CA3-4EB3-B52C-2480D9ADD0BC}" dt="2024-01-23T06:52:07.657" v="750" actId="1076"/>
          <ac:spMkLst>
            <pc:docMk/>
            <pc:sldMk cId="1603966096" sldId="414"/>
            <ac:spMk id="28" creationId="{9AA24069-15AA-1B2E-3284-293F17685E24}"/>
          </ac:spMkLst>
        </pc:spChg>
        <pc:spChg chg="add mod">
          <ac:chgData name="design studio moara" userId="bb76c698d5ed7a70" providerId="LiveId" clId="{072F094C-5CA3-4EB3-B52C-2480D9ADD0BC}" dt="2024-01-23T07:25:48.014" v="1322" actId="692"/>
          <ac:spMkLst>
            <pc:docMk/>
            <pc:sldMk cId="1603966096" sldId="414"/>
            <ac:spMk id="29" creationId="{1F774892-9926-A66D-012F-4B74CA145D4F}"/>
          </ac:spMkLst>
        </pc:spChg>
        <pc:spChg chg="mod">
          <ac:chgData name="design studio moara" userId="bb76c698d5ed7a70" providerId="LiveId" clId="{072F094C-5CA3-4EB3-B52C-2480D9ADD0BC}" dt="2024-01-23T06:48:43.101" v="679"/>
          <ac:spMkLst>
            <pc:docMk/>
            <pc:sldMk cId="1603966096" sldId="414"/>
            <ac:spMk id="30" creationId="{25CD93B0-224B-F3F2-501C-B79140DB6B00}"/>
          </ac:spMkLst>
        </pc:spChg>
        <pc:spChg chg="mod">
          <ac:chgData name="design studio moara" userId="bb76c698d5ed7a70" providerId="LiveId" clId="{072F094C-5CA3-4EB3-B52C-2480D9ADD0BC}" dt="2024-01-23T06:48:43.101" v="679"/>
          <ac:spMkLst>
            <pc:docMk/>
            <pc:sldMk cId="1603966096" sldId="414"/>
            <ac:spMk id="31" creationId="{4B32008A-5128-3DF2-7CC2-E81104B05292}"/>
          </ac:spMkLst>
        </pc:spChg>
        <pc:spChg chg="mod">
          <ac:chgData name="design studio moara" userId="bb76c698d5ed7a70" providerId="LiveId" clId="{072F094C-5CA3-4EB3-B52C-2480D9ADD0BC}" dt="2024-01-23T06:48:43.101" v="679"/>
          <ac:spMkLst>
            <pc:docMk/>
            <pc:sldMk cId="1603966096" sldId="414"/>
            <ac:spMk id="32" creationId="{413EA876-5873-68A0-F00F-C2EF84D46FA2}"/>
          </ac:spMkLst>
        </pc:spChg>
        <pc:spChg chg="add del mod">
          <ac:chgData name="design studio moara" userId="bb76c698d5ed7a70" providerId="LiveId" clId="{072F094C-5CA3-4EB3-B52C-2480D9ADD0BC}" dt="2024-01-23T06:52:02.906" v="748" actId="478"/>
          <ac:spMkLst>
            <pc:docMk/>
            <pc:sldMk cId="1603966096" sldId="414"/>
            <ac:spMk id="34" creationId="{17F1E428-DA27-840A-C7DB-86FA32F5F337}"/>
          </ac:spMkLst>
        </pc:spChg>
        <pc:spChg chg="mod">
          <ac:chgData name="design studio moara" userId="bb76c698d5ed7a70" providerId="LiveId" clId="{072F094C-5CA3-4EB3-B52C-2480D9ADD0BC}" dt="2024-01-23T07:06:50.533" v="1066"/>
          <ac:spMkLst>
            <pc:docMk/>
            <pc:sldMk cId="1603966096" sldId="414"/>
            <ac:spMk id="36" creationId="{C5430CDB-A99C-5900-CF5A-52E44D4ACD8C}"/>
          </ac:spMkLst>
        </pc:spChg>
        <pc:spChg chg="mod">
          <ac:chgData name="design studio moara" userId="bb76c698d5ed7a70" providerId="LiveId" clId="{072F094C-5CA3-4EB3-B52C-2480D9ADD0BC}" dt="2024-01-23T07:06:50.533" v="1066"/>
          <ac:spMkLst>
            <pc:docMk/>
            <pc:sldMk cId="1603966096" sldId="414"/>
            <ac:spMk id="37" creationId="{F5448756-87FC-FB62-F0D7-9CBBED9317A4}"/>
          </ac:spMkLst>
        </pc:spChg>
        <pc:spChg chg="add mod ord">
          <ac:chgData name="design studio moara" userId="bb76c698d5ed7a70" providerId="LiveId" clId="{072F094C-5CA3-4EB3-B52C-2480D9ADD0BC}" dt="2024-01-23T07:07:22.145" v="1075" actId="1076"/>
          <ac:spMkLst>
            <pc:docMk/>
            <pc:sldMk cId="1603966096" sldId="414"/>
            <ac:spMk id="38" creationId="{E29EA846-8F3D-27D5-EAF3-DE2DD386A95B}"/>
          </ac:spMkLst>
        </pc:spChg>
        <pc:grpChg chg="add del mod">
          <ac:chgData name="design studio moara" userId="bb76c698d5ed7a70" providerId="LiveId" clId="{072F094C-5CA3-4EB3-B52C-2480D9ADD0BC}" dt="2024-01-23T06:48:56.617" v="689" actId="478"/>
          <ac:grpSpMkLst>
            <pc:docMk/>
            <pc:sldMk cId="1603966096" sldId="414"/>
            <ac:grpSpMk id="33" creationId="{516553FF-0D17-638E-2CB5-37BED2E0CD80}"/>
          </ac:grpSpMkLst>
        </pc:grpChg>
        <pc:grpChg chg="add del mod">
          <ac:chgData name="design studio moara" userId="bb76c698d5ed7a70" providerId="LiveId" clId="{072F094C-5CA3-4EB3-B52C-2480D9ADD0BC}" dt="2024-01-23T07:07:38.019" v="1076" actId="478"/>
          <ac:grpSpMkLst>
            <pc:docMk/>
            <pc:sldMk cId="1603966096" sldId="414"/>
            <ac:grpSpMk id="35" creationId="{A70AD14C-FE4F-EF81-D16C-185C9731E9B3}"/>
          </ac:grpSpMkLst>
        </pc:grpChg>
        <pc:picChg chg="add del mod ord modCrop">
          <ac:chgData name="design studio moara" userId="bb76c698d5ed7a70" providerId="LiveId" clId="{072F094C-5CA3-4EB3-B52C-2480D9ADD0BC}" dt="2024-01-24T06:51:25.504" v="7205" actId="732"/>
          <ac:picMkLst>
            <pc:docMk/>
            <pc:sldMk cId="1603966096" sldId="414"/>
            <ac:picMk id="7" creationId="{B4340791-188F-D8AF-DFCE-C153F7CCF428}"/>
          </ac:picMkLst>
        </pc:picChg>
        <pc:picChg chg="add del mod">
          <ac:chgData name="design studio moara" userId="bb76c698d5ed7a70" providerId="LiveId" clId="{072F094C-5CA3-4EB3-B52C-2480D9ADD0BC}" dt="2024-01-24T06:55:13.260" v="7220" actId="478"/>
          <ac:picMkLst>
            <pc:docMk/>
            <pc:sldMk cId="1603966096" sldId="414"/>
            <ac:picMk id="10" creationId="{5AEAFC28-305D-313E-F216-C968AB1231C6}"/>
          </ac:picMkLst>
        </pc:picChg>
      </pc:sldChg>
      <pc:sldChg chg="addSp delSp modSp add mod">
        <pc:chgData name="design studio moara" userId="bb76c698d5ed7a70" providerId="LiveId" clId="{072F094C-5CA3-4EB3-B52C-2480D9ADD0BC}" dt="2024-01-24T06:55:21.088" v="7221" actId="478"/>
        <pc:sldMkLst>
          <pc:docMk/>
          <pc:sldMk cId="2715458550" sldId="415"/>
        </pc:sldMkLst>
        <pc:spChg chg="mod">
          <ac:chgData name="design studio moara" userId="bb76c698d5ed7a70" providerId="LiveId" clId="{072F094C-5CA3-4EB3-B52C-2480D9ADD0BC}" dt="2024-01-23T07:06:14.055" v="1041" actId="12788"/>
          <ac:spMkLst>
            <pc:docMk/>
            <pc:sldMk cId="2715458550" sldId="415"/>
            <ac:spMk id="2" creationId="{5B071A57-41EC-286A-D604-D2052117CB80}"/>
          </ac:spMkLst>
        </pc:spChg>
        <pc:spChg chg="add del mod">
          <ac:chgData name="design studio moara" userId="bb76c698d5ed7a70" providerId="LiveId" clId="{072F094C-5CA3-4EB3-B52C-2480D9ADD0BC}" dt="2024-01-23T06:43:35.987" v="571" actId="478"/>
          <ac:spMkLst>
            <pc:docMk/>
            <pc:sldMk cId="2715458550" sldId="415"/>
            <ac:spMk id="3" creationId="{494CC046-0B92-5D50-74AA-9A60CE0DEF65}"/>
          </ac:spMkLst>
        </pc:spChg>
        <pc:spChg chg="add mod">
          <ac:chgData name="design studio moara" userId="bb76c698d5ed7a70" providerId="LiveId" clId="{072F094C-5CA3-4EB3-B52C-2480D9ADD0BC}" dt="2024-01-24T06:50:19.267" v="7193" actId="1076"/>
          <ac:spMkLst>
            <pc:docMk/>
            <pc:sldMk cId="2715458550" sldId="415"/>
            <ac:spMk id="3" creationId="{F74725F8-1650-5029-CE1F-4190DE95BEB6}"/>
          </ac:spMkLst>
        </pc:spChg>
        <pc:spChg chg="add mod">
          <ac:chgData name="design studio moara" userId="bb76c698d5ed7a70" providerId="LiveId" clId="{072F094C-5CA3-4EB3-B52C-2480D9ADD0BC}" dt="2024-01-24T06:50:14.562" v="7192"/>
          <ac:spMkLst>
            <pc:docMk/>
            <pc:sldMk cId="2715458550" sldId="415"/>
            <ac:spMk id="4" creationId="{5F4347DB-38A2-868F-0680-2E6611692D2A}"/>
          </ac:spMkLst>
        </pc:spChg>
        <pc:spChg chg="add del mod">
          <ac:chgData name="design studio moara" userId="bb76c698d5ed7a70" providerId="LiveId" clId="{072F094C-5CA3-4EB3-B52C-2480D9ADD0BC}" dt="2024-01-23T06:44:03.522" v="604" actId="478"/>
          <ac:spMkLst>
            <pc:docMk/>
            <pc:sldMk cId="2715458550" sldId="415"/>
            <ac:spMk id="5" creationId="{091B1E95-AF56-A139-ABFC-91B26BBBFCD8}"/>
          </ac:spMkLst>
        </pc:spChg>
        <pc:spChg chg="add mod">
          <ac:chgData name="design studio moara" userId="bb76c698d5ed7a70" providerId="LiveId" clId="{072F094C-5CA3-4EB3-B52C-2480D9ADD0BC}" dt="2024-01-24T06:50:14.562" v="7192"/>
          <ac:spMkLst>
            <pc:docMk/>
            <pc:sldMk cId="2715458550" sldId="415"/>
            <ac:spMk id="5" creationId="{3FB20B23-EB8C-D21B-7999-AA9069D8443E}"/>
          </ac:spMkLst>
        </pc:spChg>
        <pc:spChg chg="add del mod topLvl">
          <ac:chgData name="design studio moara" userId="bb76c698d5ed7a70" providerId="LiveId" clId="{072F094C-5CA3-4EB3-B52C-2480D9ADD0BC}" dt="2024-01-23T06:56:27.522" v="831" actId="478"/>
          <ac:spMkLst>
            <pc:docMk/>
            <pc:sldMk cId="2715458550" sldId="415"/>
            <ac:spMk id="6" creationId="{F2803D5F-697E-61D8-B7AB-3700E65E67AB}"/>
          </ac:spMkLst>
        </pc:spChg>
        <pc:spChg chg="add mod topLvl">
          <ac:chgData name="design studio moara" userId="bb76c698d5ed7a70" providerId="LiveId" clId="{072F094C-5CA3-4EB3-B52C-2480D9ADD0BC}" dt="2024-01-23T07:04:48.715" v="977" actId="165"/>
          <ac:spMkLst>
            <pc:docMk/>
            <pc:sldMk cId="2715458550" sldId="415"/>
            <ac:spMk id="8" creationId="{0BDECE9D-72A3-761B-9FB7-275D7F4223A9}"/>
          </ac:spMkLst>
        </pc:spChg>
        <pc:spChg chg="add mod topLvl">
          <ac:chgData name="design studio moara" userId="bb76c698d5ed7a70" providerId="LiveId" clId="{072F094C-5CA3-4EB3-B52C-2480D9ADD0BC}" dt="2024-01-23T07:04:48.715" v="977" actId="165"/>
          <ac:spMkLst>
            <pc:docMk/>
            <pc:sldMk cId="2715458550" sldId="415"/>
            <ac:spMk id="9" creationId="{51B38F9D-E126-77FB-B4BF-EAFD2165FBA1}"/>
          </ac:spMkLst>
        </pc:spChg>
        <pc:spChg chg="add del mod topLvl">
          <ac:chgData name="design studio moara" userId="bb76c698d5ed7a70" providerId="LiveId" clId="{072F094C-5CA3-4EB3-B52C-2480D9ADD0BC}" dt="2024-01-23T06:56:27.522" v="831" actId="478"/>
          <ac:spMkLst>
            <pc:docMk/>
            <pc:sldMk cId="2715458550" sldId="415"/>
            <ac:spMk id="10" creationId="{0A7711DC-C1A2-73C3-67BD-33C01A6EFAF9}"/>
          </ac:spMkLst>
        </pc:spChg>
        <pc:spChg chg="add mod topLvl">
          <ac:chgData name="design studio moara" userId="bb76c698d5ed7a70" providerId="LiveId" clId="{072F094C-5CA3-4EB3-B52C-2480D9ADD0BC}" dt="2024-01-23T07:09:52.701" v="1115" actId="1036"/>
          <ac:spMkLst>
            <pc:docMk/>
            <pc:sldMk cId="2715458550" sldId="415"/>
            <ac:spMk id="11" creationId="{3EA3F509-588A-295F-7565-D57F05BCC74F}"/>
          </ac:spMkLst>
        </pc:spChg>
        <pc:spChg chg="add mod topLvl">
          <ac:chgData name="design studio moara" userId="bb76c698d5ed7a70" providerId="LiveId" clId="{072F094C-5CA3-4EB3-B52C-2480D9ADD0BC}" dt="2024-01-23T07:09:46.612" v="1097" actId="165"/>
          <ac:spMkLst>
            <pc:docMk/>
            <pc:sldMk cId="2715458550" sldId="415"/>
            <ac:spMk id="12" creationId="{7C55A779-417C-607B-5AC5-A9A2F78F61D7}"/>
          </ac:spMkLst>
        </pc:spChg>
        <pc:spChg chg="add del mod topLvl">
          <ac:chgData name="design studio moara" userId="bb76c698d5ed7a70" providerId="LiveId" clId="{072F094C-5CA3-4EB3-B52C-2480D9ADD0BC}" dt="2024-01-23T06:56:27.522" v="831" actId="478"/>
          <ac:spMkLst>
            <pc:docMk/>
            <pc:sldMk cId="2715458550" sldId="415"/>
            <ac:spMk id="13" creationId="{1492E9E8-EF5C-77F4-1C12-28D79252C4B3}"/>
          </ac:spMkLst>
        </pc:spChg>
        <pc:spChg chg="add mod ord topLvl">
          <ac:chgData name="design studio moara" userId="bb76c698d5ed7a70" providerId="LiveId" clId="{072F094C-5CA3-4EB3-B52C-2480D9ADD0BC}" dt="2024-01-23T07:04:51.343" v="978" actId="164"/>
          <ac:spMkLst>
            <pc:docMk/>
            <pc:sldMk cId="2715458550" sldId="415"/>
            <ac:spMk id="14" creationId="{51C3C6F2-039C-E5A2-B802-D8056750166B}"/>
          </ac:spMkLst>
        </pc:spChg>
        <pc:spChg chg="del mod">
          <ac:chgData name="design studio moara" userId="bb76c698d5ed7a70" providerId="LiveId" clId="{072F094C-5CA3-4EB3-B52C-2480D9ADD0BC}" dt="2024-01-23T06:52:21.901" v="752" actId="478"/>
          <ac:spMkLst>
            <pc:docMk/>
            <pc:sldMk cId="2715458550" sldId="415"/>
            <ac:spMk id="15" creationId="{11FF4DB0-C67A-F92E-DFBE-AA97044D37AE}"/>
          </ac:spMkLst>
        </pc:spChg>
        <pc:spChg chg="del mod">
          <ac:chgData name="design studio moara" userId="bb76c698d5ed7a70" providerId="LiveId" clId="{072F094C-5CA3-4EB3-B52C-2480D9ADD0BC}" dt="2024-01-23T06:53:08.365" v="762" actId="478"/>
          <ac:spMkLst>
            <pc:docMk/>
            <pc:sldMk cId="2715458550" sldId="415"/>
            <ac:spMk id="16" creationId="{1DEE6912-3D61-1B93-A4E4-90CAAFE3FAD9}"/>
          </ac:spMkLst>
        </pc:spChg>
        <pc:spChg chg="add mod ord topLvl">
          <ac:chgData name="design studio moara" userId="bb76c698d5ed7a70" providerId="LiveId" clId="{072F094C-5CA3-4EB3-B52C-2480D9ADD0BC}" dt="2024-01-23T07:05:38.413" v="1008" actId="20577"/>
          <ac:spMkLst>
            <pc:docMk/>
            <pc:sldMk cId="2715458550" sldId="415"/>
            <ac:spMk id="17" creationId="{2EB3F35B-8798-AE80-3E7C-C26452E5536C}"/>
          </ac:spMkLst>
        </pc:spChg>
        <pc:spChg chg="add del mod topLvl">
          <ac:chgData name="design studio moara" userId="bb76c698d5ed7a70" providerId="LiveId" clId="{072F094C-5CA3-4EB3-B52C-2480D9ADD0BC}" dt="2024-01-23T06:56:27.522" v="831" actId="478"/>
          <ac:spMkLst>
            <pc:docMk/>
            <pc:sldMk cId="2715458550" sldId="415"/>
            <ac:spMk id="18" creationId="{B33D5753-38BB-5124-A289-C168DEB64FCA}"/>
          </ac:spMkLst>
        </pc:spChg>
        <pc:spChg chg="mod topLvl">
          <ac:chgData name="design studio moara" userId="bb76c698d5ed7a70" providerId="LiveId" clId="{072F094C-5CA3-4EB3-B52C-2480D9ADD0BC}" dt="2024-01-23T07:11:14.470" v="1137" actId="207"/>
          <ac:spMkLst>
            <pc:docMk/>
            <pc:sldMk cId="2715458550" sldId="415"/>
            <ac:spMk id="20" creationId="{75CBFADF-A457-45D6-A255-A4FBDFB48DE4}"/>
          </ac:spMkLst>
        </pc:spChg>
        <pc:spChg chg="mod topLvl">
          <ac:chgData name="design studio moara" userId="bb76c698d5ed7a70" providerId="LiveId" clId="{072F094C-5CA3-4EB3-B52C-2480D9ADD0BC}" dt="2024-01-23T07:11:14.470" v="1137" actId="207"/>
          <ac:spMkLst>
            <pc:docMk/>
            <pc:sldMk cId="2715458550" sldId="415"/>
            <ac:spMk id="21" creationId="{4040CE4E-7EC3-E426-4E7C-D3A0CDA296B7}"/>
          </ac:spMkLst>
        </pc:spChg>
        <pc:spChg chg="add del mod topLvl">
          <ac:chgData name="design studio moara" userId="bb76c698d5ed7a70" providerId="LiveId" clId="{072F094C-5CA3-4EB3-B52C-2480D9ADD0BC}" dt="2024-01-23T06:56:27.522" v="831" actId="478"/>
          <ac:spMkLst>
            <pc:docMk/>
            <pc:sldMk cId="2715458550" sldId="415"/>
            <ac:spMk id="22" creationId="{03BD98BC-B9B8-A5B1-91BB-70F1C25A1CAB}"/>
          </ac:spMkLst>
        </pc:spChg>
        <pc:spChg chg="mod topLvl">
          <ac:chgData name="design studio moara" userId="bb76c698d5ed7a70" providerId="LiveId" clId="{072F094C-5CA3-4EB3-B52C-2480D9ADD0BC}" dt="2024-01-23T07:05:09.219" v="986" actId="165"/>
          <ac:spMkLst>
            <pc:docMk/>
            <pc:sldMk cId="2715458550" sldId="415"/>
            <ac:spMk id="24" creationId="{53060704-6044-E329-1023-CE2325E9CA9E}"/>
          </ac:spMkLst>
        </pc:spChg>
        <pc:spChg chg="mod topLvl">
          <ac:chgData name="design studio moara" userId="bb76c698d5ed7a70" providerId="LiveId" clId="{072F094C-5CA3-4EB3-B52C-2480D9ADD0BC}" dt="2024-01-23T07:05:09.219" v="986" actId="165"/>
          <ac:spMkLst>
            <pc:docMk/>
            <pc:sldMk cId="2715458550" sldId="415"/>
            <ac:spMk id="25" creationId="{E07F900C-9098-9DEB-5268-93B4D1FEBCA5}"/>
          </ac:spMkLst>
        </pc:spChg>
        <pc:spChg chg="add mod">
          <ac:chgData name="design studio moara" userId="bb76c698d5ed7a70" providerId="LiveId" clId="{072F094C-5CA3-4EB3-B52C-2480D9ADD0BC}" dt="2024-01-23T07:06:14.055" v="1041" actId="12788"/>
          <ac:spMkLst>
            <pc:docMk/>
            <pc:sldMk cId="2715458550" sldId="415"/>
            <ac:spMk id="27" creationId="{1636EF0F-525B-B7FD-898C-8862E69B930D}"/>
          </ac:spMkLst>
        </pc:spChg>
        <pc:spChg chg="add del mod">
          <ac:chgData name="design studio moara" userId="bb76c698d5ed7a70" providerId="LiveId" clId="{072F094C-5CA3-4EB3-B52C-2480D9ADD0BC}" dt="2024-01-23T06:54:52.971" v="808" actId="478"/>
          <ac:spMkLst>
            <pc:docMk/>
            <pc:sldMk cId="2715458550" sldId="415"/>
            <ac:spMk id="29" creationId="{CAD35AD0-CBAF-282A-69C7-6F5E11CAFC5D}"/>
          </ac:spMkLst>
        </pc:spChg>
        <pc:spChg chg="add mod ord">
          <ac:chgData name="design studio moara" userId="bb76c698d5ed7a70" providerId="LiveId" clId="{072F094C-5CA3-4EB3-B52C-2480D9ADD0BC}" dt="2024-01-23T07:03:53.283" v="948" actId="1036"/>
          <ac:spMkLst>
            <pc:docMk/>
            <pc:sldMk cId="2715458550" sldId="415"/>
            <ac:spMk id="30" creationId="{9B556237-C2E1-C5C1-213E-3A106EE311A0}"/>
          </ac:spMkLst>
        </pc:spChg>
        <pc:spChg chg="add mod ord topLvl">
          <ac:chgData name="design studio moara" userId="bb76c698d5ed7a70" providerId="LiveId" clId="{072F094C-5CA3-4EB3-B52C-2480D9ADD0BC}" dt="2024-01-24T01:40:48.506" v="2609" actId="692"/>
          <ac:spMkLst>
            <pc:docMk/>
            <pc:sldMk cId="2715458550" sldId="415"/>
            <ac:spMk id="31" creationId="{F35D6EAF-6C38-8CB1-5C18-D11109FD1319}"/>
          </ac:spMkLst>
        </pc:spChg>
        <pc:spChg chg="add mod ord topLvl">
          <ac:chgData name="design studio moara" userId="bb76c698d5ed7a70" providerId="LiveId" clId="{072F094C-5CA3-4EB3-B52C-2480D9ADD0BC}" dt="2024-01-24T01:40:48.506" v="2609" actId="692"/>
          <ac:spMkLst>
            <pc:docMk/>
            <pc:sldMk cId="2715458550" sldId="415"/>
            <ac:spMk id="34" creationId="{8F1A1A62-EA84-468A-BB8D-D849E22C4923}"/>
          </ac:spMkLst>
        </pc:spChg>
        <pc:spChg chg="add mod topLvl">
          <ac:chgData name="design studio moara" userId="bb76c698d5ed7a70" providerId="LiveId" clId="{072F094C-5CA3-4EB3-B52C-2480D9ADD0BC}" dt="2024-01-24T01:40:48.506" v="2609" actId="692"/>
          <ac:spMkLst>
            <pc:docMk/>
            <pc:sldMk cId="2715458550" sldId="415"/>
            <ac:spMk id="35" creationId="{C74E5B66-518C-8DEB-290F-4F44695C441C}"/>
          </ac:spMkLst>
        </pc:spChg>
        <pc:spChg chg="add mod ord topLvl">
          <ac:chgData name="design studio moara" userId="bb76c698d5ed7a70" providerId="LiveId" clId="{072F094C-5CA3-4EB3-B52C-2480D9ADD0BC}" dt="2024-01-24T01:40:48.506" v="2609" actId="692"/>
          <ac:spMkLst>
            <pc:docMk/>
            <pc:sldMk cId="2715458550" sldId="415"/>
            <ac:spMk id="36" creationId="{C89C5F8D-E4AE-390E-1846-FE3946EEB280}"/>
          </ac:spMkLst>
        </pc:spChg>
        <pc:spChg chg="add mod ord topLvl">
          <ac:chgData name="design studio moara" userId="bb76c698d5ed7a70" providerId="LiveId" clId="{072F094C-5CA3-4EB3-B52C-2480D9ADD0BC}" dt="2024-01-24T01:40:48.506" v="2609" actId="692"/>
          <ac:spMkLst>
            <pc:docMk/>
            <pc:sldMk cId="2715458550" sldId="415"/>
            <ac:spMk id="37" creationId="{3FA44B18-8EE7-2877-D167-F90B0B842D29}"/>
          </ac:spMkLst>
        </pc:spChg>
        <pc:spChg chg="add mod topLvl">
          <ac:chgData name="design studio moara" userId="bb76c698d5ed7a70" providerId="LiveId" clId="{072F094C-5CA3-4EB3-B52C-2480D9ADD0BC}" dt="2024-01-24T06:52:20.114" v="7214" actId="1076"/>
          <ac:spMkLst>
            <pc:docMk/>
            <pc:sldMk cId="2715458550" sldId="415"/>
            <ac:spMk id="38" creationId="{A6E12D3B-B4CE-71F1-5EA0-998EC469522C}"/>
          </ac:spMkLst>
        </pc:spChg>
        <pc:spChg chg="add mod topLvl">
          <ac:chgData name="design studio moara" userId="bb76c698d5ed7a70" providerId="LiveId" clId="{072F094C-5CA3-4EB3-B52C-2480D9ADD0BC}" dt="2024-01-24T06:52:20.114" v="7214" actId="1076"/>
          <ac:spMkLst>
            <pc:docMk/>
            <pc:sldMk cId="2715458550" sldId="415"/>
            <ac:spMk id="39" creationId="{D1711B80-9B0E-41F9-0834-BC56BBDA006B}"/>
          </ac:spMkLst>
        </pc:spChg>
        <pc:spChg chg="add mod topLvl">
          <ac:chgData name="design studio moara" userId="bb76c698d5ed7a70" providerId="LiveId" clId="{072F094C-5CA3-4EB3-B52C-2480D9ADD0BC}" dt="2024-01-24T06:52:20.114" v="7214" actId="1076"/>
          <ac:spMkLst>
            <pc:docMk/>
            <pc:sldMk cId="2715458550" sldId="415"/>
            <ac:spMk id="40" creationId="{A2FC01BB-9A5B-52B1-43C5-0023D7968DDA}"/>
          </ac:spMkLst>
        </pc:spChg>
        <pc:spChg chg="add del mod">
          <ac:chgData name="design studio moara" userId="bb76c698d5ed7a70" providerId="LiveId" clId="{072F094C-5CA3-4EB3-B52C-2480D9ADD0BC}" dt="2024-01-23T07:02:21.944" v="925" actId="478"/>
          <ac:spMkLst>
            <pc:docMk/>
            <pc:sldMk cId="2715458550" sldId="415"/>
            <ac:spMk id="45" creationId="{B8004017-752C-0547-4DD1-E1751E82F9DE}"/>
          </ac:spMkLst>
        </pc:spChg>
        <pc:grpChg chg="add del mod topLvl">
          <ac:chgData name="design studio moara" userId="bb76c698d5ed7a70" providerId="LiveId" clId="{072F094C-5CA3-4EB3-B52C-2480D9ADD0BC}" dt="2024-01-23T07:00:49.623" v="882" actId="165"/>
          <ac:grpSpMkLst>
            <pc:docMk/>
            <pc:sldMk cId="2715458550" sldId="415"/>
            <ac:grpSpMk id="19" creationId="{82E4679C-7C9C-489C-AB0A-C8EB4D3D2D27}"/>
          </ac:grpSpMkLst>
        </pc:grpChg>
        <pc:grpChg chg="add del mod topLvl">
          <ac:chgData name="design studio moara" userId="bb76c698d5ed7a70" providerId="LiveId" clId="{072F094C-5CA3-4EB3-B52C-2480D9ADD0BC}" dt="2024-01-23T06:59:29.405" v="870" actId="165"/>
          <ac:grpSpMkLst>
            <pc:docMk/>
            <pc:sldMk cId="2715458550" sldId="415"/>
            <ac:grpSpMk id="23" creationId="{60B77E56-24DE-9C70-2B37-4778B0AA5C1B}"/>
          </ac:grpSpMkLst>
        </pc:grpChg>
        <pc:grpChg chg="add del mod">
          <ac:chgData name="design studio moara" userId="bb76c698d5ed7a70" providerId="LiveId" clId="{072F094C-5CA3-4EB3-B52C-2480D9ADD0BC}" dt="2024-01-23T06:56:01.294" v="828" actId="165"/>
          <ac:grpSpMkLst>
            <pc:docMk/>
            <pc:sldMk cId="2715458550" sldId="415"/>
            <ac:grpSpMk id="26" creationId="{03D4EE2F-9D09-5223-06A6-ED80BEF60333}"/>
          </ac:grpSpMkLst>
        </pc:grpChg>
        <pc:grpChg chg="add del mod">
          <ac:chgData name="design studio moara" userId="bb76c698d5ed7a70" providerId="LiveId" clId="{072F094C-5CA3-4EB3-B52C-2480D9ADD0BC}" dt="2024-01-23T07:04:00.559" v="951" actId="165"/>
          <ac:grpSpMkLst>
            <pc:docMk/>
            <pc:sldMk cId="2715458550" sldId="415"/>
            <ac:grpSpMk id="41" creationId="{A73F79C9-4360-3F3A-12F2-522E95B429EE}"/>
          </ac:grpSpMkLst>
        </pc:grpChg>
        <pc:grpChg chg="add mod topLvl">
          <ac:chgData name="design studio moara" userId="bb76c698d5ed7a70" providerId="LiveId" clId="{072F094C-5CA3-4EB3-B52C-2480D9ADD0BC}" dt="2024-01-23T07:05:59.761" v="1015" actId="1036"/>
          <ac:grpSpMkLst>
            <pc:docMk/>
            <pc:sldMk cId="2715458550" sldId="415"/>
            <ac:grpSpMk id="42" creationId="{C7926FE6-CB19-543B-E672-545EE1A05F5F}"/>
          </ac:grpSpMkLst>
        </pc:grpChg>
        <pc:grpChg chg="add del mod topLvl">
          <ac:chgData name="design studio moara" userId="bb76c698d5ed7a70" providerId="LiveId" clId="{072F094C-5CA3-4EB3-B52C-2480D9ADD0BC}" dt="2024-01-23T07:04:48.715" v="977" actId="165"/>
          <ac:grpSpMkLst>
            <pc:docMk/>
            <pc:sldMk cId="2715458550" sldId="415"/>
            <ac:grpSpMk id="43" creationId="{792D47B3-06DD-5363-FA7C-E21C107C5020}"/>
          </ac:grpSpMkLst>
        </pc:grpChg>
        <pc:grpChg chg="add mod topLvl">
          <ac:chgData name="design studio moara" userId="bb76c698d5ed7a70" providerId="LiveId" clId="{072F094C-5CA3-4EB3-B52C-2480D9ADD0BC}" dt="2024-01-23T07:05:23.425" v="1007" actId="1035"/>
          <ac:grpSpMkLst>
            <pc:docMk/>
            <pc:sldMk cId="2715458550" sldId="415"/>
            <ac:grpSpMk id="44" creationId="{6154DA45-C4C9-DB03-2A75-ED0D7E3440D5}"/>
          </ac:grpSpMkLst>
        </pc:grpChg>
        <pc:grpChg chg="add mod">
          <ac:chgData name="design studio moara" userId="bb76c698d5ed7a70" providerId="LiveId" clId="{072F094C-5CA3-4EB3-B52C-2480D9ADD0BC}" dt="2024-01-23T07:02:35.505" v="930" actId="164"/>
          <ac:grpSpMkLst>
            <pc:docMk/>
            <pc:sldMk cId="2715458550" sldId="415"/>
            <ac:grpSpMk id="46" creationId="{1E03EE1B-EFED-5052-5E75-B1391924AB1B}"/>
          </ac:grpSpMkLst>
        </pc:grpChg>
        <pc:grpChg chg="add mod topLvl">
          <ac:chgData name="design studio moara" userId="bb76c698d5ed7a70" providerId="LiveId" clId="{072F094C-5CA3-4EB3-B52C-2480D9ADD0BC}" dt="2024-01-23T07:05:23.425" v="1007" actId="1035"/>
          <ac:grpSpMkLst>
            <pc:docMk/>
            <pc:sldMk cId="2715458550" sldId="415"/>
            <ac:grpSpMk id="47" creationId="{3033444E-63B1-CF79-D71E-1DBCA2BF4C5B}"/>
          </ac:grpSpMkLst>
        </pc:grpChg>
        <pc:grpChg chg="add del mod">
          <ac:chgData name="design studio moara" userId="bb76c698d5ed7a70" providerId="LiveId" clId="{072F094C-5CA3-4EB3-B52C-2480D9ADD0BC}" dt="2024-01-23T07:04:48.715" v="977" actId="165"/>
          <ac:grpSpMkLst>
            <pc:docMk/>
            <pc:sldMk cId="2715458550" sldId="415"/>
            <ac:grpSpMk id="48" creationId="{F224A538-D98C-65B5-F610-88924B1EA248}"/>
          </ac:grpSpMkLst>
        </pc:grpChg>
        <pc:grpChg chg="add del mod">
          <ac:chgData name="design studio moara" userId="bb76c698d5ed7a70" providerId="LiveId" clId="{072F094C-5CA3-4EB3-B52C-2480D9ADD0BC}" dt="2024-01-23T07:04:35.391" v="958" actId="165"/>
          <ac:grpSpMkLst>
            <pc:docMk/>
            <pc:sldMk cId="2715458550" sldId="415"/>
            <ac:grpSpMk id="49" creationId="{D162052D-554C-51B8-D76D-29396B9451F7}"/>
          </ac:grpSpMkLst>
        </pc:grpChg>
        <pc:grpChg chg="add del mod">
          <ac:chgData name="design studio moara" userId="bb76c698d5ed7a70" providerId="LiveId" clId="{072F094C-5CA3-4EB3-B52C-2480D9ADD0BC}" dt="2024-01-23T07:04:48.715" v="977" actId="165"/>
          <ac:grpSpMkLst>
            <pc:docMk/>
            <pc:sldMk cId="2715458550" sldId="415"/>
            <ac:grpSpMk id="50" creationId="{958D4AAE-196A-3840-1A47-1727DD660B19}"/>
          </ac:grpSpMkLst>
        </pc:grpChg>
        <pc:grpChg chg="add del mod">
          <ac:chgData name="design studio moara" userId="bb76c698d5ed7a70" providerId="LiveId" clId="{072F094C-5CA3-4EB3-B52C-2480D9ADD0BC}" dt="2024-01-23T07:05:09.219" v="986" actId="165"/>
          <ac:grpSpMkLst>
            <pc:docMk/>
            <pc:sldMk cId="2715458550" sldId="415"/>
            <ac:grpSpMk id="51" creationId="{6132253D-90F0-F4FE-B0B6-AE6880F0401D}"/>
          </ac:grpSpMkLst>
        </pc:grpChg>
        <pc:grpChg chg="add del mod">
          <ac:chgData name="design studio moara" userId="bb76c698d5ed7a70" providerId="LiveId" clId="{072F094C-5CA3-4EB3-B52C-2480D9ADD0BC}" dt="2024-01-23T07:05:09.219" v="986" actId="165"/>
          <ac:grpSpMkLst>
            <pc:docMk/>
            <pc:sldMk cId="2715458550" sldId="415"/>
            <ac:grpSpMk id="52" creationId="{0576B50E-6C12-5508-95CF-B81380E9BEFD}"/>
          </ac:grpSpMkLst>
        </pc:grpChg>
        <pc:grpChg chg="add mod">
          <ac:chgData name="design studio moara" userId="bb76c698d5ed7a70" providerId="LiveId" clId="{072F094C-5CA3-4EB3-B52C-2480D9ADD0BC}" dt="2024-01-23T07:05:59.761" v="1015" actId="1036"/>
          <ac:grpSpMkLst>
            <pc:docMk/>
            <pc:sldMk cId="2715458550" sldId="415"/>
            <ac:grpSpMk id="53" creationId="{FD64156E-5AF1-4585-9088-36C180BBD1C2}"/>
          </ac:grpSpMkLst>
        </pc:grpChg>
        <pc:grpChg chg="add del mod">
          <ac:chgData name="design studio moara" userId="bb76c698d5ed7a70" providerId="LiveId" clId="{072F094C-5CA3-4EB3-B52C-2480D9ADD0BC}" dt="2024-01-23T07:09:46.612" v="1097" actId="165"/>
          <ac:grpSpMkLst>
            <pc:docMk/>
            <pc:sldMk cId="2715458550" sldId="415"/>
            <ac:grpSpMk id="54" creationId="{57F6721C-19E3-5D97-950F-46CAD2B83BAA}"/>
          </ac:grpSpMkLst>
        </pc:grpChg>
        <pc:picChg chg="add del mod">
          <ac:chgData name="design studio moara" userId="bb76c698d5ed7a70" providerId="LiveId" clId="{072F094C-5CA3-4EB3-B52C-2480D9ADD0BC}" dt="2024-01-24T06:55:21.088" v="7221" actId="478"/>
          <ac:picMkLst>
            <pc:docMk/>
            <pc:sldMk cId="2715458550" sldId="415"/>
            <ac:picMk id="6" creationId="{7DF7BF36-EE33-5C90-A971-936AF0C40770}"/>
          </ac:picMkLst>
        </pc:picChg>
        <pc:picChg chg="del">
          <ac:chgData name="design studio moara" userId="bb76c698d5ed7a70" providerId="LiveId" clId="{072F094C-5CA3-4EB3-B52C-2480D9ADD0BC}" dt="2024-01-23T06:44:01.743" v="603" actId="478"/>
          <ac:picMkLst>
            <pc:docMk/>
            <pc:sldMk cId="2715458550" sldId="415"/>
            <ac:picMk id="7" creationId="{B4340791-188F-D8AF-DFCE-C153F7CCF428}"/>
          </ac:picMkLst>
        </pc:picChg>
        <pc:picChg chg="add del mod">
          <ac:chgData name="design studio moara" userId="bb76c698d5ed7a70" providerId="LiveId" clId="{072F094C-5CA3-4EB3-B52C-2480D9ADD0BC}" dt="2024-01-23T07:04:12.377" v="954" actId="478"/>
          <ac:picMkLst>
            <pc:docMk/>
            <pc:sldMk cId="2715458550" sldId="415"/>
            <ac:picMk id="33" creationId="{3B0ADA23-1E21-CFC7-BF61-F0764C35F27D}"/>
          </ac:picMkLst>
        </pc:picChg>
      </pc:sldChg>
      <pc:sldChg chg="addSp delSp modSp new mod setBg">
        <pc:chgData name="design studio moara" userId="bb76c698d5ed7a70" providerId="LiveId" clId="{072F094C-5CA3-4EB3-B52C-2480D9ADD0BC}" dt="2024-01-24T06:55:22.855" v="7222" actId="478"/>
        <pc:sldMkLst>
          <pc:docMk/>
          <pc:sldMk cId="3168185725" sldId="416"/>
        </pc:sldMkLst>
        <pc:spChg chg="add del mod">
          <ac:chgData name="design studio moara" userId="bb76c698d5ed7a70" providerId="LiveId" clId="{072F094C-5CA3-4EB3-B52C-2480D9ADD0BC}" dt="2024-01-23T07:08:36.289" v="1083" actId="478"/>
          <ac:spMkLst>
            <pc:docMk/>
            <pc:sldMk cId="3168185725" sldId="416"/>
            <ac:spMk id="3" creationId="{CF929266-41CB-137F-AC61-92B315D36BA5}"/>
          </ac:spMkLst>
        </pc:spChg>
        <pc:spChg chg="add mod ord">
          <ac:chgData name="design studio moara" userId="bb76c698d5ed7a70" providerId="LiveId" clId="{072F094C-5CA3-4EB3-B52C-2480D9ADD0BC}" dt="2024-01-24T06:49:39.253" v="7167" actId="1036"/>
          <ac:spMkLst>
            <pc:docMk/>
            <pc:sldMk cId="3168185725" sldId="416"/>
            <ac:spMk id="4" creationId="{ED243155-F677-5E97-4363-2D1E09F9E8C6}"/>
          </ac:spMkLst>
        </pc:spChg>
        <pc:spChg chg="add del mod">
          <ac:chgData name="design studio moara" userId="bb76c698d5ed7a70" providerId="LiveId" clId="{072F094C-5CA3-4EB3-B52C-2480D9ADD0BC}" dt="2024-01-23T07:16:23.588" v="1206" actId="478"/>
          <ac:spMkLst>
            <pc:docMk/>
            <pc:sldMk cId="3168185725" sldId="416"/>
            <ac:spMk id="5" creationId="{7FC6EB99-44F9-C9DE-22CF-DC2C9E01F32C}"/>
          </ac:spMkLst>
        </pc:spChg>
        <pc:spChg chg="add del mod">
          <ac:chgData name="design studio moara" userId="bb76c698d5ed7a70" providerId="LiveId" clId="{072F094C-5CA3-4EB3-B52C-2480D9ADD0BC}" dt="2024-01-23T07:09:15.565" v="1091" actId="478"/>
          <ac:spMkLst>
            <pc:docMk/>
            <pc:sldMk cId="3168185725" sldId="416"/>
            <ac:spMk id="7" creationId="{7699840A-1411-4755-64A2-DEABBD7C4D87}"/>
          </ac:spMkLst>
        </pc:spChg>
        <pc:spChg chg="add mod">
          <ac:chgData name="design studio moara" userId="bb76c698d5ed7a70" providerId="LiveId" clId="{072F094C-5CA3-4EB3-B52C-2480D9ADD0BC}" dt="2024-01-23T07:13:21.039" v="1158" actId="207"/>
          <ac:spMkLst>
            <pc:docMk/>
            <pc:sldMk cId="3168185725" sldId="416"/>
            <ac:spMk id="8" creationId="{67EC7AE4-114D-EE89-B50F-00630C896E56}"/>
          </ac:spMkLst>
        </pc:spChg>
        <pc:spChg chg="add mod">
          <ac:chgData name="design studio moara" userId="bb76c698d5ed7a70" providerId="LiveId" clId="{072F094C-5CA3-4EB3-B52C-2480D9ADD0BC}" dt="2024-01-23T07:13:21.039" v="1158" actId="207"/>
          <ac:spMkLst>
            <pc:docMk/>
            <pc:sldMk cId="3168185725" sldId="416"/>
            <ac:spMk id="10" creationId="{AB8B2F88-420E-BCFB-D115-559DCC059E09}"/>
          </ac:spMkLst>
        </pc:spChg>
        <pc:spChg chg="mod topLvl">
          <ac:chgData name="design studio moara" userId="bb76c698d5ed7a70" providerId="LiveId" clId="{072F094C-5CA3-4EB3-B52C-2480D9ADD0BC}" dt="2024-01-23T07:15:54.345" v="1199" actId="165"/>
          <ac:spMkLst>
            <pc:docMk/>
            <pc:sldMk cId="3168185725" sldId="416"/>
            <ac:spMk id="13" creationId="{9AC97838-ADCD-4053-03A0-E2FE9A8C7622}"/>
          </ac:spMkLst>
        </pc:spChg>
        <pc:spChg chg="mod topLvl">
          <ac:chgData name="design studio moara" userId="bb76c698d5ed7a70" providerId="LiveId" clId="{072F094C-5CA3-4EB3-B52C-2480D9ADD0BC}" dt="2024-01-23T07:16:05.302" v="1204" actId="108"/>
          <ac:spMkLst>
            <pc:docMk/>
            <pc:sldMk cId="3168185725" sldId="416"/>
            <ac:spMk id="14" creationId="{7C220006-EE55-782A-25F9-71B1573866A9}"/>
          </ac:spMkLst>
        </pc:spChg>
        <pc:spChg chg="add del mod">
          <ac:chgData name="design studio moara" userId="bb76c698d5ed7a70" providerId="LiveId" clId="{072F094C-5CA3-4EB3-B52C-2480D9ADD0BC}" dt="2024-01-23T07:13:23.843" v="1159" actId="478"/>
          <ac:spMkLst>
            <pc:docMk/>
            <pc:sldMk cId="3168185725" sldId="416"/>
            <ac:spMk id="16" creationId="{2A235AF3-A308-A29A-4E19-ABB0C9F9FFAA}"/>
          </ac:spMkLst>
        </pc:spChg>
        <pc:spChg chg="add del mod">
          <ac:chgData name="design studio moara" userId="bb76c698d5ed7a70" providerId="LiveId" clId="{072F094C-5CA3-4EB3-B52C-2480D9ADD0BC}" dt="2024-01-23T07:13:56.648" v="1166" actId="478"/>
          <ac:spMkLst>
            <pc:docMk/>
            <pc:sldMk cId="3168185725" sldId="416"/>
            <ac:spMk id="17" creationId="{93814EBF-49C1-38E1-3381-6DA4C71AF824}"/>
          </ac:spMkLst>
        </pc:spChg>
        <pc:spChg chg="add del mod">
          <ac:chgData name="design studio moara" userId="bb76c698d5ed7a70" providerId="LiveId" clId="{072F094C-5CA3-4EB3-B52C-2480D9ADD0BC}" dt="2024-01-23T07:15:47.708" v="1198" actId="478"/>
          <ac:spMkLst>
            <pc:docMk/>
            <pc:sldMk cId="3168185725" sldId="416"/>
            <ac:spMk id="18" creationId="{3F9797CB-6DE2-0AC2-C6FA-1C60E709DD05}"/>
          </ac:spMkLst>
        </pc:spChg>
        <pc:spChg chg="add del mod">
          <ac:chgData name="design studio moara" userId="bb76c698d5ed7a70" providerId="LiveId" clId="{072F094C-5CA3-4EB3-B52C-2480D9ADD0BC}" dt="2024-01-23T07:15:47.708" v="1198" actId="478"/>
          <ac:spMkLst>
            <pc:docMk/>
            <pc:sldMk cId="3168185725" sldId="416"/>
            <ac:spMk id="19" creationId="{3BE37BEF-F496-CF1A-C9F2-12A0C8EB1D0E}"/>
          </ac:spMkLst>
        </pc:spChg>
        <pc:spChg chg="add del mod">
          <ac:chgData name="design studio moara" userId="bb76c698d5ed7a70" providerId="LiveId" clId="{072F094C-5CA3-4EB3-B52C-2480D9ADD0BC}" dt="2024-01-23T07:15:47.708" v="1198" actId="478"/>
          <ac:spMkLst>
            <pc:docMk/>
            <pc:sldMk cId="3168185725" sldId="416"/>
            <ac:spMk id="20" creationId="{6350DBE1-C055-3C1F-7B81-6D07C4AF5FF3}"/>
          </ac:spMkLst>
        </pc:spChg>
        <pc:spChg chg="mod topLvl">
          <ac:chgData name="design studio moara" userId="bb76c698d5ed7a70" providerId="LiveId" clId="{072F094C-5CA3-4EB3-B52C-2480D9ADD0BC}" dt="2024-01-23T07:15:54.345" v="1199" actId="165"/>
          <ac:spMkLst>
            <pc:docMk/>
            <pc:sldMk cId="3168185725" sldId="416"/>
            <ac:spMk id="23" creationId="{2B445028-ADC5-7B3D-60A3-F5DFB665ABBC}"/>
          </ac:spMkLst>
        </pc:spChg>
        <pc:spChg chg="mod topLvl">
          <ac:chgData name="design studio moara" userId="bb76c698d5ed7a70" providerId="LiveId" clId="{072F094C-5CA3-4EB3-B52C-2480D9ADD0BC}" dt="2024-01-23T07:16:05.999" v="1205" actId="108"/>
          <ac:spMkLst>
            <pc:docMk/>
            <pc:sldMk cId="3168185725" sldId="416"/>
            <ac:spMk id="24" creationId="{0E99A733-8C96-A22A-6F66-0D505F349E62}"/>
          </ac:spMkLst>
        </pc:spChg>
        <pc:spChg chg="mod topLvl">
          <ac:chgData name="design studio moara" userId="bb76c698d5ed7a70" providerId="LiveId" clId="{072F094C-5CA3-4EB3-B52C-2480D9ADD0BC}" dt="2024-01-23T07:15:54.345" v="1199" actId="165"/>
          <ac:spMkLst>
            <pc:docMk/>
            <pc:sldMk cId="3168185725" sldId="416"/>
            <ac:spMk id="26" creationId="{9DF85D8C-B309-35DE-D163-EB5E05FF2198}"/>
          </ac:spMkLst>
        </pc:spChg>
        <pc:spChg chg="mod topLvl">
          <ac:chgData name="design studio moara" userId="bb76c698d5ed7a70" providerId="LiveId" clId="{072F094C-5CA3-4EB3-B52C-2480D9ADD0BC}" dt="2024-01-23T07:16:03.724" v="1202" actId="108"/>
          <ac:spMkLst>
            <pc:docMk/>
            <pc:sldMk cId="3168185725" sldId="416"/>
            <ac:spMk id="27" creationId="{F146A4D4-8B87-B66D-491F-4816C11468DE}"/>
          </ac:spMkLst>
        </pc:spChg>
        <pc:spChg chg="mod topLvl">
          <ac:chgData name="design studio moara" userId="bb76c698d5ed7a70" providerId="LiveId" clId="{072F094C-5CA3-4EB3-B52C-2480D9ADD0BC}" dt="2024-01-23T07:15:17.754" v="1189" actId="165"/>
          <ac:spMkLst>
            <pc:docMk/>
            <pc:sldMk cId="3168185725" sldId="416"/>
            <ac:spMk id="29" creationId="{A9398AAA-D5D7-836B-21F4-22904E6C3B01}"/>
          </ac:spMkLst>
        </pc:spChg>
        <pc:spChg chg="mod topLvl">
          <ac:chgData name="design studio moara" userId="bb76c698d5ed7a70" providerId="LiveId" clId="{072F094C-5CA3-4EB3-B52C-2480D9ADD0BC}" dt="2024-01-23T07:16:04.613" v="1203" actId="108"/>
          <ac:spMkLst>
            <pc:docMk/>
            <pc:sldMk cId="3168185725" sldId="416"/>
            <ac:spMk id="30" creationId="{C9AE6E50-2117-3F0E-C461-1F4037E921E9}"/>
          </ac:spMkLst>
        </pc:spChg>
        <pc:spChg chg="mod topLvl">
          <ac:chgData name="design studio moara" userId="bb76c698d5ed7a70" providerId="LiveId" clId="{072F094C-5CA3-4EB3-B52C-2480D9ADD0BC}" dt="2024-01-23T07:16:00.274" v="1201" actId="12789"/>
          <ac:spMkLst>
            <pc:docMk/>
            <pc:sldMk cId="3168185725" sldId="416"/>
            <ac:spMk id="32" creationId="{6549C930-11EC-0886-AA1B-E36479BD6D6E}"/>
          </ac:spMkLst>
        </pc:spChg>
        <pc:spChg chg="mod topLvl">
          <ac:chgData name="design studio moara" userId="bb76c698d5ed7a70" providerId="LiveId" clId="{072F094C-5CA3-4EB3-B52C-2480D9ADD0BC}" dt="2024-01-23T07:16:00.274" v="1201" actId="12789"/>
          <ac:spMkLst>
            <pc:docMk/>
            <pc:sldMk cId="3168185725" sldId="416"/>
            <ac:spMk id="33" creationId="{60CA18AF-7993-A21B-A2A0-5404B7D63F07}"/>
          </ac:spMkLst>
        </pc:spChg>
        <pc:spChg chg="add mod">
          <ac:chgData name="design studio moara" userId="bb76c698d5ed7a70" providerId="LiveId" clId="{072F094C-5CA3-4EB3-B52C-2480D9ADD0BC}" dt="2024-01-24T06:49:50.438" v="7189" actId="1037"/>
          <ac:spMkLst>
            <pc:docMk/>
            <pc:sldMk cId="3168185725" sldId="416"/>
            <ac:spMk id="34" creationId="{B84E2C0D-ABDE-9C2B-8FBC-244FCB96A148}"/>
          </ac:spMkLst>
        </pc:spChg>
        <pc:spChg chg="add del mod">
          <ac:chgData name="design studio moara" userId="bb76c698d5ed7a70" providerId="LiveId" clId="{072F094C-5CA3-4EB3-B52C-2480D9ADD0BC}" dt="2024-01-23T07:16:51.791" v="1215" actId="478"/>
          <ac:spMkLst>
            <pc:docMk/>
            <pc:sldMk cId="3168185725" sldId="416"/>
            <ac:spMk id="35" creationId="{48DBDA54-982C-4045-9696-8AC842BA1DEE}"/>
          </ac:spMkLst>
        </pc:spChg>
        <pc:spChg chg="add">
          <ac:chgData name="design studio moara" userId="bb76c698d5ed7a70" providerId="LiveId" clId="{072F094C-5CA3-4EB3-B52C-2480D9ADD0BC}" dt="2024-01-23T07:16:57.820" v="1216" actId="11529"/>
          <ac:spMkLst>
            <pc:docMk/>
            <pc:sldMk cId="3168185725" sldId="416"/>
            <ac:spMk id="36" creationId="{906F5441-38FE-DCB5-CEFA-5C0D63E65A1F}"/>
          </ac:spMkLst>
        </pc:spChg>
        <pc:spChg chg="add del mod">
          <ac:chgData name="design studio moara" userId="bb76c698d5ed7a70" providerId="LiveId" clId="{072F094C-5CA3-4EB3-B52C-2480D9ADD0BC}" dt="2024-01-23T07:18:42.871" v="1224" actId="478"/>
          <ac:spMkLst>
            <pc:docMk/>
            <pc:sldMk cId="3168185725" sldId="416"/>
            <ac:spMk id="39" creationId="{34790ACC-79FA-273A-4A18-2158D84CA326}"/>
          </ac:spMkLst>
        </pc:spChg>
        <pc:spChg chg="add mod">
          <ac:chgData name="design studio moara" userId="bb76c698d5ed7a70" providerId="LiveId" clId="{072F094C-5CA3-4EB3-B52C-2480D9ADD0BC}" dt="2024-01-23T07:23:43.011" v="1275" actId="14100"/>
          <ac:spMkLst>
            <pc:docMk/>
            <pc:sldMk cId="3168185725" sldId="416"/>
            <ac:spMk id="40" creationId="{E666F45C-70EF-5F54-2F0B-B59077E68497}"/>
          </ac:spMkLst>
        </pc:spChg>
        <pc:spChg chg="add mod topLvl">
          <ac:chgData name="design studio moara" userId="bb76c698d5ed7a70" providerId="LiveId" clId="{072F094C-5CA3-4EB3-B52C-2480D9ADD0BC}" dt="2024-01-23T07:26:02.400" v="1324" actId="692"/>
          <ac:spMkLst>
            <pc:docMk/>
            <pc:sldMk cId="3168185725" sldId="416"/>
            <ac:spMk id="41" creationId="{4CBB014C-E6BF-C0FB-B542-B33594E21420}"/>
          </ac:spMkLst>
        </pc:spChg>
        <pc:spChg chg="add del mod topLvl">
          <ac:chgData name="design studio moara" userId="bb76c698d5ed7a70" providerId="LiveId" clId="{072F094C-5CA3-4EB3-B52C-2480D9ADD0BC}" dt="2024-01-23T07:22:27.846" v="1250" actId="478"/>
          <ac:spMkLst>
            <pc:docMk/>
            <pc:sldMk cId="3168185725" sldId="416"/>
            <ac:spMk id="42" creationId="{F6F1EEDB-0076-B01E-8248-740AC52C452D}"/>
          </ac:spMkLst>
        </pc:spChg>
        <pc:spChg chg="add del mod">
          <ac:chgData name="design studio moara" userId="bb76c698d5ed7a70" providerId="LiveId" clId="{072F094C-5CA3-4EB3-B52C-2480D9ADD0BC}" dt="2024-01-23T07:23:50.953" v="1277" actId="478"/>
          <ac:spMkLst>
            <pc:docMk/>
            <pc:sldMk cId="3168185725" sldId="416"/>
            <ac:spMk id="43" creationId="{2050F932-02C7-BD52-0E27-9A4D0D4C1839}"/>
          </ac:spMkLst>
        </pc:spChg>
        <pc:spChg chg="add mod">
          <ac:chgData name="design studio moara" userId="bb76c698d5ed7a70" providerId="LiveId" clId="{072F094C-5CA3-4EB3-B52C-2480D9ADD0BC}" dt="2024-01-23T07:23:09.102" v="1263" actId="164"/>
          <ac:spMkLst>
            <pc:docMk/>
            <pc:sldMk cId="3168185725" sldId="416"/>
            <ac:spMk id="45" creationId="{5A1572CF-5434-49CE-4431-C8E9368EB871}"/>
          </ac:spMkLst>
        </pc:spChg>
        <pc:spChg chg="add del mod">
          <ac:chgData name="design studio moara" userId="bb76c698d5ed7a70" providerId="LiveId" clId="{072F094C-5CA3-4EB3-B52C-2480D9ADD0BC}" dt="2024-01-23T07:26:43.083" v="1328" actId="478"/>
          <ac:spMkLst>
            <pc:docMk/>
            <pc:sldMk cId="3168185725" sldId="416"/>
            <ac:spMk id="46" creationId="{16A5BE92-302B-9415-F38D-61129138BC7E}"/>
          </ac:spMkLst>
        </pc:spChg>
        <pc:spChg chg="add del mod">
          <ac:chgData name="design studio moara" userId="bb76c698d5ed7a70" providerId="LiveId" clId="{072F094C-5CA3-4EB3-B52C-2480D9ADD0BC}" dt="2024-01-23T07:22:26.670" v="1249" actId="478"/>
          <ac:spMkLst>
            <pc:docMk/>
            <pc:sldMk cId="3168185725" sldId="416"/>
            <ac:spMk id="47" creationId="{BDAA0706-F528-96B1-8501-0D43CDC0B3F4}"/>
          </ac:spMkLst>
        </pc:spChg>
        <pc:spChg chg="add mod">
          <ac:chgData name="design studio moara" userId="bb76c698d5ed7a70" providerId="LiveId" clId="{072F094C-5CA3-4EB3-B52C-2480D9ADD0BC}" dt="2024-01-23T07:23:09.102" v="1263" actId="164"/>
          <ac:spMkLst>
            <pc:docMk/>
            <pc:sldMk cId="3168185725" sldId="416"/>
            <ac:spMk id="48" creationId="{97AE7DB4-5EF4-1325-4716-74918083A591}"/>
          </ac:spMkLst>
        </pc:spChg>
        <pc:spChg chg="add mod">
          <ac:chgData name="design studio moara" userId="bb76c698d5ed7a70" providerId="LiveId" clId="{072F094C-5CA3-4EB3-B52C-2480D9ADD0BC}" dt="2024-01-23T07:23:09.102" v="1263" actId="164"/>
          <ac:spMkLst>
            <pc:docMk/>
            <pc:sldMk cId="3168185725" sldId="416"/>
            <ac:spMk id="49" creationId="{96BEA4AF-220C-8B89-F491-F5F54161FBCA}"/>
          </ac:spMkLst>
        </pc:spChg>
        <pc:spChg chg="add mod">
          <ac:chgData name="design studio moara" userId="bb76c698d5ed7a70" providerId="LiveId" clId="{072F094C-5CA3-4EB3-B52C-2480D9ADD0BC}" dt="2024-01-23T07:23:09.102" v="1263" actId="164"/>
          <ac:spMkLst>
            <pc:docMk/>
            <pc:sldMk cId="3168185725" sldId="416"/>
            <ac:spMk id="50" creationId="{04D85036-D836-6E4A-AE21-7172E9474C64}"/>
          </ac:spMkLst>
        </pc:spChg>
        <pc:spChg chg="add del mod">
          <ac:chgData name="design studio moara" userId="bb76c698d5ed7a70" providerId="LiveId" clId="{072F094C-5CA3-4EB3-B52C-2480D9ADD0BC}" dt="2024-01-23T07:24:31.940" v="1289" actId="478"/>
          <ac:spMkLst>
            <pc:docMk/>
            <pc:sldMk cId="3168185725" sldId="416"/>
            <ac:spMk id="52" creationId="{E6E7094B-394B-9A29-3824-F3EEE2CB4FCB}"/>
          </ac:spMkLst>
        </pc:spChg>
        <pc:spChg chg="mod topLvl">
          <ac:chgData name="design studio moara" userId="bb76c698d5ed7a70" providerId="LiveId" clId="{072F094C-5CA3-4EB3-B52C-2480D9ADD0BC}" dt="2024-01-23T07:25:58.416" v="1323" actId="692"/>
          <ac:spMkLst>
            <pc:docMk/>
            <pc:sldMk cId="3168185725" sldId="416"/>
            <ac:spMk id="54" creationId="{484AFFC7-2EA2-4781-932A-3F8CB4C2885F}"/>
          </ac:spMkLst>
        </pc:spChg>
        <pc:spChg chg="mod topLvl">
          <ac:chgData name="design studio moara" userId="bb76c698d5ed7a70" providerId="LiveId" clId="{072F094C-5CA3-4EB3-B52C-2480D9ADD0BC}" dt="2024-01-23T07:25:06.149" v="1294" actId="165"/>
          <ac:spMkLst>
            <pc:docMk/>
            <pc:sldMk cId="3168185725" sldId="416"/>
            <ac:spMk id="55" creationId="{0960DF3C-372D-DC8E-7504-D29262E39421}"/>
          </ac:spMkLst>
        </pc:spChg>
        <pc:spChg chg="mod topLvl">
          <ac:chgData name="design studio moara" userId="bb76c698d5ed7a70" providerId="LiveId" clId="{072F094C-5CA3-4EB3-B52C-2480D9ADD0BC}" dt="2024-01-23T07:25:58.416" v="1323" actId="692"/>
          <ac:spMkLst>
            <pc:docMk/>
            <pc:sldMk cId="3168185725" sldId="416"/>
            <ac:spMk id="56" creationId="{F3BC5955-F470-C4E1-453E-F7C9DC54B4B6}"/>
          </ac:spMkLst>
        </pc:spChg>
        <pc:spChg chg="mod topLvl">
          <ac:chgData name="design studio moara" userId="bb76c698d5ed7a70" providerId="LiveId" clId="{072F094C-5CA3-4EB3-B52C-2480D9ADD0BC}" dt="2024-01-23T07:25:06.149" v="1294" actId="165"/>
          <ac:spMkLst>
            <pc:docMk/>
            <pc:sldMk cId="3168185725" sldId="416"/>
            <ac:spMk id="57" creationId="{20CDF885-F5E2-A4F0-A2F2-A590DCC59951}"/>
          </ac:spMkLst>
        </pc:spChg>
        <pc:spChg chg="mod topLvl">
          <ac:chgData name="design studio moara" userId="bb76c698d5ed7a70" providerId="LiveId" clId="{072F094C-5CA3-4EB3-B52C-2480D9ADD0BC}" dt="2024-01-23T07:25:06.149" v="1294" actId="165"/>
          <ac:spMkLst>
            <pc:docMk/>
            <pc:sldMk cId="3168185725" sldId="416"/>
            <ac:spMk id="58" creationId="{2904B188-D474-9990-7AAA-9CA14DDCBA40}"/>
          </ac:spMkLst>
        </pc:spChg>
        <pc:spChg chg="mod topLvl">
          <ac:chgData name="design studio moara" userId="bb76c698d5ed7a70" providerId="LiveId" clId="{072F094C-5CA3-4EB3-B52C-2480D9ADD0BC}" dt="2024-01-23T07:25:06.149" v="1294" actId="165"/>
          <ac:spMkLst>
            <pc:docMk/>
            <pc:sldMk cId="3168185725" sldId="416"/>
            <ac:spMk id="59" creationId="{DC34B7A6-DAAA-F878-D5E5-127C46A1BC16}"/>
          </ac:spMkLst>
        </pc:spChg>
        <pc:spChg chg="add mod">
          <ac:chgData name="design studio moara" userId="bb76c698d5ed7a70" providerId="LiveId" clId="{072F094C-5CA3-4EB3-B52C-2480D9ADD0BC}" dt="2024-01-23T07:29:54.026" v="1373" actId="1076"/>
          <ac:spMkLst>
            <pc:docMk/>
            <pc:sldMk cId="3168185725" sldId="416"/>
            <ac:spMk id="60" creationId="{9512810F-57AD-221B-17B7-0A02FE09B0BD}"/>
          </ac:spMkLst>
        </pc:spChg>
        <pc:spChg chg="add mod">
          <ac:chgData name="design studio moara" userId="bb76c698d5ed7a70" providerId="LiveId" clId="{072F094C-5CA3-4EB3-B52C-2480D9ADD0BC}" dt="2024-01-24T06:49:54.264" v="7190" actId="164"/>
          <ac:spMkLst>
            <pc:docMk/>
            <pc:sldMk cId="3168185725" sldId="416"/>
            <ac:spMk id="61" creationId="{89DDC613-73C4-AA41-80BF-6BC6C0D1B3EE}"/>
          </ac:spMkLst>
        </pc:spChg>
        <pc:spChg chg="add del mod">
          <ac:chgData name="design studio moara" userId="bb76c698d5ed7a70" providerId="LiveId" clId="{072F094C-5CA3-4EB3-B52C-2480D9ADD0BC}" dt="2024-01-23T07:45:21.806" v="1656" actId="478"/>
          <ac:spMkLst>
            <pc:docMk/>
            <pc:sldMk cId="3168185725" sldId="416"/>
            <ac:spMk id="64" creationId="{10FAB20D-FA9E-4965-CAA1-5C96C84491FB}"/>
          </ac:spMkLst>
        </pc:spChg>
        <pc:grpChg chg="add mod">
          <ac:chgData name="design studio moara" userId="bb76c698d5ed7a70" providerId="LiveId" clId="{072F094C-5CA3-4EB3-B52C-2480D9ADD0BC}" dt="2024-01-24T06:49:56.513" v="7191" actId="1076"/>
          <ac:grpSpMkLst>
            <pc:docMk/>
            <pc:sldMk cId="3168185725" sldId="416"/>
            <ac:grpSpMk id="2" creationId="{DD2F1F19-E0D2-C6EA-F648-A1EC71F216CB}"/>
          </ac:grpSpMkLst>
        </pc:grpChg>
        <pc:grpChg chg="add del mod">
          <ac:chgData name="design studio moara" userId="bb76c698d5ed7a70" providerId="LiveId" clId="{072F094C-5CA3-4EB3-B52C-2480D9ADD0BC}" dt="2024-01-23T07:14:34.804" v="1179" actId="478"/>
          <ac:grpSpMkLst>
            <pc:docMk/>
            <pc:sldMk cId="3168185725" sldId="416"/>
            <ac:grpSpMk id="11" creationId="{65132D39-BB22-FA41-058A-9127BA782F8C}"/>
          </ac:grpSpMkLst>
        </pc:grpChg>
        <pc:grpChg chg="add del mod">
          <ac:chgData name="design studio moara" userId="bb76c698d5ed7a70" providerId="LiveId" clId="{072F094C-5CA3-4EB3-B52C-2480D9ADD0BC}" dt="2024-01-23T07:13:36.825" v="1160" actId="165"/>
          <ac:grpSpMkLst>
            <pc:docMk/>
            <pc:sldMk cId="3168185725" sldId="416"/>
            <ac:grpSpMk id="12" creationId="{AE065020-3BAF-5349-4DD8-483CCFE6605E}"/>
          </ac:grpSpMkLst>
        </pc:grpChg>
        <pc:grpChg chg="add del mod">
          <ac:chgData name="design studio moara" userId="bb76c698d5ed7a70" providerId="LiveId" clId="{072F094C-5CA3-4EB3-B52C-2480D9ADD0BC}" dt="2024-01-23T07:15:54.345" v="1199" actId="165"/>
          <ac:grpSpMkLst>
            <pc:docMk/>
            <pc:sldMk cId="3168185725" sldId="416"/>
            <ac:grpSpMk id="21" creationId="{344162AE-83AF-30A2-8FAE-0466A81FB181}"/>
          </ac:grpSpMkLst>
        </pc:grpChg>
        <pc:grpChg chg="add del mod">
          <ac:chgData name="design studio moara" userId="bb76c698d5ed7a70" providerId="LiveId" clId="{072F094C-5CA3-4EB3-B52C-2480D9ADD0BC}" dt="2024-01-23T07:15:54.345" v="1199" actId="165"/>
          <ac:grpSpMkLst>
            <pc:docMk/>
            <pc:sldMk cId="3168185725" sldId="416"/>
            <ac:grpSpMk id="22" creationId="{6124BE99-E798-578D-755B-2CD9688FA3BF}"/>
          </ac:grpSpMkLst>
        </pc:grpChg>
        <pc:grpChg chg="add del mod">
          <ac:chgData name="design studio moara" userId="bb76c698d5ed7a70" providerId="LiveId" clId="{072F094C-5CA3-4EB3-B52C-2480D9ADD0BC}" dt="2024-01-23T07:15:54.345" v="1199" actId="165"/>
          <ac:grpSpMkLst>
            <pc:docMk/>
            <pc:sldMk cId="3168185725" sldId="416"/>
            <ac:grpSpMk id="25" creationId="{DEB7E533-B721-A87B-E71F-EDBA4F0ECEE4}"/>
          </ac:grpSpMkLst>
        </pc:grpChg>
        <pc:grpChg chg="add del mod">
          <ac:chgData name="design studio moara" userId="bb76c698d5ed7a70" providerId="LiveId" clId="{072F094C-5CA3-4EB3-B52C-2480D9ADD0BC}" dt="2024-01-23T07:15:17.754" v="1189" actId="165"/>
          <ac:grpSpMkLst>
            <pc:docMk/>
            <pc:sldMk cId="3168185725" sldId="416"/>
            <ac:grpSpMk id="28" creationId="{F9479F99-130D-EE6E-F55E-08A320723552}"/>
          </ac:grpSpMkLst>
        </pc:grpChg>
        <pc:grpChg chg="add del mod">
          <ac:chgData name="design studio moara" userId="bb76c698d5ed7a70" providerId="LiveId" clId="{072F094C-5CA3-4EB3-B52C-2480D9ADD0BC}" dt="2024-01-23T07:15:54.345" v="1199" actId="165"/>
          <ac:grpSpMkLst>
            <pc:docMk/>
            <pc:sldMk cId="3168185725" sldId="416"/>
            <ac:grpSpMk id="31" creationId="{4BFDFAE1-0AF7-953B-9EC3-CB1843742374}"/>
          </ac:grpSpMkLst>
        </pc:grpChg>
        <pc:grpChg chg="add del mod">
          <ac:chgData name="design studio moara" userId="bb76c698d5ed7a70" providerId="LiveId" clId="{072F094C-5CA3-4EB3-B52C-2480D9ADD0BC}" dt="2024-01-23T07:21:22.051" v="1230" actId="165"/>
          <ac:grpSpMkLst>
            <pc:docMk/>
            <pc:sldMk cId="3168185725" sldId="416"/>
            <ac:grpSpMk id="44" creationId="{8F0321A3-C2C0-FC17-2EED-78CD85CE7799}"/>
          </ac:grpSpMkLst>
        </pc:grpChg>
        <pc:grpChg chg="add mod ord">
          <ac:chgData name="design studio moara" userId="bb76c698d5ed7a70" providerId="LiveId" clId="{072F094C-5CA3-4EB3-B52C-2480D9ADD0BC}" dt="2024-01-24T06:49:54.264" v="7190" actId="164"/>
          <ac:grpSpMkLst>
            <pc:docMk/>
            <pc:sldMk cId="3168185725" sldId="416"/>
            <ac:grpSpMk id="51" creationId="{709AFB6E-1869-1BA5-B80D-134FC32433AE}"/>
          </ac:grpSpMkLst>
        </pc:grpChg>
        <pc:grpChg chg="add del mod">
          <ac:chgData name="design studio moara" userId="bb76c698d5ed7a70" providerId="LiveId" clId="{072F094C-5CA3-4EB3-B52C-2480D9ADD0BC}" dt="2024-01-23T07:25:06.149" v="1294" actId="165"/>
          <ac:grpSpMkLst>
            <pc:docMk/>
            <pc:sldMk cId="3168185725" sldId="416"/>
            <ac:grpSpMk id="53" creationId="{CA033B86-5452-B342-A85D-61766509F022}"/>
          </ac:grpSpMkLst>
        </pc:grpChg>
        <pc:picChg chg="add del mod">
          <ac:chgData name="design studio moara" userId="bb76c698d5ed7a70" providerId="LiveId" clId="{072F094C-5CA3-4EB3-B52C-2480D9ADD0BC}" dt="2024-01-23T07:18:17.056" v="1219" actId="478"/>
          <ac:picMkLst>
            <pc:docMk/>
            <pc:sldMk cId="3168185725" sldId="416"/>
            <ac:picMk id="38" creationId="{31B73BCB-50E3-5D2D-B61B-4B68358E2F58}"/>
          </ac:picMkLst>
        </pc:picChg>
        <pc:picChg chg="add del mod ord">
          <ac:chgData name="design studio moara" userId="bb76c698d5ed7a70" providerId="LiveId" clId="{072F094C-5CA3-4EB3-B52C-2480D9ADD0BC}" dt="2024-01-23T07:43:37.153" v="1630" actId="21"/>
          <ac:picMkLst>
            <pc:docMk/>
            <pc:sldMk cId="3168185725" sldId="416"/>
            <ac:picMk id="63" creationId="{C3FB68EC-F75B-37C6-5B18-8894F5CDF47C}"/>
          </ac:picMkLst>
        </pc:picChg>
        <pc:picChg chg="add del mod">
          <ac:chgData name="design studio moara" userId="bb76c698d5ed7a70" providerId="LiveId" clId="{072F094C-5CA3-4EB3-B52C-2480D9ADD0BC}" dt="2024-01-24T06:55:22.855" v="7222" actId="478"/>
          <ac:picMkLst>
            <pc:docMk/>
            <pc:sldMk cId="3168185725" sldId="416"/>
            <ac:picMk id="65" creationId="{6512ECF7-17B9-1059-E237-ED5956D70852}"/>
          </ac:picMkLst>
        </pc:picChg>
      </pc:sldChg>
      <pc:sldChg chg="addSp delSp modSp new mod setBg chgLayout">
        <pc:chgData name="design studio moara" userId="bb76c698d5ed7a70" providerId="LiveId" clId="{072F094C-5CA3-4EB3-B52C-2480D9ADD0BC}" dt="2024-01-24T06:59:38.864" v="7299" actId="478"/>
        <pc:sldMkLst>
          <pc:docMk/>
          <pc:sldMk cId="1343027058" sldId="417"/>
        </pc:sldMkLst>
        <pc:spChg chg="add del mod">
          <ac:chgData name="design studio moara" userId="bb76c698d5ed7a70" providerId="LiveId" clId="{072F094C-5CA3-4EB3-B52C-2480D9ADD0BC}" dt="2024-01-23T07:39:59.334" v="1567" actId="21"/>
          <ac:spMkLst>
            <pc:docMk/>
            <pc:sldMk cId="1343027058" sldId="417"/>
            <ac:spMk id="2" creationId="{11ECA106-808B-B934-F4A0-47226E2D9904}"/>
          </ac:spMkLst>
        </pc:spChg>
        <pc:spChg chg="add del mod">
          <ac:chgData name="design studio moara" userId="bb76c698d5ed7a70" providerId="LiveId" clId="{072F094C-5CA3-4EB3-B52C-2480D9ADD0BC}" dt="2024-01-23T07:39:59.334" v="1567" actId="21"/>
          <ac:spMkLst>
            <pc:docMk/>
            <pc:sldMk cId="1343027058" sldId="417"/>
            <ac:spMk id="3" creationId="{AAA7B324-5E55-A62B-2138-145032358584}"/>
          </ac:spMkLst>
        </pc:spChg>
        <pc:spChg chg="add del mod">
          <ac:chgData name="design studio moara" userId="bb76c698d5ed7a70" providerId="LiveId" clId="{072F094C-5CA3-4EB3-B52C-2480D9ADD0BC}" dt="2024-01-23T07:33:56.932" v="1402" actId="478"/>
          <ac:spMkLst>
            <pc:docMk/>
            <pc:sldMk cId="1343027058" sldId="417"/>
            <ac:spMk id="4" creationId="{856611DC-C72B-B4BD-72BE-F164E0A6CF5A}"/>
          </ac:spMkLst>
        </pc:spChg>
        <pc:spChg chg="add mod">
          <ac:chgData name="design studio moara" userId="bb76c698d5ed7a70" providerId="LiveId" clId="{072F094C-5CA3-4EB3-B52C-2480D9ADD0BC}" dt="2024-01-23T07:42:06.565" v="1593" actId="14100"/>
          <ac:spMkLst>
            <pc:docMk/>
            <pc:sldMk cId="1343027058" sldId="417"/>
            <ac:spMk id="5" creationId="{A8D94515-109E-37DB-47F3-F7CADD5743B5}"/>
          </ac:spMkLst>
        </pc:spChg>
        <pc:spChg chg="add mod">
          <ac:chgData name="design studio moara" userId="bb76c698d5ed7a70" providerId="LiveId" clId="{072F094C-5CA3-4EB3-B52C-2480D9ADD0BC}" dt="2024-01-23T07:48:41.630" v="1722" actId="1037"/>
          <ac:spMkLst>
            <pc:docMk/>
            <pc:sldMk cId="1343027058" sldId="417"/>
            <ac:spMk id="6" creationId="{58AC9F43-5AE9-3D7B-4B9F-D71452A998C2}"/>
          </ac:spMkLst>
        </pc:spChg>
        <pc:spChg chg="add del mod">
          <ac:chgData name="design studio moara" userId="bb76c698d5ed7a70" providerId="LiveId" clId="{072F094C-5CA3-4EB3-B52C-2480D9ADD0BC}" dt="2024-01-23T07:33:55.428" v="1401" actId="478"/>
          <ac:spMkLst>
            <pc:docMk/>
            <pc:sldMk cId="1343027058" sldId="417"/>
            <ac:spMk id="7" creationId="{56CA2303-7960-EC0E-8FB0-02C745B6947F}"/>
          </ac:spMkLst>
        </pc:spChg>
        <pc:spChg chg="add mod">
          <ac:chgData name="design studio moara" userId="bb76c698d5ed7a70" providerId="LiveId" clId="{072F094C-5CA3-4EB3-B52C-2480D9ADD0BC}" dt="2024-01-23T07:42:02.151" v="1591" actId="14100"/>
          <ac:spMkLst>
            <pc:docMk/>
            <pc:sldMk cId="1343027058" sldId="417"/>
            <ac:spMk id="9" creationId="{E4BF5152-C6FD-921A-57EA-4716D86C4555}"/>
          </ac:spMkLst>
        </pc:spChg>
        <pc:spChg chg="add del mod">
          <ac:chgData name="design studio moara" userId="bb76c698d5ed7a70" providerId="LiveId" clId="{072F094C-5CA3-4EB3-B52C-2480D9ADD0BC}" dt="2024-01-23T07:36:57.003" v="1467" actId="478"/>
          <ac:spMkLst>
            <pc:docMk/>
            <pc:sldMk cId="1343027058" sldId="417"/>
            <ac:spMk id="10" creationId="{04A2372B-5872-FBD0-E3AF-87DFBB434B64}"/>
          </ac:spMkLst>
        </pc:spChg>
        <pc:spChg chg="add del mod">
          <ac:chgData name="design studio moara" userId="bb76c698d5ed7a70" providerId="LiveId" clId="{072F094C-5CA3-4EB3-B52C-2480D9ADD0BC}" dt="2024-01-24T06:48:03.733" v="7144" actId="931"/>
          <ac:spMkLst>
            <pc:docMk/>
            <pc:sldMk cId="1343027058" sldId="417"/>
            <ac:spMk id="10" creationId="{D42C78E5-3E09-AFF8-6DEB-41A35A430A13}"/>
          </ac:spMkLst>
        </pc:spChg>
        <pc:spChg chg="add del mod">
          <ac:chgData name="design studio moara" userId="bb76c698d5ed7a70" providerId="LiveId" clId="{072F094C-5CA3-4EB3-B52C-2480D9ADD0BC}" dt="2024-01-23T07:36:57.003" v="1467" actId="478"/>
          <ac:spMkLst>
            <pc:docMk/>
            <pc:sldMk cId="1343027058" sldId="417"/>
            <ac:spMk id="11" creationId="{686093E1-BEBA-30EF-A198-05AC8B068C8A}"/>
          </ac:spMkLst>
        </pc:spChg>
        <pc:spChg chg="add del mod">
          <ac:chgData name="design studio moara" userId="bb76c698d5ed7a70" providerId="LiveId" clId="{072F094C-5CA3-4EB3-B52C-2480D9ADD0BC}" dt="2024-01-23T07:38:00.838" v="1477" actId="478"/>
          <ac:spMkLst>
            <pc:docMk/>
            <pc:sldMk cId="1343027058" sldId="417"/>
            <ac:spMk id="12" creationId="{175D1258-EB6D-E46D-451F-6D66B2F8A289}"/>
          </ac:spMkLst>
        </pc:spChg>
        <pc:spChg chg="add mod">
          <ac:chgData name="design studio moara" userId="bb76c698d5ed7a70" providerId="LiveId" clId="{072F094C-5CA3-4EB3-B52C-2480D9ADD0BC}" dt="2024-01-23T07:39:22.840" v="1512" actId="1035"/>
          <ac:spMkLst>
            <pc:docMk/>
            <pc:sldMk cId="1343027058" sldId="417"/>
            <ac:spMk id="13" creationId="{3288293E-5DCA-B6A5-DA29-02673E3051C3}"/>
          </ac:spMkLst>
        </pc:spChg>
        <pc:spChg chg="add mod">
          <ac:chgData name="design studio moara" userId="bb76c698d5ed7a70" providerId="LiveId" clId="{072F094C-5CA3-4EB3-B52C-2480D9ADD0BC}" dt="2024-01-23T07:48:46.465" v="1728" actId="1037"/>
          <ac:spMkLst>
            <pc:docMk/>
            <pc:sldMk cId="1343027058" sldId="417"/>
            <ac:spMk id="14" creationId="{79886280-C874-553B-8DDF-DA520ED1F61E}"/>
          </ac:spMkLst>
        </pc:spChg>
        <pc:spChg chg="add mod">
          <ac:chgData name="design studio moara" userId="bb76c698d5ed7a70" providerId="LiveId" clId="{072F094C-5CA3-4EB3-B52C-2480D9ADD0BC}" dt="2024-01-23T07:38:38.577" v="1485" actId="12788"/>
          <ac:spMkLst>
            <pc:docMk/>
            <pc:sldMk cId="1343027058" sldId="417"/>
            <ac:spMk id="15" creationId="{FA5C92EE-842E-10F5-CC60-B5E41F90B8D5}"/>
          </ac:spMkLst>
        </pc:spChg>
        <pc:spChg chg="add del mod ord">
          <ac:chgData name="design studio moara" userId="bb76c698d5ed7a70" providerId="LiveId" clId="{072F094C-5CA3-4EB3-B52C-2480D9ADD0BC}" dt="2024-01-24T06:46:59.057" v="7136" actId="931"/>
          <ac:spMkLst>
            <pc:docMk/>
            <pc:sldMk cId="1343027058" sldId="417"/>
            <ac:spMk id="16" creationId="{B42E7B1E-289A-A435-4DBC-850E0F35A48C}"/>
          </ac:spMkLst>
        </pc:spChg>
        <pc:spChg chg="add del mod ord">
          <ac:chgData name="design studio moara" userId="bb76c698d5ed7a70" providerId="LiveId" clId="{072F094C-5CA3-4EB3-B52C-2480D9ADD0BC}" dt="2024-01-24T06:47:32.205" v="7139" actId="931"/>
          <ac:spMkLst>
            <pc:docMk/>
            <pc:sldMk cId="1343027058" sldId="417"/>
            <ac:spMk id="17" creationId="{67927E7E-E259-F9B7-4465-B1977A14D43F}"/>
          </ac:spMkLst>
        </pc:spChg>
        <pc:spChg chg="add mod">
          <ac:chgData name="design studio moara" userId="bb76c698d5ed7a70" providerId="LiveId" clId="{072F094C-5CA3-4EB3-B52C-2480D9ADD0BC}" dt="2024-01-23T07:45:06.796" v="1653" actId="1076"/>
          <ac:spMkLst>
            <pc:docMk/>
            <pc:sldMk cId="1343027058" sldId="417"/>
            <ac:spMk id="18" creationId="{42E12863-24E8-73AF-3726-D3BF8D4B3039}"/>
          </ac:spMkLst>
        </pc:spChg>
        <pc:spChg chg="add mod">
          <ac:chgData name="design studio moara" userId="bb76c698d5ed7a70" providerId="LiveId" clId="{072F094C-5CA3-4EB3-B52C-2480D9ADD0BC}" dt="2024-01-23T07:45:06.796" v="1653" actId="1076"/>
          <ac:spMkLst>
            <pc:docMk/>
            <pc:sldMk cId="1343027058" sldId="417"/>
            <ac:spMk id="19" creationId="{E819EF17-8164-04C9-65EB-72AB8D0B603F}"/>
          </ac:spMkLst>
        </pc:spChg>
        <pc:spChg chg="add mod">
          <ac:chgData name="design studio moara" userId="bb76c698d5ed7a70" providerId="LiveId" clId="{072F094C-5CA3-4EB3-B52C-2480D9ADD0BC}" dt="2024-01-23T07:45:06.796" v="1653" actId="1076"/>
          <ac:spMkLst>
            <pc:docMk/>
            <pc:sldMk cId="1343027058" sldId="417"/>
            <ac:spMk id="20" creationId="{5DFBA96F-EB2C-DE41-BDFB-798FC634FB47}"/>
          </ac:spMkLst>
        </pc:spChg>
        <pc:spChg chg="add mod">
          <ac:chgData name="design studio moara" userId="bb76c698d5ed7a70" providerId="LiveId" clId="{072F094C-5CA3-4EB3-B52C-2480D9ADD0BC}" dt="2024-01-23T07:45:06.796" v="1653" actId="1076"/>
          <ac:spMkLst>
            <pc:docMk/>
            <pc:sldMk cId="1343027058" sldId="417"/>
            <ac:spMk id="21" creationId="{7877C80D-828B-63A2-602D-73F8EF1EF85C}"/>
          </ac:spMkLst>
        </pc:spChg>
        <pc:spChg chg="add mod">
          <ac:chgData name="design studio moara" userId="bb76c698d5ed7a70" providerId="LiveId" clId="{072F094C-5CA3-4EB3-B52C-2480D9ADD0BC}" dt="2024-01-24T06:47:53.238" v="7142" actId="207"/>
          <ac:spMkLst>
            <pc:docMk/>
            <pc:sldMk cId="1343027058" sldId="417"/>
            <ac:spMk id="22" creationId="{A586FB5E-5D71-9351-F28F-959FDA01E2C9}"/>
          </ac:spMkLst>
        </pc:spChg>
        <pc:spChg chg="add mod">
          <ac:chgData name="design studio moara" userId="bb76c698d5ed7a70" providerId="LiveId" clId="{072F094C-5CA3-4EB3-B52C-2480D9ADD0BC}" dt="2024-01-23T07:45:06.796" v="1653" actId="1076"/>
          <ac:spMkLst>
            <pc:docMk/>
            <pc:sldMk cId="1343027058" sldId="417"/>
            <ac:spMk id="23" creationId="{DAF193AE-8EC4-7F66-E824-B7054574E663}"/>
          </ac:spMkLst>
        </pc:spChg>
        <pc:spChg chg="add mod">
          <ac:chgData name="design studio moara" userId="bb76c698d5ed7a70" providerId="LiveId" clId="{072F094C-5CA3-4EB3-B52C-2480D9ADD0BC}" dt="2024-01-24T06:47:53.238" v="7142" actId="207"/>
          <ac:spMkLst>
            <pc:docMk/>
            <pc:sldMk cId="1343027058" sldId="417"/>
            <ac:spMk id="24" creationId="{217F7678-0272-68BF-71B7-386998FFE7F6}"/>
          </ac:spMkLst>
        </pc:spChg>
        <pc:spChg chg="add mod">
          <ac:chgData name="design studio moara" userId="bb76c698d5ed7a70" providerId="LiveId" clId="{072F094C-5CA3-4EB3-B52C-2480D9ADD0BC}" dt="2024-01-24T06:47:53.238" v="7142" actId="207"/>
          <ac:spMkLst>
            <pc:docMk/>
            <pc:sldMk cId="1343027058" sldId="417"/>
            <ac:spMk id="25" creationId="{CB9DB506-D0B4-C383-AC61-FEDE381ED3ED}"/>
          </ac:spMkLst>
        </pc:spChg>
        <pc:spChg chg="add del mod">
          <ac:chgData name="design studio moara" userId="bb76c698d5ed7a70" providerId="LiveId" clId="{072F094C-5CA3-4EB3-B52C-2480D9ADD0BC}" dt="2024-01-23T07:42:50.715" v="1597" actId="478"/>
          <ac:spMkLst>
            <pc:docMk/>
            <pc:sldMk cId="1343027058" sldId="417"/>
            <ac:spMk id="26" creationId="{0EFBDEBE-5D78-594D-C870-0C4C7A497010}"/>
          </ac:spMkLst>
        </pc:spChg>
        <pc:spChg chg="add mod">
          <ac:chgData name="design studio moara" userId="bb76c698d5ed7a70" providerId="LiveId" clId="{072F094C-5CA3-4EB3-B52C-2480D9ADD0BC}" dt="2024-01-24T06:47:53.238" v="7142" actId="207"/>
          <ac:spMkLst>
            <pc:docMk/>
            <pc:sldMk cId="1343027058" sldId="417"/>
            <ac:spMk id="27" creationId="{3F1AD696-42CF-FCDE-EF7B-DF3CE860B1B1}"/>
          </ac:spMkLst>
        </pc:spChg>
        <pc:spChg chg="add mod">
          <ac:chgData name="design studio moara" userId="bb76c698d5ed7a70" providerId="LiveId" clId="{072F094C-5CA3-4EB3-B52C-2480D9ADD0BC}" dt="2024-01-23T07:43:14.220" v="1628" actId="1076"/>
          <ac:spMkLst>
            <pc:docMk/>
            <pc:sldMk cId="1343027058" sldId="417"/>
            <ac:spMk id="28" creationId="{23053643-44B1-4997-3D44-EE7A0ABE4EFB}"/>
          </ac:spMkLst>
        </pc:spChg>
        <pc:spChg chg="add del mod">
          <ac:chgData name="design studio moara" userId="bb76c698d5ed7a70" providerId="LiveId" clId="{072F094C-5CA3-4EB3-B52C-2480D9ADD0BC}" dt="2024-01-24T06:48:22.978" v="7149" actId="931"/>
          <ac:spMkLst>
            <pc:docMk/>
            <pc:sldMk cId="1343027058" sldId="417"/>
            <ac:spMk id="29" creationId="{5511B02E-93ED-80DC-CE6C-31FF6975CC49}"/>
          </ac:spMkLst>
        </pc:spChg>
        <pc:spChg chg="add del mod">
          <ac:chgData name="design studio moara" userId="bb76c698d5ed7a70" providerId="LiveId" clId="{072F094C-5CA3-4EB3-B52C-2480D9ADD0BC}" dt="2024-01-24T06:48:17.738" v="7148" actId="931"/>
          <ac:spMkLst>
            <pc:docMk/>
            <pc:sldMk cId="1343027058" sldId="417"/>
            <ac:spMk id="32" creationId="{ED56354D-2F90-DA8A-D42E-17185700C56D}"/>
          </ac:spMkLst>
        </pc:spChg>
        <pc:spChg chg="add del">
          <ac:chgData name="design studio moara" userId="bb76c698d5ed7a70" providerId="LiveId" clId="{072F094C-5CA3-4EB3-B52C-2480D9ADD0BC}" dt="2024-01-24T06:48:44.776" v="7156"/>
          <ac:spMkLst>
            <pc:docMk/>
            <pc:sldMk cId="1343027058" sldId="417"/>
            <ac:spMk id="37" creationId="{281B32BA-90B1-869F-923C-ADF33725DCFF}"/>
          </ac:spMkLst>
        </pc:spChg>
        <pc:spChg chg="mod">
          <ac:chgData name="design studio moara" userId="bb76c698d5ed7a70" providerId="LiveId" clId="{072F094C-5CA3-4EB3-B52C-2480D9ADD0BC}" dt="2024-01-24T06:48:35.852" v="7155"/>
          <ac:spMkLst>
            <pc:docMk/>
            <pc:sldMk cId="1343027058" sldId="417"/>
            <ac:spMk id="38" creationId="{DBAEC5C0-34B9-6100-726B-3AE5C5B918C1}"/>
          </ac:spMkLst>
        </pc:spChg>
        <pc:spChg chg="add del">
          <ac:chgData name="design studio moara" userId="bb76c698d5ed7a70" providerId="LiveId" clId="{072F094C-5CA3-4EB3-B52C-2480D9ADD0BC}" dt="2024-01-24T06:59:29.826" v="7296" actId="11529"/>
          <ac:spMkLst>
            <pc:docMk/>
            <pc:sldMk cId="1343027058" sldId="417"/>
            <ac:spMk id="40" creationId="{BFF6865B-CB92-8137-BA90-CFD58FD4E6E2}"/>
          </ac:spMkLst>
        </pc:spChg>
        <pc:spChg chg="add del mod">
          <ac:chgData name="design studio moara" userId="bb76c698d5ed7a70" providerId="LiveId" clId="{072F094C-5CA3-4EB3-B52C-2480D9ADD0BC}" dt="2024-01-24T06:59:38.864" v="7299" actId="478"/>
          <ac:spMkLst>
            <pc:docMk/>
            <pc:sldMk cId="1343027058" sldId="417"/>
            <ac:spMk id="42" creationId="{A0CCB43F-FF9A-D1C8-F3AE-B9C964EBF5E1}"/>
          </ac:spMkLst>
        </pc:spChg>
        <pc:picChg chg="add del mod">
          <ac:chgData name="design studio moara" userId="bb76c698d5ed7a70" providerId="LiveId" clId="{072F094C-5CA3-4EB3-B52C-2480D9ADD0BC}" dt="2024-01-24T06:48:11.940" v="7146" actId="478"/>
          <ac:picMkLst>
            <pc:docMk/>
            <pc:sldMk cId="1343027058" sldId="417"/>
            <ac:picMk id="3" creationId="{0000B0B6-3313-D516-735F-E0DF28597711}"/>
          </ac:picMkLst>
        </pc:picChg>
        <pc:picChg chg="add del mod">
          <ac:chgData name="design studio moara" userId="bb76c698d5ed7a70" providerId="LiveId" clId="{072F094C-5CA3-4EB3-B52C-2480D9ADD0BC}" dt="2024-01-24T06:47:54.780" v="7143" actId="478"/>
          <ac:picMkLst>
            <pc:docMk/>
            <pc:sldMk cId="1343027058" sldId="417"/>
            <ac:picMk id="7" creationId="{929CD692-6ECC-7AC1-606D-C6CB1BBE3288}"/>
          </ac:picMkLst>
        </pc:picChg>
        <pc:picChg chg="add del mod">
          <ac:chgData name="design studio moara" userId="bb76c698d5ed7a70" providerId="LiveId" clId="{072F094C-5CA3-4EB3-B52C-2480D9ADD0BC}" dt="2024-01-24T06:48:12.845" v="7147" actId="478"/>
          <ac:picMkLst>
            <pc:docMk/>
            <pc:sldMk cId="1343027058" sldId="417"/>
            <ac:picMk id="12" creationId="{299B3F07-9939-AC31-295C-4FBB93CB17ED}"/>
          </ac:picMkLst>
        </pc:picChg>
        <pc:picChg chg="add mod">
          <ac:chgData name="design studio moara" userId="bb76c698d5ed7a70" providerId="LiveId" clId="{072F094C-5CA3-4EB3-B52C-2480D9ADD0BC}" dt="2024-01-23T07:44:06.673" v="1639"/>
          <ac:picMkLst>
            <pc:docMk/>
            <pc:sldMk cId="1343027058" sldId="417"/>
            <ac:picMk id="30" creationId="{D51B19DF-5BCA-622F-E91A-BB26AAE4E74A}"/>
          </ac:picMkLst>
        </pc:picChg>
        <pc:picChg chg="add del mod">
          <ac:chgData name="design studio moara" userId="bb76c698d5ed7a70" providerId="LiveId" clId="{072F094C-5CA3-4EB3-B52C-2480D9ADD0BC}" dt="2024-01-24T06:55:25.367" v="7223" actId="478"/>
          <ac:picMkLst>
            <pc:docMk/>
            <pc:sldMk cId="1343027058" sldId="417"/>
            <ac:picMk id="31" creationId="{9E9FC58B-EEBA-7CB5-CFD3-A4CBA8388985}"/>
          </ac:picMkLst>
        </pc:picChg>
        <pc:picChg chg="add del mod">
          <ac:chgData name="design studio moara" userId="bb76c698d5ed7a70" providerId="LiveId" clId="{072F094C-5CA3-4EB3-B52C-2480D9ADD0BC}" dt="2024-01-24T06:48:44.776" v="7156"/>
          <ac:picMkLst>
            <pc:docMk/>
            <pc:sldMk cId="1343027058" sldId="417"/>
            <ac:picMk id="34" creationId="{E78AED92-A5CA-F180-3694-1FCEF4BF0B2B}"/>
          </ac:picMkLst>
        </pc:picChg>
        <pc:picChg chg="add mod ord">
          <ac:chgData name="design studio moara" userId="bb76c698d5ed7a70" providerId="LiveId" clId="{072F094C-5CA3-4EB3-B52C-2480D9ADD0BC}" dt="2024-01-24T06:59:30.171" v="7297" actId="700"/>
          <ac:picMkLst>
            <pc:docMk/>
            <pc:sldMk cId="1343027058" sldId="417"/>
            <ac:picMk id="36" creationId="{400AAF2A-F8C5-9571-610B-033D97FE3384}"/>
          </ac:picMkLst>
        </pc:picChg>
        <pc:picChg chg="add del mod ord">
          <ac:chgData name="design studio moara" userId="bb76c698d5ed7a70" providerId="LiveId" clId="{072F094C-5CA3-4EB3-B52C-2480D9ADD0BC}" dt="2024-01-24T06:59:38.864" v="7299" actId="478"/>
          <ac:picMkLst>
            <pc:docMk/>
            <pc:sldMk cId="1343027058" sldId="417"/>
            <ac:picMk id="39" creationId="{485BE322-44F6-0D99-4D42-E7C9470E156A}"/>
          </ac:picMkLst>
        </pc:picChg>
        <pc:picChg chg="add del mod">
          <ac:chgData name="design studio moara" userId="bb76c698d5ed7a70" providerId="LiveId" clId="{072F094C-5CA3-4EB3-B52C-2480D9ADD0BC}" dt="2024-01-23T07:44:27.268" v="1645" actId="478"/>
          <ac:picMkLst>
            <pc:docMk/>
            <pc:sldMk cId="1343027058" sldId="417"/>
            <ac:picMk id="63" creationId="{C3FB68EC-F75B-37C6-5B18-8894F5CDF47C}"/>
          </ac:picMkLst>
        </pc:picChg>
      </pc:sldChg>
      <pc:sldChg chg="addSp delSp modSp new mod setBg modClrScheme chgLayout">
        <pc:chgData name="design studio moara" userId="bb76c698d5ed7a70" providerId="LiveId" clId="{072F094C-5CA3-4EB3-B52C-2480D9ADD0BC}" dt="2024-01-24T06:55:28.807" v="7224" actId="478"/>
        <pc:sldMkLst>
          <pc:docMk/>
          <pc:sldMk cId="2642995002" sldId="418"/>
        </pc:sldMkLst>
        <pc:spChg chg="del">
          <ac:chgData name="design studio moara" userId="bb76c698d5ed7a70" providerId="LiveId" clId="{072F094C-5CA3-4EB3-B52C-2480D9ADD0BC}" dt="2024-01-23T07:44:10.270" v="1640" actId="478"/>
          <ac:spMkLst>
            <pc:docMk/>
            <pc:sldMk cId="2642995002" sldId="418"/>
            <ac:spMk id="2" creationId="{D98CEDA8-DFDE-3572-0594-411EC7D8543C}"/>
          </ac:spMkLst>
        </pc:spChg>
        <pc:spChg chg="del">
          <ac:chgData name="design studio moara" userId="bb76c698d5ed7a70" providerId="LiveId" clId="{072F094C-5CA3-4EB3-B52C-2480D9ADD0BC}" dt="2024-01-23T07:44:10.270" v="1640" actId="478"/>
          <ac:spMkLst>
            <pc:docMk/>
            <pc:sldMk cId="2642995002" sldId="418"/>
            <ac:spMk id="3" creationId="{E6C6600F-EDC0-B3EB-934E-D7F837A79FB0}"/>
          </ac:spMkLst>
        </pc:spChg>
        <pc:spChg chg="add del mod">
          <ac:chgData name="design studio moara" userId="bb76c698d5ed7a70" providerId="LiveId" clId="{072F094C-5CA3-4EB3-B52C-2480D9ADD0BC}" dt="2024-01-24T06:46:06.137" v="7128" actId="931"/>
          <ac:spMkLst>
            <pc:docMk/>
            <pc:sldMk cId="2642995002" sldId="418"/>
            <ac:spMk id="5" creationId="{46C081C0-DAD4-9DEB-5547-DA70C9EC69E1}"/>
          </ac:spMkLst>
        </pc:spChg>
        <pc:spChg chg="add del mod">
          <ac:chgData name="design studio moara" userId="bb76c698d5ed7a70" providerId="LiveId" clId="{072F094C-5CA3-4EB3-B52C-2480D9ADD0BC}" dt="2024-01-23T07:48:06.981" v="1716" actId="478"/>
          <ac:spMkLst>
            <pc:docMk/>
            <pc:sldMk cId="2642995002" sldId="418"/>
            <ac:spMk id="7" creationId="{110EC0AB-9549-44F1-4F66-3B0EAB7DF31E}"/>
          </ac:spMkLst>
        </pc:spChg>
        <pc:spChg chg="add mod ord">
          <ac:chgData name="design studio moara" userId="bb76c698d5ed7a70" providerId="LiveId" clId="{072F094C-5CA3-4EB3-B52C-2480D9ADD0BC}" dt="2024-01-23T08:00:22.680" v="1948" actId="207"/>
          <ac:spMkLst>
            <pc:docMk/>
            <pc:sldMk cId="2642995002" sldId="418"/>
            <ac:spMk id="8" creationId="{F2C7D72C-8DA2-42C1-739A-6D71BE4FC530}"/>
          </ac:spMkLst>
        </pc:spChg>
        <pc:spChg chg="add mod topLvl">
          <ac:chgData name="design studio moara" userId="bb76c698d5ed7a70" providerId="LiveId" clId="{072F094C-5CA3-4EB3-B52C-2480D9ADD0BC}" dt="2024-01-23T07:51:03.188" v="1751" actId="207"/>
          <ac:spMkLst>
            <pc:docMk/>
            <pc:sldMk cId="2642995002" sldId="418"/>
            <ac:spMk id="10" creationId="{5E2A3266-F9C0-2836-845D-1085C525C40A}"/>
          </ac:spMkLst>
        </pc:spChg>
        <pc:spChg chg="add del mod topLvl">
          <ac:chgData name="design studio moara" userId="bb76c698d5ed7a70" providerId="LiveId" clId="{072F094C-5CA3-4EB3-B52C-2480D9ADD0BC}" dt="2024-01-23T07:48:57.102" v="1729" actId="478"/>
          <ac:spMkLst>
            <pc:docMk/>
            <pc:sldMk cId="2642995002" sldId="418"/>
            <ac:spMk id="11" creationId="{F98291DD-DAA0-8996-5349-178D07480726}"/>
          </ac:spMkLst>
        </pc:spChg>
        <pc:spChg chg="add mod topLvl">
          <ac:chgData name="design studio moara" userId="bb76c698d5ed7a70" providerId="LiveId" clId="{072F094C-5CA3-4EB3-B52C-2480D9ADD0BC}" dt="2024-01-23T07:51:03.188" v="1751" actId="207"/>
          <ac:spMkLst>
            <pc:docMk/>
            <pc:sldMk cId="2642995002" sldId="418"/>
            <ac:spMk id="12" creationId="{6736DB44-6951-FA58-117B-0E96D288BC0D}"/>
          </ac:spMkLst>
        </pc:spChg>
        <pc:spChg chg="add del mod topLvl">
          <ac:chgData name="design studio moara" userId="bb76c698d5ed7a70" providerId="LiveId" clId="{072F094C-5CA3-4EB3-B52C-2480D9ADD0BC}" dt="2024-01-23T07:48:57.102" v="1729" actId="478"/>
          <ac:spMkLst>
            <pc:docMk/>
            <pc:sldMk cId="2642995002" sldId="418"/>
            <ac:spMk id="13" creationId="{596CBE0A-AC2A-E01F-5C4E-C131D51CEBCC}"/>
          </ac:spMkLst>
        </pc:spChg>
        <pc:spChg chg="add del mod topLvl">
          <ac:chgData name="design studio moara" userId="bb76c698d5ed7a70" providerId="LiveId" clId="{072F094C-5CA3-4EB3-B52C-2480D9ADD0BC}" dt="2024-01-23T07:48:57.102" v="1729" actId="478"/>
          <ac:spMkLst>
            <pc:docMk/>
            <pc:sldMk cId="2642995002" sldId="418"/>
            <ac:spMk id="14" creationId="{2AAC9D20-57C9-5652-F64F-4BDA77DA93D2}"/>
          </ac:spMkLst>
        </pc:spChg>
        <pc:spChg chg="add del mod topLvl">
          <ac:chgData name="design studio moara" userId="bb76c698d5ed7a70" providerId="LiveId" clId="{072F094C-5CA3-4EB3-B52C-2480D9ADD0BC}" dt="2024-01-23T07:48:57.102" v="1729" actId="478"/>
          <ac:spMkLst>
            <pc:docMk/>
            <pc:sldMk cId="2642995002" sldId="418"/>
            <ac:spMk id="15" creationId="{AD36922A-516A-4918-4049-0C6184C2F116}"/>
          </ac:spMkLst>
        </pc:spChg>
        <pc:spChg chg="add del mod">
          <ac:chgData name="design studio moara" userId="bb76c698d5ed7a70" providerId="LiveId" clId="{072F094C-5CA3-4EB3-B52C-2480D9ADD0BC}" dt="2024-01-23T07:51:51.707" v="1763" actId="21"/>
          <ac:spMkLst>
            <pc:docMk/>
            <pc:sldMk cId="2642995002" sldId="418"/>
            <ac:spMk id="16" creationId="{DB83F81C-574F-703F-AAA8-809069F72B08}"/>
          </ac:spMkLst>
        </pc:spChg>
        <pc:spChg chg="add mod">
          <ac:chgData name="design studio moara" userId="bb76c698d5ed7a70" providerId="LiveId" clId="{072F094C-5CA3-4EB3-B52C-2480D9ADD0BC}" dt="2024-01-23T07:48:59.350" v="1731" actId="164"/>
          <ac:spMkLst>
            <pc:docMk/>
            <pc:sldMk cId="2642995002" sldId="418"/>
            <ac:spMk id="18" creationId="{62934595-0B04-AEDA-4591-A20819BC5424}"/>
          </ac:spMkLst>
        </pc:spChg>
        <pc:spChg chg="add mod">
          <ac:chgData name="design studio moara" userId="bb76c698d5ed7a70" providerId="LiveId" clId="{072F094C-5CA3-4EB3-B52C-2480D9ADD0BC}" dt="2024-01-23T07:48:59.350" v="1731" actId="164"/>
          <ac:spMkLst>
            <pc:docMk/>
            <pc:sldMk cId="2642995002" sldId="418"/>
            <ac:spMk id="19" creationId="{AA000B2C-F4D7-2E8F-1A41-27A3191649CF}"/>
          </ac:spMkLst>
        </pc:spChg>
        <pc:spChg chg="add mod">
          <ac:chgData name="design studio moara" userId="bb76c698d5ed7a70" providerId="LiveId" clId="{072F094C-5CA3-4EB3-B52C-2480D9ADD0BC}" dt="2024-01-23T07:48:59.350" v="1731" actId="164"/>
          <ac:spMkLst>
            <pc:docMk/>
            <pc:sldMk cId="2642995002" sldId="418"/>
            <ac:spMk id="20" creationId="{33ECDE21-A435-3158-4923-0FE0DA9F6FA5}"/>
          </ac:spMkLst>
        </pc:spChg>
        <pc:spChg chg="add mod">
          <ac:chgData name="design studio moara" userId="bb76c698d5ed7a70" providerId="LiveId" clId="{072F094C-5CA3-4EB3-B52C-2480D9ADD0BC}" dt="2024-01-23T07:48:59.350" v="1731" actId="164"/>
          <ac:spMkLst>
            <pc:docMk/>
            <pc:sldMk cId="2642995002" sldId="418"/>
            <ac:spMk id="21" creationId="{7D27A8DF-3BEC-D4E1-4860-43BF2D3E85B5}"/>
          </ac:spMkLst>
        </pc:spChg>
        <pc:spChg chg="add mod">
          <ac:chgData name="design studio moara" userId="bb76c698d5ed7a70" providerId="LiveId" clId="{072F094C-5CA3-4EB3-B52C-2480D9ADD0BC}" dt="2024-01-24T06:46:18.016" v="7134" actId="207"/>
          <ac:spMkLst>
            <pc:docMk/>
            <pc:sldMk cId="2642995002" sldId="418"/>
            <ac:spMk id="23" creationId="{B66811CD-5A53-0528-1052-096E42B3510A}"/>
          </ac:spMkLst>
        </pc:spChg>
        <pc:spChg chg="add mod">
          <ac:chgData name="design studio moara" userId="bb76c698d5ed7a70" providerId="LiveId" clId="{072F094C-5CA3-4EB3-B52C-2480D9ADD0BC}" dt="2024-01-24T06:46:21.840" v="7135" actId="207"/>
          <ac:spMkLst>
            <pc:docMk/>
            <pc:sldMk cId="2642995002" sldId="418"/>
            <ac:spMk id="24" creationId="{A3C97645-2C4D-A9C2-986F-6791F3781FCF}"/>
          </ac:spMkLst>
        </pc:spChg>
        <pc:spChg chg="add mod">
          <ac:chgData name="design studio moara" userId="bb76c698d5ed7a70" providerId="LiveId" clId="{072F094C-5CA3-4EB3-B52C-2480D9ADD0BC}" dt="2024-01-23T07:51:44.016" v="1760" actId="1036"/>
          <ac:spMkLst>
            <pc:docMk/>
            <pc:sldMk cId="2642995002" sldId="418"/>
            <ac:spMk id="25" creationId="{30D763A6-6884-84D6-E893-8E8982733232}"/>
          </ac:spMkLst>
        </pc:spChg>
        <pc:spChg chg="add del mod ord">
          <ac:chgData name="design studio moara" userId="bb76c698d5ed7a70" providerId="LiveId" clId="{072F094C-5CA3-4EB3-B52C-2480D9ADD0BC}" dt="2024-01-24T06:45:17.554" v="7125" actId="931"/>
          <ac:spMkLst>
            <pc:docMk/>
            <pc:sldMk cId="2642995002" sldId="418"/>
            <ac:spMk id="26" creationId="{6D3704FA-CAA1-247D-813F-F480C85223AB}"/>
          </ac:spMkLst>
        </pc:spChg>
        <pc:spChg chg="add del mod">
          <ac:chgData name="design studio moara" userId="bb76c698d5ed7a70" providerId="LiveId" clId="{072F094C-5CA3-4EB3-B52C-2480D9ADD0BC}" dt="2024-01-23T08:00:04.382" v="1947" actId="478"/>
          <ac:spMkLst>
            <pc:docMk/>
            <pc:sldMk cId="2642995002" sldId="418"/>
            <ac:spMk id="27" creationId="{D75CB3C8-3092-B30D-4BD4-6E4D722840FC}"/>
          </ac:spMkLst>
        </pc:spChg>
        <pc:spChg chg="add mod ord">
          <ac:chgData name="design studio moara" userId="bb76c698d5ed7a70" providerId="LiveId" clId="{072F094C-5CA3-4EB3-B52C-2480D9ADD0BC}" dt="2024-01-24T06:44:40.061" v="7124" actId="14100"/>
          <ac:spMkLst>
            <pc:docMk/>
            <pc:sldMk cId="2642995002" sldId="418"/>
            <ac:spMk id="28" creationId="{D48464D9-260B-FC7C-FE30-0632D463E8CC}"/>
          </ac:spMkLst>
        </pc:spChg>
        <pc:grpChg chg="add del mod">
          <ac:chgData name="design studio moara" userId="bb76c698d5ed7a70" providerId="LiveId" clId="{072F094C-5CA3-4EB3-B52C-2480D9ADD0BC}" dt="2024-01-23T07:47:45.285" v="1708" actId="165"/>
          <ac:grpSpMkLst>
            <pc:docMk/>
            <pc:sldMk cId="2642995002" sldId="418"/>
            <ac:grpSpMk id="17" creationId="{96229E2A-7F5E-CEEB-EF0C-15865081B151}"/>
          </ac:grpSpMkLst>
        </pc:grpChg>
        <pc:grpChg chg="add mod">
          <ac:chgData name="design studio moara" userId="bb76c698d5ed7a70" providerId="LiveId" clId="{072F094C-5CA3-4EB3-B52C-2480D9ADD0BC}" dt="2024-01-23T07:49:01.711" v="1732" actId="1076"/>
          <ac:grpSpMkLst>
            <pc:docMk/>
            <pc:sldMk cId="2642995002" sldId="418"/>
            <ac:grpSpMk id="22" creationId="{0A6B604F-B6E0-EBA5-67D7-EBDBAA850A6E}"/>
          </ac:grpSpMkLst>
        </pc:grpChg>
        <pc:picChg chg="add del mod">
          <ac:chgData name="design studio moara" userId="bb76c698d5ed7a70" providerId="LiveId" clId="{072F094C-5CA3-4EB3-B52C-2480D9ADD0BC}" dt="2024-01-24T06:45:42.809" v="7127" actId="478"/>
          <ac:picMkLst>
            <pc:docMk/>
            <pc:sldMk cId="2642995002" sldId="418"/>
            <ac:picMk id="3" creationId="{50A656E0-59E8-EA4E-BF05-70E8EB682D53}"/>
          </ac:picMkLst>
        </pc:picChg>
        <pc:picChg chg="add del mod">
          <ac:chgData name="design studio moara" userId="bb76c698d5ed7a70" providerId="LiveId" clId="{072F094C-5CA3-4EB3-B52C-2480D9ADD0BC}" dt="2024-01-23T07:44:21.571" v="1642" actId="21"/>
          <ac:picMkLst>
            <pc:docMk/>
            <pc:sldMk cId="2642995002" sldId="418"/>
            <ac:picMk id="5" creationId="{9E9FC58B-EEBA-7CB5-CFD3-A4CBA8388985}"/>
          </ac:picMkLst>
        </pc:picChg>
        <pc:picChg chg="add mod modCrop">
          <ac:chgData name="design studio moara" userId="bb76c698d5ed7a70" providerId="LiveId" clId="{072F094C-5CA3-4EB3-B52C-2480D9ADD0BC}" dt="2024-01-24T06:46:12.253" v="7132" actId="18131"/>
          <ac:picMkLst>
            <pc:docMk/>
            <pc:sldMk cId="2642995002" sldId="418"/>
            <ac:picMk id="7" creationId="{66E555E7-3E66-11B0-AF6E-D0D3C62E5B39}"/>
          </ac:picMkLst>
        </pc:picChg>
        <pc:picChg chg="add del mod">
          <ac:chgData name="design studio moara" userId="bb76c698d5ed7a70" providerId="LiveId" clId="{072F094C-5CA3-4EB3-B52C-2480D9ADD0BC}" dt="2024-01-24T06:55:28.807" v="7224" actId="478"/>
          <ac:picMkLst>
            <pc:docMk/>
            <pc:sldMk cId="2642995002" sldId="418"/>
            <ac:picMk id="9" creationId="{2FC6FB99-9875-9ED9-FE0F-F94586C821A4}"/>
          </ac:picMkLst>
        </pc:picChg>
      </pc:sldChg>
      <pc:sldChg chg="addSp delSp modSp new mod setBg modClrScheme chgLayout">
        <pc:chgData name="design studio moara" userId="bb76c698d5ed7a70" providerId="LiveId" clId="{072F094C-5CA3-4EB3-B52C-2480D9ADD0BC}" dt="2024-01-24T06:55:30.887" v="7225" actId="478"/>
        <pc:sldMkLst>
          <pc:docMk/>
          <pc:sldMk cId="2052104870" sldId="419"/>
        </pc:sldMkLst>
        <pc:spChg chg="del">
          <ac:chgData name="design studio moara" userId="bb76c698d5ed7a70" providerId="LiveId" clId="{072F094C-5CA3-4EB3-B52C-2480D9ADD0BC}" dt="2024-01-23T07:51:48.693" v="1762" actId="478"/>
          <ac:spMkLst>
            <pc:docMk/>
            <pc:sldMk cId="2052104870" sldId="419"/>
            <ac:spMk id="2" creationId="{8EAF9028-8B46-685F-F423-6FAB3348A257}"/>
          </ac:spMkLst>
        </pc:spChg>
        <pc:spChg chg="add del mod ord">
          <ac:chgData name="design studio moara" userId="bb76c698d5ed7a70" providerId="LiveId" clId="{072F094C-5CA3-4EB3-B52C-2480D9ADD0BC}" dt="2024-01-24T06:44:17.135" v="7120" actId="931"/>
          <ac:spMkLst>
            <pc:docMk/>
            <pc:sldMk cId="2052104870" sldId="419"/>
            <ac:spMk id="2" creationId="{91E9B6F7-2DEA-EB64-1706-FC3C1CED0670}"/>
          </ac:spMkLst>
        </pc:spChg>
        <pc:spChg chg="del">
          <ac:chgData name="design studio moara" userId="bb76c698d5ed7a70" providerId="LiveId" clId="{072F094C-5CA3-4EB3-B52C-2480D9ADD0BC}" dt="2024-01-23T07:51:48.693" v="1762" actId="478"/>
          <ac:spMkLst>
            <pc:docMk/>
            <pc:sldMk cId="2052104870" sldId="419"/>
            <ac:spMk id="3" creationId="{BD62E984-89B9-A08A-17D4-E9369F6ED48E}"/>
          </ac:spMkLst>
        </pc:spChg>
        <pc:spChg chg="add del mod">
          <ac:chgData name="design studio moara" userId="bb76c698d5ed7a70" providerId="LiveId" clId="{072F094C-5CA3-4EB3-B52C-2480D9ADD0BC}" dt="2024-01-23T07:54:44.785" v="1795" actId="478"/>
          <ac:spMkLst>
            <pc:docMk/>
            <pc:sldMk cId="2052104870" sldId="419"/>
            <ac:spMk id="6" creationId="{E2B252A2-2201-EA9C-492D-C346A998A139}"/>
          </ac:spMkLst>
        </pc:spChg>
        <pc:spChg chg="add del mod">
          <ac:chgData name="design studio moara" userId="bb76c698d5ed7a70" providerId="LiveId" clId="{072F094C-5CA3-4EB3-B52C-2480D9ADD0BC}" dt="2024-01-23T07:54:34.690" v="1791" actId="478"/>
          <ac:spMkLst>
            <pc:docMk/>
            <pc:sldMk cId="2052104870" sldId="419"/>
            <ac:spMk id="8" creationId="{196DF463-4E2B-7EB9-73D8-F9892F7A512F}"/>
          </ac:spMkLst>
        </pc:spChg>
        <pc:spChg chg="add del mod">
          <ac:chgData name="design studio moara" userId="bb76c698d5ed7a70" providerId="LiveId" clId="{072F094C-5CA3-4EB3-B52C-2480D9ADD0BC}" dt="2024-01-23T07:59:01.602" v="1926" actId="478"/>
          <ac:spMkLst>
            <pc:docMk/>
            <pc:sldMk cId="2052104870" sldId="419"/>
            <ac:spMk id="10" creationId="{619EA092-A894-4D0B-9253-A350A453C6B2}"/>
          </ac:spMkLst>
        </pc:spChg>
        <pc:spChg chg="add del mod">
          <ac:chgData name="design studio moara" userId="bb76c698d5ed7a70" providerId="LiveId" clId="{072F094C-5CA3-4EB3-B52C-2480D9ADD0BC}" dt="2024-01-23T07:59:01.602" v="1926" actId="478"/>
          <ac:spMkLst>
            <pc:docMk/>
            <pc:sldMk cId="2052104870" sldId="419"/>
            <ac:spMk id="12" creationId="{A815D6FA-2573-096F-FEE2-11231E391FF9}"/>
          </ac:spMkLst>
        </pc:spChg>
        <pc:spChg chg="add mod topLvl">
          <ac:chgData name="design studio moara" userId="bb76c698d5ed7a70" providerId="LiveId" clId="{072F094C-5CA3-4EB3-B52C-2480D9ADD0BC}" dt="2024-01-24T01:11:52.894" v="2151" actId="12789"/>
          <ac:spMkLst>
            <pc:docMk/>
            <pc:sldMk cId="2052104870" sldId="419"/>
            <ac:spMk id="14" creationId="{9D3AFE01-E936-C0D8-119C-C996F601A0C0}"/>
          </ac:spMkLst>
        </pc:spChg>
        <pc:spChg chg="add del mod">
          <ac:chgData name="design studio moara" userId="bb76c698d5ed7a70" providerId="LiveId" clId="{072F094C-5CA3-4EB3-B52C-2480D9ADD0BC}" dt="2024-01-23T07:59:01.602" v="1926" actId="478"/>
          <ac:spMkLst>
            <pc:docMk/>
            <pc:sldMk cId="2052104870" sldId="419"/>
            <ac:spMk id="16" creationId="{52C6E68C-BDF4-3CF7-E3DF-2D5E1054BCD9}"/>
          </ac:spMkLst>
        </pc:spChg>
        <pc:spChg chg="add mod">
          <ac:chgData name="design studio moara" userId="bb76c698d5ed7a70" providerId="LiveId" clId="{072F094C-5CA3-4EB3-B52C-2480D9ADD0BC}" dt="2024-01-23T08:07:36.567" v="2091" actId="1035"/>
          <ac:spMkLst>
            <pc:docMk/>
            <pc:sldMk cId="2052104870" sldId="419"/>
            <ac:spMk id="17" creationId="{E5615E9D-89D5-74D2-D728-E1F19D8ED8C4}"/>
          </ac:spMkLst>
        </pc:spChg>
        <pc:spChg chg="add mod ord">
          <ac:chgData name="design studio moara" userId="bb76c698d5ed7a70" providerId="LiveId" clId="{072F094C-5CA3-4EB3-B52C-2480D9ADD0BC}" dt="2024-01-24T01:11:16.285" v="2147" actId="1037"/>
          <ac:spMkLst>
            <pc:docMk/>
            <pc:sldMk cId="2052104870" sldId="419"/>
            <ac:spMk id="18" creationId="{43930FEA-8117-931B-E63D-B74F7E22B78A}"/>
          </ac:spMkLst>
        </pc:spChg>
        <pc:spChg chg="add del mod ord">
          <ac:chgData name="design studio moara" userId="bb76c698d5ed7a70" providerId="LiveId" clId="{072F094C-5CA3-4EB3-B52C-2480D9ADD0BC}" dt="2024-01-24T06:43:20.907" v="7103" actId="21"/>
          <ac:spMkLst>
            <pc:docMk/>
            <pc:sldMk cId="2052104870" sldId="419"/>
            <ac:spMk id="19" creationId="{1FEFAC31-3DB2-69A9-3A64-081C5B88C302}"/>
          </ac:spMkLst>
        </pc:spChg>
        <pc:spChg chg="add mod topLvl">
          <ac:chgData name="design studio moara" userId="bb76c698d5ed7a70" providerId="LiveId" clId="{072F094C-5CA3-4EB3-B52C-2480D9ADD0BC}" dt="2024-01-24T01:11:52.894" v="2151" actId="12789"/>
          <ac:spMkLst>
            <pc:docMk/>
            <pc:sldMk cId="2052104870" sldId="419"/>
            <ac:spMk id="20" creationId="{F53605F6-3298-D095-E17C-E3C404EFAB05}"/>
          </ac:spMkLst>
        </pc:spChg>
        <pc:spChg chg="add mod topLvl">
          <ac:chgData name="design studio moara" userId="bb76c698d5ed7a70" providerId="LiveId" clId="{072F094C-5CA3-4EB3-B52C-2480D9ADD0BC}" dt="2024-01-24T01:11:56.720" v="2152" actId="12789"/>
          <ac:spMkLst>
            <pc:docMk/>
            <pc:sldMk cId="2052104870" sldId="419"/>
            <ac:spMk id="21" creationId="{B3CDB95C-93B3-3110-D850-EFFA094E0D0E}"/>
          </ac:spMkLst>
        </pc:spChg>
        <pc:spChg chg="add mod topLvl">
          <ac:chgData name="design studio moara" userId="bb76c698d5ed7a70" providerId="LiveId" clId="{072F094C-5CA3-4EB3-B52C-2480D9ADD0BC}" dt="2024-01-24T01:11:56.720" v="2152" actId="12789"/>
          <ac:spMkLst>
            <pc:docMk/>
            <pc:sldMk cId="2052104870" sldId="419"/>
            <ac:spMk id="22" creationId="{CAB5D2F9-4E59-8DD9-9FFE-A9FD53ABA433}"/>
          </ac:spMkLst>
        </pc:spChg>
        <pc:spChg chg="add mod">
          <ac:chgData name="design studio moara" userId="bb76c698d5ed7a70" providerId="LiveId" clId="{072F094C-5CA3-4EB3-B52C-2480D9ADD0BC}" dt="2024-01-24T01:12:01.250" v="2153" actId="14100"/>
          <ac:spMkLst>
            <pc:docMk/>
            <pc:sldMk cId="2052104870" sldId="419"/>
            <ac:spMk id="23" creationId="{0444A6FA-F776-370F-9B75-3DBDCB21574E}"/>
          </ac:spMkLst>
        </pc:spChg>
        <pc:spChg chg="add mod topLvl">
          <ac:chgData name="design studio moara" userId="bb76c698d5ed7a70" providerId="LiveId" clId="{072F094C-5CA3-4EB3-B52C-2480D9ADD0BC}" dt="2024-01-24T01:11:45.035" v="2149" actId="12789"/>
          <ac:spMkLst>
            <pc:docMk/>
            <pc:sldMk cId="2052104870" sldId="419"/>
            <ac:spMk id="24" creationId="{53007FAD-1010-D4EF-0442-3F8101EB4ED2}"/>
          </ac:spMkLst>
        </pc:spChg>
        <pc:spChg chg="add mod topLvl">
          <ac:chgData name="design studio moara" userId="bb76c698d5ed7a70" providerId="LiveId" clId="{072F094C-5CA3-4EB3-B52C-2480D9ADD0BC}" dt="2024-01-24T01:11:49.049" v="2150" actId="12789"/>
          <ac:spMkLst>
            <pc:docMk/>
            <pc:sldMk cId="2052104870" sldId="419"/>
            <ac:spMk id="25" creationId="{747B89F5-0ECE-7DBA-14B8-7A756310DF87}"/>
          </ac:spMkLst>
        </pc:spChg>
        <pc:spChg chg="add mod topLvl">
          <ac:chgData name="design studio moara" userId="bb76c698d5ed7a70" providerId="LiveId" clId="{072F094C-5CA3-4EB3-B52C-2480D9ADD0BC}" dt="2024-01-24T01:11:49.049" v="2150" actId="12789"/>
          <ac:spMkLst>
            <pc:docMk/>
            <pc:sldMk cId="2052104870" sldId="419"/>
            <ac:spMk id="26" creationId="{104E3C46-7CF4-FE31-AA58-9BE74DF202D6}"/>
          </ac:spMkLst>
        </pc:spChg>
        <pc:spChg chg="add mod ord">
          <ac:chgData name="design studio moara" userId="bb76c698d5ed7a70" providerId="LiveId" clId="{072F094C-5CA3-4EB3-B52C-2480D9ADD0BC}" dt="2024-01-24T01:11:34.294" v="2148" actId="14100"/>
          <ac:spMkLst>
            <pc:docMk/>
            <pc:sldMk cId="2052104870" sldId="419"/>
            <ac:spMk id="27" creationId="{5E1DBC04-6819-131C-F665-4BB134DDA360}"/>
          </ac:spMkLst>
        </pc:spChg>
        <pc:spChg chg="add mod">
          <ac:chgData name="design studio moara" userId="bb76c698d5ed7a70" providerId="LiveId" clId="{072F094C-5CA3-4EB3-B52C-2480D9ADD0BC}" dt="2024-01-23T08:06:52.950" v="2070" actId="20577"/>
          <ac:spMkLst>
            <pc:docMk/>
            <pc:sldMk cId="2052104870" sldId="419"/>
            <ac:spMk id="30" creationId="{7C431990-65F5-7019-F08D-B028E98BC170}"/>
          </ac:spMkLst>
        </pc:spChg>
        <pc:spChg chg="add mod">
          <ac:chgData name="design studio moara" userId="bb76c698d5ed7a70" providerId="LiveId" clId="{072F094C-5CA3-4EB3-B52C-2480D9ADD0BC}" dt="2024-01-23T08:06:34.361" v="2063" actId="12789"/>
          <ac:spMkLst>
            <pc:docMk/>
            <pc:sldMk cId="2052104870" sldId="419"/>
            <ac:spMk id="31" creationId="{309CE50B-C6D5-92E8-F0A7-A53A92982A31}"/>
          </ac:spMkLst>
        </pc:spChg>
        <pc:spChg chg="add mod">
          <ac:chgData name="design studio moara" userId="bb76c698d5ed7a70" providerId="LiveId" clId="{072F094C-5CA3-4EB3-B52C-2480D9ADD0BC}" dt="2024-01-23T08:06:55.728" v="2071" actId="20577"/>
          <ac:spMkLst>
            <pc:docMk/>
            <pc:sldMk cId="2052104870" sldId="419"/>
            <ac:spMk id="32" creationId="{4220CE3C-FEAB-8DC5-EBEF-F77F528658B1}"/>
          </ac:spMkLst>
        </pc:spChg>
        <pc:spChg chg="add mod">
          <ac:chgData name="design studio moara" userId="bb76c698d5ed7a70" providerId="LiveId" clId="{072F094C-5CA3-4EB3-B52C-2480D9ADD0BC}" dt="2024-01-23T08:06:58.067" v="2072" actId="20577"/>
          <ac:spMkLst>
            <pc:docMk/>
            <pc:sldMk cId="2052104870" sldId="419"/>
            <ac:spMk id="33" creationId="{AC222D0C-293B-5BE1-075B-14B2E0FC4C87}"/>
          </ac:spMkLst>
        </pc:spChg>
        <pc:spChg chg="add mod">
          <ac:chgData name="design studio moara" userId="bb76c698d5ed7a70" providerId="LiveId" clId="{072F094C-5CA3-4EB3-B52C-2480D9ADD0BC}" dt="2024-01-24T06:43:19.101" v="7102" actId="207"/>
          <ac:spMkLst>
            <pc:docMk/>
            <pc:sldMk cId="2052104870" sldId="419"/>
            <ac:spMk id="34" creationId="{00F68366-1E9B-87D0-2FBC-80E803D6B81A}"/>
          </ac:spMkLst>
        </pc:spChg>
        <pc:spChg chg="add mod">
          <ac:chgData name="design studio moara" userId="bb76c698d5ed7a70" providerId="LiveId" clId="{072F094C-5CA3-4EB3-B52C-2480D9ADD0BC}" dt="2024-01-23T08:08:00.776" v="2094" actId="1076"/>
          <ac:spMkLst>
            <pc:docMk/>
            <pc:sldMk cId="2052104870" sldId="419"/>
            <ac:spMk id="35" creationId="{192255D3-0841-BF76-C42D-E831FF32EA07}"/>
          </ac:spMkLst>
        </pc:spChg>
        <pc:spChg chg="add mod">
          <ac:chgData name="design studio moara" userId="bb76c698d5ed7a70" providerId="LiveId" clId="{072F094C-5CA3-4EB3-B52C-2480D9ADD0BC}" dt="2024-01-23T08:08:25.400" v="2112" actId="1035"/>
          <ac:spMkLst>
            <pc:docMk/>
            <pc:sldMk cId="2052104870" sldId="419"/>
            <ac:spMk id="36" creationId="{C27D072A-8654-6ACB-E001-58CC83A3B4A4}"/>
          </ac:spMkLst>
        </pc:spChg>
        <pc:grpChg chg="add del mod">
          <ac:chgData name="design studio moara" userId="bb76c698d5ed7a70" providerId="LiveId" clId="{072F094C-5CA3-4EB3-B52C-2480D9ADD0BC}" dt="2024-01-23T08:04:20.664" v="2006" actId="165"/>
          <ac:grpSpMkLst>
            <pc:docMk/>
            <pc:sldMk cId="2052104870" sldId="419"/>
            <ac:grpSpMk id="28" creationId="{D895524F-1C1B-D808-EF40-2705E95E7CCA}"/>
          </ac:grpSpMkLst>
        </pc:grpChg>
        <pc:picChg chg="add del mod">
          <ac:chgData name="design studio moara" userId="bb76c698d5ed7a70" providerId="LiveId" clId="{072F094C-5CA3-4EB3-B52C-2480D9ADD0BC}" dt="2024-01-24T06:55:30.887" v="7225" actId="478"/>
          <ac:picMkLst>
            <pc:docMk/>
            <pc:sldMk cId="2052104870" sldId="419"/>
            <ac:picMk id="4" creationId="{C208D67C-CF83-9C3F-AC60-9702D12EE59B}"/>
          </ac:picMkLst>
        </pc:picChg>
        <pc:picChg chg="add mod ord">
          <ac:chgData name="design studio moara" userId="bb76c698d5ed7a70" providerId="LiveId" clId="{072F094C-5CA3-4EB3-B52C-2480D9ADD0BC}" dt="2024-01-24T06:44:25.149" v="7123" actId="167"/>
          <ac:picMkLst>
            <pc:docMk/>
            <pc:sldMk cId="2052104870" sldId="419"/>
            <ac:picMk id="5" creationId="{20BE75DD-9EC8-BD5C-25F8-75486DBFE31F}"/>
          </ac:picMkLst>
        </pc:picChg>
      </pc:sldChg>
      <pc:sldChg chg="addSp delSp modSp new del mod modClrScheme chgLayout">
        <pc:chgData name="design studio moara" userId="bb76c698d5ed7a70" providerId="LiveId" clId="{072F094C-5CA3-4EB3-B52C-2480D9ADD0BC}" dt="2024-01-24T01:41:12.936" v="2616" actId="47"/>
        <pc:sldMkLst>
          <pc:docMk/>
          <pc:sldMk cId="2297554383" sldId="420"/>
        </pc:sldMkLst>
        <pc:spChg chg="del">
          <ac:chgData name="design studio moara" userId="bb76c698d5ed7a70" providerId="LiveId" clId="{072F094C-5CA3-4EB3-B52C-2480D9ADD0BC}" dt="2024-01-23T08:10:13.232" v="2114" actId="478"/>
          <ac:spMkLst>
            <pc:docMk/>
            <pc:sldMk cId="2297554383" sldId="420"/>
            <ac:spMk id="2" creationId="{E1E31D14-E405-4937-66BE-A62676E05257}"/>
          </ac:spMkLst>
        </pc:spChg>
        <pc:spChg chg="add mod topLvl">
          <ac:chgData name="design studio moara" userId="bb76c698d5ed7a70" providerId="LiveId" clId="{072F094C-5CA3-4EB3-B52C-2480D9ADD0BC}" dt="2024-01-24T01:29:48.032" v="2402" actId="1035"/>
          <ac:spMkLst>
            <pc:docMk/>
            <pc:sldMk cId="2297554383" sldId="420"/>
            <ac:spMk id="2" creationId="{F0C5D6CE-7A10-747F-A445-057D5CD0A666}"/>
          </ac:spMkLst>
        </pc:spChg>
        <pc:spChg chg="add del mod">
          <ac:chgData name="design studio moara" userId="bb76c698d5ed7a70" providerId="LiveId" clId="{072F094C-5CA3-4EB3-B52C-2480D9ADD0BC}" dt="2024-01-24T01:28:17.163" v="2370" actId="478"/>
          <ac:spMkLst>
            <pc:docMk/>
            <pc:sldMk cId="2297554383" sldId="420"/>
            <ac:spMk id="3" creationId="{08ED0EBC-1E21-AA9F-8BC3-AC72F6223157}"/>
          </ac:spMkLst>
        </pc:spChg>
        <pc:spChg chg="del">
          <ac:chgData name="design studio moara" userId="bb76c698d5ed7a70" providerId="LiveId" clId="{072F094C-5CA3-4EB3-B52C-2480D9ADD0BC}" dt="2024-01-23T08:10:13.232" v="2114" actId="478"/>
          <ac:spMkLst>
            <pc:docMk/>
            <pc:sldMk cId="2297554383" sldId="420"/>
            <ac:spMk id="3" creationId="{93C536F6-B3AB-1E94-8408-300C208B7B09}"/>
          </ac:spMkLst>
        </pc:spChg>
        <pc:spChg chg="add del mod">
          <ac:chgData name="design studio moara" userId="bb76c698d5ed7a70" providerId="LiveId" clId="{072F094C-5CA3-4EB3-B52C-2480D9ADD0BC}" dt="2024-01-24T01:28:17.163" v="2370" actId="478"/>
          <ac:spMkLst>
            <pc:docMk/>
            <pc:sldMk cId="2297554383" sldId="420"/>
            <ac:spMk id="5" creationId="{542CDF66-145D-1B21-87DC-6B22A3EF248F}"/>
          </ac:spMkLst>
        </pc:spChg>
        <pc:spChg chg="add del mod">
          <ac:chgData name="design studio moara" userId="bb76c698d5ed7a70" providerId="LiveId" clId="{072F094C-5CA3-4EB3-B52C-2480D9ADD0BC}" dt="2024-01-24T01:13:53.176" v="2161" actId="478"/>
          <ac:spMkLst>
            <pc:docMk/>
            <pc:sldMk cId="2297554383" sldId="420"/>
            <ac:spMk id="6" creationId="{8B99DD9E-FDED-2B30-1E05-0A3486E2AE69}"/>
          </ac:spMkLst>
        </pc:spChg>
        <pc:spChg chg="add del mod">
          <ac:chgData name="design studio moara" userId="bb76c698d5ed7a70" providerId="LiveId" clId="{072F094C-5CA3-4EB3-B52C-2480D9ADD0BC}" dt="2024-01-24T01:28:17.163" v="2370" actId="478"/>
          <ac:spMkLst>
            <pc:docMk/>
            <pc:sldMk cId="2297554383" sldId="420"/>
            <ac:spMk id="7" creationId="{B3BD122A-DAEE-D634-34BD-2B2DBD67C286}"/>
          </ac:spMkLst>
        </pc:spChg>
        <pc:spChg chg="add del mod">
          <ac:chgData name="design studio moara" userId="bb76c698d5ed7a70" providerId="LiveId" clId="{072F094C-5CA3-4EB3-B52C-2480D9ADD0BC}" dt="2024-01-24T01:14:07.948" v="2165" actId="478"/>
          <ac:spMkLst>
            <pc:docMk/>
            <pc:sldMk cId="2297554383" sldId="420"/>
            <ac:spMk id="8" creationId="{F9ACE559-66FB-E144-7E8A-A14D7EBF3B0C}"/>
          </ac:spMkLst>
        </pc:spChg>
        <pc:spChg chg="add del mod">
          <ac:chgData name="design studio moara" userId="bb76c698d5ed7a70" providerId="LiveId" clId="{072F094C-5CA3-4EB3-B52C-2480D9ADD0BC}" dt="2024-01-24T01:28:17.163" v="2370" actId="478"/>
          <ac:spMkLst>
            <pc:docMk/>
            <pc:sldMk cId="2297554383" sldId="420"/>
            <ac:spMk id="9" creationId="{C47C55DE-EBBF-8FAB-C169-E36AA127BEA9}"/>
          </ac:spMkLst>
        </pc:spChg>
        <pc:spChg chg="add del mod">
          <ac:chgData name="design studio moara" userId="bb76c698d5ed7a70" providerId="LiveId" clId="{072F094C-5CA3-4EB3-B52C-2480D9ADD0BC}" dt="2024-01-24T01:16:06.152" v="2202" actId="478"/>
          <ac:spMkLst>
            <pc:docMk/>
            <pc:sldMk cId="2297554383" sldId="420"/>
            <ac:spMk id="10" creationId="{6D71B6CC-7143-8497-6444-B145AD20BA3E}"/>
          </ac:spMkLst>
        </pc:spChg>
        <pc:spChg chg="add mod topLvl">
          <ac:chgData name="design studio moara" userId="bb76c698d5ed7a70" providerId="LiveId" clId="{072F094C-5CA3-4EB3-B52C-2480D9ADD0BC}" dt="2024-01-24T01:28:40.625" v="2377" actId="165"/>
          <ac:spMkLst>
            <pc:docMk/>
            <pc:sldMk cId="2297554383" sldId="420"/>
            <ac:spMk id="11" creationId="{F9B9DF5A-35BD-F750-0320-5C85B3F3CC80}"/>
          </ac:spMkLst>
        </pc:spChg>
        <pc:spChg chg="add del mod">
          <ac:chgData name="design studio moara" userId="bb76c698d5ed7a70" providerId="LiveId" clId="{072F094C-5CA3-4EB3-B52C-2480D9ADD0BC}" dt="2024-01-24T01:16:06.152" v="2202" actId="478"/>
          <ac:spMkLst>
            <pc:docMk/>
            <pc:sldMk cId="2297554383" sldId="420"/>
            <ac:spMk id="13" creationId="{00766572-1308-3D7D-047D-53481C512BCB}"/>
          </ac:spMkLst>
        </pc:spChg>
        <pc:spChg chg="add del mod">
          <ac:chgData name="design studio moara" userId="bb76c698d5ed7a70" providerId="LiveId" clId="{072F094C-5CA3-4EB3-B52C-2480D9ADD0BC}" dt="2024-01-24T01:15:46.107" v="2197" actId="478"/>
          <ac:spMkLst>
            <pc:docMk/>
            <pc:sldMk cId="2297554383" sldId="420"/>
            <ac:spMk id="15" creationId="{B7D6DA0C-6E48-7CD5-6BA8-F3ABDFB7E283}"/>
          </ac:spMkLst>
        </pc:spChg>
        <pc:spChg chg="add del mod">
          <ac:chgData name="design studio moara" userId="bb76c698d5ed7a70" providerId="LiveId" clId="{072F094C-5CA3-4EB3-B52C-2480D9ADD0BC}" dt="2024-01-24T01:16:06.152" v="2202" actId="478"/>
          <ac:spMkLst>
            <pc:docMk/>
            <pc:sldMk cId="2297554383" sldId="420"/>
            <ac:spMk id="17" creationId="{AC1EB7A9-9D12-A489-C4E0-2230F7F40FDE}"/>
          </ac:spMkLst>
        </pc:spChg>
        <pc:spChg chg="add del mod">
          <ac:chgData name="design studio moara" userId="bb76c698d5ed7a70" providerId="LiveId" clId="{072F094C-5CA3-4EB3-B52C-2480D9ADD0BC}" dt="2024-01-24T01:15:46.107" v="2197" actId="478"/>
          <ac:spMkLst>
            <pc:docMk/>
            <pc:sldMk cId="2297554383" sldId="420"/>
            <ac:spMk id="19" creationId="{471627DB-CAD2-509B-8B64-355E5C6D58A8}"/>
          </ac:spMkLst>
        </pc:spChg>
        <pc:spChg chg="add del mod">
          <ac:chgData name="design studio moara" userId="bb76c698d5ed7a70" providerId="LiveId" clId="{072F094C-5CA3-4EB3-B52C-2480D9ADD0BC}" dt="2024-01-24T01:21:22.262" v="2205" actId="478"/>
          <ac:spMkLst>
            <pc:docMk/>
            <pc:sldMk cId="2297554383" sldId="420"/>
            <ac:spMk id="20" creationId="{C6567D9E-0904-8191-DD18-18E78CF37326}"/>
          </ac:spMkLst>
        </pc:spChg>
        <pc:spChg chg="add del mod">
          <ac:chgData name="design studio moara" userId="bb76c698d5ed7a70" providerId="LiveId" clId="{072F094C-5CA3-4EB3-B52C-2480D9ADD0BC}" dt="2024-01-24T01:22:34.838" v="2213" actId="478"/>
          <ac:spMkLst>
            <pc:docMk/>
            <pc:sldMk cId="2297554383" sldId="420"/>
            <ac:spMk id="21" creationId="{07740B84-2BB6-1A7E-0384-7EAAE5A1C8A6}"/>
          </ac:spMkLst>
        </pc:spChg>
        <pc:spChg chg="add del mod ord">
          <ac:chgData name="design studio moara" userId="bb76c698d5ed7a70" providerId="LiveId" clId="{072F094C-5CA3-4EB3-B52C-2480D9ADD0BC}" dt="2024-01-24T01:23:09.182" v="2224" actId="478"/>
          <ac:spMkLst>
            <pc:docMk/>
            <pc:sldMk cId="2297554383" sldId="420"/>
            <ac:spMk id="22" creationId="{C337C4D0-E48D-E047-8A15-6FBB6DAA3D9D}"/>
          </ac:spMkLst>
        </pc:spChg>
        <pc:spChg chg="add del mod ord topLvl">
          <ac:chgData name="design studio moara" userId="bb76c698d5ed7a70" providerId="LiveId" clId="{072F094C-5CA3-4EB3-B52C-2480D9ADD0BC}" dt="2024-01-24T01:30:29.681" v="2427" actId="14100"/>
          <ac:spMkLst>
            <pc:docMk/>
            <pc:sldMk cId="2297554383" sldId="420"/>
            <ac:spMk id="23" creationId="{348CEA3E-187B-B7FB-878C-A3CC2E3436CB}"/>
          </ac:spMkLst>
        </pc:spChg>
        <pc:spChg chg="add del mod ord">
          <ac:chgData name="design studio moara" userId="bb76c698d5ed7a70" providerId="LiveId" clId="{072F094C-5CA3-4EB3-B52C-2480D9ADD0BC}" dt="2024-01-24T01:25:31.076" v="2288" actId="478"/>
          <ac:spMkLst>
            <pc:docMk/>
            <pc:sldMk cId="2297554383" sldId="420"/>
            <ac:spMk id="24" creationId="{1251C901-25E6-4238-61A4-BEFB4086BB60}"/>
          </ac:spMkLst>
        </pc:spChg>
        <pc:spChg chg="add mod ord topLvl">
          <ac:chgData name="design studio moara" userId="bb76c698d5ed7a70" providerId="LiveId" clId="{072F094C-5CA3-4EB3-B52C-2480D9ADD0BC}" dt="2024-01-24T01:29:48.032" v="2402" actId="1035"/>
          <ac:spMkLst>
            <pc:docMk/>
            <pc:sldMk cId="2297554383" sldId="420"/>
            <ac:spMk id="25" creationId="{6AD7E890-FA51-BAD1-6650-1F39607CA8A7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28" creationId="{FA8AF44F-8448-B7E0-5381-82FB53DF383F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29" creationId="{004356D1-B48C-E4EA-72CE-F36FFCC50AB4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30" creationId="{1F67F3F8-312A-A78E-7B55-F6C5CE463152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31" creationId="{466297D1-1300-01F4-3CE3-2B7720950CDB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32" creationId="{60FFA6A4-4DA8-85E1-54C7-6B39E9F795AB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33" creationId="{B5630E94-98B6-9453-CB07-C83146407C2E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34" creationId="{E3A02FEE-857E-795E-8796-B63B8ECE2C4C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35" creationId="{57E9E59D-7FC2-2DE2-D283-BCE42BFFBE41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36" creationId="{50B86091-A6F8-46C9-6BB5-941E60FB7964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37" creationId="{C6A253EF-3952-E8E4-E778-39127E15AD95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38" creationId="{4B3C22D1-D913-3D6B-046B-2D640082753D}"/>
          </ac:spMkLst>
        </pc:spChg>
        <pc:spChg chg="add mod topLvl">
          <ac:chgData name="design studio moara" userId="bb76c698d5ed7a70" providerId="LiveId" clId="{072F094C-5CA3-4EB3-B52C-2480D9ADD0BC}" dt="2024-01-24T01:31:21.196" v="2430" actId="165"/>
          <ac:spMkLst>
            <pc:docMk/>
            <pc:sldMk cId="2297554383" sldId="420"/>
            <ac:spMk id="39" creationId="{F0596037-7DB1-CC39-67F3-F53819B741AD}"/>
          </ac:spMkLst>
        </pc:spChg>
        <pc:spChg chg="add del mod">
          <ac:chgData name="design studio moara" userId="bb76c698d5ed7a70" providerId="LiveId" clId="{072F094C-5CA3-4EB3-B52C-2480D9ADD0BC}" dt="2024-01-24T01:28:56.645" v="2386" actId="21"/>
          <ac:spMkLst>
            <pc:docMk/>
            <pc:sldMk cId="2297554383" sldId="420"/>
            <ac:spMk id="41" creationId="{C561AEA6-A5FE-A623-5AB3-A0F93B4A758B}"/>
          </ac:spMkLst>
        </pc:spChg>
        <pc:spChg chg="add del mod ord">
          <ac:chgData name="design studio moara" userId="bb76c698d5ed7a70" providerId="LiveId" clId="{072F094C-5CA3-4EB3-B52C-2480D9ADD0BC}" dt="2024-01-24T01:29:43.785" v="2400" actId="700"/>
          <ac:spMkLst>
            <pc:docMk/>
            <pc:sldMk cId="2297554383" sldId="420"/>
            <ac:spMk id="42" creationId="{B3C5D4DA-1746-B228-F4A8-A385FE649431}"/>
          </ac:spMkLst>
        </pc:spChg>
        <pc:spChg chg="add del mod ord">
          <ac:chgData name="design studio moara" userId="bb76c698d5ed7a70" providerId="LiveId" clId="{072F094C-5CA3-4EB3-B52C-2480D9ADD0BC}" dt="2024-01-24T01:30:22.371" v="2426" actId="700"/>
          <ac:spMkLst>
            <pc:docMk/>
            <pc:sldMk cId="2297554383" sldId="420"/>
            <ac:spMk id="43" creationId="{76F2F332-CB64-9058-197E-60642346E5D2}"/>
          </ac:spMkLst>
        </pc:spChg>
        <pc:spChg chg="add mod ord">
          <ac:chgData name="design studio moara" userId="bb76c698d5ed7a70" providerId="LiveId" clId="{072F094C-5CA3-4EB3-B52C-2480D9ADD0BC}" dt="2024-01-24T01:30:22.371" v="2426" actId="700"/>
          <ac:spMkLst>
            <pc:docMk/>
            <pc:sldMk cId="2297554383" sldId="420"/>
            <ac:spMk id="44" creationId="{6D7B042D-5F1F-2AD3-7DAC-2636B96119AC}"/>
          </ac:spMkLst>
        </pc:spChg>
        <pc:spChg chg="add mod">
          <ac:chgData name="design studio moara" userId="bb76c698d5ed7a70" providerId="LiveId" clId="{072F094C-5CA3-4EB3-B52C-2480D9ADD0BC}" dt="2024-01-24T01:31:18.233" v="2429" actId="1076"/>
          <ac:spMkLst>
            <pc:docMk/>
            <pc:sldMk cId="2297554383" sldId="420"/>
            <ac:spMk id="45" creationId="{DD6C0BE0-9B0E-2B94-D850-4305A83EC652}"/>
          </ac:spMkLst>
        </pc:spChg>
        <pc:grpChg chg="add del mod">
          <ac:chgData name="design studio moara" userId="bb76c698d5ed7a70" providerId="LiveId" clId="{072F094C-5CA3-4EB3-B52C-2480D9ADD0BC}" dt="2024-01-24T01:25:56.966" v="2300" actId="165"/>
          <ac:grpSpMkLst>
            <pc:docMk/>
            <pc:sldMk cId="2297554383" sldId="420"/>
            <ac:grpSpMk id="26" creationId="{0BA955AE-0091-065B-82B5-35DE9BC96C96}"/>
          </ac:grpSpMkLst>
        </pc:grpChg>
        <pc:grpChg chg="add del mod">
          <ac:chgData name="design studio moara" userId="bb76c698d5ed7a70" providerId="LiveId" clId="{072F094C-5CA3-4EB3-B52C-2480D9ADD0BC}" dt="2024-01-24T01:28:40.625" v="2377" actId="165"/>
          <ac:grpSpMkLst>
            <pc:docMk/>
            <pc:sldMk cId="2297554383" sldId="420"/>
            <ac:grpSpMk id="27" creationId="{39D274F4-23E7-8C19-7135-85B2634D1E8D}"/>
          </ac:grpSpMkLst>
        </pc:grpChg>
        <pc:grpChg chg="add del mod">
          <ac:chgData name="design studio moara" userId="bb76c698d5ed7a70" providerId="LiveId" clId="{072F094C-5CA3-4EB3-B52C-2480D9ADD0BC}" dt="2024-01-24T01:31:21.196" v="2430" actId="165"/>
          <ac:grpSpMkLst>
            <pc:docMk/>
            <pc:sldMk cId="2297554383" sldId="420"/>
            <ac:grpSpMk id="40" creationId="{BEE0C5ED-3589-F544-B96B-FB1AE05DFC87}"/>
          </ac:grpSpMkLst>
        </pc:grpChg>
        <pc:picChg chg="add mod">
          <ac:chgData name="design studio moara" userId="bb76c698d5ed7a70" providerId="LiveId" clId="{072F094C-5CA3-4EB3-B52C-2480D9ADD0BC}" dt="2024-01-23T08:10:17.776" v="2115"/>
          <ac:picMkLst>
            <pc:docMk/>
            <pc:sldMk cId="2297554383" sldId="420"/>
            <ac:picMk id="4" creationId="{19F67CFA-3645-87A3-0D48-9730CB06AD2E}"/>
          </ac:picMkLst>
        </pc:picChg>
      </pc:sldChg>
      <pc:sldChg chg="addSp delSp modSp new mod modClrScheme chgLayout">
        <pc:chgData name="design studio moara" userId="bb76c698d5ed7a70" providerId="LiveId" clId="{072F094C-5CA3-4EB3-B52C-2480D9ADD0BC}" dt="2024-01-24T06:55:36.465" v="7227" actId="478"/>
        <pc:sldMkLst>
          <pc:docMk/>
          <pc:sldMk cId="155498749" sldId="421"/>
        </pc:sldMkLst>
        <pc:spChg chg="del">
          <ac:chgData name="design studio moara" userId="bb76c698d5ed7a70" providerId="LiveId" clId="{072F094C-5CA3-4EB3-B52C-2480D9ADD0BC}" dt="2024-01-23T08:11:10.830" v="2122" actId="478"/>
          <ac:spMkLst>
            <pc:docMk/>
            <pc:sldMk cId="155498749" sldId="421"/>
            <ac:spMk id="2" creationId="{28127740-3522-30D7-4071-19DEB2E81FDA}"/>
          </ac:spMkLst>
        </pc:spChg>
        <pc:spChg chg="add del">
          <ac:chgData name="design studio moara" userId="bb76c698d5ed7a70" providerId="LiveId" clId="{072F094C-5CA3-4EB3-B52C-2480D9ADD0BC}" dt="2024-01-24T01:05:28.456" v="2131" actId="478"/>
          <ac:spMkLst>
            <pc:docMk/>
            <pc:sldMk cId="155498749" sldId="421"/>
            <ac:spMk id="3" creationId="{368B56BE-E9EC-A2DF-0CB7-1FC2158F7ACA}"/>
          </ac:spMkLst>
        </pc:spChg>
        <pc:spChg chg="del">
          <ac:chgData name="design studio moara" userId="bb76c698d5ed7a70" providerId="LiveId" clId="{072F094C-5CA3-4EB3-B52C-2480D9ADD0BC}" dt="2024-01-23T08:11:10.830" v="2122" actId="478"/>
          <ac:spMkLst>
            <pc:docMk/>
            <pc:sldMk cId="155498749" sldId="421"/>
            <ac:spMk id="3" creationId="{54C409C4-2D81-9EE8-53A0-84F34DE5D209}"/>
          </ac:spMkLst>
        </pc:spChg>
        <pc:spChg chg="add mod ord">
          <ac:chgData name="design studio moara" userId="bb76c698d5ed7a70" providerId="LiveId" clId="{072F094C-5CA3-4EB3-B52C-2480D9ADD0BC}" dt="2024-01-24T02:05:40.168" v="2906" actId="12789"/>
          <ac:spMkLst>
            <pc:docMk/>
            <pc:sldMk cId="155498749" sldId="421"/>
            <ac:spMk id="5" creationId="{2551B613-643E-8C10-2CC9-DAE6260C1D4A}"/>
          </ac:spMkLst>
        </pc:spChg>
        <pc:spChg chg="add del mod">
          <ac:chgData name="design studio moara" userId="bb76c698d5ed7a70" providerId="LiveId" clId="{072F094C-5CA3-4EB3-B52C-2480D9ADD0BC}" dt="2024-01-24T01:45:09.926" v="2643" actId="478"/>
          <ac:spMkLst>
            <pc:docMk/>
            <pc:sldMk cId="155498749" sldId="421"/>
            <ac:spMk id="6" creationId="{DC814080-E146-9FE6-DD5F-15EBF4547FAC}"/>
          </ac:spMkLst>
        </pc:spChg>
        <pc:spChg chg="add mod ord">
          <ac:chgData name="design studio moara" userId="bb76c698d5ed7a70" providerId="LiveId" clId="{072F094C-5CA3-4EB3-B52C-2480D9ADD0BC}" dt="2024-01-24T02:05:11.457" v="2898" actId="1076"/>
          <ac:spMkLst>
            <pc:docMk/>
            <pc:sldMk cId="155498749" sldId="421"/>
            <ac:spMk id="7" creationId="{85DE999A-CBB5-BAF9-773D-4D8D43D447E8}"/>
          </ac:spMkLst>
        </pc:spChg>
        <pc:spChg chg="add del mod">
          <ac:chgData name="design studio moara" userId="bb76c698d5ed7a70" providerId="LiveId" clId="{072F094C-5CA3-4EB3-B52C-2480D9ADD0BC}" dt="2024-01-24T01:41:48.105" v="2622" actId="478"/>
          <ac:spMkLst>
            <pc:docMk/>
            <pc:sldMk cId="155498749" sldId="421"/>
            <ac:spMk id="8" creationId="{6D955A2F-1498-0EA6-9E43-1FF748CCFB26}"/>
          </ac:spMkLst>
        </pc:spChg>
        <pc:spChg chg="add del mod">
          <ac:chgData name="design studio moara" userId="bb76c698d5ed7a70" providerId="LiveId" clId="{072F094C-5CA3-4EB3-B52C-2480D9ADD0BC}" dt="2024-01-24T01:41:48.105" v="2622" actId="478"/>
          <ac:spMkLst>
            <pc:docMk/>
            <pc:sldMk cId="155498749" sldId="421"/>
            <ac:spMk id="9" creationId="{18141ECC-F498-A9CB-5AA8-FA3BC856C236}"/>
          </ac:spMkLst>
        </pc:spChg>
        <pc:spChg chg="add del mod">
          <ac:chgData name="design studio moara" userId="bb76c698d5ed7a70" providerId="LiveId" clId="{072F094C-5CA3-4EB3-B52C-2480D9ADD0BC}" dt="2024-01-24T01:44:46.680" v="2629" actId="478"/>
          <ac:spMkLst>
            <pc:docMk/>
            <pc:sldMk cId="155498749" sldId="421"/>
            <ac:spMk id="11" creationId="{199C430E-C156-C9B4-7C39-CD11F4CF1FF1}"/>
          </ac:spMkLst>
        </pc:spChg>
        <pc:spChg chg="add del mod ord">
          <ac:chgData name="design studio moara" userId="bb76c698d5ed7a70" providerId="LiveId" clId="{072F094C-5CA3-4EB3-B52C-2480D9ADD0BC}" dt="2024-01-24T01:58:24.428" v="2734" actId="478"/>
          <ac:spMkLst>
            <pc:docMk/>
            <pc:sldMk cId="155498749" sldId="421"/>
            <ac:spMk id="13" creationId="{23AEFD81-8FCD-9885-85D8-7E372E1839B5}"/>
          </ac:spMkLst>
        </pc:spChg>
        <pc:spChg chg="add del mod ord">
          <ac:chgData name="design studio moara" userId="bb76c698d5ed7a70" providerId="LiveId" clId="{072F094C-5CA3-4EB3-B52C-2480D9ADD0BC}" dt="2024-01-24T01:58:24.428" v="2734" actId="478"/>
          <ac:spMkLst>
            <pc:docMk/>
            <pc:sldMk cId="155498749" sldId="421"/>
            <ac:spMk id="15" creationId="{C7918047-C67A-43E2-C484-05ACD70BCABE}"/>
          </ac:spMkLst>
        </pc:spChg>
        <pc:spChg chg="add del mod ord">
          <ac:chgData name="design studio moara" userId="bb76c698d5ed7a70" providerId="LiveId" clId="{072F094C-5CA3-4EB3-B52C-2480D9ADD0BC}" dt="2024-01-24T01:58:24.428" v="2734" actId="478"/>
          <ac:spMkLst>
            <pc:docMk/>
            <pc:sldMk cId="155498749" sldId="421"/>
            <ac:spMk id="17" creationId="{63DA3CB8-32BC-2265-68DB-D8815D92854C}"/>
          </ac:spMkLst>
        </pc:spChg>
        <pc:spChg chg="add del mod ord">
          <ac:chgData name="design studio moara" userId="bb76c698d5ed7a70" providerId="LiveId" clId="{072F094C-5CA3-4EB3-B52C-2480D9ADD0BC}" dt="2024-01-24T01:58:24.428" v="2734" actId="478"/>
          <ac:spMkLst>
            <pc:docMk/>
            <pc:sldMk cId="155498749" sldId="421"/>
            <ac:spMk id="19" creationId="{A60C82FF-AF3F-A533-0E57-9713AEDF577E}"/>
          </ac:spMkLst>
        </pc:spChg>
        <pc:spChg chg="add del mod">
          <ac:chgData name="design studio moara" userId="bb76c698d5ed7a70" providerId="LiveId" clId="{072F094C-5CA3-4EB3-B52C-2480D9ADD0BC}" dt="2024-01-24T01:46:14.969" v="2654" actId="478"/>
          <ac:spMkLst>
            <pc:docMk/>
            <pc:sldMk cId="155498749" sldId="421"/>
            <ac:spMk id="20" creationId="{2E3CA661-F7F2-0577-7901-70FA6E4F4E57}"/>
          </ac:spMkLst>
        </pc:spChg>
        <pc:spChg chg="add del mod">
          <ac:chgData name="design studio moara" userId="bb76c698d5ed7a70" providerId="LiveId" clId="{072F094C-5CA3-4EB3-B52C-2480D9ADD0BC}" dt="2024-01-24T01:55:35.194" v="2675" actId="478"/>
          <ac:spMkLst>
            <pc:docMk/>
            <pc:sldMk cId="155498749" sldId="421"/>
            <ac:spMk id="21" creationId="{93B0E9DB-E1CD-F54F-E620-690E2BEACB8D}"/>
          </ac:spMkLst>
        </pc:spChg>
        <pc:spChg chg="add del mod">
          <ac:chgData name="design studio moara" userId="bb76c698d5ed7a70" providerId="LiveId" clId="{072F094C-5CA3-4EB3-B52C-2480D9ADD0BC}" dt="2024-01-24T06:38:47.064" v="7028" actId="21"/>
          <ac:spMkLst>
            <pc:docMk/>
            <pc:sldMk cId="155498749" sldId="421"/>
            <ac:spMk id="22" creationId="{EB95CCD4-1CB4-D457-BC3C-D90E675D7A20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23" creationId="{0E078D95-58F0-9213-C8D7-330CEC725F49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24" creationId="{E07C3901-0390-D4B4-13C6-53EF797723BA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25" creationId="{AB8916A9-910F-D664-E79E-82D4DBA5E318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26" creationId="{110FB401-0D51-9B01-6677-E744D28DFD2C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27" creationId="{B5E58F52-B98E-1A62-97AD-D908370FB5CC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28" creationId="{ECDB21A7-6D37-9B21-6DC1-2C5756D539A7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29" creationId="{18246A55-F3DB-050D-D23F-99480336D7EA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30" creationId="{5743ACAB-4EBF-6EC4-D1F4-564976F4C3A4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31" creationId="{87B3DF3D-C4FC-599B-2238-A3C4318EF419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32" creationId="{06983E52-741F-2BCC-D994-B20FD67BDC28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33" creationId="{5A91ED6A-C708-CD5A-569A-CAC543809894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34" creationId="{0592C1A7-1B38-809E-F5B6-DECFB8E853EE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35" creationId="{D0A09729-D288-2D86-F729-812E61D27D25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36" creationId="{A595E050-3315-154B-EE3F-145C317B8B5B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37" creationId="{20FD72CD-A89E-59D0-9478-483DE1C8F60B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38" creationId="{150B3D10-AB77-FAB6-9194-F840182D8345}"/>
          </ac:spMkLst>
        </pc:spChg>
        <pc:spChg chg="add mod">
          <ac:chgData name="design studio moara" userId="bb76c698d5ed7a70" providerId="LiveId" clId="{072F094C-5CA3-4EB3-B52C-2480D9ADD0BC}" dt="2024-01-24T01:55:56.853" v="2679"/>
          <ac:spMkLst>
            <pc:docMk/>
            <pc:sldMk cId="155498749" sldId="421"/>
            <ac:spMk id="39" creationId="{17A6F986-EE6F-D545-2320-18BB9B9C3B04}"/>
          </ac:spMkLst>
        </pc:spChg>
        <pc:spChg chg="add mod topLvl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40" creationId="{9580095B-5CE0-9523-4D96-7108F1BEB63C}"/>
          </ac:spMkLst>
        </pc:spChg>
        <pc:spChg chg="add del mod topLvl">
          <ac:chgData name="design studio moara" userId="bb76c698d5ed7a70" providerId="LiveId" clId="{072F094C-5CA3-4EB3-B52C-2480D9ADD0BC}" dt="2024-01-24T01:59:21.827" v="2747" actId="478"/>
          <ac:spMkLst>
            <pc:docMk/>
            <pc:sldMk cId="155498749" sldId="421"/>
            <ac:spMk id="41" creationId="{44676787-30BF-A1D2-3CB9-9711144632C9}"/>
          </ac:spMkLst>
        </pc:spChg>
        <pc:spChg chg="add mod topLvl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42" creationId="{81654731-B927-46D5-914A-CAD39EB80A4F}"/>
          </ac:spMkLst>
        </pc:spChg>
        <pc:spChg chg="add del mod topLvl">
          <ac:chgData name="design studio moara" userId="bb76c698d5ed7a70" providerId="LiveId" clId="{072F094C-5CA3-4EB3-B52C-2480D9ADD0BC}" dt="2024-01-24T01:59:21.827" v="2747" actId="478"/>
          <ac:spMkLst>
            <pc:docMk/>
            <pc:sldMk cId="155498749" sldId="421"/>
            <ac:spMk id="43" creationId="{4B04511C-B088-5C7C-96D4-7CC799452920}"/>
          </ac:spMkLst>
        </pc:spChg>
        <pc:spChg chg="add mod topLvl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44" creationId="{65D8C9CF-0A35-848C-C17C-F56E689CDD72}"/>
          </ac:spMkLst>
        </pc:spChg>
        <pc:spChg chg="add del mod topLvl">
          <ac:chgData name="design studio moara" userId="bb76c698d5ed7a70" providerId="LiveId" clId="{072F094C-5CA3-4EB3-B52C-2480D9ADD0BC}" dt="2024-01-24T01:57:33.674" v="2716" actId="478"/>
          <ac:spMkLst>
            <pc:docMk/>
            <pc:sldMk cId="155498749" sldId="421"/>
            <ac:spMk id="45" creationId="{0540865B-0E0E-C696-9BD0-15A4F3F8C204}"/>
          </ac:spMkLst>
        </pc:spChg>
        <pc:spChg chg="add mod topLvl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46" creationId="{2DC77EEF-046E-1801-F6DF-1F544BEC9D39}"/>
          </ac:spMkLst>
        </pc:spChg>
        <pc:spChg chg="add del mod topLvl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47" creationId="{C957DC04-55A7-6273-7EAF-EF92F6DE6CC8}"/>
          </ac:spMkLst>
        </pc:spChg>
        <pc:spChg chg="add mod topLvl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48" creationId="{67745B2D-3AD2-01EE-0448-9DCD4AAA23AC}"/>
          </ac:spMkLst>
        </pc:spChg>
        <pc:spChg chg="add del mod topLvl">
          <ac:chgData name="design studio moara" userId="bb76c698d5ed7a70" providerId="LiveId" clId="{072F094C-5CA3-4EB3-B52C-2480D9ADD0BC}" dt="2024-01-24T01:59:21.827" v="2747" actId="478"/>
          <ac:spMkLst>
            <pc:docMk/>
            <pc:sldMk cId="155498749" sldId="421"/>
            <ac:spMk id="49" creationId="{71E2AE9F-01E1-117B-99E4-128698B73E37}"/>
          </ac:spMkLst>
        </pc:spChg>
        <pc:spChg chg="add mod topLvl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50" creationId="{C7319D6F-9A2C-47ED-AFB4-B6E48F562FC7}"/>
          </ac:spMkLst>
        </pc:spChg>
        <pc:spChg chg="add del mod topLvl">
          <ac:chgData name="design studio moara" userId="bb76c698d5ed7a70" providerId="LiveId" clId="{072F094C-5CA3-4EB3-B52C-2480D9ADD0BC}" dt="2024-01-24T01:59:21.827" v="2747" actId="478"/>
          <ac:spMkLst>
            <pc:docMk/>
            <pc:sldMk cId="155498749" sldId="421"/>
            <ac:spMk id="51" creationId="{E7060C17-3B30-F459-AD30-034B743EE6F5}"/>
          </ac:spMkLst>
        </pc:spChg>
        <pc:spChg chg="add del mod topLvl">
          <ac:chgData name="design studio moara" userId="bb76c698d5ed7a70" providerId="LiveId" clId="{072F094C-5CA3-4EB3-B52C-2480D9ADD0BC}" dt="2024-01-24T01:57:33.674" v="2716" actId="478"/>
          <ac:spMkLst>
            <pc:docMk/>
            <pc:sldMk cId="155498749" sldId="421"/>
            <ac:spMk id="52" creationId="{122D1F32-3357-7E42-0E97-90CCFD05DDDC}"/>
          </ac:spMkLst>
        </pc:spChg>
        <pc:spChg chg="add del mod topLvl">
          <ac:chgData name="design studio moara" userId="bb76c698d5ed7a70" providerId="LiveId" clId="{072F094C-5CA3-4EB3-B52C-2480D9ADD0BC}" dt="2024-01-24T01:57:33.674" v="2716" actId="478"/>
          <ac:spMkLst>
            <pc:docMk/>
            <pc:sldMk cId="155498749" sldId="421"/>
            <ac:spMk id="53" creationId="{FEEF4922-7215-25A8-74BB-B6FC710E5B82}"/>
          </ac:spMkLst>
        </pc:spChg>
        <pc:spChg chg="add mod topLvl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54" creationId="{5766BF8D-65C4-A018-4EBA-A7219E73CD90}"/>
          </ac:spMkLst>
        </pc:spChg>
        <pc:spChg chg="add mod topLvl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55" creationId="{CEC0D196-7C33-14D2-5A52-AAA2B3C203D6}"/>
          </ac:spMkLst>
        </pc:spChg>
        <pc:spChg chg="add mod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57" creationId="{0E29EE7A-F2FA-C552-FBD1-B1EEC3D6CB90}"/>
          </ac:spMkLst>
        </pc:spChg>
        <pc:spChg chg="add mod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58" creationId="{0F3CF698-C6CD-9993-FE65-19B91551D70E}"/>
          </ac:spMkLst>
        </pc:spChg>
        <pc:spChg chg="add mod">
          <ac:chgData name="design studio moara" userId="bb76c698d5ed7a70" providerId="LiveId" clId="{072F094C-5CA3-4EB3-B52C-2480D9ADD0BC}" dt="2024-01-24T02:04:19.165" v="2874" actId="164"/>
          <ac:spMkLst>
            <pc:docMk/>
            <pc:sldMk cId="155498749" sldId="421"/>
            <ac:spMk id="59" creationId="{3E156367-9E08-5722-218D-955D7DE3A811}"/>
          </ac:spMkLst>
        </pc:spChg>
        <pc:spChg chg="add mod">
          <ac:chgData name="design studio moara" userId="bb76c698d5ed7a70" providerId="LiveId" clId="{072F094C-5CA3-4EB3-B52C-2480D9ADD0BC}" dt="2024-01-24T02:01:12.222" v="2778"/>
          <ac:spMkLst>
            <pc:docMk/>
            <pc:sldMk cId="155498749" sldId="421"/>
            <ac:spMk id="63" creationId="{16E13719-59A7-345A-911B-89C440284F06}"/>
          </ac:spMkLst>
        </pc:spChg>
        <pc:spChg chg="add mod">
          <ac:chgData name="design studio moara" userId="bb76c698d5ed7a70" providerId="LiveId" clId="{072F094C-5CA3-4EB3-B52C-2480D9ADD0BC}" dt="2024-01-24T02:01:12.222" v="2778"/>
          <ac:spMkLst>
            <pc:docMk/>
            <pc:sldMk cId="155498749" sldId="421"/>
            <ac:spMk id="64" creationId="{B4090ECB-41A2-7F29-0C7E-C28BFB02F8CC}"/>
          </ac:spMkLst>
        </pc:spChg>
        <pc:spChg chg="add mod">
          <ac:chgData name="design studio moara" userId="bb76c698d5ed7a70" providerId="LiveId" clId="{072F094C-5CA3-4EB3-B52C-2480D9ADD0BC}" dt="2024-01-24T06:40:21.128" v="7052" actId="1037"/>
          <ac:spMkLst>
            <pc:docMk/>
            <pc:sldMk cId="155498749" sldId="421"/>
            <ac:spMk id="69" creationId="{9C4D07F8-D0F3-27DC-715A-C532A3D4B8C4}"/>
          </ac:spMkLst>
        </pc:spChg>
        <pc:spChg chg="add mod">
          <ac:chgData name="design studio moara" userId="bb76c698d5ed7a70" providerId="LiveId" clId="{072F094C-5CA3-4EB3-B52C-2480D9ADD0BC}" dt="2024-01-24T02:06:49.549" v="2922" actId="1076"/>
          <ac:spMkLst>
            <pc:docMk/>
            <pc:sldMk cId="155498749" sldId="421"/>
            <ac:spMk id="71" creationId="{63B653F6-64CC-FC92-1A71-0F909F805533}"/>
          </ac:spMkLst>
        </pc:spChg>
        <pc:spChg chg="add mod">
          <ac:chgData name="design studio moara" userId="bb76c698d5ed7a70" providerId="LiveId" clId="{072F094C-5CA3-4EB3-B52C-2480D9ADD0BC}" dt="2024-01-24T02:06:14.589" v="2917" actId="207"/>
          <ac:spMkLst>
            <pc:docMk/>
            <pc:sldMk cId="155498749" sldId="421"/>
            <ac:spMk id="72" creationId="{8D2564C0-A3B5-2585-CEA7-D9F6DB5CADE8}"/>
          </ac:spMkLst>
        </pc:spChg>
        <pc:spChg chg="add mod">
          <ac:chgData name="design studio moara" userId="bb76c698d5ed7a70" providerId="LiveId" clId="{072F094C-5CA3-4EB3-B52C-2480D9ADD0BC}" dt="2024-01-24T02:06:18.620" v="2918" actId="1076"/>
          <ac:spMkLst>
            <pc:docMk/>
            <pc:sldMk cId="155498749" sldId="421"/>
            <ac:spMk id="73" creationId="{35C94D7B-E87B-7637-14C4-15B6452EDF80}"/>
          </ac:spMkLst>
        </pc:spChg>
        <pc:spChg chg="add del mod ord">
          <ac:chgData name="design studio moara" userId="bb76c698d5ed7a70" providerId="LiveId" clId="{072F094C-5CA3-4EB3-B52C-2480D9ADD0BC}" dt="2024-01-24T06:39:18.600" v="7038" actId="931"/>
          <ac:spMkLst>
            <pc:docMk/>
            <pc:sldMk cId="155498749" sldId="421"/>
            <ac:spMk id="74" creationId="{7033990F-8683-950C-1AA1-14527B096646}"/>
          </ac:spMkLst>
        </pc:spChg>
        <pc:spChg chg="add del mod">
          <ac:chgData name="design studio moara" userId="bb76c698d5ed7a70" providerId="LiveId" clId="{072F094C-5CA3-4EB3-B52C-2480D9ADD0BC}" dt="2024-01-24T06:39:58.130" v="7043" actId="931"/>
          <ac:spMkLst>
            <pc:docMk/>
            <pc:sldMk cId="155498749" sldId="421"/>
            <ac:spMk id="78" creationId="{8C85DA20-8CD9-5F4A-9AFC-0542AA1EF0D8}"/>
          </ac:spMkLst>
        </pc:spChg>
        <pc:grpChg chg="add del mod">
          <ac:chgData name="design studio moara" userId="bb76c698d5ed7a70" providerId="LiveId" clId="{072F094C-5CA3-4EB3-B52C-2480D9ADD0BC}" dt="2024-01-24T01:57:30.503" v="2715" actId="165"/>
          <ac:grpSpMkLst>
            <pc:docMk/>
            <pc:sldMk cId="155498749" sldId="421"/>
            <ac:grpSpMk id="56" creationId="{0DDD74BB-F7C4-1381-9941-E268DF52111D}"/>
          </ac:grpSpMkLst>
        </pc:grpChg>
        <pc:grpChg chg="add mod">
          <ac:chgData name="design studio moara" userId="bb76c698d5ed7a70" providerId="LiveId" clId="{072F094C-5CA3-4EB3-B52C-2480D9ADD0BC}" dt="2024-01-24T02:05:59.958" v="2910" actId="1038"/>
          <ac:grpSpMkLst>
            <pc:docMk/>
            <pc:sldMk cId="155498749" sldId="421"/>
            <ac:grpSpMk id="70" creationId="{83AB82C5-8C74-4A35-D3B9-1840EA4D4466}"/>
          </ac:grpSpMkLst>
        </pc:grpChg>
        <pc:picChg chg="add del mod">
          <ac:chgData name="design studio moara" userId="bb76c698d5ed7a70" providerId="LiveId" clId="{072F094C-5CA3-4EB3-B52C-2480D9ADD0BC}" dt="2024-01-24T06:55:36.465" v="7227" actId="478"/>
          <ac:picMkLst>
            <pc:docMk/>
            <pc:sldMk cId="155498749" sldId="421"/>
            <ac:picMk id="10" creationId="{65516D4F-4C3F-968B-45BF-4BF8FEF56832}"/>
          </ac:picMkLst>
        </pc:picChg>
        <pc:picChg chg="add del mod ord">
          <ac:chgData name="design studio moara" userId="bb76c698d5ed7a70" providerId="LiveId" clId="{072F094C-5CA3-4EB3-B52C-2480D9ADD0BC}" dt="2024-01-24T06:39:49.131" v="7042" actId="478"/>
          <ac:picMkLst>
            <pc:docMk/>
            <pc:sldMk cId="155498749" sldId="421"/>
            <ac:picMk id="76" creationId="{C230135D-9959-FBAE-C54E-5DEB3E021EEF}"/>
          </ac:picMkLst>
        </pc:picChg>
        <pc:picChg chg="add mod ord modCrop">
          <ac:chgData name="design studio moara" userId="bb76c698d5ed7a70" providerId="LiveId" clId="{072F094C-5CA3-4EB3-B52C-2480D9ADD0BC}" dt="2024-01-24T06:40:12.124" v="7051" actId="167"/>
          <ac:picMkLst>
            <pc:docMk/>
            <pc:sldMk cId="155498749" sldId="421"/>
            <ac:picMk id="80" creationId="{B0676B74-66F8-E730-E190-E4C98203A924}"/>
          </ac:picMkLst>
        </pc:picChg>
        <pc:cxnChg chg="add mod">
          <ac:chgData name="design studio moara" userId="bb76c698d5ed7a70" providerId="LiveId" clId="{072F094C-5CA3-4EB3-B52C-2480D9ADD0BC}" dt="2024-01-24T02:04:19.165" v="2874" actId="164"/>
          <ac:cxnSpMkLst>
            <pc:docMk/>
            <pc:sldMk cId="155498749" sldId="421"/>
            <ac:cxnSpMk id="61" creationId="{DA3551AA-D67A-1AD8-DD28-91CD2E7B54D2}"/>
          </ac:cxnSpMkLst>
        </pc:cxnChg>
        <pc:cxnChg chg="add mod">
          <ac:chgData name="design studio moara" userId="bb76c698d5ed7a70" providerId="LiveId" clId="{072F094C-5CA3-4EB3-B52C-2480D9ADD0BC}" dt="2024-01-24T02:01:12.222" v="2778"/>
          <ac:cxnSpMkLst>
            <pc:docMk/>
            <pc:sldMk cId="155498749" sldId="421"/>
            <ac:cxnSpMk id="65" creationId="{9EC4C5A0-6A3B-0D87-CBC4-AFC84ACCF575}"/>
          </ac:cxnSpMkLst>
        </pc:cxnChg>
        <pc:cxnChg chg="add mod">
          <ac:chgData name="design studio moara" userId="bb76c698d5ed7a70" providerId="LiveId" clId="{072F094C-5CA3-4EB3-B52C-2480D9ADD0BC}" dt="2024-01-24T02:04:19.165" v="2874" actId="164"/>
          <ac:cxnSpMkLst>
            <pc:docMk/>
            <pc:sldMk cId="155498749" sldId="421"/>
            <ac:cxnSpMk id="66" creationId="{6A2AC76E-1B14-42DD-DF5F-8389485113ED}"/>
          </ac:cxnSpMkLst>
        </pc:cxnChg>
        <pc:cxnChg chg="add mod">
          <ac:chgData name="design studio moara" userId="bb76c698d5ed7a70" providerId="LiveId" clId="{072F094C-5CA3-4EB3-B52C-2480D9ADD0BC}" dt="2024-01-24T02:04:19.165" v="2874" actId="164"/>
          <ac:cxnSpMkLst>
            <pc:docMk/>
            <pc:sldMk cId="155498749" sldId="421"/>
            <ac:cxnSpMk id="67" creationId="{38BB18F7-CC61-ADCA-547B-A17E970F1DC7}"/>
          </ac:cxnSpMkLst>
        </pc:cxnChg>
        <pc:cxnChg chg="add mod">
          <ac:chgData name="design studio moara" userId="bb76c698d5ed7a70" providerId="LiveId" clId="{072F094C-5CA3-4EB3-B52C-2480D9ADD0BC}" dt="2024-01-24T02:04:19.165" v="2874" actId="164"/>
          <ac:cxnSpMkLst>
            <pc:docMk/>
            <pc:sldMk cId="155498749" sldId="421"/>
            <ac:cxnSpMk id="68" creationId="{23BE7127-5DF7-4D70-A430-087CFE2B7FCB}"/>
          </ac:cxnSpMkLst>
        </pc:cxnChg>
      </pc:sldChg>
      <pc:sldChg chg="addSp delSp modSp new mod setBg modClrScheme chgLayout">
        <pc:chgData name="design studio moara" userId="bb76c698d5ed7a70" providerId="LiveId" clId="{072F094C-5CA3-4EB3-B52C-2480D9ADD0BC}" dt="2024-01-24T06:55:39.415" v="7228" actId="478"/>
        <pc:sldMkLst>
          <pc:docMk/>
          <pc:sldMk cId="1181814275" sldId="422"/>
        </pc:sldMkLst>
        <pc:spChg chg="del">
          <ac:chgData name="design studio moara" userId="bb76c698d5ed7a70" providerId="LiveId" clId="{072F094C-5CA3-4EB3-B52C-2480D9ADD0BC}" dt="2024-01-24T01:05:39.157" v="2134" actId="478"/>
          <ac:spMkLst>
            <pc:docMk/>
            <pc:sldMk cId="1181814275" sldId="422"/>
            <ac:spMk id="2" creationId="{1AB3127C-7519-E93D-82B1-A2FA16C47F98}"/>
          </ac:spMkLst>
        </pc:spChg>
        <pc:spChg chg="del">
          <ac:chgData name="design studio moara" userId="bb76c698d5ed7a70" providerId="LiveId" clId="{072F094C-5CA3-4EB3-B52C-2480D9ADD0BC}" dt="2024-01-24T01:05:39.157" v="2134" actId="478"/>
          <ac:spMkLst>
            <pc:docMk/>
            <pc:sldMk cId="1181814275" sldId="422"/>
            <ac:spMk id="3" creationId="{58B8A3EA-7F8C-757E-4AA3-377215647844}"/>
          </ac:spMkLst>
        </pc:spChg>
        <pc:spChg chg="add mod">
          <ac:chgData name="design studio moara" userId="bb76c698d5ed7a70" providerId="LiveId" clId="{072F094C-5CA3-4EB3-B52C-2480D9ADD0BC}" dt="2024-01-24T02:18:24.458" v="3126" actId="1036"/>
          <ac:spMkLst>
            <pc:docMk/>
            <pc:sldMk cId="1181814275" sldId="422"/>
            <ac:spMk id="5" creationId="{4F405A41-0D91-D3FB-469D-383CE2FFE4C4}"/>
          </ac:spMkLst>
        </pc:spChg>
        <pc:spChg chg="add mod">
          <ac:chgData name="design studio moara" userId="bb76c698d5ed7a70" providerId="LiveId" clId="{072F094C-5CA3-4EB3-B52C-2480D9ADD0BC}" dt="2024-01-24T02:15:50.634" v="3068" actId="12789"/>
          <ac:spMkLst>
            <pc:docMk/>
            <pc:sldMk cId="1181814275" sldId="422"/>
            <ac:spMk id="7" creationId="{3F05D8EC-F5EB-781F-F796-488614D8A793}"/>
          </ac:spMkLst>
        </pc:spChg>
        <pc:spChg chg="add del mod">
          <ac:chgData name="design studio moara" userId="bb76c698d5ed7a70" providerId="LiveId" clId="{072F094C-5CA3-4EB3-B52C-2480D9ADD0BC}" dt="2024-01-24T02:07:55.945" v="2926" actId="478"/>
          <ac:spMkLst>
            <pc:docMk/>
            <pc:sldMk cId="1181814275" sldId="422"/>
            <ac:spMk id="8" creationId="{6B438297-C2F3-24C6-9949-16A558F9E3AC}"/>
          </ac:spMkLst>
        </pc:spChg>
        <pc:spChg chg="add del mod">
          <ac:chgData name="design studio moara" userId="bb76c698d5ed7a70" providerId="LiveId" clId="{072F094C-5CA3-4EB3-B52C-2480D9ADD0BC}" dt="2024-01-24T02:08:15.487" v="2933" actId="478"/>
          <ac:spMkLst>
            <pc:docMk/>
            <pc:sldMk cId="1181814275" sldId="422"/>
            <ac:spMk id="9" creationId="{1F697184-2C4B-2C92-5C24-E0B8E57B92A8}"/>
          </ac:spMkLst>
        </pc:spChg>
        <pc:spChg chg="add mod">
          <ac:chgData name="design studio moara" userId="bb76c698d5ed7a70" providerId="LiveId" clId="{072F094C-5CA3-4EB3-B52C-2480D9ADD0BC}" dt="2024-01-24T02:18:14.064" v="3119" actId="1036"/>
          <ac:spMkLst>
            <pc:docMk/>
            <pc:sldMk cId="1181814275" sldId="422"/>
            <ac:spMk id="11" creationId="{518ED453-F510-2490-E185-33EBB35B97D3}"/>
          </ac:spMkLst>
        </pc:spChg>
        <pc:spChg chg="add del mod">
          <ac:chgData name="design studio moara" userId="bb76c698d5ed7a70" providerId="LiveId" clId="{072F094C-5CA3-4EB3-B52C-2480D9ADD0BC}" dt="2024-01-24T02:08:59.316" v="2952" actId="478"/>
          <ac:spMkLst>
            <pc:docMk/>
            <pc:sldMk cId="1181814275" sldId="422"/>
            <ac:spMk id="12" creationId="{F58204CE-BFDC-F31D-DDB3-DD5A430856A7}"/>
          </ac:spMkLst>
        </pc:spChg>
        <pc:spChg chg="add mod">
          <ac:chgData name="design studio moara" userId="bb76c698d5ed7a70" providerId="LiveId" clId="{072F094C-5CA3-4EB3-B52C-2480D9ADD0BC}" dt="2024-01-24T02:15:46.861" v="3067" actId="12789"/>
          <ac:spMkLst>
            <pc:docMk/>
            <pc:sldMk cId="1181814275" sldId="422"/>
            <ac:spMk id="14" creationId="{C45B059B-5042-9E88-84A7-9C04AC8B46B3}"/>
          </ac:spMkLst>
        </pc:spChg>
        <pc:spChg chg="add mod">
          <ac:chgData name="design studio moara" userId="bb76c698d5ed7a70" providerId="LiveId" clId="{072F094C-5CA3-4EB3-B52C-2480D9ADD0BC}" dt="2024-01-24T02:15:50.634" v="3068" actId="12789"/>
          <ac:spMkLst>
            <pc:docMk/>
            <pc:sldMk cId="1181814275" sldId="422"/>
            <ac:spMk id="16" creationId="{81A11369-4707-7DC0-A01E-4DCEE2AC3918}"/>
          </ac:spMkLst>
        </pc:spChg>
        <pc:spChg chg="add mod">
          <ac:chgData name="design studio moara" userId="bb76c698d5ed7a70" providerId="LiveId" clId="{072F094C-5CA3-4EB3-B52C-2480D9ADD0BC}" dt="2024-01-24T02:15:46.861" v="3067" actId="12789"/>
          <ac:spMkLst>
            <pc:docMk/>
            <pc:sldMk cId="1181814275" sldId="422"/>
            <ac:spMk id="18" creationId="{A43DBCCF-5A3E-15B4-E506-AD6BBE699F04}"/>
          </ac:spMkLst>
        </pc:spChg>
        <pc:spChg chg="add del mod ord">
          <ac:chgData name="design studio moara" userId="bb76c698d5ed7a70" providerId="LiveId" clId="{072F094C-5CA3-4EB3-B52C-2480D9ADD0BC}" dt="2024-01-24T06:36:07.300" v="7000" actId="21"/>
          <ac:spMkLst>
            <pc:docMk/>
            <pc:sldMk cId="1181814275" sldId="422"/>
            <ac:spMk id="20" creationId="{2177E4E7-80B5-379E-64B9-DD5AADABC027}"/>
          </ac:spMkLst>
        </pc:spChg>
        <pc:spChg chg="add mod ord">
          <ac:chgData name="design studio moara" userId="bb76c698d5ed7a70" providerId="LiveId" clId="{072F094C-5CA3-4EB3-B52C-2480D9ADD0BC}" dt="2024-01-24T02:19:17.269" v="3138" actId="14100"/>
          <ac:spMkLst>
            <pc:docMk/>
            <pc:sldMk cId="1181814275" sldId="422"/>
            <ac:spMk id="21" creationId="{8FBCBCE4-C6AD-5D80-719C-B680CC0141AD}"/>
          </ac:spMkLst>
        </pc:spChg>
        <pc:spChg chg="mod ord topLvl">
          <ac:chgData name="design studio moara" userId="bb76c698d5ed7a70" providerId="LiveId" clId="{072F094C-5CA3-4EB3-B52C-2480D9ADD0BC}" dt="2024-01-24T02:15:05.755" v="3060" actId="12789"/>
          <ac:spMkLst>
            <pc:docMk/>
            <pc:sldMk cId="1181814275" sldId="422"/>
            <ac:spMk id="23" creationId="{A0C7D486-CE70-9CE7-508D-8F9E399B2F36}"/>
          </ac:spMkLst>
        </pc:spChg>
        <pc:spChg chg="del mod">
          <ac:chgData name="design studio moara" userId="bb76c698d5ed7a70" providerId="LiveId" clId="{072F094C-5CA3-4EB3-B52C-2480D9ADD0BC}" dt="2024-01-24T02:11:58.148" v="2988" actId="478"/>
          <ac:spMkLst>
            <pc:docMk/>
            <pc:sldMk cId="1181814275" sldId="422"/>
            <ac:spMk id="24" creationId="{CE0DEDD8-DC71-6954-1C86-B9326FEE319F}"/>
          </ac:spMkLst>
        </pc:spChg>
        <pc:spChg chg="del mod">
          <ac:chgData name="design studio moara" userId="bb76c698d5ed7a70" providerId="LiveId" clId="{072F094C-5CA3-4EB3-B52C-2480D9ADD0BC}" dt="2024-01-24T02:11:58.148" v="2988" actId="478"/>
          <ac:spMkLst>
            <pc:docMk/>
            <pc:sldMk cId="1181814275" sldId="422"/>
            <ac:spMk id="25" creationId="{FB26A2D1-67A9-78D9-B906-2A27599A349F}"/>
          </ac:spMkLst>
        </pc:spChg>
        <pc:spChg chg="del mod topLvl">
          <ac:chgData name="design studio moara" userId="bb76c698d5ed7a70" providerId="LiveId" clId="{072F094C-5CA3-4EB3-B52C-2480D9ADD0BC}" dt="2024-01-24T02:11:59.847" v="2990" actId="478"/>
          <ac:spMkLst>
            <pc:docMk/>
            <pc:sldMk cId="1181814275" sldId="422"/>
            <ac:spMk id="26" creationId="{FD5BBB40-FE4E-2D7C-96FE-4A0DA975B262}"/>
          </ac:spMkLst>
        </pc:spChg>
        <pc:spChg chg="add mod ord">
          <ac:chgData name="design studio moara" userId="bb76c698d5ed7a70" providerId="LiveId" clId="{072F094C-5CA3-4EB3-B52C-2480D9ADD0BC}" dt="2024-01-24T02:15:02.185" v="3059" actId="12789"/>
          <ac:spMkLst>
            <pc:docMk/>
            <pc:sldMk cId="1181814275" sldId="422"/>
            <ac:spMk id="27" creationId="{CDA27818-9AF7-2F51-6B42-FD32455C3705}"/>
          </ac:spMkLst>
        </pc:spChg>
        <pc:spChg chg="add mod ord">
          <ac:chgData name="design studio moara" userId="bb76c698d5ed7a70" providerId="LiveId" clId="{072F094C-5CA3-4EB3-B52C-2480D9ADD0BC}" dt="2024-01-24T02:12:50.836" v="3012" actId="14100"/>
          <ac:spMkLst>
            <pc:docMk/>
            <pc:sldMk cId="1181814275" sldId="422"/>
            <ac:spMk id="28" creationId="{87C24D2E-4A6B-3289-E94B-6AE51448E207}"/>
          </ac:spMkLst>
        </pc:spChg>
        <pc:spChg chg="add mod ord">
          <ac:chgData name="design studio moara" userId="bb76c698d5ed7a70" providerId="LiveId" clId="{072F094C-5CA3-4EB3-B52C-2480D9ADD0BC}" dt="2024-01-24T02:12:52.677" v="3013" actId="14100"/>
          <ac:spMkLst>
            <pc:docMk/>
            <pc:sldMk cId="1181814275" sldId="422"/>
            <ac:spMk id="29" creationId="{2949EF73-D2D0-DFEF-9E67-568C184D7AB0}"/>
          </ac:spMkLst>
        </pc:spChg>
        <pc:spChg chg="add mod topLvl">
          <ac:chgData name="design studio moara" userId="bb76c698d5ed7a70" providerId="LiveId" clId="{072F094C-5CA3-4EB3-B52C-2480D9ADD0BC}" dt="2024-01-24T02:16:58.285" v="3085" actId="12789"/>
          <ac:spMkLst>
            <pc:docMk/>
            <pc:sldMk cId="1181814275" sldId="422"/>
            <ac:spMk id="30" creationId="{173B5634-334A-8954-42D0-DEB2D70A615C}"/>
          </ac:spMkLst>
        </pc:spChg>
        <pc:spChg chg="add mod topLvl">
          <ac:chgData name="design studio moara" userId="bb76c698d5ed7a70" providerId="LiveId" clId="{072F094C-5CA3-4EB3-B52C-2480D9ADD0BC}" dt="2024-01-24T02:16:50.838" v="3083" actId="12789"/>
          <ac:spMkLst>
            <pc:docMk/>
            <pc:sldMk cId="1181814275" sldId="422"/>
            <ac:spMk id="31" creationId="{F75D7A30-DEB5-02AB-4C6E-64BC6E917257}"/>
          </ac:spMkLst>
        </pc:spChg>
        <pc:spChg chg="add del mod">
          <ac:chgData name="design studio moara" userId="bb76c698d5ed7a70" providerId="LiveId" clId="{072F094C-5CA3-4EB3-B52C-2480D9ADD0BC}" dt="2024-01-24T02:14:50.346" v="3056" actId="478"/>
          <ac:spMkLst>
            <pc:docMk/>
            <pc:sldMk cId="1181814275" sldId="422"/>
            <ac:spMk id="32" creationId="{418DFBC6-21C0-679D-0E44-6BC05E64168A}"/>
          </ac:spMkLst>
        </pc:spChg>
        <pc:spChg chg="add del mod">
          <ac:chgData name="design studio moara" userId="bb76c698d5ed7a70" providerId="LiveId" clId="{072F094C-5CA3-4EB3-B52C-2480D9ADD0BC}" dt="2024-01-24T02:14:50.346" v="3056" actId="478"/>
          <ac:spMkLst>
            <pc:docMk/>
            <pc:sldMk cId="1181814275" sldId="422"/>
            <ac:spMk id="33" creationId="{7AB93729-6C08-A2F2-D244-D981B3CC3245}"/>
          </ac:spMkLst>
        </pc:spChg>
        <pc:spChg chg="mod topLvl">
          <ac:chgData name="design studio moara" userId="bb76c698d5ed7a70" providerId="LiveId" clId="{072F094C-5CA3-4EB3-B52C-2480D9ADD0BC}" dt="2024-01-24T02:17:18.758" v="3088" actId="12789"/>
          <ac:spMkLst>
            <pc:docMk/>
            <pc:sldMk cId="1181814275" sldId="422"/>
            <ac:spMk id="36" creationId="{2105CC28-E52F-46EC-7FD3-5E316016856E}"/>
          </ac:spMkLst>
        </pc:spChg>
        <pc:spChg chg="mod topLvl">
          <ac:chgData name="design studio moara" userId="bb76c698d5ed7a70" providerId="LiveId" clId="{072F094C-5CA3-4EB3-B52C-2480D9ADD0BC}" dt="2024-01-24T02:17:30.414" v="3090" actId="12789"/>
          <ac:spMkLst>
            <pc:docMk/>
            <pc:sldMk cId="1181814275" sldId="422"/>
            <ac:spMk id="37" creationId="{4D8A531E-A962-823E-17BF-82A1E1E6E5A9}"/>
          </ac:spMkLst>
        </pc:spChg>
        <pc:spChg chg="add mod">
          <ac:chgData name="design studio moara" userId="bb76c698d5ed7a70" providerId="LiveId" clId="{072F094C-5CA3-4EB3-B52C-2480D9ADD0BC}" dt="2024-01-24T02:16:58.285" v="3085" actId="12789"/>
          <ac:spMkLst>
            <pc:docMk/>
            <pc:sldMk cId="1181814275" sldId="422"/>
            <ac:spMk id="38" creationId="{AD7D2B21-E6BA-8CE8-AAF7-06E6B5464D03}"/>
          </ac:spMkLst>
        </pc:spChg>
        <pc:spChg chg="add mod">
          <ac:chgData name="design studio moara" userId="bb76c698d5ed7a70" providerId="LiveId" clId="{072F094C-5CA3-4EB3-B52C-2480D9ADD0BC}" dt="2024-01-24T02:16:50.838" v="3083" actId="12789"/>
          <ac:spMkLst>
            <pc:docMk/>
            <pc:sldMk cId="1181814275" sldId="422"/>
            <ac:spMk id="39" creationId="{A7DF25F9-D884-080B-D2E1-2E074B6D85F1}"/>
          </ac:spMkLst>
        </pc:spChg>
        <pc:spChg chg="add mod">
          <ac:chgData name="design studio moara" userId="bb76c698d5ed7a70" providerId="LiveId" clId="{072F094C-5CA3-4EB3-B52C-2480D9ADD0BC}" dt="2024-01-24T02:17:18.758" v="3088" actId="12789"/>
          <ac:spMkLst>
            <pc:docMk/>
            <pc:sldMk cId="1181814275" sldId="422"/>
            <ac:spMk id="40" creationId="{7BA96AB5-F1F0-8BFF-8793-51890AD78E7A}"/>
          </ac:spMkLst>
        </pc:spChg>
        <pc:spChg chg="add mod">
          <ac:chgData name="design studio moara" userId="bb76c698d5ed7a70" providerId="LiveId" clId="{072F094C-5CA3-4EB3-B52C-2480D9ADD0BC}" dt="2024-01-24T02:17:30.414" v="3090" actId="12789"/>
          <ac:spMkLst>
            <pc:docMk/>
            <pc:sldMk cId="1181814275" sldId="422"/>
            <ac:spMk id="41" creationId="{BACCE02A-D189-DDC0-F177-0D02B018CF00}"/>
          </ac:spMkLst>
        </pc:spChg>
        <pc:spChg chg="add del mod ord">
          <ac:chgData name="design studio moara" userId="bb76c698d5ed7a70" providerId="LiveId" clId="{072F094C-5CA3-4EB3-B52C-2480D9ADD0BC}" dt="2024-01-24T06:37:39.609" v="7012" actId="931"/>
          <ac:spMkLst>
            <pc:docMk/>
            <pc:sldMk cId="1181814275" sldId="422"/>
            <ac:spMk id="42" creationId="{5CECFED8-2AFC-DE71-EB87-FA97861D6FE6}"/>
          </ac:spMkLst>
        </pc:spChg>
        <pc:spChg chg="add mod">
          <ac:chgData name="design studio moara" userId="bb76c698d5ed7a70" providerId="LiveId" clId="{072F094C-5CA3-4EB3-B52C-2480D9ADD0BC}" dt="2024-01-24T06:38:21.114" v="7022" actId="207"/>
          <ac:spMkLst>
            <pc:docMk/>
            <pc:sldMk cId="1181814275" sldId="422"/>
            <ac:spMk id="45" creationId="{D20A87F2-1B1E-BAEC-1EED-A00F8B1DE4B9}"/>
          </ac:spMkLst>
        </pc:spChg>
        <pc:spChg chg="add mod">
          <ac:chgData name="design studio moara" userId="bb76c698d5ed7a70" providerId="LiveId" clId="{072F094C-5CA3-4EB3-B52C-2480D9ADD0BC}" dt="2024-01-24T06:38:15.074" v="7020" actId="1076"/>
          <ac:spMkLst>
            <pc:docMk/>
            <pc:sldMk cId="1181814275" sldId="422"/>
            <ac:spMk id="46" creationId="{3E4C451E-54B6-26A0-EF89-53296052A68D}"/>
          </ac:spMkLst>
        </pc:spChg>
        <pc:spChg chg="add mod">
          <ac:chgData name="design studio moara" userId="bb76c698d5ed7a70" providerId="LiveId" clId="{072F094C-5CA3-4EB3-B52C-2480D9ADD0BC}" dt="2024-01-24T06:38:27.408" v="7024" actId="207"/>
          <ac:spMkLst>
            <pc:docMk/>
            <pc:sldMk cId="1181814275" sldId="422"/>
            <ac:spMk id="47" creationId="{598C8714-31AF-A879-218C-45B9B635061A}"/>
          </ac:spMkLst>
        </pc:spChg>
        <pc:spChg chg="add mod">
          <ac:chgData name="design studio moara" userId="bb76c698d5ed7a70" providerId="LiveId" clId="{072F094C-5CA3-4EB3-B52C-2480D9ADD0BC}" dt="2024-01-24T06:38:42.036" v="7027" actId="207"/>
          <ac:spMkLst>
            <pc:docMk/>
            <pc:sldMk cId="1181814275" sldId="422"/>
            <ac:spMk id="48" creationId="{4005F368-033C-C146-61D0-BFDA50D482B4}"/>
          </ac:spMkLst>
        </pc:spChg>
        <pc:grpChg chg="add del mod">
          <ac:chgData name="design studio moara" userId="bb76c698d5ed7a70" providerId="LiveId" clId="{072F094C-5CA3-4EB3-B52C-2480D9ADD0BC}" dt="2024-01-24T02:11:59.847" v="2990" actId="478"/>
          <ac:grpSpMkLst>
            <pc:docMk/>
            <pc:sldMk cId="1181814275" sldId="422"/>
            <ac:grpSpMk id="22" creationId="{FEEC4A87-DE18-6AC6-55D6-0A78FE68B766}"/>
          </ac:grpSpMkLst>
        </pc:grpChg>
        <pc:grpChg chg="add del mod">
          <ac:chgData name="design studio moara" userId="bb76c698d5ed7a70" providerId="LiveId" clId="{072F094C-5CA3-4EB3-B52C-2480D9ADD0BC}" dt="2024-01-24T02:16:20.183" v="3075" actId="165"/>
          <ac:grpSpMkLst>
            <pc:docMk/>
            <pc:sldMk cId="1181814275" sldId="422"/>
            <ac:grpSpMk id="34" creationId="{990C8B45-5AB4-EA03-ECBF-018F1764695D}"/>
          </ac:grpSpMkLst>
        </pc:grpChg>
        <pc:grpChg chg="add del mod">
          <ac:chgData name="design studio moara" userId="bb76c698d5ed7a70" providerId="LiveId" clId="{072F094C-5CA3-4EB3-B52C-2480D9ADD0BC}" dt="2024-01-24T02:17:12.673" v="3086" actId="165"/>
          <ac:grpSpMkLst>
            <pc:docMk/>
            <pc:sldMk cId="1181814275" sldId="422"/>
            <ac:grpSpMk id="35" creationId="{B1AE9F61-2DD2-9782-BEFF-984306B84CC0}"/>
          </ac:grpSpMkLst>
        </pc:grpChg>
        <pc:picChg chg="add del mod">
          <ac:chgData name="design studio moara" userId="bb76c698d5ed7a70" providerId="LiveId" clId="{072F094C-5CA3-4EB3-B52C-2480D9ADD0BC}" dt="2024-01-24T06:55:39.415" v="7228" actId="478"/>
          <ac:picMkLst>
            <pc:docMk/>
            <pc:sldMk cId="1181814275" sldId="422"/>
            <ac:picMk id="19" creationId="{45EED350-BD75-A1FB-A5BF-2E1BFDE5FBBF}"/>
          </ac:picMkLst>
        </pc:picChg>
        <pc:picChg chg="add mod ord">
          <ac:chgData name="design studio moara" userId="bb76c698d5ed7a70" providerId="LiveId" clId="{072F094C-5CA3-4EB3-B52C-2480D9ADD0BC}" dt="2024-01-24T06:37:41.547" v="7015" actId="167"/>
          <ac:picMkLst>
            <pc:docMk/>
            <pc:sldMk cId="1181814275" sldId="422"/>
            <ac:picMk id="44" creationId="{E3E97A1E-17A0-9EEB-B7F9-14E9FB63FB89}"/>
          </ac:picMkLst>
        </pc:picChg>
      </pc:sldChg>
      <pc:sldChg chg="addSp delSp modSp new mod setBg modClrScheme chgLayout">
        <pc:chgData name="design studio moara" userId="bb76c698d5ed7a70" providerId="LiveId" clId="{072F094C-5CA3-4EB3-B52C-2480D9ADD0BC}" dt="2024-01-24T06:55:41.200" v="7229" actId="478"/>
        <pc:sldMkLst>
          <pc:docMk/>
          <pc:sldMk cId="45786884" sldId="423"/>
        </pc:sldMkLst>
        <pc:spChg chg="del">
          <ac:chgData name="design studio moara" userId="bb76c698d5ed7a70" providerId="LiveId" clId="{072F094C-5CA3-4EB3-B52C-2480D9ADD0BC}" dt="2024-01-24T01:05:59.467" v="2139" actId="478"/>
          <ac:spMkLst>
            <pc:docMk/>
            <pc:sldMk cId="45786884" sldId="423"/>
            <ac:spMk id="2" creationId="{1846CACA-41BB-6676-D522-2F35E784EFCA}"/>
          </ac:spMkLst>
        </pc:spChg>
        <pc:spChg chg="del">
          <ac:chgData name="design studio moara" userId="bb76c698d5ed7a70" providerId="LiveId" clId="{072F094C-5CA3-4EB3-B52C-2480D9ADD0BC}" dt="2024-01-24T01:05:59.467" v="2139" actId="478"/>
          <ac:spMkLst>
            <pc:docMk/>
            <pc:sldMk cId="45786884" sldId="423"/>
            <ac:spMk id="3" creationId="{0F1CD0D6-B990-FEC5-F214-4C19E9F6DE52}"/>
          </ac:spMkLst>
        </pc:spChg>
        <pc:spChg chg="add mod topLvl">
          <ac:chgData name="design studio moara" userId="bb76c698d5ed7a70" providerId="LiveId" clId="{072F094C-5CA3-4EB3-B52C-2480D9ADD0BC}" dt="2024-01-24T06:35:39.512" v="6988" actId="14100"/>
          <ac:spMkLst>
            <pc:docMk/>
            <pc:sldMk cId="45786884" sldId="423"/>
            <ac:spMk id="5" creationId="{777FF32C-9F4D-0A69-78EC-A3B736F9233A}"/>
          </ac:spMkLst>
        </pc:spChg>
        <pc:spChg chg="add mod">
          <ac:chgData name="design studio moara" userId="bb76c698d5ed7a70" providerId="LiveId" clId="{072F094C-5CA3-4EB3-B52C-2480D9ADD0BC}" dt="2024-01-24T02:19:55.086" v="3156" actId="164"/>
          <ac:spMkLst>
            <pc:docMk/>
            <pc:sldMk cId="45786884" sldId="423"/>
            <ac:spMk id="7" creationId="{11917170-DCE1-26F3-9021-C333D3294DB9}"/>
          </ac:spMkLst>
        </pc:spChg>
        <pc:spChg chg="add del mod">
          <ac:chgData name="design studio moara" userId="bb76c698d5ed7a70" providerId="LiveId" clId="{072F094C-5CA3-4EB3-B52C-2480D9ADD0BC}" dt="2024-01-24T02:19:06.853" v="3135" actId="478"/>
          <ac:spMkLst>
            <pc:docMk/>
            <pc:sldMk cId="45786884" sldId="423"/>
            <ac:spMk id="8" creationId="{3CD676F6-0941-E340-60D3-5868A91F8E7F}"/>
          </ac:spMkLst>
        </pc:spChg>
        <pc:spChg chg="add mod topLvl">
          <ac:chgData name="design studio moara" userId="bb76c698d5ed7a70" providerId="LiveId" clId="{072F094C-5CA3-4EB3-B52C-2480D9ADD0BC}" dt="2024-01-24T06:35:21.507" v="6979" actId="14100"/>
          <ac:spMkLst>
            <pc:docMk/>
            <pc:sldMk cId="45786884" sldId="423"/>
            <ac:spMk id="10" creationId="{50627D1A-1290-F2D0-3096-A4B2F2B73079}"/>
          </ac:spMkLst>
        </pc:spChg>
        <pc:spChg chg="add del mod">
          <ac:chgData name="design studio moara" userId="bb76c698d5ed7a70" providerId="LiveId" clId="{072F094C-5CA3-4EB3-B52C-2480D9ADD0BC}" dt="2024-01-24T02:19:27.901" v="3142" actId="478"/>
          <ac:spMkLst>
            <pc:docMk/>
            <pc:sldMk cId="45786884" sldId="423"/>
            <ac:spMk id="11" creationId="{93B63609-9F5D-808C-79F7-2F2E69FE2DBE}"/>
          </ac:spMkLst>
        </pc:spChg>
        <pc:spChg chg="add mod">
          <ac:chgData name="design studio moara" userId="bb76c698d5ed7a70" providerId="LiveId" clId="{072F094C-5CA3-4EB3-B52C-2480D9ADD0BC}" dt="2024-01-24T02:19:55.086" v="3156" actId="164"/>
          <ac:spMkLst>
            <pc:docMk/>
            <pc:sldMk cId="45786884" sldId="423"/>
            <ac:spMk id="13" creationId="{E975858F-2C08-338C-A5EE-51C89CF9B151}"/>
          </ac:spMkLst>
        </pc:spChg>
        <pc:spChg chg="add mod">
          <ac:chgData name="design studio moara" userId="bb76c698d5ed7a70" providerId="LiveId" clId="{072F094C-5CA3-4EB3-B52C-2480D9ADD0BC}" dt="2024-01-24T02:19:55.086" v="3156" actId="164"/>
          <ac:spMkLst>
            <pc:docMk/>
            <pc:sldMk cId="45786884" sldId="423"/>
            <ac:spMk id="15" creationId="{72664762-FCEA-E372-8240-F1DFF639DD9F}"/>
          </ac:spMkLst>
        </pc:spChg>
        <pc:spChg chg="add mod">
          <ac:chgData name="design studio moara" userId="bb76c698d5ed7a70" providerId="LiveId" clId="{072F094C-5CA3-4EB3-B52C-2480D9ADD0BC}" dt="2024-01-24T02:19:55.086" v="3156" actId="164"/>
          <ac:spMkLst>
            <pc:docMk/>
            <pc:sldMk cId="45786884" sldId="423"/>
            <ac:spMk id="17" creationId="{E9F75AE3-59C4-2BE4-C662-A612279CF515}"/>
          </ac:spMkLst>
        </pc:spChg>
        <pc:spChg chg="add del mod topLvl">
          <ac:chgData name="design studio moara" userId="bb76c698d5ed7a70" providerId="LiveId" clId="{072F094C-5CA3-4EB3-B52C-2480D9ADD0BC}" dt="2024-01-24T06:34:46.843" v="6965" actId="164"/>
          <ac:spMkLst>
            <pc:docMk/>
            <pc:sldMk cId="45786884" sldId="423"/>
            <ac:spMk id="21" creationId="{63AB8774-16BF-6FA0-4F0A-BABF09D57583}"/>
          </ac:spMkLst>
        </pc:spChg>
        <pc:spChg chg="add del mod topLvl">
          <ac:chgData name="design studio moara" userId="bb76c698d5ed7a70" providerId="LiveId" clId="{072F094C-5CA3-4EB3-B52C-2480D9ADD0BC}" dt="2024-01-24T06:34:46.843" v="6965" actId="164"/>
          <ac:spMkLst>
            <pc:docMk/>
            <pc:sldMk cId="45786884" sldId="423"/>
            <ac:spMk id="22" creationId="{638B8F74-3AE4-D87B-9BC4-142093837E9B}"/>
          </ac:spMkLst>
        </pc:spChg>
        <pc:spChg chg="mod topLvl">
          <ac:chgData name="design studio moara" userId="bb76c698d5ed7a70" providerId="LiveId" clId="{072F094C-5CA3-4EB3-B52C-2480D9ADD0BC}" dt="2024-01-24T06:34:46.843" v="6965" actId="164"/>
          <ac:spMkLst>
            <pc:docMk/>
            <pc:sldMk cId="45786884" sldId="423"/>
            <ac:spMk id="23" creationId="{E6E07C91-7BD9-B064-3293-85726EFABB9E}"/>
          </ac:spMkLst>
        </pc:spChg>
        <pc:spChg chg="del mod topLvl">
          <ac:chgData name="design studio moara" userId="bb76c698d5ed7a70" providerId="LiveId" clId="{072F094C-5CA3-4EB3-B52C-2480D9ADD0BC}" dt="2024-01-24T02:35:26.802" v="3396" actId="478"/>
          <ac:spMkLst>
            <pc:docMk/>
            <pc:sldMk cId="45786884" sldId="423"/>
            <ac:spMk id="24" creationId="{9EF06783-43BE-2CCA-2C21-22FB0F486359}"/>
          </ac:spMkLst>
        </pc:spChg>
        <pc:spChg chg="del mod topLvl">
          <ac:chgData name="design studio moara" userId="bb76c698d5ed7a70" providerId="LiveId" clId="{072F094C-5CA3-4EB3-B52C-2480D9ADD0BC}" dt="2024-01-24T02:35:51.733" v="3404" actId="478"/>
          <ac:spMkLst>
            <pc:docMk/>
            <pc:sldMk cId="45786884" sldId="423"/>
            <ac:spMk id="25" creationId="{BA693D30-85BB-712E-C001-859DBBF26C97}"/>
          </ac:spMkLst>
        </pc:spChg>
        <pc:spChg chg="mod topLvl">
          <ac:chgData name="design studio moara" userId="bb76c698d5ed7a70" providerId="LiveId" clId="{072F094C-5CA3-4EB3-B52C-2480D9ADD0BC}" dt="2024-01-24T06:34:46.843" v="6965" actId="164"/>
          <ac:spMkLst>
            <pc:docMk/>
            <pc:sldMk cId="45786884" sldId="423"/>
            <ac:spMk id="26" creationId="{56720FEF-CC80-FF4C-3B6D-DB39085BF9F0}"/>
          </ac:spMkLst>
        </pc:spChg>
        <pc:spChg chg="mod topLvl">
          <ac:chgData name="design studio moara" userId="bb76c698d5ed7a70" providerId="LiveId" clId="{072F094C-5CA3-4EB3-B52C-2480D9ADD0BC}" dt="2024-01-24T06:34:46.843" v="6965" actId="164"/>
          <ac:spMkLst>
            <pc:docMk/>
            <pc:sldMk cId="45786884" sldId="423"/>
            <ac:spMk id="27" creationId="{37296970-B78F-D94D-D9E2-C83C33E6BAB9}"/>
          </ac:spMkLst>
        </pc:spChg>
        <pc:spChg chg="del mod topLvl">
          <ac:chgData name="design studio moara" userId="bb76c698d5ed7a70" providerId="LiveId" clId="{072F094C-5CA3-4EB3-B52C-2480D9ADD0BC}" dt="2024-01-24T02:35:53.677" v="3405" actId="478"/>
          <ac:spMkLst>
            <pc:docMk/>
            <pc:sldMk cId="45786884" sldId="423"/>
            <ac:spMk id="28" creationId="{ADF01A61-2236-3708-303B-FD70BE09C43E}"/>
          </ac:spMkLst>
        </pc:spChg>
        <pc:spChg chg="del mod topLvl">
          <ac:chgData name="design studio moara" userId="bb76c698d5ed7a70" providerId="LiveId" clId="{072F094C-5CA3-4EB3-B52C-2480D9ADD0BC}" dt="2024-01-24T02:35:57.962" v="3407" actId="478"/>
          <ac:spMkLst>
            <pc:docMk/>
            <pc:sldMk cId="45786884" sldId="423"/>
            <ac:spMk id="29" creationId="{CAE2E5BC-A630-488F-6D40-A6487D6AE6B1}"/>
          </ac:spMkLst>
        </pc:spChg>
        <pc:spChg chg="mod topLvl">
          <ac:chgData name="design studio moara" userId="bb76c698d5ed7a70" providerId="LiveId" clId="{072F094C-5CA3-4EB3-B52C-2480D9ADD0BC}" dt="2024-01-24T06:34:46.843" v="6965" actId="164"/>
          <ac:spMkLst>
            <pc:docMk/>
            <pc:sldMk cId="45786884" sldId="423"/>
            <ac:spMk id="30" creationId="{6EB3A71E-454B-F6DB-BF5B-38582ED77806}"/>
          </ac:spMkLst>
        </pc:spChg>
        <pc:spChg chg="mod topLvl">
          <ac:chgData name="design studio moara" userId="bb76c698d5ed7a70" providerId="LiveId" clId="{072F094C-5CA3-4EB3-B52C-2480D9ADD0BC}" dt="2024-01-24T06:34:46.843" v="6965" actId="164"/>
          <ac:spMkLst>
            <pc:docMk/>
            <pc:sldMk cId="45786884" sldId="423"/>
            <ac:spMk id="31" creationId="{1699FD76-6FCB-FD9B-4F36-927A45F4ACC6}"/>
          </ac:spMkLst>
        </pc:spChg>
        <pc:spChg chg="mod topLvl">
          <ac:chgData name="design studio moara" userId="bb76c698d5ed7a70" providerId="LiveId" clId="{072F094C-5CA3-4EB3-B52C-2480D9ADD0BC}" dt="2024-01-24T06:34:46.843" v="6965" actId="164"/>
          <ac:spMkLst>
            <pc:docMk/>
            <pc:sldMk cId="45786884" sldId="423"/>
            <ac:spMk id="32" creationId="{88E0983A-E8D1-1573-4D09-3C616BEE1DA5}"/>
          </ac:spMkLst>
        </pc:spChg>
        <pc:spChg chg="add del mod">
          <ac:chgData name="design studio moara" userId="bb76c698d5ed7a70" providerId="LiveId" clId="{072F094C-5CA3-4EB3-B52C-2480D9ADD0BC}" dt="2024-01-24T02:21:01.953" v="3175" actId="478"/>
          <ac:spMkLst>
            <pc:docMk/>
            <pc:sldMk cId="45786884" sldId="423"/>
            <ac:spMk id="37" creationId="{9C94974E-CD26-90A7-FF75-157B8DA4CF83}"/>
          </ac:spMkLst>
        </pc:spChg>
        <pc:spChg chg="add del mod">
          <ac:chgData name="design studio moara" userId="bb76c698d5ed7a70" providerId="LiveId" clId="{072F094C-5CA3-4EB3-B52C-2480D9ADD0BC}" dt="2024-01-24T02:21:09.686" v="3178" actId="478"/>
          <ac:spMkLst>
            <pc:docMk/>
            <pc:sldMk cId="45786884" sldId="423"/>
            <ac:spMk id="38" creationId="{08326F5E-2BAA-96C3-D02E-D18370081662}"/>
          </ac:spMkLst>
        </pc:spChg>
        <pc:spChg chg="add del mod ord">
          <ac:chgData name="design studio moara" userId="bb76c698d5ed7a70" providerId="LiveId" clId="{072F094C-5CA3-4EB3-B52C-2480D9ADD0BC}" dt="2024-01-24T02:26:53.060" v="3282" actId="478"/>
          <ac:spMkLst>
            <pc:docMk/>
            <pc:sldMk cId="45786884" sldId="423"/>
            <ac:spMk id="39" creationId="{88F1C5B1-D40F-65B6-49C9-5D9BC938D154}"/>
          </ac:spMkLst>
        </pc:spChg>
        <pc:spChg chg="add del mod">
          <ac:chgData name="design studio moara" userId="bb76c698d5ed7a70" providerId="LiveId" clId="{072F094C-5CA3-4EB3-B52C-2480D9ADD0BC}" dt="2024-01-24T02:23:12.228" v="3209" actId="21"/>
          <ac:spMkLst>
            <pc:docMk/>
            <pc:sldMk cId="45786884" sldId="423"/>
            <ac:spMk id="40" creationId="{602AD26E-8E7D-A412-C269-BD24AFA1F7F6}"/>
          </ac:spMkLst>
        </pc:spChg>
        <pc:spChg chg="add del mod ord">
          <ac:chgData name="design studio moara" userId="bb76c698d5ed7a70" providerId="LiveId" clId="{072F094C-5CA3-4EB3-B52C-2480D9ADD0BC}" dt="2024-01-24T02:29:37.146" v="3311" actId="931"/>
          <ac:spMkLst>
            <pc:docMk/>
            <pc:sldMk cId="45786884" sldId="423"/>
            <ac:spMk id="41" creationId="{8D119061-5FA6-2E44-17AA-37EAA5A9F2C4}"/>
          </ac:spMkLst>
        </pc:spChg>
        <pc:spChg chg="add mod">
          <ac:chgData name="design studio moara" userId="bb76c698d5ed7a70" providerId="LiveId" clId="{072F094C-5CA3-4EB3-B52C-2480D9ADD0BC}" dt="2024-01-24T06:35:49.555" v="6997" actId="1036"/>
          <ac:spMkLst>
            <pc:docMk/>
            <pc:sldMk cId="45786884" sldId="423"/>
            <ac:spMk id="50" creationId="{ADB977DC-A246-B7F3-4DBF-7F190D68E007}"/>
          </ac:spMkLst>
        </pc:spChg>
        <pc:spChg chg="add mod">
          <ac:chgData name="design studio moara" userId="bb76c698d5ed7a70" providerId="LiveId" clId="{072F094C-5CA3-4EB3-B52C-2480D9ADD0BC}" dt="2024-01-24T06:34:42.150" v="6963" actId="164"/>
          <ac:spMkLst>
            <pc:docMk/>
            <pc:sldMk cId="45786884" sldId="423"/>
            <ac:spMk id="51" creationId="{A13F5505-E72A-AFFD-174B-815F268EAC86}"/>
          </ac:spMkLst>
        </pc:spChg>
        <pc:spChg chg="add mod">
          <ac:chgData name="design studio moara" userId="bb76c698d5ed7a70" providerId="LiveId" clId="{072F094C-5CA3-4EB3-B52C-2480D9ADD0BC}" dt="2024-01-24T06:34:42.150" v="6963" actId="164"/>
          <ac:spMkLst>
            <pc:docMk/>
            <pc:sldMk cId="45786884" sldId="423"/>
            <ac:spMk id="52" creationId="{1F2A3863-7496-4444-EB57-D5956DD2B095}"/>
          </ac:spMkLst>
        </pc:spChg>
        <pc:spChg chg="add mod">
          <ac:chgData name="design studio moara" userId="bb76c698d5ed7a70" providerId="LiveId" clId="{072F094C-5CA3-4EB3-B52C-2480D9ADD0BC}" dt="2024-01-24T06:35:44.620" v="6989" actId="207"/>
          <ac:spMkLst>
            <pc:docMk/>
            <pc:sldMk cId="45786884" sldId="423"/>
            <ac:spMk id="53" creationId="{BDEE5822-C41F-2F24-4449-3294DDD1B8C3}"/>
          </ac:spMkLst>
        </pc:spChg>
        <pc:spChg chg="add del mod">
          <ac:chgData name="design studio moara" userId="bb76c698d5ed7a70" providerId="LiveId" clId="{072F094C-5CA3-4EB3-B52C-2480D9ADD0BC}" dt="2024-01-24T02:33:46.635" v="3373" actId="478"/>
          <ac:spMkLst>
            <pc:docMk/>
            <pc:sldMk cId="45786884" sldId="423"/>
            <ac:spMk id="55" creationId="{9E92251A-8431-351A-E49B-39F0FF74F0C4}"/>
          </ac:spMkLst>
        </pc:spChg>
        <pc:spChg chg="add del mod">
          <ac:chgData name="design studio moara" userId="bb76c698d5ed7a70" providerId="LiveId" clId="{072F094C-5CA3-4EB3-B52C-2480D9ADD0BC}" dt="2024-01-24T02:34:48.546" v="3384" actId="478"/>
          <ac:spMkLst>
            <pc:docMk/>
            <pc:sldMk cId="45786884" sldId="423"/>
            <ac:spMk id="56" creationId="{1CA97AFC-B9ED-1FEB-111F-0C65DE9B8999}"/>
          </ac:spMkLst>
        </pc:spChg>
        <pc:spChg chg="add del mod">
          <ac:chgData name="design studio moara" userId="bb76c698d5ed7a70" providerId="LiveId" clId="{072F094C-5CA3-4EB3-B52C-2480D9ADD0BC}" dt="2024-01-24T02:36:29.806" v="3422" actId="478"/>
          <ac:spMkLst>
            <pc:docMk/>
            <pc:sldMk cId="45786884" sldId="423"/>
            <ac:spMk id="57" creationId="{9E0212A7-D7B3-FF32-16BB-D3560EE0B9BF}"/>
          </ac:spMkLst>
        </pc:spChg>
        <pc:spChg chg="add del mod">
          <ac:chgData name="design studio moara" userId="bb76c698d5ed7a70" providerId="LiveId" clId="{072F094C-5CA3-4EB3-B52C-2480D9ADD0BC}" dt="2024-01-24T02:36:29.806" v="3422" actId="478"/>
          <ac:spMkLst>
            <pc:docMk/>
            <pc:sldMk cId="45786884" sldId="423"/>
            <ac:spMk id="58" creationId="{68E574E3-028B-28EA-3AB6-964D1E5A054A}"/>
          </ac:spMkLst>
        </pc:spChg>
        <pc:spChg chg="add del mod">
          <ac:chgData name="design studio moara" userId="bb76c698d5ed7a70" providerId="LiveId" clId="{072F094C-5CA3-4EB3-B52C-2480D9ADD0BC}" dt="2024-01-24T02:36:29.806" v="3422" actId="478"/>
          <ac:spMkLst>
            <pc:docMk/>
            <pc:sldMk cId="45786884" sldId="423"/>
            <ac:spMk id="59" creationId="{A68BB927-4E33-D0C7-3B70-804D6BA7453E}"/>
          </ac:spMkLst>
        </pc:spChg>
        <pc:spChg chg="add del mod">
          <ac:chgData name="design studio moara" userId="bb76c698d5ed7a70" providerId="LiveId" clId="{072F094C-5CA3-4EB3-B52C-2480D9ADD0BC}" dt="2024-01-24T02:36:29.806" v="3422" actId="478"/>
          <ac:spMkLst>
            <pc:docMk/>
            <pc:sldMk cId="45786884" sldId="423"/>
            <ac:spMk id="60" creationId="{05CD3638-CD3A-923A-1E6D-08B42DA07A62}"/>
          </ac:spMkLst>
        </pc:spChg>
        <pc:spChg chg="add del mod">
          <ac:chgData name="design studio moara" userId="bb76c698d5ed7a70" providerId="LiveId" clId="{072F094C-5CA3-4EB3-B52C-2480D9ADD0BC}" dt="2024-01-24T02:34:48.546" v="3384" actId="478"/>
          <ac:spMkLst>
            <pc:docMk/>
            <pc:sldMk cId="45786884" sldId="423"/>
            <ac:spMk id="61" creationId="{04B63352-F1EC-B047-FDC2-3A04C2C9F917}"/>
          </ac:spMkLst>
        </pc:spChg>
        <pc:spChg chg="add del mod">
          <ac:chgData name="design studio moara" userId="bb76c698d5ed7a70" providerId="LiveId" clId="{072F094C-5CA3-4EB3-B52C-2480D9ADD0BC}" dt="2024-01-24T02:34:48.546" v="3384" actId="478"/>
          <ac:spMkLst>
            <pc:docMk/>
            <pc:sldMk cId="45786884" sldId="423"/>
            <ac:spMk id="62" creationId="{7F546326-F567-3A47-F582-BF288416B735}"/>
          </ac:spMkLst>
        </pc:spChg>
        <pc:spChg chg="add del mod">
          <ac:chgData name="design studio moara" userId="bb76c698d5ed7a70" providerId="LiveId" clId="{072F094C-5CA3-4EB3-B52C-2480D9ADD0BC}" dt="2024-01-24T02:34:48.546" v="3384" actId="478"/>
          <ac:spMkLst>
            <pc:docMk/>
            <pc:sldMk cId="45786884" sldId="423"/>
            <ac:spMk id="63" creationId="{AE9F09BC-B7C0-75C1-48AE-8EA7E1936AA0}"/>
          </ac:spMkLst>
        </pc:spChg>
        <pc:spChg chg="add del mod">
          <ac:chgData name="design studio moara" userId="bb76c698d5ed7a70" providerId="LiveId" clId="{072F094C-5CA3-4EB3-B52C-2480D9ADD0BC}" dt="2024-01-24T02:36:29.806" v="3422" actId="478"/>
          <ac:spMkLst>
            <pc:docMk/>
            <pc:sldMk cId="45786884" sldId="423"/>
            <ac:spMk id="64" creationId="{82DCFF40-6CF0-1C9C-21A8-4C0EF5DFB6F8}"/>
          </ac:spMkLst>
        </pc:spChg>
        <pc:spChg chg="add del mod">
          <ac:chgData name="design studio moara" userId="bb76c698d5ed7a70" providerId="LiveId" clId="{072F094C-5CA3-4EB3-B52C-2480D9ADD0BC}" dt="2024-01-24T02:36:29.806" v="3422" actId="478"/>
          <ac:spMkLst>
            <pc:docMk/>
            <pc:sldMk cId="45786884" sldId="423"/>
            <ac:spMk id="65" creationId="{C8E73335-56E9-FEBD-F882-61266A86D7C4}"/>
          </ac:spMkLst>
        </pc:spChg>
        <pc:spChg chg="add del mod">
          <ac:chgData name="design studio moara" userId="bb76c698d5ed7a70" providerId="LiveId" clId="{072F094C-5CA3-4EB3-B52C-2480D9ADD0BC}" dt="2024-01-24T02:34:48.546" v="3384" actId="478"/>
          <ac:spMkLst>
            <pc:docMk/>
            <pc:sldMk cId="45786884" sldId="423"/>
            <ac:spMk id="66" creationId="{DFB57D48-FDDE-FFC5-7208-9ACDE1EB2FA6}"/>
          </ac:spMkLst>
        </pc:spChg>
        <pc:spChg chg="add del mod">
          <ac:chgData name="design studio moara" userId="bb76c698d5ed7a70" providerId="LiveId" clId="{072F094C-5CA3-4EB3-B52C-2480D9ADD0BC}" dt="2024-01-24T02:34:48.546" v="3384" actId="478"/>
          <ac:spMkLst>
            <pc:docMk/>
            <pc:sldMk cId="45786884" sldId="423"/>
            <ac:spMk id="67" creationId="{4267FB15-D3FA-D480-270C-0375C79FE4DE}"/>
          </ac:spMkLst>
        </pc:spChg>
        <pc:spChg chg="add mod">
          <ac:chgData name="design studio moara" userId="bb76c698d5ed7a70" providerId="LiveId" clId="{072F094C-5CA3-4EB3-B52C-2480D9ADD0BC}" dt="2024-01-24T02:35:28.387" v="3397" actId="164"/>
          <ac:spMkLst>
            <pc:docMk/>
            <pc:sldMk cId="45786884" sldId="423"/>
            <ac:spMk id="69" creationId="{CE1EBBA6-CF54-407F-037F-B047412115A4}"/>
          </ac:spMkLst>
        </pc:spChg>
        <pc:spChg chg="add mod">
          <ac:chgData name="design studio moara" userId="bb76c698d5ed7a70" providerId="LiveId" clId="{072F094C-5CA3-4EB3-B52C-2480D9ADD0BC}" dt="2024-01-24T02:35:28.387" v="3397" actId="164"/>
          <ac:spMkLst>
            <pc:docMk/>
            <pc:sldMk cId="45786884" sldId="423"/>
            <ac:spMk id="70" creationId="{CC0473EC-FEF6-8321-FDB0-7EC281627015}"/>
          </ac:spMkLst>
        </pc:spChg>
        <pc:spChg chg="mod">
          <ac:chgData name="design studio moara" userId="bb76c698d5ed7a70" providerId="LiveId" clId="{072F094C-5CA3-4EB3-B52C-2480D9ADD0BC}" dt="2024-01-24T02:36:07.666" v="3410"/>
          <ac:spMkLst>
            <pc:docMk/>
            <pc:sldMk cId="45786884" sldId="423"/>
            <ac:spMk id="73" creationId="{7D5A871C-6DAE-2602-1CEF-D4778A9694E0}"/>
          </ac:spMkLst>
        </pc:spChg>
        <pc:spChg chg="mod">
          <ac:chgData name="design studio moara" userId="bb76c698d5ed7a70" providerId="LiveId" clId="{072F094C-5CA3-4EB3-B52C-2480D9ADD0BC}" dt="2024-01-24T02:36:17.157" v="3417" actId="20577"/>
          <ac:spMkLst>
            <pc:docMk/>
            <pc:sldMk cId="45786884" sldId="423"/>
            <ac:spMk id="74" creationId="{E274FE09-8055-5C76-D495-772021F0F09D}"/>
          </ac:spMkLst>
        </pc:spChg>
        <pc:spChg chg="mod">
          <ac:chgData name="design studio moara" userId="bb76c698d5ed7a70" providerId="LiveId" clId="{072F094C-5CA3-4EB3-B52C-2480D9ADD0BC}" dt="2024-01-24T02:36:11.511" v="3412"/>
          <ac:spMkLst>
            <pc:docMk/>
            <pc:sldMk cId="45786884" sldId="423"/>
            <ac:spMk id="76" creationId="{2CA88F9D-D9B0-9A77-E3AF-8E26E177AD01}"/>
          </ac:spMkLst>
        </pc:spChg>
        <pc:spChg chg="mod">
          <ac:chgData name="design studio moara" userId="bb76c698d5ed7a70" providerId="LiveId" clId="{072F094C-5CA3-4EB3-B52C-2480D9ADD0BC}" dt="2024-01-24T02:36:20.457" v="3419" actId="20577"/>
          <ac:spMkLst>
            <pc:docMk/>
            <pc:sldMk cId="45786884" sldId="423"/>
            <ac:spMk id="77" creationId="{3AEF6D47-87F8-21C5-F8F8-3D0F1B9DC5E3}"/>
          </ac:spMkLst>
        </pc:spChg>
        <pc:spChg chg="mod">
          <ac:chgData name="design studio moara" userId="bb76c698d5ed7a70" providerId="LiveId" clId="{072F094C-5CA3-4EB3-B52C-2480D9ADD0BC}" dt="2024-01-24T02:36:12.848" v="3413"/>
          <ac:spMkLst>
            <pc:docMk/>
            <pc:sldMk cId="45786884" sldId="423"/>
            <ac:spMk id="79" creationId="{692A6729-8574-B962-5736-3200348A0F80}"/>
          </ac:spMkLst>
        </pc:spChg>
        <pc:spChg chg="mod">
          <ac:chgData name="design studio moara" userId="bb76c698d5ed7a70" providerId="LiveId" clId="{072F094C-5CA3-4EB3-B52C-2480D9ADD0BC}" dt="2024-01-24T02:36:23.256" v="3421" actId="20577"/>
          <ac:spMkLst>
            <pc:docMk/>
            <pc:sldMk cId="45786884" sldId="423"/>
            <ac:spMk id="80" creationId="{E38EEB50-A5A5-CCBB-931C-E48097EB470D}"/>
          </ac:spMkLst>
        </pc:spChg>
        <pc:spChg chg="add del mod">
          <ac:chgData name="design studio moara" userId="bb76c698d5ed7a70" providerId="LiveId" clId="{072F094C-5CA3-4EB3-B52C-2480D9ADD0BC}" dt="2024-01-24T06:32:59.723" v="6931" actId="478"/>
          <ac:spMkLst>
            <pc:docMk/>
            <pc:sldMk cId="45786884" sldId="423"/>
            <ac:spMk id="82" creationId="{17B431BE-E398-5264-1D9F-14828E0BEC2C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86" creationId="{A71CE2F4-7C5D-74A3-6C82-F41F499C9AC9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87" creationId="{2D5B34BB-97AD-752E-08B8-B60E7398F24A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88" creationId="{2E01E9F6-EDC6-917E-FEEE-AB70EE972701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89" creationId="{5264216E-FE5A-CDA4-6732-431C15DF4ED1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90" creationId="{18555DD6-570C-1257-C48B-FE222EF3A796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91" creationId="{2E7CB447-FD84-6128-4B6E-57910458F7BA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92" creationId="{B945E427-81F8-88E7-E7D8-D1F806A1498B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93" creationId="{61D3B208-FC01-6BB5-31CF-A6A592C17E00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98" creationId="{D5F36686-48D4-7522-0A7F-2A7BF2FD538F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99" creationId="{3CD71150-F4C4-1990-4ADE-1BC0057CFDE2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100" creationId="{7FF4F900-4D00-446D-B922-289B2B278D26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101" creationId="{8E93F7DE-FB5D-F0D4-3616-290FE83D347B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102" creationId="{39B21A02-84A3-FBFD-23C4-EC6CC8904E05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103" creationId="{D002C34D-BBF8-C0C0-7C61-F9811321C54F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104" creationId="{4D35C537-7613-44ED-C446-C2E08F6370EA}"/>
          </ac:spMkLst>
        </pc:spChg>
        <pc:spChg chg="mod">
          <ac:chgData name="design studio moara" userId="bb76c698d5ed7a70" providerId="LiveId" clId="{072F094C-5CA3-4EB3-B52C-2480D9ADD0BC}" dt="2024-01-24T06:34:58.840" v="6971"/>
          <ac:spMkLst>
            <pc:docMk/>
            <pc:sldMk cId="45786884" sldId="423"/>
            <ac:spMk id="105" creationId="{B99AD4E7-C31A-5DC5-989A-A3BD56C73926}"/>
          </ac:spMkLst>
        </pc:spChg>
        <pc:spChg chg="add del mod">
          <ac:chgData name="design studio moara" userId="bb76c698d5ed7a70" providerId="LiveId" clId="{072F094C-5CA3-4EB3-B52C-2480D9ADD0BC}" dt="2024-01-24T06:35:16.795" v="6976" actId="478"/>
          <ac:spMkLst>
            <pc:docMk/>
            <pc:sldMk cId="45786884" sldId="423"/>
            <ac:spMk id="106" creationId="{5BAC631D-E924-D032-2F44-1A36DD8E9925}"/>
          </ac:spMkLst>
        </pc:spChg>
        <pc:spChg chg="add mod">
          <ac:chgData name="design studio moara" userId="bb76c698d5ed7a70" providerId="LiveId" clId="{072F094C-5CA3-4EB3-B52C-2480D9ADD0BC}" dt="2024-01-24T06:36:00.607" v="6999" actId="1076"/>
          <ac:spMkLst>
            <pc:docMk/>
            <pc:sldMk cId="45786884" sldId="423"/>
            <ac:spMk id="107" creationId="{175A47E1-B59A-7710-D5E6-77F1801517A0}"/>
          </ac:spMkLst>
        </pc:spChg>
        <pc:spChg chg="add mod">
          <ac:chgData name="design studio moara" userId="bb76c698d5ed7a70" providerId="LiveId" clId="{072F094C-5CA3-4EB3-B52C-2480D9ADD0BC}" dt="2024-01-24T06:36:00.607" v="6999" actId="1076"/>
          <ac:spMkLst>
            <pc:docMk/>
            <pc:sldMk cId="45786884" sldId="423"/>
            <ac:spMk id="108" creationId="{B48B5BF0-36EA-08BC-536E-1EDC6E37EAD9}"/>
          </ac:spMkLst>
        </pc:spChg>
        <pc:grpChg chg="add del mod ord">
          <ac:chgData name="design studio moara" userId="bb76c698d5ed7a70" providerId="LiveId" clId="{072F094C-5CA3-4EB3-B52C-2480D9ADD0BC}" dt="2024-01-24T02:24:59.295" v="3238" actId="478"/>
          <ac:grpSpMkLst>
            <pc:docMk/>
            <pc:sldMk cId="45786884" sldId="423"/>
            <ac:grpSpMk id="18" creationId="{68F925E4-E277-FD50-79D4-7BC9A71BA9CA}"/>
          </ac:grpSpMkLst>
        </pc:grpChg>
        <pc:grpChg chg="add del mod">
          <ac:chgData name="design studio moara" userId="bb76c698d5ed7a70" providerId="LiveId" clId="{072F094C-5CA3-4EB3-B52C-2480D9ADD0BC}" dt="2024-01-24T02:21:07.467" v="3176" actId="165"/>
          <ac:grpSpMkLst>
            <pc:docMk/>
            <pc:sldMk cId="45786884" sldId="423"/>
            <ac:grpSpMk id="20" creationId="{D9880C23-0E6E-068A-6817-CA24644AB41B}"/>
          </ac:grpSpMkLst>
        </pc:grpChg>
        <pc:grpChg chg="add del mod topLvl">
          <ac:chgData name="design studio moara" userId="bb76c698d5ed7a70" providerId="LiveId" clId="{072F094C-5CA3-4EB3-B52C-2480D9ADD0BC}" dt="2024-01-24T02:35:11.182" v="3389" actId="165"/>
          <ac:grpSpMkLst>
            <pc:docMk/>
            <pc:sldMk cId="45786884" sldId="423"/>
            <ac:grpSpMk id="42" creationId="{8104447C-314F-F4F2-ECD5-1F8069A90799}"/>
          </ac:grpSpMkLst>
        </pc:grpChg>
        <pc:grpChg chg="add del mod">
          <ac:chgData name="design studio moara" userId="bb76c698d5ed7a70" providerId="LiveId" clId="{072F094C-5CA3-4EB3-B52C-2480D9ADD0BC}" dt="2024-01-24T02:26:09.785" v="3257" actId="165"/>
          <ac:grpSpMkLst>
            <pc:docMk/>
            <pc:sldMk cId="45786884" sldId="423"/>
            <ac:grpSpMk id="43" creationId="{C3223C0F-60BE-301E-28E7-535A0E4C068F}"/>
          </ac:grpSpMkLst>
        </pc:grpChg>
        <pc:grpChg chg="add del mod">
          <ac:chgData name="design studio moara" userId="bb76c698d5ed7a70" providerId="LiveId" clId="{072F094C-5CA3-4EB3-B52C-2480D9ADD0BC}" dt="2024-01-24T02:27:02.435" v="3284" actId="165"/>
          <ac:grpSpMkLst>
            <pc:docMk/>
            <pc:sldMk cId="45786884" sldId="423"/>
            <ac:grpSpMk id="44" creationId="{AE22B274-EC5F-898E-1B0E-0E793592A4F9}"/>
          </ac:grpSpMkLst>
        </pc:grpChg>
        <pc:grpChg chg="add del mod topLvl">
          <ac:chgData name="design studio moara" userId="bb76c698d5ed7a70" providerId="LiveId" clId="{072F094C-5CA3-4EB3-B52C-2480D9ADD0BC}" dt="2024-01-24T02:35:11.182" v="3389" actId="165"/>
          <ac:grpSpMkLst>
            <pc:docMk/>
            <pc:sldMk cId="45786884" sldId="423"/>
            <ac:grpSpMk id="46" creationId="{D7118874-6B4C-26FF-FE89-AF6C735FFFF5}"/>
          </ac:grpSpMkLst>
        </pc:grpChg>
        <pc:grpChg chg="add del mod">
          <ac:chgData name="design studio moara" userId="bb76c698d5ed7a70" providerId="LiveId" clId="{072F094C-5CA3-4EB3-B52C-2480D9ADD0BC}" dt="2024-01-24T02:30:27.100" v="3332" actId="165"/>
          <ac:grpSpMkLst>
            <pc:docMk/>
            <pc:sldMk cId="45786884" sldId="423"/>
            <ac:grpSpMk id="47" creationId="{608BE019-625A-91D6-3021-9B66B89DFA58}"/>
          </ac:grpSpMkLst>
        </pc:grpChg>
        <pc:grpChg chg="add mod">
          <ac:chgData name="design studio moara" userId="bb76c698d5ed7a70" providerId="LiveId" clId="{072F094C-5CA3-4EB3-B52C-2480D9ADD0BC}" dt="2024-01-24T02:34:41.339" v="3383" actId="164"/>
          <ac:grpSpMkLst>
            <pc:docMk/>
            <pc:sldMk cId="45786884" sldId="423"/>
            <ac:grpSpMk id="68" creationId="{ECF4E6E9-C306-4499-0243-17164E0A279F}"/>
          </ac:grpSpMkLst>
        </pc:grpChg>
        <pc:grpChg chg="add mod">
          <ac:chgData name="design studio moara" userId="bb76c698d5ed7a70" providerId="LiveId" clId="{072F094C-5CA3-4EB3-B52C-2480D9ADD0BC}" dt="2024-01-24T06:34:46.843" v="6965" actId="164"/>
          <ac:grpSpMkLst>
            <pc:docMk/>
            <pc:sldMk cId="45786884" sldId="423"/>
            <ac:grpSpMk id="71" creationId="{6F7A4888-AD22-46CD-07E7-FB4E733CF92F}"/>
          </ac:grpSpMkLst>
        </pc:grpChg>
        <pc:grpChg chg="add mod">
          <ac:chgData name="design studio moara" userId="bb76c698d5ed7a70" providerId="LiveId" clId="{072F094C-5CA3-4EB3-B52C-2480D9ADD0BC}" dt="2024-01-24T06:34:46.843" v="6965" actId="164"/>
          <ac:grpSpMkLst>
            <pc:docMk/>
            <pc:sldMk cId="45786884" sldId="423"/>
            <ac:grpSpMk id="72" creationId="{089AEC5B-75CD-09C2-477F-592FF1DDD886}"/>
          </ac:grpSpMkLst>
        </pc:grpChg>
        <pc:grpChg chg="add mod">
          <ac:chgData name="design studio moara" userId="bb76c698d5ed7a70" providerId="LiveId" clId="{072F094C-5CA3-4EB3-B52C-2480D9ADD0BC}" dt="2024-01-24T06:34:46.843" v="6965" actId="164"/>
          <ac:grpSpMkLst>
            <pc:docMk/>
            <pc:sldMk cId="45786884" sldId="423"/>
            <ac:grpSpMk id="75" creationId="{39BCF902-7153-0628-4203-AFD266AC8DE9}"/>
          </ac:grpSpMkLst>
        </pc:grpChg>
        <pc:grpChg chg="add mod">
          <ac:chgData name="design studio moara" userId="bb76c698d5ed7a70" providerId="LiveId" clId="{072F094C-5CA3-4EB3-B52C-2480D9ADD0BC}" dt="2024-01-24T06:34:46.843" v="6965" actId="164"/>
          <ac:grpSpMkLst>
            <pc:docMk/>
            <pc:sldMk cId="45786884" sldId="423"/>
            <ac:grpSpMk id="78" creationId="{762195A0-393A-2CF2-E872-CD143DF7FC46}"/>
          </ac:grpSpMkLst>
        </pc:grpChg>
        <pc:grpChg chg="add mod">
          <ac:chgData name="design studio moara" userId="bb76c698d5ed7a70" providerId="LiveId" clId="{072F094C-5CA3-4EB3-B52C-2480D9ADD0BC}" dt="2024-01-24T06:35:33.236" v="6983" actId="1076"/>
          <ac:grpSpMkLst>
            <pc:docMk/>
            <pc:sldMk cId="45786884" sldId="423"/>
            <ac:grpSpMk id="83" creationId="{343694D5-4F57-BF6D-6D0A-CB81B25332AD}"/>
          </ac:grpSpMkLst>
        </pc:grpChg>
        <pc:grpChg chg="add mod">
          <ac:chgData name="design studio moara" userId="bb76c698d5ed7a70" providerId="LiveId" clId="{072F094C-5CA3-4EB3-B52C-2480D9ADD0BC}" dt="2024-01-24T06:34:59.220" v="6972" actId="1076"/>
          <ac:grpSpMkLst>
            <pc:docMk/>
            <pc:sldMk cId="45786884" sldId="423"/>
            <ac:grpSpMk id="84" creationId="{58F696CF-E694-9214-00A8-4EC93DE7B5E7}"/>
          </ac:grpSpMkLst>
        </pc:grpChg>
        <pc:grpChg chg="add mod">
          <ac:chgData name="design studio moara" userId="bb76c698d5ed7a70" providerId="LiveId" clId="{072F094C-5CA3-4EB3-B52C-2480D9ADD0BC}" dt="2024-01-24T06:34:58.840" v="6971"/>
          <ac:grpSpMkLst>
            <pc:docMk/>
            <pc:sldMk cId="45786884" sldId="423"/>
            <ac:grpSpMk id="85" creationId="{8FC38EB7-AEC6-3C4D-B3BF-99A7E1EF2A9B}"/>
          </ac:grpSpMkLst>
        </pc:grpChg>
        <pc:grpChg chg="mod">
          <ac:chgData name="design studio moara" userId="bb76c698d5ed7a70" providerId="LiveId" clId="{072F094C-5CA3-4EB3-B52C-2480D9ADD0BC}" dt="2024-01-24T06:34:58.840" v="6971"/>
          <ac:grpSpMkLst>
            <pc:docMk/>
            <pc:sldMk cId="45786884" sldId="423"/>
            <ac:grpSpMk id="94" creationId="{F1BD23CF-B8CE-6014-674D-19B328A68DAF}"/>
          </ac:grpSpMkLst>
        </pc:grpChg>
        <pc:grpChg chg="mod">
          <ac:chgData name="design studio moara" userId="bb76c698d5ed7a70" providerId="LiveId" clId="{072F094C-5CA3-4EB3-B52C-2480D9ADD0BC}" dt="2024-01-24T06:34:58.840" v="6971"/>
          <ac:grpSpMkLst>
            <pc:docMk/>
            <pc:sldMk cId="45786884" sldId="423"/>
            <ac:grpSpMk id="95" creationId="{EE0944C2-28CD-FA8E-5F7C-49E76EC3FC62}"/>
          </ac:grpSpMkLst>
        </pc:grpChg>
        <pc:grpChg chg="mod">
          <ac:chgData name="design studio moara" userId="bb76c698d5ed7a70" providerId="LiveId" clId="{072F094C-5CA3-4EB3-B52C-2480D9ADD0BC}" dt="2024-01-24T06:34:58.840" v="6971"/>
          <ac:grpSpMkLst>
            <pc:docMk/>
            <pc:sldMk cId="45786884" sldId="423"/>
            <ac:grpSpMk id="96" creationId="{D7CFAC5D-282C-AD75-C0F6-9ECA05017D1B}"/>
          </ac:grpSpMkLst>
        </pc:grpChg>
        <pc:grpChg chg="mod">
          <ac:chgData name="design studio moara" userId="bb76c698d5ed7a70" providerId="LiveId" clId="{072F094C-5CA3-4EB3-B52C-2480D9ADD0BC}" dt="2024-01-24T06:34:58.840" v="6971"/>
          <ac:grpSpMkLst>
            <pc:docMk/>
            <pc:sldMk cId="45786884" sldId="423"/>
            <ac:grpSpMk id="97" creationId="{E0765FF0-8BD6-B136-94CB-61DF7A30193F}"/>
          </ac:grpSpMkLst>
        </pc:grpChg>
        <pc:picChg chg="add del mod">
          <ac:chgData name="design studio moara" userId="bb76c698d5ed7a70" providerId="LiveId" clId="{072F094C-5CA3-4EB3-B52C-2480D9ADD0BC}" dt="2024-01-24T06:55:41.200" v="7229" actId="478"/>
          <ac:picMkLst>
            <pc:docMk/>
            <pc:sldMk cId="45786884" sldId="423"/>
            <ac:picMk id="19" creationId="{8B76DE72-41FD-8AE7-A261-E7F3DB326D07}"/>
          </ac:picMkLst>
        </pc:picChg>
        <pc:picChg chg="add del mod ord">
          <ac:chgData name="design studio moara" userId="bb76c698d5ed7a70" providerId="LiveId" clId="{072F094C-5CA3-4EB3-B52C-2480D9ADD0BC}" dt="2024-01-24T02:30:06.916" v="3327" actId="478"/>
          <ac:picMkLst>
            <pc:docMk/>
            <pc:sldMk cId="45786884" sldId="423"/>
            <ac:picMk id="45" creationId="{7AC690D4-C457-D08B-4FF1-1D0332CBF923}"/>
          </ac:picMkLst>
        </pc:picChg>
        <pc:picChg chg="add del mod ord modCrop">
          <ac:chgData name="design studio moara" userId="bb76c698d5ed7a70" providerId="LiveId" clId="{072F094C-5CA3-4EB3-B52C-2480D9ADD0BC}" dt="2024-01-24T06:32:59.723" v="6931" actId="478"/>
          <ac:picMkLst>
            <pc:docMk/>
            <pc:sldMk cId="45786884" sldId="423"/>
            <ac:picMk id="49" creationId="{B402D073-7E74-CFA9-11A4-0332B02BCD3F}"/>
          </ac:picMkLst>
        </pc:picChg>
        <pc:cxnChg chg="del mod topLvl">
          <ac:chgData name="design studio moara" userId="bb76c698d5ed7a70" providerId="LiveId" clId="{072F094C-5CA3-4EB3-B52C-2480D9ADD0BC}" dt="2024-01-24T02:35:03.332" v="3387" actId="478"/>
          <ac:cxnSpMkLst>
            <pc:docMk/>
            <pc:sldMk cId="45786884" sldId="423"/>
            <ac:cxnSpMk id="33" creationId="{2951F8F5-E489-0CFE-DAB6-E3C3C4F020B3}"/>
          </ac:cxnSpMkLst>
        </pc:cxnChg>
        <pc:cxnChg chg="del mod topLvl">
          <ac:chgData name="design studio moara" userId="bb76c698d5ed7a70" providerId="LiveId" clId="{072F094C-5CA3-4EB3-B52C-2480D9ADD0BC}" dt="2024-01-24T02:35:05.260" v="3388" actId="478"/>
          <ac:cxnSpMkLst>
            <pc:docMk/>
            <pc:sldMk cId="45786884" sldId="423"/>
            <ac:cxnSpMk id="34" creationId="{10362E07-13F7-7106-DADE-878574C318E9}"/>
          </ac:cxnSpMkLst>
        </pc:cxnChg>
        <pc:cxnChg chg="del mod topLvl">
          <ac:chgData name="design studio moara" userId="bb76c698d5ed7a70" providerId="LiveId" clId="{072F094C-5CA3-4EB3-B52C-2480D9ADD0BC}" dt="2024-01-24T02:35:55.446" v="3406" actId="478"/>
          <ac:cxnSpMkLst>
            <pc:docMk/>
            <pc:sldMk cId="45786884" sldId="423"/>
            <ac:cxnSpMk id="35" creationId="{3C0C5473-4161-E2AE-C73B-50F5293B881F}"/>
          </ac:cxnSpMkLst>
        </pc:cxnChg>
        <pc:cxnChg chg="del mod topLvl">
          <ac:chgData name="design studio moara" userId="bb76c698d5ed7a70" providerId="LiveId" clId="{072F094C-5CA3-4EB3-B52C-2480D9ADD0BC}" dt="2024-01-24T02:35:59.062" v="3408" actId="478"/>
          <ac:cxnSpMkLst>
            <pc:docMk/>
            <pc:sldMk cId="45786884" sldId="423"/>
            <ac:cxnSpMk id="36" creationId="{F5F6AE7F-226D-EDE0-20DF-95C74B2E08A6}"/>
          </ac:cxnSpMkLst>
        </pc:cxnChg>
      </pc:sldChg>
      <pc:sldChg chg="addSp delSp modSp add mod chgLayout">
        <pc:chgData name="design studio moara" userId="bb76c698d5ed7a70" providerId="LiveId" clId="{072F094C-5CA3-4EB3-B52C-2480D9ADD0BC}" dt="2024-01-24T06:55:33.450" v="7226" actId="478"/>
        <pc:sldMkLst>
          <pc:docMk/>
          <pc:sldMk cId="3078421741" sldId="424"/>
        </pc:sldMkLst>
        <pc:spChg chg="mod">
          <ac:chgData name="design studio moara" userId="bb76c698d5ed7a70" providerId="LiveId" clId="{072F094C-5CA3-4EB3-B52C-2480D9ADD0BC}" dt="2024-01-24T06:49:00.588" v="7157" actId="12788"/>
          <ac:spMkLst>
            <pc:docMk/>
            <pc:sldMk cId="3078421741" sldId="424"/>
            <ac:spMk id="2" creationId="{F0C5D6CE-7A10-747F-A445-057D5CD0A666}"/>
          </ac:spMkLst>
        </pc:spChg>
        <pc:spChg chg="add mod ord">
          <ac:chgData name="design studio moara" userId="bb76c698d5ed7a70" providerId="LiveId" clId="{072F094C-5CA3-4EB3-B52C-2480D9ADD0BC}" dt="2024-01-24T01:39:27.580" v="2571" actId="1035"/>
          <ac:spMkLst>
            <pc:docMk/>
            <pc:sldMk cId="3078421741" sldId="424"/>
            <ac:spMk id="3" creationId="{3148F67B-5B1D-13CE-20EC-2483D30A285D}"/>
          </ac:spMkLst>
        </pc:spChg>
        <pc:spChg chg="add del mod">
          <ac:chgData name="design studio moara" userId="bb76c698d5ed7a70" providerId="LiveId" clId="{072F094C-5CA3-4EB3-B52C-2480D9ADD0BC}" dt="2024-01-24T01:32:45.368" v="2449" actId="478"/>
          <ac:spMkLst>
            <pc:docMk/>
            <pc:sldMk cId="3078421741" sldId="424"/>
            <ac:spMk id="5" creationId="{700811E5-87EC-A7C1-2646-82A36AF05BF9}"/>
          </ac:spMkLst>
        </pc:spChg>
        <pc:spChg chg="add del mod">
          <ac:chgData name="design studio moara" userId="bb76c698d5ed7a70" providerId="LiveId" clId="{072F094C-5CA3-4EB3-B52C-2480D9ADD0BC}" dt="2024-01-24T01:33:04.729" v="2457" actId="478"/>
          <ac:spMkLst>
            <pc:docMk/>
            <pc:sldMk cId="3078421741" sldId="424"/>
            <ac:spMk id="6" creationId="{8E9CD1E0-B9EF-56DE-3397-FECC093AE116}"/>
          </ac:spMkLst>
        </pc:spChg>
        <pc:spChg chg="add del mod">
          <ac:chgData name="design studio moara" userId="bb76c698d5ed7a70" providerId="LiveId" clId="{072F094C-5CA3-4EB3-B52C-2480D9ADD0BC}" dt="2024-01-24T01:32:45.368" v="2449" actId="478"/>
          <ac:spMkLst>
            <pc:docMk/>
            <pc:sldMk cId="3078421741" sldId="424"/>
            <ac:spMk id="7" creationId="{BD713351-0DD8-D0AE-0875-D62838142292}"/>
          </ac:spMkLst>
        </pc:spChg>
        <pc:spChg chg="add del mod">
          <ac:chgData name="design studio moara" userId="bb76c698d5ed7a70" providerId="LiveId" clId="{072F094C-5CA3-4EB3-B52C-2480D9ADD0BC}" dt="2024-01-24T01:32:55.468" v="2453" actId="478"/>
          <ac:spMkLst>
            <pc:docMk/>
            <pc:sldMk cId="3078421741" sldId="424"/>
            <ac:spMk id="8" creationId="{7016AE96-0952-B1EF-284B-9A3428F11C5D}"/>
          </ac:spMkLst>
        </pc:spChg>
        <pc:spChg chg="add mod ord">
          <ac:chgData name="design studio moara" userId="bb76c698d5ed7a70" providerId="LiveId" clId="{072F094C-5CA3-4EB3-B52C-2480D9ADD0BC}" dt="2024-01-24T01:35:12.314" v="2498" actId="167"/>
          <ac:spMkLst>
            <pc:docMk/>
            <pc:sldMk cId="3078421741" sldId="424"/>
            <ac:spMk id="9" creationId="{BBC540C6-3563-1BD5-634A-EBD34AF9A8EB}"/>
          </ac:spMkLst>
        </pc:spChg>
        <pc:spChg chg="add mod ord">
          <ac:chgData name="design studio moara" userId="bb76c698d5ed7a70" providerId="LiveId" clId="{072F094C-5CA3-4EB3-B52C-2480D9ADD0BC}" dt="2024-01-24T01:37:57.074" v="2547" actId="12789"/>
          <ac:spMkLst>
            <pc:docMk/>
            <pc:sldMk cId="3078421741" sldId="424"/>
            <ac:spMk id="10" creationId="{5061E4E9-243D-A614-9559-A03BBD95CB2E}"/>
          </ac:spMkLst>
        </pc:spChg>
        <pc:spChg chg="mod">
          <ac:chgData name="design studio moara" userId="bb76c698d5ed7a70" providerId="LiveId" clId="{072F094C-5CA3-4EB3-B52C-2480D9ADD0BC}" dt="2024-01-24T06:41:50.001" v="7058" actId="207"/>
          <ac:spMkLst>
            <pc:docMk/>
            <pc:sldMk cId="3078421741" sldId="424"/>
            <ac:spMk id="11" creationId="{F9B9DF5A-35BD-F750-0320-5C85B3F3CC80}"/>
          </ac:spMkLst>
        </pc:spChg>
        <pc:spChg chg="add mod ord">
          <ac:chgData name="design studio moara" userId="bb76c698d5ed7a70" providerId="LiveId" clId="{072F094C-5CA3-4EB3-B52C-2480D9ADD0BC}" dt="2024-01-24T01:35:55.074" v="2510" actId="167"/>
          <ac:spMkLst>
            <pc:docMk/>
            <pc:sldMk cId="3078421741" sldId="424"/>
            <ac:spMk id="12" creationId="{1C66014B-24A3-3BE8-580B-DCE3415ED326}"/>
          </ac:spMkLst>
        </pc:spChg>
        <pc:spChg chg="add mod ord">
          <ac:chgData name="design studio moara" userId="bb76c698d5ed7a70" providerId="LiveId" clId="{072F094C-5CA3-4EB3-B52C-2480D9ADD0BC}" dt="2024-01-24T01:35:35.087" v="2503" actId="14100"/>
          <ac:spMkLst>
            <pc:docMk/>
            <pc:sldMk cId="3078421741" sldId="424"/>
            <ac:spMk id="13" creationId="{49B7B375-5576-A4FD-9B20-CB480C0CE1C5}"/>
          </ac:spMkLst>
        </pc:spChg>
        <pc:spChg chg="add mod ord">
          <ac:chgData name="design studio moara" userId="bb76c698d5ed7a70" providerId="LiveId" clId="{072F094C-5CA3-4EB3-B52C-2480D9ADD0BC}" dt="2024-01-24T01:36:02.051" v="2512" actId="12789"/>
          <ac:spMkLst>
            <pc:docMk/>
            <pc:sldMk cId="3078421741" sldId="424"/>
            <ac:spMk id="14" creationId="{3C66E331-1371-7942-870F-0841E546054A}"/>
          </ac:spMkLst>
        </pc:spChg>
        <pc:spChg chg="add mod ord">
          <ac:chgData name="design studio moara" userId="bb76c698d5ed7a70" providerId="LiveId" clId="{072F094C-5CA3-4EB3-B52C-2480D9ADD0BC}" dt="2024-01-24T01:36:27.307" v="2521" actId="12789"/>
          <ac:spMkLst>
            <pc:docMk/>
            <pc:sldMk cId="3078421741" sldId="424"/>
            <ac:spMk id="15" creationId="{594FDE53-0A47-3E9B-793F-5A60395BCAF9}"/>
          </ac:spMkLst>
        </pc:spChg>
        <pc:spChg chg="add mod ord">
          <ac:chgData name="design studio moara" userId="bb76c698d5ed7a70" providerId="LiveId" clId="{072F094C-5CA3-4EB3-B52C-2480D9ADD0BC}" dt="2024-01-24T01:36:59.633" v="2535" actId="12789"/>
          <ac:spMkLst>
            <pc:docMk/>
            <pc:sldMk cId="3078421741" sldId="424"/>
            <ac:spMk id="16" creationId="{A71E6DF0-C00F-1298-BB6A-440A3E2DBD99}"/>
          </ac:spMkLst>
        </pc:spChg>
        <pc:spChg chg="add del mod">
          <ac:chgData name="design studio moara" userId="bb76c698d5ed7a70" providerId="LiveId" clId="{072F094C-5CA3-4EB3-B52C-2480D9ADD0BC}" dt="2024-01-24T01:41:01.336" v="2610" actId="478"/>
          <ac:spMkLst>
            <pc:docMk/>
            <pc:sldMk cId="3078421741" sldId="424"/>
            <ac:spMk id="17" creationId="{E132E3B0-8BBB-5387-EBD1-66A961C262D0}"/>
          </ac:spMkLst>
        </pc:spChg>
        <pc:spChg chg="add mod">
          <ac:chgData name="design studio moara" userId="bb76c698d5ed7a70" providerId="LiveId" clId="{072F094C-5CA3-4EB3-B52C-2480D9ADD0BC}" dt="2024-01-24T01:39:50.276" v="2575" actId="164"/>
          <ac:spMkLst>
            <pc:docMk/>
            <pc:sldMk cId="3078421741" sldId="424"/>
            <ac:spMk id="18" creationId="{3D8DD4DA-9381-BE8D-E8DB-3D77E33071B9}"/>
          </ac:spMkLst>
        </pc:spChg>
        <pc:spChg chg="add mod">
          <ac:chgData name="design studio moara" userId="bb76c698d5ed7a70" providerId="LiveId" clId="{072F094C-5CA3-4EB3-B52C-2480D9ADD0BC}" dt="2024-01-24T01:39:50.276" v="2575" actId="164"/>
          <ac:spMkLst>
            <pc:docMk/>
            <pc:sldMk cId="3078421741" sldId="424"/>
            <ac:spMk id="19" creationId="{A3392BBD-12FA-BA9E-817F-0D21E00BFB57}"/>
          </ac:spMkLst>
        </pc:spChg>
        <pc:spChg chg="add mod">
          <ac:chgData name="design studio moara" userId="bb76c698d5ed7a70" providerId="LiveId" clId="{072F094C-5CA3-4EB3-B52C-2480D9ADD0BC}" dt="2024-01-24T06:42:52.780" v="7099" actId="207"/>
          <ac:spMkLst>
            <pc:docMk/>
            <pc:sldMk cId="3078421741" sldId="424"/>
            <ac:spMk id="20" creationId="{66C1774C-6A31-8F0B-E112-92B3FDFF3615}"/>
          </ac:spMkLst>
        </pc:spChg>
        <pc:spChg chg="add mod">
          <ac:chgData name="design studio moara" userId="bb76c698d5ed7a70" providerId="LiveId" clId="{072F094C-5CA3-4EB3-B52C-2480D9ADD0BC}" dt="2024-01-24T06:42:47.613" v="7098" actId="207"/>
          <ac:spMkLst>
            <pc:docMk/>
            <pc:sldMk cId="3078421741" sldId="424"/>
            <ac:spMk id="22" creationId="{0CD2EB7B-05EF-7A02-8C7E-EDDCD9E6CC39}"/>
          </ac:spMkLst>
        </pc:spChg>
        <pc:spChg chg="mod ord">
          <ac:chgData name="design studio moara" userId="bb76c698d5ed7a70" providerId="LiveId" clId="{072F094C-5CA3-4EB3-B52C-2480D9ADD0BC}" dt="2024-01-24T06:42:44.046" v="7097" actId="207"/>
          <ac:spMkLst>
            <pc:docMk/>
            <pc:sldMk cId="3078421741" sldId="424"/>
            <ac:spMk id="23" creationId="{348CEA3E-187B-B7FB-878C-A3CC2E3436CB}"/>
          </ac:spMkLst>
        </pc:spChg>
        <pc:spChg chg="add mod">
          <ac:chgData name="design studio moara" userId="bb76c698d5ed7a70" providerId="LiveId" clId="{072F094C-5CA3-4EB3-B52C-2480D9ADD0BC}" dt="2024-01-24T06:42:56.213" v="7100" actId="207"/>
          <ac:spMkLst>
            <pc:docMk/>
            <pc:sldMk cId="3078421741" sldId="424"/>
            <ac:spMk id="24" creationId="{E7688E5E-BBA9-0721-D46B-062B5627218B}"/>
          </ac:spMkLst>
        </pc:spChg>
        <pc:spChg chg="mod">
          <ac:chgData name="design studio moara" userId="bb76c698d5ed7a70" providerId="LiveId" clId="{072F094C-5CA3-4EB3-B52C-2480D9ADD0BC}" dt="2024-01-24T06:49:00.588" v="7157" actId="12788"/>
          <ac:spMkLst>
            <pc:docMk/>
            <pc:sldMk cId="3078421741" sldId="424"/>
            <ac:spMk id="25" creationId="{6AD7E890-FA51-BAD1-6650-1F39607CA8A7}"/>
          </ac:spMkLst>
        </pc:spChg>
        <pc:spChg chg="mod">
          <ac:chgData name="design studio moara" userId="bb76c698d5ed7a70" providerId="LiveId" clId="{072F094C-5CA3-4EB3-B52C-2480D9ADD0BC}" dt="2024-01-24T01:38:25.097" v="2553" actId="1038"/>
          <ac:spMkLst>
            <pc:docMk/>
            <pc:sldMk cId="3078421741" sldId="424"/>
            <ac:spMk id="28" creationId="{FA8AF44F-8448-B7E0-5381-82FB53DF383F}"/>
          </ac:spMkLst>
        </pc:spChg>
        <pc:spChg chg="mod">
          <ac:chgData name="design studio moara" userId="bb76c698d5ed7a70" providerId="LiveId" clId="{072F094C-5CA3-4EB3-B52C-2480D9ADD0BC}" dt="2024-01-24T01:39:16.193" v="2564" actId="1036"/>
          <ac:spMkLst>
            <pc:docMk/>
            <pc:sldMk cId="3078421741" sldId="424"/>
            <ac:spMk id="29" creationId="{004356D1-B48C-E4EA-72CE-F36FFCC50AB4}"/>
          </ac:spMkLst>
        </pc:spChg>
        <pc:spChg chg="del">
          <ac:chgData name="design studio moara" userId="bb76c698d5ed7a70" providerId="LiveId" clId="{072F094C-5CA3-4EB3-B52C-2480D9ADD0BC}" dt="2024-01-24T01:33:31.324" v="2467" actId="478"/>
          <ac:spMkLst>
            <pc:docMk/>
            <pc:sldMk cId="3078421741" sldId="424"/>
            <ac:spMk id="30" creationId="{1F67F3F8-312A-A78E-7B55-F6C5CE463152}"/>
          </ac:spMkLst>
        </pc:spChg>
        <pc:spChg chg="mod">
          <ac:chgData name="design studio moara" userId="bb76c698d5ed7a70" providerId="LiveId" clId="{072F094C-5CA3-4EB3-B52C-2480D9ADD0BC}" dt="2024-01-24T01:38:33.698" v="2558" actId="1038"/>
          <ac:spMkLst>
            <pc:docMk/>
            <pc:sldMk cId="3078421741" sldId="424"/>
            <ac:spMk id="31" creationId="{466297D1-1300-01F4-3CE3-2B7720950CDB}"/>
          </ac:spMkLst>
        </pc:spChg>
        <pc:spChg chg="del">
          <ac:chgData name="design studio moara" userId="bb76c698d5ed7a70" providerId="LiveId" clId="{072F094C-5CA3-4EB3-B52C-2480D9ADD0BC}" dt="2024-01-24T01:33:32.564" v="2468" actId="478"/>
          <ac:spMkLst>
            <pc:docMk/>
            <pc:sldMk cId="3078421741" sldId="424"/>
            <ac:spMk id="32" creationId="{60FFA6A4-4DA8-85E1-54C7-6B39E9F795AB}"/>
          </ac:spMkLst>
        </pc:spChg>
        <pc:spChg chg="del">
          <ac:chgData name="design studio moara" userId="bb76c698d5ed7a70" providerId="LiveId" clId="{072F094C-5CA3-4EB3-B52C-2480D9ADD0BC}" dt="2024-01-24T01:33:33.732" v="2469" actId="478"/>
          <ac:spMkLst>
            <pc:docMk/>
            <pc:sldMk cId="3078421741" sldId="424"/>
            <ac:spMk id="33" creationId="{B5630E94-98B6-9453-CB07-C83146407C2E}"/>
          </ac:spMkLst>
        </pc:spChg>
        <pc:spChg chg="mod">
          <ac:chgData name="design studio moara" userId="bb76c698d5ed7a70" providerId="LiveId" clId="{072F094C-5CA3-4EB3-B52C-2480D9ADD0BC}" dt="2024-01-24T01:38:25.097" v="2553" actId="1038"/>
          <ac:spMkLst>
            <pc:docMk/>
            <pc:sldMk cId="3078421741" sldId="424"/>
            <ac:spMk id="34" creationId="{E3A02FEE-857E-795E-8796-B63B8ECE2C4C}"/>
          </ac:spMkLst>
        </pc:spChg>
        <pc:spChg chg="del">
          <ac:chgData name="design studio moara" userId="bb76c698d5ed7a70" providerId="LiveId" clId="{072F094C-5CA3-4EB3-B52C-2480D9ADD0BC}" dt="2024-01-24T01:33:34.394" v="2470" actId="478"/>
          <ac:spMkLst>
            <pc:docMk/>
            <pc:sldMk cId="3078421741" sldId="424"/>
            <ac:spMk id="35" creationId="{57E9E59D-7FC2-2DE2-D283-BCE42BFFBE41}"/>
          </ac:spMkLst>
        </pc:spChg>
        <pc:spChg chg="mod">
          <ac:chgData name="design studio moara" userId="bb76c698d5ed7a70" providerId="LiveId" clId="{072F094C-5CA3-4EB3-B52C-2480D9ADD0BC}" dt="2024-01-24T01:36:59.633" v="2535" actId="12789"/>
          <ac:spMkLst>
            <pc:docMk/>
            <pc:sldMk cId="3078421741" sldId="424"/>
            <ac:spMk id="36" creationId="{50B86091-A6F8-46C9-6BB5-941E60FB7964}"/>
          </ac:spMkLst>
        </pc:spChg>
        <pc:spChg chg="mod">
          <ac:chgData name="design studio moara" userId="bb76c698d5ed7a70" providerId="LiveId" clId="{072F094C-5CA3-4EB3-B52C-2480D9ADD0BC}" dt="2024-01-24T01:36:27.307" v="2521" actId="12789"/>
          <ac:spMkLst>
            <pc:docMk/>
            <pc:sldMk cId="3078421741" sldId="424"/>
            <ac:spMk id="37" creationId="{C6A253EF-3952-E8E4-E778-39127E15AD95}"/>
          </ac:spMkLst>
        </pc:spChg>
        <pc:spChg chg="mod">
          <ac:chgData name="design studio moara" userId="bb76c698d5ed7a70" providerId="LiveId" clId="{072F094C-5CA3-4EB3-B52C-2480D9ADD0BC}" dt="2024-01-24T01:35:24.107" v="2501" actId="12789"/>
          <ac:spMkLst>
            <pc:docMk/>
            <pc:sldMk cId="3078421741" sldId="424"/>
            <ac:spMk id="38" creationId="{4B3C22D1-D913-3D6B-046B-2D640082753D}"/>
          </ac:spMkLst>
        </pc:spChg>
        <pc:spChg chg="mod">
          <ac:chgData name="design studio moara" userId="bb76c698d5ed7a70" providerId="LiveId" clId="{072F094C-5CA3-4EB3-B52C-2480D9ADD0BC}" dt="2024-01-24T01:36:02.051" v="2512" actId="12789"/>
          <ac:spMkLst>
            <pc:docMk/>
            <pc:sldMk cId="3078421741" sldId="424"/>
            <ac:spMk id="39" creationId="{F0596037-7DB1-CC39-67F3-F53819B741AD}"/>
          </ac:spMkLst>
        </pc:spChg>
        <pc:spChg chg="del">
          <ac:chgData name="design studio moara" userId="bb76c698d5ed7a70" providerId="LiveId" clId="{072F094C-5CA3-4EB3-B52C-2480D9ADD0BC}" dt="2024-01-24T06:41:43.194" v="7054"/>
          <ac:spMkLst>
            <pc:docMk/>
            <pc:sldMk cId="3078421741" sldId="424"/>
            <ac:spMk id="44" creationId="{6D7B042D-5F1F-2AD3-7DAC-2636B96119AC}"/>
          </ac:spMkLst>
        </pc:spChg>
        <pc:spChg chg="del">
          <ac:chgData name="design studio moara" userId="bb76c698d5ed7a70" providerId="LiveId" clId="{072F094C-5CA3-4EB3-B52C-2480D9ADD0BC}" dt="2024-01-24T01:33:28.019" v="2466" actId="478"/>
          <ac:spMkLst>
            <pc:docMk/>
            <pc:sldMk cId="3078421741" sldId="424"/>
            <ac:spMk id="45" creationId="{DD6C0BE0-9B0E-2B94-D850-4305A83EC652}"/>
          </ac:spMkLst>
        </pc:spChg>
        <pc:grpChg chg="add mod">
          <ac:chgData name="design studio moara" userId="bb76c698d5ed7a70" providerId="LiveId" clId="{072F094C-5CA3-4EB3-B52C-2480D9ADD0BC}" dt="2024-01-24T01:39:59.579" v="2588" actId="1038"/>
          <ac:grpSpMkLst>
            <pc:docMk/>
            <pc:sldMk cId="3078421741" sldId="424"/>
            <ac:grpSpMk id="21" creationId="{4F12B30F-7FF2-6A1F-006A-5D0FF305BE52}"/>
          </ac:grpSpMkLst>
        </pc:grpChg>
        <pc:picChg chg="del">
          <ac:chgData name="design studio moara" userId="bb76c698d5ed7a70" providerId="LiveId" clId="{072F094C-5CA3-4EB3-B52C-2480D9ADD0BC}" dt="2024-01-24T06:55:33.450" v="7226" actId="478"/>
          <ac:picMkLst>
            <pc:docMk/>
            <pc:sldMk cId="3078421741" sldId="424"/>
            <ac:picMk id="4" creationId="{19F67CFA-3645-87A3-0D48-9730CB06AD2E}"/>
          </ac:picMkLst>
        </pc:picChg>
        <pc:picChg chg="add mod ord">
          <ac:chgData name="design studio moara" userId="bb76c698d5ed7a70" providerId="LiveId" clId="{072F094C-5CA3-4EB3-B52C-2480D9ADD0BC}" dt="2024-01-24T06:42:31.520" v="7089" actId="700"/>
          <ac:picMkLst>
            <pc:docMk/>
            <pc:sldMk cId="3078421741" sldId="424"/>
            <ac:picMk id="27" creationId="{7286B724-E117-E1A0-30D8-4455C588DBBE}"/>
          </ac:picMkLst>
        </pc:picChg>
      </pc:sldChg>
      <pc:sldChg chg="addSp delSp modSp add mod setBg modClrScheme chgLayout">
        <pc:chgData name="design studio moara" userId="bb76c698d5ed7a70" providerId="LiveId" clId="{072F094C-5CA3-4EB3-B52C-2480D9ADD0BC}" dt="2024-01-24T06:55:43.659" v="7230" actId="478"/>
        <pc:sldMkLst>
          <pc:docMk/>
          <pc:sldMk cId="2582603146" sldId="425"/>
        </pc:sldMkLst>
        <pc:spChg chg="add del mod">
          <ac:chgData name="design studio moara" userId="bb76c698d5ed7a70" providerId="LiveId" clId="{072F094C-5CA3-4EB3-B52C-2480D9ADD0BC}" dt="2024-01-24T02:31:39.707" v="3350" actId="478"/>
          <ac:spMkLst>
            <pc:docMk/>
            <pc:sldMk cId="2582603146" sldId="425"/>
            <ac:spMk id="3" creationId="{E9E95FCD-C871-C1C8-EF72-E2E9CD0B7488}"/>
          </ac:spMkLst>
        </pc:spChg>
        <pc:spChg chg="del mod">
          <ac:chgData name="design studio moara" userId="bb76c698d5ed7a70" providerId="LiveId" clId="{072F094C-5CA3-4EB3-B52C-2480D9ADD0BC}" dt="2024-01-24T02:38:52.149" v="3475" actId="478"/>
          <ac:spMkLst>
            <pc:docMk/>
            <pc:sldMk cId="2582603146" sldId="425"/>
            <ac:spMk id="5" creationId="{777FF32C-9F4D-0A69-78EC-A3B736F9233A}"/>
          </ac:spMkLst>
        </pc:spChg>
        <pc:spChg chg="add del mod">
          <ac:chgData name="design studio moara" userId="bb76c698d5ed7a70" providerId="LiveId" clId="{072F094C-5CA3-4EB3-B52C-2480D9ADD0BC}" dt="2024-01-24T02:33:42.743" v="3371" actId="478"/>
          <ac:spMkLst>
            <pc:docMk/>
            <pc:sldMk cId="2582603146" sldId="425"/>
            <ac:spMk id="8" creationId="{EA58FDEC-D286-6F55-7D0C-4EC4B4C919F1}"/>
          </ac:spMkLst>
        </pc:spChg>
        <pc:spChg chg="del mod">
          <ac:chgData name="design studio moara" userId="bb76c698d5ed7a70" providerId="LiveId" clId="{072F094C-5CA3-4EB3-B52C-2480D9ADD0BC}" dt="2024-01-24T02:38:52.149" v="3475" actId="478"/>
          <ac:spMkLst>
            <pc:docMk/>
            <pc:sldMk cId="2582603146" sldId="425"/>
            <ac:spMk id="10" creationId="{50627D1A-1290-F2D0-3096-A4B2F2B73079}"/>
          </ac:spMkLst>
        </pc:spChg>
        <pc:spChg chg="add mod ord topLvl">
          <ac:chgData name="design studio moara" userId="bb76c698d5ed7a70" providerId="LiveId" clId="{072F094C-5CA3-4EB3-B52C-2480D9ADD0BC}" dt="2024-01-24T02:43:58.661" v="3653" actId="164"/>
          <ac:spMkLst>
            <pc:docMk/>
            <pc:sldMk cId="2582603146" sldId="425"/>
            <ac:spMk id="11" creationId="{22EB1DD6-4AB1-CFEB-3530-D08511D1C837}"/>
          </ac:spMkLst>
        </pc:spChg>
        <pc:spChg chg="add mod">
          <ac:chgData name="design studio moara" userId="bb76c698d5ed7a70" providerId="LiveId" clId="{072F094C-5CA3-4EB3-B52C-2480D9ADD0BC}" dt="2024-01-24T06:30:24.634" v="6903" actId="14100"/>
          <ac:spMkLst>
            <pc:docMk/>
            <pc:sldMk cId="2582603146" sldId="425"/>
            <ac:spMk id="13" creationId="{5B003237-359B-B969-F286-5A087CA4BA62}"/>
          </ac:spMkLst>
        </pc:spChg>
        <pc:spChg chg="add mod ord topLvl">
          <ac:chgData name="design studio moara" userId="bb76c698d5ed7a70" providerId="LiveId" clId="{072F094C-5CA3-4EB3-B52C-2480D9ADD0BC}" dt="2024-01-24T02:43:58.661" v="3653" actId="164"/>
          <ac:spMkLst>
            <pc:docMk/>
            <pc:sldMk cId="2582603146" sldId="425"/>
            <ac:spMk id="15" creationId="{3A613FF5-F6EE-18EA-6E9D-B9F5AFD46725}"/>
          </ac:spMkLst>
        </pc:spChg>
        <pc:spChg chg="add del mod">
          <ac:chgData name="design studio moara" userId="bb76c698d5ed7a70" providerId="LiveId" clId="{072F094C-5CA3-4EB3-B52C-2480D9ADD0BC}" dt="2024-01-24T02:39:11.875" v="3485" actId="478"/>
          <ac:spMkLst>
            <pc:docMk/>
            <pc:sldMk cId="2582603146" sldId="425"/>
            <ac:spMk id="16" creationId="{FD5059ED-F18D-303A-D561-0B6C6F8287F9}"/>
          </ac:spMkLst>
        </pc:spChg>
        <pc:spChg chg="add del mod">
          <ac:chgData name="design studio moara" userId="bb76c698d5ed7a70" providerId="LiveId" clId="{072F094C-5CA3-4EB3-B52C-2480D9ADD0BC}" dt="2024-01-24T02:40:19.723" v="3491" actId="478"/>
          <ac:spMkLst>
            <pc:docMk/>
            <pc:sldMk cId="2582603146" sldId="425"/>
            <ac:spMk id="17" creationId="{785F1FD9-573C-A620-EDE5-8C9F2975517A}"/>
          </ac:spMkLst>
        </pc:spChg>
        <pc:spChg chg="add mod ord topLvl">
          <ac:chgData name="design studio moara" userId="bb76c698d5ed7a70" providerId="LiveId" clId="{072F094C-5CA3-4EB3-B52C-2480D9ADD0BC}" dt="2024-01-24T02:44:09.055" v="3657" actId="14100"/>
          <ac:spMkLst>
            <pc:docMk/>
            <pc:sldMk cId="2582603146" sldId="425"/>
            <ac:spMk id="18" creationId="{7B61E419-B8CE-2D59-D823-F98E7DDF17CD}"/>
          </ac:spMkLst>
        </pc:spChg>
        <pc:spChg chg="mod topLvl">
          <ac:chgData name="design studio moara" userId="bb76c698d5ed7a70" providerId="LiveId" clId="{072F094C-5CA3-4EB3-B52C-2480D9ADD0BC}" dt="2024-01-24T02:32:00.629" v="3356" actId="164"/>
          <ac:spMkLst>
            <pc:docMk/>
            <pc:sldMk cId="2582603146" sldId="425"/>
            <ac:spMk id="21" creationId="{63AB8774-16BF-6FA0-4F0A-BABF09D57583}"/>
          </ac:spMkLst>
        </pc:spChg>
        <pc:spChg chg="mod topLvl">
          <ac:chgData name="design studio moara" userId="bb76c698d5ed7a70" providerId="LiveId" clId="{072F094C-5CA3-4EB3-B52C-2480D9ADD0BC}" dt="2024-01-24T02:32:00.629" v="3356" actId="164"/>
          <ac:spMkLst>
            <pc:docMk/>
            <pc:sldMk cId="2582603146" sldId="425"/>
            <ac:spMk id="22" creationId="{638B8F74-3AE4-D87B-9BC4-142093837E9B}"/>
          </ac:spMkLst>
        </pc:spChg>
        <pc:spChg chg="mod topLvl">
          <ac:chgData name="design studio moara" userId="bb76c698d5ed7a70" providerId="LiveId" clId="{072F094C-5CA3-4EB3-B52C-2480D9ADD0BC}" dt="2024-01-24T02:32:00.629" v="3356" actId="164"/>
          <ac:spMkLst>
            <pc:docMk/>
            <pc:sldMk cId="2582603146" sldId="425"/>
            <ac:spMk id="23" creationId="{E6E07C91-7BD9-B064-3293-85726EFABB9E}"/>
          </ac:spMkLst>
        </pc:spChg>
        <pc:spChg chg="mod topLvl">
          <ac:chgData name="design studio moara" userId="bb76c698d5ed7a70" providerId="LiveId" clId="{072F094C-5CA3-4EB3-B52C-2480D9ADD0BC}" dt="2024-01-24T02:32:00.629" v="3356" actId="164"/>
          <ac:spMkLst>
            <pc:docMk/>
            <pc:sldMk cId="2582603146" sldId="425"/>
            <ac:spMk id="24" creationId="{9EF06783-43BE-2CCA-2C21-22FB0F486359}"/>
          </ac:spMkLst>
        </pc:spChg>
        <pc:spChg chg="mod topLvl">
          <ac:chgData name="design studio moara" userId="bb76c698d5ed7a70" providerId="LiveId" clId="{072F094C-5CA3-4EB3-B52C-2480D9ADD0BC}" dt="2024-01-24T02:32:00.629" v="3356" actId="164"/>
          <ac:spMkLst>
            <pc:docMk/>
            <pc:sldMk cId="2582603146" sldId="425"/>
            <ac:spMk id="25" creationId="{BA693D30-85BB-712E-C001-859DBBF26C97}"/>
          </ac:spMkLst>
        </pc:spChg>
        <pc:spChg chg="mod topLvl">
          <ac:chgData name="design studio moara" userId="bb76c698d5ed7a70" providerId="LiveId" clId="{072F094C-5CA3-4EB3-B52C-2480D9ADD0BC}" dt="2024-01-24T02:31:50.007" v="3353" actId="164"/>
          <ac:spMkLst>
            <pc:docMk/>
            <pc:sldMk cId="2582603146" sldId="425"/>
            <ac:spMk id="26" creationId="{56720FEF-CC80-FF4C-3B6D-DB39085BF9F0}"/>
          </ac:spMkLst>
        </pc:spChg>
        <pc:spChg chg="mod topLvl">
          <ac:chgData name="design studio moara" userId="bb76c698d5ed7a70" providerId="LiveId" clId="{072F094C-5CA3-4EB3-B52C-2480D9ADD0BC}" dt="2024-01-24T02:31:50.007" v="3353" actId="164"/>
          <ac:spMkLst>
            <pc:docMk/>
            <pc:sldMk cId="2582603146" sldId="425"/>
            <ac:spMk id="27" creationId="{37296970-B78F-D94D-D9E2-C83C33E6BAB9}"/>
          </ac:spMkLst>
        </pc:spChg>
        <pc:spChg chg="mod topLvl">
          <ac:chgData name="design studio moara" userId="bb76c698d5ed7a70" providerId="LiveId" clId="{072F094C-5CA3-4EB3-B52C-2480D9ADD0BC}" dt="2024-01-24T02:31:50.007" v="3353" actId="164"/>
          <ac:spMkLst>
            <pc:docMk/>
            <pc:sldMk cId="2582603146" sldId="425"/>
            <ac:spMk id="28" creationId="{ADF01A61-2236-3708-303B-FD70BE09C43E}"/>
          </ac:spMkLst>
        </pc:spChg>
        <pc:spChg chg="mod topLvl">
          <ac:chgData name="design studio moara" userId="bb76c698d5ed7a70" providerId="LiveId" clId="{072F094C-5CA3-4EB3-B52C-2480D9ADD0BC}" dt="2024-01-24T02:31:50.007" v="3353" actId="164"/>
          <ac:spMkLst>
            <pc:docMk/>
            <pc:sldMk cId="2582603146" sldId="425"/>
            <ac:spMk id="29" creationId="{CAE2E5BC-A630-488F-6D40-A6487D6AE6B1}"/>
          </ac:spMkLst>
        </pc:spChg>
        <pc:spChg chg="mod topLvl">
          <ac:chgData name="design studio moara" userId="bb76c698d5ed7a70" providerId="LiveId" clId="{072F094C-5CA3-4EB3-B52C-2480D9ADD0BC}" dt="2024-01-24T02:32:00.629" v="3356" actId="164"/>
          <ac:spMkLst>
            <pc:docMk/>
            <pc:sldMk cId="2582603146" sldId="425"/>
            <ac:spMk id="30" creationId="{6EB3A71E-454B-F6DB-BF5B-38582ED77806}"/>
          </ac:spMkLst>
        </pc:spChg>
        <pc:spChg chg="mod topLvl">
          <ac:chgData name="design studio moara" userId="bb76c698d5ed7a70" providerId="LiveId" clId="{072F094C-5CA3-4EB3-B52C-2480D9ADD0BC}" dt="2024-01-24T02:31:50.007" v="3353" actId="164"/>
          <ac:spMkLst>
            <pc:docMk/>
            <pc:sldMk cId="2582603146" sldId="425"/>
            <ac:spMk id="31" creationId="{1699FD76-6FCB-FD9B-4F36-927A45F4ACC6}"/>
          </ac:spMkLst>
        </pc:spChg>
        <pc:spChg chg="mod topLvl">
          <ac:chgData name="design studio moara" userId="bb76c698d5ed7a70" providerId="LiveId" clId="{072F094C-5CA3-4EB3-B52C-2480D9ADD0BC}" dt="2024-01-24T02:31:50.007" v="3353" actId="164"/>
          <ac:spMkLst>
            <pc:docMk/>
            <pc:sldMk cId="2582603146" sldId="425"/>
            <ac:spMk id="32" creationId="{88E0983A-E8D1-1573-4D09-3C616BEE1DA5}"/>
          </ac:spMkLst>
        </pc:spChg>
        <pc:spChg chg="add mod ord">
          <ac:chgData name="design studio moara" userId="bb76c698d5ed7a70" providerId="LiveId" clId="{072F094C-5CA3-4EB3-B52C-2480D9ADD0BC}" dt="2024-01-24T06:32:45.002" v="6925" actId="1076"/>
          <ac:spMkLst>
            <pc:docMk/>
            <pc:sldMk cId="2582603146" sldId="425"/>
            <ac:spMk id="43" creationId="{9DA3DE97-D43E-4F79-987C-43AB7A64A85A}"/>
          </ac:spMkLst>
        </pc:spChg>
        <pc:spChg chg="add mod">
          <ac:chgData name="design studio moara" userId="bb76c698d5ed7a70" providerId="LiveId" clId="{072F094C-5CA3-4EB3-B52C-2480D9ADD0BC}" dt="2024-01-24T06:32:51.479" v="6928" actId="1076"/>
          <ac:spMkLst>
            <pc:docMk/>
            <pc:sldMk cId="2582603146" sldId="425"/>
            <ac:spMk id="44" creationId="{6EF6D08E-6039-2E83-63A1-B018394CF2E0}"/>
          </ac:spMkLst>
        </pc:spChg>
        <pc:spChg chg="add mod">
          <ac:chgData name="design studio moara" userId="bb76c698d5ed7a70" providerId="LiveId" clId="{072F094C-5CA3-4EB3-B52C-2480D9ADD0BC}" dt="2024-01-24T06:32:55.131" v="6929" actId="1076"/>
          <ac:spMkLst>
            <pc:docMk/>
            <pc:sldMk cId="2582603146" sldId="425"/>
            <ac:spMk id="45" creationId="{6A5AD5B1-7C47-6E1A-C2BC-8373C8BA8AD0}"/>
          </ac:spMkLst>
        </pc:spChg>
        <pc:spChg chg="add del mod">
          <ac:chgData name="design studio moara" userId="bb76c698d5ed7a70" providerId="LiveId" clId="{072F094C-5CA3-4EB3-B52C-2480D9ADD0BC}" dt="2024-01-24T06:30:32.193" v="6906" actId="21"/>
          <ac:spMkLst>
            <pc:docMk/>
            <pc:sldMk cId="2582603146" sldId="425"/>
            <ac:spMk id="47" creationId="{DA7353EF-B9B7-89F8-1060-EFA59B047D23}"/>
          </ac:spMkLst>
        </pc:spChg>
        <pc:spChg chg="add del mod ord">
          <ac:chgData name="design studio moara" userId="bb76c698d5ed7a70" providerId="LiveId" clId="{072F094C-5CA3-4EB3-B52C-2480D9ADD0BC}" dt="2024-01-24T06:32:25.806" v="6919" actId="931"/>
          <ac:spMkLst>
            <pc:docMk/>
            <pc:sldMk cId="2582603146" sldId="425"/>
            <ac:spMk id="48" creationId="{BA8FB591-EF9E-9B7B-A601-5BD4DAD30DB0}"/>
          </ac:spMkLst>
        </pc:spChg>
        <pc:grpChg chg="add del mod">
          <ac:chgData name="design studio moara" userId="bb76c698d5ed7a70" providerId="LiveId" clId="{072F094C-5CA3-4EB3-B52C-2480D9ADD0BC}" dt="2024-01-24T02:38:16.685" v="3466" actId="478"/>
          <ac:grpSpMkLst>
            <pc:docMk/>
            <pc:sldMk cId="2582603146" sldId="425"/>
            <ac:grpSpMk id="4" creationId="{11D1C5F3-4A5B-1308-7DCB-FA5658ADFD2F}"/>
          </ac:grpSpMkLst>
        </pc:grpChg>
        <pc:grpChg chg="add del mod">
          <ac:chgData name="design studio moara" userId="bb76c698d5ed7a70" providerId="LiveId" clId="{072F094C-5CA3-4EB3-B52C-2480D9ADD0BC}" dt="2024-01-24T02:38:16.685" v="3466" actId="478"/>
          <ac:grpSpMkLst>
            <pc:docMk/>
            <pc:sldMk cId="2582603146" sldId="425"/>
            <ac:grpSpMk id="6" creationId="{8AA584B7-6279-AEF1-A412-D4DDCAEC5D3C}"/>
          </ac:grpSpMkLst>
        </pc:grpChg>
        <pc:grpChg chg="add del mod">
          <ac:chgData name="design studio moara" userId="bb76c698d5ed7a70" providerId="LiveId" clId="{072F094C-5CA3-4EB3-B52C-2480D9ADD0BC}" dt="2024-01-24T02:42:46.629" v="3543" actId="165"/>
          <ac:grpSpMkLst>
            <pc:docMk/>
            <pc:sldMk cId="2582603146" sldId="425"/>
            <ac:grpSpMk id="40" creationId="{9A069C2C-3698-616E-4265-AE8AFBE3C5A3}"/>
          </ac:grpSpMkLst>
        </pc:grpChg>
        <pc:grpChg chg="add mod ord">
          <ac:chgData name="design studio moara" userId="bb76c698d5ed7a70" providerId="LiveId" clId="{072F094C-5CA3-4EB3-B52C-2480D9ADD0BC}" dt="2024-01-24T06:32:30.944" v="6922" actId="166"/>
          <ac:grpSpMkLst>
            <pc:docMk/>
            <pc:sldMk cId="2582603146" sldId="425"/>
            <ac:grpSpMk id="41" creationId="{5C7D5E02-BE0C-DC49-CFFE-ED2149FB2327}"/>
          </ac:grpSpMkLst>
        </pc:grpChg>
        <pc:grpChg chg="del">
          <ac:chgData name="design studio moara" userId="bb76c698d5ed7a70" providerId="LiveId" clId="{072F094C-5CA3-4EB3-B52C-2480D9ADD0BC}" dt="2024-01-24T02:30:51.627" v="3341" actId="165"/>
          <ac:grpSpMkLst>
            <pc:docMk/>
            <pc:sldMk cId="2582603146" sldId="425"/>
            <ac:grpSpMk id="42" creationId="{8104447C-314F-F4F2-ECD5-1F8069A90799}"/>
          </ac:grpSpMkLst>
        </pc:grpChg>
        <pc:grpChg chg="del">
          <ac:chgData name="design studio moara" userId="bb76c698d5ed7a70" providerId="LiveId" clId="{072F094C-5CA3-4EB3-B52C-2480D9ADD0BC}" dt="2024-01-24T02:30:51.627" v="3341" actId="165"/>
          <ac:grpSpMkLst>
            <pc:docMk/>
            <pc:sldMk cId="2582603146" sldId="425"/>
            <ac:grpSpMk id="46" creationId="{D7118874-6B4C-26FF-FE89-AF6C735FFFF5}"/>
          </ac:grpSpMkLst>
        </pc:grpChg>
        <pc:picChg chg="del">
          <ac:chgData name="design studio moara" userId="bb76c698d5ed7a70" providerId="LiveId" clId="{072F094C-5CA3-4EB3-B52C-2480D9ADD0BC}" dt="2024-01-24T06:55:43.659" v="7230" actId="478"/>
          <ac:picMkLst>
            <pc:docMk/>
            <pc:sldMk cId="2582603146" sldId="425"/>
            <ac:picMk id="19" creationId="{8B76DE72-41FD-8AE7-A261-E7F3DB326D07}"/>
          </ac:picMkLst>
        </pc:picChg>
        <pc:picChg chg="add del mod">
          <ac:chgData name="design studio moara" userId="bb76c698d5ed7a70" providerId="LiveId" clId="{072F094C-5CA3-4EB3-B52C-2480D9ADD0BC}" dt="2024-01-24T02:40:51.294" v="3501" actId="478"/>
          <ac:picMkLst>
            <pc:docMk/>
            <pc:sldMk cId="2582603146" sldId="425"/>
            <ac:picMk id="37" creationId="{1FFEC267-5BC0-2151-146F-1E22F721AB22}"/>
          </ac:picMkLst>
        </pc:picChg>
        <pc:picChg chg="add mod ord">
          <ac:chgData name="design studio moara" userId="bb76c698d5ed7a70" providerId="LiveId" clId="{072F094C-5CA3-4EB3-B52C-2480D9ADD0BC}" dt="2024-01-24T02:44:47.171" v="3695" actId="1035"/>
          <ac:picMkLst>
            <pc:docMk/>
            <pc:sldMk cId="2582603146" sldId="425"/>
            <ac:picMk id="39" creationId="{A8415495-EA44-F3F9-8BCA-51A02D21DA2E}"/>
          </ac:picMkLst>
        </pc:picChg>
        <pc:picChg chg="del">
          <ac:chgData name="design studio moara" userId="bb76c698d5ed7a70" providerId="LiveId" clId="{072F094C-5CA3-4EB3-B52C-2480D9ADD0BC}" dt="2024-01-24T02:33:40.933" v="3370" actId="478"/>
          <ac:picMkLst>
            <pc:docMk/>
            <pc:sldMk cId="2582603146" sldId="425"/>
            <ac:picMk id="49" creationId="{B402D073-7E74-CFA9-11A4-0332B02BCD3F}"/>
          </ac:picMkLst>
        </pc:picChg>
        <pc:picChg chg="add mod">
          <ac:chgData name="design studio moara" userId="bb76c698d5ed7a70" providerId="LiveId" clId="{072F094C-5CA3-4EB3-B52C-2480D9ADD0BC}" dt="2024-01-24T06:32:28.478" v="6920" actId="27614"/>
          <ac:picMkLst>
            <pc:docMk/>
            <pc:sldMk cId="2582603146" sldId="425"/>
            <ac:picMk id="51" creationId="{4430C806-0EF1-5706-261C-363A1F35E2CA}"/>
          </ac:picMkLst>
        </pc:picChg>
        <pc:cxnChg chg="mod topLvl">
          <ac:chgData name="design studio moara" userId="bb76c698d5ed7a70" providerId="LiveId" clId="{072F094C-5CA3-4EB3-B52C-2480D9ADD0BC}" dt="2024-01-24T02:32:00.629" v="3356" actId="164"/>
          <ac:cxnSpMkLst>
            <pc:docMk/>
            <pc:sldMk cId="2582603146" sldId="425"/>
            <ac:cxnSpMk id="33" creationId="{2951F8F5-E489-0CFE-DAB6-E3C3C4F020B3}"/>
          </ac:cxnSpMkLst>
        </pc:cxnChg>
        <pc:cxnChg chg="mod topLvl">
          <ac:chgData name="design studio moara" userId="bb76c698d5ed7a70" providerId="LiveId" clId="{072F094C-5CA3-4EB3-B52C-2480D9ADD0BC}" dt="2024-01-24T02:32:00.629" v="3356" actId="164"/>
          <ac:cxnSpMkLst>
            <pc:docMk/>
            <pc:sldMk cId="2582603146" sldId="425"/>
            <ac:cxnSpMk id="34" creationId="{10362E07-13F7-7106-DADE-878574C318E9}"/>
          </ac:cxnSpMkLst>
        </pc:cxnChg>
        <pc:cxnChg chg="mod topLvl">
          <ac:chgData name="design studio moara" userId="bb76c698d5ed7a70" providerId="LiveId" clId="{072F094C-5CA3-4EB3-B52C-2480D9ADD0BC}" dt="2024-01-24T02:31:50.007" v="3353" actId="164"/>
          <ac:cxnSpMkLst>
            <pc:docMk/>
            <pc:sldMk cId="2582603146" sldId="425"/>
            <ac:cxnSpMk id="35" creationId="{3C0C5473-4161-E2AE-C73B-50F5293B881F}"/>
          </ac:cxnSpMkLst>
        </pc:cxnChg>
        <pc:cxnChg chg="mod topLvl">
          <ac:chgData name="design studio moara" userId="bb76c698d5ed7a70" providerId="LiveId" clId="{072F094C-5CA3-4EB3-B52C-2480D9ADD0BC}" dt="2024-01-24T02:31:50.007" v="3353" actId="164"/>
          <ac:cxnSpMkLst>
            <pc:docMk/>
            <pc:sldMk cId="2582603146" sldId="425"/>
            <ac:cxnSpMk id="36" creationId="{F5F6AE7F-226D-EDE0-20DF-95C74B2E08A6}"/>
          </ac:cxnSpMkLst>
        </pc:cxnChg>
      </pc:sldChg>
      <pc:sldChg chg="addSp delSp modSp new mod modClrScheme chgLayout">
        <pc:chgData name="design studio moara" userId="bb76c698d5ed7a70" providerId="LiveId" clId="{072F094C-5CA3-4EB3-B52C-2480D9ADD0BC}" dt="2024-01-24T06:55:45.553" v="7231" actId="478"/>
        <pc:sldMkLst>
          <pc:docMk/>
          <pc:sldMk cId="2305866853" sldId="426"/>
        </pc:sldMkLst>
        <pc:spChg chg="del">
          <ac:chgData name="design studio moara" userId="bb76c698d5ed7a70" providerId="LiveId" clId="{072F094C-5CA3-4EB3-B52C-2480D9ADD0BC}" dt="2024-01-24T02:45:17.998" v="3707" actId="478"/>
          <ac:spMkLst>
            <pc:docMk/>
            <pc:sldMk cId="2305866853" sldId="426"/>
            <ac:spMk id="2" creationId="{511B35C3-FA52-ACF8-2F59-C706B64DDB47}"/>
          </ac:spMkLst>
        </pc:spChg>
        <pc:spChg chg="add del mod">
          <ac:chgData name="design studio moara" userId="bb76c698d5ed7a70" providerId="LiveId" clId="{072F094C-5CA3-4EB3-B52C-2480D9ADD0BC}" dt="2024-01-24T02:47:52.119" v="3740" actId="478"/>
          <ac:spMkLst>
            <pc:docMk/>
            <pc:sldMk cId="2305866853" sldId="426"/>
            <ac:spMk id="5" creationId="{3F2D0309-2939-A2C2-BBCC-FD2C0E27ABE3}"/>
          </ac:spMkLst>
        </pc:spChg>
        <pc:spChg chg="add mod">
          <ac:chgData name="design studio moara" userId="bb76c698d5ed7a70" providerId="LiveId" clId="{072F094C-5CA3-4EB3-B52C-2480D9ADD0BC}" dt="2024-01-24T06:29:21.108" v="6878" actId="1035"/>
          <ac:spMkLst>
            <pc:docMk/>
            <pc:sldMk cId="2305866853" sldId="426"/>
            <ac:spMk id="7" creationId="{16D29C0C-22B6-FF1B-5A26-7581AD5F8828}"/>
          </ac:spMkLst>
        </pc:spChg>
        <pc:spChg chg="add del mod ord">
          <ac:chgData name="design studio moara" userId="bb76c698d5ed7a70" providerId="LiveId" clId="{072F094C-5CA3-4EB3-B52C-2480D9ADD0BC}" dt="2024-01-24T02:48:12.837" v="3741" actId="478"/>
          <ac:spMkLst>
            <pc:docMk/>
            <pc:sldMk cId="2305866853" sldId="426"/>
            <ac:spMk id="8" creationId="{82E44B91-385A-D045-A437-1E312F8DBC49}"/>
          </ac:spMkLst>
        </pc:spChg>
        <pc:spChg chg="add del mod">
          <ac:chgData name="design studio moara" userId="bb76c698d5ed7a70" providerId="LiveId" clId="{072F094C-5CA3-4EB3-B52C-2480D9ADD0BC}" dt="2024-01-24T02:50:46.605" v="3754" actId="478"/>
          <ac:spMkLst>
            <pc:docMk/>
            <pc:sldMk cId="2305866853" sldId="426"/>
            <ac:spMk id="9" creationId="{917677DF-4CBF-EC8B-B2C8-60AC2C7058C4}"/>
          </ac:spMkLst>
        </pc:spChg>
        <pc:spChg chg="mod">
          <ac:chgData name="design studio moara" userId="bb76c698d5ed7a70" providerId="LiveId" clId="{072F094C-5CA3-4EB3-B52C-2480D9ADD0BC}" dt="2024-01-24T02:47:36.689" v="3734"/>
          <ac:spMkLst>
            <pc:docMk/>
            <pc:sldMk cId="2305866853" sldId="426"/>
            <ac:spMk id="11" creationId="{BB6907D6-288B-D227-1B8D-34384F5AFEFF}"/>
          </ac:spMkLst>
        </pc:spChg>
        <pc:spChg chg="mod">
          <ac:chgData name="design studio moara" userId="bb76c698d5ed7a70" providerId="LiveId" clId="{072F094C-5CA3-4EB3-B52C-2480D9ADD0BC}" dt="2024-01-24T02:47:36.689" v="3734"/>
          <ac:spMkLst>
            <pc:docMk/>
            <pc:sldMk cId="2305866853" sldId="426"/>
            <ac:spMk id="12" creationId="{96D65F0D-6503-A9BF-6804-D13520593B9E}"/>
          </ac:spMkLst>
        </pc:spChg>
        <pc:spChg chg="mod">
          <ac:chgData name="design studio moara" userId="bb76c698d5ed7a70" providerId="LiveId" clId="{072F094C-5CA3-4EB3-B52C-2480D9ADD0BC}" dt="2024-01-24T02:47:36.689" v="3734"/>
          <ac:spMkLst>
            <pc:docMk/>
            <pc:sldMk cId="2305866853" sldId="426"/>
            <ac:spMk id="13" creationId="{7B475DF6-8AB5-A8DD-AE0C-AFF2D4C84EA8}"/>
          </ac:spMkLst>
        </pc:spChg>
        <pc:spChg chg="add del mod">
          <ac:chgData name="design studio moara" userId="bb76c698d5ed7a70" providerId="LiveId" clId="{072F094C-5CA3-4EB3-B52C-2480D9ADD0BC}" dt="2024-01-24T02:50:01.788" v="3747" actId="478"/>
          <ac:spMkLst>
            <pc:docMk/>
            <pc:sldMk cId="2305866853" sldId="426"/>
            <ac:spMk id="14" creationId="{8D43BFFF-E4E3-8CF1-65C9-8B2BB01D773D}"/>
          </ac:spMkLst>
        </pc:spChg>
        <pc:spChg chg="add del mod">
          <ac:chgData name="design studio moara" userId="bb76c698d5ed7a70" providerId="LiveId" clId="{072F094C-5CA3-4EB3-B52C-2480D9ADD0BC}" dt="2024-01-24T02:51:28.314" v="3770" actId="478"/>
          <ac:spMkLst>
            <pc:docMk/>
            <pc:sldMk cId="2305866853" sldId="426"/>
            <ac:spMk id="15" creationId="{D665FE8B-7272-E467-6210-7F9976965AF4}"/>
          </ac:spMkLst>
        </pc:spChg>
        <pc:spChg chg="add del mod ord topLvl">
          <ac:chgData name="design studio moara" userId="bb76c698d5ed7a70" providerId="LiveId" clId="{072F094C-5CA3-4EB3-B52C-2480D9ADD0BC}" dt="2024-01-24T06:29:21.108" v="6878" actId="1035"/>
          <ac:spMkLst>
            <pc:docMk/>
            <pc:sldMk cId="2305866853" sldId="426"/>
            <ac:spMk id="16" creationId="{B4345791-A6BC-003D-0600-3777EF6734D7}"/>
          </ac:spMkLst>
        </pc:spChg>
        <pc:spChg chg="add mod">
          <ac:chgData name="design studio moara" userId="bb76c698d5ed7a70" providerId="LiveId" clId="{072F094C-5CA3-4EB3-B52C-2480D9ADD0BC}" dt="2024-01-24T06:29:29.666" v="6880" actId="1036"/>
          <ac:spMkLst>
            <pc:docMk/>
            <pc:sldMk cId="2305866853" sldId="426"/>
            <ac:spMk id="17" creationId="{15E43577-87B5-39B6-E466-7614631D7366}"/>
          </ac:spMkLst>
        </pc:spChg>
        <pc:spChg chg="add del mod">
          <ac:chgData name="design studio moara" userId="bb76c698d5ed7a70" providerId="LiveId" clId="{072F094C-5CA3-4EB3-B52C-2480D9ADD0BC}" dt="2024-01-24T02:52:13.135" v="3782" actId="478"/>
          <ac:spMkLst>
            <pc:docMk/>
            <pc:sldMk cId="2305866853" sldId="426"/>
            <ac:spMk id="18" creationId="{C42FAAD2-C381-3A79-C4C8-CA334F2C47C0}"/>
          </ac:spMkLst>
        </pc:spChg>
        <pc:spChg chg="mod">
          <ac:chgData name="design studio moara" userId="bb76c698d5ed7a70" providerId="LiveId" clId="{072F094C-5CA3-4EB3-B52C-2480D9ADD0BC}" dt="2024-01-24T02:49:56.790" v="3745"/>
          <ac:spMkLst>
            <pc:docMk/>
            <pc:sldMk cId="2305866853" sldId="426"/>
            <ac:spMk id="20" creationId="{A7106EDF-4D2E-9B5C-6BFB-840034B21B1F}"/>
          </ac:spMkLst>
        </pc:spChg>
        <pc:spChg chg="mod">
          <ac:chgData name="design studio moara" userId="bb76c698d5ed7a70" providerId="LiveId" clId="{072F094C-5CA3-4EB3-B52C-2480D9ADD0BC}" dt="2024-01-24T02:49:56.790" v="3745"/>
          <ac:spMkLst>
            <pc:docMk/>
            <pc:sldMk cId="2305866853" sldId="426"/>
            <ac:spMk id="21" creationId="{9733DBDB-2331-8E8A-2FDF-CDBF71583FE9}"/>
          </ac:spMkLst>
        </pc:spChg>
        <pc:spChg chg="add del mod">
          <ac:chgData name="design studio moara" userId="bb76c698d5ed7a70" providerId="LiveId" clId="{072F094C-5CA3-4EB3-B52C-2480D9ADD0BC}" dt="2024-01-24T02:52:28.689" v="3790" actId="478"/>
          <ac:spMkLst>
            <pc:docMk/>
            <pc:sldMk cId="2305866853" sldId="426"/>
            <ac:spMk id="22" creationId="{D46EAECD-F887-4992-8154-AEB98296BE38}"/>
          </ac:spMkLst>
        </pc:spChg>
        <pc:spChg chg="add del mod">
          <ac:chgData name="design studio moara" userId="bb76c698d5ed7a70" providerId="LiveId" clId="{072F094C-5CA3-4EB3-B52C-2480D9ADD0BC}" dt="2024-01-24T02:52:28.689" v="3790" actId="478"/>
          <ac:spMkLst>
            <pc:docMk/>
            <pc:sldMk cId="2305866853" sldId="426"/>
            <ac:spMk id="23" creationId="{6D895C6D-4006-7E00-608C-FF26DD8D8D31}"/>
          </ac:spMkLst>
        </pc:spChg>
        <pc:spChg chg="add mod topLvl">
          <ac:chgData name="design studio moara" userId="bb76c698d5ed7a70" providerId="LiveId" clId="{072F094C-5CA3-4EB3-B52C-2480D9ADD0BC}" dt="2024-01-24T06:29:21.108" v="6878" actId="1035"/>
          <ac:spMkLst>
            <pc:docMk/>
            <pc:sldMk cId="2305866853" sldId="426"/>
            <ac:spMk id="24" creationId="{0AD6354C-5E96-E37D-EFD1-81B686923399}"/>
          </ac:spMkLst>
        </pc:spChg>
        <pc:spChg chg="add del mod">
          <ac:chgData name="design studio moara" userId="bb76c698d5ed7a70" providerId="LiveId" clId="{072F094C-5CA3-4EB3-B52C-2480D9ADD0BC}" dt="2024-01-24T02:55:18.160" v="3886" actId="21"/>
          <ac:spMkLst>
            <pc:docMk/>
            <pc:sldMk cId="2305866853" sldId="426"/>
            <ac:spMk id="28" creationId="{B8F048E8-9CF7-0CCA-9E03-009C99119BAF}"/>
          </ac:spMkLst>
        </pc:spChg>
        <pc:spChg chg="add del mod ord">
          <ac:chgData name="design studio moara" userId="bb76c698d5ed7a70" providerId="LiveId" clId="{072F094C-5CA3-4EB3-B52C-2480D9ADD0BC}" dt="2024-01-24T02:55:55.767" v="3918" actId="931"/>
          <ac:spMkLst>
            <pc:docMk/>
            <pc:sldMk cId="2305866853" sldId="426"/>
            <ac:spMk id="29" creationId="{D364A4D5-DE77-55B7-3AD5-B67AEC195994}"/>
          </ac:spMkLst>
        </pc:spChg>
        <pc:spChg chg="add del mod">
          <ac:chgData name="design studio moara" userId="bb76c698d5ed7a70" providerId="LiveId" clId="{072F094C-5CA3-4EB3-B52C-2480D9ADD0BC}" dt="2024-01-24T02:59:40.467" v="4017" actId="478"/>
          <ac:spMkLst>
            <pc:docMk/>
            <pc:sldMk cId="2305866853" sldId="426"/>
            <ac:spMk id="34" creationId="{45C96577-9E78-0D07-0C37-220E236CD149}"/>
          </ac:spMkLst>
        </pc:spChg>
        <pc:spChg chg="add mod">
          <ac:chgData name="design studio moara" userId="bb76c698d5ed7a70" providerId="LiveId" clId="{072F094C-5CA3-4EB3-B52C-2480D9ADD0BC}" dt="2024-01-24T03:02:08.067" v="4059" actId="1076"/>
          <ac:spMkLst>
            <pc:docMk/>
            <pc:sldMk cId="2305866853" sldId="426"/>
            <ac:spMk id="35" creationId="{CDA4488D-7CE9-756F-5346-665D789A68DF}"/>
          </ac:spMkLst>
        </pc:spChg>
        <pc:spChg chg="add mod">
          <ac:chgData name="design studio moara" userId="bb76c698d5ed7a70" providerId="LiveId" clId="{072F094C-5CA3-4EB3-B52C-2480D9ADD0BC}" dt="2024-01-24T06:29:59.156" v="6889" actId="207"/>
          <ac:spMkLst>
            <pc:docMk/>
            <pc:sldMk cId="2305866853" sldId="426"/>
            <ac:spMk id="36" creationId="{04458D4F-DB10-815E-E17E-B8EC95805E92}"/>
          </ac:spMkLst>
        </pc:spChg>
        <pc:spChg chg="add mod">
          <ac:chgData name="design studio moara" userId="bb76c698d5ed7a70" providerId="LiveId" clId="{072F094C-5CA3-4EB3-B52C-2480D9ADD0BC}" dt="2024-01-24T02:59:06.106" v="4009" actId="164"/>
          <ac:spMkLst>
            <pc:docMk/>
            <pc:sldMk cId="2305866853" sldId="426"/>
            <ac:spMk id="37" creationId="{EDE3BA65-C092-9631-535F-C0078A943E3A}"/>
          </ac:spMkLst>
        </pc:spChg>
        <pc:spChg chg="add mod">
          <ac:chgData name="design studio moara" userId="bb76c698d5ed7a70" providerId="LiveId" clId="{072F094C-5CA3-4EB3-B52C-2480D9ADD0BC}" dt="2024-01-24T02:59:06.106" v="4009" actId="164"/>
          <ac:spMkLst>
            <pc:docMk/>
            <pc:sldMk cId="2305866853" sldId="426"/>
            <ac:spMk id="38" creationId="{40F999D3-4793-1D54-89E2-980D7018DA69}"/>
          </ac:spMkLst>
        </pc:spChg>
        <pc:spChg chg="add del mod">
          <ac:chgData name="design studio moara" userId="bb76c698d5ed7a70" providerId="LiveId" clId="{072F094C-5CA3-4EB3-B52C-2480D9ADD0BC}" dt="2024-01-24T03:01:04.197" v="4038" actId="478"/>
          <ac:spMkLst>
            <pc:docMk/>
            <pc:sldMk cId="2305866853" sldId="426"/>
            <ac:spMk id="42" creationId="{16C9FED7-E5E1-2B6F-B4D2-D5BD1F5FBDF5}"/>
          </ac:spMkLst>
        </pc:spChg>
        <pc:spChg chg="add del mod">
          <ac:chgData name="design studio moara" userId="bb76c698d5ed7a70" providerId="LiveId" clId="{072F094C-5CA3-4EB3-B52C-2480D9ADD0BC}" dt="2024-01-24T03:01:04.197" v="4038" actId="478"/>
          <ac:spMkLst>
            <pc:docMk/>
            <pc:sldMk cId="2305866853" sldId="426"/>
            <ac:spMk id="43" creationId="{FBC72016-76E5-4FF1-9910-D60887D6919F}"/>
          </ac:spMkLst>
        </pc:spChg>
        <pc:spChg chg="add mod">
          <ac:chgData name="design studio moara" userId="bb76c698d5ed7a70" providerId="LiveId" clId="{072F094C-5CA3-4EB3-B52C-2480D9ADD0BC}" dt="2024-01-24T03:01:17.101" v="4042" actId="164"/>
          <ac:spMkLst>
            <pc:docMk/>
            <pc:sldMk cId="2305866853" sldId="426"/>
            <ac:spMk id="45" creationId="{F7B73F72-6D09-5D0E-1845-0D71ED5009E4}"/>
          </ac:spMkLst>
        </pc:spChg>
        <pc:spChg chg="add mod">
          <ac:chgData name="design studio moara" userId="bb76c698d5ed7a70" providerId="LiveId" clId="{072F094C-5CA3-4EB3-B52C-2480D9ADD0BC}" dt="2024-01-24T03:01:40.643" v="4051" actId="207"/>
          <ac:spMkLst>
            <pc:docMk/>
            <pc:sldMk cId="2305866853" sldId="426"/>
            <ac:spMk id="46" creationId="{3DCAFB73-BF42-8BAC-85D9-FF2238B7DC43}"/>
          </ac:spMkLst>
        </pc:spChg>
        <pc:spChg chg="add mod">
          <ac:chgData name="design studio moara" userId="bb76c698d5ed7a70" providerId="LiveId" clId="{072F094C-5CA3-4EB3-B52C-2480D9ADD0BC}" dt="2024-01-24T06:30:09.511" v="6892" actId="207"/>
          <ac:spMkLst>
            <pc:docMk/>
            <pc:sldMk cId="2305866853" sldId="426"/>
            <ac:spMk id="48" creationId="{D942309C-426F-6A2D-0698-CC483DBB2655}"/>
          </ac:spMkLst>
        </pc:spChg>
        <pc:spChg chg="add mod">
          <ac:chgData name="design studio moara" userId="bb76c698d5ed7a70" providerId="LiveId" clId="{072F094C-5CA3-4EB3-B52C-2480D9ADD0BC}" dt="2024-01-24T06:30:05.026" v="6891" actId="207"/>
          <ac:spMkLst>
            <pc:docMk/>
            <pc:sldMk cId="2305866853" sldId="426"/>
            <ac:spMk id="49" creationId="{063E0468-1AE8-1B63-B1EF-D37EA7176FB7}"/>
          </ac:spMkLst>
        </pc:spChg>
        <pc:spChg chg="add del mod">
          <ac:chgData name="design studio moara" userId="bb76c698d5ed7a70" providerId="LiveId" clId="{072F094C-5CA3-4EB3-B52C-2480D9ADD0BC}" dt="2024-01-24T03:40:56.793" v="4765" actId="478"/>
          <ac:spMkLst>
            <pc:docMk/>
            <pc:sldMk cId="2305866853" sldId="426"/>
            <ac:spMk id="51" creationId="{3BA4F0B2-5A0B-6173-A25F-AF9010CEDFE8}"/>
          </ac:spMkLst>
        </pc:spChg>
        <pc:spChg chg="add del mod">
          <ac:chgData name="design studio moara" userId="bb76c698d5ed7a70" providerId="LiveId" clId="{072F094C-5CA3-4EB3-B52C-2480D9ADD0BC}" dt="2024-01-24T06:29:04.567" v="6857" actId="478"/>
          <ac:spMkLst>
            <pc:docMk/>
            <pc:sldMk cId="2305866853" sldId="426"/>
            <ac:spMk id="53" creationId="{0CBD23CF-05D7-35FC-73A4-CD799A2FC1D2}"/>
          </ac:spMkLst>
        </pc:spChg>
        <pc:grpChg chg="add del mod">
          <ac:chgData name="design studio moara" userId="bb76c698d5ed7a70" providerId="LiveId" clId="{072F094C-5CA3-4EB3-B52C-2480D9ADD0BC}" dt="2024-01-24T02:49:49.503" v="3744" actId="478"/>
          <ac:grpSpMkLst>
            <pc:docMk/>
            <pc:sldMk cId="2305866853" sldId="426"/>
            <ac:grpSpMk id="10" creationId="{7F32319D-63E1-CB93-C335-1E499E1D1634}"/>
          </ac:grpSpMkLst>
        </pc:grpChg>
        <pc:grpChg chg="add del mod">
          <ac:chgData name="design studio moara" userId="bb76c698d5ed7a70" providerId="LiveId" clId="{072F094C-5CA3-4EB3-B52C-2480D9ADD0BC}" dt="2024-01-24T02:52:30.633" v="3792" actId="478"/>
          <ac:grpSpMkLst>
            <pc:docMk/>
            <pc:sldMk cId="2305866853" sldId="426"/>
            <ac:grpSpMk id="19" creationId="{1DB662D3-F45A-C452-F2DE-15EE7436DA4B}"/>
          </ac:grpSpMkLst>
        </pc:grpChg>
        <pc:grpChg chg="add del mod ord">
          <ac:chgData name="design studio moara" userId="bb76c698d5ed7a70" providerId="LiveId" clId="{072F094C-5CA3-4EB3-B52C-2480D9ADD0BC}" dt="2024-01-24T02:54:24.148" v="3871" actId="165"/>
          <ac:grpSpMkLst>
            <pc:docMk/>
            <pc:sldMk cId="2305866853" sldId="426"/>
            <ac:grpSpMk id="27" creationId="{C456F212-FD07-8C28-0036-6A4CEEF2C8F4}"/>
          </ac:grpSpMkLst>
        </pc:grpChg>
        <pc:grpChg chg="add del mod">
          <ac:chgData name="design studio moara" userId="bb76c698d5ed7a70" providerId="LiveId" clId="{072F094C-5CA3-4EB3-B52C-2480D9ADD0BC}" dt="2024-01-24T02:59:42.115" v="4018" actId="478"/>
          <ac:grpSpMkLst>
            <pc:docMk/>
            <pc:sldMk cId="2305866853" sldId="426"/>
            <ac:grpSpMk id="39" creationId="{E96F03C7-9951-494B-9D99-158FEB38BFEA}"/>
          </ac:grpSpMkLst>
        </pc:grpChg>
        <pc:grpChg chg="add mod">
          <ac:chgData name="design studio moara" userId="bb76c698d5ed7a70" providerId="LiveId" clId="{072F094C-5CA3-4EB3-B52C-2480D9ADD0BC}" dt="2024-01-24T06:29:35.048" v="6882" actId="14100"/>
          <ac:grpSpMkLst>
            <pc:docMk/>
            <pc:sldMk cId="2305866853" sldId="426"/>
            <ac:grpSpMk id="47" creationId="{7D1C2D45-02FC-6CBD-EF25-99FA58519821}"/>
          </ac:grpSpMkLst>
        </pc:grpChg>
        <pc:picChg chg="add del mod">
          <ac:chgData name="design studio moara" userId="bb76c698d5ed7a70" providerId="LiveId" clId="{072F094C-5CA3-4EB3-B52C-2480D9ADD0BC}" dt="2024-01-24T06:55:45.553" v="7231" actId="478"/>
          <ac:picMkLst>
            <pc:docMk/>
            <pc:sldMk cId="2305866853" sldId="426"/>
            <ac:picMk id="3" creationId="{EC415677-A4D9-7C97-DAF7-C9A1732CC774}"/>
          </ac:picMkLst>
        </pc:picChg>
        <pc:picChg chg="add del mod modCrop">
          <ac:chgData name="design studio moara" userId="bb76c698d5ed7a70" providerId="LiveId" clId="{072F094C-5CA3-4EB3-B52C-2480D9ADD0BC}" dt="2024-01-24T02:56:45.476" v="3934" actId="478"/>
          <ac:picMkLst>
            <pc:docMk/>
            <pc:sldMk cId="2305866853" sldId="426"/>
            <ac:picMk id="26" creationId="{50DEAEE3-BFA2-1BDB-DC0F-6491AD4929A0}"/>
          </ac:picMkLst>
        </pc:picChg>
        <pc:picChg chg="add del mod ord modCrop">
          <ac:chgData name="design studio moara" userId="bb76c698d5ed7a70" providerId="LiveId" clId="{072F094C-5CA3-4EB3-B52C-2480D9ADD0BC}" dt="2024-01-24T06:29:04.567" v="6857" actId="478"/>
          <ac:picMkLst>
            <pc:docMk/>
            <pc:sldMk cId="2305866853" sldId="426"/>
            <ac:picMk id="31" creationId="{D279B5CB-E5EA-FCB0-4210-A7AEA35A5F01}"/>
          </ac:picMkLst>
        </pc:picChg>
        <pc:cxnChg chg="add del mod">
          <ac:chgData name="design studio moara" userId="bb76c698d5ed7a70" providerId="LiveId" clId="{072F094C-5CA3-4EB3-B52C-2480D9ADD0BC}" dt="2024-01-24T02:57:55.023" v="3952" actId="21"/>
          <ac:cxnSpMkLst>
            <pc:docMk/>
            <pc:sldMk cId="2305866853" sldId="426"/>
            <ac:cxnSpMk id="33" creationId="{3CFF7039-8818-EF6E-1D76-90A6EBE4E456}"/>
          </ac:cxnSpMkLst>
        </pc:cxnChg>
        <pc:cxnChg chg="add del mod">
          <ac:chgData name="design studio moara" userId="bb76c698d5ed7a70" providerId="LiveId" clId="{072F094C-5CA3-4EB3-B52C-2480D9ADD0BC}" dt="2024-01-24T03:01:04.197" v="4038" actId="478"/>
          <ac:cxnSpMkLst>
            <pc:docMk/>
            <pc:sldMk cId="2305866853" sldId="426"/>
            <ac:cxnSpMk id="41" creationId="{A916B682-9FCA-BC90-CF0D-8C370A7B3BBB}"/>
          </ac:cxnSpMkLst>
        </pc:cxnChg>
      </pc:sldChg>
      <pc:sldChg chg="addSp delSp modSp new mod modClrScheme chgLayout">
        <pc:chgData name="design studio moara" userId="bb76c698d5ed7a70" providerId="LiveId" clId="{072F094C-5CA3-4EB3-B52C-2480D9ADD0BC}" dt="2024-01-24T06:55:47.791" v="7232" actId="478"/>
        <pc:sldMkLst>
          <pc:docMk/>
          <pc:sldMk cId="2373026025" sldId="427"/>
        </pc:sldMkLst>
        <pc:spChg chg="del">
          <ac:chgData name="design studio moara" userId="bb76c698d5ed7a70" providerId="LiveId" clId="{072F094C-5CA3-4EB3-B52C-2480D9ADD0BC}" dt="2024-01-24T03:02:27.633" v="4066" actId="478"/>
          <ac:spMkLst>
            <pc:docMk/>
            <pc:sldMk cId="2373026025" sldId="427"/>
            <ac:spMk id="2" creationId="{260052C9-EE32-BD09-24AD-FF8CFEB1E3A2}"/>
          </ac:spMkLst>
        </pc:spChg>
        <pc:spChg chg="add del mod">
          <ac:chgData name="design studio moara" userId="bb76c698d5ed7a70" providerId="LiveId" clId="{072F094C-5CA3-4EB3-B52C-2480D9ADD0BC}" dt="2024-01-24T03:04:17.853" v="4080" actId="478"/>
          <ac:spMkLst>
            <pc:docMk/>
            <pc:sldMk cId="2373026025" sldId="427"/>
            <ac:spMk id="4" creationId="{A44F4BA0-917E-6269-8B43-D57ED33CC647}"/>
          </ac:spMkLst>
        </pc:spChg>
        <pc:spChg chg="add mod ord">
          <ac:chgData name="design studio moara" userId="bb76c698d5ed7a70" providerId="LiveId" clId="{072F094C-5CA3-4EB3-B52C-2480D9ADD0BC}" dt="2024-01-24T06:24:52.475" v="6793" actId="14100"/>
          <ac:spMkLst>
            <pc:docMk/>
            <pc:sldMk cId="2373026025" sldId="427"/>
            <ac:spMk id="6" creationId="{78CFB6C8-CE38-86F1-6A40-C7891225B685}"/>
          </ac:spMkLst>
        </pc:spChg>
        <pc:spChg chg="add del mod">
          <ac:chgData name="design studio moara" userId="bb76c698d5ed7a70" providerId="LiveId" clId="{072F094C-5CA3-4EB3-B52C-2480D9ADD0BC}" dt="2024-01-24T03:05:09.158" v="4098" actId="478"/>
          <ac:spMkLst>
            <pc:docMk/>
            <pc:sldMk cId="2373026025" sldId="427"/>
            <ac:spMk id="8" creationId="{D70D31F7-CF50-612A-1A5E-57EAEB2BBBA4}"/>
          </ac:spMkLst>
        </pc:spChg>
        <pc:spChg chg="add del mod">
          <ac:chgData name="design studio moara" userId="bb76c698d5ed7a70" providerId="LiveId" clId="{072F094C-5CA3-4EB3-B52C-2480D9ADD0BC}" dt="2024-01-24T06:25:15.729" v="6820" actId="21"/>
          <ac:spMkLst>
            <pc:docMk/>
            <pc:sldMk cId="2373026025" sldId="427"/>
            <ac:spMk id="9" creationId="{A20F3AE4-4908-D0B1-061B-380DFEF5A56D}"/>
          </ac:spMkLst>
        </pc:spChg>
        <pc:spChg chg="add mod">
          <ac:chgData name="design studio moara" userId="bb76c698d5ed7a70" providerId="LiveId" clId="{072F094C-5CA3-4EB3-B52C-2480D9ADD0BC}" dt="2024-01-24T03:07:30.237" v="4161" actId="14100"/>
          <ac:spMkLst>
            <pc:docMk/>
            <pc:sldMk cId="2373026025" sldId="427"/>
            <ac:spMk id="10" creationId="{1F9AA101-0FAC-0AE2-8AA8-F297D529B999}"/>
          </ac:spMkLst>
        </pc:spChg>
        <pc:spChg chg="add mod">
          <ac:chgData name="design studio moara" userId="bb76c698d5ed7a70" providerId="LiveId" clId="{072F094C-5CA3-4EB3-B52C-2480D9ADD0BC}" dt="2024-01-24T03:07:22.044" v="4160" actId="12789"/>
          <ac:spMkLst>
            <pc:docMk/>
            <pc:sldMk cId="2373026025" sldId="427"/>
            <ac:spMk id="11" creationId="{E5F5299B-857B-F561-0941-63266C2EB6B0}"/>
          </ac:spMkLst>
        </pc:spChg>
        <pc:spChg chg="add del mod">
          <ac:chgData name="design studio moara" userId="bb76c698d5ed7a70" providerId="LiveId" clId="{072F094C-5CA3-4EB3-B52C-2480D9ADD0BC}" dt="2024-01-24T06:28:13.635" v="6846" actId="478"/>
          <ac:spMkLst>
            <pc:docMk/>
            <pc:sldMk cId="2373026025" sldId="427"/>
            <ac:spMk id="12" creationId="{2A0BF644-52CA-C9C9-7181-21572CB6E4F7}"/>
          </ac:spMkLst>
        </pc:spChg>
        <pc:spChg chg="add mod">
          <ac:chgData name="design studio moara" userId="bb76c698d5ed7a70" providerId="LiveId" clId="{072F094C-5CA3-4EB3-B52C-2480D9ADD0BC}" dt="2024-01-24T03:09:17.909" v="4203" actId="1035"/>
          <ac:spMkLst>
            <pc:docMk/>
            <pc:sldMk cId="2373026025" sldId="427"/>
            <ac:spMk id="13" creationId="{D5BBE648-1C63-BE57-DD13-F5B0E15ABA6C}"/>
          </ac:spMkLst>
        </pc:spChg>
        <pc:spChg chg="add mod">
          <ac:chgData name="design studio moara" userId="bb76c698d5ed7a70" providerId="LiveId" clId="{072F094C-5CA3-4EB3-B52C-2480D9ADD0BC}" dt="2024-01-24T06:28:16.173" v="6847" actId="1076"/>
          <ac:spMkLst>
            <pc:docMk/>
            <pc:sldMk cId="2373026025" sldId="427"/>
            <ac:spMk id="14" creationId="{16A84CC2-364E-C728-6C80-DE305A348D94}"/>
          </ac:spMkLst>
        </pc:spChg>
        <pc:spChg chg="add del mod ord">
          <ac:chgData name="design studio moara" userId="bb76c698d5ed7a70" providerId="LiveId" clId="{072F094C-5CA3-4EB3-B52C-2480D9ADD0BC}" dt="2024-01-24T06:27:45.404" v="6836" actId="931"/>
          <ac:spMkLst>
            <pc:docMk/>
            <pc:sldMk cId="2373026025" sldId="427"/>
            <ac:spMk id="15" creationId="{A4E5C82F-AF72-172B-FE33-DBDC9B6C72D1}"/>
          </ac:spMkLst>
        </pc:spChg>
        <pc:spChg chg="add mod">
          <ac:chgData name="design studio moara" userId="bb76c698d5ed7a70" providerId="LiveId" clId="{072F094C-5CA3-4EB3-B52C-2480D9ADD0BC}" dt="2024-01-24T06:28:50.395" v="6854" actId="207"/>
          <ac:spMkLst>
            <pc:docMk/>
            <pc:sldMk cId="2373026025" sldId="427"/>
            <ac:spMk id="18" creationId="{18A8AC0E-F1B1-616F-7ED6-1E3C8FC2D899}"/>
          </ac:spMkLst>
        </pc:spChg>
        <pc:spChg chg="add mod">
          <ac:chgData name="design studio moara" userId="bb76c698d5ed7a70" providerId="LiveId" clId="{072F094C-5CA3-4EB3-B52C-2480D9ADD0BC}" dt="2024-01-24T06:28:36.700" v="6849" actId="164"/>
          <ac:spMkLst>
            <pc:docMk/>
            <pc:sldMk cId="2373026025" sldId="427"/>
            <ac:spMk id="19" creationId="{7B361C91-F856-9CB6-B1B0-4F0A33D9EC2D}"/>
          </ac:spMkLst>
        </pc:spChg>
        <pc:spChg chg="add del mod">
          <ac:chgData name="design studio moara" userId="bb76c698d5ed7a70" providerId="LiveId" clId="{072F094C-5CA3-4EB3-B52C-2480D9ADD0BC}" dt="2024-01-24T06:28:45.412" v="6852" actId="478"/>
          <ac:spMkLst>
            <pc:docMk/>
            <pc:sldMk cId="2373026025" sldId="427"/>
            <ac:spMk id="20" creationId="{EEDE8502-5B24-7793-634E-B680022C21E6}"/>
          </ac:spMkLst>
        </pc:spChg>
        <pc:grpChg chg="add mod">
          <ac:chgData name="design studio moara" userId="bb76c698d5ed7a70" providerId="LiveId" clId="{072F094C-5CA3-4EB3-B52C-2480D9ADD0BC}" dt="2024-01-24T06:28:52.911" v="6855" actId="1076"/>
          <ac:grpSpMkLst>
            <pc:docMk/>
            <pc:sldMk cId="2373026025" sldId="427"/>
            <ac:grpSpMk id="21" creationId="{6B3CFF18-FD6E-1BA6-CE9A-1BD3A373F8D9}"/>
          </ac:grpSpMkLst>
        </pc:grpChg>
        <pc:picChg chg="add del mod">
          <ac:chgData name="design studio moara" userId="bb76c698d5ed7a70" providerId="LiveId" clId="{072F094C-5CA3-4EB3-B52C-2480D9ADD0BC}" dt="2024-01-24T06:55:47.791" v="7232" actId="478"/>
          <ac:picMkLst>
            <pc:docMk/>
            <pc:sldMk cId="2373026025" sldId="427"/>
            <ac:picMk id="3" creationId="{8BFAF1F1-54FD-8583-7FAC-25536CE2DA82}"/>
          </ac:picMkLst>
        </pc:picChg>
        <pc:picChg chg="add mod ord modCrop">
          <ac:chgData name="design studio moara" userId="bb76c698d5ed7a70" providerId="LiveId" clId="{072F094C-5CA3-4EB3-B52C-2480D9ADD0BC}" dt="2024-01-24T06:28:02.106" v="6844" actId="167"/>
          <ac:picMkLst>
            <pc:docMk/>
            <pc:sldMk cId="2373026025" sldId="427"/>
            <ac:picMk id="17" creationId="{C1FD081A-CDAC-8239-8F7D-389CDAD22AF1}"/>
          </ac:picMkLst>
        </pc:picChg>
      </pc:sldChg>
      <pc:sldChg chg="addSp delSp modSp new mod setBg">
        <pc:chgData name="design studio moara" userId="bb76c698d5ed7a70" providerId="LiveId" clId="{072F094C-5CA3-4EB3-B52C-2480D9ADD0BC}" dt="2024-01-24T06:24:38.574" v="6791" actId="207"/>
        <pc:sldMkLst>
          <pc:docMk/>
          <pc:sldMk cId="3027149794" sldId="428"/>
        </pc:sldMkLst>
        <pc:spChg chg="del">
          <ac:chgData name="design studio moara" userId="bb76c698d5ed7a70" providerId="LiveId" clId="{072F094C-5CA3-4EB3-B52C-2480D9ADD0BC}" dt="2024-01-24T03:03:29.292" v="4072" actId="478"/>
          <ac:spMkLst>
            <pc:docMk/>
            <pc:sldMk cId="3027149794" sldId="428"/>
            <ac:spMk id="2" creationId="{93F48B07-F9B2-4A77-78C6-82B2C7927590}"/>
          </ac:spMkLst>
        </pc:spChg>
        <pc:spChg chg="add mod topLvl">
          <ac:chgData name="design studio moara" userId="bb76c698d5ed7a70" providerId="LiveId" clId="{072F094C-5CA3-4EB3-B52C-2480D9ADD0BC}" dt="2024-01-24T06:18:50.902" v="6706" actId="948"/>
          <ac:spMkLst>
            <pc:docMk/>
            <pc:sldMk cId="3027149794" sldId="428"/>
            <ac:spMk id="4" creationId="{868A3763-3B72-BC10-4DFD-9BC4D35E8992}"/>
          </ac:spMkLst>
        </pc:spChg>
        <pc:spChg chg="add del mod">
          <ac:chgData name="design studio moara" userId="bb76c698d5ed7a70" providerId="LiveId" clId="{072F094C-5CA3-4EB3-B52C-2480D9ADD0BC}" dt="2024-01-24T03:12:11.464" v="4208" actId="478"/>
          <ac:spMkLst>
            <pc:docMk/>
            <pc:sldMk cId="3027149794" sldId="428"/>
            <ac:spMk id="5" creationId="{D2F2F784-636E-576C-6646-053A9220285A}"/>
          </ac:spMkLst>
        </pc:spChg>
        <pc:spChg chg="add del mod ord">
          <ac:chgData name="design studio moara" userId="bb76c698d5ed7a70" providerId="LiveId" clId="{072F094C-5CA3-4EB3-B52C-2480D9ADD0BC}" dt="2024-01-24T03:13:54.271" v="4226" actId="478"/>
          <ac:spMkLst>
            <pc:docMk/>
            <pc:sldMk cId="3027149794" sldId="428"/>
            <ac:spMk id="6" creationId="{A54FFACB-2160-2D7E-4099-6EDB5D8E5073}"/>
          </ac:spMkLst>
        </pc:spChg>
        <pc:spChg chg="add mod ord">
          <ac:chgData name="design studio moara" userId="bb76c698d5ed7a70" providerId="LiveId" clId="{072F094C-5CA3-4EB3-B52C-2480D9ADD0BC}" dt="2024-01-24T03:16:48.893" v="4381" actId="14100"/>
          <ac:spMkLst>
            <pc:docMk/>
            <pc:sldMk cId="3027149794" sldId="428"/>
            <ac:spMk id="7" creationId="{69DEAED9-1571-7820-CD20-2438F26A84A0}"/>
          </ac:spMkLst>
        </pc:spChg>
        <pc:spChg chg="add mod">
          <ac:chgData name="design studio moara" userId="bb76c698d5ed7a70" providerId="LiveId" clId="{072F094C-5CA3-4EB3-B52C-2480D9ADD0BC}" dt="2024-01-24T03:13:32.260" v="4221" actId="164"/>
          <ac:spMkLst>
            <pc:docMk/>
            <pc:sldMk cId="3027149794" sldId="428"/>
            <ac:spMk id="8" creationId="{57FD35A9-6894-B29D-312A-0DE7C755EBCF}"/>
          </ac:spMkLst>
        </pc:spChg>
        <pc:spChg chg="add mod">
          <ac:chgData name="design studio moara" userId="bb76c698d5ed7a70" providerId="LiveId" clId="{072F094C-5CA3-4EB3-B52C-2480D9ADD0BC}" dt="2024-01-24T03:16:37.177" v="4380" actId="207"/>
          <ac:spMkLst>
            <pc:docMk/>
            <pc:sldMk cId="3027149794" sldId="428"/>
            <ac:spMk id="9" creationId="{EC5AAE97-F780-500A-BC99-5186EE8D540C}"/>
          </ac:spMkLst>
        </pc:spChg>
        <pc:spChg chg="add mod">
          <ac:chgData name="design studio moara" userId="bb76c698d5ed7a70" providerId="LiveId" clId="{072F094C-5CA3-4EB3-B52C-2480D9ADD0BC}" dt="2024-01-24T03:13:32.260" v="4221" actId="164"/>
          <ac:spMkLst>
            <pc:docMk/>
            <pc:sldMk cId="3027149794" sldId="428"/>
            <ac:spMk id="10" creationId="{50244235-D820-6EF2-ED19-5CCFB9A7F655}"/>
          </ac:spMkLst>
        </pc:spChg>
        <pc:spChg chg="add mod">
          <ac:chgData name="design studio moara" userId="bb76c698d5ed7a70" providerId="LiveId" clId="{072F094C-5CA3-4EB3-B52C-2480D9ADD0BC}" dt="2024-01-24T03:13:32.260" v="4221" actId="164"/>
          <ac:spMkLst>
            <pc:docMk/>
            <pc:sldMk cId="3027149794" sldId="428"/>
            <ac:spMk id="11" creationId="{CE592E52-5AB6-0995-6F84-A05DE81ACD67}"/>
          </ac:spMkLst>
        </pc:spChg>
        <pc:spChg chg="add mod">
          <ac:chgData name="design studio moara" userId="bb76c698d5ed7a70" providerId="LiveId" clId="{072F094C-5CA3-4EB3-B52C-2480D9ADD0BC}" dt="2024-01-24T06:24:38.574" v="6791" actId="207"/>
          <ac:spMkLst>
            <pc:docMk/>
            <pc:sldMk cId="3027149794" sldId="428"/>
            <ac:spMk id="12" creationId="{21274AFD-F07B-3C81-1E2C-02F1591375AD}"/>
          </ac:spMkLst>
        </pc:spChg>
        <pc:spChg chg="add mod">
          <ac:chgData name="design studio moara" userId="bb76c698d5ed7a70" providerId="LiveId" clId="{072F094C-5CA3-4EB3-B52C-2480D9ADD0BC}" dt="2024-01-24T03:13:32.260" v="4221" actId="164"/>
          <ac:spMkLst>
            <pc:docMk/>
            <pc:sldMk cId="3027149794" sldId="428"/>
            <ac:spMk id="13" creationId="{45303711-C88B-F239-7F46-B67116EC0D55}"/>
          </ac:spMkLst>
        </pc:spChg>
        <pc:spChg chg="add mod">
          <ac:chgData name="design studio moara" userId="bb76c698d5ed7a70" providerId="LiveId" clId="{072F094C-5CA3-4EB3-B52C-2480D9ADD0BC}" dt="2024-01-24T06:24:38.574" v="6791" actId="207"/>
          <ac:spMkLst>
            <pc:docMk/>
            <pc:sldMk cId="3027149794" sldId="428"/>
            <ac:spMk id="14" creationId="{70F83E9F-2DFA-3DBA-2E2B-D34E0CF20946}"/>
          </ac:spMkLst>
        </pc:spChg>
        <pc:spChg chg="add del mod ord">
          <ac:chgData name="design studio moara" userId="bb76c698d5ed7a70" providerId="LiveId" clId="{072F094C-5CA3-4EB3-B52C-2480D9ADD0BC}" dt="2024-01-24T06:19:37.320" v="6712" actId="14100"/>
          <ac:spMkLst>
            <pc:docMk/>
            <pc:sldMk cId="3027149794" sldId="428"/>
            <ac:spMk id="16" creationId="{185C0BBD-2F0C-B0A9-1CD5-C4A2AD754612}"/>
          </ac:spMkLst>
        </pc:spChg>
        <pc:spChg chg="add mod topLvl">
          <ac:chgData name="design studio moara" userId="bb76c698d5ed7a70" providerId="LiveId" clId="{072F094C-5CA3-4EB3-B52C-2480D9ADD0BC}" dt="2024-01-24T06:18:55.867" v="6708" actId="1038"/>
          <ac:spMkLst>
            <pc:docMk/>
            <pc:sldMk cId="3027149794" sldId="428"/>
            <ac:spMk id="17" creationId="{5E2655D5-8615-8607-1753-4FCE39008CC3}"/>
          </ac:spMkLst>
        </pc:spChg>
        <pc:grpChg chg="add mod">
          <ac:chgData name="design studio moara" userId="bb76c698d5ed7a70" providerId="LiveId" clId="{072F094C-5CA3-4EB3-B52C-2480D9ADD0BC}" dt="2024-01-24T03:16:06.673" v="4376" actId="14100"/>
          <ac:grpSpMkLst>
            <pc:docMk/>
            <pc:sldMk cId="3027149794" sldId="428"/>
            <ac:grpSpMk id="15" creationId="{644EFD0E-273A-A57D-8C06-2935E150274B}"/>
          </ac:grpSpMkLst>
        </pc:grpChg>
        <pc:grpChg chg="add del mod">
          <ac:chgData name="design studio moara" userId="bb76c698d5ed7a70" providerId="LiveId" clId="{072F094C-5CA3-4EB3-B52C-2480D9ADD0BC}" dt="2024-01-24T03:15:05.584" v="4267" actId="165"/>
          <ac:grpSpMkLst>
            <pc:docMk/>
            <pc:sldMk cId="3027149794" sldId="428"/>
            <ac:grpSpMk id="18" creationId="{34B62579-795A-2094-D2CF-078269CAEBFA}"/>
          </ac:grpSpMkLst>
        </pc:grpChg>
      </pc:sldChg>
      <pc:sldChg chg="addSp delSp modSp new del mod modClrScheme chgLayout">
        <pc:chgData name="design studio moara" userId="bb76c698d5ed7a70" providerId="LiveId" clId="{072F094C-5CA3-4EB3-B52C-2480D9ADD0BC}" dt="2024-01-24T03:40:51.127" v="4763" actId="47"/>
        <pc:sldMkLst>
          <pc:docMk/>
          <pc:sldMk cId="3464585825" sldId="429"/>
        </pc:sldMkLst>
        <pc:spChg chg="del">
          <ac:chgData name="design studio moara" userId="bb76c698d5ed7a70" providerId="LiveId" clId="{072F094C-5CA3-4EB3-B52C-2480D9ADD0BC}" dt="2024-01-24T03:03:37.968" v="4075" actId="478"/>
          <ac:spMkLst>
            <pc:docMk/>
            <pc:sldMk cId="3464585825" sldId="429"/>
            <ac:spMk id="2" creationId="{69638D0C-38FE-5772-C409-B01DC0FCCF00}"/>
          </ac:spMkLst>
        </pc:spChg>
        <pc:spChg chg="add del mod">
          <ac:chgData name="design studio moara" userId="bb76c698d5ed7a70" providerId="LiveId" clId="{072F094C-5CA3-4EB3-B52C-2480D9ADD0BC}" dt="2024-01-24T03:18:06.117" v="4387" actId="478"/>
          <ac:spMkLst>
            <pc:docMk/>
            <pc:sldMk cId="3464585825" sldId="429"/>
            <ac:spMk id="4" creationId="{441684BF-E68F-290F-BD9A-1B745F9F82B8}"/>
          </ac:spMkLst>
        </pc:spChg>
        <pc:spChg chg="add del mod">
          <ac:chgData name="design studio moara" userId="bb76c698d5ed7a70" providerId="LiveId" clId="{072F094C-5CA3-4EB3-B52C-2480D9ADD0BC}" dt="2024-01-24T03:32:31.387" v="4468" actId="478"/>
          <ac:spMkLst>
            <pc:docMk/>
            <pc:sldMk cId="3464585825" sldId="429"/>
            <ac:spMk id="6" creationId="{3FBBAE70-BFEF-1417-B7FD-491D9587B229}"/>
          </ac:spMkLst>
        </pc:spChg>
        <pc:spChg chg="add mod ord">
          <ac:chgData name="design studio moara" userId="bb76c698d5ed7a70" providerId="LiveId" clId="{072F094C-5CA3-4EB3-B52C-2480D9ADD0BC}" dt="2024-01-24T03:36:42.306" v="4681" actId="1037"/>
          <ac:spMkLst>
            <pc:docMk/>
            <pc:sldMk cId="3464585825" sldId="429"/>
            <ac:spMk id="8" creationId="{A255181B-940F-8982-64FF-AA6D23E4C720}"/>
          </ac:spMkLst>
        </pc:spChg>
        <pc:spChg chg="add del mod">
          <ac:chgData name="design studio moara" userId="bb76c698d5ed7a70" providerId="LiveId" clId="{072F094C-5CA3-4EB3-B52C-2480D9ADD0BC}" dt="2024-01-24T03:23:57.829" v="4393" actId="478"/>
          <ac:spMkLst>
            <pc:docMk/>
            <pc:sldMk cId="3464585825" sldId="429"/>
            <ac:spMk id="9" creationId="{D5FD91F6-7529-5795-D353-ECA86CA693DC}"/>
          </ac:spMkLst>
        </pc:spChg>
        <pc:spChg chg="add del mod ord">
          <ac:chgData name="design studio moara" userId="bb76c698d5ed7a70" providerId="LiveId" clId="{072F094C-5CA3-4EB3-B52C-2480D9ADD0BC}" dt="2024-01-24T03:28:56.169" v="4429"/>
          <ac:spMkLst>
            <pc:docMk/>
            <pc:sldMk cId="3464585825" sldId="429"/>
            <ac:spMk id="10" creationId="{BBC6B1CF-1EFF-FBBF-6C8A-DB7915F1D9B0}"/>
          </ac:spMkLst>
        </pc:spChg>
        <pc:spChg chg="add del mod">
          <ac:chgData name="design studio moara" userId="bb76c698d5ed7a70" providerId="LiveId" clId="{072F094C-5CA3-4EB3-B52C-2480D9ADD0BC}" dt="2024-01-24T03:35:52.848" v="4640" actId="478"/>
          <ac:spMkLst>
            <pc:docMk/>
            <pc:sldMk cId="3464585825" sldId="429"/>
            <ac:spMk id="11" creationId="{7D652784-DB28-5441-4710-B83ED5063EFB}"/>
          </ac:spMkLst>
        </pc:spChg>
        <pc:spChg chg="add del">
          <ac:chgData name="design studio moara" userId="bb76c698d5ed7a70" providerId="LiveId" clId="{072F094C-5CA3-4EB3-B52C-2480D9ADD0BC}" dt="2024-01-24T03:28:56.169" v="4429"/>
          <ac:spMkLst>
            <pc:docMk/>
            <pc:sldMk cId="3464585825" sldId="429"/>
            <ac:spMk id="12" creationId="{5A2BC874-B1E8-F7F3-6FAA-E3C2959FF3E7}"/>
          </ac:spMkLst>
        </pc:spChg>
        <pc:spChg chg="del mod">
          <ac:chgData name="design studio moara" userId="bb76c698d5ed7a70" providerId="LiveId" clId="{072F094C-5CA3-4EB3-B52C-2480D9ADD0BC}" dt="2024-01-24T03:32:40.096" v="4471" actId="478"/>
          <ac:spMkLst>
            <pc:docMk/>
            <pc:sldMk cId="3464585825" sldId="429"/>
            <ac:spMk id="13" creationId="{F7E03AB6-93B5-814D-611C-89E52CC7078F}"/>
          </ac:spMkLst>
        </pc:spChg>
        <pc:spChg chg="add mod">
          <ac:chgData name="design studio moara" userId="bb76c698d5ed7a70" providerId="LiveId" clId="{072F094C-5CA3-4EB3-B52C-2480D9ADD0BC}" dt="2024-01-24T03:38:39.707" v="4709" actId="20577"/>
          <ac:spMkLst>
            <pc:docMk/>
            <pc:sldMk cId="3464585825" sldId="429"/>
            <ac:spMk id="14" creationId="{A624DDD5-9C32-D855-3EFB-756434828C0F}"/>
          </ac:spMkLst>
        </pc:spChg>
        <pc:spChg chg="add del mod ord">
          <ac:chgData name="design studio moara" userId="bb76c698d5ed7a70" providerId="LiveId" clId="{072F094C-5CA3-4EB3-B52C-2480D9ADD0BC}" dt="2024-01-24T03:39:17.129" v="4722" actId="21"/>
          <ac:spMkLst>
            <pc:docMk/>
            <pc:sldMk cId="3464585825" sldId="429"/>
            <ac:spMk id="15" creationId="{45128126-6590-08F0-0015-FBFD9F7986D1}"/>
          </ac:spMkLst>
        </pc:spChg>
        <pc:spChg chg="add mod ord">
          <ac:chgData name="design studio moara" userId="bb76c698d5ed7a70" providerId="LiveId" clId="{072F094C-5CA3-4EB3-B52C-2480D9ADD0BC}" dt="2024-01-24T03:38:16.767" v="4703" actId="167"/>
          <ac:spMkLst>
            <pc:docMk/>
            <pc:sldMk cId="3464585825" sldId="429"/>
            <ac:spMk id="17" creationId="{44C4017F-7E88-0ED3-55DF-20031BB90BAE}"/>
          </ac:spMkLst>
        </pc:spChg>
        <pc:spChg chg="add mod">
          <ac:chgData name="design studio moara" userId="bb76c698d5ed7a70" providerId="LiveId" clId="{072F094C-5CA3-4EB3-B52C-2480D9ADD0BC}" dt="2024-01-24T03:39:03.243" v="4720" actId="14100"/>
          <ac:spMkLst>
            <pc:docMk/>
            <pc:sldMk cId="3464585825" sldId="429"/>
            <ac:spMk id="18" creationId="{1ADFF2C6-30F5-DEC5-9F0F-11D782111210}"/>
          </ac:spMkLst>
        </pc:spChg>
        <pc:spChg chg="add mod">
          <ac:chgData name="design studio moara" userId="bb76c698d5ed7a70" providerId="LiveId" clId="{072F094C-5CA3-4EB3-B52C-2480D9ADD0BC}" dt="2024-01-24T03:37:24.649" v="4686" actId="164"/>
          <ac:spMkLst>
            <pc:docMk/>
            <pc:sldMk cId="3464585825" sldId="429"/>
            <ac:spMk id="19" creationId="{817FA6B6-F5FC-E0A2-6395-FECC7BE97E73}"/>
          </ac:spMkLst>
        </pc:spChg>
        <pc:spChg chg="add mod">
          <ac:chgData name="design studio moara" userId="bb76c698d5ed7a70" providerId="LiveId" clId="{072F094C-5CA3-4EB3-B52C-2480D9ADD0BC}" dt="2024-01-24T03:37:24.649" v="4686" actId="164"/>
          <ac:spMkLst>
            <pc:docMk/>
            <pc:sldMk cId="3464585825" sldId="429"/>
            <ac:spMk id="20" creationId="{BF732476-9A74-90F0-FE7C-A2F4D9FE0495}"/>
          </ac:spMkLst>
        </pc:spChg>
        <pc:spChg chg="add mod">
          <ac:chgData name="design studio moara" userId="bb76c698d5ed7a70" providerId="LiveId" clId="{072F094C-5CA3-4EB3-B52C-2480D9ADD0BC}" dt="2024-01-24T03:38:08.183" v="4701" actId="12789"/>
          <ac:spMkLst>
            <pc:docMk/>
            <pc:sldMk cId="3464585825" sldId="429"/>
            <ac:spMk id="21" creationId="{C9CF20DD-4CE1-ED4C-BFA5-FA25290B0D2A}"/>
          </ac:spMkLst>
        </pc:spChg>
        <pc:grpChg chg="add mod">
          <ac:chgData name="design studio moara" userId="bb76c698d5ed7a70" providerId="LiveId" clId="{072F094C-5CA3-4EB3-B52C-2480D9ADD0BC}" dt="2024-01-24T03:38:54.302" v="4718" actId="1035"/>
          <ac:grpSpMkLst>
            <pc:docMk/>
            <pc:sldMk cId="3464585825" sldId="429"/>
            <ac:grpSpMk id="22" creationId="{8DE42C1D-D026-3C71-1F93-C140AA8AEC3F}"/>
          </ac:grpSpMkLst>
        </pc:grpChg>
        <pc:picChg chg="add mod">
          <ac:chgData name="design studio moara" userId="bb76c698d5ed7a70" providerId="LiveId" clId="{072F094C-5CA3-4EB3-B52C-2480D9ADD0BC}" dt="2024-01-24T03:17:53.026" v="4383"/>
          <ac:picMkLst>
            <pc:docMk/>
            <pc:sldMk cId="3464585825" sldId="429"/>
            <ac:picMk id="7" creationId="{B42FAF8A-64DB-837D-0514-310D22256C6F}"/>
          </ac:picMkLst>
        </pc:picChg>
        <pc:picChg chg="add mod ord">
          <ac:chgData name="design studio moara" userId="bb76c698d5ed7a70" providerId="LiveId" clId="{072F094C-5CA3-4EB3-B52C-2480D9ADD0BC}" dt="2024-01-24T03:39:50.190" v="4734" actId="700"/>
          <ac:picMkLst>
            <pc:docMk/>
            <pc:sldMk cId="3464585825" sldId="429"/>
            <ac:picMk id="16" creationId="{C7ED303F-83A8-CD51-2BF5-D6FD9B18DD3B}"/>
          </ac:picMkLst>
        </pc:picChg>
      </pc:sldChg>
      <pc:sldChg chg="addSp delSp modSp add mod setBg modClrScheme chgLayout">
        <pc:chgData name="design studio moara" userId="bb76c698d5ed7a70" providerId="LiveId" clId="{072F094C-5CA3-4EB3-B52C-2480D9ADD0BC}" dt="2024-01-24T07:01:48.872" v="7311" actId="18131"/>
        <pc:sldMkLst>
          <pc:docMk/>
          <pc:sldMk cId="2076494899" sldId="430"/>
        </pc:sldMkLst>
        <pc:spChg chg="add del mod ord">
          <ac:chgData name="design studio moara" userId="bb76c698d5ed7a70" providerId="LiveId" clId="{072F094C-5CA3-4EB3-B52C-2480D9ADD0BC}" dt="2024-01-24T03:39:57.362" v="4737" actId="700"/>
          <ac:spMkLst>
            <pc:docMk/>
            <pc:sldMk cId="2076494899" sldId="430"/>
            <ac:spMk id="3" creationId="{17BD45D5-2DE0-A602-80BF-EDAA4A2DEB18}"/>
          </ac:spMkLst>
        </pc:spChg>
        <pc:spChg chg="add del mod ord">
          <ac:chgData name="design studio moara" userId="bb76c698d5ed7a70" providerId="LiveId" clId="{072F094C-5CA3-4EB3-B52C-2480D9ADD0BC}" dt="2024-01-24T06:21:11.999" v="6722"/>
          <ac:spMkLst>
            <pc:docMk/>
            <pc:sldMk cId="2076494899" sldId="430"/>
            <ac:spMk id="4" creationId="{6E50E8F6-07D7-16E2-5E66-8CF3BA624A2E}"/>
          </ac:spMkLst>
        </pc:spChg>
        <pc:spChg chg="add del mod">
          <ac:chgData name="design studio moara" userId="bb76c698d5ed7a70" providerId="LiveId" clId="{072F094C-5CA3-4EB3-B52C-2480D9ADD0BC}" dt="2024-01-24T03:41:40.474" v="4774" actId="478"/>
          <ac:spMkLst>
            <pc:docMk/>
            <pc:sldMk cId="2076494899" sldId="430"/>
            <ac:spMk id="6" creationId="{533DA3B2-4535-791C-F0C6-AB2AE9B97437}"/>
          </ac:spMkLst>
        </pc:spChg>
        <pc:spChg chg="mod">
          <ac:chgData name="design studio moara" userId="bb76c698d5ed7a70" providerId="LiveId" clId="{072F094C-5CA3-4EB3-B52C-2480D9ADD0BC}" dt="2024-01-24T06:25:03.505" v="6804" actId="1035"/>
          <ac:spMkLst>
            <pc:docMk/>
            <pc:sldMk cId="2076494899" sldId="430"/>
            <ac:spMk id="8" creationId="{A255181B-940F-8982-64FF-AA6D23E4C720}"/>
          </ac:spMkLst>
        </pc:spChg>
        <pc:spChg chg="add mod">
          <ac:chgData name="design studio moara" userId="bb76c698d5ed7a70" providerId="LiveId" clId="{072F094C-5CA3-4EB3-B52C-2480D9ADD0BC}" dt="2024-01-24T06:33:54.650" v="6943" actId="1036"/>
          <ac:spMkLst>
            <pc:docMk/>
            <pc:sldMk cId="2076494899" sldId="430"/>
            <ac:spMk id="9" creationId="{D3E45850-6923-1363-9657-4D723A01C62D}"/>
          </ac:spMkLst>
        </pc:spChg>
        <pc:spChg chg="add mod">
          <ac:chgData name="design studio moara" userId="bb76c698d5ed7a70" providerId="LiveId" clId="{072F094C-5CA3-4EB3-B52C-2480D9ADD0BC}" dt="2024-01-24T06:34:04.202" v="6950" actId="1038"/>
          <ac:spMkLst>
            <pc:docMk/>
            <pc:sldMk cId="2076494899" sldId="430"/>
            <ac:spMk id="10" creationId="{F3B149CB-D883-7D25-614B-4D78FE317311}"/>
          </ac:spMkLst>
        </pc:spChg>
        <pc:spChg chg="add mod ord">
          <ac:chgData name="design studio moara" userId="bb76c698d5ed7a70" providerId="LiveId" clId="{072F094C-5CA3-4EB3-B52C-2480D9ADD0BC}" dt="2024-01-24T06:24:14.743" v="6786" actId="1076"/>
          <ac:spMkLst>
            <pc:docMk/>
            <pc:sldMk cId="2076494899" sldId="430"/>
            <ac:spMk id="13" creationId="{40280B05-7747-F3A1-1A49-C43A0A87FC29}"/>
          </ac:spMkLst>
        </pc:spChg>
        <pc:spChg chg="mod">
          <ac:chgData name="design studio moara" userId="bb76c698d5ed7a70" providerId="LiveId" clId="{072F094C-5CA3-4EB3-B52C-2480D9ADD0BC}" dt="2024-01-24T06:34:07.761" v="6951" actId="12789"/>
          <ac:spMkLst>
            <pc:docMk/>
            <pc:sldMk cId="2076494899" sldId="430"/>
            <ac:spMk id="14" creationId="{A624DDD5-9C32-D855-3EFB-756434828C0F}"/>
          </ac:spMkLst>
        </pc:spChg>
        <pc:spChg chg="mod">
          <ac:chgData name="design studio moara" userId="bb76c698d5ed7a70" providerId="LiveId" clId="{072F094C-5CA3-4EB3-B52C-2480D9ADD0BC}" dt="2024-01-24T06:34:07.761" v="6951" actId="12789"/>
          <ac:spMkLst>
            <pc:docMk/>
            <pc:sldMk cId="2076494899" sldId="430"/>
            <ac:spMk id="17" creationId="{44C4017F-7E88-0ED3-55DF-20031BB90BAE}"/>
          </ac:spMkLst>
        </pc:spChg>
        <pc:spChg chg="mod">
          <ac:chgData name="design studio moara" userId="bb76c698d5ed7a70" providerId="LiveId" clId="{072F094C-5CA3-4EB3-B52C-2480D9ADD0BC}" dt="2024-01-24T03:44:20.086" v="4799" actId="1076"/>
          <ac:spMkLst>
            <pc:docMk/>
            <pc:sldMk cId="2076494899" sldId="430"/>
            <ac:spMk id="18" creationId="{1ADFF2C6-30F5-DEC5-9F0F-11D782111210}"/>
          </ac:spMkLst>
        </pc:spChg>
        <pc:spChg chg="mod">
          <ac:chgData name="design studio moara" userId="bb76c698d5ed7a70" providerId="LiveId" clId="{072F094C-5CA3-4EB3-B52C-2480D9ADD0BC}" dt="2024-01-24T06:24:10.641" v="6785" actId="207"/>
          <ac:spMkLst>
            <pc:docMk/>
            <pc:sldMk cId="2076494899" sldId="430"/>
            <ac:spMk id="21" creationId="{C9CF20DD-4CE1-ED4C-BFA5-FA25290B0D2A}"/>
          </ac:spMkLst>
        </pc:spChg>
        <pc:spChg chg="add del mod">
          <ac:chgData name="design studio moara" userId="bb76c698d5ed7a70" providerId="LiveId" clId="{072F094C-5CA3-4EB3-B52C-2480D9ADD0BC}" dt="2024-01-24T06:21:56.027" v="6733"/>
          <ac:spMkLst>
            <pc:docMk/>
            <pc:sldMk cId="2076494899" sldId="430"/>
            <ac:spMk id="25" creationId="{B4F2A599-1BDB-3297-A421-7F8554F63995}"/>
          </ac:spMkLst>
        </pc:spChg>
        <pc:spChg chg="add del mod">
          <ac:chgData name="design studio moara" userId="bb76c698d5ed7a70" providerId="LiveId" clId="{072F094C-5CA3-4EB3-B52C-2480D9ADD0BC}" dt="2024-01-24T06:55:53.980" v="7234" actId="478"/>
          <ac:spMkLst>
            <pc:docMk/>
            <pc:sldMk cId="2076494899" sldId="430"/>
            <ac:spMk id="29" creationId="{D1EBBE56-30E5-BF78-DF1F-66A2C971F0D6}"/>
          </ac:spMkLst>
        </pc:spChg>
        <pc:grpChg chg="mod">
          <ac:chgData name="design studio moara" userId="bb76c698d5ed7a70" providerId="LiveId" clId="{072F094C-5CA3-4EB3-B52C-2480D9ADD0BC}" dt="2024-01-24T06:25:10.174" v="6819" actId="1038"/>
          <ac:grpSpMkLst>
            <pc:docMk/>
            <pc:sldMk cId="2076494899" sldId="430"/>
            <ac:grpSpMk id="22" creationId="{8DE42C1D-D026-3C71-1F93-C140AA8AEC3F}"/>
          </ac:grpSpMkLst>
        </pc:grpChg>
        <pc:picChg chg="add del mod">
          <ac:chgData name="design studio moara" userId="bb76c698d5ed7a70" providerId="LiveId" clId="{072F094C-5CA3-4EB3-B52C-2480D9ADD0BC}" dt="2024-01-24T06:17:57.810" v="6705" actId="478"/>
          <ac:picMkLst>
            <pc:docMk/>
            <pc:sldMk cId="2076494899" sldId="430"/>
            <ac:picMk id="5" creationId="{A2D0DCA7-8825-B0A5-D248-A813FE02B206}"/>
          </ac:picMkLst>
        </pc:picChg>
        <pc:picChg chg="del">
          <ac:chgData name="design studio moara" userId="bb76c698d5ed7a70" providerId="LiveId" clId="{072F094C-5CA3-4EB3-B52C-2480D9ADD0BC}" dt="2024-01-24T06:55:58.169" v="7235" actId="478"/>
          <ac:picMkLst>
            <pc:docMk/>
            <pc:sldMk cId="2076494899" sldId="430"/>
            <ac:picMk id="7" creationId="{B42FAF8A-64DB-837D-0514-310D22256C6F}"/>
          </ac:picMkLst>
        </pc:picChg>
        <pc:picChg chg="add mod">
          <ac:chgData name="design studio moara" userId="bb76c698d5ed7a70" providerId="LiveId" clId="{072F094C-5CA3-4EB3-B52C-2480D9ADD0BC}" dt="2024-01-24T06:20:19.883" v="6714"/>
          <ac:picMkLst>
            <pc:docMk/>
            <pc:sldMk cId="2076494899" sldId="430"/>
            <ac:picMk id="12" creationId="{D6B1BE70-4714-0347-15FE-19B28E1225BA}"/>
          </ac:picMkLst>
        </pc:picChg>
        <pc:picChg chg="del">
          <ac:chgData name="design studio moara" userId="bb76c698d5ed7a70" providerId="LiveId" clId="{072F094C-5CA3-4EB3-B52C-2480D9ADD0BC}" dt="2024-01-24T03:39:55.565" v="4736" actId="478"/>
          <ac:picMkLst>
            <pc:docMk/>
            <pc:sldMk cId="2076494899" sldId="430"/>
            <ac:picMk id="16" creationId="{C7ED303F-83A8-CD51-2BF5-D6FD9B18DD3B}"/>
          </ac:picMkLst>
        </pc:picChg>
        <pc:picChg chg="add del mod modCrop">
          <ac:chgData name="design studio moara" userId="bb76c698d5ed7a70" providerId="LiveId" clId="{072F094C-5CA3-4EB3-B52C-2480D9ADD0BC}" dt="2024-01-24T06:21:46.662" v="6732" actId="478"/>
          <ac:picMkLst>
            <pc:docMk/>
            <pc:sldMk cId="2076494899" sldId="430"/>
            <ac:picMk id="23" creationId="{14CA8405-202A-BC01-33EE-6242161C8148}"/>
          </ac:picMkLst>
        </pc:picChg>
        <pc:picChg chg="add del mod ord modCrop">
          <ac:chgData name="design studio moara" userId="bb76c698d5ed7a70" providerId="LiveId" clId="{072F094C-5CA3-4EB3-B52C-2480D9ADD0BC}" dt="2024-01-24T07:01:48.872" v="7311" actId="18131"/>
          <ac:picMkLst>
            <pc:docMk/>
            <pc:sldMk cId="2076494899" sldId="430"/>
            <ac:picMk id="27" creationId="{01EE22EA-E626-851D-5422-1948ECDB496A}"/>
          </ac:picMkLst>
        </pc:picChg>
      </pc:sldChg>
      <pc:sldChg chg="addSp delSp modSp new mod setBg modClrScheme chgLayout">
        <pc:chgData name="design studio moara" userId="bb76c698d5ed7a70" providerId="LiveId" clId="{072F094C-5CA3-4EB3-B52C-2480D9ADD0BC}" dt="2024-01-24T06:24:27.306" v="6789" actId="207"/>
        <pc:sldMkLst>
          <pc:docMk/>
          <pc:sldMk cId="1903365356" sldId="431"/>
        </pc:sldMkLst>
        <pc:spChg chg="del">
          <ac:chgData name="design studio moara" userId="bb76c698d5ed7a70" providerId="LiveId" clId="{072F094C-5CA3-4EB3-B52C-2480D9ADD0BC}" dt="2024-01-24T03:41:11.375" v="4767" actId="478"/>
          <ac:spMkLst>
            <pc:docMk/>
            <pc:sldMk cId="1903365356" sldId="431"/>
            <ac:spMk id="2" creationId="{957FF996-AFDC-BAB1-6316-673885142DFE}"/>
          </ac:spMkLst>
        </pc:spChg>
        <pc:spChg chg="add mod topLvl">
          <ac:chgData name="design studio moara" userId="bb76c698d5ed7a70" providerId="LiveId" clId="{072F094C-5CA3-4EB3-B52C-2480D9ADD0BC}" dt="2024-01-24T06:08:54.337" v="6378" actId="1035"/>
          <ac:spMkLst>
            <pc:docMk/>
            <pc:sldMk cId="1903365356" sldId="431"/>
            <ac:spMk id="4" creationId="{8318B085-E984-F014-8DC6-DAAC62317CA1}"/>
          </ac:spMkLst>
        </pc:spChg>
        <pc:spChg chg="add del mod">
          <ac:chgData name="design studio moara" userId="bb76c698d5ed7a70" providerId="LiveId" clId="{072F094C-5CA3-4EB3-B52C-2480D9ADD0BC}" dt="2024-01-24T03:45:23.190" v="4811" actId="478"/>
          <ac:spMkLst>
            <pc:docMk/>
            <pc:sldMk cId="1903365356" sldId="431"/>
            <ac:spMk id="6" creationId="{C69817FC-564A-2F90-8CCE-79EB0824E3D3}"/>
          </ac:spMkLst>
        </pc:spChg>
        <pc:spChg chg="add mod topLvl">
          <ac:chgData name="design studio moara" userId="bb76c698d5ed7a70" providerId="LiveId" clId="{072F094C-5CA3-4EB3-B52C-2480D9ADD0BC}" dt="2024-01-24T06:15:29.119" v="6667" actId="1035"/>
          <ac:spMkLst>
            <pc:docMk/>
            <pc:sldMk cId="1903365356" sldId="431"/>
            <ac:spMk id="7" creationId="{A80B5513-A7A1-35B2-38A0-7D9D1774BDD4}"/>
          </ac:spMkLst>
        </pc:spChg>
        <pc:spChg chg="add mod ord">
          <ac:chgData name="design studio moara" userId="bb76c698d5ed7a70" providerId="LiveId" clId="{072F094C-5CA3-4EB3-B52C-2480D9ADD0BC}" dt="2024-01-24T06:15:20.270" v="6650" actId="14100"/>
          <ac:spMkLst>
            <pc:docMk/>
            <pc:sldMk cId="1903365356" sldId="431"/>
            <ac:spMk id="8" creationId="{DC8F6089-FCA0-9FAD-E5F8-7DA2DBAED222}"/>
          </ac:spMkLst>
        </pc:spChg>
        <pc:spChg chg="add del mod ord">
          <ac:chgData name="design studio moara" userId="bb76c698d5ed7a70" providerId="LiveId" clId="{072F094C-5CA3-4EB3-B52C-2480D9ADD0BC}" dt="2024-01-24T03:45:28.634" v="4814" actId="478"/>
          <ac:spMkLst>
            <pc:docMk/>
            <pc:sldMk cId="1903365356" sldId="431"/>
            <ac:spMk id="9" creationId="{9BFFAFFB-51BB-ACA6-550B-E78AC7B7F849}"/>
          </ac:spMkLst>
        </pc:spChg>
        <pc:spChg chg="add mod ord">
          <ac:chgData name="design studio moara" userId="bb76c698d5ed7a70" providerId="LiveId" clId="{072F094C-5CA3-4EB3-B52C-2480D9ADD0BC}" dt="2024-01-24T06:08:54.337" v="6378" actId="1035"/>
          <ac:spMkLst>
            <pc:docMk/>
            <pc:sldMk cId="1903365356" sldId="431"/>
            <ac:spMk id="10" creationId="{7B48A398-8D76-5A19-844E-B25CCD23ED1C}"/>
          </ac:spMkLst>
        </pc:spChg>
        <pc:spChg chg="add del mod">
          <ac:chgData name="design studio moara" userId="bb76c698d5ed7a70" providerId="LiveId" clId="{072F094C-5CA3-4EB3-B52C-2480D9ADD0BC}" dt="2024-01-24T06:05:48.892" v="6319" actId="21"/>
          <ac:spMkLst>
            <pc:docMk/>
            <pc:sldMk cId="1903365356" sldId="431"/>
            <ac:spMk id="11" creationId="{9DC65C87-D4A5-0F15-C6C2-355C04A09E3F}"/>
          </ac:spMkLst>
        </pc:spChg>
        <pc:spChg chg="add mod">
          <ac:chgData name="design studio moara" userId="bb76c698d5ed7a70" providerId="LiveId" clId="{072F094C-5CA3-4EB3-B52C-2480D9ADD0BC}" dt="2024-01-24T06:08:54.337" v="6378" actId="1035"/>
          <ac:spMkLst>
            <pc:docMk/>
            <pc:sldMk cId="1903365356" sldId="431"/>
            <ac:spMk id="13" creationId="{8CB8F772-0EB8-A679-43FF-118C6D05D413}"/>
          </ac:spMkLst>
        </pc:spChg>
        <pc:spChg chg="add del mod ord">
          <ac:chgData name="design studio moara" userId="bb76c698d5ed7a70" providerId="LiveId" clId="{072F094C-5CA3-4EB3-B52C-2480D9ADD0BC}" dt="2024-01-24T06:06:35.767" v="6336" actId="21"/>
          <ac:spMkLst>
            <pc:docMk/>
            <pc:sldMk cId="1903365356" sldId="431"/>
            <ac:spMk id="14" creationId="{7890AC05-0EE1-6226-FF36-5CE9B30208CB}"/>
          </ac:spMkLst>
        </pc:spChg>
        <pc:spChg chg="add del mod ord">
          <ac:chgData name="design studio moara" userId="bb76c698d5ed7a70" providerId="LiveId" clId="{072F094C-5CA3-4EB3-B52C-2480D9ADD0BC}" dt="2024-01-24T06:07:08.847" v="6348" actId="700"/>
          <ac:spMkLst>
            <pc:docMk/>
            <pc:sldMk cId="1903365356" sldId="431"/>
            <ac:spMk id="15" creationId="{95ABF7A7-B259-6E87-6878-164DDA27F637}"/>
          </ac:spMkLst>
        </pc:spChg>
        <pc:spChg chg="add del mod ord">
          <ac:chgData name="design studio moara" userId="bb76c698d5ed7a70" providerId="LiveId" clId="{072F094C-5CA3-4EB3-B52C-2480D9ADD0BC}" dt="2024-01-24T06:08:11.055" v="6350" actId="931"/>
          <ac:spMkLst>
            <pc:docMk/>
            <pc:sldMk cId="1903365356" sldId="431"/>
            <ac:spMk id="16" creationId="{23C4A6AB-67B7-A69C-C47D-420798B78A7E}"/>
          </ac:spMkLst>
        </pc:spChg>
        <pc:spChg chg="add del mod ord">
          <ac:chgData name="design studio moara" userId="bb76c698d5ed7a70" providerId="LiveId" clId="{072F094C-5CA3-4EB3-B52C-2480D9ADD0BC}" dt="2024-01-24T06:08:32.661" v="6358"/>
          <ac:spMkLst>
            <pc:docMk/>
            <pc:sldMk cId="1903365356" sldId="431"/>
            <ac:spMk id="17" creationId="{F8FC24B8-A937-0265-0FB7-86AABAEA88F4}"/>
          </ac:spMkLst>
        </pc:spChg>
        <pc:spChg chg="add del mod ord">
          <ac:chgData name="design studio moara" userId="bb76c698d5ed7a70" providerId="LiveId" clId="{072F094C-5CA3-4EB3-B52C-2480D9ADD0BC}" dt="2024-01-24T06:09:07.770" v="6384" actId="478"/>
          <ac:spMkLst>
            <pc:docMk/>
            <pc:sldMk cId="1903365356" sldId="431"/>
            <ac:spMk id="23" creationId="{F08B7AA4-1134-48DE-3A22-891E1B5B5E2B}"/>
          </ac:spMkLst>
        </pc:spChg>
        <pc:spChg chg="add del">
          <ac:chgData name="design studio moara" userId="bb76c698d5ed7a70" providerId="LiveId" clId="{072F094C-5CA3-4EB3-B52C-2480D9ADD0BC}" dt="2024-01-24T06:09:50.983" v="6486" actId="478"/>
          <ac:spMkLst>
            <pc:docMk/>
            <pc:sldMk cId="1903365356" sldId="431"/>
            <ac:spMk id="24" creationId="{F22E84F2-B0EF-5A2F-5323-FD8650A696B3}"/>
          </ac:spMkLst>
        </pc:spChg>
        <pc:spChg chg="add del mod ord">
          <ac:chgData name="design studio moara" userId="bb76c698d5ed7a70" providerId="LiveId" clId="{072F094C-5CA3-4EB3-B52C-2480D9ADD0BC}" dt="2024-01-24T06:14:02.117" v="6621" actId="478"/>
          <ac:spMkLst>
            <pc:docMk/>
            <pc:sldMk cId="1903365356" sldId="431"/>
            <ac:spMk id="25" creationId="{860145EF-58D8-19F7-1A18-A55603C09CF7}"/>
          </ac:spMkLst>
        </pc:spChg>
        <pc:spChg chg="add del mod">
          <ac:chgData name="design studio moara" userId="bb76c698d5ed7a70" providerId="LiveId" clId="{072F094C-5CA3-4EB3-B52C-2480D9ADD0BC}" dt="2024-01-24T06:14:03.957" v="6623" actId="478"/>
          <ac:spMkLst>
            <pc:docMk/>
            <pc:sldMk cId="1903365356" sldId="431"/>
            <ac:spMk id="27" creationId="{35782A61-B90F-D25D-6502-4B058BB84B4E}"/>
          </ac:spMkLst>
        </pc:spChg>
        <pc:spChg chg="add mod ord">
          <ac:chgData name="design studio moara" userId="bb76c698d5ed7a70" providerId="LiveId" clId="{072F094C-5CA3-4EB3-B52C-2480D9ADD0BC}" dt="2024-01-24T06:19:12.788" v="6709" actId="14100"/>
          <ac:spMkLst>
            <pc:docMk/>
            <pc:sldMk cId="1903365356" sldId="431"/>
            <ac:spMk id="28" creationId="{C812F6ED-43E0-3671-7415-4CC55C14BD87}"/>
          </ac:spMkLst>
        </pc:spChg>
        <pc:spChg chg="add mod">
          <ac:chgData name="design studio moara" userId="bb76c698d5ed7a70" providerId="LiveId" clId="{072F094C-5CA3-4EB3-B52C-2480D9ADD0BC}" dt="2024-01-24T06:14:45.921" v="6630" actId="164"/>
          <ac:spMkLst>
            <pc:docMk/>
            <pc:sldMk cId="1903365356" sldId="431"/>
            <ac:spMk id="29" creationId="{4F7C0A68-FBDF-F86B-CA68-A9467FADE72A}"/>
          </ac:spMkLst>
        </pc:spChg>
        <pc:spChg chg="add mod">
          <ac:chgData name="design studio moara" userId="bb76c698d5ed7a70" providerId="LiveId" clId="{072F094C-5CA3-4EB3-B52C-2480D9ADD0BC}" dt="2024-01-24T06:15:01.580" v="6646" actId="207"/>
          <ac:spMkLst>
            <pc:docMk/>
            <pc:sldMk cId="1903365356" sldId="431"/>
            <ac:spMk id="30" creationId="{74B7F40F-59FE-0E97-2113-30F0B541231A}"/>
          </ac:spMkLst>
        </pc:spChg>
        <pc:spChg chg="add mod">
          <ac:chgData name="design studio moara" userId="bb76c698d5ed7a70" providerId="LiveId" clId="{072F094C-5CA3-4EB3-B52C-2480D9ADD0BC}" dt="2024-01-24T06:14:45.921" v="6630" actId="164"/>
          <ac:spMkLst>
            <pc:docMk/>
            <pc:sldMk cId="1903365356" sldId="431"/>
            <ac:spMk id="31" creationId="{4DCD619F-8DBD-B430-FE1B-845A1CC09669}"/>
          </ac:spMkLst>
        </pc:spChg>
        <pc:spChg chg="add mod">
          <ac:chgData name="design studio moara" userId="bb76c698d5ed7a70" providerId="LiveId" clId="{072F094C-5CA3-4EB3-B52C-2480D9ADD0BC}" dt="2024-01-24T06:14:45.921" v="6630" actId="164"/>
          <ac:spMkLst>
            <pc:docMk/>
            <pc:sldMk cId="1903365356" sldId="431"/>
            <ac:spMk id="32" creationId="{4F96EBD5-2C7E-A15F-572E-9D5CFEFD3013}"/>
          </ac:spMkLst>
        </pc:spChg>
        <pc:spChg chg="add mod">
          <ac:chgData name="design studio moara" userId="bb76c698d5ed7a70" providerId="LiveId" clId="{072F094C-5CA3-4EB3-B52C-2480D9ADD0BC}" dt="2024-01-24T06:24:23.594" v="6788" actId="207"/>
          <ac:spMkLst>
            <pc:docMk/>
            <pc:sldMk cId="1903365356" sldId="431"/>
            <ac:spMk id="33" creationId="{1CA9B01B-81B3-5789-91C8-EB43033547F8}"/>
          </ac:spMkLst>
        </pc:spChg>
        <pc:spChg chg="add mod">
          <ac:chgData name="design studio moara" userId="bb76c698d5ed7a70" providerId="LiveId" clId="{072F094C-5CA3-4EB3-B52C-2480D9ADD0BC}" dt="2024-01-24T06:14:45.921" v="6630" actId="164"/>
          <ac:spMkLst>
            <pc:docMk/>
            <pc:sldMk cId="1903365356" sldId="431"/>
            <ac:spMk id="34" creationId="{DE12A0AF-F739-BB1A-1363-85BAE44C8E0A}"/>
          </ac:spMkLst>
        </pc:spChg>
        <pc:spChg chg="add mod">
          <ac:chgData name="design studio moara" userId="bb76c698d5ed7a70" providerId="LiveId" clId="{072F094C-5CA3-4EB3-B52C-2480D9ADD0BC}" dt="2024-01-24T06:24:23.594" v="6788" actId="207"/>
          <ac:spMkLst>
            <pc:docMk/>
            <pc:sldMk cId="1903365356" sldId="431"/>
            <ac:spMk id="35" creationId="{4F847C9E-F064-91FE-B388-0535515AF141}"/>
          </ac:spMkLst>
        </pc:spChg>
        <pc:spChg chg="mod">
          <ac:chgData name="design studio moara" userId="bb76c698d5ed7a70" providerId="LiveId" clId="{072F094C-5CA3-4EB3-B52C-2480D9ADD0BC}" dt="2024-01-24T06:15:33.960" v="6668"/>
          <ac:spMkLst>
            <pc:docMk/>
            <pc:sldMk cId="1903365356" sldId="431"/>
            <ac:spMk id="38" creationId="{12AC4DBF-340D-AE56-D2BA-61544B7D2DA1}"/>
          </ac:spMkLst>
        </pc:spChg>
        <pc:spChg chg="mod">
          <ac:chgData name="design studio moara" userId="bb76c698d5ed7a70" providerId="LiveId" clId="{072F094C-5CA3-4EB3-B52C-2480D9ADD0BC}" dt="2024-01-24T06:15:33.960" v="6668"/>
          <ac:spMkLst>
            <pc:docMk/>
            <pc:sldMk cId="1903365356" sldId="431"/>
            <ac:spMk id="39" creationId="{10813D52-6279-D0B2-9BE4-69577218ADFF}"/>
          </ac:spMkLst>
        </pc:spChg>
        <pc:spChg chg="mod">
          <ac:chgData name="design studio moara" userId="bb76c698d5ed7a70" providerId="LiveId" clId="{072F094C-5CA3-4EB3-B52C-2480D9ADD0BC}" dt="2024-01-24T06:15:33.960" v="6668"/>
          <ac:spMkLst>
            <pc:docMk/>
            <pc:sldMk cId="1903365356" sldId="431"/>
            <ac:spMk id="40" creationId="{9802005D-3CD7-5847-A4DF-116DB6C79332}"/>
          </ac:spMkLst>
        </pc:spChg>
        <pc:spChg chg="mod">
          <ac:chgData name="design studio moara" userId="bb76c698d5ed7a70" providerId="LiveId" clId="{072F094C-5CA3-4EB3-B52C-2480D9ADD0BC}" dt="2024-01-24T06:15:33.960" v="6668"/>
          <ac:spMkLst>
            <pc:docMk/>
            <pc:sldMk cId="1903365356" sldId="431"/>
            <ac:spMk id="41" creationId="{83506FDD-08F6-26CF-F0DE-BF36CD205B29}"/>
          </ac:spMkLst>
        </pc:spChg>
        <pc:spChg chg="mod">
          <ac:chgData name="design studio moara" userId="bb76c698d5ed7a70" providerId="LiveId" clId="{072F094C-5CA3-4EB3-B52C-2480D9ADD0BC}" dt="2024-01-24T06:15:33.960" v="6668"/>
          <ac:spMkLst>
            <pc:docMk/>
            <pc:sldMk cId="1903365356" sldId="431"/>
            <ac:spMk id="42" creationId="{55CD66C5-1056-1570-7F79-4892B4218B12}"/>
          </ac:spMkLst>
        </pc:spChg>
        <pc:spChg chg="mod">
          <ac:chgData name="design studio moara" userId="bb76c698d5ed7a70" providerId="LiveId" clId="{072F094C-5CA3-4EB3-B52C-2480D9ADD0BC}" dt="2024-01-24T06:15:33.960" v="6668"/>
          <ac:spMkLst>
            <pc:docMk/>
            <pc:sldMk cId="1903365356" sldId="431"/>
            <ac:spMk id="43" creationId="{6EB0F30A-AF65-751D-2361-B23599CFF81C}"/>
          </ac:spMkLst>
        </pc:spChg>
        <pc:spChg chg="mod">
          <ac:chgData name="design studio moara" userId="bb76c698d5ed7a70" providerId="LiveId" clId="{072F094C-5CA3-4EB3-B52C-2480D9ADD0BC}" dt="2024-01-24T06:15:33.960" v="6668"/>
          <ac:spMkLst>
            <pc:docMk/>
            <pc:sldMk cId="1903365356" sldId="431"/>
            <ac:spMk id="44" creationId="{DDA1E5AB-5D8B-240E-8481-87590B85189F}"/>
          </ac:spMkLst>
        </pc:spChg>
        <pc:spChg chg="add mod">
          <ac:chgData name="design studio moara" userId="bb76c698d5ed7a70" providerId="LiveId" clId="{072F094C-5CA3-4EB3-B52C-2480D9ADD0BC}" dt="2024-01-24T06:16:51.199" v="6688" actId="1035"/>
          <ac:spMkLst>
            <pc:docMk/>
            <pc:sldMk cId="1903365356" sldId="431"/>
            <ac:spMk id="45" creationId="{7EFF818A-1106-B81C-2107-BA1739AC2FF1}"/>
          </ac:spMkLst>
        </pc:spChg>
        <pc:spChg chg="add mod">
          <ac:chgData name="design studio moara" userId="bb76c698d5ed7a70" providerId="LiveId" clId="{072F094C-5CA3-4EB3-B52C-2480D9ADD0BC}" dt="2024-01-24T06:16:38.344" v="6680" actId="164"/>
          <ac:spMkLst>
            <pc:docMk/>
            <pc:sldMk cId="1903365356" sldId="431"/>
            <ac:spMk id="46" creationId="{8A956D48-2699-D99C-8280-DAF36AFE749A}"/>
          </ac:spMkLst>
        </pc:spChg>
        <pc:spChg chg="add mod">
          <ac:chgData name="design studio moara" userId="bb76c698d5ed7a70" providerId="LiveId" clId="{072F094C-5CA3-4EB3-B52C-2480D9ADD0BC}" dt="2024-01-24T06:24:27.306" v="6789" actId="207"/>
          <ac:spMkLst>
            <pc:docMk/>
            <pc:sldMk cId="1903365356" sldId="431"/>
            <ac:spMk id="47" creationId="{235FD424-D24B-2598-65B3-4AA4E452DF70}"/>
          </ac:spMkLst>
        </pc:spChg>
        <pc:grpChg chg="add del mod">
          <ac:chgData name="design studio moara" userId="bb76c698d5ed7a70" providerId="LiveId" clId="{072F094C-5CA3-4EB3-B52C-2480D9ADD0BC}" dt="2024-01-24T03:47:05.665" v="4841" actId="165"/>
          <ac:grpSpMkLst>
            <pc:docMk/>
            <pc:sldMk cId="1903365356" sldId="431"/>
            <ac:grpSpMk id="12" creationId="{CEDF6F18-1B0C-3B24-6416-1C62A561E4A2}"/>
          </ac:grpSpMkLst>
        </pc:grpChg>
        <pc:grpChg chg="add mod">
          <ac:chgData name="design studio moara" userId="bb76c698d5ed7a70" providerId="LiveId" clId="{072F094C-5CA3-4EB3-B52C-2480D9ADD0BC}" dt="2024-01-24T06:16:17.614" v="6677" actId="1076"/>
          <ac:grpSpMkLst>
            <pc:docMk/>
            <pc:sldMk cId="1903365356" sldId="431"/>
            <ac:grpSpMk id="36" creationId="{99683731-7D2F-4776-201E-5D6E2ECB45A0}"/>
          </ac:grpSpMkLst>
        </pc:grpChg>
        <pc:grpChg chg="add del mod">
          <ac:chgData name="design studio moara" userId="bb76c698d5ed7a70" providerId="LiveId" clId="{072F094C-5CA3-4EB3-B52C-2480D9ADD0BC}" dt="2024-01-24T06:16:12.427" v="6675" actId="478"/>
          <ac:grpSpMkLst>
            <pc:docMk/>
            <pc:sldMk cId="1903365356" sldId="431"/>
            <ac:grpSpMk id="37" creationId="{1E692415-D6F3-D169-1D05-CFC49DC81AA9}"/>
          </ac:grpSpMkLst>
        </pc:grpChg>
        <pc:grpChg chg="add mod">
          <ac:chgData name="design studio moara" userId="bb76c698d5ed7a70" providerId="LiveId" clId="{072F094C-5CA3-4EB3-B52C-2480D9ADD0BC}" dt="2024-01-24T06:16:42.580" v="6682" actId="1076"/>
          <ac:grpSpMkLst>
            <pc:docMk/>
            <pc:sldMk cId="1903365356" sldId="431"/>
            <ac:grpSpMk id="48" creationId="{3FC88EC6-3E88-7993-5C60-F32241C1B099}"/>
          </ac:grpSpMkLst>
        </pc:grpChg>
        <pc:picChg chg="add mod ord modCrop">
          <ac:chgData name="design studio moara" userId="bb76c698d5ed7a70" providerId="LiveId" clId="{072F094C-5CA3-4EB3-B52C-2480D9ADD0BC}" dt="2024-01-24T06:10:51.753" v="6582" actId="18131"/>
          <ac:picMkLst>
            <pc:docMk/>
            <pc:sldMk cId="1903365356" sldId="431"/>
            <ac:picMk id="19" creationId="{0B516AED-F175-A326-916C-C92E8C7529C9}"/>
          </ac:picMkLst>
        </pc:picChg>
        <pc:picChg chg="add del mod ord">
          <ac:chgData name="design studio moara" userId="bb76c698d5ed7a70" providerId="LiveId" clId="{072F094C-5CA3-4EB3-B52C-2480D9ADD0BC}" dt="2024-01-24T06:14:03.223" v="6622" actId="478"/>
          <ac:picMkLst>
            <pc:docMk/>
            <pc:sldMk cId="1903365356" sldId="431"/>
            <ac:picMk id="21" creationId="{8C3D2E43-1B4A-A182-4C66-3CBCED405DE6}"/>
          </ac:picMkLst>
        </pc:picChg>
      </pc:sldChg>
      <pc:sldChg chg="addSp delSp modSp new mod modClrScheme chgLayout">
        <pc:chgData name="design studio moara" userId="bb76c698d5ed7a70" providerId="LiveId" clId="{072F094C-5CA3-4EB3-B52C-2480D9ADD0BC}" dt="2024-01-24T06:56:02.437" v="7236" actId="478"/>
        <pc:sldMkLst>
          <pc:docMk/>
          <pc:sldMk cId="801139659" sldId="432"/>
        </pc:sldMkLst>
        <pc:spChg chg="del">
          <ac:chgData name="design studio moara" userId="bb76c698d5ed7a70" providerId="LiveId" clId="{072F094C-5CA3-4EB3-B52C-2480D9ADD0BC}" dt="2024-01-24T03:53:51.645" v="5310" actId="478"/>
          <ac:spMkLst>
            <pc:docMk/>
            <pc:sldMk cId="801139659" sldId="432"/>
            <ac:spMk id="2" creationId="{1AB65046-05C9-3AD4-8783-1199E2826209}"/>
          </ac:spMkLst>
        </pc:spChg>
        <pc:spChg chg="add del mod">
          <ac:chgData name="design studio moara" userId="bb76c698d5ed7a70" providerId="LiveId" clId="{072F094C-5CA3-4EB3-B52C-2480D9ADD0BC}" dt="2024-01-24T03:58:52.085" v="5352" actId="478"/>
          <ac:spMkLst>
            <pc:docMk/>
            <pc:sldMk cId="801139659" sldId="432"/>
            <ac:spMk id="4" creationId="{39380A68-F5EF-FB6D-D10B-C9C60AD34141}"/>
          </ac:spMkLst>
        </pc:spChg>
        <pc:spChg chg="add mod ord">
          <ac:chgData name="design studio moara" userId="bb76c698d5ed7a70" providerId="LiveId" clId="{072F094C-5CA3-4EB3-B52C-2480D9ADD0BC}" dt="2024-01-24T04:13:14.254" v="5569" actId="20577"/>
          <ac:spMkLst>
            <pc:docMk/>
            <pc:sldMk cId="801139659" sldId="432"/>
            <ac:spMk id="6" creationId="{D2A858F5-4948-0E92-73F6-951A857F30FE}"/>
          </ac:spMkLst>
        </pc:spChg>
        <pc:spChg chg="add del mod ord">
          <ac:chgData name="design studio moara" userId="bb76c698d5ed7a70" providerId="LiveId" clId="{072F094C-5CA3-4EB3-B52C-2480D9ADD0BC}" dt="2024-01-24T04:09:57.568" v="5453" actId="478"/>
          <ac:spMkLst>
            <pc:docMk/>
            <pc:sldMk cId="801139659" sldId="432"/>
            <ac:spMk id="7" creationId="{0B0524C6-005B-D3CF-504F-C650A6E4D3AB}"/>
          </ac:spMkLst>
        </pc:spChg>
        <pc:spChg chg="add del mod ord">
          <ac:chgData name="design studio moara" userId="bb76c698d5ed7a70" providerId="LiveId" clId="{072F094C-5CA3-4EB3-B52C-2480D9ADD0BC}" dt="2024-01-24T03:58:43.032" v="5348" actId="478"/>
          <ac:spMkLst>
            <pc:docMk/>
            <pc:sldMk cId="801139659" sldId="432"/>
            <ac:spMk id="8" creationId="{2D381925-BF61-646B-8278-F93949DEE2DA}"/>
          </ac:spMkLst>
        </pc:spChg>
        <pc:spChg chg="add mod ord">
          <ac:chgData name="design studio moara" userId="bb76c698d5ed7a70" providerId="LiveId" clId="{072F094C-5CA3-4EB3-B52C-2480D9ADD0BC}" dt="2024-01-24T04:11:35.634" v="5489" actId="14100"/>
          <ac:spMkLst>
            <pc:docMk/>
            <pc:sldMk cId="801139659" sldId="432"/>
            <ac:spMk id="9" creationId="{08DFC836-C5A9-61B3-E854-FA6B2A5A40F8}"/>
          </ac:spMkLst>
        </pc:spChg>
        <pc:spChg chg="add mod">
          <ac:chgData name="design studio moara" userId="bb76c698d5ed7a70" providerId="LiveId" clId="{072F094C-5CA3-4EB3-B52C-2480D9ADD0BC}" dt="2024-01-24T04:09:13.263" v="5440" actId="14100"/>
          <ac:spMkLst>
            <pc:docMk/>
            <pc:sldMk cId="801139659" sldId="432"/>
            <ac:spMk id="10" creationId="{7295E3C5-5455-696C-FCDE-77000BD52569}"/>
          </ac:spMkLst>
        </pc:spChg>
        <pc:spChg chg="add mod">
          <ac:chgData name="design studio moara" userId="bb76c698d5ed7a70" providerId="LiveId" clId="{072F094C-5CA3-4EB3-B52C-2480D9ADD0BC}" dt="2024-01-24T04:12:24.828" v="5502" actId="164"/>
          <ac:spMkLst>
            <pc:docMk/>
            <pc:sldMk cId="801139659" sldId="432"/>
            <ac:spMk id="12" creationId="{291EB869-59E6-6FD6-03E2-3A4082E0BC43}"/>
          </ac:spMkLst>
        </pc:spChg>
        <pc:spChg chg="add del mod ord">
          <ac:chgData name="design studio moara" userId="bb76c698d5ed7a70" providerId="LiveId" clId="{072F094C-5CA3-4EB3-B52C-2480D9ADD0BC}" dt="2024-01-24T06:04:27.608" v="6299" actId="21"/>
          <ac:spMkLst>
            <pc:docMk/>
            <pc:sldMk cId="801139659" sldId="432"/>
            <ac:spMk id="13" creationId="{2EA63A7E-E1B7-0544-06EC-E674AB0CEE0A}"/>
          </ac:spMkLst>
        </pc:spChg>
        <pc:spChg chg="add del mod">
          <ac:chgData name="design studio moara" userId="bb76c698d5ed7a70" providerId="LiveId" clId="{072F094C-5CA3-4EB3-B52C-2480D9ADD0BC}" dt="2024-01-24T04:11:40.785" v="5491" actId="478"/>
          <ac:spMkLst>
            <pc:docMk/>
            <pc:sldMk cId="801139659" sldId="432"/>
            <ac:spMk id="16" creationId="{490AE87C-D702-AF5E-6012-6E3A815F9F9D}"/>
          </ac:spMkLst>
        </pc:spChg>
        <pc:spChg chg="add mod ord">
          <ac:chgData name="design studio moara" userId="bb76c698d5ed7a70" providerId="LiveId" clId="{072F094C-5CA3-4EB3-B52C-2480D9ADD0BC}" dt="2024-01-24T04:12:24.828" v="5502" actId="164"/>
          <ac:spMkLst>
            <pc:docMk/>
            <pc:sldMk cId="801139659" sldId="432"/>
            <ac:spMk id="17" creationId="{5FCA3486-95E1-CF83-DF6F-B0B99099F39D}"/>
          </ac:spMkLst>
        </pc:spChg>
        <pc:spChg chg="add mod">
          <ac:chgData name="design studio moara" userId="bb76c698d5ed7a70" providerId="LiveId" clId="{072F094C-5CA3-4EB3-B52C-2480D9ADD0BC}" dt="2024-01-24T04:12:58.635" v="5546" actId="1076"/>
          <ac:spMkLst>
            <pc:docMk/>
            <pc:sldMk cId="801139659" sldId="432"/>
            <ac:spMk id="19" creationId="{B6C0AFE6-803D-E564-059A-9EE2E1C7E24F}"/>
          </ac:spMkLst>
        </pc:spChg>
        <pc:spChg chg="add mod">
          <ac:chgData name="design studio moara" userId="bb76c698d5ed7a70" providerId="LiveId" clId="{072F094C-5CA3-4EB3-B52C-2480D9ADD0BC}" dt="2024-01-24T04:13:20.661" v="5571" actId="1076"/>
          <ac:spMkLst>
            <pc:docMk/>
            <pc:sldMk cId="801139659" sldId="432"/>
            <ac:spMk id="20" creationId="{566F0004-D531-9B25-2E40-103B23835467}"/>
          </ac:spMkLst>
        </pc:spChg>
        <pc:spChg chg="add del mod ord">
          <ac:chgData name="design studio moara" userId="bb76c698d5ed7a70" providerId="LiveId" clId="{072F094C-5CA3-4EB3-B52C-2480D9ADD0BC}" dt="2024-01-24T06:05:26.457" v="6313" actId="931"/>
          <ac:spMkLst>
            <pc:docMk/>
            <pc:sldMk cId="801139659" sldId="432"/>
            <ac:spMk id="21" creationId="{3E7A4BDA-9B5D-2A88-A714-DD860B9ED38C}"/>
          </ac:spMkLst>
        </pc:spChg>
        <pc:spChg chg="add del mod">
          <ac:chgData name="design studio moara" userId="bb76c698d5ed7a70" providerId="LiveId" clId="{072F094C-5CA3-4EB3-B52C-2480D9ADD0BC}" dt="2024-01-24T06:11:51.871" v="6583" actId="931"/>
          <ac:spMkLst>
            <pc:docMk/>
            <pc:sldMk cId="801139659" sldId="432"/>
            <ac:spMk id="25" creationId="{D988CA78-F72D-DBC5-8F22-9E5D067314CA}"/>
          </ac:spMkLst>
        </pc:spChg>
        <pc:spChg chg="add mod">
          <ac:chgData name="design studio moara" userId="bb76c698d5ed7a70" providerId="LiveId" clId="{072F094C-5CA3-4EB3-B52C-2480D9ADD0BC}" dt="2024-01-24T06:12:51.029" v="6596" actId="1036"/>
          <ac:spMkLst>
            <pc:docMk/>
            <pc:sldMk cId="801139659" sldId="432"/>
            <ac:spMk id="28" creationId="{B0CCC193-D46B-B6E4-D8FB-865265FD7056}"/>
          </ac:spMkLst>
        </pc:spChg>
        <pc:spChg chg="add mod">
          <ac:chgData name="design studio moara" userId="bb76c698d5ed7a70" providerId="LiveId" clId="{072F094C-5CA3-4EB3-B52C-2480D9ADD0BC}" dt="2024-01-24T06:13:13.588" v="6608" actId="1037"/>
          <ac:spMkLst>
            <pc:docMk/>
            <pc:sldMk cId="801139659" sldId="432"/>
            <ac:spMk id="29" creationId="{943A407B-A80F-88FD-2123-A33BEC21EC73}"/>
          </ac:spMkLst>
        </pc:spChg>
        <pc:spChg chg="add mod">
          <ac:chgData name="design studio moara" userId="bb76c698d5ed7a70" providerId="LiveId" clId="{072F094C-5CA3-4EB3-B52C-2480D9ADD0BC}" dt="2024-01-24T06:12:58.210" v="6601" actId="1037"/>
          <ac:spMkLst>
            <pc:docMk/>
            <pc:sldMk cId="801139659" sldId="432"/>
            <ac:spMk id="30" creationId="{02DAA3BF-E874-C935-F25F-97E498DA1F1A}"/>
          </ac:spMkLst>
        </pc:spChg>
        <pc:spChg chg="mod">
          <ac:chgData name="design studio moara" userId="bb76c698d5ed7a70" providerId="LiveId" clId="{072F094C-5CA3-4EB3-B52C-2480D9ADD0BC}" dt="2024-01-24T06:13:35.879" v="6615" actId="165"/>
          <ac:spMkLst>
            <pc:docMk/>
            <pc:sldMk cId="801139659" sldId="432"/>
            <ac:spMk id="32" creationId="{226222A0-7219-8E23-795D-3EFA24634980}"/>
          </ac:spMkLst>
        </pc:spChg>
        <pc:spChg chg="mod">
          <ac:chgData name="design studio moara" userId="bb76c698d5ed7a70" providerId="LiveId" clId="{072F094C-5CA3-4EB3-B52C-2480D9ADD0BC}" dt="2024-01-24T06:13:35.879" v="6615" actId="165"/>
          <ac:spMkLst>
            <pc:docMk/>
            <pc:sldMk cId="801139659" sldId="432"/>
            <ac:spMk id="33" creationId="{1C644BAB-0EDF-8FEF-2CC9-1EDB92A25993}"/>
          </ac:spMkLst>
        </pc:spChg>
        <pc:spChg chg="add mod topLvl">
          <ac:chgData name="design studio moara" userId="bb76c698d5ed7a70" providerId="LiveId" clId="{072F094C-5CA3-4EB3-B52C-2480D9ADD0BC}" dt="2024-01-24T06:13:45.653" v="6620" actId="1076"/>
          <ac:spMkLst>
            <pc:docMk/>
            <pc:sldMk cId="801139659" sldId="432"/>
            <ac:spMk id="34" creationId="{5135CA57-1F1A-7968-DCFB-4AF66EC2E0A6}"/>
          </ac:spMkLst>
        </pc:spChg>
        <pc:grpChg chg="add mod">
          <ac:chgData name="design studio moara" userId="bb76c698d5ed7a70" providerId="LiveId" clId="{072F094C-5CA3-4EB3-B52C-2480D9ADD0BC}" dt="2024-01-24T04:13:32.733" v="5573" actId="1036"/>
          <ac:grpSpMkLst>
            <pc:docMk/>
            <pc:sldMk cId="801139659" sldId="432"/>
            <ac:grpSpMk id="18" creationId="{8BFE20AF-EC95-8B08-5926-60345047890F}"/>
          </ac:grpSpMkLst>
        </pc:grpChg>
        <pc:grpChg chg="add mod topLvl">
          <ac:chgData name="design studio moara" userId="bb76c698d5ed7a70" providerId="LiveId" clId="{072F094C-5CA3-4EB3-B52C-2480D9ADD0BC}" dt="2024-01-24T06:13:39.015" v="6616" actId="1076"/>
          <ac:grpSpMkLst>
            <pc:docMk/>
            <pc:sldMk cId="801139659" sldId="432"/>
            <ac:grpSpMk id="31" creationId="{684FC8FF-D68D-65AA-EFCA-BBD5316386DE}"/>
          </ac:grpSpMkLst>
        </pc:grpChg>
        <pc:grpChg chg="add del mod">
          <ac:chgData name="design studio moara" userId="bb76c698d5ed7a70" providerId="LiveId" clId="{072F094C-5CA3-4EB3-B52C-2480D9ADD0BC}" dt="2024-01-24T06:13:35.879" v="6615" actId="165"/>
          <ac:grpSpMkLst>
            <pc:docMk/>
            <pc:sldMk cId="801139659" sldId="432"/>
            <ac:grpSpMk id="35" creationId="{83BF8045-2F2C-B97B-70D3-039BCA6DAF6C}"/>
          </ac:grpSpMkLst>
        </pc:grpChg>
        <pc:picChg chg="add del mod">
          <ac:chgData name="design studio moara" userId="bb76c698d5ed7a70" providerId="LiveId" clId="{072F094C-5CA3-4EB3-B52C-2480D9ADD0BC}" dt="2024-01-24T06:56:02.437" v="7236" actId="478"/>
          <ac:picMkLst>
            <pc:docMk/>
            <pc:sldMk cId="801139659" sldId="432"/>
            <ac:picMk id="11" creationId="{36DD2D07-A706-C2C4-C84E-F60834CE36BA}"/>
          </ac:picMkLst>
        </pc:picChg>
        <pc:picChg chg="add mod">
          <ac:chgData name="design studio moara" userId="bb76c698d5ed7a70" providerId="LiveId" clId="{072F094C-5CA3-4EB3-B52C-2480D9ADD0BC}" dt="2024-01-24T04:12:24.828" v="5502" actId="164"/>
          <ac:picMkLst>
            <pc:docMk/>
            <pc:sldMk cId="801139659" sldId="432"/>
            <ac:picMk id="15" creationId="{662021CD-0B99-53F6-B2BA-4E0A19029356}"/>
          </ac:picMkLst>
        </pc:picChg>
        <pc:picChg chg="add del mod modCrop">
          <ac:chgData name="design studio moara" userId="bb76c698d5ed7a70" providerId="LiveId" clId="{072F094C-5CA3-4EB3-B52C-2480D9ADD0BC}" dt="2024-01-24T06:05:35.376" v="6318" actId="478"/>
          <ac:picMkLst>
            <pc:docMk/>
            <pc:sldMk cId="801139659" sldId="432"/>
            <ac:picMk id="23" creationId="{EF52C8D2-730B-48F5-8B3E-A5564FA53F31}"/>
          </ac:picMkLst>
        </pc:picChg>
        <pc:picChg chg="add mod ord modCrop">
          <ac:chgData name="design studio moara" userId="bb76c698d5ed7a70" providerId="LiveId" clId="{072F094C-5CA3-4EB3-B52C-2480D9ADD0BC}" dt="2024-01-24T06:12:00.617" v="6588" actId="18131"/>
          <ac:picMkLst>
            <pc:docMk/>
            <pc:sldMk cId="801139659" sldId="432"/>
            <ac:picMk id="27" creationId="{EB6EEDFA-C3D3-B27C-80E7-74C2FE3658E3}"/>
          </ac:picMkLst>
        </pc:picChg>
      </pc:sldChg>
      <pc:sldChg chg="addSp delSp modSp new mod setBg">
        <pc:chgData name="design studio moara" userId="bb76c698d5ed7a70" providerId="LiveId" clId="{072F094C-5CA3-4EB3-B52C-2480D9ADD0BC}" dt="2024-01-24T06:56:04.558" v="7237" actId="478"/>
        <pc:sldMkLst>
          <pc:docMk/>
          <pc:sldMk cId="1906979262" sldId="433"/>
        </pc:sldMkLst>
        <pc:spChg chg="del">
          <ac:chgData name="design studio moara" userId="bb76c698d5ed7a70" providerId="LiveId" clId="{072F094C-5CA3-4EB3-B52C-2480D9ADD0BC}" dt="2024-01-24T03:54:16.026" v="5318" actId="478"/>
          <ac:spMkLst>
            <pc:docMk/>
            <pc:sldMk cId="1906979262" sldId="433"/>
            <ac:spMk id="2" creationId="{089F8A07-42C5-59F2-36BD-F217306BFBE2}"/>
          </ac:spMkLst>
        </pc:spChg>
        <pc:spChg chg="add mod">
          <ac:chgData name="design studio moara" userId="bb76c698d5ed7a70" providerId="LiveId" clId="{072F094C-5CA3-4EB3-B52C-2480D9ADD0BC}" dt="2024-01-24T04:21:50.903" v="5660" actId="12788"/>
          <ac:spMkLst>
            <pc:docMk/>
            <pc:sldMk cId="1906979262" sldId="433"/>
            <ac:spMk id="4" creationId="{D3FD4EDC-5164-AF04-4CB1-9DC2BA68BFD2}"/>
          </ac:spMkLst>
        </pc:spChg>
        <pc:spChg chg="add mod">
          <ac:chgData name="design studio moara" userId="bb76c698d5ed7a70" providerId="LiveId" clId="{072F094C-5CA3-4EB3-B52C-2480D9ADD0BC}" dt="2024-01-24T04:20:23.729" v="5650" actId="12789"/>
          <ac:spMkLst>
            <pc:docMk/>
            <pc:sldMk cId="1906979262" sldId="433"/>
            <ac:spMk id="6" creationId="{F00CD6E2-A6BD-8047-CBB4-623FC46A64C2}"/>
          </ac:spMkLst>
        </pc:spChg>
        <pc:spChg chg="add del mod">
          <ac:chgData name="design studio moara" userId="bb76c698d5ed7a70" providerId="LiveId" clId="{072F094C-5CA3-4EB3-B52C-2480D9ADD0BC}" dt="2024-01-24T04:18:00.148" v="5628" actId="478"/>
          <ac:spMkLst>
            <pc:docMk/>
            <pc:sldMk cId="1906979262" sldId="433"/>
            <ac:spMk id="8" creationId="{B83B6900-D6D2-9B56-6E4B-4F6932CB47C6}"/>
          </ac:spMkLst>
        </pc:spChg>
        <pc:spChg chg="add mod ord">
          <ac:chgData name="design studio moara" userId="bb76c698d5ed7a70" providerId="LiveId" clId="{072F094C-5CA3-4EB3-B52C-2480D9ADD0BC}" dt="2024-01-24T04:20:23.729" v="5650" actId="12789"/>
          <ac:spMkLst>
            <pc:docMk/>
            <pc:sldMk cId="1906979262" sldId="433"/>
            <ac:spMk id="9" creationId="{FB036236-15A3-3EA9-3E59-BBA56E126A6E}"/>
          </ac:spMkLst>
        </pc:spChg>
        <pc:spChg chg="add del mod">
          <ac:chgData name="design studio moara" userId="bb76c698d5ed7a70" providerId="LiveId" clId="{072F094C-5CA3-4EB3-B52C-2480D9ADD0BC}" dt="2024-01-24T04:14:41.592" v="5590" actId="478"/>
          <ac:spMkLst>
            <pc:docMk/>
            <pc:sldMk cId="1906979262" sldId="433"/>
            <ac:spMk id="10" creationId="{FB246F05-4833-C669-5777-A9597CC7C6A5}"/>
          </ac:spMkLst>
        </pc:spChg>
        <pc:spChg chg="add del mod">
          <ac:chgData name="design studio moara" userId="bb76c698d5ed7a70" providerId="LiveId" clId="{072F094C-5CA3-4EB3-B52C-2480D9ADD0BC}" dt="2024-01-24T04:14:50.088" v="5594" actId="478"/>
          <ac:spMkLst>
            <pc:docMk/>
            <pc:sldMk cId="1906979262" sldId="433"/>
            <ac:spMk id="11" creationId="{0A37B961-D948-DB4F-8E56-08A209861582}"/>
          </ac:spMkLst>
        </pc:spChg>
        <pc:spChg chg="add del mod ord">
          <ac:chgData name="design studio moara" userId="bb76c698d5ed7a70" providerId="LiveId" clId="{072F094C-5CA3-4EB3-B52C-2480D9ADD0BC}" dt="2024-01-24T06:17:26.815" v="6701" actId="478"/>
          <ac:spMkLst>
            <pc:docMk/>
            <pc:sldMk cId="1906979262" sldId="433"/>
            <ac:spMk id="12" creationId="{049B20A2-09EE-30CD-D230-5A227C04B509}"/>
          </ac:spMkLst>
        </pc:spChg>
        <pc:spChg chg="add mod">
          <ac:chgData name="design studio moara" userId="bb76c698d5ed7a70" providerId="LiveId" clId="{072F094C-5CA3-4EB3-B52C-2480D9ADD0BC}" dt="2024-01-24T04:19:01.202" v="5638" actId="692"/>
          <ac:spMkLst>
            <pc:docMk/>
            <pc:sldMk cId="1906979262" sldId="433"/>
            <ac:spMk id="13" creationId="{CB7A1879-6EFC-2909-2FD7-42E2F3F3541F}"/>
          </ac:spMkLst>
        </pc:spChg>
        <pc:spChg chg="add mod">
          <ac:chgData name="design studio moara" userId="bb76c698d5ed7a70" providerId="LiveId" clId="{072F094C-5CA3-4EB3-B52C-2480D9ADD0BC}" dt="2024-01-24T04:19:01.202" v="5638" actId="692"/>
          <ac:spMkLst>
            <pc:docMk/>
            <pc:sldMk cId="1906979262" sldId="433"/>
            <ac:spMk id="14" creationId="{D1F5D208-B49F-B605-62C3-6D52C8811F3C}"/>
          </ac:spMkLst>
        </pc:spChg>
        <pc:spChg chg="add mod">
          <ac:chgData name="design studio moara" userId="bb76c698d5ed7a70" providerId="LiveId" clId="{072F094C-5CA3-4EB3-B52C-2480D9ADD0BC}" dt="2024-01-24T04:19:01.202" v="5638" actId="692"/>
          <ac:spMkLst>
            <pc:docMk/>
            <pc:sldMk cId="1906979262" sldId="433"/>
            <ac:spMk id="15" creationId="{0ADFE6EA-93A0-8747-BF5F-EAC6832A4DD2}"/>
          </ac:spMkLst>
        </pc:spChg>
        <pc:spChg chg="add mod">
          <ac:chgData name="design studio moara" userId="bb76c698d5ed7a70" providerId="LiveId" clId="{072F094C-5CA3-4EB3-B52C-2480D9ADD0BC}" dt="2024-01-24T04:19:01.202" v="5638" actId="692"/>
          <ac:spMkLst>
            <pc:docMk/>
            <pc:sldMk cId="1906979262" sldId="433"/>
            <ac:spMk id="16" creationId="{B92754B5-C93E-E28C-271D-70460648566F}"/>
          </ac:spMkLst>
        </pc:spChg>
        <pc:spChg chg="add mod">
          <ac:chgData name="design studio moara" userId="bb76c698d5ed7a70" providerId="LiveId" clId="{072F094C-5CA3-4EB3-B52C-2480D9ADD0BC}" dt="2024-01-24T04:19:06.740" v="5639" actId="207"/>
          <ac:spMkLst>
            <pc:docMk/>
            <pc:sldMk cId="1906979262" sldId="433"/>
            <ac:spMk id="17" creationId="{1D3C0EE3-907D-9722-39C0-63D7836E746D}"/>
          </ac:spMkLst>
        </pc:spChg>
        <pc:spChg chg="add mod">
          <ac:chgData name="design studio moara" userId="bb76c698d5ed7a70" providerId="LiveId" clId="{072F094C-5CA3-4EB3-B52C-2480D9ADD0BC}" dt="2024-01-24T04:19:06.740" v="5639" actId="207"/>
          <ac:spMkLst>
            <pc:docMk/>
            <pc:sldMk cId="1906979262" sldId="433"/>
            <ac:spMk id="18" creationId="{FC7EF24B-84D0-DE5C-1FFB-9F4C1C29564F}"/>
          </ac:spMkLst>
        </pc:spChg>
        <pc:spChg chg="add mod">
          <ac:chgData name="design studio moara" userId="bb76c698d5ed7a70" providerId="LiveId" clId="{072F094C-5CA3-4EB3-B52C-2480D9ADD0BC}" dt="2024-01-24T04:19:06.740" v="5639" actId="207"/>
          <ac:spMkLst>
            <pc:docMk/>
            <pc:sldMk cId="1906979262" sldId="433"/>
            <ac:spMk id="19" creationId="{DDEEB0B1-44CA-7EBC-5794-55F58241B9D4}"/>
          </ac:spMkLst>
        </pc:spChg>
        <pc:spChg chg="add mod">
          <ac:chgData name="design studio moara" userId="bb76c698d5ed7a70" providerId="LiveId" clId="{072F094C-5CA3-4EB3-B52C-2480D9ADD0BC}" dt="2024-01-24T04:19:06.740" v="5639" actId="207"/>
          <ac:spMkLst>
            <pc:docMk/>
            <pc:sldMk cId="1906979262" sldId="433"/>
            <ac:spMk id="20" creationId="{0FE4CDB8-2EA9-911E-0BE5-88ADC23C672D}"/>
          </ac:spMkLst>
        </pc:spChg>
        <pc:spChg chg="add mod">
          <ac:chgData name="design studio moara" userId="bb76c698d5ed7a70" providerId="LiveId" clId="{072F094C-5CA3-4EB3-B52C-2480D9ADD0BC}" dt="2024-01-24T04:19:58.848" v="5643" actId="207"/>
          <ac:spMkLst>
            <pc:docMk/>
            <pc:sldMk cId="1906979262" sldId="433"/>
            <ac:spMk id="21" creationId="{2F013B2E-DA9F-C9C3-E354-0DFE12BE49DA}"/>
          </ac:spMkLst>
        </pc:spChg>
        <pc:spChg chg="add mod">
          <ac:chgData name="design studio moara" userId="bb76c698d5ed7a70" providerId="LiveId" clId="{072F094C-5CA3-4EB3-B52C-2480D9ADD0BC}" dt="2024-01-24T04:19:58.848" v="5643" actId="207"/>
          <ac:spMkLst>
            <pc:docMk/>
            <pc:sldMk cId="1906979262" sldId="433"/>
            <ac:spMk id="22" creationId="{F14C17B7-D9EB-FDAE-BB57-CB6F5995CC54}"/>
          </ac:spMkLst>
        </pc:spChg>
        <pc:spChg chg="add mod">
          <ac:chgData name="design studio moara" userId="bb76c698d5ed7a70" providerId="LiveId" clId="{072F094C-5CA3-4EB3-B52C-2480D9ADD0BC}" dt="2024-01-24T04:19:58.848" v="5643" actId="207"/>
          <ac:spMkLst>
            <pc:docMk/>
            <pc:sldMk cId="1906979262" sldId="433"/>
            <ac:spMk id="23" creationId="{CCB84295-BA93-AC57-38BD-9FE906F312CB}"/>
          </ac:spMkLst>
        </pc:spChg>
        <pc:spChg chg="add mod">
          <ac:chgData name="design studio moara" userId="bb76c698d5ed7a70" providerId="LiveId" clId="{072F094C-5CA3-4EB3-B52C-2480D9ADD0BC}" dt="2024-01-24T04:19:58.848" v="5643" actId="207"/>
          <ac:spMkLst>
            <pc:docMk/>
            <pc:sldMk cId="1906979262" sldId="433"/>
            <ac:spMk id="24" creationId="{70C19623-87E1-6AD9-34FF-12F4008906DD}"/>
          </ac:spMkLst>
        </pc:spChg>
        <pc:spChg chg="add mod">
          <ac:chgData name="design studio moara" userId="bb76c698d5ed7a70" providerId="LiveId" clId="{072F094C-5CA3-4EB3-B52C-2480D9ADD0BC}" dt="2024-01-24T04:19:34.129" v="5642" actId="207"/>
          <ac:spMkLst>
            <pc:docMk/>
            <pc:sldMk cId="1906979262" sldId="433"/>
            <ac:spMk id="25" creationId="{F5BCDE37-5339-DB07-4DD9-C8FC59689ED7}"/>
          </ac:spMkLst>
        </pc:spChg>
        <pc:spChg chg="add mod">
          <ac:chgData name="design studio moara" userId="bb76c698d5ed7a70" providerId="LiveId" clId="{072F094C-5CA3-4EB3-B52C-2480D9ADD0BC}" dt="2024-01-24T04:19:34.129" v="5642" actId="207"/>
          <ac:spMkLst>
            <pc:docMk/>
            <pc:sldMk cId="1906979262" sldId="433"/>
            <ac:spMk id="26" creationId="{30D42FE2-7A4E-0A1C-237D-9ECDC3004013}"/>
          </ac:spMkLst>
        </pc:spChg>
        <pc:spChg chg="add mod">
          <ac:chgData name="design studio moara" userId="bb76c698d5ed7a70" providerId="LiveId" clId="{072F094C-5CA3-4EB3-B52C-2480D9ADD0BC}" dt="2024-01-24T04:19:34.129" v="5642" actId="207"/>
          <ac:spMkLst>
            <pc:docMk/>
            <pc:sldMk cId="1906979262" sldId="433"/>
            <ac:spMk id="27" creationId="{A20F20AF-CC14-36FD-3451-F0F6B9C461A3}"/>
          </ac:spMkLst>
        </pc:spChg>
        <pc:spChg chg="add mod">
          <ac:chgData name="design studio moara" userId="bb76c698d5ed7a70" providerId="LiveId" clId="{072F094C-5CA3-4EB3-B52C-2480D9ADD0BC}" dt="2024-01-24T04:19:34.129" v="5642" actId="207"/>
          <ac:spMkLst>
            <pc:docMk/>
            <pc:sldMk cId="1906979262" sldId="433"/>
            <ac:spMk id="28" creationId="{E0579112-2B76-2B09-9CB3-204D13ACB91C}"/>
          </ac:spMkLst>
        </pc:spChg>
        <pc:spChg chg="add del mod">
          <ac:chgData name="design studio moara" userId="bb76c698d5ed7a70" providerId="LiveId" clId="{072F094C-5CA3-4EB3-B52C-2480D9ADD0BC}" dt="2024-01-24T04:18:33.629" v="5636" actId="478"/>
          <ac:spMkLst>
            <pc:docMk/>
            <pc:sldMk cId="1906979262" sldId="433"/>
            <ac:spMk id="29" creationId="{BED79C6A-137F-7F4F-095E-97E2A9A8A407}"/>
          </ac:spMkLst>
        </pc:spChg>
        <pc:spChg chg="add del mod">
          <ac:chgData name="design studio moara" userId="bb76c698d5ed7a70" providerId="LiveId" clId="{072F094C-5CA3-4EB3-B52C-2480D9ADD0BC}" dt="2024-01-24T04:18:33.629" v="5636" actId="478"/>
          <ac:spMkLst>
            <pc:docMk/>
            <pc:sldMk cId="1906979262" sldId="433"/>
            <ac:spMk id="30" creationId="{E16AF678-4191-A02D-AD2B-D735D53C4956}"/>
          </ac:spMkLst>
        </pc:spChg>
        <pc:spChg chg="add del mod">
          <ac:chgData name="design studio moara" userId="bb76c698d5ed7a70" providerId="LiveId" clId="{072F094C-5CA3-4EB3-B52C-2480D9ADD0BC}" dt="2024-01-24T04:18:33.629" v="5636" actId="478"/>
          <ac:spMkLst>
            <pc:docMk/>
            <pc:sldMk cId="1906979262" sldId="433"/>
            <ac:spMk id="31" creationId="{7DA9BD87-5FE5-3727-5720-496C72352F67}"/>
          </ac:spMkLst>
        </pc:spChg>
        <pc:spChg chg="add del mod">
          <ac:chgData name="design studio moara" userId="bb76c698d5ed7a70" providerId="LiveId" clId="{072F094C-5CA3-4EB3-B52C-2480D9ADD0BC}" dt="2024-01-24T04:18:33.629" v="5636" actId="478"/>
          <ac:spMkLst>
            <pc:docMk/>
            <pc:sldMk cId="1906979262" sldId="433"/>
            <ac:spMk id="32" creationId="{D6C4AC95-9635-F754-B06B-8AD18678EAB5}"/>
          </ac:spMkLst>
        </pc:spChg>
        <pc:spChg chg="add mod topLvl">
          <ac:chgData name="design studio moara" userId="bb76c698d5ed7a70" providerId="LiveId" clId="{072F094C-5CA3-4EB3-B52C-2480D9ADD0BC}" dt="2024-01-24T06:17:35.963" v="6702" actId="1076"/>
          <ac:spMkLst>
            <pc:docMk/>
            <pc:sldMk cId="1906979262" sldId="433"/>
            <ac:spMk id="33" creationId="{0D3E532E-AD15-B541-F02A-B7332AFE17CF}"/>
          </ac:spMkLst>
        </pc:spChg>
        <pc:spChg chg="add mod topLvl">
          <ac:chgData name="design studio moara" userId="bb76c698d5ed7a70" providerId="LiveId" clId="{072F094C-5CA3-4EB3-B52C-2480D9ADD0BC}" dt="2024-01-24T06:17:35.963" v="6702" actId="1076"/>
          <ac:spMkLst>
            <pc:docMk/>
            <pc:sldMk cId="1906979262" sldId="433"/>
            <ac:spMk id="34" creationId="{1A5A216C-77A9-8792-52A5-5EFF999711B4}"/>
          </ac:spMkLst>
        </pc:spChg>
        <pc:spChg chg="add mod topLvl">
          <ac:chgData name="design studio moara" userId="bb76c698d5ed7a70" providerId="LiveId" clId="{072F094C-5CA3-4EB3-B52C-2480D9ADD0BC}" dt="2024-01-24T06:17:35.963" v="6702" actId="1076"/>
          <ac:spMkLst>
            <pc:docMk/>
            <pc:sldMk cId="1906979262" sldId="433"/>
            <ac:spMk id="35" creationId="{5BC7186B-7EE6-E359-EF38-ED2BA93078AA}"/>
          </ac:spMkLst>
        </pc:spChg>
        <pc:spChg chg="add mod">
          <ac:chgData name="design studio moara" userId="bb76c698d5ed7a70" providerId="LiveId" clId="{072F094C-5CA3-4EB3-B52C-2480D9ADD0BC}" dt="2024-01-24T06:00:16.883" v="6201" actId="1076"/>
          <ac:spMkLst>
            <pc:docMk/>
            <pc:sldMk cId="1906979262" sldId="433"/>
            <ac:spMk id="37" creationId="{A313CE8A-D050-0F6A-6A23-9A47FE5F3681}"/>
          </ac:spMkLst>
        </pc:spChg>
        <pc:spChg chg="add mod">
          <ac:chgData name="design studio moara" userId="bb76c698d5ed7a70" providerId="LiveId" clId="{072F094C-5CA3-4EB3-B52C-2480D9ADD0BC}" dt="2024-01-24T06:01:56.742" v="6229" actId="207"/>
          <ac:spMkLst>
            <pc:docMk/>
            <pc:sldMk cId="1906979262" sldId="433"/>
            <ac:spMk id="38" creationId="{C5C314FC-AADD-38A3-1061-D24232A6404C}"/>
          </ac:spMkLst>
        </pc:spChg>
        <pc:grpChg chg="add del mod">
          <ac:chgData name="design studio moara" userId="bb76c698d5ed7a70" providerId="LiveId" clId="{072F094C-5CA3-4EB3-B52C-2480D9ADD0BC}" dt="2024-01-24T04:21:07.956" v="5654" actId="165"/>
          <ac:grpSpMkLst>
            <pc:docMk/>
            <pc:sldMk cId="1906979262" sldId="433"/>
            <ac:grpSpMk id="36" creationId="{558AED40-7692-CC3A-AD5B-1D83CC26DDA3}"/>
          </ac:grpSpMkLst>
        </pc:grpChg>
        <pc:picChg chg="add del mod">
          <ac:chgData name="design studio moara" userId="bb76c698d5ed7a70" providerId="LiveId" clId="{072F094C-5CA3-4EB3-B52C-2480D9ADD0BC}" dt="2024-01-24T06:56:04.558" v="7237" actId="478"/>
          <ac:picMkLst>
            <pc:docMk/>
            <pc:sldMk cId="1906979262" sldId="433"/>
            <ac:picMk id="39" creationId="{EE5B9C9D-B942-0A8A-71AD-BD4A55B8B52A}"/>
          </ac:picMkLst>
        </pc:picChg>
      </pc:sldChg>
      <pc:sldChg chg="addSp delSp modSp new mod setBg modClrScheme chgLayout">
        <pc:chgData name="design studio moara" userId="bb76c698d5ed7a70" providerId="LiveId" clId="{072F094C-5CA3-4EB3-B52C-2480D9ADD0BC}" dt="2024-01-24T07:03:03.800" v="7329" actId="1037"/>
        <pc:sldMkLst>
          <pc:docMk/>
          <pc:sldMk cId="2614438199" sldId="434"/>
        </pc:sldMkLst>
        <pc:spChg chg="del">
          <ac:chgData name="design studio moara" userId="bb76c698d5ed7a70" providerId="LiveId" clId="{072F094C-5CA3-4EB3-B52C-2480D9ADD0BC}" dt="2024-01-24T03:55:01.173" v="5323" actId="478"/>
          <ac:spMkLst>
            <pc:docMk/>
            <pc:sldMk cId="2614438199" sldId="434"/>
            <ac:spMk id="2" creationId="{1BB856D7-75EF-7C91-C659-E28ABFD0AFF9}"/>
          </ac:spMkLst>
        </pc:spChg>
        <pc:spChg chg="add del mod">
          <ac:chgData name="design studio moara" userId="bb76c698d5ed7a70" providerId="LiveId" clId="{072F094C-5CA3-4EB3-B52C-2480D9ADD0BC}" dt="2024-01-24T04:22:14.288" v="5668" actId="478"/>
          <ac:spMkLst>
            <pc:docMk/>
            <pc:sldMk cId="2614438199" sldId="434"/>
            <ac:spMk id="4" creationId="{8700F716-2E62-4A96-6595-73F5912A92A3}"/>
          </ac:spMkLst>
        </pc:spChg>
        <pc:spChg chg="add mod">
          <ac:chgData name="design studio moara" userId="bb76c698d5ed7a70" providerId="LiveId" clId="{072F094C-5CA3-4EB3-B52C-2480D9ADD0BC}" dt="2024-01-24T04:29:09.935" v="5793" actId="1035"/>
          <ac:spMkLst>
            <pc:docMk/>
            <pc:sldMk cId="2614438199" sldId="434"/>
            <ac:spMk id="6" creationId="{747D66E6-321D-85F4-82B9-8B274029497E}"/>
          </ac:spMkLst>
        </pc:spChg>
        <pc:spChg chg="add mod topLvl">
          <ac:chgData name="design studio moara" userId="bb76c698d5ed7a70" providerId="LiveId" clId="{072F094C-5CA3-4EB3-B52C-2480D9ADD0BC}" dt="2024-01-24T04:28:26.367" v="5763" actId="1076"/>
          <ac:spMkLst>
            <pc:docMk/>
            <pc:sldMk cId="2614438199" sldId="434"/>
            <ac:spMk id="7" creationId="{883317A8-29A4-0415-1213-24116467B97D}"/>
          </ac:spMkLst>
        </pc:spChg>
        <pc:spChg chg="add del mod">
          <ac:chgData name="design studio moara" userId="bb76c698d5ed7a70" providerId="LiveId" clId="{072F094C-5CA3-4EB3-B52C-2480D9ADD0BC}" dt="2024-01-24T04:23:24.095" v="5675" actId="478"/>
          <ac:spMkLst>
            <pc:docMk/>
            <pc:sldMk cId="2614438199" sldId="434"/>
            <ac:spMk id="8" creationId="{1ADC654F-6890-9A94-55D1-7FB56319C558}"/>
          </ac:spMkLst>
        </pc:spChg>
        <pc:spChg chg="add del mod ord">
          <ac:chgData name="design studio moara" userId="bb76c698d5ed7a70" providerId="LiveId" clId="{072F094C-5CA3-4EB3-B52C-2480D9ADD0BC}" dt="2024-01-24T04:25:11.775" v="5702" actId="478"/>
          <ac:spMkLst>
            <pc:docMk/>
            <pc:sldMk cId="2614438199" sldId="434"/>
            <ac:spMk id="10" creationId="{E02F1E13-723D-544C-8C00-822CC302BBBA}"/>
          </ac:spMkLst>
        </pc:spChg>
        <pc:spChg chg="add mod">
          <ac:chgData name="design studio moara" userId="bb76c698d5ed7a70" providerId="LiveId" clId="{072F094C-5CA3-4EB3-B52C-2480D9ADD0BC}" dt="2024-01-24T04:23:44.414" v="5680"/>
          <ac:spMkLst>
            <pc:docMk/>
            <pc:sldMk cId="2614438199" sldId="434"/>
            <ac:spMk id="11" creationId="{14317A15-1498-BF22-BE90-042532879EA2}"/>
          </ac:spMkLst>
        </pc:spChg>
        <pc:spChg chg="add mod">
          <ac:chgData name="design studio moara" userId="bb76c698d5ed7a70" providerId="LiveId" clId="{072F094C-5CA3-4EB3-B52C-2480D9ADD0BC}" dt="2024-01-24T04:23:44.414" v="5680"/>
          <ac:spMkLst>
            <pc:docMk/>
            <pc:sldMk cId="2614438199" sldId="434"/>
            <ac:spMk id="12" creationId="{6DF4058E-6B55-354F-0B42-CE5EC724DC23}"/>
          </ac:spMkLst>
        </pc:spChg>
        <pc:spChg chg="add mod topLvl">
          <ac:chgData name="design studio moara" userId="bb76c698d5ed7a70" providerId="LiveId" clId="{072F094C-5CA3-4EB3-B52C-2480D9ADD0BC}" dt="2024-01-24T04:28:49.330" v="5769" actId="14100"/>
          <ac:spMkLst>
            <pc:docMk/>
            <pc:sldMk cId="2614438199" sldId="434"/>
            <ac:spMk id="13" creationId="{666F2644-CA10-C800-BCF2-8E0AD823D760}"/>
          </ac:spMkLst>
        </pc:spChg>
        <pc:spChg chg="add mod topLvl">
          <ac:chgData name="design studio moara" userId="bb76c698d5ed7a70" providerId="LiveId" clId="{072F094C-5CA3-4EB3-B52C-2480D9ADD0BC}" dt="2024-01-24T04:28:13.330" v="5757" actId="164"/>
          <ac:spMkLst>
            <pc:docMk/>
            <pc:sldMk cId="2614438199" sldId="434"/>
            <ac:spMk id="14" creationId="{0B495533-EC6E-9DD6-A6D7-1EEC550E2C8C}"/>
          </ac:spMkLst>
        </pc:spChg>
        <pc:spChg chg="add mod ord">
          <ac:chgData name="design studio moara" userId="bb76c698d5ed7a70" providerId="LiveId" clId="{072F094C-5CA3-4EB3-B52C-2480D9ADD0BC}" dt="2024-01-24T07:03:01.198" v="7327" actId="14100"/>
          <ac:spMkLst>
            <pc:docMk/>
            <pc:sldMk cId="2614438199" sldId="434"/>
            <ac:spMk id="18" creationId="{D5712BFC-4E8B-C6E9-9413-606B1D3C71A9}"/>
          </ac:spMkLst>
        </pc:spChg>
        <pc:spChg chg="add mod">
          <ac:chgData name="design studio moara" userId="bb76c698d5ed7a70" providerId="LiveId" clId="{072F094C-5CA3-4EB3-B52C-2480D9ADD0BC}" dt="2024-01-24T05:59:26.979" v="6187" actId="1035"/>
          <ac:spMkLst>
            <pc:docMk/>
            <pc:sldMk cId="2614438199" sldId="434"/>
            <ac:spMk id="21" creationId="{65A19818-DA7D-ABC5-0692-267FD8A348AD}"/>
          </ac:spMkLst>
        </pc:spChg>
        <pc:spChg chg="add mod">
          <ac:chgData name="design studio moara" userId="bb76c698d5ed7a70" providerId="LiveId" clId="{072F094C-5CA3-4EB3-B52C-2480D9ADD0BC}" dt="2024-01-24T04:30:18.063" v="5822" actId="164"/>
          <ac:spMkLst>
            <pc:docMk/>
            <pc:sldMk cId="2614438199" sldId="434"/>
            <ac:spMk id="22" creationId="{5742E179-805A-7C05-63C3-5D37322BA9F6}"/>
          </ac:spMkLst>
        </pc:spChg>
        <pc:spChg chg="add mod">
          <ac:chgData name="design studio moara" userId="bb76c698d5ed7a70" providerId="LiveId" clId="{072F094C-5CA3-4EB3-B52C-2480D9ADD0BC}" dt="2024-01-24T04:30:18.063" v="5822" actId="164"/>
          <ac:spMkLst>
            <pc:docMk/>
            <pc:sldMk cId="2614438199" sldId="434"/>
            <ac:spMk id="23" creationId="{7A92EEA5-B2D4-DD05-9992-34FF9597C64C}"/>
          </ac:spMkLst>
        </pc:spChg>
        <pc:spChg chg="add mod ord">
          <ac:chgData name="design studio moara" userId="bb76c698d5ed7a70" providerId="LiveId" clId="{072F094C-5CA3-4EB3-B52C-2480D9ADD0BC}" dt="2024-01-24T06:04:01.192" v="6276" actId="1036"/>
          <ac:spMkLst>
            <pc:docMk/>
            <pc:sldMk cId="2614438199" sldId="434"/>
            <ac:spMk id="24" creationId="{2B944CBB-C2DC-C225-B62E-ECB670A4DF62}"/>
          </ac:spMkLst>
        </pc:spChg>
        <pc:spChg chg="add del mod ord">
          <ac:chgData name="design studio moara" userId="bb76c698d5ed7a70" providerId="LiveId" clId="{072F094C-5CA3-4EB3-B52C-2480D9ADD0BC}" dt="2024-01-24T06:02:40.196" v="6239" actId="931"/>
          <ac:spMkLst>
            <pc:docMk/>
            <pc:sldMk cId="2614438199" sldId="434"/>
            <ac:spMk id="26" creationId="{792A05FB-DD34-D122-3E4C-EF3DB6CAADA9}"/>
          </ac:spMkLst>
        </pc:spChg>
        <pc:spChg chg="add mod ord">
          <ac:chgData name="design studio moara" userId="bb76c698d5ed7a70" providerId="LiveId" clId="{072F094C-5CA3-4EB3-B52C-2480D9ADD0BC}" dt="2024-01-24T06:04:12.658" v="6296" actId="1036"/>
          <ac:spMkLst>
            <pc:docMk/>
            <pc:sldMk cId="2614438199" sldId="434"/>
            <ac:spMk id="27" creationId="{B1102FEF-D1DA-6D4E-929D-D7D195C5E6E1}"/>
          </ac:spMkLst>
        </pc:spChg>
        <pc:spChg chg="add mod">
          <ac:chgData name="design studio moara" userId="bb76c698d5ed7a70" providerId="LiveId" clId="{072F094C-5CA3-4EB3-B52C-2480D9ADD0BC}" dt="2024-01-24T06:02:19.820" v="6236" actId="207"/>
          <ac:spMkLst>
            <pc:docMk/>
            <pc:sldMk cId="2614438199" sldId="434"/>
            <ac:spMk id="28" creationId="{6BF148E0-87E2-0EA5-8FCD-A5B559E58450}"/>
          </ac:spMkLst>
        </pc:spChg>
        <pc:spChg chg="add del mod">
          <ac:chgData name="design studio moara" userId="bb76c698d5ed7a70" providerId="LiveId" clId="{072F094C-5CA3-4EB3-B52C-2480D9ADD0BC}" dt="2024-01-24T06:04:22.604" v="6298" actId="478"/>
          <ac:spMkLst>
            <pc:docMk/>
            <pc:sldMk cId="2614438199" sldId="434"/>
            <ac:spMk id="32" creationId="{293CEED7-22FE-2AD6-A00D-4F73C0F4CFBB}"/>
          </ac:spMkLst>
        </pc:spChg>
        <pc:spChg chg="add del mod">
          <ac:chgData name="design studio moara" userId="bb76c698d5ed7a70" providerId="LiveId" clId="{072F094C-5CA3-4EB3-B52C-2480D9ADD0BC}" dt="2024-01-24T07:02:17.871" v="7314" actId="478"/>
          <ac:spMkLst>
            <pc:docMk/>
            <pc:sldMk cId="2614438199" sldId="434"/>
            <ac:spMk id="34" creationId="{55DADC54-0610-1F4D-8A70-24E4E19E0331}"/>
          </ac:spMkLst>
        </pc:spChg>
        <pc:grpChg chg="add del mod ord">
          <ac:chgData name="design studio moara" userId="bb76c698d5ed7a70" providerId="LiveId" clId="{072F094C-5CA3-4EB3-B52C-2480D9ADD0BC}" dt="2024-01-24T04:24:28.982" v="5691" actId="165"/>
          <ac:grpSpMkLst>
            <pc:docMk/>
            <pc:sldMk cId="2614438199" sldId="434"/>
            <ac:grpSpMk id="15" creationId="{52BE84FE-1EAE-70CC-0071-08E6D9D08D6A}"/>
          </ac:grpSpMkLst>
        </pc:grpChg>
        <pc:grpChg chg="add del mod ord">
          <ac:chgData name="design studio moara" userId="bb76c698d5ed7a70" providerId="LiveId" clId="{072F094C-5CA3-4EB3-B52C-2480D9ADD0BC}" dt="2024-01-24T04:27:17.962" v="5728" actId="165"/>
          <ac:grpSpMkLst>
            <pc:docMk/>
            <pc:sldMk cId="2614438199" sldId="434"/>
            <ac:grpSpMk id="16" creationId="{7EA6C889-780B-A7F2-F4FA-FB124033DD3D}"/>
          </ac:grpSpMkLst>
        </pc:grpChg>
        <pc:grpChg chg="add del mod">
          <ac:chgData name="design studio moara" userId="bb76c698d5ed7a70" providerId="LiveId" clId="{072F094C-5CA3-4EB3-B52C-2480D9ADD0BC}" dt="2024-01-24T04:27:48.152" v="5737" actId="165"/>
          <ac:grpSpMkLst>
            <pc:docMk/>
            <pc:sldMk cId="2614438199" sldId="434"/>
            <ac:grpSpMk id="19" creationId="{29093B34-4E09-2722-86EB-6CAD94DC3ADC}"/>
          </ac:grpSpMkLst>
        </pc:grpChg>
        <pc:grpChg chg="add mod">
          <ac:chgData name="design studio moara" userId="bb76c698d5ed7a70" providerId="LiveId" clId="{072F094C-5CA3-4EB3-B52C-2480D9ADD0BC}" dt="2024-01-24T04:28:26.367" v="5763" actId="1076"/>
          <ac:grpSpMkLst>
            <pc:docMk/>
            <pc:sldMk cId="2614438199" sldId="434"/>
            <ac:grpSpMk id="20" creationId="{12FDF903-68A5-CD52-9EB8-0F8446F99221}"/>
          </ac:grpSpMkLst>
        </pc:grpChg>
        <pc:grpChg chg="add mod">
          <ac:chgData name="design studio moara" userId="bb76c698d5ed7a70" providerId="LiveId" clId="{072F094C-5CA3-4EB3-B52C-2480D9ADD0BC}" dt="2024-01-24T05:58:02.830" v="6159" actId="14100"/>
          <ac:grpSpMkLst>
            <pc:docMk/>
            <pc:sldMk cId="2614438199" sldId="434"/>
            <ac:grpSpMk id="25" creationId="{9DAF9524-8299-39B8-E728-FE990D367FF1}"/>
          </ac:grpSpMkLst>
        </pc:grpChg>
        <pc:picChg chg="add del mod">
          <ac:chgData name="design studio moara" userId="bb76c698d5ed7a70" providerId="LiveId" clId="{072F094C-5CA3-4EB3-B52C-2480D9ADD0BC}" dt="2024-01-24T06:56:07.098" v="7238" actId="478"/>
          <ac:picMkLst>
            <pc:docMk/>
            <pc:sldMk cId="2614438199" sldId="434"/>
            <ac:picMk id="9" creationId="{981A3CCD-2643-6555-3145-0511ABC054D6}"/>
          </ac:picMkLst>
        </pc:picChg>
        <pc:picChg chg="add del mod ord">
          <ac:chgData name="design studio moara" userId="bb76c698d5ed7a70" providerId="LiveId" clId="{072F094C-5CA3-4EB3-B52C-2480D9ADD0BC}" dt="2024-01-24T06:03:13.627" v="6253" actId="478"/>
          <ac:picMkLst>
            <pc:docMk/>
            <pc:sldMk cId="2614438199" sldId="434"/>
            <ac:picMk id="17" creationId="{E04A422E-C65D-E5F5-607D-3847C565A216}"/>
          </ac:picMkLst>
        </pc:picChg>
        <pc:picChg chg="add del mod ord modCrop">
          <ac:chgData name="design studio moara" userId="bb76c698d5ed7a70" providerId="LiveId" clId="{072F094C-5CA3-4EB3-B52C-2480D9ADD0BC}" dt="2024-01-24T07:03:03.800" v="7329" actId="1037"/>
          <ac:picMkLst>
            <pc:docMk/>
            <pc:sldMk cId="2614438199" sldId="434"/>
            <ac:picMk id="30" creationId="{D20C78A2-AA22-F90C-C1A6-4A9820CE62DF}"/>
          </ac:picMkLst>
        </pc:picChg>
      </pc:sldChg>
      <pc:sldChg chg="addSp delSp modSp new del mod setBg modClrScheme chgLayout">
        <pc:chgData name="design studio moara" userId="bb76c698d5ed7a70" providerId="LiveId" clId="{072F094C-5CA3-4EB3-B52C-2480D9ADD0BC}" dt="2024-01-24T05:54:12.759" v="6096" actId="47"/>
        <pc:sldMkLst>
          <pc:docMk/>
          <pc:sldMk cId="3973287681" sldId="435"/>
        </pc:sldMkLst>
        <pc:spChg chg="del">
          <ac:chgData name="design studio moara" userId="bb76c698d5ed7a70" providerId="LiveId" clId="{072F094C-5CA3-4EB3-B52C-2480D9ADD0BC}" dt="2024-01-24T03:56:22.601" v="5328" actId="478"/>
          <ac:spMkLst>
            <pc:docMk/>
            <pc:sldMk cId="3973287681" sldId="435"/>
            <ac:spMk id="2" creationId="{1A053D15-5F09-535B-6361-9417AB2105D7}"/>
          </ac:spMkLst>
        </pc:spChg>
        <pc:spChg chg="add del mod">
          <ac:chgData name="design studio moara" userId="bb76c698d5ed7a70" providerId="LiveId" clId="{072F094C-5CA3-4EB3-B52C-2480D9ADD0BC}" dt="2024-01-24T05:40:10.200" v="5955" actId="1035"/>
          <ac:spMkLst>
            <pc:docMk/>
            <pc:sldMk cId="3973287681" sldId="435"/>
            <ac:spMk id="4" creationId="{0D360267-A8E0-132F-DE42-613AFC652B41}"/>
          </ac:spMkLst>
        </pc:spChg>
        <pc:spChg chg="add mod">
          <ac:chgData name="design studio moara" userId="bb76c698d5ed7a70" providerId="LiveId" clId="{072F094C-5CA3-4EB3-B52C-2480D9ADD0BC}" dt="2024-01-24T05:44:08.374" v="6045" actId="20577"/>
          <ac:spMkLst>
            <pc:docMk/>
            <pc:sldMk cId="3973287681" sldId="435"/>
            <ac:spMk id="6" creationId="{B2B51095-59C8-43E6-71AE-18D657CA9207}"/>
          </ac:spMkLst>
        </pc:spChg>
        <pc:spChg chg="add del mod ord">
          <ac:chgData name="design studio moara" userId="bb76c698d5ed7a70" providerId="LiveId" clId="{072F094C-5CA3-4EB3-B52C-2480D9ADD0BC}" dt="2024-01-24T05:41:06.358" v="5957" actId="21"/>
          <ac:spMkLst>
            <pc:docMk/>
            <pc:sldMk cId="3973287681" sldId="435"/>
            <ac:spMk id="7" creationId="{9E41BBB3-B6D6-9976-7018-3B0CEDB64FC3}"/>
          </ac:spMkLst>
        </pc:spChg>
        <pc:spChg chg="add del mod">
          <ac:chgData name="design studio moara" userId="bb76c698d5ed7a70" providerId="LiveId" clId="{072F094C-5CA3-4EB3-B52C-2480D9ADD0BC}" dt="2024-01-24T04:31:29.555" v="5843" actId="478"/>
          <ac:spMkLst>
            <pc:docMk/>
            <pc:sldMk cId="3973287681" sldId="435"/>
            <ac:spMk id="8" creationId="{CC711DA2-FE84-FB56-B1BC-8AB53DFF6E49}"/>
          </ac:spMkLst>
        </pc:spChg>
        <pc:spChg chg="add del mod">
          <ac:chgData name="design studio moara" userId="bb76c698d5ed7a70" providerId="LiveId" clId="{072F094C-5CA3-4EB3-B52C-2480D9ADD0BC}" dt="2024-01-24T04:31:20.799" v="5841" actId="478"/>
          <ac:spMkLst>
            <pc:docMk/>
            <pc:sldMk cId="3973287681" sldId="435"/>
            <ac:spMk id="9" creationId="{60E7A104-DB4F-FB1F-4FD3-3D1C7488E5E2}"/>
          </ac:spMkLst>
        </pc:spChg>
        <pc:spChg chg="add mod topLvl">
          <ac:chgData name="design studio moara" userId="bb76c698d5ed7a70" providerId="LiveId" clId="{072F094C-5CA3-4EB3-B52C-2480D9ADD0BC}" dt="2024-01-24T04:39:15.810" v="5942" actId="164"/>
          <ac:spMkLst>
            <pc:docMk/>
            <pc:sldMk cId="3973287681" sldId="435"/>
            <ac:spMk id="10" creationId="{2867AA89-4CCC-DD7B-73B1-584837D1A90F}"/>
          </ac:spMkLst>
        </pc:spChg>
        <pc:spChg chg="add del mod">
          <ac:chgData name="design studio moara" userId="bb76c698d5ed7a70" providerId="LiveId" clId="{072F094C-5CA3-4EB3-B52C-2480D9ADD0BC}" dt="2024-01-24T04:37:35.899" v="5893" actId="478"/>
          <ac:spMkLst>
            <pc:docMk/>
            <pc:sldMk cId="3973287681" sldId="435"/>
            <ac:spMk id="11" creationId="{EA852DB9-49BF-4371-471C-6600ED110DF1}"/>
          </ac:spMkLst>
        </pc:spChg>
        <pc:spChg chg="add del mod">
          <ac:chgData name="design studio moara" userId="bb76c698d5ed7a70" providerId="LiveId" clId="{072F094C-5CA3-4EB3-B52C-2480D9ADD0BC}" dt="2024-01-24T04:37:56.938" v="5915" actId="478"/>
          <ac:spMkLst>
            <pc:docMk/>
            <pc:sldMk cId="3973287681" sldId="435"/>
            <ac:spMk id="14" creationId="{B3C5C195-CB24-388D-D282-8F415F440054}"/>
          </ac:spMkLst>
        </pc:spChg>
        <pc:spChg chg="add mod topLvl">
          <ac:chgData name="design studio moara" userId="bb76c698d5ed7a70" providerId="LiveId" clId="{072F094C-5CA3-4EB3-B52C-2480D9ADD0BC}" dt="2024-01-24T04:39:15.810" v="5942" actId="164"/>
          <ac:spMkLst>
            <pc:docMk/>
            <pc:sldMk cId="3973287681" sldId="435"/>
            <ac:spMk id="15" creationId="{06BD8933-2764-1F7F-F8B6-B8CB123E7C8E}"/>
          </ac:spMkLst>
        </pc:spChg>
        <pc:spChg chg="add mod topLvl">
          <ac:chgData name="design studio moara" userId="bb76c698d5ed7a70" providerId="LiveId" clId="{072F094C-5CA3-4EB3-B52C-2480D9ADD0BC}" dt="2024-01-24T04:39:15.810" v="5942" actId="164"/>
          <ac:spMkLst>
            <pc:docMk/>
            <pc:sldMk cId="3973287681" sldId="435"/>
            <ac:spMk id="16" creationId="{7B776F35-4825-4D90-CD37-1F02752BEDA3}"/>
          </ac:spMkLst>
        </pc:spChg>
        <pc:spChg chg="add mod topLvl">
          <ac:chgData name="design studio moara" userId="bb76c698d5ed7a70" providerId="LiveId" clId="{072F094C-5CA3-4EB3-B52C-2480D9ADD0BC}" dt="2024-01-24T04:39:15.810" v="5942" actId="164"/>
          <ac:spMkLst>
            <pc:docMk/>
            <pc:sldMk cId="3973287681" sldId="435"/>
            <ac:spMk id="17" creationId="{D7D12E6E-003F-6B79-6050-D15BDE572B94}"/>
          </ac:spMkLst>
        </pc:spChg>
        <pc:spChg chg="add del mod ord">
          <ac:chgData name="design studio moara" userId="bb76c698d5ed7a70" providerId="LiveId" clId="{072F094C-5CA3-4EB3-B52C-2480D9ADD0BC}" dt="2024-01-24T05:47:15.717" v="6046" actId="931"/>
          <ac:spMkLst>
            <pc:docMk/>
            <pc:sldMk cId="3973287681" sldId="435"/>
            <ac:spMk id="21" creationId="{493FFB95-631F-104B-FDE1-B25D1E9DEA13}"/>
          </ac:spMkLst>
        </pc:spChg>
        <pc:spChg chg="add mod ord">
          <ac:chgData name="design studio moara" userId="bb76c698d5ed7a70" providerId="LiveId" clId="{072F094C-5CA3-4EB3-B52C-2480D9ADD0BC}" dt="2024-01-24T05:43:43.769" v="6036" actId="700"/>
          <ac:spMkLst>
            <pc:docMk/>
            <pc:sldMk cId="3973287681" sldId="435"/>
            <ac:spMk id="22" creationId="{90F0D629-D8DF-BDDA-06A0-654CF1BC6AFF}"/>
          </ac:spMkLst>
        </pc:spChg>
        <pc:spChg chg="add mod ord">
          <ac:chgData name="design studio moara" userId="bb76c698d5ed7a70" providerId="LiveId" clId="{072F094C-5CA3-4EB3-B52C-2480D9ADD0BC}" dt="2024-01-24T05:47:21.978" v="6048" actId="962"/>
          <ac:spMkLst>
            <pc:docMk/>
            <pc:sldMk cId="3973287681" sldId="435"/>
            <ac:spMk id="23" creationId="{06E2B4E7-3DAB-A73C-60F3-E06B426C21CC}"/>
          </ac:spMkLst>
        </pc:spChg>
        <pc:spChg chg="add mod ord">
          <ac:chgData name="design studio moara" userId="bb76c698d5ed7a70" providerId="LiveId" clId="{072F094C-5CA3-4EB3-B52C-2480D9ADD0BC}" dt="2024-01-24T05:43:43.769" v="6036" actId="700"/>
          <ac:spMkLst>
            <pc:docMk/>
            <pc:sldMk cId="3973287681" sldId="435"/>
            <ac:spMk id="24" creationId="{C1AEF44C-49BF-B681-B508-83C369A79212}"/>
          </ac:spMkLst>
        </pc:spChg>
        <pc:grpChg chg="add del mod ord">
          <ac:chgData name="design studio moara" userId="bb76c698d5ed7a70" providerId="LiveId" clId="{072F094C-5CA3-4EB3-B52C-2480D9ADD0BC}" dt="2024-01-24T04:39:01.929" v="5940" actId="165"/>
          <ac:grpSpMkLst>
            <pc:docMk/>
            <pc:sldMk cId="3973287681" sldId="435"/>
            <ac:grpSpMk id="18" creationId="{7B23B871-787F-9CDA-48A2-D210C9034B6A}"/>
          </ac:grpSpMkLst>
        </pc:grpChg>
        <pc:grpChg chg="add del mod">
          <ac:chgData name="design studio moara" userId="bb76c698d5ed7a70" providerId="LiveId" clId="{072F094C-5CA3-4EB3-B52C-2480D9ADD0BC}" dt="2024-01-24T05:41:23.285" v="5962" actId="21"/>
          <ac:grpSpMkLst>
            <pc:docMk/>
            <pc:sldMk cId="3973287681" sldId="435"/>
            <ac:grpSpMk id="19" creationId="{4EAC8A2E-7664-1CF3-2144-C9A889356BBA}"/>
          </ac:grpSpMkLst>
        </pc:grpChg>
        <pc:picChg chg="add del mod ord">
          <ac:chgData name="design studio moara" userId="bb76c698d5ed7a70" providerId="LiveId" clId="{072F094C-5CA3-4EB3-B52C-2480D9ADD0BC}" dt="2024-01-24T04:38:31.117" v="5934" actId="478"/>
          <ac:picMkLst>
            <pc:docMk/>
            <pc:sldMk cId="3973287681" sldId="435"/>
            <ac:picMk id="13" creationId="{8EFB2A3E-5207-5DFD-D926-B78DCB9C5ED1}"/>
          </ac:picMkLst>
        </pc:picChg>
        <pc:picChg chg="add mod">
          <ac:chgData name="design studio moara" userId="bb76c698d5ed7a70" providerId="LiveId" clId="{072F094C-5CA3-4EB3-B52C-2480D9ADD0BC}" dt="2024-01-24T05:40:34.904" v="5956"/>
          <ac:picMkLst>
            <pc:docMk/>
            <pc:sldMk cId="3973287681" sldId="435"/>
            <ac:picMk id="20" creationId="{5D45014F-6DA9-A434-5290-ECE01526E53F}"/>
          </ac:picMkLst>
        </pc:picChg>
        <pc:picChg chg="add mod">
          <ac:chgData name="design studio moara" userId="bb76c698d5ed7a70" providerId="LiveId" clId="{072F094C-5CA3-4EB3-B52C-2480D9ADD0BC}" dt="2024-01-24T05:47:21.977" v="6047" actId="27614"/>
          <ac:picMkLst>
            <pc:docMk/>
            <pc:sldMk cId="3973287681" sldId="435"/>
            <ac:picMk id="26" creationId="{147E1AE1-B97F-89F2-55D8-6129D3F406B5}"/>
          </ac:picMkLst>
        </pc:picChg>
      </pc:sldChg>
      <pc:sldChg chg="addSp delSp modSp add mod chgLayout">
        <pc:chgData name="design studio moara" userId="bb76c698d5ed7a70" providerId="LiveId" clId="{072F094C-5CA3-4EB3-B52C-2480D9ADD0BC}" dt="2024-01-24T06:57:59.084" v="7290" actId="1076"/>
        <pc:sldMkLst>
          <pc:docMk/>
          <pc:sldMk cId="2635203666" sldId="436"/>
        </pc:sldMkLst>
        <pc:spChg chg="add del mod ord">
          <ac:chgData name="design studio moara" userId="bb76c698d5ed7a70" providerId="LiveId" clId="{072F094C-5CA3-4EB3-B52C-2480D9ADD0BC}" dt="2024-01-24T05:48:39.337" v="6066" actId="700"/>
          <ac:spMkLst>
            <pc:docMk/>
            <pc:sldMk cId="2635203666" sldId="436"/>
            <ac:spMk id="2" creationId="{13B0ABCD-04D4-CBEC-748A-4C030D21EAB9}"/>
          </ac:spMkLst>
        </pc:spChg>
        <pc:spChg chg="add del mod ord">
          <ac:chgData name="design studio moara" userId="bb76c698d5ed7a70" providerId="LiveId" clId="{072F094C-5CA3-4EB3-B52C-2480D9ADD0BC}" dt="2024-01-24T05:48:52.726" v="6068" actId="700"/>
          <ac:spMkLst>
            <pc:docMk/>
            <pc:sldMk cId="2635203666" sldId="436"/>
            <ac:spMk id="3" creationId="{7E7D4295-28B2-0EB0-0923-4D026407824D}"/>
          </ac:spMkLst>
        </pc:spChg>
        <pc:spChg chg="mod">
          <ac:chgData name="design studio moara" userId="bb76c698d5ed7a70" providerId="LiveId" clId="{072F094C-5CA3-4EB3-B52C-2480D9ADD0BC}" dt="2024-01-24T06:57:26.191" v="7285" actId="1037"/>
          <ac:spMkLst>
            <pc:docMk/>
            <pc:sldMk cId="2635203666" sldId="436"/>
            <ac:spMk id="4" creationId="{0D360267-A8E0-132F-DE42-613AFC652B41}"/>
          </ac:spMkLst>
        </pc:spChg>
        <pc:spChg chg="add del mod ord">
          <ac:chgData name="design studio moara" userId="bb76c698d5ed7a70" providerId="LiveId" clId="{072F094C-5CA3-4EB3-B52C-2480D9ADD0BC}" dt="2024-01-24T05:51:56.523" v="6069" actId="931"/>
          <ac:spMkLst>
            <pc:docMk/>
            <pc:sldMk cId="2635203666" sldId="436"/>
            <ac:spMk id="5" creationId="{B408B8B4-74DD-AD08-B989-2E3A45714049}"/>
          </ac:spMkLst>
        </pc:spChg>
        <pc:spChg chg="mod">
          <ac:chgData name="design studio moara" userId="bb76c698d5ed7a70" providerId="LiveId" clId="{072F094C-5CA3-4EB3-B52C-2480D9ADD0BC}" dt="2024-01-24T06:57:43.773" v="7288" actId="14100"/>
          <ac:spMkLst>
            <pc:docMk/>
            <pc:sldMk cId="2635203666" sldId="436"/>
            <ac:spMk id="6" creationId="{B2B51095-59C8-43E6-71AE-18D657CA9207}"/>
          </ac:spMkLst>
        </pc:spChg>
        <pc:spChg chg="add del mod">
          <ac:chgData name="design studio moara" userId="bb76c698d5ed7a70" providerId="LiveId" clId="{072F094C-5CA3-4EB3-B52C-2480D9ADD0BC}" dt="2024-01-24T05:52:07.055" v="6071" actId="931"/>
          <ac:spMkLst>
            <pc:docMk/>
            <pc:sldMk cId="2635203666" sldId="436"/>
            <ac:spMk id="10" creationId="{5BDC03F5-38C6-BC96-F1B5-2D4F0D57D015}"/>
          </ac:spMkLst>
        </pc:spChg>
        <pc:spChg chg="add del mod">
          <ac:chgData name="design studio moara" userId="bb76c698d5ed7a70" providerId="LiveId" clId="{072F094C-5CA3-4EB3-B52C-2480D9ADD0BC}" dt="2024-01-24T05:53:19.162" v="6084" actId="931"/>
          <ac:spMkLst>
            <pc:docMk/>
            <pc:sldMk cId="2635203666" sldId="436"/>
            <ac:spMk id="14" creationId="{9B87D864-8FF9-9942-5341-126EF911358B}"/>
          </ac:spMkLst>
        </pc:spChg>
        <pc:spChg chg="add mod">
          <ac:chgData name="design studio moara" userId="bb76c698d5ed7a70" providerId="LiveId" clId="{072F094C-5CA3-4EB3-B52C-2480D9ADD0BC}" dt="2024-01-24T05:55:01.851" v="6115" actId="1076"/>
          <ac:spMkLst>
            <pc:docMk/>
            <pc:sldMk cId="2635203666" sldId="436"/>
            <ac:spMk id="17" creationId="{764B4128-4097-4E2F-3A25-EDC82465ED2F}"/>
          </ac:spMkLst>
        </pc:spChg>
        <pc:spChg chg="add del mod">
          <ac:chgData name="design studio moara" userId="bb76c698d5ed7a70" providerId="LiveId" clId="{072F094C-5CA3-4EB3-B52C-2480D9ADD0BC}" dt="2024-01-24T06:00:37.919" v="6205" actId="478"/>
          <ac:spMkLst>
            <pc:docMk/>
            <pc:sldMk cId="2635203666" sldId="436"/>
            <ac:spMk id="18" creationId="{11654DAB-F245-FD5E-258B-5445F8CE87F7}"/>
          </ac:spMkLst>
        </pc:spChg>
        <pc:spChg chg="add mod">
          <ac:chgData name="design studio moara" userId="bb76c698d5ed7a70" providerId="LiveId" clId="{072F094C-5CA3-4EB3-B52C-2480D9ADD0BC}" dt="2024-01-24T06:57:59.084" v="7290" actId="1076"/>
          <ac:spMkLst>
            <pc:docMk/>
            <pc:sldMk cId="2635203666" sldId="436"/>
            <ac:spMk id="19" creationId="{2F5071EE-4C63-5907-6AC0-45AF24D7995C}"/>
          </ac:spMkLst>
        </pc:spChg>
        <pc:spChg chg="del">
          <ac:chgData name="design studio moara" userId="bb76c698d5ed7a70" providerId="LiveId" clId="{072F094C-5CA3-4EB3-B52C-2480D9ADD0BC}" dt="2024-01-24T05:47:35.190" v="6052" actId="478"/>
          <ac:spMkLst>
            <pc:docMk/>
            <pc:sldMk cId="2635203666" sldId="436"/>
            <ac:spMk id="22" creationId="{90F0D629-D8DF-BDDA-06A0-654CF1BC6AFF}"/>
          </ac:spMkLst>
        </pc:spChg>
        <pc:spChg chg="del">
          <ac:chgData name="design studio moara" userId="bb76c698d5ed7a70" providerId="LiveId" clId="{072F094C-5CA3-4EB3-B52C-2480D9ADD0BC}" dt="2024-01-24T05:48:11.910" v="6063" actId="700"/>
          <ac:spMkLst>
            <pc:docMk/>
            <pc:sldMk cId="2635203666" sldId="436"/>
            <ac:spMk id="23" creationId="{06E2B4E7-3DAB-A73C-60F3-E06B426C21CC}"/>
          </ac:spMkLst>
        </pc:spChg>
        <pc:spChg chg="del">
          <ac:chgData name="design studio moara" userId="bb76c698d5ed7a70" providerId="LiveId" clId="{072F094C-5CA3-4EB3-B52C-2480D9ADD0BC}" dt="2024-01-24T05:47:35.190" v="6052" actId="478"/>
          <ac:spMkLst>
            <pc:docMk/>
            <pc:sldMk cId="2635203666" sldId="436"/>
            <ac:spMk id="24" creationId="{C1AEF44C-49BF-B681-B508-83C369A79212}"/>
          </ac:spMkLst>
        </pc:spChg>
        <pc:spChg chg="mod">
          <ac:chgData name="design studio moara" userId="bb76c698d5ed7a70" providerId="LiveId" clId="{072F094C-5CA3-4EB3-B52C-2480D9ADD0BC}" dt="2024-01-24T05:55:06.795" v="6116"/>
          <ac:spMkLst>
            <pc:docMk/>
            <pc:sldMk cId="2635203666" sldId="436"/>
            <ac:spMk id="25" creationId="{E692339E-9E2A-221F-C37E-DF65D4750585}"/>
          </ac:spMkLst>
        </pc:spChg>
        <pc:spChg chg="mod">
          <ac:chgData name="design studio moara" userId="bb76c698d5ed7a70" providerId="LiveId" clId="{072F094C-5CA3-4EB3-B52C-2480D9ADD0BC}" dt="2024-01-24T05:55:06.795" v="6116"/>
          <ac:spMkLst>
            <pc:docMk/>
            <pc:sldMk cId="2635203666" sldId="436"/>
            <ac:spMk id="27" creationId="{BDF4EBB0-E73E-53AB-027D-B2296072475C}"/>
          </ac:spMkLst>
        </pc:spChg>
        <pc:spChg chg="add mod">
          <ac:chgData name="design studio moara" userId="bb76c698d5ed7a70" providerId="LiveId" clId="{072F094C-5CA3-4EB3-B52C-2480D9ADD0BC}" dt="2024-01-24T05:55:56.660" v="6127" actId="1036"/>
          <ac:spMkLst>
            <pc:docMk/>
            <pc:sldMk cId="2635203666" sldId="436"/>
            <ac:spMk id="28" creationId="{48351517-C3CB-44BD-D135-F5D070952241}"/>
          </ac:spMkLst>
        </pc:spChg>
        <pc:spChg chg="add mod">
          <ac:chgData name="design studio moara" userId="bb76c698d5ed7a70" providerId="LiveId" clId="{072F094C-5CA3-4EB3-B52C-2480D9ADD0BC}" dt="2024-01-24T06:56:40.361" v="7251" actId="1076"/>
          <ac:spMkLst>
            <pc:docMk/>
            <pc:sldMk cId="2635203666" sldId="436"/>
            <ac:spMk id="29" creationId="{1704493C-70EE-A0C4-4972-DE816DC66060}"/>
          </ac:spMkLst>
        </pc:spChg>
        <pc:spChg chg="add mod">
          <ac:chgData name="design studio moara" userId="bb76c698d5ed7a70" providerId="LiveId" clId="{072F094C-5CA3-4EB3-B52C-2480D9ADD0BC}" dt="2024-01-24T06:02:27.020" v="6237" actId="207"/>
          <ac:spMkLst>
            <pc:docMk/>
            <pc:sldMk cId="2635203666" sldId="436"/>
            <ac:spMk id="30" creationId="{86E39E82-D4EB-8F6C-75C5-79ADF4902D6D}"/>
          </ac:spMkLst>
        </pc:spChg>
        <pc:spChg chg="add mod ord">
          <ac:chgData name="design studio moara" userId="bb76c698d5ed7a70" providerId="LiveId" clId="{072F094C-5CA3-4EB3-B52C-2480D9ADD0BC}" dt="2024-01-24T06:57:56.287" v="7289" actId="14100"/>
          <ac:spMkLst>
            <pc:docMk/>
            <pc:sldMk cId="2635203666" sldId="436"/>
            <ac:spMk id="31" creationId="{9E41BBB3-B6D6-9976-7018-3B0CEDB64FC3}"/>
          </ac:spMkLst>
        </pc:spChg>
        <pc:grpChg chg="add del mod">
          <ac:chgData name="design studio moara" userId="bb76c698d5ed7a70" providerId="LiveId" clId="{072F094C-5CA3-4EB3-B52C-2480D9ADD0BC}" dt="2024-01-24T05:55:36.390" v="6119" actId="478"/>
          <ac:grpSpMkLst>
            <pc:docMk/>
            <pc:sldMk cId="2635203666" sldId="436"/>
            <ac:grpSpMk id="21" creationId="{CCBFC4AD-C98C-7A1D-6670-4DEFB8E7A220}"/>
          </ac:grpSpMkLst>
        </pc:grpChg>
        <pc:picChg chg="add del mod">
          <ac:chgData name="design studio moara" userId="bb76c698d5ed7a70" providerId="LiveId" clId="{072F094C-5CA3-4EB3-B52C-2480D9ADD0BC}" dt="2024-01-24T05:51:59.009" v="6070" actId="478"/>
          <ac:picMkLst>
            <pc:docMk/>
            <pc:sldMk cId="2635203666" sldId="436"/>
            <ac:picMk id="8" creationId="{E6C22028-E37E-4119-9CC3-0D3F8280D6D6}"/>
          </ac:picMkLst>
        </pc:picChg>
        <pc:picChg chg="add del mod modCrop">
          <ac:chgData name="design studio moara" userId="bb76c698d5ed7a70" providerId="LiveId" clId="{072F094C-5CA3-4EB3-B52C-2480D9ADD0BC}" dt="2024-01-24T05:53:12.889" v="6083" actId="478"/>
          <ac:picMkLst>
            <pc:docMk/>
            <pc:sldMk cId="2635203666" sldId="436"/>
            <ac:picMk id="12" creationId="{F549A29B-70B7-2055-F57E-9D6FD50BCD8E}"/>
          </ac:picMkLst>
        </pc:picChg>
        <pc:picChg chg="add mod ord modCrop">
          <ac:chgData name="design studio moara" userId="bb76c698d5ed7a70" providerId="LiveId" clId="{072F094C-5CA3-4EB3-B52C-2480D9ADD0BC}" dt="2024-01-24T05:53:47.964" v="6092" actId="18131"/>
          <ac:picMkLst>
            <pc:docMk/>
            <pc:sldMk cId="2635203666" sldId="436"/>
            <ac:picMk id="16" creationId="{FD9D6424-9006-2F3D-770F-D731FC57942F}"/>
          </ac:picMkLst>
        </pc:picChg>
        <pc:picChg chg="del">
          <ac:chgData name="design studio moara" userId="bb76c698d5ed7a70" providerId="LiveId" clId="{072F094C-5CA3-4EB3-B52C-2480D9ADD0BC}" dt="2024-01-24T06:56:12.942" v="7239" actId="478"/>
          <ac:picMkLst>
            <pc:docMk/>
            <pc:sldMk cId="2635203666" sldId="436"/>
            <ac:picMk id="20" creationId="{5D45014F-6DA9-A434-5290-ECE01526E53F}"/>
          </ac:picMkLst>
        </pc:picChg>
        <pc:picChg chg="mod ord">
          <ac:chgData name="design studio moara" userId="bb76c698d5ed7a70" providerId="LiveId" clId="{072F094C-5CA3-4EB3-B52C-2480D9ADD0BC}" dt="2024-01-24T05:53:33.324" v="6089" actId="700"/>
          <ac:picMkLst>
            <pc:docMk/>
            <pc:sldMk cId="2635203666" sldId="436"/>
            <ac:picMk id="26" creationId="{147E1AE1-B97F-89F2-55D8-6129D3F406B5}"/>
          </ac:picMkLst>
        </pc:picChg>
      </pc:sldChg>
      <pc:sldMasterChg chg="addSldLayout delSldLayout modSldLayout sldLayoutOrd">
        <pc:chgData name="design studio moara" userId="bb76c698d5ed7a70" providerId="LiveId" clId="{072F094C-5CA3-4EB3-B52C-2480D9ADD0BC}" dt="2024-01-24T07:03:14.232" v="7332" actId="14100"/>
        <pc:sldMasterMkLst>
          <pc:docMk/>
          <pc:sldMasterMk cId="1306465242" sldId="2147483815"/>
        </pc:sldMasterMkLst>
        <pc:sldLayoutChg chg="addSp delSp modSp mod">
          <pc:chgData name="design studio moara" userId="bb76c698d5ed7a70" providerId="LiveId" clId="{072F094C-5CA3-4EB3-B52C-2480D9ADD0BC}" dt="2024-01-24T06:50:59.874" v="7199" actId="14100"/>
          <pc:sldLayoutMkLst>
            <pc:docMk/>
            <pc:sldMasterMk cId="1306465242" sldId="2147483815"/>
            <pc:sldLayoutMk cId="4068368945" sldId="2147483861"/>
          </pc:sldLayoutMkLst>
          <pc:spChg chg="del">
            <ac:chgData name="design studio moara" userId="bb76c698d5ed7a70" providerId="LiveId" clId="{072F094C-5CA3-4EB3-B52C-2480D9ADD0BC}" dt="2024-01-23T06:32:03.082" v="460" actId="478"/>
            <ac:spMkLst>
              <pc:docMk/>
              <pc:sldMasterMk cId="1306465242" sldId="2147483815"/>
              <pc:sldLayoutMk cId="4068368945" sldId="2147483861"/>
              <ac:spMk id="2" creationId="{61907938-7CCA-FC73-44F8-4954C4EE78FF}"/>
            </ac:spMkLst>
          </pc:spChg>
          <pc:spChg chg="add del">
            <ac:chgData name="design studio moara" userId="bb76c698d5ed7a70" providerId="LiveId" clId="{072F094C-5CA3-4EB3-B52C-2480D9ADD0BC}" dt="2024-01-23T06:32:11.357" v="462" actId="11529"/>
            <ac:spMkLst>
              <pc:docMk/>
              <pc:sldMasterMk cId="1306465242" sldId="2147483815"/>
              <pc:sldLayoutMk cId="4068368945" sldId="2147483861"/>
              <ac:spMk id="3" creationId="{BD328E83-309E-CDF6-BCB9-80F81661E1C7}"/>
            </ac:spMkLst>
          </pc:spChg>
          <pc:spChg chg="add mod ord">
            <ac:chgData name="design studio moara" userId="bb76c698d5ed7a70" providerId="LiveId" clId="{072F094C-5CA3-4EB3-B52C-2480D9ADD0BC}" dt="2024-01-24T06:50:59.874" v="7199" actId="14100"/>
            <ac:spMkLst>
              <pc:docMk/>
              <pc:sldMasterMk cId="1306465242" sldId="2147483815"/>
              <pc:sldLayoutMk cId="4068368945" sldId="2147483861"/>
              <ac:spMk id="4" creationId="{39EE2AC0-F3B5-574A-43D9-4D27FF16FE6B}"/>
            </ac:spMkLst>
          </pc:spChg>
          <pc:spChg chg="add del mod">
            <ac:chgData name="design studio moara" userId="bb76c698d5ed7a70" providerId="LiveId" clId="{072F094C-5CA3-4EB3-B52C-2480D9ADD0BC}" dt="2024-01-23T06:32:21.484" v="467" actId="478"/>
            <ac:spMkLst>
              <pc:docMk/>
              <pc:sldMasterMk cId="1306465242" sldId="2147483815"/>
              <pc:sldLayoutMk cId="4068368945" sldId="2147483861"/>
              <ac:spMk id="59" creationId="{8F18DEA4-BD3A-618F-C52B-A073DEAF4639}"/>
            </ac:spMkLst>
          </pc:spChg>
        </pc:sldLayoutChg>
        <pc:sldLayoutChg chg="del">
          <pc:chgData name="design studio moara" userId="bb76c698d5ed7a70" providerId="LiveId" clId="{072F094C-5CA3-4EB3-B52C-2480D9ADD0BC}" dt="2024-01-23T06:31:53.652" v="457" actId="2696"/>
          <pc:sldLayoutMkLst>
            <pc:docMk/>
            <pc:sldMasterMk cId="1306465242" sldId="2147483815"/>
            <pc:sldLayoutMk cId="4126659307" sldId="2147483871"/>
          </pc:sldLayoutMkLst>
        </pc:sldLayoutChg>
        <pc:sldLayoutChg chg="del">
          <pc:chgData name="design studio moara" userId="bb76c698d5ed7a70" providerId="LiveId" clId="{072F094C-5CA3-4EB3-B52C-2480D9ADD0BC}" dt="2024-01-23T06:31:51.240" v="451" actId="2696"/>
          <pc:sldLayoutMkLst>
            <pc:docMk/>
            <pc:sldMasterMk cId="1306465242" sldId="2147483815"/>
            <pc:sldLayoutMk cId="1505730404" sldId="2147483872"/>
          </pc:sldLayoutMkLst>
        </pc:sldLayoutChg>
        <pc:sldLayoutChg chg="del">
          <pc:chgData name="design studio moara" userId="bb76c698d5ed7a70" providerId="LiveId" clId="{072F094C-5CA3-4EB3-B52C-2480D9ADD0BC}" dt="2024-01-23T06:31:51.237" v="450" actId="2696"/>
          <pc:sldLayoutMkLst>
            <pc:docMk/>
            <pc:sldMasterMk cId="1306465242" sldId="2147483815"/>
            <pc:sldLayoutMk cId="981498208" sldId="2147483873"/>
          </pc:sldLayoutMkLst>
        </pc:sldLayoutChg>
        <pc:sldLayoutChg chg="del">
          <pc:chgData name="design studio moara" userId="bb76c698d5ed7a70" providerId="LiveId" clId="{072F094C-5CA3-4EB3-B52C-2480D9ADD0BC}" dt="2024-01-23T06:31:51.234" v="449" actId="2696"/>
          <pc:sldLayoutMkLst>
            <pc:docMk/>
            <pc:sldMasterMk cId="1306465242" sldId="2147483815"/>
            <pc:sldLayoutMk cId="1775654406" sldId="2147483874"/>
          </pc:sldLayoutMkLst>
        </pc:sldLayoutChg>
        <pc:sldLayoutChg chg="del">
          <pc:chgData name="design studio moara" userId="bb76c698d5ed7a70" providerId="LiveId" clId="{072F094C-5CA3-4EB3-B52C-2480D9ADD0BC}" dt="2024-01-23T06:31:51.232" v="448" actId="2696"/>
          <pc:sldLayoutMkLst>
            <pc:docMk/>
            <pc:sldMasterMk cId="1306465242" sldId="2147483815"/>
            <pc:sldLayoutMk cId="3369332853" sldId="2147483875"/>
          </pc:sldLayoutMkLst>
        </pc:sldLayoutChg>
        <pc:sldLayoutChg chg="del">
          <pc:chgData name="design studio moara" userId="bb76c698d5ed7a70" providerId="LiveId" clId="{072F094C-5CA3-4EB3-B52C-2480D9ADD0BC}" dt="2024-01-23T06:31:51.225" v="446" actId="2696"/>
          <pc:sldLayoutMkLst>
            <pc:docMk/>
            <pc:sldMasterMk cId="1306465242" sldId="2147483815"/>
            <pc:sldLayoutMk cId="373008971" sldId="2147483876"/>
          </pc:sldLayoutMkLst>
        </pc:sldLayoutChg>
        <pc:sldLayoutChg chg="del">
          <pc:chgData name="design studio moara" userId="bb76c698d5ed7a70" providerId="LiveId" clId="{072F094C-5CA3-4EB3-B52C-2480D9ADD0BC}" dt="2024-01-23T06:31:51.228" v="447" actId="2696"/>
          <pc:sldLayoutMkLst>
            <pc:docMk/>
            <pc:sldMasterMk cId="1306465242" sldId="2147483815"/>
            <pc:sldLayoutMk cId="2897361952" sldId="2147483877"/>
          </pc:sldLayoutMkLst>
        </pc:sldLayoutChg>
        <pc:sldLayoutChg chg="del">
          <pc:chgData name="design studio moara" userId="bb76c698d5ed7a70" providerId="LiveId" clId="{072F094C-5CA3-4EB3-B52C-2480D9ADD0BC}" dt="2024-01-23T06:31:53.640" v="454" actId="2696"/>
          <pc:sldLayoutMkLst>
            <pc:docMk/>
            <pc:sldMasterMk cId="1306465242" sldId="2147483815"/>
            <pc:sldLayoutMk cId="1911588397" sldId="2147483878"/>
          </pc:sldLayoutMkLst>
        </pc:sldLayoutChg>
        <pc:sldLayoutChg chg="del">
          <pc:chgData name="design studio moara" userId="bb76c698d5ed7a70" providerId="LiveId" clId="{072F094C-5CA3-4EB3-B52C-2480D9ADD0BC}" dt="2024-01-23T06:31:51.243" v="452" actId="2696"/>
          <pc:sldLayoutMkLst>
            <pc:docMk/>
            <pc:sldMasterMk cId="1306465242" sldId="2147483815"/>
            <pc:sldLayoutMk cId="454641969" sldId="2147483879"/>
          </pc:sldLayoutMkLst>
        </pc:sldLayoutChg>
        <pc:sldLayoutChg chg="del">
          <pc:chgData name="design studio moara" userId="bb76c698d5ed7a70" providerId="LiveId" clId="{072F094C-5CA3-4EB3-B52C-2480D9ADD0BC}" dt="2024-01-23T06:31:51.247" v="453" actId="2696"/>
          <pc:sldLayoutMkLst>
            <pc:docMk/>
            <pc:sldMasterMk cId="1306465242" sldId="2147483815"/>
            <pc:sldLayoutMk cId="3427107667" sldId="2147483880"/>
          </pc:sldLayoutMkLst>
        </pc:sldLayoutChg>
        <pc:sldLayoutChg chg="del">
          <pc:chgData name="design studio moara" userId="bb76c698d5ed7a70" providerId="LiveId" clId="{072F094C-5CA3-4EB3-B52C-2480D9ADD0BC}" dt="2024-01-23T06:31:51.219" v="445" actId="2696"/>
          <pc:sldLayoutMkLst>
            <pc:docMk/>
            <pc:sldMasterMk cId="1306465242" sldId="2147483815"/>
            <pc:sldLayoutMk cId="2096886193" sldId="2147483881"/>
          </pc:sldLayoutMkLst>
        </pc:sldLayoutChg>
        <pc:sldLayoutChg chg="addSp delSp modSp mod">
          <pc:chgData name="design studio moara" userId="bb76c698d5ed7a70" providerId="LiveId" clId="{072F094C-5CA3-4EB3-B52C-2480D9ADD0BC}" dt="2024-01-24T06:59:17.689" v="7293" actId="167"/>
          <pc:sldLayoutMkLst>
            <pc:docMk/>
            <pc:sldMasterMk cId="1306465242" sldId="2147483815"/>
            <pc:sldLayoutMk cId="2788809218" sldId="2147483882"/>
          </pc:sldLayoutMkLst>
          <pc:spChg chg="add del mod">
            <ac:chgData name="design studio moara" userId="bb76c698d5ed7a70" providerId="LiveId" clId="{072F094C-5CA3-4EB3-B52C-2480D9ADD0BC}" dt="2024-01-23T07:40:52.057" v="1585" actId="478"/>
            <ac:spMkLst>
              <pc:docMk/>
              <pc:sldMasterMk cId="1306465242" sldId="2147483815"/>
              <pc:sldLayoutMk cId="2788809218" sldId="2147483882"/>
              <ac:spMk id="2" creationId="{11ECA106-808B-B934-F4A0-47226E2D9904}"/>
            </ac:spMkLst>
          </pc:spChg>
          <pc:spChg chg="add del mod">
            <ac:chgData name="design studio moara" userId="bb76c698d5ed7a70" providerId="LiveId" clId="{072F094C-5CA3-4EB3-B52C-2480D9ADD0BC}" dt="2024-01-23T07:40:52.057" v="1585" actId="478"/>
            <ac:spMkLst>
              <pc:docMk/>
              <pc:sldMasterMk cId="1306465242" sldId="2147483815"/>
              <pc:sldLayoutMk cId="2788809218" sldId="2147483882"/>
              <ac:spMk id="3" creationId="{AAA7B324-5E55-A62B-2138-145032358584}"/>
            </ac:spMkLst>
          </pc:spChg>
          <pc:spChg chg="add mod ord">
            <ac:chgData name="design studio moara" userId="bb76c698d5ed7a70" providerId="LiveId" clId="{072F094C-5CA3-4EB3-B52C-2480D9ADD0BC}" dt="2024-01-23T07:45:14.193" v="1655" actId="692"/>
            <ac:spMkLst>
              <pc:docMk/>
              <pc:sldMasterMk cId="1306465242" sldId="2147483815"/>
              <pc:sldLayoutMk cId="2788809218" sldId="2147483882"/>
              <ac:spMk id="4" creationId="{EDCCB6A9-BB5F-4551-5694-47CBB2C6DE44}"/>
            </ac:spMkLst>
          </pc:spChg>
          <pc:spChg chg="add mod ord">
            <ac:chgData name="design studio moara" userId="bb76c698d5ed7a70" providerId="LiveId" clId="{072F094C-5CA3-4EB3-B52C-2480D9ADD0BC}" dt="2024-01-24T06:59:17.689" v="7293" actId="167"/>
            <ac:spMkLst>
              <pc:docMk/>
              <pc:sldMasterMk cId="1306465242" sldId="2147483815"/>
              <pc:sldLayoutMk cId="2788809218" sldId="2147483882"/>
              <ac:spMk id="5" creationId="{B7BBC693-7B66-4088-FEB5-0824D542E840}"/>
            </ac:spMkLst>
          </pc:spChg>
          <pc:spChg chg="del">
            <ac:chgData name="design studio moara" userId="bb76c698d5ed7a70" providerId="LiveId" clId="{072F094C-5CA3-4EB3-B52C-2480D9ADD0BC}" dt="2024-01-23T06:32:00.765" v="459" actId="478"/>
            <ac:spMkLst>
              <pc:docMk/>
              <pc:sldMasterMk cId="1306465242" sldId="2147483815"/>
              <pc:sldLayoutMk cId="2788809218" sldId="2147483882"/>
              <ac:spMk id="6" creationId="{BB16D23D-103B-ED51-F52C-27D55EA222EE}"/>
            </ac:spMkLst>
          </pc:spChg>
          <pc:spChg chg="del">
            <ac:chgData name="design studio moara" userId="bb76c698d5ed7a70" providerId="LiveId" clId="{072F094C-5CA3-4EB3-B52C-2480D9ADD0BC}" dt="2024-01-23T06:32:00.765" v="459" actId="478"/>
            <ac:spMkLst>
              <pc:docMk/>
              <pc:sldMasterMk cId="1306465242" sldId="2147483815"/>
              <pc:sldLayoutMk cId="2788809218" sldId="2147483882"/>
              <ac:spMk id="7" creationId="{512C8453-CE72-0212-2416-C8EB1BD4C160}"/>
            </ac:spMkLst>
          </pc:spChg>
        </pc:sldLayoutChg>
        <pc:sldLayoutChg chg="addSp delSp modSp mod">
          <pc:chgData name="design studio moara" userId="bb76c698d5ed7a70" providerId="LiveId" clId="{072F094C-5CA3-4EB3-B52C-2480D9ADD0BC}" dt="2024-01-23T07:52:12.082" v="1771" actId="478"/>
          <pc:sldLayoutMkLst>
            <pc:docMk/>
            <pc:sldMasterMk cId="1306465242" sldId="2147483815"/>
            <pc:sldLayoutMk cId="2483900006" sldId="2147483883"/>
          </pc:sldLayoutMkLst>
          <pc:spChg chg="add mod ord">
            <ac:chgData name="design studio moara" userId="bb76c698d5ed7a70" providerId="LiveId" clId="{072F094C-5CA3-4EB3-B52C-2480D9ADD0BC}" dt="2024-01-23T07:52:10.930" v="1770" actId="167"/>
            <ac:spMkLst>
              <pc:docMk/>
              <pc:sldMasterMk cId="1306465242" sldId="2147483815"/>
              <pc:sldLayoutMk cId="2483900006" sldId="2147483883"/>
              <ac:spMk id="2" creationId="{AE32FDDD-CF72-5A12-AF74-BD7B1815E4B9}"/>
            </ac:spMkLst>
          </pc:spChg>
          <pc:spChg chg="del">
            <ac:chgData name="design studio moara" userId="bb76c698d5ed7a70" providerId="LiveId" clId="{072F094C-5CA3-4EB3-B52C-2480D9ADD0BC}" dt="2024-01-23T06:31:58.157" v="458" actId="478"/>
            <ac:spMkLst>
              <pc:docMk/>
              <pc:sldMasterMk cId="1306465242" sldId="2147483815"/>
              <pc:sldLayoutMk cId="2483900006" sldId="2147483883"/>
              <ac:spMk id="6" creationId="{70BBAB8D-AEDD-8C55-8E72-D6A4953F049E}"/>
            </ac:spMkLst>
          </pc:spChg>
          <pc:spChg chg="del">
            <ac:chgData name="design studio moara" userId="bb76c698d5ed7a70" providerId="LiveId" clId="{072F094C-5CA3-4EB3-B52C-2480D9ADD0BC}" dt="2024-01-23T06:31:58.157" v="458" actId="478"/>
            <ac:spMkLst>
              <pc:docMk/>
              <pc:sldMasterMk cId="1306465242" sldId="2147483815"/>
              <pc:sldLayoutMk cId="2483900006" sldId="2147483883"/>
              <ac:spMk id="7" creationId="{373E779F-96FD-2EA9-723F-0501879A5ABC}"/>
            </ac:spMkLst>
          </pc:spChg>
          <pc:spChg chg="add del mod">
            <ac:chgData name="design studio moara" userId="bb76c698d5ed7a70" providerId="LiveId" clId="{072F094C-5CA3-4EB3-B52C-2480D9ADD0BC}" dt="2024-01-23T07:52:12.082" v="1771" actId="478"/>
            <ac:spMkLst>
              <pc:docMk/>
              <pc:sldMasterMk cId="1306465242" sldId="2147483815"/>
              <pc:sldLayoutMk cId="2483900006" sldId="2147483883"/>
              <ac:spMk id="16" creationId="{DB83F81C-574F-703F-AAA8-809069F72B08}"/>
            </ac:spMkLst>
          </pc:spChg>
        </pc:sldLayoutChg>
        <pc:sldLayoutChg chg="del">
          <pc:chgData name="design studio moara" userId="bb76c698d5ed7a70" providerId="LiveId" clId="{072F094C-5CA3-4EB3-B52C-2480D9ADD0BC}" dt="2024-01-23T06:31:53.647" v="455" actId="2696"/>
          <pc:sldLayoutMkLst>
            <pc:docMk/>
            <pc:sldMasterMk cId="1306465242" sldId="2147483815"/>
            <pc:sldLayoutMk cId="111066917" sldId="2147483884"/>
          </pc:sldLayoutMkLst>
        </pc:sldLayoutChg>
        <pc:sldLayoutChg chg="addSp delSp modSp new mod ord">
          <pc:chgData name="design studio moara" userId="bb76c698d5ed7a70" providerId="LiveId" clId="{072F094C-5CA3-4EB3-B52C-2480D9ADD0BC}" dt="2024-01-24T06:52:57.382" v="7216" actId="20578"/>
          <pc:sldLayoutMkLst>
            <pc:docMk/>
            <pc:sldMasterMk cId="1306465242" sldId="2147483815"/>
            <pc:sldLayoutMk cId="4035659778" sldId="2147483884"/>
          </pc:sldLayoutMkLst>
          <pc:spChg chg="del">
            <ac:chgData name="design studio moara" userId="bb76c698d5ed7a70" providerId="LiveId" clId="{072F094C-5CA3-4EB3-B52C-2480D9ADD0BC}" dt="2024-01-24T01:29:02.016" v="2388" actId="478"/>
            <ac:spMkLst>
              <pc:docMk/>
              <pc:sldMasterMk cId="1306465242" sldId="2147483815"/>
              <pc:sldLayoutMk cId="4035659778" sldId="2147483884"/>
              <ac:spMk id="2" creationId="{5D657431-3237-2903-D43B-90718E64B8E1}"/>
            </ac:spMkLst>
          </pc:spChg>
          <pc:spChg chg="del">
            <ac:chgData name="design studio moara" userId="bb76c698d5ed7a70" providerId="LiveId" clId="{072F094C-5CA3-4EB3-B52C-2480D9ADD0BC}" dt="2024-01-24T01:29:02.016" v="2388" actId="478"/>
            <ac:spMkLst>
              <pc:docMk/>
              <pc:sldMasterMk cId="1306465242" sldId="2147483815"/>
              <pc:sldLayoutMk cId="4035659778" sldId="2147483884"/>
              <ac:spMk id="3" creationId="{27CCD880-9AB2-D8DB-70E0-3E6E027E2BBD}"/>
            </ac:spMkLst>
          </pc:spChg>
          <pc:spChg chg="del">
            <ac:chgData name="design studio moara" userId="bb76c698d5ed7a70" providerId="LiveId" clId="{072F094C-5CA3-4EB3-B52C-2480D9ADD0BC}" dt="2024-01-24T01:29:02.016" v="2388" actId="478"/>
            <ac:spMkLst>
              <pc:docMk/>
              <pc:sldMasterMk cId="1306465242" sldId="2147483815"/>
              <pc:sldLayoutMk cId="4035659778" sldId="2147483884"/>
              <ac:spMk id="4" creationId="{F02853E5-3F7A-EE70-C3A7-55E6DAC4397B}"/>
            </ac:spMkLst>
          </pc:spChg>
          <pc:spChg chg="del">
            <ac:chgData name="design studio moara" userId="bb76c698d5ed7a70" providerId="LiveId" clId="{072F094C-5CA3-4EB3-B52C-2480D9ADD0BC}" dt="2024-01-24T01:29:02.016" v="2388" actId="478"/>
            <ac:spMkLst>
              <pc:docMk/>
              <pc:sldMasterMk cId="1306465242" sldId="2147483815"/>
              <pc:sldLayoutMk cId="4035659778" sldId="2147483884"/>
              <ac:spMk id="5" creationId="{73B19916-C318-3B13-318D-5F6DA75D0247}"/>
            </ac:spMkLst>
          </pc:spChg>
          <pc:spChg chg="add mod ord">
            <ac:chgData name="design studio moara" userId="bb76c698d5ed7a70" providerId="LiveId" clId="{072F094C-5CA3-4EB3-B52C-2480D9ADD0BC}" dt="2024-01-24T06:42:26.280" v="7088" actId="2085"/>
            <ac:spMkLst>
              <pc:docMk/>
              <pc:sldMasterMk cId="1306465242" sldId="2147483815"/>
              <pc:sldLayoutMk cId="4035659778" sldId="2147483884"/>
              <ac:spMk id="6" creationId="{7103C046-F767-2DA8-D18B-AF17ECE12D99}"/>
            </ac:spMkLst>
          </pc:spChg>
          <pc:spChg chg="add del mod">
            <ac:chgData name="design studio moara" userId="bb76c698d5ed7a70" providerId="LiveId" clId="{072F094C-5CA3-4EB3-B52C-2480D9ADD0BC}" dt="2024-01-24T01:29:24.366" v="2397" actId="478"/>
            <ac:spMkLst>
              <pc:docMk/>
              <pc:sldMasterMk cId="1306465242" sldId="2147483815"/>
              <pc:sldLayoutMk cId="4035659778" sldId="2147483884"/>
              <ac:spMk id="41" creationId="{C561AEA6-A5FE-A623-5AB3-A0F93B4A758B}"/>
            </ac:spMkLst>
          </pc:spChg>
        </pc:sldLayoutChg>
        <pc:sldLayoutChg chg="addSp delSp modSp new mod ord">
          <pc:chgData name="design studio moara" userId="bb76c698d5ed7a70" providerId="LiveId" clId="{072F094C-5CA3-4EB3-B52C-2480D9ADD0BC}" dt="2024-01-24T06:53:25.367" v="7217" actId="20578"/>
          <pc:sldLayoutMkLst>
            <pc:docMk/>
            <pc:sldMasterMk cId="1306465242" sldId="2147483815"/>
            <pc:sldLayoutMk cId="486662163" sldId="2147483885"/>
          </pc:sldLayoutMkLst>
          <pc:spChg chg="del">
            <ac:chgData name="design studio moara" userId="bb76c698d5ed7a70" providerId="LiveId" clId="{072F094C-5CA3-4EB3-B52C-2480D9ADD0BC}" dt="2024-01-24T02:23:18.028" v="3211" actId="478"/>
            <ac:spMkLst>
              <pc:docMk/>
              <pc:sldMasterMk cId="1306465242" sldId="2147483815"/>
              <pc:sldLayoutMk cId="486662163" sldId="2147483885"/>
              <ac:spMk id="2" creationId="{A5C6D7B0-5A26-7A3B-27A3-FD14E544E289}"/>
            </ac:spMkLst>
          </pc:spChg>
          <pc:spChg chg="del">
            <ac:chgData name="design studio moara" userId="bb76c698d5ed7a70" providerId="LiveId" clId="{072F094C-5CA3-4EB3-B52C-2480D9ADD0BC}" dt="2024-01-24T02:23:18.028" v="3211" actId="478"/>
            <ac:spMkLst>
              <pc:docMk/>
              <pc:sldMasterMk cId="1306465242" sldId="2147483815"/>
              <pc:sldLayoutMk cId="486662163" sldId="2147483885"/>
              <ac:spMk id="3" creationId="{3D501461-2E58-D436-8212-2282ABA37F94}"/>
            </ac:spMkLst>
          </pc:spChg>
          <pc:spChg chg="del">
            <ac:chgData name="design studio moara" userId="bb76c698d5ed7a70" providerId="LiveId" clId="{072F094C-5CA3-4EB3-B52C-2480D9ADD0BC}" dt="2024-01-24T02:23:18.028" v="3211" actId="478"/>
            <ac:spMkLst>
              <pc:docMk/>
              <pc:sldMasterMk cId="1306465242" sldId="2147483815"/>
              <pc:sldLayoutMk cId="486662163" sldId="2147483885"/>
              <ac:spMk id="4" creationId="{4984DEC4-40C5-5575-1735-5DBB43A973E0}"/>
            </ac:spMkLst>
          </pc:spChg>
          <pc:spChg chg="del">
            <ac:chgData name="design studio moara" userId="bb76c698d5ed7a70" providerId="LiveId" clId="{072F094C-5CA3-4EB3-B52C-2480D9ADD0BC}" dt="2024-01-24T02:23:18.028" v="3211" actId="478"/>
            <ac:spMkLst>
              <pc:docMk/>
              <pc:sldMasterMk cId="1306465242" sldId="2147483815"/>
              <pc:sldLayoutMk cId="486662163" sldId="2147483885"/>
              <ac:spMk id="5" creationId="{E7654525-64B3-A95B-2150-2C3B5716D57E}"/>
            </ac:spMkLst>
          </pc:spChg>
          <pc:spChg chg="add mod ord">
            <ac:chgData name="design studio moara" userId="bb76c698d5ed7a70" providerId="LiveId" clId="{072F094C-5CA3-4EB3-B52C-2480D9ADD0BC}" dt="2024-01-24T02:34:11.708" v="3377" actId="14100"/>
            <ac:spMkLst>
              <pc:docMk/>
              <pc:sldMasterMk cId="1306465242" sldId="2147483815"/>
              <pc:sldLayoutMk cId="486662163" sldId="2147483885"/>
              <ac:spMk id="6" creationId="{D6593FCD-2182-C65E-BD28-E87771E8253F}"/>
            </ac:spMkLst>
          </pc:spChg>
          <pc:spChg chg="add del mod">
            <ac:chgData name="design studio moara" userId="bb76c698d5ed7a70" providerId="LiveId" clId="{072F094C-5CA3-4EB3-B52C-2480D9ADD0BC}" dt="2024-01-24T02:23:38.514" v="3221" actId="478"/>
            <ac:spMkLst>
              <pc:docMk/>
              <pc:sldMasterMk cId="1306465242" sldId="2147483815"/>
              <pc:sldLayoutMk cId="486662163" sldId="2147483885"/>
              <ac:spMk id="40" creationId="{602AD26E-8E7D-A412-C269-BD24AFA1F7F6}"/>
            </ac:spMkLst>
          </pc:spChg>
        </pc:sldLayoutChg>
        <pc:sldLayoutChg chg="del">
          <pc:chgData name="design studio moara" userId="bb76c698d5ed7a70" providerId="LiveId" clId="{072F094C-5CA3-4EB3-B52C-2480D9ADD0BC}" dt="2024-01-23T06:31:53.649" v="456" actId="2696"/>
          <pc:sldLayoutMkLst>
            <pc:docMk/>
            <pc:sldMasterMk cId="1306465242" sldId="2147483815"/>
            <pc:sldLayoutMk cId="3986796954" sldId="2147483885"/>
          </pc:sldLayoutMkLst>
        </pc:sldLayoutChg>
        <pc:sldLayoutChg chg="addSp delSp modSp new mod">
          <pc:chgData name="design studio moara" userId="bb76c698d5ed7a70" providerId="LiveId" clId="{072F094C-5CA3-4EB3-B52C-2480D9ADD0BC}" dt="2024-01-24T02:58:06.844" v="3956" actId="478"/>
          <pc:sldLayoutMkLst>
            <pc:docMk/>
            <pc:sldMasterMk cId="1306465242" sldId="2147483815"/>
            <pc:sldLayoutMk cId="1523683275" sldId="2147483886"/>
          </pc:sldLayoutMkLst>
          <pc:spChg chg="del">
            <ac:chgData name="design studio moara" userId="bb76c698d5ed7a70" providerId="LiveId" clId="{072F094C-5CA3-4EB3-B52C-2480D9ADD0BC}" dt="2024-01-24T02:55:22.587" v="3888" actId="478"/>
            <ac:spMkLst>
              <pc:docMk/>
              <pc:sldMasterMk cId="1306465242" sldId="2147483815"/>
              <pc:sldLayoutMk cId="1523683275" sldId="2147483886"/>
              <ac:spMk id="2" creationId="{BC3547FD-1088-D12E-EC01-68BBAAF8F805}"/>
            </ac:spMkLst>
          </pc:spChg>
          <pc:spChg chg="del">
            <ac:chgData name="design studio moara" userId="bb76c698d5ed7a70" providerId="LiveId" clId="{072F094C-5CA3-4EB3-B52C-2480D9ADD0BC}" dt="2024-01-24T02:55:22.587" v="3888" actId="478"/>
            <ac:spMkLst>
              <pc:docMk/>
              <pc:sldMasterMk cId="1306465242" sldId="2147483815"/>
              <pc:sldLayoutMk cId="1523683275" sldId="2147483886"/>
              <ac:spMk id="3" creationId="{953734ED-9642-1903-F09E-8490B0DB407A}"/>
            </ac:spMkLst>
          </pc:spChg>
          <pc:spChg chg="del">
            <ac:chgData name="design studio moara" userId="bb76c698d5ed7a70" providerId="LiveId" clId="{072F094C-5CA3-4EB3-B52C-2480D9ADD0BC}" dt="2024-01-24T02:55:22.587" v="3888" actId="478"/>
            <ac:spMkLst>
              <pc:docMk/>
              <pc:sldMasterMk cId="1306465242" sldId="2147483815"/>
              <pc:sldLayoutMk cId="1523683275" sldId="2147483886"/>
              <ac:spMk id="4" creationId="{3D5ED3DB-2F35-D085-05C2-711103759CB6}"/>
            </ac:spMkLst>
          </pc:spChg>
          <pc:spChg chg="del">
            <ac:chgData name="design studio moara" userId="bb76c698d5ed7a70" providerId="LiveId" clId="{072F094C-5CA3-4EB3-B52C-2480D9ADD0BC}" dt="2024-01-24T02:55:22.587" v="3888" actId="478"/>
            <ac:spMkLst>
              <pc:docMk/>
              <pc:sldMasterMk cId="1306465242" sldId="2147483815"/>
              <pc:sldLayoutMk cId="1523683275" sldId="2147483886"/>
              <ac:spMk id="5" creationId="{B31BE4F1-A5AB-6841-1CF6-F4930CBEE088}"/>
            </ac:spMkLst>
          </pc:spChg>
          <pc:spChg chg="add mod ord">
            <ac:chgData name="design studio moara" userId="bb76c698d5ed7a70" providerId="LiveId" clId="{072F094C-5CA3-4EB3-B52C-2480D9ADD0BC}" dt="2024-01-24T02:58:05.036" v="3955" actId="14100"/>
            <ac:spMkLst>
              <pc:docMk/>
              <pc:sldMasterMk cId="1306465242" sldId="2147483815"/>
              <pc:sldLayoutMk cId="1523683275" sldId="2147483886"/>
              <ac:spMk id="6" creationId="{DA5AA0B0-F07A-82BC-0871-217F5294CC60}"/>
            </ac:spMkLst>
          </pc:spChg>
          <pc:spChg chg="add del mod">
            <ac:chgData name="design studio moara" userId="bb76c698d5ed7a70" providerId="LiveId" clId="{072F094C-5CA3-4EB3-B52C-2480D9ADD0BC}" dt="2024-01-24T02:55:38.649" v="3895" actId="478"/>
            <ac:spMkLst>
              <pc:docMk/>
              <pc:sldMasterMk cId="1306465242" sldId="2147483815"/>
              <pc:sldLayoutMk cId="1523683275" sldId="2147483886"/>
              <ac:spMk id="28" creationId="{B8F048E8-9CF7-0CCA-9E03-009C99119BAF}"/>
            </ac:spMkLst>
          </pc:spChg>
          <pc:cxnChg chg="add del mod">
            <ac:chgData name="design studio moara" userId="bb76c698d5ed7a70" providerId="LiveId" clId="{072F094C-5CA3-4EB3-B52C-2480D9ADD0BC}" dt="2024-01-24T02:58:06.844" v="3956" actId="478"/>
            <ac:cxnSpMkLst>
              <pc:docMk/>
              <pc:sldMasterMk cId="1306465242" sldId="2147483815"/>
              <pc:sldLayoutMk cId="1523683275" sldId="2147483886"/>
              <ac:cxnSpMk id="33" creationId="{3CFF7039-8818-EF6E-1D76-90A6EBE4E456}"/>
            </ac:cxnSpMkLst>
          </pc:cxnChg>
        </pc:sldLayoutChg>
        <pc:sldLayoutChg chg="addSp delSp modSp new mod ord">
          <pc:chgData name="design studio moara" userId="bb76c698d5ed7a70" providerId="LiveId" clId="{072F094C-5CA3-4EB3-B52C-2480D9ADD0BC}" dt="2024-01-24T06:54:16.492" v="7219" actId="20578"/>
          <pc:sldLayoutMkLst>
            <pc:docMk/>
            <pc:sldMasterMk cId="1306465242" sldId="2147483815"/>
            <pc:sldLayoutMk cId="634383540" sldId="2147483887"/>
          </pc:sldLayoutMkLst>
          <pc:spChg chg="del">
            <ac:chgData name="design studio moara" userId="bb76c698d5ed7a70" providerId="LiveId" clId="{072F094C-5CA3-4EB3-B52C-2480D9ADD0BC}" dt="2024-01-24T03:39:21.611" v="4724" actId="478"/>
            <ac:spMkLst>
              <pc:docMk/>
              <pc:sldMasterMk cId="1306465242" sldId="2147483815"/>
              <pc:sldLayoutMk cId="634383540" sldId="2147483887"/>
              <ac:spMk id="2" creationId="{45A93958-D466-14AE-B275-A835ACA36FC1}"/>
            </ac:spMkLst>
          </pc:spChg>
          <pc:spChg chg="del">
            <ac:chgData name="design studio moara" userId="bb76c698d5ed7a70" providerId="LiveId" clId="{072F094C-5CA3-4EB3-B52C-2480D9ADD0BC}" dt="2024-01-24T03:39:21.611" v="4724" actId="478"/>
            <ac:spMkLst>
              <pc:docMk/>
              <pc:sldMasterMk cId="1306465242" sldId="2147483815"/>
              <pc:sldLayoutMk cId="634383540" sldId="2147483887"/>
              <ac:spMk id="3" creationId="{1B982F87-1326-EE84-7F90-058A9A132543}"/>
            </ac:spMkLst>
          </pc:spChg>
          <pc:spChg chg="del">
            <ac:chgData name="design studio moara" userId="bb76c698d5ed7a70" providerId="LiveId" clId="{072F094C-5CA3-4EB3-B52C-2480D9ADD0BC}" dt="2024-01-24T03:39:21.611" v="4724" actId="478"/>
            <ac:spMkLst>
              <pc:docMk/>
              <pc:sldMasterMk cId="1306465242" sldId="2147483815"/>
              <pc:sldLayoutMk cId="634383540" sldId="2147483887"/>
              <ac:spMk id="4" creationId="{7962CF94-3A7D-CABC-EA78-0B415C6493D3}"/>
            </ac:spMkLst>
          </pc:spChg>
          <pc:spChg chg="del">
            <ac:chgData name="design studio moara" userId="bb76c698d5ed7a70" providerId="LiveId" clId="{072F094C-5CA3-4EB3-B52C-2480D9ADD0BC}" dt="2024-01-24T03:39:21.611" v="4724" actId="478"/>
            <ac:spMkLst>
              <pc:docMk/>
              <pc:sldMasterMk cId="1306465242" sldId="2147483815"/>
              <pc:sldLayoutMk cId="634383540" sldId="2147483887"/>
              <ac:spMk id="5" creationId="{AA10AA8F-F0B1-6364-80A5-EF70DECEA41F}"/>
            </ac:spMkLst>
          </pc:spChg>
          <pc:spChg chg="add mod ord">
            <ac:chgData name="design studio moara" userId="bb76c698d5ed7a70" providerId="LiveId" clId="{072F094C-5CA3-4EB3-B52C-2480D9ADD0BC}" dt="2024-01-24T03:39:39.474" v="4731" actId="167"/>
            <ac:spMkLst>
              <pc:docMk/>
              <pc:sldMasterMk cId="1306465242" sldId="2147483815"/>
              <pc:sldLayoutMk cId="634383540" sldId="2147483887"/>
              <ac:spMk id="6" creationId="{59AD3DB6-8D23-71E6-BD01-B47EA9AB7B42}"/>
            </ac:spMkLst>
          </pc:spChg>
          <pc:spChg chg="add del mod">
            <ac:chgData name="design studio moara" userId="bb76c698d5ed7a70" providerId="LiveId" clId="{072F094C-5CA3-4EB3-B52C-2480D9ADD0BC}" dt="2024-01-24T03:39:40.721" v="4732" actId="478"/>
            <ac:spMkLst>
              <pc:docMk/>
              <pc:sldMasterMk cId="1306465242" sldId="2147483815"/>
              <pc:sldLayoutMk cId="634383540" sldId="2147483887"/>
              <ac:spMk id="15" creationId="{45128126-6590-08F0-0015-FBFD9F7986D1}"/>
            </ac:spMkLst>
          </pc:spChg>
        </pc:sldLayoutChg>
        <pc:sldLayoutChg chg="addSp delSp modSp new del mod">
          <pc:chgData name="design studio moara" userId="bb76c698d5ed7a70" providerId="LiveId" clId="{072F094C-5CA3-4EB3-B52C-2480D9ADD0BC}" dt="2024-01-24T04:33:56.420" v="5867" actId="11236"/>
          <pc:sldLayoutMkLst>
            <pc:docMk/>
            <pc:sldMasterMk cId="1306465242" sldId="2147483815"/>
            <pc:sldLayoutMk cId="183780936" sldId="2147483888"/>
          </pc:sldLayoutMkLst>
          <pc:spChg chg="add del">
            <ac:chgData name="design studio moara" userId="bb76c698d5ed7a70" providerId="LiveId" clId="{072F094C-5CA3-4EB3-B52C-2480D9ADD0BC}" dt="2024-01-24T04:33:55.463" v="5866" actId="478"/>
            <ac:spMkLst>
              <pc:docMk/>
              <pc:sldMasterMk cId="1306465242" sldId="2147483815"/>
              <pc:sldLayoutMk cId="183780936" sldId="2147483888"/>
              <ac:spMk id="2" creationId="{49B2BF88-DABE-6F9D-4DD5-CB5A4CC2A95F}"/>
            </ac:spMkLst>
          </pc:spChg>
          <pc:spChg chg="add del">
            <ac:chgData name="design studio moara" userId="bb76c698d5ed7a70" providerId="LiveId" clId="{072F094C-5CA3-4EB3-B52C-2480D9ADD0BC}" dt="2024-01-24T04:33:55.463" v="5866" actId="478"/>
            <ac:spMkLst>
              <pc:docMk/>
              <pc:sldMasterMk cId="1306465242" sldId="2147483815"/>
              <pc:sldLayoutMk cId="183780936" sldId="2147483888"/>
              <ac:spMk id="3" creationId="{B3B4CAE5-C822-4AAE-1159-9246B4E8F8FF}"/>
            </ac:spMkLst>
          </pc:spChg>
          <pc:spChg chg="add del">
            <ac:chgData name="design studio moara" userId="bb76c698d5ed7a70" providerId="LiveId" clId="{072F094C-5CA3-4EB3-B52C-2480D9ADD0BC}" dt="2024-01-24T04:33:55.463" v="5866" actId="478"/>
            <ac:spMkLst>
              <pc:docMk/>
              <pc:sldMasterMk cId="1306465242" sldId="2147483815"/>
              <pc:sldLayoutMk cId="183780936" sldId="2147483888"/>
              <ac:spMk id="4" creationId="{D75BC32C-28AD-2D9F-BA4D-32BF029C8D30}"/>
            </ac:spMkLst>
          </pc:spChg>
          <pc:spChg chg="add del">
            <ac:chgData name="design studio moara" userId="bb76c698d5ed7a70" providerId="LiveId" clId="{072F094C-5CA3-4EB3-B52C-2480D9ADD0BC}" dt="2024-01-24T04:33:55.463" v="5866" actId="478"/>
            <ac:spMkLst>
              <pc:docMk/>
              <pc:sldMasterMk cId="1306465242" sldId="2147483815"/>
              <pc:sldLayoutMk cId="183780936" sldId="2147483888"/>
              <ac:spMk id="5" creationId="{5C2F5298-12CD-F319-6BF0-54763A9A50E8}"/>
            </ac:spMkLst>
          </pc:spChg>
          <pc:spChg chg="add mod">
            <ac:chgData name="design studio moara" userId="bb76c698d5ed7a70" providerId="LiveId" clId="{072F094C-5CA3-4EB3-B52C-2480D9ADD0BC}" dt="2024-01-24T04:33:39.079" v="5863"/>
            <ac:spMkLst>
              <pc:docMk/>
              <pc:sldMasterMk cId="1306465242" sldId="2147483815"/>
              <pc:sldLayoutMk cId="183780936" sldId="2147483888"/>
              <ac:spMk id="7" creationId="{9E41BBB3-B6D6-9976-7018-3B0CEDB64FC3}"/>
            </ac:spMkLst>
          </pc:spChg>
        </pc:sldLayoutChg>
        <pc:sldLayoutChg chg="addSp delSp modSp new mod">
          <pc:chgData name="design studio moara" userId="bb76c698d5ed7a70" providerId="LiveId" clId="{072F094C-5CA3-4EB3-B52C-2480D9ADD0BC}" dt="2024-01-24T06:01:19.803" v="6224" actId="21"/>
          <pc:sldLayoutMkLst>
            <pc:docMk/>
            <pc:sldMasterMk cId="1306465242" sldId="2147483815"/>
            <pc:sldLayoutMk cId="3993937263" sldId="2147483888"/>
          </pc:sldLayoutMkLst>
          <pc:spChg chg="del">
            <ac:chgData name="design studio moara" userId="bb76c698d5ed7a70" providerId="LiveId" clId="{072F094C-5CA3-4EB3-B52C-2480D9ADD0BC}" dt="2024-01-24T05:41:11.511" v="5959" actId="478"/>
            <ac:spMkLst>
              <pc:docMk/>
              <pc:sldMasterMk cId="1306465242" sldId="2147483815"/>
              <pc:sldLayoutMk cId="3993937263" sldId="2147483888"/>
              <ac:spMk id="2" creationId="{2866F00E-2512-C1F7-BF69-37887F95F89B}"/>
            </ac:spMkLst>
          </pc:spChg>
          <pc:spChg chg="del">
            <ac:chgData name="design studio moara" userId="bb76c698d5ed7a70" providerId="LiveId" clId="{072F094C-5CA3-4EB3-B52C-2480D9ADD0BC}" dt="2024-01-24T05:41:11.511" v="5959" actId="478"/>
            <ac:spMkLst>
              <pc:docMk/>
              <pc:sldMasterMk cId="1306465242" sldId="2147483815"/>
              <pc:sldLayoutMk cId="3993937263" sldId="2147483888"/>
              <ac:spMk id="3" creationId="{BD35C2BC-812E-AA6E-C762-39341882ADC1}"/>
            </ac:spMkLst>
          </pc:spChg>
          <pc:spChg chg="del">
            <ac:chgData name="design studio moara" userId="bb76c698d5ed7a70" providerId="LiveId" clId="{072F094C-5CA3-4EB3-B52C-2480D9ADD0BC}" dt="2024-01-24T05:41:11.511" v="5959" actId="478"/>
            <ac:spMkLst>
              <pc:docMk/>
              <pc:sldMasterMk cId="1306465242" sldId="2147483815"/>
              <pc:sldLayoutMk cId="3993937263" sldId="2147483888"/>
              <ac:spMk id="4" creationId="{365339FB-A152-F5AA-4A38-DF84AF46FFFF}"/>
            </ac:spMkLst>
          </pc:spChg>
          <pc:spChg chg="del">
            <ac:chgData name="design studio moara" userId="bb76c698d5ed7a70" providerId="LiveId" clId="{072F094C-5CA3-4EB3-B52C-2480D9ADD0BC}" dt="2024-01-24T05:41:11.511" v="5959" actId="478"/>
            <ac:spMkLst>
              <pc:docMk/>
              <pc:sldMasterMk cId="1306465242" sldId="2147483815"/>
              <pc:sldLayoutMk cId="3993937263" sldId="2147483888"/>
              <ac:spMk id="5" creationId="{F6C05201-1FEC-E777-B7E9-DC2D49F2512D}"/>
            </ac:spMkLst>
          </pc:spChg>
          <pc:spChg chg="add mod ord">
            <ac:chgData name="design studio moara" userId="bb76c698d5ed7a70" providerId="LiveId" clId="{072F094C-5CA3-4EB3-B52C-2480D9ADD0BC}" dt="2024-01-24T05:48:07.078" v="6062" actId="1076"/>
            <ac:spMkLst>
              <pc:docMk/>
              <pc:sldMasterMk cId="1306465242" sldId="2147483815"/>
              <pc:sldLayoutMk cId="3993937263" sldId="2147483888"/>
              <ac:spMk id="6" creationId="{C645F494-8333-131F-180E-4257E0B2B8FE}"/>
            </ac:spMkLst>
          </pc:spChg>
          <pc:spChg chg="add del mod ord">
            <ac:chgData name="design studio moara" userId="bb76c698d5ed7a70" providerId="LiveId" clId="{072F094C-5CA3-4EB3-B52C-2480D9ADD0BC}" dt="2024-01-24T06:01:19.803" v="6224" actId="21"/>
            <ac:spMkLst>
              <pc:docMk/>
              <pc:sldMasterMk cId="1306465242" sldId="2147483815"/>
              <pc:sldLayoutMk cId="3993937263" sldId="2147483888"/>
              <ac:spMk id="7" creationId="{9E41BBB3-B6D6-9976-7018-3B0CEDB64FC3}"/>
            </ac:spMkLst>
          </pc:spChg>
          <pc:spChg chg="add del mod ord">
            <ac:chgData name="design studio moara" userId="bb76c698d5ed7a70" providerId="LiveId" clId="{072F094C-5CA3-4EB3-B52C-2480D9ADD0BC}" dt="2024-01-24T05:47:58.583" v="6058" actId="478"/>
            <ac:spMkLst>
              <pc:docMk/>
              <pc:sldMasterMk cId="1306465242" sldId="2147483815"/>
              <pc:sldLayoutMk cId="3993937263" sldId="2147483888"/>
              <ac:spMk id="8" creationId="{25DFD9C6-993F-E1F5-FF3C-A1C7DEF4FC79}"/>
            </ac:spMkLst>
          </pc:spChg>
          <pc:spChg chg="add mod ord">
            <ac:chgData name="design studio moara" userId="bb76c698d5ed7a70" providerId="LiveId" clId="{072F094C-5CA3-4EB3-B52C-2480D9ADD0BC}" dt="2024-01-24T05:53:29.704" v="6088" actId="1076"/>
            <ac:spMkLst>
              <pc:docMk/>
              <pc:sldMasterMk cId="1306465242" sldId="2147483815"/>
              <pc:sldLayoutMk cId="3993937263" sldId="2147483888"/>
              <ac:spMk id="9" creationId="{7BC1F3DD-0EAA-9632-87BC-1F045342821B}"/>
            </ac:spMkLst>
          </pc:spChg>
          <pc:spChg chg="del mod topLvl">
            <ac:chgData name="design studio moara" userId="bb76c698d5ed7a70" providerId="LiveId" clId="{072F094C-5CA3-4EB3-B52C-2480D9ADD0BC}" dt="2024-01-24T05:43:34.821" v="6033" actId="478"/>
            <ac:spMkLst>
              <pc:docMk/>
              <pc:sldMasterMk cId="1306465242" sldId="2147483815"/>
              <pc:sldLayoutMk cId="3993937263" sldId="2147483888"/>
              <ac:spMk id="10" creationId="{2867AA89-4CCC-DD7B-73B1-584837D1A90F}"/>
            </ac:spMkLst>
          </pc:spChg>
          <pc:spChg chg="add del mod ord">
            <ac:chgData name="design studio moara" userId="bb76c698d5ed7a70" providerId="LiveId" clId="{072F094C-5CA3-4EB3-B52C-2480D9ADD0BC}" dt="2024-01-24T05:47:58.583" v="6058" actId="478"/>
            <ac:spMkLst>
              <pc:docMk/>
              <pc:sldMasterMk cId="1306465242" sldId="2147483815"/>
              <pc:sldLayoutMk cId="3993937263" sldId="2147483888"/>
              <ac:spMk id="11" creationId="{7DFF3DCB-7A23-F675-7031-B8AD885E9DD7}"/>
            </ac:spMkLst>
          </pc:spChg>
          <pc:spChg chg="del mod">
            <ac:chgData name="design studio moara" userId="bb76c698d5ed7a70" providerId="LiveId" clId="{072F094C-5CA3-4EB3-B52C-2480D9ADD0BC}" dt="2024-01-24T05:43:34.821" v="6033" actId="478"/>
            <ac:spMkLst>
              <pc:docMk/>
              <pc:sldMasterMk cId="1306465242" sldId="2147483815"/>
              <pc:sldLayoutMk cId="3993937263" sldId="2147483888"/>
              <ac:spMk id="15" creationId="{06BD8933-2764-1F7F-F8B6-B8CB123E7C8E}"/>
            </ac:spMkLst>
          </pc:spChg>
          <pc:spChg chg="del mod">
            <ac:chgData name="design studio moara" userId="bb76c698d5ed7a70" providerId="LiveId" clId="{072F094C-5CA3-4EB3-B52C-2480D9ADD0BC}" dt="2024-01-24T05:43:34.821" v="6033" actId="478"/>
            <ac:spMkLst>
              <pc:docMk/>
              <pc:sldMasterMk cId="1306465242" sldId="2147483815"/>
              <pc:sldLayoutMk cId="3993937263" sldId="2147483888"/>
              <ac:spMk id="16" creationId="{7B776F35-4825-4D90-CD37-1F02752BEDA3}"/>
            </ac:spMkLst>
          </pc:spChg>
          <pc:spChg chg="del mod topLvl">
            <ac:chgData name="design studio moara" userId="bb76c698d5ed7a70" providerId="LiveId" clId="{072F094C-5CA3-4EB3-B52C-2480D9ADD0BC}" dt="2024-01-24T05:43:38.889" v="6035" actId="478"/>
            <ac:spMkLst>
              <pc:docMk/>
              <pc:sldMasterMk cId="1306465242" sldId="2147483815"/>
              <pc:sldLayoutMk cId="3993937263" sldId="2147483888"/>
              <ac:spMk id="17" creationId="{D7D12E6E-003F-6B79-6050-D15BDE572B94}"/>
            </ac:spMkLst>
          </pc:spChg>
          <pc:grpChg chg="add del mod">
            <ac:chgData name="design studio moara" userId="bb76c698d5ed7a70" providerId="LiveId" clId="{072F094C-5CA3-4EB3-B52C-2480D9ADD0BC}" dt="2024-01-24T05:43:34.821" v="6033" actId="478"/>
            <ac:grpSpMkLst>
              <pc:docMk/>
              <pc:sldMasterMk cId="1306465242" sldId="2147483815"/>
              <pc:sldLayoutMk cId="3993937263" sldId="2147483888"/>
              <ac:grpSpMk id="19" creationId="{4EAC8A2E-7664-1CF3-2144-C9A889356BBA}"/>
            </ac:grpSpMkLst>
          </pc:grpChg>
        </pc:sldLayoutChg>
        <pc:sldLayoutChg chg="addSp delSp modSp new mod">
          <pc:chgData name="design studio moara" userId="bb76c698d5ed7a70" providerId="LiveId" clId="{072F094C-5CA3-4EB3-B52C-2480D9ADD0BC}" dt="2024-01-24T07:03:14.232" v="7332" actId="14100"/>
          <pc:sldLayoutMkLst>
            <pc:docMk/>
            <pc:sldMasterMk cId="1306465242" sldId="2147483815"/>
            <pc:sldLayoutMk cId="1915754354" sldId="2147483889"/>
          </pc:sldLayoutMkLst>
          <pc:spChg chg="del">
            <ac:chgData name="design studio moara" userId="bb76c698d5ed7a70" providerId="LiveId" clId="{072F094C-5CA3-4EB3-B52C-2480D9ADD0BC}" dt="2024-01-24T05:56:29.332" v="6142" actId="478"/>
            <ac:spMkLst>
              <pc:docMk/>
              <pc:sldMasterMk cId="1306465242" sldId="2147483815"/>
              <pc:sldLayoutMk cId="1915754354" sldId="2147483889"/>
              <ac:spMk id="2" creationId="{C65CB53B-AE61-C7C8-6FD8-5F0909E9DB7C}"/>
            </ac:spMkLst>
          </pc:spChg>
          <pc:spChg chg="del">
            <ac:chgData name="design studio moara" userId="bb76c698d5ed7a70" providerId="LiveId" clId="{072F094C-5CA3-4EB3-B52C-2480D9ADD0BC}" dt="2024-01-24T05:56:29.332" v="6142" actId="478"/>
            <ac:spMkLst>
              <pc:docMk/>
              <pc:sldMasterMk cId="1306465242" sldId="2147483815"/>
              <pc:sldLayoutMk cId="1915754354" sldId="2147483889"/>
              <ac:spMk id="3" creationId="{E901E066-AB80-6D6A-883A-836AFD9E743D}"/>
            </ac:spMkLst>
          </pc:spChg>
          <pc:spChg chg="del">
            <ac:chgData name="design studio moara" userId="bb76c698d5ed7a70" providerId="LiveId" clId="{072F094C-5CA3-4EB3-B52C-2480D9ADD0BC}" dt="2024-01-24T05:56:29.332" v="6142" actId="478"/>
            <ac:spMkLst>
              <pc:docMk/>
              <pc:sldMasterMk cId="1306465242" sldId="2147483815"/>
              <pc:sldLayoutMk cId="1915754354" sldId="2147483889"/>
              <ac:spMk id="4" creationId="{7D8EA617-EB51-6C69-47D0-DFCF1D9AFDC1}"/>
            </ac:spMkLst>
          </pc:spChg>
          <pc:spChg chg="del">
            <ac:chgData name="design studio moara" userId="bb76c698d5ed7a70" providerId="LiveId" clId="{072F094C-5CA3-4EB3-B52C-2480D9ADD0BC}" dt="2024-01-24T05:56:29.332" v="6142" actId="478"/>
            <ac:spMkLst>
              <pc:docMk/>
              <pc:sldMasterMk cId="1306465242" sldId="2147483815"/>
              <pc:sldLayoutMk cId="1915754354" sldId="2147483889"/>
              <ac:spMk id="5" creationId="{E4D9D70B-D8B0-08B6-74DB-443F1EEF916B}"/>
            </ac:spMkLst>
          </pc:spChg>
          <pc:spChg chg="mod">
            <ac:chgData name="design studio moara" userId="bb76c698d5ed7a70" providerId="LiveId" clId="{072F094C-5CA3-4EB3-B52C-2480D9ADD0BC}" dt="2024-01-24T05:56:29.745" v="6143"/>
            <ac:spMkLst>
              <pc:docMk/>
              <pc:sldMasterMk cId="1306465242" sldId="2147483815"/>
              <pc:sldLayoutMk cId="1915754354" sldId="2147483889"/>
              <ac:spMk id="7" creationId="{06BBCDFA-3757-56FD-9912-503AC1799606}"/>
            </ac:spMkLst>
          </pc:spChg>
          <pc:spChg chg="mod">
            <ac:chgData name="design studio moara" userId="bb76c698d5ed7a70" providerId="LiveId" clId="{072F094C-5CA3-4EB3-B52C-2480D9ADD0BC}" dt="2024-01-24T05:56:29.745" v="6143"/>
            <ac:spMkLst>
              <pc:docMk/>
              <pc:sldMasterMk cId="1306465242" sldId="2147483815"/>
              <pc:sldLayoutMk cId="1915754354" sldId="2147483889"/>
              <ac:spMk id="8" creationId="{90CE3896-78DD-ADB0-8CED-C7973790FB30}"/>
            </ac:spMkLst>
          </pc:spChg>
          <pc:spChg chg="add mod">
            <ac:chgData name="design studio moara" userId="bb76c698d5ed7a70" providerId="LiveId" clId="{072F094C-5CA3-4EB3-B52C-2480D9ADD0BC}" dt="2024-01-24T07:03:14.232" v="7332" actId="14100"/>
            <ac:spMkLst>
              <pc:docMk/>
              <pc:sldMasterMk cId="1306465242" sldId="2147483815"/>
              <pc:sldLayoutMk cId="1915754354" sldId="2147483889"/>
              <ac:spMk id="9" creationId="{0CAD9353-969A-C7CC-EAD5-D6FEF1C733D6}"/>
            </ac:spMkLst>
          </pc:spChg>
          <pc:grpChg chg="add mod">
            <ac:chgData name="design studio moara" userId="bb76c698d5ed7a70" providerId="LiveId" clId="{072F094C-5CA3-4EB3-B52C-2480D9ADD0BC}" dt="2024-01-24T05:56:29.745" v="6143"/>
            <ac:grpSpMkLst>
              <pc:docMk/>
              <pc:sldMasterMk cId="1306465242" sldId="2147483815"/>
              <pc:sldLayoutMk cId="1915754354" sldId="2147483889"/>
              <ac:grpSpMk id="6" creationId="{6AB2D03B-3FA1-24DD-D443-A1FDF341B3A8}"/>
            </ac:grpSpMkLst>
          </pc:grpChg>
        </pc:sldLayoutChg>
        <pc:sldLayoutChg chg="addSp delSp modSp new mod">
          <pc:chgData name="design studio moara" userId="bb76c698d5ed7a70" providerId="LiveId" clId="{072F094C-5CA3-4EB3-B52C-2480D9ADD0BC}" dt="2024-01-24T06:05:00.004" v="6311" actId="478"/>
          <pc:sldLayoutMkLst>
            <pc:docMk/>
            <pc:sldMasterMk cId="1306465242" sldId="2147483815"/>
            <pc:sldLayoutMk cId="191322608" sldId="2147483890"/>
          </pc:sldLayoutMkLst>
          <pc:spChg chg="del">
            <ac:chgData name="design studio moara" userId="bb76c698d5ed7a70" providerId="LiveId" clId="{072F094C-5CA3-4EB3-B52C-2480D9ADD0BC}" dt="2024-01-24T06:04:37.065" v="6301" actId="478"/>
            <ac:spMkLst>
              <pc:docMk/>
              <pc:sldMasterMk cId="1306465242" sldId="2147483815"/>
              <pc:sldLayoutMk cId="191322608" sldId="2147483890"/>
              <ac:spMk id="2" creationId="{E35A185D-9464-C9EC-5299-E971CAD19DDC}"/>
            </ac:spMkLst>
          </pc:spChg>
          <pc:spChg chg="del">
            <ac:chgData name="design studio moara" userId="bb76c698d5ed7a70" providerId="LiveId" clId="{072F094C-5CA3-4EB3-B52C-2480D9ADD0BC}" dt="2024-01-24T06:04:37.065" v="6301" actId="478"/>
            <ac:spMkLst>
              <pc:docMk/>
              <pc:sldMasterMk cId="1306465242" sldId="2147483815"/>
              <pc:sldLayoutMk cId="191322608" sldId="2147483890"/>
              <ac:spMk id="3" creationId="{58ED02B2-2378-2F84-04BA-F96E35AF36E9}"/>
            </ac:spMkLst>
          </pc:spChg>
          <pc:spChg chg="del">
            <ac:chgData name="design studio moara" userId="bb76c698d5ed7a70" providerId="LiveId" clId="{072F094C-5CA3-4EB3-B52C-2480D9ADD0BC}" dt="2024-01-24T06:04:37.065" v="6301" actId="478"/>
            <ac:spMkLst>
              <pc:docMk/>
              <pc:sldMasterMk cId="1306465242" sldId="2147483815"/>
              <pc:sldLayoutMk cId="191322608" sldId="2147483890"/>
              <ac:spMk id="4" creationId="{C20870F2-AE0E-6C1A-0071-4355562A4DAF}"/>
            </ac:spMkLst>
          </pc:spChg>
          <pc:spChg chg="del">
            <ac:chgData name="design studio moara" userId="bb76c698d5ed7a70" providerId="LiveId" clId="{072F094C-5CA3-4EB3-B52C-2480D9ADD0BC}" dt="2024-01-24T06:04:37.065" v="6301" actId="478"/>
            <ac:spMkLst>
              <pc:docMk/>
              <pc:sldMasterMk cId="1306465242" sldId="2147483815"/>
              <pc:sldLayoutMk cId="191322608" sldId="2147483890"/>
              <ac:spMk id="5" creationId="{6EB369C5-6E7A-0119-0547-85EFACC88C14}"/>
            </ac:spMkLst>
          </pc:spChg>
          <pc:spChg chg="add mod ord">
            <ac:chgData name="design studio moara" userId="bb76c698d5ed7a70" providerId="LiveId" clId="{072F094C-5CA3-4EB3-B52C-2480D9ADD0BC}" dt="2024-01-24T06:04:58.728" v="6310" actId="167"/>
            <ac:spMkLst>
              <pc:docMk/>
              <pc:sldMasterMk cId="1306465242" sldId="2147483815"/>
              <pc:sldLayoutMk cId="191322608" sldId="2147483890"/>
              <ac:spMk id="6" creationId="{094982D6-C553-D094-0C7B-A1B5B19A7109}"/>
            </ac:spMkLst>
          </pc:spChg>
          <pc:spChg chg="add del mod">
            <ac:chgData name="design studio moara" userId="bb76c698d5ed7a70" providerId="LiveId" clId="{072F094C-5CA3-4EB3-B52C-2480D9ADD0BC}" dt="2024-01-24T06:05:00.004" v="6311" actId="478"/>
            <ac:spMkLst>
              <pc:docMk/>
              <pc:sldMasterMk cId="1306465242" sldId="2147483815"/>
              <pc:sldLayoutMk cId="191322608" sldId="2147483890"/>
              <ac:spMk id="13" creationId="{2EA63A7E-E1B7-0544-06EC-E674AB0CEE0A}"/>
            </ac:spMkLst>
          </pc:spChg>
        </pc:sldLayoutChg>
        <pc:sldLayoutChg chg="addSp delSp modSp new mod">
          <pc:chgData name="design studio moara" userId="bb76c698d5ed7a70" providerId="LiveId" clId="{072F094C-5CA3-4EB3-B52C-2480D9ADD0BC}" dt="2024-01-24T06:09:18.428" v="6456" actId="207"/>
          <pc:sldLayoutMkLst>
            <pc:docMk/>
            <pc:sldMasterMk cId="1306465242" sldId="2147483815"/>
            <pc:sldLayoutMk cId="3418115957" sldId="2147483891"/>
          </pc:sldLayoutMkLst>
          <pc:spChg chg="del">
            <ac:chgData name="design studio moara" userId="bb76c698d5ed7a70" providerId="LiveId" clId="{072F094C-5CA3-4EB3-B52C-2480D9ADD0BC}" dt="2024-01-24T06:05:54.494" v="6321" actId="478"/>
            <ac:spMkLst>
              <pc:docMk/>
              <pc:sldMasterMk cId="1306465242" sldId="2147483815"/>
              <pc:sldLayoutMk cId="3418115957" sldId="2147483891"/>
              <ac:spMk id="2" creationId="{D0E6878E-5C03-D7ED-E363-F2232ADAB9CB}"/>
            </ac:spMkLst>
          </pc:spChg>
          <pc:spChg chg="del">
            <ac:chgData name="design studio moara" userId="bb76c698d5ed7a70" providerId="LiveId" clId="{072F094C-5CA3-4EB3-B52C-2480D9ADD0BC}" dt="2024-01-24T06:05:54.494" v="6321" actId="478"/>
            <ac:spMkLst>
              <pc:docMk/>
              <pc:sldMasterMk cId="1306465242" sldId="2147483815"/>
              <pc:sldLayoutMk cId="3418115957" sldId="2147483891"/>
              <ac:spMk id="3" creationId="{610CDE9E-EF56-BABF-35CE-4F190D0D467F}"/>
            </ac:spMkLst>
          </pc:spChg>
          <pc:spChg chg="del">
            <ac:chgData name="design studio moara" userId="bb76c698d5ed7a70" providerId="LiveId" clId="{072F094C-5CA3-4EB3-B52C-2480D9ADD0BC}" dt="2024-01-24T06:05:54.494" v="6321" actId="478"/>
            <ac:spMkLst>
              <pc:docMk/>
              <pc:sldMasterMk cId="1306465242" sldId="2147483815"/>
              <pc:sldLayoutMk cId="3418115957" sldId="2147483891"/>
              <ac:spMk id="4" creationId="{1AD7FA38-DF9E-9549-AB00-C49DD9688ABF}"/>
            </ac:spMkLst>
          </pc:spChg>
          <pc:spChg chg="del">
            <ac:chgData name="design studio moara" userId="bb76c698d5ed7a70" providerId="LiveId" clId="{072F094C-5CA3-4EB3-B52C-2480D9ADD0BC}" dt="2024-01-24T06:05:54.494" v="6321" actId="478"/>
            <ac:spMkLst>
              <pc:docMk/>
              <pc:sldMasterMk cId="1306465242" sldId="2147483815"/>
              <pc:sldLayoutMk cId="3418115957" sldId="2147483891"/>
              <ac:spMk id="5" creationId="{E35CFA93-72DB-488D-B5AE-BA9044F9C5CE}"/>
            </ac:spMkLst>
          </pc:spChg>
          <pc:spChg chg="add mod ord">
            <ac:chgData name="design studio moara" userId="bb76c698d5ed7a70" providerId="LiveId" clId="{072F094C-5CA3-4EB3-B52C-2480D9ADD0BC}" dt="2024-01-24T06:07:04.687" v="6347" actId="207"/>
            <ac:spMkLst>
              <pc:docMk/>
              <pc:sldMasterMk cId="1306465242" sldId="2147483815"/>
              <pc:sldLayoutMk cId="3418115957" sldId="2147483891"/>
              <ac:spMk id="6" creationId="{6D8E41C1-33C7-62F8-2763-08645761C34E}"/>
            </ac:spMkLst>
          </pc:spChg>
          <pc:spChg chg="add mod ord">
            <ac:chgData name="design studio moara" userId="bb76c698d5ed7a70" providerId="LiveId" clId="{072F094C-5CA3-4EB3-B52C-2480D9ADD0BC}" dt="2024-01-24T06:09:18.428" v="6456" actId="207"/>
            <ac:spMkLst>
              <pc:docMk/>
              <pc:sldMasterMk cId="1306465242" sldId="2147483815"/>
              <pc:sldLayoutMk cId="3418115957" sldId="2147483891"/>
              <ac:spMk id="7" creationId="{5237E842-8D6F-B383-3CE0-6D353AE555D9}"/>
            </ac:spMkLst>
          </pc:spChg>
          <pc:spChg chg="add del mod">
            <ac:chgData name="design studio moara" userId="bb76c698d5ed7a70" providerId="LiveId" clId="{072F094C-5CA3-4EB3-B52C-2480D9ADD0BC}" dt="2024-01-24T06:06:29.316" v="6334" actId="478"/>
            <ac:spMkLst>
              <pc:docMk/>
              <pc:sldMasterMk cId="1306465242" sldId="2147483815"/>
              <pc:sldLayoutMk cId="3418115957" sldId="2147483891"/>
              <ac:spMk id="11" creationId="{9DC65C87-D4A5-0F15-C6C2-355C04A09E3F}"/>
            </ac:spMkLst>
          </pc:spChg>
          <pc:spChg chg="add del mod ord">
            <ac:chgData name="design studio moara" userId="bb76c698d5ed7a70" providerId="LiveId" clId="{072F094C-5CA3-4EB3-B52C-2480D9ADD0BC}" dt="2024-01-24T06:06:48.210" v="6339" actId="478"/>
            <ac:spMkLst>
              <pc:docMk/>
              <pc:sldMasterMk cId="1306465242" sldId="2147483815"/>
              <pc:sldLayoutMk cId="3418115957" sldId="2147483891"/>
              <ac:spMk id="14" creationId="{7890AC05-0EE1-6226-FF36-5CE9B30208CB}"/>
            </ac:spMkLst>
          </pc:spChg>
        </pc:sldLayoutChg>
        <pc:sldLayoutChg chg="addSp delSp modSp new mod ord">
          <pc:chgData name="design studio moara" userId="bb76c698d5ed7a70" providerId="LiveId" clId="{072F094C-5CA3-4EB3-B52C-2480D9ADD0BC}" dt="2024-01-24T06:53:57.948" v="7218" actId="20578"/>
          <pc:sldLayoutMkLst>
            <pc:docMk/>
            <pc:sldMasterMk cId="1306465242" sldId="2147483815"/>
            <pc:sldLayoutMk cId="999576741" sldId="2147483892"/>
          </pc:sldLayoutMkLst>
          <pc:spChg chg="del">
            <ac:chgData name="design studio moara" userId="bb76c698d5ed7a70" providerId="LiveId" clId="{072F094C-5CA3-4EB3-B52C-2480D9ADD0BC}" dt="2024-01-24T06:25:28.160" v="6822" actId="478"/>
            <ac:spMkLst>
              <pc:docMk/>
              <pc:sldMasterMk cId="1306465242" sldId="2147483815"/>
              <pc:sldLayoutMk cId="999576741" sldId="2147483892"/>
              <ac:spMk id="2" creationId="{E78E572E-058F-0333-BC43-5A1F8DF0A7C0}"/>
            </ac:spMkLst>
          </pc:spChg>
          <pc:spChg chg="del">
            <ac:chgData name="design studio moara" userId="bb76c698d5ed7a70" providerId="LiveId" clId="{072F094C-5CA3-4EB3-B52C-2480D9ADD0BC}" dt="2024-01-24T06:25:28.160" v="6822" actId="478"/>
            <ac:spMkLst>
              <pc:docMk/>
              <pc:sldMasterMk cId="1306465242" sldId="2147483815"/>
              <pc:sldLayoutMk cId="999576741" sldId="2147483892"/>
              <ac:spMk id="3" creationId="{3419846D-A4B8-982C-BB43-2BC2F20FA252}"/>
            </ac:spMkLst>
          </pc:spChg>
          <pc:spChg chg="del">
            <ac:chgData name="design studio moara" userId="bb76c698d5ed7a70" providerId="LiveId" clId="{072F094C-5CA3-4EB3-B52C-2480D9ADD0BC}" dt="2024-01-24T06:25:28.160" v="6822" actId="478"/>
            <ac:spMkLst>
              <pc:docMk/>
              <pc:sldMasterMk cId="1306465242" sldId="2147483815"/>
              <pc:sldLayoutMk cId="999576741" sldId="2147483892"/>
              <ac:spMk id="4" creationId="{50996DC1-E386-6CD4-8296-A35F991689D9}"/>
            </ac:spMkLst>
          </pc:spChg>
          <pc:spChg chg="del">
            <ac:chgData name="design studio moara" userId="bb76c698d5ed7a70" providerId="LiveId" clId="{072F094C-5CA3-4EB3-B52C-2480D9ADD0BC}" dt="2024-01-24T06:25:28.160" v="6822" actId="478"/>
            <ac:spMkLst>
              <pc:docMk/>
              <pc:sldMasterMk cId="1306465242" sldId="2147483815"/>
              <pc:sldLayoutMk cId="999576741" sldId="2147483892"/>
              <ac:spMk id="5" creationId="{4E388EEE-BCB1-A0CD-481D-687F512554FF}"/>
            </ac:spMkLst>
          </pc:spChg>
          <pc:spChg chg="add mod ord">
            <ac:chgData name="design studio moara" userId="bb76c698d5ed7a70" providerId="LiveId" clId="{072F094C-5CA3-4EB3-B52C-2480D9ADD0BC}" dt="2024-01-24T06:26:00.715" v="6833" actId="692"/>
            <ac:spMkLst>
              <pc:docMk/>
              <pc:sldMasterMk cId="1306465242" sldId="2147483815"/>
              <pc:sldLayoutMk cId="999576741" sldId="2147483892"/>
              <ac:spMk id="6" creationId="{AF323925-C747-9327-4D8F-8E7B52D4C1B0}"/>
            </ac:spMkLst>
          </pc:spChg>
          <pc:spChg chg="add del mod">
            <ac:chgData name="design studio moara" userId="bb76c698d5ed7a70" providerId="LiveId" clId="{072F094C-5CA3-4EB3-B52C-2480D9ADD0BC}" dt="2024-01-24T06:26:01.992" v="6834" actId="478"/>
            <ac:spMkLst>
              <pc:docMk/>
              <pc:sldMasterMk cId="1306465242" sldId="2147483815"/>
              <pc:sldLayoutMk cId="999576741" sldId="2147483892"/>
              <ac:spMk id="9" creationId="{A20F3AE4-4908-D0B1-061B-380DFEF5A56D}"/>
            </ac:spMkLst>
          </pc:spChg>
        </pc:sldLayoutChg>
        <pc:sldLayoutChg chg="addSp delSp modSp new mod">
          <pc:chgData name="design studio moara" userId="bb76c698d5ed7a70" providerId="LiveId" clId="{072F094C-5CA3-4EB3-B52C-2480D9ADD0BC}" dt="2024-01-24T06:30:59.439" v="6917" actId="478"/>
          <pc:sldLayoutMkLst>
            <pc:docMk/>
            <pc:sldMasterMk cId="1306465242" sldId="2147483815"/>
            <pc:sldLayoutMk cId="512818165" sldId="2147483893"/>
          </pc:sldLayoutMkLst>
          <pc:spChg chg="del">
            <ac:chgData name="design studio moara" userId="bb76c698d5ed7a70" providerId="LiveId" clId="{072F094C-5CA3-4EB3-B52C-2480D9ADD0BC}" dt="2024-01-24T06:30:40.201" v="6908" actId="478"/>
            <ac:spMkLst>
              <pc:docMk/>
              <pc:sldMasterMk cId="1306465242" sldId="2147483815"/>
              <pc:sldLayoutMk cId="512818165" sldId="2147483893"/>
              <ac:spMk id="2" creationId="{14C18426-1EE7-E924-562D-682E101A86A1}"/>
            </ac:spMkLst>
          </pc:spChg>
          <pc:spChg chg="del">
            <ac:chgData name="design studio moara" userId="bb76c698d5ed7a70" providerId="LiveId" clId="{072F094C-5CA3-4EB3-B52C-2480D9ADD0BC}" dt="2024-01-24T06:30:40.201" v="6908" actId="478"/>
            <ac:spMkLst>
              <pc:docMk/>
              <pc:sldMasterMk cId="1306465242" sldId="2147483815"/>
              <pc:sldLayoutMk cId="512818165" sldId="2147483893"/>
              <ac:spMk id="3" creationId="{51299382-7BBC-9E2D-5177-D59D4E170C1C}"/>
            </ac:spMkLst>
          </pc:spChg>
          <pc:spChg chg="del">
            <ac:chgData name="design studio moara" userId="bb76c698d5ed7a70" providerId="LiveId" clId="{072F094C-5CA3-4EB3-B52C-2480D9ADD0BC}" dt="2024-01-24T06:30:40.201" v="6908" actId="478"/>
            <ac:spMkLst>
              <pc:docMk/>
              <pc:sldMasterMk cId="1306465242" sldId="2147483815"/>
              <pc:sldLayoutMk cId="512818165" sldId="2147483893"/>
              <ac:spMk id="4" creationId="{EBBF621B-C834-8B70-8F45-5210D2B7D7B0}"/>
            </ac:spMkLst>
          </pc:spChg>
          <pc:spChg chg="del">
            <ac:chgData name="design studio moara" userId="bb76c698d5ed7a70" providerId="LiveId" clId="{072F094C-5CA3-4EB3-B52C-2480D9ADD0BC}" dt="2024-01-24T06:30:40.201" v="6908" actId="478"/>
            <ac:spMkLst>
              <pc:docMk/>
              <pc:sldMasterMk cId="1306465242" sldId="2147483815"/>
              <pc:sldLayoutMk cId="512818165" sldId="2147483893"/>
              <ac:spMk id="5" creationId="{B0F9A18A-EFC6-A4C2-68BB-591D4EAA6D7F}"/>
            </ac:spMkLst>
          </pc:spChg>
          <pc:spChg chg="add mod ord">
            <ac:chgData name="design studio moara" userId="bb76c698d5ed7a70" providerId="LiveId" clId="{072F094C-5CA3-4EB3-B52C-2480D9ADD0BC}" dt="2024-01-24T06:30:58.021" v="6916" actId="2085"/>
            <ac:spMkLst>
              <pc:docMk/>
              <pc:sldMasterMk cId="1306465242" sldId="2147483815"/>
              <pc:sldLayoutMk cId="512818165" sldId="2147483893"/>
              <ac:spMk id="6" creationId="{4776E946-8637-B4FB-F18A-7357CFAA5EE5}"/>
            </ac:spMkLst>
          </pc:spChg>
          <pc:spChg chg="add del mod">
            <ac:chgData name="design studio moara" userId="bb76c698d5ed7a70" providerId="LiveId" clId="{072F094C-5CA3-4EB3-B52C-2480D9ADD0BC}" dt="2024-01-24T06:30:59.439" v="6917" actId="478"/>
            <ac:spMkLst>
              <pc:docMk/>
              <pc:sldMasterMk cId="1306465242" sldId="2147483815"/>
              <pc:sldLayoutMk cId="512818165" sldId="2147483893"/>
              <ac:spMk id="47" creationId="{DA7353EF-B9B7-89F8-1060-EFA59B047D23}"/>
            </ac:spMkLst>
          </pc:spChg>
        </pc:sldLayoutChg>
        <pc:sldLayoutChg chg="addSp delSp modSp new mod">
          <pc:chgData name="design studio moara" userId="bb76c698d5ed7a70" providerId="LiveId" clId="{072F094C-5CA3-4EB3-B52C-2480D9ADD0BC}" dt="2024-01-24T06:36:31.249" v="7010" actId="692"/>
          <pc:sldLayoutMkLst>
            <pc:docMk/>
            <pc:sldMasterMk cId="1306465242" sldId="2147483815"/>
            <pc:sldLayoutMk cId="3579889403" sldId="2147483894"/>
          </pc:sldLayoutMkLst>
          <pc:spChg chg="del">
            <ac:chgData name="design studio moara" userId="bb76c698d5ed7a70" providerId="LiveId" clId="{072F094C-5CA3-4EB3-B52C-2480D9ADD0BC}" dt="2024-01-24T06:36:15.724" v="7002" actId="478"/>
            <ac:spMkLst>
              <pc:docMk/>
              <pc:sldMasterMk cId="1306465242" sldId="2147483815"/>
              <pc:sldLayoutMk cId="3579889403" sldId="2147483894"/>
              <ac:spMk id="2" creationId="{BC99AFC7-BC82-0D4A-845C-EC232F9E69C4}"/>
            </ac:spMkLst>
          </pc:spChg>
          <pc:spChg chg="del">
            <ac:chgData name="design studio moara" userId="bb76c698d5ed7a70" providerId="LiveId" clId="{072F094C-5CA3-4EB3-B52C-2480D9ADD0BC}" dt="2024-01-24T06:36:15.724" v="7002" actId="478"/>
            <ac:spMkLst>
              <pc:docMk/>
              <pc:sldMasterMk cId="1306465242" sldId="2147483815"/>
              <pc:sldLayoutMk cId="3579889403" sldId="2147483894"/>
              <ac:spMk id="3" creationId="{0C5C4AF2-AB70-66E9-F208-771338E190EA}"/>
            </ac:spMkLst>
          </pc:spChg>
          <pc:spChg chg="del">
            <ac:chgData name="design studio moara" userId="bb76c698d5ed7a70" providerId="LiveId" clId="{072F094C-5CA3-4EB3-B52C-2480D9ADD0BC}" dt="2024-01-24T06:36:15.724" v="7002" actId="478"/>
            <ac:spMkLst>
              <pc:docMk/>
              <pc:sldMasterMk cId="1306465242" sldId="2147483815"/>
              <pc:sldLayoutMk cId="3579889403" sldId="2147483894"/>
              <ac:spMk id="4" creationId="{3A1A3634-FC38-8AF3-C248-3F965377349A}"/>
            </ac:spMkLst>
          </pc:spChg>
          <pc:spChg chg="del">
            <ac:chgData name="design studio moara" userId="bb76c698d5ed7a70" providerId="LiveId" clId="{072F094C-5CA3-4EB3-B52C-2480D9ADD0BC}" dt="2024-01-24T06:36:15.724" v="7002" actId="478"/>
            <ac:spMkLst>
              <pc:docMk/>
              <pc:sldMasterMk cId="1306465242" sldId="2147483815"/>
              <pc:sldLayoutMk cId="3579889403" sldId="2147483894"/>
              <ac:spMk id="5" creationId="{1CD69252-A1C3-DFDF-150E-9B9D20049C21}"/>
            </ac:spMkLst>
          </pc:spChg>
          <pc:spChg chg="add mod ord">
            <ac:chgData name="design studio moara" userId="bb76c698d5ed7a70" providerId="LiveId" clId="{072F094C-5CA3-4EB3-B52C-2480D9ADD0BC}" dt="2024-01-24T06:36:31.249" v="7010" actId="692"/>
            <ac:spMkLst>
              <pc:docMk/>
              <pc:sldMasterMk cId="1306465242" sldId="2147483815"/>
              <pc:sldLayoutMk cId="3579889403" sldId="2147483894"/>
              <ac:spMk id="6" creationId="{8B5A2AD3-C930-9C72-BFEB-E02E533428BE}"/>
            </ac:spMkLst>
          </pc:spChg>
          <pc:spChg chg="add del mod">
            <ac:chgData name="design studio moara" userId="bb76c698d5ed7a70" providerId="LiveId" clId="{072F094C-5CA3-4EB3-B52C-2480D9ADD0BC}" dt="2024-01-24T06:36:29.403" v="7009" actId="478"/>
            <ac:spMkLst>
              <pc:docMk/>
              <pc:sldMasterMk cId="1306465242" sldId="2147483815"/>
              <pc:sldLayoutMk cId="3579889403" sldId="2147483894"/>
              <ac:spMk id="20" creationId="{2177E4E7-80B5-379E-64B9-DD5AADABC027}"/>
            </ac:spMkLst>
          </pc:spChg>
        </pc:sldLayoutChg>
        <pc:sldLayoutChg chg="addSp delSp modSp new mod ord">
          <pc:chgData name="design studio moara" userId="bb76c698d5ed7a70" providerId="LiveId" clId="{072F094C-5CA3-4EB3-B52C-2480D9ADD0BC}" dt="2024-01-24T06:52:38.689" v="7215" actId="20578"/>
          <pc:sldLayoutMkLst>
            <pc:docMk/>
            <pc:sldMasterMk cId="1306465242" sldId="2147483815"/>
            <pc:sldLayoutMk cId="2220299910" sldId="2147483895"/>
          </pc:sldLayoutMkLst>
          <pc:spChg chg="del">
            <ac:chgData name="design studio moara" userId="bb76c698d5ed7a70" providerId="LiveId" clId="{072F094C-5CA3-4EB3-B52C-2480D9ADD0BC}" dt="2024-01-24T06:38:54.168" v="7030" actId="478"/>
            <ac:spMkLst>
              <pc:docMk/>
              <pc:sldMasterMk cId="1306465242" sldId="2147483815"/>
              <pc:sldLayoutMk cId="2220299910" sldId="2147483895"/>
              <ac:spMk id="2" creationId="{B924A874-D0AF-925E-D37A-7AA3D964EBE3}"/>
            </ac:spMkLst>
          </pc:spChg>
          <pc:spChg chg="del">
            <ac:chgData name="design studio moara" userId="bb76c698d5ed7a70" providerId="LiveId" clId="{072F094C-5CA3-4EB3-B52C-2480D9ADD0BC}" dt="2024-01-24T06:38:54.168" v="7030" actId="478"/>
            <ac:spMkLst>
              <pc:docMk/>
              <pc:sldMasterMk cId="1306465242" sldId="2147483815"/>
              <pc:sldLayoutMk cId="2220299910" sldId="2147483895"/>
              <ac:spMk id="3" creationId="{7446E672-B0D0-A1C2-3E38-0F9FB4C2CB7A}"/>
            </ac:spMkLst>
          </pc:spChg>
          <pc:spChg chg="del">
            <ac:chgData name="design studio moara" userId="bb76c698d5ed7a70" providerId="LiveId" clId="{072F094C-5CA3-4EB3-B52C-2480D9ADD0BC}" dt="2024-01-24T06:38:54.168" v="7030" actId="478"/>
            <ac:spMkLst>
              <pc:docMk/>
              <pc:sldMasterMk cId="1306465242" sldId="2147483815"/>
              <pc:sldLayoutMk cId="2220299910" sldId="2147483895"/>
              <ac:spMk id="4" creationId="{30A3CA41-412E-4CFB-625D-32D013F88D1D}"/>
            </ac:spMkLst>
          </pc:spChg>
          <pc:spChg chg="del">
            <ac:chgData name="design studio moara" userId="bb76c698d5ed7a70" providerId="LiveId" clId="{072F094C-5CA3-4EB3-B52C-2480D9ADD0BC}" dt="2024-01-24T06:38:54.168" v="7030" actId="478"/>
            <ac:spMkLst>
              <pc:docMk/>
              <pc:sldMasterMk cId="1306465242" sldId="2147483815"/>
              <pc:sldLayoutMk cId="2220299910" sldId="2147483895"/>
              <ac:spMk id="5" creationId="{43C1E1EC-6558-7A54-6E79-FFAE6CA65DF2}"/>
            </ac:spMkLst>
          </pc:spChg>
          <pc:spChg chg="add mod ord">
            <ac:chgData name="design studio moara" userId="bb76c698d5ed7a70" providerId="LiveId" clId="{072F094C-5CA3-4EB3-B52C-2480D9ADD0BC}" dt="2024-01-24T06:39:06.162" v="7035" actId="167"/>
            <ac:spMkLst>
              <pc:docMk/>
              <pc:sldMasterMk cId="1306465242" sldId="2147483815"/>
              <pc:sldLayoutMk cId="2220299910" sldId="2147483895"/>
              <ac:spMk id="6" creationId="{F6885CF5-218F-8974-242C-F9D041674953}"/>
            </ac:spMkLst>
          </pc:spChg>
          <pc:spChg chg="add del mod">
            <ac:chgData name="design studio moara" userId="bb76c698d5ed7a70" providerId="LiveId" clId="{072F094C-5CA3-4EB3-B52C-2480D9ADD0BC}" dt="2024-01-24T06:39:07.524" v="7036" actId="478"/>
            <ac:spMkLst>
              <pc:docMk/>
              <pc:sldMasterMk cId="1306465242" sldId="2147483815"/>
              <pc:sldLayoutMk cId="2220299910" sldId="2147483895"/>
              <ac:spMk id="22" creationId="{EB95CCD4-1CB4-D457-BC3C-D90E675D7A20}"/>
            </ac:spMkLst>
          </pc:spChg>
        </pc:sldLayoutChg>
        <pc:sldLayoutChg chg="addSp delSp modSp new mod">
          <pc:chgData name="design studio moara" userId="bb76c698d5ed7a70" providerId="LiveId" clId="{072F094C-5CA3-4EB3-B52C-2480D9ADD0BC}" dt="2024-01-24T06:44:04.485" v="7118" actId="14100"/>
          <pc:sldLayoutMkLst>
            <pc:docMk/>
            <pc:sldMasterMk cId="1306465242" sldId="2147483815"/>
            <pc:sldLayoutMk cId="3978434572" sldId="2147483896"/>
          </pc:sldLayoutMkLst>
          <pc:spChg chg="del">
            <ac:chgData name="design studio moara" userId="bb76c698d5ed7a70" providerId="LiveId" clId="{072F094C-5CA3-4EB3-B52C-2480D9ADD0BC}" dt="2024-01-24T06:43:26.477" v="7105" actId="478"/>
            <ac:spMkLst>
              <pc:docMk/>
              <pc:sldMasterMk cId="1306465242" sldId="2147483815"/>
              <pc:sldLayoutMk cId="3978434572" sldId="2147483896"/>
              <ac:spMk id="2" creationId="{DC1B71AE-B5BC-D3B2-79D7-B8417A1D1D78}"/>
            </ac:spMkLst>
          </pc:spChg>
          <pc:spChg chg="del">
            <ac:chgData name="design studio moara" userId="bb76c698d5ed7a70" providerId="LiveId" clId="{072F094C-5CA3-4EB3-B52C-2480D9ADD0BC}" dt="2024-01-24T06:43:26.477" v="7105" actId="478"/>
            <ac:spMkLst>
              <pc:docMk/>
              <pc:sldMasterMk cId="1306465242" sldId="2147483815"/>
              <pc:sldLayoutMk cId="3978434572" sldId="2147483896"/>
              <ac:spMk id="3" creationId="{9AFA6FAB-D196-308F-006E-5646BA4E672D}"/>
            </ac:spMkLst>
          </pc:spChg>
          <pc:spChg chg="del">
            <ac:chgData name="design studio moara" userId="bb76c698d5ed7a70" providerId="LiveId" clId="{072F094C-5CA3-4EB3-B52C-2480D9ADD0BC}" dt="2024-01-24T06:43:26.477" v="7105" actId="478"/>
            <ac:spMkLst>
              <pc:docMk/>
              <pc:sldMasterMk cId="1306465242" sldId="2147483815"/>
              <pc:sldLayoutMk cId="3978434572" sldId="2147483896"/>
              <ac:spMk id="4" creationId="{96356196-6999-1CD5-74C4-F9EF528AAE22}"/>
            </ac:spMkLst>
          </pc:spChg>
          <pc:spChg chg="del">
            <ac:chgData name="design studio moara" userId="bb76c698d5ed7a70" providerId="LiveId" clId="{072F094C-5CA3-4EB3-B52C-2480D9ADD0BC}" dt="2024-01-24T06:43:26.477" v="7105" actId="478"/>
            <ac:spMkLst>
              <pc:docMk/>
              <pc:sldMasterMk cId="1306465242" sldId="2147483815"/>
              <pc:sldLayoutMk cId="3978434572" sldId="2147483896"/>
              <ac:spMk id="5" creationId="{40F3DE93-9027-FC06-356D-4F9395E2A81D}"/>
            </ac:spMkLst>
          </pc:spChg>
          <pc:spChg chg="add mod ord">
            <ac:chgData name="design studio moara" userId="bb76c698d5ed7a70" providerId="LiveId" clId="{072F094C-5CA3-4EB3-B52C-2480D9ADD0BC}" dt="2024-01-24T06:44:04.485" v="7118" actId="14100"/>
            <ac:spMkLst>
              <pc:docMk/>
              <pc:sldMasterMk cId="1306465242" sldId="2147483815"/>
              <pc:sldLayoutMk cId="3978434572" sldId="2147483896"/>
              <ac:spMk id="6" creationId="{52B2A5DF-3792-205D-0A4B-5B9914883BB0}"/>
            </ac:spMkLst>
          </pc:spChg>
          <pc:spChg chg="add del mod">
            <ac:chgData name="design studio moara" userId="bb76c698d5ed7a70" providerId="LiveId" clId="{072F094C-5CA3-4EB3-B52C-2480D9ADD0BC}" dt="2024-01-24T06:44:01.684" v="7117" actId="478"/>
            <ac:spMkLst>
              <pc:docMk/>
              <pc:sldMasterMk cId="1306465242" sldId="2147483815"/>
              <pc:sldLayoutMk cId="3978434572" sldId="2147483896"/>
              <ac:spMk id="19" creationId="{1FEFAC31-3DB2-69A9-3A64-081C5B88C302}"/>
            </ac:spMkLst>
          </pc:spChg>
        </pc:sldLayoutChg>
      </pc:sldMasterChg>
    </pc:docChg>
  </pc:docChgLst>
  <pc:docChgLst>
    <pc:chgData name="design studio moara" userId="bb76c698d5ed7a70" providerId="LiveId" clId="{1285200B-2F2C-4D22-8DEA-9F4DC38BC19E}"/>
    <pc:docChg chg="undo custSel addSld delSld modSld sldOrd modMainMaster">
      <pc:chgData name="design studio moara" userId="bb76c698d5ed7a70" providerId="LiveId" clId="{1285200B-2F2C-4D22-8DEA-9F4DC38BC19E}" dt="2024-01-23T05:58:46.156" v="11877" actId="207"/>
      <pc:docMkLst>
        <pc:docMk/>
      </pc:docMkLst>
      <pc:sldChg chg="del">
        <pc:chgData name="design studio moara" userId="bb76c698d5ed7a70" providerId="LiveId" clId="{1285200B-2F2C-4D22-8DEA-9F4DC38BC19E}" dt="2024-01-22T01:19:05.288" v="2" actId="47"/>
        <pc:sldMkLst>
          <pc:docMk/>
          <pc:sldMk cId="3596117963" sldId="316"/>
        </pc:sldMkLst>
      </pc:sldChg>
      <pc:sldChg chg="del">
        <pc:chgData name="design studio moara" userId="bb76c698d5ed7a70" providerId="LiveId" clId="{1285200B-2F2C-4D22-8DEA-9F4DC38BC19E}" dt="2024-01-22T01:19:05.288" v="2" actId="47"/>
        <pc:sldMkLst>
          <pc:docMk/>
          <pc:sldMk cId="554228972" sldId="321"/>
        </pc:sldMkLst>
      </pc:sldChg>
      <pc:sldChg chg="del">
        <pc:chgData name="design studio moara" userId="bb76c698d5ed7a70" providerId="LiveId" clId="{1285200B-2F2C-4D22-8DEA-9F4DC38BC19E}" dt="2024-01-22T01:19:05.288" v="2" actId="47"/>
        <pc:sldMkLst>
          <pc:docMk/>
          <pc:sldMk cId="4098637966" sldId="338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3628230420" sldId="339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4039503522" sldId="342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1620534360" sldId="344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1404876448" sldId="345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3865169762" sldId="346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4271111198" sldId="347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3431721648" sldId="348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3115302429" sldId="349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1236957934" sldId="350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1903268114" sldId="351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1346362128" sldId="355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1049617534" sldId="357"/>
        </pc:sldMkLst>
      </pc:sldChg>
      <pc:sldChg chg="del">
        <pc:chgData name="design studio moara" userId="bb76c698d5ed7a70" providerId="LiveId" clId="{1285200B-2F2C-4D22-8DEA-9F4DC38BC19E}" dt="2024-01-22T01:19:05.288" v="2" actId="47"/>
        <pc:sldMkLst>
          <pc:docMk/>
          <pc:sldMk cId="3111071495" sldId="358"/>
        </pc:sldMkLst>
      </pc:sldChg>
      <pc:sldChg chg="del">
        <pc:chgData name="design studio moara" userId="bb76c698d5ed7a70" providerId="LiveId" clId="{1285200B-2F2C-4D22-8DEA-9F4DC38BC19E}" dt="2024-01-22T01:19:05.288" v="2" actId="47"/>
        <pc:sldMkLst>
          <pc:docMk/>
          <pc:sldMk cId="3380589325" sldId="359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3314763654" sldId="362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1375375872" sldId="363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3466067392" sldId="366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2823447709" sldId="367"/>
        </pc:sldMkLst>
      </pc:sldChg>
      <pc:sldChg chg="del">
        <pc:chgData name="design studio moara" userId="bb76c698d5ed7a70" providerId="LiveId" clId="{1285200B-2F2C-4D22-8DEA-9F4DC38BC19E}" dt="2024-01-22T01:19:00.596" v="0" actId="47"/>
        <pc:sldMkLst>
          <pc:docMk/>
          <pc:sldMk cId="2578082963" sldId="368"/>
        </pc:sldMkLst>
      </pc:sldChg>
      <pc:sldChg chg="del">
        <pc:chgData name="design studio moara" userId="bb76c698d5ed7a70" providerId="LiveId" clId="{1285200B-2F2C-4D22-8DEA-9F4DC38BC19E}" dt="2024-01-22T01:19:05.288" v="2" actId="47"/>
        <pc:sldMkLst>
          <pc:docMk/>
          <pc:sldMk cId="1410753317" sldId="369"/>
        </pc:sldMkLst>
      </pc:sldChg>
      <pc:sldChg chg="addSp delSp modSp new del mod setBg">
        <pc:chgData name="design studio moara" userId="bb76c698d5ed7a70" providerId="LiveId" clId="{1285200B-2F2C-4D22-8DEA-9F4DC38BC19E}" dt="2024-01-23T03:59:26.005" v="10457" actId="47"/>
        <pc:sldMkLst>
          <pc:docMk/>
          <pc:sldMk cId="4196939886" sldId="370"/>
        </pc:sldMkLst>
        <pc:spChg chg="del">
          <ac:chgData name="design studio moara" userId="bb76c698d5ed7a70" providerId="LiveId" clId="{1285200B-2F2C-4D22-8DEA-9F4DC38BC19E}" dt="2024-01-22T01:19:08.408" v="3" actId="478"/>
          <ac:spMkLst>
            <pc:docMk/>
            <pc:sldMk cId="4196939886" sldId="370"/>
            <ac:spMk id="2" creationId="{4595700A-E964-57E6-D55F-81C0E3DD4B62}"/>
          </ac:spMkLst>
        </pc:spChg>
        <pc:spChg chg="del">
          <ac:chgData name="design studio moara" userId="bb76c698d5ed7a70" providerId="LiveId" clId="{1285200B-2F2C-4D22-8DEA-9F4DC38BC19E}" dt="2024-01-22T01:19:08.974" v="4" actId="478"/>
          <ac:spMkLst>
            <pc:docMk/>
            <pc:sldMk cId="4196939886" sldId="370"/>
            <ac:spMk id="3" creationId="{499FADD8-1E73-7FA8-1A33-FA5DF4F389BB}"/>
          </ac:spMkLst>
        </pc:spChg>
        <pc:spChg chg="add mod">
          <ac:chgData name="design studio moara" userId="bb76c698d5ed7a70" providerId="LiveId" clId="{1285200B-2F2C-4D22-8DEA-9F4DC38BC19E}" dt="2024-01-22T03:24:10.621" v="2372" actId="255"/>
          <ac:spMkLst>
            <pc:docMk/>
            <pc:sldMk cId="4196939886" sldId="370"/>
            <ac:spMk id="5" creationId="{28B447A5-FA19-E1D3-8D28-1E681625029A}"/>
          </ac:spMkLst>
        </pc:spChg>
        <pc:spChg chg="add del mod">
          <ac:chgData name="design studio moara" userId="bb76c698d5ed7a70" providerId="LiveId" clId="{1285200B-2F2C-4D22-8DEA-9F4DC38BC19E}" dt="2024-01-22T01:28:55.656" v="91" actId="21"/>
          <ac:spMkLst>
            <pc:docMk/>
            <pc:sldMk cId="4196939886" sldId="370"/>
            <ac:spMk id="6" creationId="{69F89A5B-EBCC-5754-4B84-440E583ED455}"/>
          </ac:spMkLst>
        </pc:spChg>
        <pc:spChg chg="add del mod">
          <ac:chgData name="design studio moara" userId="bb76c698d5ed7a70" providerId="LiveId" clId="{1285200B-2F2C-4D22-8DEA-9F4DC38BC19E}" dt="2024-01-22T01:28:55.656" v="91" actId="21"/>
          <ac:spMkLst>
            <pc:docMk/>
            <pc:sldMk cId="4196939886" sldId="370"/>
            <ac:spMk id="7" creationId="{EA333E1B-E88D-3F58-3A86-82D264972435}"/>
          </ac:spMkLst>
        </pc:spChg>
        <pc:spChg chg="add del mod">
          <ac:chgData name="design studio moara" userId="bb76c698d5ed7a70" providerId="LiveId" clId="{1285200B-2F2C-4D22-8DEA-9F4DC38BC19E}" dt="2024-01-22T01:28:55.656" v="91" actId="21"/>
          <ac:spMkLst>
            <pc:docMk/>
            <pc:sldMk cId="4196939886" sldId="370"/>
            <ac:spMk id="8" creationId="{1A1EEBFE-822C-609B-DCBF-EC21C6B1E42C}"/>
          </ac:spMkLst>
        </pc:spChg>
        <pc:spChg chg="add mod topLvl">
          <ac:chgData name="design studio moara" userId="bb76c698d5ed7a70" providerId="LiveId" clId="{1285200B-2F2C-4D22-8DEA-9F4DC38BC19E}" dt="2024-01-22T03:24:00.908" v="2369" actId="164"/>
          <ac:spMkLst>
            <pc:docMk/>
            <pc:sldMk cId="4196939886" sldId="370"/>
            <ac:spMk id="9" creationId="{0CC47343-7B13-DFBF-6135-0F0845EF9EB0}"/>
          </ac:spMkLst>
        </pc:spChg>
        <pc:spChg chg="add del mod">
          <ac:chgData name="design studio moara" userId="bb76c698d5ed7a70" providerId="LiveId" clId="{1285200B-2F2C-4D22-8DEA-9F4DC38BC19E}" dt="2024-01-22T02:12:38.758" v="507" actId="478"/>
          <ac:spMkLst>
            <pc:docMk/>
            <pc:sldMk cId="4196939886" sldId="370"/>
            <ac:spMk id="10" creationId="{559866B8-41A2-6E2D-3DEC-E1D50E640887}"/>
          </ac:spMkLst>
        </pc:spChg>
        <pc:spChg chg="add mod">
          <ac:chgData name="design studio moara" userId="bb76c698d5ed7a70" providerId="LiveId" clId="{1285200B-2F2C-4D22-8DEA-9F4DC38BC19E}" dt="2024-01-22T03:24:28.203" v="2391" actId="14100"/>
          <ac:spMkLst>
            <pc:docMk/>
            <pc:sldMk cId="4196939886" sldId="370"/>
            <ac:spMk id="11" creationId="{B6C222E2-AFDB-385D-02F4-4F34BEC1C4EF}"/>
          </ac:spMkLst>
        </pc:spChg>
        <pc:spChg chg="add mod">
          <ac:chgData name="design studio moara" userId="bb76c698d5ed7a70" providerId="LiveId" clId="{1285200B-2F2C-4D22-8DEA-9F4DC38BC19E}" dt="2024-01-22T03:15:18.357" v="2125"/>
          <ac:spMkLst>
            <pc:docMk/>
            <pc:sldMk cId="4196939886" sldId="370"/>
            <ac:spMk id="12" creationId="{3433E06D-39D4-786D-8735-7F0663A66443}"/>
          </ac:spMkLst>
        </pc:spChg>
        <pc:spChg chg="add mod topLvl">
          <ac:chgData name="design studio moara" userId="bb76c698d5ed7a70" providerId="LiveId" clId="{1285200B-2F2C-4D22-8DEA-9F4DC38BC19E}" dt="2024-01-22T03:24:00.908" v="2369" actId="164"/>
          <ac:spMkLst>
            <pc:docMk/>
            <pc:sldMk cId="4196939886" sldId="370"/>
            <ac:spMk id="13" creationId="{3C1399CC-2766-07F0-21FF-5F6E75D71F4B}"/>
          </ac:spMkLst>
        </pc:spChg>
        <pc:spChg chg="add del mod">
          <ac:chgData name="design studio moara" userId="bb76c698d5ed7a70" providerId="LiveId" clId="{1285200B-2F2C-4D22-8DEA-9F4DC38BC19E}" dt="2024-01-22T03:19:39.656" v="2219" actId="478"/>
          <ac:spMkLst>
            <pc:docMk/>
            <pc:sldMk cId="4196939886" sldId="370"/>
            <ac:spMk id="14" creationId="{4A7BF688-CC70-9DF6-AB30-41ADC105E3F8}"/>
          </ac:spMkLst>
        </pc:spChg>
        <pc:spChg chg="add del mod">
          <ac:chgData name="design studio moara" userId="bb76c698d5ed7a70" providerId="LiveId" clId="{1285200B-2F2C-4D22-8DEA-9F4DC38BC19E}" dt="2024-01-22T03:17:54.448" v="2175" actId="478"/>
          <ac:spMkLst>
            <pc:docMk/>
            <pc:sldMk cId="4196939886" sldId="370"/>
            <ac:spMk id="15" creationId="{CE650FEB-5C0C-97E5-99B7-D831E0DBAAA6}"/>
          </ac:spMkLst>
        </pc:spChg>
        <pc:spChg chg="add mod">
          <ac:chgData name="design studio moara" userId="bb76c698d5ed7a70" providerId="LiveId" clId="{1285200B-2F2C-4D22-8DEA-9F4DC38BC19E}" dt="2024-01-22T03:26:40.249" v="2462" actId="1037"/>
          <ac:spMkLst>
            <pc:docMk/>
            <pc:sldMk cId="4196939886" sldId="370"/>
            <ac:spMk id="18" creationId="{3CF35903-4CFC-0944-E618-8E5E455C88C0}"/>
          </ac:spMkLst>
        </pc:spChg>
        <pc:spChg chg="add del mod">
          <ac:chgData name="design studio moara" userId="bb76c698d5ed7a70" providerId="LiveId" clId="{1285200B-2F2C-4D22-8DEA-9F4DC38BC19E}" dt="2024-01-22T03:20:02.094" v="2239" actId="478"/>
          <ac:spMkLst>
            <pc:docMk/>
            <pc:sldMk cId="4196939886" sldId="370"/>
            <ac:spMk id="19" creationId="{6969C03C-C3F4-A61F-02B6-BCBC0FE24D46}"/>
          </ac:spMkLst>
        </pc:spChg>
        <pc:spChg chg="add mod">
          <ac:chgData name="design studio moara" userId="bb76c698d5ed7a70" providerId="LiveId" clId="{1285200B-2F2C-4D22-8DEA-9F4DC38BC19E}" dt="2024-01-22T03:26:40.249" v="2462" actId="1037"/>
          <ac:spMkLst>
            <pc:docMk/>
            <pc:sldMk cId="4196939886" sldId="370"/>
            <ac:spMk id="20" creationId="{64C939B0-A2EF-859D-B790-2B3408D5A81D}"/>
          </ac:spMkLst>
        </pc:spChg>
        <pc:spChg chg="add del mod">
          <ac:chgData name="design studio moara" userId="bb76c698d5ed7a70" providerId="LiveId" clId="{1285200B-2F2C-4D22-8DEA-9F4DC38BC19E}" dt="2024-01-22T03:26:22.556" v="2444" actId="478"/>
          <ac:spMkLst>
            <pc:docMk/>
            <pc:sldMk cId="4196939886" sldId="370"/>
            <ac:spMk id="26" creationId="{202DD3C2-C009-B4AA-C281-1EBBF89D5265}"/>
          </ac:spMkLst>
        </pc:spChg>
        <pc:grpChg chg="add del mod">
          <ac:chgData name="design studio moara" userId="bb76c698d5ed7a70" providerId="LiveId" clId="{1285200B-2F2C-4D22-8DEA-9F4DC38BC19E}" dt="2024-01-22T03:23:20.862" v="2365" actId="165"/>
          <ac:grpSpMkLst>
            <pc:docMk/>
            <pc:sldMk cId="4196939886" sldId="370"/>
            <ac:grpSpMk id="16" creationId="{91246F9C-71C7-D84C-C771-A0515CCA1E0D}"/>
          </ac:grpSpMkLst>
        </pc:grpChg>
        <pc:grpChg chg="add mod">
          <ac:chgData name="design studio moara" userId="bb76c698d5ed7a70" providerId="LiveId" clId="{1285200B-2F2C-4D22-8DEA-9F4DC38BC19E}" dt="2024-01-22T03:26:36.504" v="2458" actId="1036"/>
          <ac:grpSpMkLst>
            <pc:docMk/>
            <pc:sldMk cId="4196939886" sldId="370"/>
            <ac:grpSpMk id="21" creationId="{1553B38B-9701-DD2D-82F4-BDCCE7B3B008}"/>
          </ac:grpSpMkLst>
        </pc:grpChg>
        <pc:grpChg chg="add mod">
          <ac:chgData name="design studio moara" userId="bb76c698d5ed7a70" providerId="LiveId" clId="{1285200B-2F2C-4D22-8DEA-9F4DC38BC19E}" dt="2024-01-22T03:26:49.590" v="2471" actId="1038"/>
          <ac:grpSpMkLst>
            <pc:docMk/>
            <pc:sldMk cId="4196939886" sldId="370"/>
            <ac:grpSpMk id="25" creationId="{F275F0C3-3D13-7DBD-BC8E-1DA6EE29575B}"/>
          </ac:grpSpMkLst>
        </pc:grpChg>
        <pc:cxnChg chg="add del mod">
          <ac:chgData name="design studio moara" userId="bb76c698d5ed7a70" providerId="LiveId" clId="{1285200B-2F2C-4D22-8DEA-9F4DC38BC19E}" dt="2024-01-22T03:20:21.828" v="2244" actId="478"/>
          <ac:cxnSpMkLst>
            <pc:docMk/>
            <pc:sldMk cId="4196939886" sldId="370"/>
            <ac:cxnSpMk id="17" creationId="{AB3E1720-7AF3-E429-45D5-9DA8F74A6B18}"/>
          </ac:cxnSpMkLst>
        </pc:cxnChg>
        <pc:cxnChg chg="mod">
          <ac:chgData name="design studio moara" userId="bb76c698d5ed7a70" providerId="LiveId" clId="{1285200B-2F2C-4D22-8DEA-9F4DC38BC19E}" dt="2024-01-22T03:21:11.235" v="2276"/>
          <ac:cxnSpMkLst>
            <pc:docMk/>
            <pc:sldMk cId="4196939886" sldId="370"/>
            <ac:cxnSpMk id="22" creationId="{B3DB9BA9-E1AC-FBB7-D191-26DF813177FC}"/>
          </ac:cxnSpMkLst>
        </pc:cxnChg>
        <pc:cxnChg chg="mod">
          <ac:chgData name="design studio moara" userId="bb76c698d5ed7a70" providerId="LiveId" clId="{1285200B-2F2C-4D22-8DEA-9F4DC38BC19E}" dt="2024-01-22T03:21:11.235" v="2276"/>
          <ac:cxnSpMkLst>
            <pc:docMk/>
            <pc:sldMk cId="4196939886" sldId="370"/>
            <ac:cxnSpMk id="23" creationId="{A38C9BFC-91A3-91D6-856E-7BCDD7F219A5}"/>
          </ac:cxnSpMkLst>
        </pc:cxnChg>
        <pc:cxnChg chg="mod">
          <ac:chgData name="design studio moara" userId="bb76c698d5ed7a70" providerId="LiveId" clId="{1285200B-2F2C-4D22-8DEA-9F4DC38BC19E}" dt="2024-01-22T03:21:11.235" v="2276"/>
          <ac:cxnSpMkLst>
            <pc:docMk/>
            <pc:sldMk cId="4196939886" sldId="370"/>
            <ac:cxnSpMk id="24" creationId="{01450ECD-14E3-B3F1-44E0-BADDD164C061}"/>
          </ac:cxnSpMkLst>
        </pc:cxnChg>
      </pc:sldChg>
      <pc:sldChg chg="addSp delSp modSp new del mod">
        <pc:chgData name="design studio moara" userId="bb76c698d5ed7a70" providerId="LiveId" clId="{1285200B-2F2C-4D22-8DEA-9F4DC38BC19E}" dt="2024-01-22T01:49:23.154" v="214" actId="47"/>
        <pc:sldMkLst>
          <pc:docMk/>
          <pc:sldMk cId="2456821522" sldId="371"/>
        </pc:sldMkLst>
        <pc:spChg chg="add del mod">
          <ac:chgData name="design studio moara" userId="bb76c698d5ed7a70" providerId="LiveId" clId="{1285200B-2F2C-4D22-8DEA-9F4DC38BC19E}" dt="2024-01-22T01:44:19.733" v="124" actId="478"/>
          <ac:spMkLst>
            <pc:docMk/>
            <pc:sldMk cId="2456821522" sldId="371"/>
            <ac:spMk id="3" creationId="{FAE9FB30-4E25-6EDB-425E-D29574253DCC}"/>
          </ac:spMkLst>
        </pc:spChg>
        <pc:spChg chg="add mod">
          <ac:chgData name="design studio moara" userId="bb76c698d5ed7a70" providerId="LiveId" clId="{1285200B-2F2C-4D22-8DEA-9F4DC38BC19E}" dt="2024-01-22T01:46:29.905" v="144" actId="1076"/>
          <ac:spMkLst>
            <pc:docMk/>
            <pc:sldMk cId="2456821522" sldId="371"/>
            <ac:spMk id="5" creationId="{F61EA464-8E44-DE50-E9A2-1844259E7AB2}"/>
          </ac:spMkLst>
        </pc:spChg>
        <pc:spChg chg="add mod">
          <ac:chgData name="design studio moara" userId="bb76c698d5ed7a70" providerId="LiveId" clId="{1285200B-2F2C-4D22-8DEA-9F4DC38BC19E}" dt="2024-01-22T01:28:57.203" v="92"/>
          <ac:spMkLst>
            <pc:docMk/>
            <pc:sldMk cId="2456821522" sldId="371"/>
            <ac:spMk id="6" creationId="{69F89A5B-EBCC-5754-4B84-440E583ED455}"/>
          </ac:spMkLst>
        </pc:spChg>
        <pc:spChg chg="add mod">
          <ac:chgData name="design studio moara" userId="bb76c698d5ed7a70" providerId="LiveId" clId="{1285200B-2F2C-4D22-8DEA-9F4DC38BC19E}" dt="2024-01-22T01:44:22.141" v="125" actId="120"/>
          <ac:spMkLst>
            <pc:docMk/>
            <pc:sldMk cId="2456821522" sldId="371"/>
            <ac:spMk id="7" creationId="{EA333E1B-E88D-3F58-3A86-82D264972435}"/>
          </ac:spMkLst>
        </pc:spChg>
        <pc:spChg chg="add del mod">
          <ac:chgData name="design studio moara" userId="bb76c698d5ed7a70" providerId="LiveId" clId="{1285200B-2F2C-4D22-8DEA-9F4DC38BC19E}" dt="2024-01-22T01:44:27.824" v="126" actId="478"/>
          <ac:spMkLst>
            <pc:docMk/>
            <pc:sldMk cId="2456821522" sldId="371"/>
            <ac:spMk id="8" creationId="{1A1EEBFE-822C-609B-DCBF-EC21C6B1E42C}"/>
          </ac:spMkLst>
        </pc:spChg>
        <pc:spChg chg="add mod">
          <ac:chgData name="design studio moara" userId="bb76c698d5ed7a70" providerId="LiveId" clId="{1285200B-2F2C-4D22-8DEA-9F4DC38BC19E}" dt="2024-01-22T01:46:29.905" v="144" actId="1076"/>
          <ac:spMkLst>
            <pc:docMk/>
            <pc:sldMk cId="2456821522" sldId="371"/>
            <ac:spMk id="10" creationId="{86101AD5-8506-4B06-D8DE-D0EFB1470D56}"/>
          </ac:spMkLst>
        </pc:spChg>
        <pc:spChg chg="add del mod">
          <ac:chgData name="design studio moara" userId="bb76c698d5ed7a70" providerId="LiveId" clId="{1285200B-2F2C-4D22-8DEA-9F4DC38BC19E}" dt="2024-01-22T01:41:15.464" v="119" actId="478"/>
          <ac:spMkLst>
            <pc:docMk/>
            <pc:sldMk cId="2456821522" sldId="371"/>
            <ac:spMk id="11" creationId="{EEA6D517-995A-71C4-68BA-0E7E54050AD8}"/>
          </ac:spMkLst>
        </pc:spChg>
        <pc:spChg chg="add mod">
          <ac:chgData name="design studio moara" userId="bb76c698d5ed7a70" providerId="LiveId" clId="{1285200B-2F2C-4D22-8DEA-9F4DC38BC19E}" dt="2024-01-22T01:46:48.536" v="145" actId="1076"/>
          <ac:spMkLst>
            <pc:docMk/>
            <pc:sldMk cId="2456821522" sldId="371"/>
            <ac:spMk id="12" creationId="{D08AA721-A1E8-D8D4-F5CA-5F42390FB32E}"/>
          </ac:spMkLst>
        </pc:spChg>
        <pc:spChg chg="add mod">
          <ac:chgData name="design studio moara" userId="bb76c698d5ed7a70" providerId="LiveId" clId="{1285200B-2F2C-4D22-8DEA-9F4DC38BC19E}" dt="2024-01-22T01:47:09.767" v="158" actId="14100"/>
          <ac:spMkLst>
            <pc:docMk/>
            <pc:sldMk cId="2456821522" sldId="371"/>
            <ac:spMk id="13" creationId="{01F92933-4DCA-D89B-3A55-3D9593884DDD}"/>
          </ac:spMkLst>
        </pc:spChg>
      </pc:sldChg>
      <pc:sldChg chg="addSp delSp modSp add del mod">
        <pc:chgData name="design studio moara" userId="bb76c698d5ed7a70" providerId="LiveId" clId="{1285200B-2F2C-4D22-8DEA-9F4DC38BC19E}" dt="2024-01-22T03:32:00.206" v="2577" actId="47"/>
        <pc:sldMkLst>
          <pc:docMk/>
          <pc:sldMk cId="3657399649" sldId="372"/>
        </pc:sldMkLst>
        <pc:spChg chg="add del mod">
          <ac:chgData name="design studio moara" userId="bb76c698d5ed7a70" providerId="LiveId" clId="{1285200B-2F2C-4D22-8DEA-9F4DC38BC19E}" dt="2024-01-22T01:49:49.399" v="217" actId="478"/>
          <ac:spMkLst>
            <pc:docMk/>
            <pc:sldMk cId="3657399649" sldId="372"/>
            <ac:spMk id="2" creationId="{C2CA185B-5E78-B764-439A-F86C0792C059}"/>
          </ac:spMkLst>
        </pc:spChg>
        <pc:spChg chg="add del mod">
          <ac:chgData name="design studio moara" userId="bb76c698d5ed7a70" providerId="LiveId" clId="{1285200B-2F2C-4D22-8DEA-9F4DC38BC19E}" dt="2024-01-22T01:52:20.228" v="220" actId="478"/>
          <ac:spMkLst>
            <pc:docMk/>
            <pc:sldMk cId="3657399649" sldId="372"/>
            <ac:spMk id="3" creationId="{7C525D50-DC95-9A2B-FDC9-9ED30480188D}"/>
          </ac:spMkLst>
        </pc:spChg>
        <pc:spChg chg="add del mod">
          <ac:chgData name="design studio moara" userId="bb76c698d5ed7a70" providerId="LiveId" clId="{1285200B-2F2C-4D22-8DEA-9F4DC38BC19E}" dt="2024-01-22T02:17:26.092" v="654" actId="478"/>
          <ac:spMkLst>
            <pc:docMk/>
            <pc:sldMk cId="3657399649" sldId="372"/>
            <ac:spMk id="4" creationId="{2D18CAFA-2FB8-A6CB-3F84-8DFDD245EF54}"/>
          </ac:spMkLst>
        </pc:spChg>
        <pc:spChg chg="del mod">
          <ac:chgData name="design studio moara" userId="bb76c698d5ed7a70" providerId="LiveId" clId="{1285200B-2F2C-4D22-8DEA-9F4DC38BC19E}" dt="2024-01-22T02:14:42.725" v="532" actId="478"/>
          <ac:spMkLst>
            <pc:docMk/>
            <pc:sldMk cId="3657399649" sldId="372"/>
            <ac:spMk id="5" creationId="{F61EA464-8E44-DE50-E9A2-1844259E7AB2}"/>
          </ac:spMkLst>
        </pc:spChg>
        <pc:spChg chg="del">
          <ac:chgData name="design studio moara" userId="bb76c698d5ed7a70" providerId="LiveId" clId="{1285200B-2F2C-4D22-8DEA-9F4DC38BC19E}" dt="2024-01-22T01:47:20.114" v="160" actId="478"/>
          <ac:spMkLst>
            <pc:docMk/>
            <pc:sldMk cId="3657399649" sldId="372"/>
            <ac:spMk id="6" creationId="{69F89A5B-EBCC-5754-4B84-440E583ED455}"/>
          </ac:spMkLst>
        </pc:spChg>
        <pc:spChg chg="mod">
          <ac:chgData name="design studio moara" userId="bb76c698d5ed7a70" providerId="LiveId" clId="{1285200B-2F2C-4D22-8DEA-9F4DC38BC19E}" dt="2024-01-22T03:26:54.178" v="2472" actId="1036"/>
          <ac:spMkLst>
            <pc:docMk/>
            <pc:sldMk cId="3657399649" sldId="372"/>
            <ac:spMk id="7" creationId="{EA333E1B-E88D-3F58-3A86-82D264972435}"/>
          </ac:spMkLst>
        </pc:spChg>
        <pc:spChg chg="add del mod">
          <ac:chgData name="design studio moara" userId="bb76c698d5ed7a70" providerId="LiveId" clId="{1285200B-2F2C-4D22-8DEA-9F4DC38BC19E}" dt="2024-01-22T01:55:10.077" v="228" actId="478"/>
          <ac:spMkLst>
            <pc:docMk/>
            <pc:sldMk cId="3657399649" sldId="372"/>
            <ac:spMk id="8" creationId="{1CB3DAE1-B921-1FCF-A562-DAD4A44E62C7}"/>
          </ac:spMkLst>
        </pc:spChg>
        <pc:spChg chg="add del mod">
          <ac:chgData name="design studio moara" userId="bb76c698d5ed7a70" providerId="LiveId" clId="{1285200B-2F2C-4D22-8DEA-9F4DC38BC19E}" dt="2024-01-22T01:55:23.126" v="238" actId="478"/>
          <ac:spMkLst>
            <pc:docMk/>
            <pc:sldMk cId="3657399649" sldId="372"/>
            <ac:spMk id="9" creationId="{5F18DF1E-5A43-C3B8-92DA-3E0F481E2E05}"/>
          </ac:spMkLst>
        </pc:spChg>
        <pc:spChg chg="del mod">
          <ac:chgData name="design studio moara" userId="bb76c698d5ed7a70" providerId="LiveId" clId="{1285200B-2F2C-4D22-8DEA-9F4DC38BC19E}" dt="2024-01-22T02:15:47.129" v="581" actId="478"/>
          <ac:spMkLst>
            <pc:docMk/>
            <pc:sldMk cId="3657399649" sldId="372"/>
            <ac:spMk id="10" creationId="{86101AD5-8506-4B06-D8DE-D0EFB1470D56}"/>
          </ac:spMkLst>
        </pc:spChg>
        <pc:spChg chg="del mod">
          <ac:chgData name="design studio moara" userId="bb76c698d5ed7a70" providerId="LiveId" clId="{1285200B-2F2C-4D22-8DEA-9F4DC38BC19E}" dt="2024-01-22T03:31:18.571" v="2569" actId="478"/>
          <ac:spMkLst>
            <pc:docMk/>
            <pc:sldMk cId="3657399649" sldId="372"/>
            <ac:spMk id="12" creationId="{D08AA721-A1E8-D8D4-F5CA-5F42390FB32E}"/>
          </ac:spMkLst>
        </pc:spChg>
        <pc:spChg chg="add del mod">
          <ac:chgData name="design studio moara" userId="bb76c698d5ed7a70" providerId="LiveId" clId="{1285200B-2F2C-4D22-8DEA-9F4DC38BC19E}" dt="2024-01-22T02:17:06.214" v="650" actId="478"/>
          <ac:spMkLst>
            <pc:docMk/>
            <pc:sldMk cId="3657399649" sldId="372"/>
            <ac:spMk id="13" creationId="{01F92933-4DCA-D89B-3A55-3D9593884DDD}"/>
          </ac:spMkLst>
        </pc:spChg>
        <pc:spChg chg="add del mod">
          <ac:chgData name="design studio moara" userId="bb76c698d5ed7a70" providerId="LiveId" clId="{1285200B-2F2C-4D22-8DEA-9F4DC38BC19E}" dt="2024-01-22T02:20:29.663" v="764" actId="478"/>
          <ac:spMkLst>
            <pc:docMk/>
            <pc:sldMk cId="3657399649" sldId="372"/>
            <ac:spMk id="15" creationId="{C872F250-5EE8-77BA-DC14-913BA7A63BD9}"/>
          </ac:spMkLst>
        </pc:spChg>
        <pc:spChg chg="add mod topLvl">
          <ac:chgData name="design studio moara" userId="bb76c698d5ed7a70" providerId="LiveId" clId="{1285200B-2F2C-4D22-8DEA-9F4DC38BC19E}" dt="2024-01-22T03:30:41.449" v="2549" actId="404"/>
          <ac:spMkLst>
            <pc:docMk/>
            <pc:sldMk cId="3657399649" sldId="372"/>
            <ac:spMk id="16" creationId="{E5C0E6B2-CAA6-759A-A384-F7FFCE85D948}"/>
          </ac:spMkLst>
        </pc:spChg>
        <pc:spChg chg="add del mod">
          <ac:chgData name="design studio moara" userId="bb76c698d5ed7a70" providerId="LiveId" clId="{1285200B-2F2C-4D22-8DEA-9F4DC38BC19E}" dt="2024-01-22T02:16:40.576" v="623" actId="478"/>
          <ac:spMkLst>
            <pc:docMk/>
            <pc:sldMk cId="3657399649" sldId="372"/>
            <ac:spMk id="17" creationId="{4727F985-D094-B0BE-0F1B-9A608163FA2A}"/>
          </ac:spMkLst>
        </pc:spChg>
        <pc:spChg chg="add del mod">
          <ac:chgData name="design studio moara" userId="bb76c698d5ed7a70" providerId="LiveId" clId="{1285200B-2F2C-4D22-8DEA-9F4DC38BC19E}" dt="2024-01-22T02:16:40.576" v="623" actId="478"/>
          <ac:spMkLst>
            <pc:docMk/>
            <pc:sldMk cId="3657399649" sldId="372"/>
            <ac:spMk id="19" creationId="{61F8C45D-F009-6FA1-7E7D-95623A95D6EC}"/>
          </ac:spMkLst>
        </pc:spChg>
        <pc:spChg chg="add mod topLvl">
          <ac:chgData name="design studio moara" userId="bb76c698d5ed7a70" providerId="LiveId" clId="{1285200B-2F2C-4D22-8DEA-9F4DC38BC19E}" dt="2024-01-22T03:27:58.297" v="2483" actId="1076"/>
          <ac:spMkLst>
            <pc:docMk/>
            <pc:sldMk cId="3657399649" sldId="372"/>
            <ac:spMk id="20" creationId="{38EDF899-3747-C053-D583-F0695673500B}"/>
          </ac:spMkLst>
        </pc:spChg>
        <pc:spChg chg="del mod topLvl">
          <ac:chgData name="design studio moara" userId="bb76c698d5ed7a70" providerId="LiveId" clId="{1285200B-2F2C-4D22-8DEA-9F4DC38BC19E}" dt="2024-01-22T02:18:54.053" v="723" actId="478"/>
          <ac:spMkLst>
            <pc:docMk/>
            <pc:sldMk cId="3657399649" sldId="372"/>
            <ac:spMk id="23" creationId="{9A871444-0311-14A7-6B4C-8C0BE249C1E2}"/>
          </ac:spMkLst>
        </pc:spChg>
        <pc:spChg chg="del mod topLvl">
          <ac:chgData name="design studio moara" userId="bb76c698d5ed7a70" providerId="LiveId" clId="{1285200B-2F2C-4D22-8DEA-9F4DC38BC19E}" dt="2024-01-22T02:18:54.053" v="723" actId="478"/>
          <ac:spMkLst>
            <pc:docMk/>
            <pc:sldMk cId="3657399649" sldId="372"/>
            <ac:spMk id="24" creationId="{DFF4C423-0892-CCA8-5560-E887655F08FF}"/>
          </ac:spMkLst>
        </pc:spChg>
        <pc:spChg chg="add del mod">
          <ac:chgData name="design studio moara" userId="bb76c698d5ed7a70" providerId="LiveId" clId="{1285200B-2F2C-4D22-8DEA-9F4DC38BC19E}" dt="2024-01-22T02:17:46.105" v="659" actId="478"/>
          <ac:spMkLst>
            <pc:docMk/>
            <pc:sldMk cId="3657399649" sldId="372"/>
            <ac:spMk id="26" creationId="{822AA688-B1EC-3227-120B-D2E7A5978BBC}"/>
          </ac:spMkLst>
        </pc:spChg>
        <pc:spChg chg="del mod topLvl">
          <ac:chgData name="design studio moara" userId="bb76c698d5ed7a70" providerId="LiveId" clId="{1285200B-2F2C-4D22-8DEA-9F4DC38BC19E}" dt="2024-01-22T02:20:27.171" v="763" actId="478"/>
          <ac:spMkLst>
            <pc:docMk/>
            <pc:sldMk cId="3657399649" sldId="372"/>
            <ac:spMk id="31" creationId="{7EAD0A8E-FF83-D9AF-0C00-F4831C0A3C38}"/>
          </ac:spMkLst>
        </pc:spChg>
        <pc:spChg chg="del mod topLvl">
          <ac:chgData name="design studio moara" userId="bb76c698d5ed7a70" providerId="LiveId" clId="{1285200B-2F2C-4D22-8DEA-9F4DC38BC19E}" dt="2024-01-22T02:20:27.171" v="763" actId="478"/>
          <ac:spMkLst>
            <pc:docMk/>
            <pc:sldMk cId="3657399649" sldId="372"/>
            <ac:spMk id="32" creationId="{9AF4A716-5FA8-E3E4-FEFB-BF96BD794EBA}"/>
          </ac:spMkLst>
        </pc:spChg>
        <pc:spChg chg="add mod topLvl">
          <ac:chgData name="design studio moara" userId="bb76c698d5ed7a70" providerId="LiveId" clId="{1285200B-2F2C-4D22-8DEA-9F4DC38BC19E}" dt="2024-01-22T02:25:34.539" v="961" actId="164"/>
          <ac:spMkLst>
            <pc:docMk/>
            <pc:sldMk cId="3657399649" sldId="372"/>
            <ac:spMk id="34" creationId="{BB466018-A355-E89D-E7BF-08ED74A5914B}"/>
          </ac:spMkLst>
        </pc:spChg>
        <pc:spChg chg="add del mod topLvl">
          <ac:chgData name="design studio moara" userId="bb76c698d5ed7a70" providerId="LiveId" clId="{1285200B-2F2C-4D22-8DEA-9F4DC38BC19E}" dt="2024-01-22T03:30:57.005" v="2554" actId="478"/>
          <ac:spMkLst>
            <pc:docMk/>
            <pc:sldMk cId="3657399649" sldId="372"/>
            <ac:spMk id="37" creationId="{9C23729C-D9B3-FA4D-ED3D-C5A560A386AC}"/>
          </ac:spMkLst>
        </pc:spChg>
        <pc:spChg chg="add del mod topLvl">
          <ac:chgData name="design studio moara" userId="bb76c698d5ed7a70" providerId="LiveId" clId="{1285200B-2F2C-4D22-8DEA-9F4DC38BC19E}" dt="2024-01-22T03:30:57.005" v="2554" actId="478"/>
          <ac:spMkLst>
            <pc:docMk/>
            <pc:sldMk cId="3657399649" sldId="372"/>
            <ac:spMk id="38" creationId="{F3BBC3C4-15A5-A34D-CD54-A8EC7A28E1BA}"/>
          </ac:spMkLst>
        </pc:spChg>
        <pc:spChg chg="mod topLvl">
          <ac:chgData name="design studio moara" userId="bb76c698d5ed7a70" providerId="LiveId" clId="{1285200B-2F2C-4D22-8DEA-9F4DC38BC19E}" dt="2024-01-22T02:25:29.373" v="959" actId="164"/>
          <ac:spMkLst>
            <pc:docMk/>
            <pc:sldMk cId="3657399649" sldId="372"/>
            <ac:spMk id="40" creationId="{4247B0A5-936E-F134-D9CD-B350C1FE1F7D}"/>
          </ac:spMkLst>
        </pc:spChg>
        <pc:spChg chg="add del mod">
          <ac:chgData name="design studio moara" userId="bb76c698d5ed7a70" providerId="LiveId" clId="{1285200B-2F2C-4D22-8DEA-9F4DC38BC19E}" dt="2024-01-22T02:20:13.629" v="759" actId="478"/>
          <ac:spMkLst>
            <pc:docMk/>
            <pc:sldMk cId="3657399649" sldId="372"/>
            <ac:spMk id="42" creationId="{9BCC4CF8-4212-3AF2-E00E-486DE81CC4D6}"/>
          </ac:spMkLst>
        </pc:spChg>
        <pc:spChg chg="add del mod">
          <ac:chgData name="design studio moara" userId="bb76c698d5ed7a70" providerId="LiveId" clId="{1285200B-2F2C-4D22-8DEA-9F4DC38BC19E}" dt="2024-01-22T03:24:36.648" v="2392" actId="478"/>
          <ac:spMkLst>
            <pc:docMk/>
            <pc:sldMk cId="3657399649" sldId="372"/>
            <ac:spMk id="61" creationId="{0A57FED0-D962-11EF-D850-368E9040488E}"/>
          </ac:spMkLst>
        </pc:spChg>
        <pc:spChg chg="add del mod">
          <ac:chgData name="design studio moara" userId="bb76c698d5ed7a70" providerId="LiveId" clId="{1285200B-2F2C-4D22-8DEA-9F4DC38BC19E}" dt="2024-01-22T03:24:36.648" v="2392" actId="478"/>
          <ac:spMkLst>
            <pc:docMk/>
            <pc:sldMk cId="3657399649" sldId="372"/>
            <ac:spMk id="62" creationId="{05007C0E-782B-4EF0-55CD-AF93E8258F8E}"/>
          </ac:spMkLst>
        </pc:spChg>
        <pc:spChg chg="add mod">
          <ac:chgData name="design studio moara" userId="bb76c698d5ed7a70" providerId="LiveId" clId="{1285200B-2F2C-4D22-8DEA-9F4DC38BC19E}" dt="2024-01-22T03:24:36.994" v="2393"/>
          <ac:spMkLst>
            <pc:docMk/>
            <pc:sldMk cId="3657399649" sldId="372"/>
            <ac:spMk id="63" creationId="{36D56768-494A-1EAB-0D91-CB9B0512B92C}"/>
          </ac:spMkLst>
        </pc:spChg>
        <pc:spChg chg="add mod">
          <ac:chgData name="design studio moara" userId="bb76c698d5ed7a70" providerId="LiveId" clId="{1285200B-2F2C-4D22-8DEA-9F4DC38BC19E}" dt="2024-01-22T03:24:36.994" v="2393"/>
          <ac:spMkLst>
            <pc:docMk/>
            <pc:sldMk cId="3657399649" sldId="372"/>
            <ac:spMk id="64" creationId="{E9110DDC-8D6A-CDCB-ABB7-42EC0EE0A06E}"/>
          </ac:spMkLst>
        </pc:spChg>
        <pc:spChg chg="add mod">
          <ac:chgData name="design studio moara" userId="bb76c698d5ed7a70" providerId="LiveId" clId="{1285200B-2F2C-4D22-8DEA-9F4DC38BC19E}" dt="2024-01-22T03:31:09.205" v="2568" actId="1037"/>
          <ac:spMkLst>
            <pc:docMk/>
            <pc:sldMk cId="3657399649" sldId="372"/>
            <ac:spMk id="69" creationId="{2A2988CE-D8DA-B8E4-0BB2-17AA2169F608}"/>
          </ac:spMkLst>
        </pc:spChg>
        <pc:spChg chg="add mod">
          <ac:chgData name="design studio moara" userId="bb76c698d5ed7a70" providerId="LiveId" clId="{1285200B-2F2C-4D22-8DEA-9F4DC38BC19E}" dt="2024-01-22T03:31:09.205" v="2568" actId="1037"/>
          <ac:spMkLst>
            <pc:docMk/>
            <pc:sldMk cId="3657399649" sldId="372"/>
            <ac:spMk id="70" creationId="{096397DD-D9D2-7CCD-DA0C-66F93F6C487B}"/>
          </ac:spMkLst>
        </pc:spChg>
        <pc:spChg chg="add mod">
          <ac:chgData name="design studio moara" userId="bb76c698d5ed7a70" providerId="LiveId" clId="{1285200B-2F2C-4D22-8DEA-9F4DC38BC19E}" dt="2024-01-22T03:31:24.067" v="2571" actId="14100"/>
          <ac:spMkLst>
            <pc:docMk/>
            <pc:sldMk cId="3657399649" sldId="372"/>
            <ac:spMk id="71" creationId="{EF467945-386B-F442-BC97-E264018B9462}"/>
          </ac:spMkLst>
        </pc:spChg>
        <pc:spChg chg="add mod">
          <ac:chgData name="design studio moara" userId="bb76c698d5ed7a70" providerId="LiveId" clId="{1285200B-2F2C-4D22-8DEA-9F4DC38BC19E}" dt="2024-01-22T03:31:19.577" v="2570"/>
          <ac:spMkLst>
            <pc:docMk/>
            <pc:sldMk cId="3657399649" sldId="372"/>
            <ac:spMk id="72" creationId="{759401CC-B3C2-921D-7796-498D8F68FCFF}"/>
          </ac:spMkLst>
        </pc:spChg>
        <pc:grpChg chg="add del mod">
          <ac:chgData name="design studio moara" userId="bb76c698d5ed7a70" providerId="LiveId" clId="{1285200B-2F2C-4D22-8DEA-9F4DC38BC19E}" dt="2024-01-22T02:17:09.923" v="651" actId="165"/>
          <ac:grpSpMkLst>
            <pc:docMk/>
            <pc:sldMk cId="3657399649" sldId="372"/>
            <ac:grpSpMk id="21" creationId="{DA1E28CE-5884-B84E-5CD4-3858D8D4A5DE}"/>
          </ac:grpSpMkLst>
        </pc:grpChg>
        <pc:grpChg chg="add del mod">
          <ac:chgData name="design studio moara" userId="bb76c698d5ed7a70" providerId="LiveId" clId="{1285200B-2F2C-4D22-8DEA-9F4DC38BC19E}" dt="2024-01-22T02:17:09.923" v="651" actId="165"/>
          <ac:grpSpMkLst>
            <pc:docMk/>
            <pc:sldMk cId="3657399649" sldId="372"/>
            <ac:grpSpMk id="22" creationId="{92408DD4-0B50-39C2-17A2-65F6D19FFDD6}"/>
          </ac:grpSpMkLst>
        </pc:grpChg>
        <pc:grpChg chg="add del mod">
          <ac:chgData name="design studio moara" userId="bb76c698d5ed7a70" providerId="LiveId" clId="{1285200B-2F2C-4D22-8DEA-9F4DC38BC19E}" dt="2024-01-22T02:19:07.918" v="727" actId="165"/>
          <ac:grpSpMkLst>
            <pc:docMk/>
            <pc:sldMk cId="3657399649" sldId="372"/>
            <ac:grpSpMk id="29" creationId="{59E301B7-100A-91CD-192F-B7A6E112ADCF}"/>
          </ac:grpSpMkLst>
        </pc:grpChg>
        <pc:grpChg chg="add del mod">
          <ac:chgData name="design studio moara" userId="bb76c698d5ed7a70" providerId="LiveId" clId="{1285200B-2F2C-4D22-8DEA-9F4DC38BC19E}" dt="2024-01-22T02:18:43.165" v="719" actId="165"/>
          <ac:grpSpMkLst>
            <pc:docMk/>
            <pc:sldMk cId="3657399649" sldId="372"/>
            <ac:grpSpMk id="30" creationId="{FCAE4F3D-97D7-91D3-BAA1-51DD72B9C5D4}"/>
          </ac:grpSpMkLst>
        </pc:grpChg>
        <pc:grpChg chg="add del mod">
          <ac:chgData name="design studio moara" userId="bb76c698d5ed7a70" providerId="LiveId" clId="{1285200B-2F2C-4D22-8DEA-9F4DC38BC19E}" dt="2024-01-22T02:22:44.154" v="881" actId="165"/>
          <ac:grpSpMkLst>
            <pc:docMk/>
            <pc:sldMk cId="3657399649" sldId="372"/>
            <ac:grpSpMk id="35" creationId="{75B39BF9-9A3E-855A-1AEE-6F3E3BDCB75C}"/>
          </ac:grpSpMkLst>
        </pc:grpChg>
        <pc:grpChg chg="add del mod">
          <ac:chgData name="design studio moara" userId="bb76c698d5ed7a70" providerId="LiveId" clId="{1285200B-2F2C-4D22-8DEA-9F4DC38BC19E}" dt="2024-01-22T02:24:32.564" v="944" actId="165"/>
          <ac:grpSpMkLst>
            <pc:docMk/>
            <pc:sldMk cId="3657399649" sldId="372"/>
            <ac:grpSpMk id="36" creationId="{98C0E44A-EEC7-F2E5-0678-B7304436F9EA}"/>
          </ac:grpSpMkLst>
        </pc:grpChg>
        <pc:grpChg chg="add del mod">
          <ac:chgData name="design studio moara" userId="bb76c698d5ed7a70" providerId="LiveId" clId="{1285200B-2F2C-4D22-8DEA-9F4DC38BC19E}" dt="2024-01-22T02:22:24.175" v="870" actId="165"/>
          <ac:grpSpMkLst>
            <pc:docMk/>
            <pc:sldMk cId="3657399649" sldId="372"/>
            <ac:grpSpMk id="53" creationId="{9ACFA421-7D86-6A36-AD1C-03FB15724AB4}"/>
          </ac:grpSpMkLst>
        </pc:grpChg>
        <pc:grpChg chg="add mod">
          <ac:chgData name="design studio moara" userId="bb76c698d5ed7a70" providerId="LiveId" clId="{1285200B-2F2C-4D22-8DEA-9F4DC38BC19E}" dt="2024-01-22T02:25:34.539" v="961" actId="164"/>
          <ac:grpSpMkLst>
            <pc:docMk/>
            <pc:sldMk cId="3657399649" sldId="372"/>
            <ac:grpSpMk id="54" creationId="{114369E1-58F7-B785-FA20-DDCC8AD22B8E}"/>
          </ac:grpSpMkLst>
        </pc:grpChg>
        <pc:grpChg chg="add mod">
          <ac:chgData name="design studio moara" userId="bb76c698d5ed7a70" providerId="LiveId" clId="{1285200B-2F2C-4D22-8DEA-9F4DC38BC19E}" dt="2024-01-22T02:25:29.373" v="959" actId="164"/>
          <ac:grpSpMkLst>
            <pc:docMk/>
            <pc:sldMk cId="3657399649" sldId="372"/>
            <ac:grpSpMk id="55" creationId="{33434D01-BE95-AE60-94A0-C53AA9EF55F4}"/>
          </ac:grpSpMkLst>
        </pc:grpChg>
        <pc:grpChg chg="add del mod">
          <ac:chgData name="design studio moara" userId="bb76c698d5ed7a70" providerId="LiveId" clId="{1285200B-2F2C-4D22-8DEA-9F4DC38BC19E}" dt="2024-01-22T03:23:50.862" v="2368" actId="478"/>
          <ac:grpSpMkLst>
            <pc:docMk/>
            <pc:sldMk cId="3657399649" sldId="372"/>
            <ac:grpSpMk id="59" creationId="{62812D04-1220-7487-3318-89E026A5A6B2}"/>
          </ac:grpSpMkLst>
        </pc:grpChg>
        <pc:grpChg chg="add del mod">
          <ac:chgData name="design studio moara" userId="bb76c698d5ed7a70" providerId="LiveId" clId="{1285200B-2F2C-4D22-8DEA-9F4DC38BC19E}" dt="2024-01-22T03:23:50.862" v="2368" actId="478"/>
          <ac:grpSpMkLst>
            <pc:docMk/>
            <pc:sldMk cId="3657399649" sldId="372"/>
            <ac:grpSpMk id="60" creationId="{8C1DF177-7851-6B9C-2F2D-962536897944}"/>
          </ac:grpSpMkLst>
        </pc:grpChg>
        <pc:grpChg chg="add mod">
          <ac:chgData name="design studio moara" userId="bb76c698d5ed7a70" providerId="LiveId" clId="{1285200B-2F2C-4D22-8DEA-9F4DC38BC19E}" dt="2024-01-22T03:28:03.490" v="2494" actId="1038"/>
          <ac:grpSpMkLst>
            <pc:docMk/>
            <pc:sldMk cId="3657399649" sldId="372"/>
            <ac:grpSpMk id="65" creationId="{D56ADA5F-E1D7-FCE9-8C48-6169940E2B7A}"/>
          </ac:grpSpMkLst>
        </pc:grpChg>
        <pc:cxnChg chg="add del mod">
          <ac:chgData name="design studio moara" userId="bb76c698d5ed7a70" providerId="LiveId" clId="{1285200B-2F2C-4D22-8DEA-9F4DC38BC19E}" dt="2024-01-22T02:14:41.061" v="531" actId="478"/>
          <ac:cxnSpMkLst>
            <pc:docMk/>
            <pc:sldMk cId="3657399649" sldId="372"/>
            <ac:cxnSpMk id="11" creationId="{B4E90113-2424-C9E4-B061-5FA14713EB13}"/>
          </ac:cxnSpMkLst>
        </pc:cxnChg>
        <pc:cxnChg chg="add del mod topLvl">
          <ac:chgData name="design studio moara" userId="bb76c698d5ed7a70" providerId="LiveId" clId="{1285200B-2F2C-4D22-8DEA-9F4DC38BC19E}" dt="2024-01-22T03:17:05.983" v="2165" actId="478"/>
          <ac:cxnSpMkLst>
            <pc:docMk/>
            <pc:sldMk cId="3657399649" sldId="372"/>
            <ac:cxnSpMk id="25" creationId="{FF96A675-5673-40F4-3357-5AD90864987B}"/>
          </ac:cxnSpMkLst>
        </pc:cxnChg>
        <pc:cxnChg chg="add del mod">
          <ac:chgData name="design studio moara" userId="bb76c698d5ed7a70" providerId="LiveId" clId="{1285200B-2F2C-4D22-8DEA-9F4DC38BC19E}" dt="2024-01-22T02:17:46.105" v="659" actId="478"/>
          <ac:cxnSpMkLst>
            <pc:docMk/>
            <pc:sldMk cId="3657399649" sldId="372"/>
            <ac:cxnSpMk id="27" creationId="{537B4B3F-7924-76C2-1FA1-46AE30C11C75}"/>
          </ac:cxnSpMkLst>
        </pc:cxnChg>
        <pc:cxnChg chg="del mod topLvl">
          <ac:chgData name="design studio moara" userId="bb76c698d5ed7a70" providerId="LiveId" clId="{1285200B-2F2C-4D22-8DEA-9F4DC38BC19E}" dt="2024-01-22T02:20:27.171" v="763" actId="478"/>
          <ac:cxnSpMkLst>
            <pc:docMk/>
            <pc:sldMk cId="3657399649" sldId="372"/>
            <ac:cxnSpMk id="33" creationId="{DFDE846B-1B5A-8157-C868-991830426C68}"/>
          </ac:cxnSpMkLst>
        </pc:cxnChg>
        <pc:cxnChg chg="del mod topLvl">
          <ac:chgData name="design studio moara" userId="bb76c698d5ed7a70" providerId="LiveId" clId="{1285200B-2F2C-4D22-8DEA-9F4DC38BC19E}" dt="2024-01-22T03:17:05.983" v="2165" actId="478"/>
          <ac:cxnSpMkLst>
            <pc:docMk/>
            <pc:sldMk cId="3657399649" sldId="372"/>
            <ac:cxnSpMk id="39" creationId="{89881B99-8C4D-0D08-146B-08C85019EF36}"/>
          </ac:cxnSpMkLst>
        </pc:cxnChg>
        <pc:cxnChg chg="add mod topLvl">
          <ac:chgData name="design studio moara" userId="bb76c698d5ed7a70" providerId="LiveId" clId="{1285200B-2F2C-4D22-8DEA-9F4DC38BC19E}" dt="2024-01-22T02:23:59.666" v="937" actId="692"/>
          <ac:cxnSpMkLst>
            <pc:docMk/>
            <pc:sldMk cId="3657399649" sldId="372"/>
            <ac:cxnSpMk id="44" creationId="{306C3893-6927-4823-4675-A94537EC1438}"/>
          </ac:cxnSpMkLst>
        </pc:cxnChg>
        <pc:cxnChg chg="add mod topLvl">
          <ac:chgData name="design studio moara" userId="bb76c698d5ed7a70" providerId="LiveId" clId="{1285200B-2F2C-4D22-8DEA-9F4DC38BC19E}" dt="2024-01-22T02:23:59.666" v="937" actId="692"/>
          <ac:cxnSpMkLst>
            <pc:docMk/>
            <pc:sldMk cId="3657399649" sldId="372"/>
            <ac:cxnSpMk id="45" creationId="{F1898527-FF01-E752-437D-AC6D785A5AD0}"/>
          </ac:cxnSpMkLst>
        </pc:cxnChg>
        <pc:cxnChg chg="add mod topLvl">
          <ac:chgData name="design studio moara" userId="bb76c698d5ed7a70" providerId="LiveId" clId="{1285200B-2F2C-4D22-8DEA-9F4DC38BC19E}" dt="2024-01-22T02:23:59.666" v="937" actId="692"/>
          <ac:cxnSpMkLst>
            <pc:docMk/>
            <pc:sldMk cId="3657399649" sldId="372"/>
            <ac:cxnSpMk id="49" creationId="{C467EAA6-0A49-1EA4-F3D0-2BB4AB69C9A3}"/>
          </ac:cxnSpMkLst>
        </pc:cxnChg>
        <pc:cxnChg chg="mod">
          <ac:chgData name="design studio moara" userId="bb76c698d5ed7a70" providerId="LiveId" clId="{1285200B-2F2C-4D22-8DEA-9F4DC38BC19E}" dt="2024-01-22T02:24:23.086" v="942"/>
          <ac:cxnSpMkLst>
            <pc:docMk/>
            <pc:sldMk cId="3657399649" sldId="372"/>
            <ac:cxnSpMk id="56" creationId="{EF0D6934-6600-C4EE-D9BD-A445C3421655}"/>
          </ac:cxnSpMkLst>
        </pc:cxnChg>
        <pc:cxnChg chg="mod">
          <ac:chgData name="design studio moara" userId="bb76c698d5ed7a70" providerId="LiveId" clId="{1285200B-2F2C-4D22-8DEA-9F4DC38BC19E}" dt="2024-01-22T02:24:23.086" v="942"/>
          <ac:cxnSpMkLst>
            <pc:docMk/>
            <pc:sldMk cId="3657399649" sldId="372"/>
            <ac:cxnSpMk id="57" creationId="{9935A5FE-CEC1-2296-C21F-F8E3C73241D2}"/>
          </ac:cxnSpMkLst>
        </pc:cxnChg>
        <pc:cxnChg chg="mod">
          <ac:chgData name="design studio moara" userId="bb76c698d5ed7a70" providerId="LiveId" clId="{1285200B-2F2C-4D22-8DEA-9F4DC38BC19E}" dt="2024-01-22T02:24:23.086" v="942"/>
          <ac:cxnSpMkLst>
            <pc:docMk/>
            <pc:sldMk cId="3657399649" sldId="372"/>
            <ac:cxnSpMk id="58" creationId="{DB6C78F6-F392-154F-39BC-CD559B5742C2}"/>
          </ac:cxnSpMkLst>
        </pc:cxnChg>
        <pc:cxnChg chg="mod">
          <ac:chgData name="design studio moara" userId="bb76c698d5ed7a70" providerId="LiveId" clId="{1285200B-2F2C-4D22-8DEA-9F4DC38BC19E}" dt="2024-01-22T03:27:20.415" v="2475"/>
          <ac:cxnSpMkLst>
            <pc:docMk/>
            <pc:sldMk cId="3657399649" sldId="372"/>
            <ac:cxnSpMk id="66" creationId="{8C7F9288-D2EF-A513-9C58-221D05CE9A28}"/>
          </ac:cxnSpMkLst>
        </pc:cxnChg>
        <pc:cxnChg chg="mod">
          <ac:chgData name="design studio moara" userId="bb76c698d5ed7a70" providerId="LiveId" clId="{1285200B-2F2C-4D22-8DEA-9F4DC38BC19E}" dt="2024-01-22T03:27:20.415" v="2475"/>
          <ac:cxnSpMkLst>
            <pc:docMk/>
            <pc:sldMk cId="3657399649" sldId="372"/>
            <ac:cxnSpMk id="67" creationId="{D14A26F7-8021-C993-2C56-067B537C82A2}"/>
          </ac:cxnSpMkLst>
        </pc:cxnChg>
        <pc:cxnChg chg="mod">
          <ac:chgData name="design studio moara" userId="bb76c698d5ed7a70" providerId="LiveId" clId="{1285200B-2F2C-4D22-8DEA-9F4DC38BC19E}" dt="2024-01-22T03:27:20.415" v="2475"/>
          <ac:cxnSpMkLst>
            <pc:docMk/>
            <pc:sldMk cId="3657399649" sldId="372"/>
            <ac:cxnSpMk id="68" creationId="{B6BCC551-2805-BED0-6E3A-37DBD4EF6EF6}"/>
          </ac:cxnSpMkLst>
        </pc:cxnChg>
      </pc:sldChg>
      <pc:sldChg chg="addSp delSp modSp new del mod modClrScheme chgLayout">
        <pc:chgData name="design studio moara" userId="bb76c698d5ed7a70" providerId="LiveId" clId="{1285200B-2F2C-4D22-8DEA-9F4DC38BC19E}" dt="2024-01-23T04:30:20.514" v="11264" actId="47"/>
        <pc:sldMkLst>
          <pc:docMk/>
          <pc:sldMk cId="3860999059" sldId="373"/>
        </pc:sldMkLst>
        <pc:spChg chg="add mod">
          <ac:chgData name="design studio moara" userId="bb76c698d5ed7a70" providerId="LiveId" clId="{1285200B-2F2C-4D22-8DEA-9F4DC38BC19E}" dt="2024-01-22T03:33:58.399" v="2629" actId="14100"/>
          <ac:spMkLst>
            <pc:docMk/>
            <pc:sldMk cId="3860999059" sldId="373"/>
            <ac:spMk id="2" creationId="{DF2595F4-7C6B-8B92-7938-ABD4CC5669EB}"/>
          </ac:spMkLst>
        </pc:spChg>
        <pc:spChg chg="add del mod">
          <ac:chgData name="design studio moara" userId="bb76c698d5ed7a70" providerId="LiveId" clId="{1285200B-2F2C-4D22-8DEA-9F4DC38BC19E}" dt="2024-01-22T03:13:45.345" v="1997" actId="478"/>
          <ac:spMkLst>
            <pc:docMk/>
            <pc:sldMk cId="3860999059" sldId="373"/>
            <ac:spMk id="3" creationId="{391CAC55-6941-2C3F-2796-3AF24726AFBA}"/>
          </ac:spMkLst>
        </pc:spChg>
        <pc:spChg chg="mod">
          <ac:chgData name="design studio moara" userId="bb76c698d5ed7a70" providerId="LiveId" clId="{1285200B-2F2C-4D22-8DEA-9F4DC38BC19E}" dt="2024-01-22T02:25:48.017" v="965"/>
          <ac:spMkLst>
            <pc:docMk/>
            <pc:sldMk cId="3860999059" sldId="373"/>
            <ac:spMk id="5" creationId="{2F2B66C9-2801-8335-D2A7-0A866AB9A984}"/>
          </ac:spMkLst>
        </pc:spChg>
        <pc:spChg chg="mod">
          <ac:chgData name="design studio moara" userId="bb76c698d5ed7a70" providerId="LiveId" clId="{1285200B-2F2C-4D22-8DEA-9F4DC38BC19E}" dt="2024-01-23T04:21:46.440" v="10931" actId="14100"/>
          <ac:spMkLst>
            <pc:docMk/>
            <pc:sldMk cId="3860999059" sldId="373"/>
            <ac:spMk id="5" creationId="{327CBB4F-B5AE-9B7B-1F0D-48C918F89C33}"/>
          </ac:spMkLst>
        </pc:spChg>
        <pc:spChg chg="mod">
          <ac:chgData name="design studio moara" userId="bb76c698d5ed7a70" providerId="LiveId" clId="{1285200B-2F2C-4D22-8DEA-9F4DC38BC19E}" dt="2024-01-23T04:21:33.071" v="10928"/>
          <ac:spMkLst>
            <pc:docMk/>
            <pc:sldMk cId="3860999059" sldId="373"/>
            <ac:spMk id="6" creationId="{D724C9B3-28BB-A2B1-BCA1-8E1CF188A814}"/>
          </ac:spMkLst>
        </pc:spChg>
        <pc:spChg chg="add del mod">
          <ac:chgData name="design studio moara" userId="bb76c698d5ed7a70" providerId="LiveId" clId="{1285200B-2F2C-4D22-8DEA-9F4DC38BC19E}" dt="2024-01-22T02:26:26.534" v="974" actId="478"/>
          <ac:spMkLst>
            <pc:docMk/>
            <pc:sldMk cId="3860999059" sldId="373"/>
            <ac:spMk id="11" creationId="{172B0792-332E-55FD-53EC-A4944266063D}"/>
          </ac:spMkLst>
        </pc:spChg>
        <pc:spChg chg="add del mod ord">
          <ac:chgData name="design studio moara" userId="bb76c698d5ed7a70" providerId="LiveId" clId="{1285200B-2F2C-4D22-8DEA-9F4DC38BC19E}" dt="2024-01-23T04:23:59.845" v="10953" actId="931"/>
          <ac:spMkLst>
            <pc:docMk/>
            <pc:sldMk cId="3860999059" sldId="373"/>
            <ac:spMk id="11" creationId="{A608C9F7-D1AD-AED8-A658-A13F11ACBA82}"/>
          </ac:spMkLst>
        </pc:spChg>
        <pc:spChg chg="add del mod ord">
          <ac:chgData name="design studio moara" userId="bb76c698d5ed7a70" providerId="LiveId" clId="{1285200B-2F2C-4D22-8DEA-9F4DC38BC19E}" dt="2024-01-23T04:21:53.111" v="10933" actId="21"/>
          <ac:spMkLst>
            <pc:docMk/>
            <pc:sldMk cId="3860999059" sldId="373"/>
            <ac:spMk id="12" creationId="{83D41716-D625-FBA3-0486-8A325E7FDC3A}"/>
          </ac:spMkLst>
        </pc:spChg>
        <pc:spChg chg="add del mod">
          <ac:chgData name="design studio moara" userId="bb76c698d5ed7a70" providerId="LiveId" clId="{1285200B-2F2C-4D22-8DEA-9F4DC38BC19E}" dt="2024-01-22T02:30:16.158" v="1062" actId="478"/>
          <ac:spMkLst>
            <pc:docMk/>
            <pc:sldMk cId="3860999059" sldId="373"/>
            <ac:spMk id="13" creationId="{715A316C-9035-24AD-D929-1EF38776E908}"/>
          </ac:spMkLst>
        </pc:spChg>
        <pc:spChg chg="add del mod ord">
          <ac:chgData name="design studio moara" userId="bb76c698d5ed7a70" providerId="LiveId" clId="{1285200B-2F2C-4D22-8DEA-9F4DC38BC19E}" dt="2024-01-23T04:24:05.285" v="10954" actId="931"/>
          <ac:spMkLst>
            <pc:docMk/>
            <pc:sldMk cId="3860999059" sldId="373"/>
            <ac:spMk id="13" creationId="{AEA1F48C-B854-34A0-6737-34072A78AA6A}"/>
          </ac:spMkLst>
        </pc:spChg>
        <pc:spChg chg="add del mod">
          <ac:chgData name="design studio moara" userId="bb76c698d5ed7a70" providerId="LiveId" clId="{1285200B-2F2C-4D22-8DEA-9F4DC38BC19E}" dt="2024-01-22T03:13:45.345" v="1997" actId="478"/>
          <ac:spMkLst>
            <pc:docMk/>
            <pc:sldMk cId="3860999059" sldId="373"/>
            <ac:spMk id="14" creationId="{CF51133B-EA46-EDF0-05E7-1E6590084FD0}"/>
          </ac:spMkLst>
        </pc:spChg>
        <pc:spChg chg="add del mod">
          <ac:chgData name="design studio moara" userId="bb76c698d5ed7a70" providerId="LiveId" clId="{1285200B-2F2C-4D22-8DEA-9F4DC38BC19E}" dt="2024-01-23T04:21:53.111" v="10933" actId="21"/>
          <ac:spMkLst>
            <pc:docMk/>
            <pc:sldMk cId="3860999059" sldId="373"/>
            <ac:spMk id="15" creationId="{31A01A7C-0C48-6957-B9B9-7C955B7F78B9}"/>
          </ac:spMkLst>
        </pc:spChg>
        <pc:spChg chg="add del mod">
          <ac:chgData name="design studio moara" userId="bb76c698d5ed7a70" providerId="LiveId" clId="{1285200B-2F2C-4D22-8DEA-9F4DC38BC19E}" dt="2024-01-22T03:24:41.865" v="2394" actId="478"/>
          <ac:spMkLst>
            <pc:docMk/>
            <pc:sldMk cId="3860999059" sldId="373"/>
            <ac:spMk id="16" creationId="{3EE9D808-5198-FEB4-F40C-41418B882A3E}"/>
          </ac:spMkLst>
        </pc:spChg>
        <pc:spChg chg="add del mod">
          <ac:chgData name="design studio moara" userId="bb76c698d5ed7a70" providerId="LiveId" clId="{1285200B-2F2C-4D22-8DEA-9F4DC38BC19E}" dt="2024-01-22T03:24:41.865" v="2394" actId="478"/>
          <ac:spMkLst>
            <pc:docMk/>
            <pc:sldMk cId="3860999059" sldId="373"/>
            <ac:spMk id="17" creationId="{FF4ADF0C-51BD-392D-5025-9D9FCBF81F06}"/>
          </ac:spMkLst>
        </pc:spChg>
        <pc:spChg chg="add del mod">
          <ac:chgData name="design studio moara" userId="bb76c698d5ed7a70" providerId="LiveId" clId="{1285200B-2F2C-4D22-8DEA-9F4DC38BC19E}" dt="2024-01-22T03:33:14.136" v="2597" actId="478"/>
          <ac:spMkLst>
            <pc:docMk/>
            <pc:sldMk cId="3860999059" sldId="373"/>
            <ac:spMk id="18" creationId="{D53A8783-9614-5D12-8E12-59EEE714C40C}"/>
          </ac:spMkLst>
        </pc:spChg>
        <pc:spChg chg="add del mod">
          <ac:chgData name="design studio moara" userId="bb76c698d5ed7a70" providerId="LiveId" clId="{1285200B-2F2C-4D22-8DEA-9F4DC38BC19E}" dt="2024-01-22T03:33:14.136" v="2597" actId="478"/>
          <ac:spMkLst>
            <pc:docMk/>
            <pc:sldMk cId="3860999059" sldId="373"/>
            <ac:spMk id="19" creationId="{03682AA1-1400-0606-D593-C9837A151B0A}"/>
          </ac:spMkLst>
        </pc:spChg>
        <pc:spChg chg="mod">
          <ac:chgData name="design studio moara" userId="bb76c698d5ed7a70" providerId="LiveId" clId="{1285200B-2F2C-4D22-8DEA-9F4DC38BC19E}" dt="2024-01-23T04:24:44.993" v="10959"/>
          <ac:spMkLst>
            <pc:docMk/>
            <pc:sldMk cId="3860999059" sldId="373"/>
            <ac:spMk id="20" creationId="{4D692CFE-F437-7A05-93D1-D4404551BB29}"/>
          </ac:spMkLst>
        </pc:spChg>
        <pc:spChg chg="add mod">
          <ac:chgData name="design studio moara" userId="bb76c698d5ed7a70" providerId="LiveId" clId="{1285200B-2F2C-4D22-8DEA-9F4DC38BC19E}" dt="2024-01-22T03:24:42.223" v="2395"/>
          <ac:spMkLst>
            <pc:docMk/>
            <pc:sldMk cId="3860999059" sldId="373"/>
            <ac:spMk id="24" creationId="{0367B9C8-2411-6B2C-47C1-58B614CB6B73}"/>
          </ac:spMkLst>
        </pc:spChg>
        <pc:spChg chg="add mod">
          <ac:chgData name="design studio moara" userId="bb76c698d5ed7a70" providerId="LiveId" clId="{1285200B-2F2C-4D22-8DEA-9F4DC38BC19E}" dt="2024-01-22T03:24:42.223" v="2395"/>
          <ac:spMkLst>
            <pc:docMk/>
            <pc:sldMk cId="3860999059" sldId="373"/>
            <ac:spMk id="25" creationId="{1315E5B3-A6DA-DEB1-F554-74ED0664A1B9}"/>
          </ac:spMkLst>
        </pc:spChg>
        <pc:spChg chg="add mod">
          <ac:chgData name="design studio moara" userId="bb76c698d5ed7a70" providerId="LiveId" clId="{1285200B-2F2C-4D22-8DEA-9F4DC38BC19E}" dt="2024-01-23T04:21:30.960" v="10926" actId="164"/>
          <ac:spMkLst>
            <pc:docMk/>
            <pc:sldMk cId="3860999059" sldId="373"/>
            <ac:spMk id="26" creationId="{AEDF48F7-DB58-1342-EB5D-C28BA812FEBF}"/>
          </ac:spMkLst>
        </pc:spChg>
        <pc:spChg chg="add mod">
          <ac:chgData name="design studio moara" userId="bb76c698d5ed7a70" providerId="LiveId" clId="{1285200B-2F2C-4D22-8DEA-9F4DC38BC19E}" dt="2024-01-23T04:21:30.960" v="10926" actId="164"/>
          <ac:spMkLst>
            <pc:docMk/>
            <pc:sldMk cId="3860999059" sldId="373"/>
            <ac:spMk id="27" creationId="{A5F9D8AF-D884-4766-B207-A973C703D242}"/>
          </ac:spMkLst>
        </pc:spChg>
        <pc:spChg chg="mod">
          <ac:chgData name="design studio moara" userId="bb76c698d5ed7a70" providerId="LiveId" clId="{1285200B-2F2C-4D22-8DEA-9F4DC38BC19E}" dt="2024-01-22T03:34:00.029" v="2630"/>
          <ac:spMkLst>
            <pc:docMk/>
            <pc:sldMk cId="3860999059" sldId="373"/>
            <ac:spMk id="33" creationId="{B30B3889-455E-DC4D-B292-5DC5A5DCC7F9}"/>
          </ac:spMkLst>
        </pc:spChg>
        <pc:spChg chg="mod topLvl">
          <ac:chgData name="design studio moara" userId="bb76c698d5ed7a70" providerId="LiveId" clId="{1285200B-2F2C-4D22-8DEA-9F4DC38BC19E}" dt="2024-01-22T03:35:37.868" v="2666" actId="165"/>
          <ac:spMkLst>
            <pc:docMk/>
            <pc:sldMk cId="3860999059" sldId="373"/>
            <ac:spMk id="39" creationId="{1BD9836F-EE5F-66EE-204E-18942CA01B96}"/>
          </ac:spMkLst>
        </pc:spChg>
        <pc:spChg chg="mod topLvl">
          <ac:chgData name="design studio moara" userId="bb76c698d5ed7a70" providerId="LiveId" clId="{1285200B-2F2C-4D22-8DEA-9F4DC38BC19E}" dt="2024-01-22T03:35:37.868" v="2666" actId="165"/>
          <ac:spMkLst>
            <pc:docMk/>
            <pc:sldMk cId="3860999059" sldId="373"/>
            <ac:spMk id="40" creationId="{A9CBCA1E-49BF-84EB-6FD7-B909730B7B60}"/>
          </ac:spMkLst>
        </pc:spChg>
        <pc:spChg chg="mod topLvl">
          <ac:chgData name="design studio moara" userId="bb76c698d5ed7a70" providerId="LiveId" clId="{1285200B-2F2C-4D22-8DEA-9F4DC38BC19E}" dt="2024-01-22T03:35:37.868" v="2666" actId="165"/>
          <ac:spMkLst>
            <pc:docMk/>
            <pc:sldMk cId="3860999059" sldId="373"/>
            <ac:spMk id="41" creationId="{59CA1E72-E7E5-05C4-8F69-F77AF374E5AA}"/>
          </ac:spMkLst>
        </pc:spChg>
        <pc:spChg chg="mod topLvl">
          <ac:chgData name="design studio moara" userId="bb76c698d5ed7a70" providerId="LiveId" clId="{1285200B-2F2C-4D22-8DEA-9F4DC38BC19E}" dt="2024-01-22T03:35:37.868" v="2666" actId="165"/>
          <ac:spMkLst>
            <pc:docMk/>
            <pc:sldMk cId="3860999059" sldId="373"/>
            <ac:spMk id="42" creationId="{2FDE2449-AE17-8EDA-2030-1145CA65140F}"/>
          </ac:spMkLst>
        </pc:spChg>
        <pc:spChg chg="add mod">
          <ac:chgData name="design studio moara" userId="bb76c698d5ed7a70" providerId="LiveId" clId="{1285200B-2F2C-4D22-8DEA-9F4DC38BC19E}" dt="2024-01-22T03:35:37.559" v="2665"/>
          <ac:spMkLst>
            <pc:docMk/>
            <pc:sldMk cId="3860999059" sldId="373"/>
            <ac:spMk id="43" creationId="{EC9D0E40-877E-244D-2F29-583A904D6BA0}"/>
          </ac:spMkLst>
        </pc:spChg>
        <pc:spChg chg="add del mod">
          <ac:chgData name="design studio moara" userId="bb76c698d5ed7a70" providerId="LiveId" clId="{1285200B-2F2C-4D22-8DEA-9F4DC38BC19E}" dt="2024-01-22T04:12:11.446" v="3433" actId="478"/>
          <ac:spMkLst>
            <pc:docMk/>
            <pc:sldMk cId="3860999059" sldId="373"/>
            <ac:spMk id="44" creationId="{F5FFE07A-8080-A398-B330-50290BF0FF8C}"/>
          </ac:spMkLst>
        </pc:spChg>
        <pc:grpChg chg="add del mod">
          <ac:chgData name="design studio moara" userId="bb76c698d5ed7a70" providerId="LiveId" clId="{1285200B-2F2C-4D22-8DEA-9F4DC38BC19E}" dt="2024-01-23T04:21:49.837" v="10932" actId="478"/>
          <ac:grpSpMkLst>
            <pc:docMk/>
            <pc:sldMk cId="3860999059" sldId="373"/>
            <ac:grpSpMk id="3" creationId="{6F88A7FA-37F3-A9AA-12F4-4DBF2699E8B5}"/>
          </ac:grpSpMkLst>
        </pc:grpChg>
        <pc:grpChg chg="add del mod">
          <ac:chgData name="design studio moara" userId="bb76c698d5ed7a70" providerId="LiveId" clId="{1285200B-2F2C-4D22-8DEA-9F4DC38BC19E}" dt="2024-01-22T03:13:45.345" v="1997" actId="478"/>
          <ac:grpSpMkLst>
            <pc:docMk/>
            <pc:sldMk cId="3860999059" sldId="373"/>
            <ac:grpSpMk id="4" creationId="{74998D94-2E5B-B5EF-916F-46069D0555BE}"/>
          </ac:grpSpMkLst>
        </pc:grpChg>
        <pc:grpChg chg="add mod">
          <ac:chgData name="design studio moara" userId="bb76c698d5ed7a70" providerId="LiveId" clId="{1285200B-2F2C-4D22-8DEA-9F4DC38BC19E}" dt="2024-01-23T04:21:38.815" v="10929" actId="1076"/>
          <ac:grpSpMkLst>
            <pc:docMk/>
            <pc:sldMk cId="3860999059" sldId="373"/>
            <ac:grpSpMk id="4" creationId="{F039BD36-0336-8C98-5E2B-B3DED09E13F5}"/>
          </ac:grpSpMkLst>
        </pc:grpChg>
        <pc:grpChg chg="mod">
          <ac:chgData name="design studio moara" userId="bb76c698d5ed7a70" providerId="LiveId" clId="{1285200B-2F2C-4D22-8DEA-9F4DC38BC19E}" dt="2024-01-22T02:25:48.017" v="965"/>
          <ac:grpSpMkLst>
            <pc:docMk/>
            <pc:sldMk cId="3860999059" sldId="373"/>
            <ac:grpSpMk id="6" creationId="{E2B37BBF-C9D6-4085-ED75-5AE0ABAF74AB}"/>
          </ac:grpSpMkLst>
        </pc:grpChg>
        <pc:grpChg chg="mod">
          <ac:chgData name="design studio moara" userId="bb76c698d5ed7a70" providerId="LiveId" clId="{1285200B-2F2C-4D22-8DEA-9F4DC38BC19E}" dt="2024-01-23T04:21:33.071" v="10928"/>
          <ac:grpSpMkLst>
            <pc:docMk/>
            <pc:sldMk cId="3860999059" sldId="373"/>
            <ac:grpSpMk id="7" creationId="{E71FE44D-5001-63AF-F907-63D0DBCD72B3}"/>
          </ac:grpSpMkLst>
        </pc:grpChg>
        <pc:grpChg chg="add mod">
          <ac:chgData name="design studio moara" userId="bb76c698d5ed7a70" providerId="LiveId" clId="{1285200B-2F2C-4D22-8DEA-9F4DC38BC19E}" dt="2024-01-23T04:24:55.205" v="10962" actId="1076"/>
          <ac:grpSpMkLst>
            <pc:docMk/>
            <pc:sldMk cId="3860999059" sldId="373"/>
            <ac:grpSpMk id="19" creationId="{05E6ADDD-09AC-FEC9-08DC-D5A5A3BC8D34}"/>
          </ac:grpSpMkLst>
        </pc:grpChg>
        <pc:grpChg chg="add del mod">
          <ac:chgData name="design studio moara" userId="bb76c698d5ed7a70" providerId="LiveId" clId="{1285200B-2F2C-4D22-8DEA-9F4DC38BC19E}" dt="2024-01-22T03:33:14.136" v="2597" actId="478"/>
          <ac:grpSpMkLst>
            <pc:docMk/>
            <pc:sldMk cId="3860999059" sldId="373"/>
            <ac:grpSpMk id="20" creationId="{F4A8B0CE-9B4B-A6DC-E49E-D5AF8F3998F3}"/>
          </ac:grpSpMkLst>
        </pc:grpChg>
        <pc:grpChg chg="mod">
          <ac:chgData name="design studio moara" userId="bb76c698d5ed7a70" providerId="LiveId" clId="{1285200B-2F2C-4D22-8DEA-9F4DC38BC19E}" dt="2024-01-23T04:24:44.993" v="10959"/>
          <ac:grpSpMkLst>
            <pc:docMk/>
            <pc:sldMk cId="3860999059" sldId="373"/>
            <ac:grpSpMk id="21" creationId="{1FB909E2-52F8-941F-EF90-6C2F04BE6828}"/>
          </ac:grpSpMkLst>
        </pc:grpChg>
        <pc:grpChg chg="add mod">
          <ac:chgData name="design studio moara" userId="bb76c698d5ed7a70" providerId="LiveId" clId="{1285200B-2F2C-4D22-8DEA-9F4DC38BC19E}" dt="2024-01-23T04:21:30.960" v="10926" actId="164"/>
          <ac:grpSpMkLst>
            <pc:docMk/>
            <pc:sldMk cId="3860999059" sldId="373"/>
            <ac:grpSpMk id="28" creationId="{BA6716F5-BEA6-A973-435D-925B28AA7032}"/>
          </ac:grpSpMkLst>
        </pc:grpChg>
        <pc:grpChg chg="add del mod ord">
          <ac:chgData name="design studio moara" userId="bb76c698d5ed7a70" providerId="LiveId" clId="{1285200B-2F2C-4D22-8DEA-9F4DC38BC19E}" dt="2024-01-23T04:24:44.621" v="10958" actId="478"/>
          <ac:grpSpMkLst>
            <pc:docMk/>
            <pc:sldMk cId="3860999059" sldId="373"/>
            <ac:grpSpMk id="32" creationId="{A50965E9-3CD9-AA5B-C2DC-9BE69C79212B}"/>
          </ac:grpSpMkLst>
        </pc:grpChg>
        <pc:grpChg chg="mod">
          <ac:chgData name="design studio moara" userId="bb76c698d5ed7a70" providerId="LiveId" clId="{1285200B-2F2C-4D22-8DEA-9F4DC38BC19E}" dt="2024-01-22T03:34:00.029" v="2630"/>
          <ac:grpSpMkLst>
            <pc:docMk/>
            <pc:sldMk cId="3860999059" sldId="373"/>
            <ac:grpSpMk id="34" creationId="{8A6EB4D8-11BE-8078-FF53-1221FCEFB7C3}"/>
          </ac:grpSpMkLst>
        </pc:grpChg>
        <pc:grpChg chg="add del mod">
          <ac:chgData name="design studio moara" userId="bb76c698d5ed7a70" providerId="LiveId" clId="{1285200B-2F2C-4D22-8DEA-9F4DC38BC19E}" dt="2024-01-22T03:35:38.232" v="2667" actId="1076"/>
          <ac:grpSpMkLst>
            <pc:docMk/>
            <pc:sldMk cId="3860999059" sldId="373"/>
            <ac:grpSpMk id="38" creationId="{652DBC69-E3D0-3070-3D05-3E1E93BE8C68}"/>
          </ac:grpSpMkLst>
        </pc:grpChg>
        <pc:picChg chg="add mod">
          <ac:chgData name="design studio moara" userId="bb76c698d5ed7a70" providerId="LiveId" clId="{1285200B-2F2C-4D22-8DEA-9F4DC38BC19E}" dt="2024-01-23T04:24:05.992" v="10955" actId="27614"/>
          <ac:picMkLst>
            <pc:docMk/>
            <pc:sldMk cId="3860999059" sldId="373"/>
            <ac:picMk id="16" creationId="{3328C856-1BD1-1901-DD4F-B55EAAD680D1}"/>
          </ac:picMkLst>
        </pc:picChg>
        <pc:picChg chg="add mod">
          <ac:chgData name="design studio moara" userId="bb76c698d5ed7a70" providerId="LiveId" clId="{1285200B-2F2C-4D22-8DEA-9F4DC38BC19E}" dt="2024-01-23T04:24:51.778" v="10961" actId="12789"/>
          <ac:picMkLst>
            <pc:docMk/>
            <pc:sldMk cId="3860999059" sldId="373"/>
            <ac:picMk id="18" creationId="{4584D8F4-E0A3-07FD-7D87-EA37120A551E}"/>
          </ac:picMkLst>
        </pc:picChg>
        <pc:cxnChg chg="mod">
          <ac:chgData name="design studio moara" userId="bb76c698d5ed7a70" providerId="LiveId" clId="{1285200B-2F2C-4D22-8DEA-9F4DC38BC19E}" dt="2024-01-22T02:25:48.017" v="965"/>
          <ac:cxnSpMkLst>
            <pc:docMk/>
            <pc:sldMk cId="3860999059" sldId="373"/>
            <ac:cxnSpMk id="7" creationId="{79E72C34-6357-2B56-87C3-EFA2C5C9B27A}"/>
          </ac:cxnSpMkLst>
        </pc:cxnChg>
        <pc:cxnChg chg="mod">
          <ac:chgData name="design studio moara" userId="bb76c698d5ed7a70" providerId="LiveId" clId="{1285200B-2F2C-4D22-8DEA-9F4DC38BC19E}" dt="2024-01-22T02:25:48.017" v="965"/>
          <ac:cxnSpMkLst>
            <pc:docMk/>
            <pc:sldMk cId="3860999059" sldId="373"/>
            <ac:cxnSpMk id="8" creationId="{C68B6774-93FB-6CC0-313C-F9EBEE6EBBFB}"/>
          </ac:cxnSpMkLst>
        </pc:cxnChg>
        <pc:cxnChg chg="mod">
          <ac:chgData name="design studio moara" userId="bb76c698d5ed7a70" providerId="LiveId" clId="{1285200B-2F2C-4D22-8DEA-9F4DC38BC19E}" dt="2024-01-23T04:21:33.071" v="10928"/>
          <ac:cxnSpMkLst>
            <pc:docMk/>
            <pc:sldMk cId="3860999059" sldId="373"/>
            <ac:cxnSpMk id="8" creationId="{D80A485B-33BB-8557-3F0A-2F110780CD38}"/>
          </ac:cxnSpMkLst>
        </pc:cxnChg>
        <pc:cxnChg chg="mod">
          <ac:chgData name="design studio moara" userId="bb76c698d5ed7a70" providerId="LiveId" clId="{1285200B-2F2C-4D22-8DEA-9F4DC38BC19E}" dt="2024-01-23T04:21:33.071" v="10928"/>
          <ac:cxnSpMkLst>
            <pc:docMk/>
            <pc:sldMk cId="3860999059" sldId="373"/>
            <ac:cxnSpMk id="9" creationId="{15500C6A-BFD1-C9E8-0594-B87AA0F15D55}"/>
          </ac:cxnSpMkLst>
        </pc:cxnChg>
        <pc:cxnChg chg="mod">
          <ac:chgData name="design studio moara" userId="bb76c698d5ed7a70" providerId="LiveId" clId="{1285200B-2F2C-4D22-8DEA-9F4DC38BC19E}" dt="2024-01-22T02:25:48.017" v="965"/>
          <ac:cxnSpMkLst>
            <pc:docMk/>
            <pc:sldMk cId="3860999059" sldId="373"/>
            <ac:cxnSpMk id="9" creationId="{B29718D5-421E-5C97-5702-8C69D24434C3}"/>
          </ac:cxnSpMkLst>
        </pc:cxnChg>
        <pc:cxnChg chg="mod">
          <ac:chgData name="design studio moara" userId="bb76c698d5ed7a70" providerId="LiveId" clId="{1285200B-2F2C-4D22-8DEA-9F4DC38BC19E}" dt="2024-01-23T04:21:33.071" v="10928"/>
          <ac:cxnSpMkLst>
            <pc:docMk/>
            <pc:sldMk cId="3860999059" sldId="373"/>
            <ac:cxnSpMk id="10" creationId="{DBA3C5DF-B307-13FC-8402-C5C68B8079D7}"/>
          </ac:cxnSpMkLst>
        </pc:cxnChg>
        <pc:cxnChg chg="mod">
          <ac:chgData name="design studio moara" userId="bb76c698d5ed7a70" providerId="LiveId" clId="{1285200B-2F2C-4D22-8DEA-9F4DC38BC19E}" dt="2024-01-22T03:13:50.919" v="1998"/>
          <ac:cxnSpMkLst>
            <pc:docMk/>
            <pc:sldMk cId="3860999059" sldId="373"/>
            <ac:cxnSpMk id="21" creationId="{F48B7529-2A53-8840-04FF-3E052D9A47E8}"/>
          </ac:cxnSpMkLst>
        </pc:cxnChg>
        <pc:cxnChg chg="mod">
          <ac:chgData name="design studio moara" userId="bb76c698d5ed7a70" providerId="LiveId" clId="{1285200B-2F2C-4D22-8DEA-9F4DC38BC19E}" dt="2024-01-23T04:24:44.993" v="10959"/>
          <ac:cxnSpMkLst>
            <pc:docMk/>
            <pc:sldMk cId="3860999059" sldId="373"/>
            <ac:cxnSpMk id="22" creationId="{225969F1-66D5-2F08-FBF7-D9F6C33DCD46}"/>
          </ac:cxnSpMkLst>
        </pc:cxnChg>
        <pc:cxnChg chg="mod">
          <ac:chgData name="design studio moara" userId="bb76c698d5ed7a70" providerId="LiveId" clId="{1285200B-2F2C-4D22-8DEA-9F4DC38BC19E}" dt="2024-01-22T03:13:50.919" v="1998"/>
          <ac:cxnSpMkLst>
            <pc:docMk/>
            <pc:sldMk cId="3860999059" sldId="373"/>
            <ac:cxnSpMk id="22" creationId="{F4DDF9E5-7A1E-3117-AB51-0BC7160D24C8}"/>
          </ac:cxnSpMkLst>
        </pc:cxnChg>
        <pc:cxnChg chg="mod">
          <ac:chgData name="design studio moara" userId="bb76c698d5ed7a70" providerId="LiveId" clId="{1285200B-2F2C-4D22-8DEA-9F4DC38BC19E}" dt="2024-01-23T04:24:44.993" v="10959"/>
          <ac:cxnSpMkLst>
            <pc:docMk/>
            <pc:sldMk cId="3860999059" sldId="373"/>
            <ac:cxnSpMk id="23" creationId="{02178361-75B7-A4C3-42B6-E60E8993415C}"/>
          </ac:cxnSpMkLst>
        </pc:cxnChg>
        <pc:cxnChg chg="mod">
          <ac:chgData name="design studio moara" userId="bb76c698d5ed7a70" providerId="LiveId" clId="{1285200B-2F2C-4D22-8DEA-9F4DC38BC19E}" dt="2024-01-22T03:13:50.919" v="1998"/>
          <ac:cxnSpMkLst>
            <pc:docMk/>
            <pc:sldMk cId="3860999059" sldId="373"/>
            <ac:cxnSpMk id="23" creationId="{5EF5B81A-6E98-34E1-774E-055480B5F48C}"/>
          </ac:cxnSpMkLst>
        </pc:cxnChg>
        <pc:cxnChg chg="mod">
          <ac:chgData name="design studio moara" userId="bb76c698d5ed7a70" providerId="LiveId" clId="{1285200B-2F2C-4D22-8DEA-9F4DC38BC19E}" dt="2024-01-22T03:33:19.119" v="2599"/>
          <ac:cxnSpMkLst>
            <pc:docMk/>
            <pc:sldMk cId="3860999059" sldId="373"/>
            <ac:cxnSpMk id="29" creationId="{040C0A88-63BB-4754-3732-2C7FF205B987}"/>
          </ac:cxnSpMkLst>
        </pc:cxnChg>
        <pc:cxnChg chg="mod">
          <ac:chgData name="design studio moara" userId="bb76c698d5ed7a70" providerId="LiveId" clId="{1285200B-2F2C-4D22-8DEA-9F4DC38BC19E}" dt="2024-01-22T03:33:19.119" v="2599"/>
          <ac:cxnSpMkLst>
            <pc:docMk/>
            <pc:sldMk cId="3860999059" sldId="373"/>
            <ac:cxnSpMk id="30" creationId="{F4D8FD4B-D18C-94C4-9B31-2A9638A6E8CC}"/>
          </ac:cxnSpMkLst>
        </pc:cxnChg>
        <pc:cxnChg chg="mod">
          <ac:chgData name="design studio moara" userId="bb76c698d5ed7a70" providerId="LiveId" clId="{1285200B-2F2C-4D22-8DEA-9F4DC38BC19E}" dt="2024-01-22T03:33:19.119" v="2599"/>
          <ac:cxnSpMkLst>
            <pc:docMk/>
            <pc:sldMk cId="3860999059" sldId="373"/>
            <ac:cxnSpMk id="31" creationId="{4E02CA93-E9A1-4339-7808-19C491917493}"/>
          </ac:cxnSpMkLst>
        </pc:cxnChg>
        <pc:cxnChg chg="mod">
          <ac:chgData name="design studio moara" userId="bb76c698d5ed7a70" providerId="LiveId" clId="{1285200B-2F2C-4D22-8DEA-9F4DC38BC19E}" dt="2024-01-22T03:34:00.029" v="2630"/>
          <ac:cxnSpMkLst>
            <pc:docMk/>
            <pc:sldMk cId="3860999059" sldId="373"/>
            <ac:cxnSpMk id="35" creationId="{7C169292-6F01-2BA4-B498-8747DAA53234}"/>
          </ac:cxnSpMkLst>
        </pc:cxnChg>
        <pc:cxnChg chg="mod">
          <ac:chgData name="design studio moara" userId="bb76c698d5ed7a70" providerId="LiveId" clId="{1285200B-2F2C-4D22-8DEA-9F4DC38BC19E}" dt="2024-01-22T03:34:00.029" v="2630"/>
          <ac:cxnSpMkLst>
            <pc:docMk/>
            <pc:sldMk cId="3860999059" sldId="373"/>
            <ac:cxnSpMk id="36" creationId="{D04A2BE3-5C83-CCD4-A047-EA470889D033}"/>
          </ac:cxnSpMkLst>
        </pc:cxnChg>
        <pc:cxnChg chg="mod">
          <ac:chgData name="design studio moara" userId="bb76c698d5ed7a70" providerId="LiveId" clId="{1285200B-2F2C-4D22-8DEA-9F4DC38BC19E}" dt="2024-01-22T03:34:00.029" v="2630"/>
          <ac:cxnSpMkLst>
            <pc:docMk/>
            <pc:sldMk cId="3860999059" sldId="373"/>
            <ac:cxnSpMk id="37" creationId="{EF4A0443-F8AA-564E-6DE2-8A442EE6953D}"/>
          </ac:cxnSpMkLst>
        </pc:cxnChg>
        <pc:cxnChg chg="mod">
          <ac:chgData name="design studio moara" userId="bb76c698d5ed7a70" providerId="LiveId" clId="{1285200B-2F2C-4D22-8DEA-9F4DC38BC19E}" dt="2024-01-23T04:24:44.993" v="10959"/>
          <ac:cxnSpMkLst>
            <pc:docMk/>
            <pc:sldMk cId="3860999059" sldId="373"/>
            <ac:cxnSpMk id="38" creationId="{4006E23C-CC69-B01F-A1A8-3A8AF85B375E}"/>
          </ac:cxnSpMkLst>
        </pc:cxnChg>
      </pc:sldChg>
      <pc:sldChg chg="addSp delSp modSp add del mod">
        <pc:chgData name="design studio moara" userId="bb76c698d5ed7a70" providerId="LiveId" clId="{1285200B-2F2C-4D22-8DEA-9F4DC38BC19E}" dt="2024-01-22T02:25:09.664" v="953" actId="47"/>
        <pc:sldMkLst>
          <pc:docMk/>
          <pc:sldMk cId="1555970824" sldId="374"/>
        </pc:sldMkLst>
        <pc:spChg chg="del">
          <ac:chgData name="design studio moara" userId="bb76c698d5ed7a70" providerId="LiveId" clId="{1285200B-2F2C-4D22-8DEA-9F4DC38BC19E}" dt="2024-01-22T02:02:22.743" v="243" actId="478"/>
          <ac:spMkLst>
            <pc:docMk/>
            <pc:sldMk cId="1555970824" sldId="374"/>
            <ac:spMk id="4" creationId="{2D18CAFA-2FB8-A6CB-3F84-8DFDD245EF54}"/>
          </ac:spMkLst>
        </pc:spChg>
        <pc:spChg chg="mod topLvl">
          <ac:chgData name="design studio moara" userId="bb76c698d5ed7a70" providerId="LiveId" clId="{1285200B-2F2C-4D22-8DEA-9F4DC38BC19E}" dt="2024-01-22T02:07:50.034" v="457" actId="12789"/>
          <ac:spMkLst>
            <pc:docMk/>
            <pc:sldMk cId="1555970824" sldId="374"/>
            <ac:spMk id="5" creationId="{F61EA464-8E44-DE50-E9A2-1844259E7AB2}"/>
          </ac:spMkLst>
        </pc:spChg>
        <pc:spChg chg="mod">
          <ac:chgData name="design studio moara" userId="bb76c698d5ed7a70" providerId="LiveId" clId="{1285200B-2F2C-4D22-8DEA-9F4DC38BC19E}" dt="2024-01-22T02:05:42.258" v="365" actId="404"/>
          <ac:spMkLst>
            <pc:docMk/>
            <pc:sldMk cId="1555970824" sldId="374"/>
            <ac:spMk id="7" creationId="{EA333E1B-E88D-3F58-3A86-82D264972435}"/>
          </ac:spMkLst>
        </pc:spChg>
        <pc:spChg chg="add mod topLvl">
          <ac:chgData name="design studio moara" userId="bb76c698d5ed7a70" providerId="LiveId" clId="{1285200B-2F2C-4D22-8DEA-9F4DC38BC19E}" dt="2024-01-22T02:08:27.997" v="481" actId="12789"/>
          <ac:spMkLst>
            <pc:docMk/>
            <pc:sldMk cId="1555970824" sldId="374"/>
            <ac:spMk id="9" creationId="{F7BA2FBD-D9FD-5693-2887-44715603FDD9}"/>
          </ac:spMkLst>
        </pc:spChg>
        <pc:spChg chg="mod topLvl">
          <ac:chgData name="design studio moara" userId="bb76c698d5ed7a70" providerId="LiveId" clId="{1285200B-2F2C-4D22-8DEA-9F4DC38BC19E}" dt="2024-01-22T02:07:55.535" v="462" actId="1035"/>
          <ac:spMkLst>
            <pc:docMk/>
            <pc:sldMk cId="1555970824" sldId="374"/>
            <ac:spMk id="10" creationId="{86101AD5-8506-4B06-D8DE-D0EFB1470D56}"/>
          </ac:spMkLst>
        </pc:spChg>
        <pc:spChg chg="add mod">
          <ac:chgData name="design studio moara" userId="bb76c698d5ed7a70" providerId="LiveId" clId="{1285200B-2F2C-4D22-8DEA-9F4DC38BC19E}" dt="2024-01-22T02:07:13.694" v="408" actId="20577"/>
          <ac:spMkLst>
            <pc:docMk/>
            <pc:sldMk cId="1555970824" sldId="374"/>
            <ac:spMk id="11" creationId="{628ED84D-5248-DC91-F019-74258B79CE82}"/>
          </ac:spMkLst>
        </pc:spChg>
        <pc:spChg chg="mod ord">
          <ac:chgData name="design studio moara" userId="bb76c698d5ed7a70" providerId="LiveId" clId="{1285200B-2F2C-4D22-8DEA-9F4DC38BC19E}" dt="2024-01-22T02:03:52.320" v="270" actId="1076"/>
          <ac:spMkLst>
            <pc:docMk/>
            <pc:sldMk cId="1555970824" sldId="374"/>
            <ac:spMk id="12" creationId="{D08AA721-A1E8-D8D4-F5CA-5F42390FB32E}"/>
          </ac:spMkLst>
        </pc:spChg>
        <pc:spChg chg="del">
          <ac:chgData name="design studio moara" userId="bb76c698d5ed7a70" providerId="LiveId" clId="{1285200B-2F2C-4D22-8DEA-9F4DC38BC19E}" dt="2024-01-22T02:02:21.215" v="242" actId="478"/>
          <ac:spMkLst>
            <pc:docMk/>
            <pc:sldMk cId="1555970824" sldId="374"/>
            <ac:spMk id="13" creationId="{01F92933-4DCA-D89B-3A55-3D9593884DDD}"/>
          </ac:spMkLst>
        </pc:spChg>
        <pc:spChg chg="mod">
          <ac:chgData name="design studio moara" userId="bb76c698d5ed7a70" providerId="LiveId" clId="{1285200B-2F2C-4D22-8DEA-9F4DC38BC19E}" dt="2024-01-22T02:07:30.716" v="433"/>
          <ac:spMkLst>
            <pc:docMk/>
            <pc:sldMk cId="1555970824" sldId="374"/>
            <ac:spMk id="16" creationId="{1AD9E7D2-0F0B-06AC-C431-C164B93FD294}"/>
          </ac:spMkLst>
        </pc:spChg>
        <pc:spChg chg="mod">
          <ac:chgData name="design studio moara" userId="bb76c698d5ed7a70" providerId="LiveId" clId="{1285200B-2F2C-4D22-8DEA-9F4DC38BC19E}" dt="2024-01-22T02:07:30.716" v="433"/>
          <ac:spMkLst>
            <pc:docMk/>
            <pc:sldMk cId="1555970824" sldId="374"/>
            <ac:spMk id="17" creationId="{93E6062E-AA7C-789C-0234-B60CE6DA6E4C}"/>
          </ac:spMkLst>
        </pc:spChg>
        <pc:spChg chg="mod">
          <ac:chgData name="design studio moara" userId="bb76c698d5ed7a70" providerId="LiveId" clId="{1285200B-2F2C-4D22-8DEA-9F4DC38BC19E}" dt="2024-01-22T02:07:30.716" v="433"/>
          <ac:spMkLst>
            <pc:docMk/>
            <pc:sldMk cId="1555970824" sldId="374"/>
            <ac:spMk id="19" creationId="{E8E4D8D1-4B2E-B613-1EF9-90246255A4DE}"/>
          </ac:spMkLst>
        </pc:spChg>
        <pc:grpChg chg="add del mod">
          <ac:chgData name="design studio moara" userId="bb76c698d5ed7a70" providerId="LiveId" clId="{1285200B-2F2C-4D22-8DEA-9F4DC38BC19E}" dt="2024-01-22T02:07:37.952" v="436" actId="165"/>
          <ac:grpSpMkLst>
            <pc:docMk/>
            <pc:sldMk cId="1555970824" sldId="374"/>
            <ac:grpSpMk id="14" creationId="{6A403791-CC72-BC21-8DAD-A7F0F93F50C0}"/>
          </ac:grpSpMkLst>
        </pc:grpChg>
        <pc:grpChg chg="add del mod">
          <ac:chgData name="design studio moara" userId="bb76c698d5ed7a70" providerId="LiveId" clId="{1285200B-2F2C-4D22-8DEA-9F4DC38BC19E}" dt="2024-01-22T02:07:34.545" v="435" actId="478"/>
          <ac:grpSpMkLst>
            <pc:docMk/>
            <pc:sldMk cId="1555970824" sldId="374"/>
            <ac:grpSpMk id="15" creationId="{BA2D2BAB-421E-E9E6-EE42-327B63AF4777}"/>
          </ac:grpSpMkLst>
        </pc:grpChg>
        <pc:cxnChg chg="add mod topLvl">
          <ac:chgData name="design studio moara" userId="bb76c698d5ed7a70" providerId="LiveId" clId="{1285200B-2F2C-4D22-8DEA-9F4DC38BC19E}" dt="2024-01-22T02:07:44.005" v="456" actId="1035"/>
          <ac:cxnSpMkLst>
            <pc:docMk/>
            <pc:sldMk cId="1555970824" sldId="374"/>
            <ac:cxnSpMk id="3" creationId="{70753AC8-B3DD-66FC-7610-3D1ABBFB109D}"/>
          </ac:cxnSpMkLst>
        </pc:cxnChg>
        <pc:cxnChg chg="mod">
          <ac:chgData name="design studio moara" userId="bb76c698d5ed7a70" providerId="LiveId" clId="{1285200B-2F2C-4D22-8DEA-9F4DC38BC19E}" dt="2024-01-22T02:07:30.716" v="433"/>
          <ac:cxnSpMkLst>
            <pc:docMk/>
            <pc:sldMk cId="1555970824" sldId="374"/>
            <ac:cxnSpMk id="18" creationId="{EEE09199-B978-00B2-6988-E9A34F978C25}"/>
          </ac:cxnSpMkLst>
        </pc:cxnChg>
        <pc:cxnChg chg="add mod">
          <ac:chgData name="design studio moara" userId="bb76c698d5ed7a70" providerId="LiveId" clId="{1285200B-2F2C-4D22-8DEA-9F4DC38BC19E}" dt="2024-01-22T02:08:27.997" v="481" actId="12789"/>
          <ac:cxnSpMkLst>
            <pc:docMk/>
            <pc:sldMk cId="1555970824" sldId="374"/>
            <ac:cxnSpMk id="20" creationId="{7C3D4D31-147E-6BC5-CAD1-B153B442AED0}"/>
          </ac:cxnSpMkLst>
        </pc:cxnChg>
      </pc:sldChg>
      <pc:sldChg chg="addSp delSp modSp add del mod">
        <pc:chgData name="design studio moara" userId="bb76c698d5ed7a70" providerId="LiveId" clId="{1285200B-2F2C-4D22-8DEA-9F4DC38BC19E}" dt="2024-01-22T03:38:46.812" v="2736" actId="47"/>
        <pc:sldMkLst>
          <pc:docMk/>
          <pc:sldMk cId="2054113274" sldId="374"/>
        </pc:sldMkLst>
        <pc:spChg chg="mod">
          <ac:chgData name="design studio moara" userId="bb76c698d5ed7a70" providerId="LiveId" clId="{1285200B-2F2C-4D22-8DEA-9F4DC38BC19E}" dt="2024-01-22T03:13:08.354" v="1963" actId="1036"/>
          <ac:spMkLst>
            <pc:docMk/>
            <pc:sldMk cId="2054113274" sldId="374"/>
            <ac:spMk id="2" creationId="{DF2595F4-7C6B-8B92-7938-ABD4CC5669EB}"/>
          </ac:spMkLst>
        </pc:spChg>
        <pc:spChg chg="mod topLvl">
          <ac:chgData name="design studio moara" userId="bb76c698d5ed7a70" providerId="LiveId" clId="{1285200B-2F2C-4D22-8DEA-9F4DC38BC19E}" dt="2024-01-22T02:38:39.430" v="1240" actId="164"/>
          <ac:spMkLst>
            <pc:docMk/>
            <pc:sldMk cId="2054113274" sldId="374"/>
            <ac:spMk id="3" creationId="{391CAC55-6941-2C3F-2796-3AF24726AFBA}"/>
          </ac:spMkLst>
        </pc:spChg>
        <pc:spChg chg="del mod topLvl">
          <ac:chgData name="design studio moara" userId="bb76c698d5ed7a70" providerId="LiveId" clId="{1285200B-2F2C-4D22-8DEA-9F4DC38BC19E}" dt="2024-01-22T02:38:02.496" v="1234" actId="478"/>
          <ac:spMkLst>
            <pc:docMk/>
            <pc:sldMk cId="2054113274" sldId="374"/>
            <ac:spMk id="5" creationId="{2F2B66C9-2801-8335-D2A7-0A866AB9A984}"/>
          </ac:spMkLst>
        </pc:spChg>
        <pc:spChg chg="add del mod">
          <ac:chgData name="design studio moara" userId="bb76c698d5ed7a70" providerId="LiveId" clId="{1285200B-2F2C-4D22-8DEA-9F4DC38BC19E}" dt="2024-01-22T02:32:29.688" v="1098" actId="478"/>
          <ac:spMkLst>
            <pc:docMk/>
            <pc:sldMk cId="2054113274" sldId="374"/>
            <ac:spMk id="11" creationId="{E3E86AB2-D9CF-5BF2-A43B-DA0FFCE9A6B5}"/>
          </ac:spMkLst>
        </pc:spChg>
        <pc:spChg chg="mod">
          <ac:chgData name="design studio moara" userId="bb76c698d5ed7a70" providerId="LiveId" clId="{1285200B-2F2C-4D22-8DEA-9F4DC38BC19E}" dt="2024-01-22T02:41:41.684" v="1327" actId="1038"/>
          <ac:spMkLst>
            <pc:docMk/>
            <pc:sldMk cId="2054113274" sldId="374"/>
            <ac:spMk id="12" creationId="{83D41716-D625-FBA3-0486-8A325E7FDC3A}"/>
          </ac:spMkLst>
        </pc:spChg>
        <pc:spChg chg="mod topLvl">
          <ac:chgData name="design studio moara" userId="bb76c698d5ed7a70" providerId="LiveId" clId="{1285200B-2F2C-4D22-8DEA-9F4DC38BC19E}" dt="2024-01-22T02:39:16.402" v="1298" actId="14100"/>
          <ac:spMkLst>
            <pc:docMk/>
            <pc:sldMk cId="2054113274" sldId="374"/>
            <ac:spMk id="14" creationId="{CF51133B-EA46-EDF0-05E7-1E6590084FD0}"/>
          </ac:spMkLst>
        </pc:spChg>
        <pc:spChg chg="del">
          <ac:chgData name="design studio moara" userId="bb76c698d5ed7a70" providerId="LiveId" clId="{1285200B-2F2C-4D22-8DEA-9F4DC38BC19E}" dt="2024-01-22T02:32:38.966" v="1099" actId="478"/>
          <ac:spMkLst>
            <pc:docMk/>
            <pc:sldMk cId="2054113274" sldId="374"/>
            <ac:spMk id="15" creationId="{31A01A7C-0C48-6957-B9B9-7C955B7F78B9}"/>
          </ac:spMkLst>
        </pc:spChg>
        <pc:spChg chg="mod topLvl">
          <ac:chgData name="design studio moara" userId="bb76c698d5ed7a70" providerId="LiveId" clId="{1285200B-2F2C-4D22-8DEA-9F4DC38BC19E}" dt="2024-01-22T02:38:39.430" v="1240" actId="164"/>
          <ac:spMkLst>
            <pc:docMk/>
            <pc:sldMk cId="2054113274" sldId="374"/>
            <ac:spMk id="17" creationId="{3DD156A2-6B21-4E96-69E4-11A3BF8B73FC}"/>
          </ac:spMkLst>
        </pc:spChg>
        <pc:spChg chg="mod topLvl">
          <ac:chgData name="design studio moara" userId="bb76c698d5ed7a70" providerId="LiveId" clId="{1285200B-2F2C-4D22-8DEA-9F4DC38BC19E}" dt="2024-01-22T02:39:33.702" v="1307" actId="14100"/>
          <ac:spMkLst>
            <pc:docMk/>
            <pc:sldMk cId="2054113274" sldId="374"/>
            <ac:spMk id="19" creationId="{DAF77835-2467-FCDC-440D-BF620F8E701C}"/>
          </ac:spMkLst>
        </pc:spChg>
        <pc:spChg chg="mod">
          <ac:chgData name="design studio moara" userId="bb76c698d5ed7a70" providerId="LiveId" clId="{1285200B-2F2C-4D22-8DEA-9F4DC38BC19E}" dt="2024-01-22T02:38:24.577" v="1236" actId="165"/>
          <ac:spMkLst>
            <pc:docMk/>
            <pc:sldMk cId="2054113274" sldId="374"/>
            <ac:spMk id="20" creationId="{E0FC10D3-E9F7-DDFB-3ACD-FD478F778D7E}"/>
          </ac:spMkLst>
        </pc:spChg>
        <pc:spChg chg="add del mod">
          <ac:chgData name="design studio moara" userId="bb76c698d5ed7a70" providerId="LiveId" clId="{1285200B-2F2C-4D22-8DEA-9F4DC38BC19E}" dt="2024-01-22T02:48:16.024" v="1400" actId="21"/>
          <ac:spMkLst>
            <pc:docMk/>
            <pc:sldMk cId="2054113274" sldId="374"/>
            <ac:spMk id="25" creationId="{269EDCC8-037E-885A-60B5-0CA9818BA1A7}"/>
          </ac:spMkLst>
        </pc:spChg>
        <pc:spChg chg="add del mod">
          <ac:chgData name="design studio moara" userId="bb76c698d5ed7a70" providerId="LiveId" clId="{1285200B-2F2C-4D22-8DEA-9F4DC38BC19E}" dt="2024-01-22T02:34:10.211" v="1139" actId="478"/>
          <ac:spMkLst>
            <pc:docMk/>
            <pc:sldMk cId="2054113274" sldId="374"/>
            <ac:spMk id="26" creationId="{EE52BCED-C378-71B0-506E-A43E2B05A574}"/>
          </ac:spMkLst>
        </pc:spChg>
        <pc:spChg chg="add mod">
          <ac:chgData name="design studio moara" userId="bb76c698d5ed7a70" providerId="LiveId" clId="{1285200B-2F2C-4D22-8DEA-9F4DC38BC19E}" dt="2024-01-22T02:41:39.952" v="1325" actId="1037"/>
          <ac:spMkLst>
            <pc:docMk/>
            <pc:sldMk cId="2054113274" sldId="374"/>
            <ac:spMk id="27" creationId="{0E17DB7A-47C9-C3FE-D1D3-59DDAFE8F3EA}"/>
          </ac:spMkLst>
        </pc:spChg>
        <pc:spChg chg="add del mod">
          <ac:chgData name="design studio moara" userId="bb76c698d5ed7a70" providerId="LiveId" clId="{1285200B-2F2C-4D22-8DEA-9F4DC38BC19E}" dt="2024-01-22T02:41:00.743" v="1318" actId="478"/>
          <ac:spMkLst>
            <pc:docMk/>
            <pc:sldMk cId="2054113274" sldId="374"/>
            <ac:spMk id="30" creationId="{5860DF38-79B6-5CC6-7340-1D11326121D0}"/>
          </ac:spMkLst>
        </pc:spChg>
        <pc:spChg chg="add del mod">
          <ac:chgData name="design studio moara" userId="bb76c698d5ed7a70" providerId="LiveId" clId="{1285200B-2F2C-4D22-8DEA-9F4DC38BC19E}" dt="2024-01-22T02:35:21.842" v="1163" actId="478"/>
          <ac:spMkLst>
            <pc:docMk/>
            <pc:sldMk cId="2054113274" sldId="374"/>
            <ac:spMk id="31" creationId="{B3C40D0B-1B19-CDF1-B3CB-666D1497A589}"/>
          </ac:spMkLst>
        </pc:spChg>
        <pc:spChg chg="add del mod">
          <ac:chgData name="design studio moara" userId="bb76c698d5ed7a70" providerId="LiveId" clId="{1285200B-2F2C-4D22-8DEA-9F4DC38BC19E}" dt="2024-01-22T02:41:00.743" v="1318" actId="478"/>
          <ac:spMkLst>
            <pc:docMk/>
            <pc:sldMk cId="2054113274" sldId="374"/>
            <ac:spMk id="32" creationId="{9BC463FF-823E-E6A1-F5EB-A83582C8A3EF}"/>
          </ac:spMkLst>
        </pc:spChg>
        <pc:spChg chg="mod topLvl">
          <ac:chgData name="design studio moara" userId="bb76c698d5ed7a70" providerId="LiveId" clId="{1285200B-2F2C-4D22-8DEA-9F4DC38BC19E}" dt="2024-01-22T02:41:02.815" v="1319" actId="164"/>
          <ac:spMkLst>
            <pc:docMk/>
            <pc:sldMk cId="2054113274" sldId="374"/>
            <ac:spMk id="39" creationId="{4203E602-0EEA-7B7C-1DFD-5FAB385DCEE8}"/>
          </ac:spMkLst>
        </pc:spChg>
        <pc:spChg chg="add mod">
          <ac:chgData name="design studio moara" userId="bb76c698d5ed7a70" providerId="LiveId" clId="{1285200B-2F2C-4D22-8DEA-9F4DC38BC19E}" dt="2024-01-22T03:13:02.582" v="1956"/>
          <ac:spMkLst>
            <pc:docMk/>
            <pc:sldMk cId="2054113274" sldId="374"/>
            <ac:spMk id="46" creationId="{44B3EF1B-4C92-C1E7-8B31-2C3B5E8478F3}"/>
          </ac:spMkLst>
        </pc:spChg>
        <pc:spChg chg="add mod">
          <ac:chgData name="design studio moara" userId="bb76c698d5ed7a70" providerId="LiveId" clId="{1285200B-2F2C-4D22-8DEA-9F4DC38BC19E}" dt="2024-01-22T03:13:02.582" v="1956"/>
          <ac:spMkLst>
            <pc:docMk/>
            <pc:sldMk cId="2054113274" sldId="374"/>
            <ac:spMk id="47" creationId="{DDED457A-1D24-82A0-F816-2093AD70FBEE}"/>
          </ac:spMkLst>
        </pc:spChg>
        <pc:grpChg chg="del mod topLvl">
          <ac:chgData name="design studio moara" userId="bb76c698d5ed7a70" providerId="LiveId" clId="{1285200B-2F2C-4D22-8DEA-9F4DC38BC19E}" dt="2024-01-22T02:38:00.047" v="1232" actId="165"/>
          <ac:grpSpMkLst>
            <pc:docMk/>
            <pc:sldMk cId="2054113274" sldId="374"/>
            <ac:grpSpMk id="4" creationId="{74998D94-2E5B-B5EF-916F-46069D0555BE}"/>
          </ac:grpSpMkLst>
        </pc:grpChg>
        <pc:grpChg chg="mod topLvl">
          <ac:chgData name="design studio moara" userId="bb76c698d5ed7a70" providerId="LiveId" clId="{1285200B-2F2C-4D22-8DEA-9F4DC38BC19E}" dt="2024-01-22T02:39:09.379" v="1296" actId="1037"/>
          <ac:grpSpMkLst>
            <pc:docMk/>
            <pc:sldMk cId="2054113274" sldId="374"/>
            <ac:grpSpMk id="6" creationId="{E2B37BBF-C9D6-4085-ED75-5AE0ABAF74AB}"/>
          </ac:grpSpMkLst>
        </pc:grpChg>
        <pc:grpChg chg="add del mod">
          <ac:chgData name="design studio moara" userId="bb76c698d5ed7a70" providerId="LiveId" clId="{1285200B-2F2C-4D22-8DEA-9F4DC38BC19E}" dt="2024-01-22T02:36:04.764" v="1186" actId="165"/>
          <ac:grpSpMkLst>
            <pc:docMk/>
            <pc:sldMk cId="2054113274" sldId="374"/>
            <ac:grpSpMk id="13" creationId="{F6BC2311-942F-B86D-7A34-9026B35AD134}"/>
          </ac:grpSpMkLst>
        </pc:grpChg>
        <pc:grpChg chg="add del mod">
          <ac:chgData name="design studio moara" userId="bb76c698d5ed7a70" providerId="LiveId" clId="{1285200B-2F2C-4D22-8DEA-9F4DC38BC19E}" dt="2024-01-22T02:38:24.577" v="1236" actId="165"/>
          <ac:grpSpMkLst>
            <pc:docMk/>
            <pc:sldMk cId="2054113274" sldId="374"/>
            <ac:grpSpMk id="16" creationId="{D5C4304C-8A6E-5F63-A427-354B4E355CC5}"/>
          </ac:grpSpMkLst>
        </pc:grpChg>
        <pc:grpChg chg="del mod topLvl">
          <ac:chgData name="design studio moara" userId="bb76c698d5ed7a70" providerId="LiveId" clId="{1285200B-2F2C-4D22-8DEA-9F4DC38BC19E}" dt="2024-01-22T02:38:26.022" v="1237" actId="478"/>
          <ac:grpSpMkLst>
            <pc:docMk/>
            <pc:sldMk cId="2054113274" sldId="374"/>
            <ac:grpSpMk id="18" creationId="{B59571B0-71C5-71DD-E9F5-6D3B7A58BFFB}"/>
          </ac:grpSpMkLst>
        </pc:grpChg>
        <pc:grpChg chg="mod">
          <ac:chgData name="design studio moara" userId="bb76c698d5ed7a70" providerId="LiveId" clId="{1285200B-2F2C-4D22-8DEA-9F4DC38BC19E}" dt="2024-01-22T02:38:24.577" v="1236" actId="165"/>
          <ac:grpSpMkLst>
            <pc:docMk/>
            <pc:sldMk cId="2054113274" sldId="374"/>
            <ac:grpSpMk id="21" creationId="{1AD75167-7D5D-7C88-EE54-173A09637379}"/>
          </ac:grpSpMkLst>
        </pc:grpChg>
        <pc:grpChg chg="add mod">
          <ac:chgData name="design studio moara" userId="bb76c698d5ed7a70" providerId="LiveId" clId="{1285200B-2F2C-4D22-8DEA-9F4DC38BC19E}" dt="2024-01-22T02:39:01.398" v="1294" actId="1037"/>
          <ac:grpSpMkLst>
            <pc:docMk/>
            <pc:sldMk cId="2054113274" sldId="374"/>
            <ac:grpSpMk id="33" creationId="{903BF073-F138-82B1-D502-82B660D77CAE}"/>
          </ac:grpSpMkLst>
        </pc:grpChg>
        <pc:grpChg chg="add mod">
          <ac:chgData name="design studio moara" userId="bb76c698d5ed7a70" providerId="LiveId" clId="{1285200B-2F2C-4D22-8DEA-9F4DC38BC19E}" dt="2024-01-22T02:39:23.872" v="1300" actId="1076"/>
          <ac:grpSpMkLst>
            <pc:docMk/>
            <pc:sldMk cId="2054113274" sldId="374"/>
            <ac:grpSpMk id="34" creationId="{CCD396E2-0BB2-06D5-8475-E7199785DBC6}"/>
          </ac:grpSpMkLst>
        </pc:grpChg>
        <pc:grpChg chg="add del mod">
          <ac:chgData name="design studio moara" userId="bb76c698d5ed7a70" providerId="LiveId" clId="{1285200B-2F2C-4D22-8DEA-9F4DC38BC19E}" dt="2024-01-22T02:40:11.032" v="1310" actId="165"/>
          <ac:grpSpMkLst>
            <pc:docMk/>
            <pc:sldMk cId="2054113274" sldId="374"/>
            <ac:grpSpMk id="38" creationId="{75BDFF5E-1F20-74D1-1294-92836B215BC3}"/>
          </ac:grpSpMkLst>
        </pc:grpChg>
        <pc:grpChg chg="mod topLvl">
          <ac:chgData name="design studio moara" userId="bb76c698d5ed7a70" providerId="LiveId" clId="{1285200B-2F2C-4D22-8DEA-9F4DC38BC19E}" dt="2024-01-22T02:41:02.815" v="1319" actId="164"/>
          <ac:grpSpMkLst>
            <pc:docMk/>
            <pc:sldMk cId="2054113274" sldId="374"/>
            <ac:grpSpMk id="40" creationId="{7CD1FE71-23F5-BAED-A3D1-D5BE62188B07}"/>
          </ac:grpSpMkLst>
        </pc:grpChg>
        <pc:grpChg chg="add mod">
          <ac:chgData name="design studio moara" userId="bb76c698d5ed7a70" providerId="LiveId" clId="{1285200B-2F2C-4D22-8DEA-9F4DC38BC19E}" dt="2024-01-22T02:41:15.564" v="1323" actId="1076"/>
          <ac:grpSpMkLst>
            <pc:docMk/>
            <pc:sldMk cId="2054113274" sldId="374"/>
            <ac:grpSpMk id="44" creationId="{270F978B-6530-933F-F75D-711B396A11D3}"/>
          </ac:grpSpMkLst>
        </pc:grpChg>
        <pc:cxnChg chg="mod">
          <ac:chgData name="design studio moara" userId="bb76c698d5ed7a70" providerId="LiveId" clId="{1285200B-2F2C-4D22-8DEA-9F4DC38BC19E}" dt="2024-01-22T02:38:00.047" v="1232" actId="165"/>
          <ac:cxnSpMkLst>
            <pc:docMk/>
            <pc:sldMk cId="2054113274" sldId="374"/>
            <ac:cxnSpMk id="7" creationId="{79E72C34-6357-2B56-87C3-EFA2C5C9B27A}"/>
          </ac:cxnSpMkLst>
        </pc:cxnChg>
        <pc:cxnChg chg="mod">
          <ac:chgData name="design studio moara" userId="bb76c698d5ed7a70" providerId="LiveId" clId="{1285200B-2F2C-4D22-8DEA-9F4DC38BC19E}" dt="2024-01-22T02:38:00.047" v="1232" actId="165"/>
          <ac:cxnSpMkLst>
            <pc:docMk/>
            <pc:sldMk cId="2054113274" sldId="374"/>
            <ac:cxnSpMk id="8" creationId="{C68B6774-93FB-6CC0-313C-F9EBEE6EBBFB}"/>
          </ac:cxnSpMkLst>
        </pc:cxnChg>
        <pc:cxnChg chg="mod">
          <ac:chgData name="design studio moara" userId="bb76c698d5ed7a70" providerId="LiveId" clId="{1285200B-2F2C-4D22-8DEA-9F4DC38BC19E}" dt="2024-01-22T02:38:00.047" v="1232" actId="165"/>
          <ac:cxnSpMkLst>
            <pc:docMk/>
            <pc:sldMk cId="2054113274" sldId="374"/>
            <ac:cxnSpMk id="9" creationId="{B29718D5-421E-5C97-5702-8C69D24434C3}"/>
          </ac:cxnSpMkLst>
        </pc:cxnChg>
        <pc:cxnChg chg="mod">
          <ac:chgData name="design studio moara" userId="bb76c698d5ed7a70" providerId="LiveId" clId="{1285200B-2F2C-4D22-8DEA-9F4DC38BC19E}" dt="2024-01-22T02:38:24.577" v="1236" actId="165"/>
          <ac:cxnSpMkLst>
            <pc:docMk/>
            <pc:sldMk cId="2054113274" sldId="374"/>
            <ac:cxnSpMk id="22" creationId="{C19C1A47-D822-CE4C-FC4A-F7765A1D3011}"/>
          </ac:cxnSpMkLst>
        </pc:cxnChg>
        <pc:cxnChg chg="mod">
          <ac:chgData name="design studio moara" userId="bb76c698d5ed7a70" providerId="LiveId" clId="{1285200B-2F2C-4D22-8DEA-9F4DC38BC19E}" dt="2024-01-22T02:38:24.577" v="1236" actId="165"/>
          <ac:cxnSpMkLst>
            <pc:docMk/>
            <pc:sldMk cId="2054113274" sldId="374"/>
            <ac:cxnSpMk id="23" creationId="{C1236C96-BE9A-77E5-DE50-B91ED13C5A9B}"/>
          </ac:cxnSpMkLst>
        </pc:cxnChg>
        <pc:cxnChg chg="mod">
          <ac:chgData name="design studio moara" userId="bb76c698d5ed7a70" providerId="LiveId" clId="{1285200B-2F2C-4D22-8DEA-9F4DC38BC19E}" dt="2024-01-22T02:38:24.577" v="1236" actId="165"/>
          <ac:cxnSpMkLst>
            <pc:docMk/>
            <pc:sldMk cId="2054113274" sldId="374"/>
            <ac:cxnSpMk id="24" creationId="{EF96D6F4-CFE2-29C5-6F85-CB5E8150CA1E}"/>
          </ac:cxnSpMkLst>
        </pc:cxnChg>
        <pc:cxnChg chg="add mod">
          <ac:chgData name="design studio moara" userId="bb76c698d5ed7a70" providerId="LiveId" clId="{1285200B-2F2C-4D22-8DEA-9F4DC38BC19E}" dt="2024-01-22T02:41:33.791" v="1324" actId="14100"/>
          <ac:cxnSpMkLst>
            <pc:docMk/>
            <pc:sldMk cId="2054113274" sldId="374"/>
            <ac:cxnSpMk id="28" creationId="{3BEAD697-F2EF-EAD7-148E-D058D1C6C182}"/>
          </ac:cxnSpMkLst>
        </pc:cxnChg>
        <pc:cxnChg chg="mod">
          <ac:chgData name="design studio moara" userId="bb76c698d5ed7a70" providerId="LiveId" clId="{1285200B-2F2C-4D22-8DEA-9F4DC38BC19E}" dt="2024-01-22T02:39:19.970" v="1299"/>
          <ac:cxnSpMkLst>
            <pc:docMk/>
            <pc:sldMk cId="2054113274" sldId="374"/>
            <ac:cxnSpMk id="35" creationId="{510D75DD-E540-A01A-4C88-12F8FE28F1EE}"/>
          </ac:cxnSpMkLst>
        </pc:cxnChg>
        <pc:cxnChg chg="mod">
          <ac:chgData name="design studio moara" userId="bb76c698d5ed7a70" providerId="LiveId" clId="{1285200B-2F2C-4D22-8DEA-9F4DC38BC19E}" dt="2024-01-22T02:39:19.970" v="1299"/>
          <ac:cxnSpMkLst>
            <pc:docMk/>
            <pc:sldMk cId="2054113274" sldId="374"/>
            <ac:cxnSpMk id="36" creationId="{E84197B6-736E-9300-CFE2-39180A792C9F}"/>
          </ac:cxnSpMkLst>
        </pc:cxnChg>
        <pc:cxnChg chg="mod">
          <ac:chgData name="design studio moara" userId="bb76c698d5ed7a70" providerId="LiveId" clId="{1285200B-2F2C-4D22-8DEA-9F4DC38BC19E}" dt="2024-01-22T02:39:19.970" v="1299"/>
          <ac:cxnSpMkLst>
            <pc:docMk/>
            <pc:sldMk cId="2054113274" sldId="374"/>
            <ac:cxnSpMk id="37" creationId="{C258A879-4D6D-20B0-E25E-11C49D910E4B}"/>
          </ac:cxnSpMkLst>
        </pc:cxnChg>
        <pc:cxnChg chg="mod">
          <ac:chgData name="design studio moara" userId="bb76c698d5ed7a70" providerId="LiveId" clId="{1285200B-2F2C-4D22-8DEA-9F4DC38BC19E}" dt="2024-01-22T02:40:11.032" v="1310" actId="165"/>
          <ac:cxnSpMkLst>
            <pc:docMk/>
            <pc:sldMk cId="2054113274" sldId="374"/>
            <ac:cxnSpMk id="41" creationId="{9955FFF5-FA18-9ED0-A0CE-CE8BB747616E}"/>
          </ac:cxnSpMkLst>
        </pc:cxnChg>
        <pc:cxnChg chg="mod">
          <ac:chgData name="design studio moara" userId="bb76c698d5ed7a70" providerId="LiveId" clId="{1285200B-2F2C-4D22-8DEA-9F4DC38BC19E}" dt="2024-01-22T02:40:11.032" v="1310" actId="165"/>
          <ac:cxnSpMkLst>
            <pc:docMk/>
            <pc:sldMk cId="2054113274" sldId="374"/>
            <ac:cxnSpMk id="42" creationId="{43C49B82-6114-62D4-D936-15FC25B391C4}"/>
          </ac:cxnSpMkLst>
        </pc:cxnChg>
        <pc:cxnChg chg="mod">
          <ac:chgData name="design studio moara" userId="bb76c698d5ed7a70" providerId="LiveId" clId="{1285200B-2F2C-4D22-8DEA-9F4DC38BC19E}" dt="2024-01-22T02:40:11.032" v="1310" actId="165"/>
          <ac:cxnSpMkLst>
            <pc:docMk/>
            <pc:sldMk cId="2054113274" sldId="374"/>
            <ac:cxnSpMk id="43" creationId="{0FAB6437-D210-54D5-BBE5-D7483E88D88E}"/>
          </ac:cxnSpMkLst>
        </pc:cxnChg>
      </pc:sldChg>
      <pc:sldChg chg="addSp modSp new del">
        <pc:chgData name="design studio moara" userId="bb76c698d5ed7a70" providerId="LiveId" clId="{1285200B-2F2C-4D22-8DEA-9F4DC38BC19E}" dt="2024-01-23T03:56:52.331" v="10361" actId="47"/>
        <pc:sldMkLst>
          <pc:docMk/>
          <pc:sldMk cId="2485867517" sldId="375"/>
        </pc:sldMkLst>
        <pc:spChg chg="add mod">
          <ac:chgData name="design studio moara" userId="bb76c698d5ed7a70" providerId="LiveId" clId="{1285200B-2F2C-4D22-8DEA-9F4DC38BC19E}" dt="2024-01-22T04:13:24.647" v="3449"/>
          <ac:spMkLst>
            <pc:docMk/>
            <pc:sldMk cId="2485867517" sldId="375"/>
            <ac:spMk id="2" creationId="{EBBCB4B9-88E3-EDE0-C146-270B22B6F71D}"/>
          </ac:spMkLst>
        </pc:spChg>
        <pc:spChg chg="add mod">
          <ac:chgData name="design studio moara" userId="bb76c698d5ed7a70" providerId="LiveId" clId="{1285200B-2F2C-4D22-8DEA-9F4DC38BC19E}" dt="2024-01-22T04:13:24.647" v="3449"/>
          <ac:spMkLst>
            <pc:docMk/>
            <pc:sldMk cId="2485867517" sldId="375"/>
            <ac:spMk id="3" creationId="{E9ADA21F-B263-9290-ABDB-FC43D58A332C}"/>
          </ac:spMkLst>
        </pc:spChg>
        <pc:picChg chg="add mod">
          <ac:chgData name="design studio moara" userId="bb76c698d5ed7a70" providerId="LiveId" clId="{1285200B-2F2C-4D22-8DEA-9F4DC38BC19E}" dt="2024-01-22T05:37:21.993" v="4015"/>
          <ac:picMkLst>
            <pc:docMk/>
            <pc:sldMk cId="2485867517" sldId="375"/>
            <ac:picMk id="23" creationId="{300F1371-8605-5C9A-08A4-6511533067F2}"/>
          </ac:picMkLst>
        </pc:picChg>
        <pc:picChg chg="add mod">
          <ac:chgData name="design studio moara" userId="bb76c698d5ed7a70" providerId="LiveId" clId="{1285200B-2F2C-4D22-8DEA-9F4DC38BC19E}" dt="2024-01-22T05:37:21.993" v="4015"/>
          <ac:picMkLst>
            <pc:docMk/>
            <pc:sldMk cId="2485867517" sldId="375"/>
            <ac:picMk id="42" creationId="{324E508B-DCD0-7D5B-1308-4121322D7EDB}"/>
          </ac:picMkLst>
        </pc:picChg>
        <pc:picChg chg="add mod">
          <ac:chgData name="design studio moara" userId="bb76c698d5ed7a70" providerId="LiveId" clId="{1285200B-2F2C-4D22-8DEA-9F4DC38BC19E}" dt="2024-01-22T05:37:21.993" v="4015"/>
          <ac:picMkLst>
            <pc:docMk/>
            <pc:sldMk cId="2485867517" sldId="375"/>
            <ac:picMk id="46" creationId="{96CD18E3-82D3-B439-2535-4C6B61597DA8}"/>
          </ac:picMkLst>
        </pc:picChg>
      </pc:sldChg>
      <pc:sldChg chg="addSp delSp modSp add del mod">
        <pc:chgData name="design studio moara" userId="bb76c698d5ed7a70" providerId="LiveId" clId="{1285200B-2F2C-4D22-8DEA-9F4DC38BC19E}" dt="2024-01-22T02:59:57.784" v="1735" actId="47"/>
        <pc:sldMkLst>
          <pc:docMk/>
          <pc:sldMk cId="2188180323" sldId="376"/>
        </pc:sldMkLst>
        <pc:spChg chg="mod">
          <ac:chgData name="design studio moara" userId="bb76c698d5ed7a70" providerId="LiveId" clId="{1285200B-2F2C-4D22-8DEA-9F4DC38BC19E}" dt="2024-01-22T02:48:58.866" v="1436" actId="12789"/>
          <ac:spMkLst>
            <pc:docMk/>
            <pc:sldMk cId="2188180323" sldId="376"/>
            <ac:spMk id="2" creationId="{DF2595F4-7C6B-8B92-7938-ABD4CC5669EB}"/>
          </ac:spMkLst>
        </pc:spChg>
        <pc:spChg chg="add del mod">
          <ac:chgData name="design studio moara" userId="bb76c698d5ed7a70" providerId="LiveId" clId="{1285200B-2F2C-4D22-8DEA-9F4DC38BC19E}" dt="2024-01-22T02:44:18.908" v="1336" actId="478"/>
          <ac:spMkLst>
            <pc:docMk/>
            <pc:sldMk cId="2188180323" sldId="376"/>
            <ac:spMk id="5" creationId="{9BDAD921-03CD-96F9-1BD4-F8EFC3077F93}"/>
          </ac:spMkLst>
        </pc:spChg>
        <pc:spChg chg="del">
          <ac:chgData name="design studio moara" userId="bb76c698d5ed7a70" providerId="LiveId" clId="{1285200B-2F2C-4D22-8DEA-9F4DC38BC19E}" dt="2024-01-22T02:43:56.783" v="1330" actId="478"/>
          <ac:spMkLst>
            <pc:docMk/>
            <pc:sldMk cId="2188180323" sldId="376"/>
            <ac:spMk id="12" creationId="{83D41716-D625-FBA3-0486-8A325E7FDC3A}"/>
          </ac:spMkLst>
        </pc:spChg>
        <pc:spChg chg="del">
          <ac:chgData name="design studio moara" userId="bb76c698d5ed7a70" providerId="LiveId" clId="{1285200B-2F2C-4D22-8DEA-9F4DC38BC19E}" dt="2024-01-22T02:45:24.920" v="1344" actId="478"/>
          <ac:spMkLst>
            <pc:docMk/>
            <pc:sldMk cId="2188180323" sldId="376"/>
            <ac:spMk id="14" creationId="{CF51133B-EA46-EDF0-05E7-1E6590084FD0}"/>
          </ac:spMkLst>
        </pc:spChg>
        <pc:spChg chg="add mod">
          <ac:chgData name="design studio moara" userId="bb76c698d5ed7a70" providerId="LiveId" clId="{1285200B-2F2C-4D22-8DEA-9F4DC38BC19E}" dt="2024-01-22T02:52:51.637" v="1558" actId="255"/>
          <ac:spMkLst>
            <pc:docMk/>
            <pc:sldMk cId="2188180323" sldId="376"/>
            <ac:spMk id="15" creationId="{489D4C46-404E-49D6-1AD3-4D8EF5EACD0E}"/>
          </ac:spMkLst>
        </pc:spChg>
        <pc:spChg chg="add mod">
          <ac:chgData name="design studio moara" userId="bb76c698d5ed7a70" providerId="LiveId" clId="{1285200B-2F2C-4D22-8DEA-9F4DC38BC19E}" dt="2024-01-22T02:51:05.563" v="1462" actId="1076"/>
          <ac:spMkLst>
            <pc:docMk/>
            <pc:sldMk cId="2188180323" sldId="376"/>
            <ac:spMk id="16" creationId="{A009C32B-5B9F-B874-83D0-B388AE1C8CAA}"/>
          </ac:spMkLst>
        </pc:spChg>
        <pc:spChg chg="add mod">
          <ac:chgData name="design studio moara" userId="bb76c698d5ed7a70" providerId="LiveId" clId="{1285200B-2F2C-4D22-8DEA-9F4DC38BC19E}" dt="2024-01-22T02:51:12.687" v="1463" actId="207"/>
          <ac:spMkLst>
            <pc:docMk/>
            <pc:sldMk cId="2188180323" sldId="376"/>
            <ac:spMk id="18" creationId="{29EFF8BC-BD02-E248-610D-A2FB0D6473A1}"/>
          </ac:spMkLst>
        </pc:spChg>
        <pc:spChg chg="del">
          <ac:chgData name="design studio moara" userId="bb76c698d5ed7a70" providerId="LiveId" clId="{1285200B-2F2C-4D22-8DEA-9F4DC38BC19E}" dt="2024-01-22T02:46:25.194" v="1365" actId="478"/>
          <ac:spMkLst>
            <pc:docMk/>
            <pc:sldMk cId="2188180323" sldId="376"/>
            <ac:spMk id="19" creationId="{DAF77835-2467-FCDC-440D-BF620F8E701C}"/>
          </ac:spMkLst>
        </pc:spChg>
        <pc:spChg chg="add mod">
          <ac:chgData name="design studio moara" userId="bb76c698d5ed7a70" providerId="LiveId" clId="{1285200B-2F2C-4D22-8DEA-9F4DC38BC19E}" dt="2024-01-22T02:47:32.990" v="1391" actId="164"/>
          <ac:spMkLst>
            <pc:docMk/>
            <pc:sldMk cId="2188180323" sldId="376"/>
            <ac:spMk id="20" creationId="{2A656E33-B402-B05B-F98F-531982ED919D}"/>
          </ac:spMkLst>
        </pc:spChg>
        <pc:spChg chg="add del mod">
          <ac:chgData name="design studio moara" userId="bb76c698d5ed7a70" providerId="LiveId" clId="{1285200B-2F2C-4D22-8DEA-9F4DC38BC19E}" dt="2024-01-22T02:46:56.149" v="1381" actId="478"/>
          <ac:spMkLst>
            <pc:docMk/>
            <pc:sldMk cId="2188180323" sldId="376"/>
            <ac:spMk id="21" creationId="{F0DF541E-A284-DA8C-CF96-953A867A44EF}"/>
          </ac:spMkLst>
        </pc:spChg>
        <pc:spChg chg="mod">
          <ac:chgData name="design studio moara" userId="bb76c698d5ed7a70" providerId="LiveId" clId="{1285200B-2F2C-4D22-8DEA-9F4DC38BC19E}" dt="2024-01-22T02:52:44.480" v="1557" actId="255"/>
          <ac:spMkLst>
            <pc:docMk/>
            <pc:sldMk cId="2188180323" sldId="376"/>
            <ac:spMk id="24" creationId="{324DE131-FFD0-0BC2-C65F-55E45A28971E}"/>
          </ac:spMkLst>
        </pc:spChg>
        <pc:spChg chg="del">
          <ac:chgData name="design studio moara" userId="bb76c698d5ed7a70" providerId="LiveId" clId="{1285200B-2F2C-4D22-8DEA-9F4DC38BC19E}" dt="2024-01-22T02:43:56.783" v="1330" actId="478"/>
          <ac:spMkLst>
            <pc:docMk/>
            <pc:sldMk cId="2188180323" sldId="376"/>
            <ac:spMk id="25" creationId="{269EDCC8-037E-885A-60B5-0CA9818BA1A7}"/>
          </ac:spMkLst>
        </pc:spChg>
        <pc:spChg chg="mod">
          <ac:chgData name="design studio moara" userId="bb76c698d5ed7a70" providerId="LiveId" clId="{1285200B-2F2C-4D22-8DEA-9F4DC38BC19E}" dt="2024-01-22T02:47:33.564" v="1392"/>
          <ac:spMkLst>
            <pc:docMk/>
            <pc:sldMk cId="2188180323" sldId="376"/>
            <ac:spMk id="26" creationId="{446C0B54-C0E1-FB42-392B-013704C0347B}"/>
          </ac:spMkLst>
        </pc:spChg>
        <pc:spChg chg="del">
          <ac:chgData name="design studio moara" userId="bb76c698d5ed7a70" providerId="LiveId" clId="{1285200B-2F2C-4D22-8DEA-9F4DC38BC19E}" dt="2024-01-22T02:43:56.783" v="1330" actId="478"/>
          <ac:spMkLst>
            <pc:docMk/>
            <pc:sldMk cId="2188180323" sldId="376"/>
            <ac:spMk id="27" creationId="{0E17DB7A-47C9-C3FE-D1D3-59DDAFE8F3EA}"/>
          </ac:spMkLst>
        </pc:spChg>
        <pc:spChg chg="mod">
          <ac:chgData name="design studio moara" userId="bb76c698d5ed7a70" providerId="LiveId" clId="{1285200B-2F2C-4D22-8DEA-9F4DC38BC19E}" dt="2024-01-22T02:51:23.044" v="1464" actId="207"/>
          <ac:spMkLst>
            <pc:docMk/>
            <pc:sldMk cId="2188180323" sldId="376"/>
            <ac:spMk id="29" creationId="{EC104FDA-DE4B-2C0E-4A5E-1713397E1B85}"/>
          </ac:spMkLst>
        </pc:spChg>
        <pc:spChg chg="mod">
          <ac:chgData name="design studio moara" userId="bb76c698d5ed7a70" providerId="LiveId" clId="{1285200B-2F2C-4D22-8DEA-9F4DC38BC19E}" dt="2024-01-22T02:47:33.564" v="1392"/>
          <ac:spMkLst>
            <pc:docMk/>
            <pc:sldMk cId="2188180323" sldId="376"/>
            <ac:spMk id="30" creationId="{CE6B0F90-6756-F45B-D7C6-C3C245CC221F}"/>
          </ac:spMkLst>
        </pc:spChg>
        <pc:spChg chg="mod">
          <ac:chgData name="design studio moara" userId="bb76c698d5ed7a70" providerId="LiveId" clId="{1285200B-2F2C-4D22-8DEA-9F4DC38BC19E}" dt="2024-01-22T02:48:24.519" v="1406" actId="20577"/>
          <ac:spMkLst>
            <pc:docMk/>
            <pc:sldMk cId="2188180323" sldId="376"/>
            <ac:spMk id="32" creationId="{108FF48C-AD3F-0FC6-B050-3328BFC55ACD}"/>
          </ac:spMkLst>
        </pc:spChg>
        <pc:spChg chg="mod">
          <ac:chgData name="design studio moara" userId="bb76c698d5ed7a70" providerId="LiveId" clId="{1285200B-2F2C-4D22-8DEA-9F4DC38BC19E}" dt="2024-01-22T02:47:42.561" v="1398"/>
          <ac:spMkLst>
            <pc:docMk/>
            <pc:sldMk cId="2188180323" sldId="376"/>
            <ac:spMk id="38" creationId="{65C96B51-B910-DBBC-1ABB-A07B256BEEB6}"/>
          </ac:spMkLst>
        </pc:spChg>
        <pc:spChg chg="mod">
          <ac:chgData name="design studio moara" userId="bb76c698d5ed7a70" providerId="LiveId" clId="{1285200B-2F2C-4D22-8DEA-9F4DC38BC19E}" dt="2024-01-22T02:51:25.354" v="1465" actId="207"/>
          <ac:spMkLst>
            <pc:docMk/>
            <pc:sldMk cId="2188180323" sldId="376"/>
            <ac:spMk id="45" creationId="{2DBC37DA-51D4-7CEB-C1CE-79D4FE92D95E}"/>
          </ac:spMkLst>
        </pc:spChg>
        <pc:spChg chg="mod">
          <ac:chgData name="design studio moara" userId="bb76c698d5ed7a70" providerId="LiveId" clId="{1285200B-2F2C-4D22-8DEA-9F4DC38BC19E}" dt="2024-01-22T02:47:42.561" v="1398"/>
          <ac:spMkLst>
            <pc:docMk/>
            <pc:sldMk cId="2188180323" sldId="376"/>
            <ac:spMk id="46" creationId="{A6C430C0-8B6C-88D7-9418-E562DB2FC954}"/>
          </ac:spMkLst>
        </pc:spChg>
        <pc:spChg chg="add del mod">
          <ac:chgData name="design studio moara" userId="bb76c698d5ed7a70" providerId="LiveId" clId="{1285200B-2F2C-4D22-8DEA-9F4DC38BC19E}" dt="2024-01-22T02:48:49.730" v="1414" actId="478"/>
          <ac:spMkLst>
            <pc:docMk/>
            <pc:sldMk cId="2188180323" sldId="376"/>
            <ac:spMk id="47" creationId="{56B28C18-3402-2D32-0FFB-C1B098E0ADD7}"/>
          </ac:spMkLst>
        </pc:spChg>
        <pc:spChg chg="add mod ord">
          <ac:chgData name="design studio moara" userId="bb76c698d5ed7a70" providerId="LiveId" clId="{1285200B-2F2C-4D22-8DEA-9F4DC38BC19E}" dt="2024-01-22T02:52:17.376" v="1553" actId="14100"/>
          <ac:spMkLst>
            <pc:docMk/>
            <pc:sldMk cId="2188180323" sldId="376"/>
            <ac:spMk id="48" creationId="{0093CB3D-BA98-048B-50C8-E3C894F561AF}"/>
          </ac:spMkLst>
        </pc:spChg>
        <pc:grpChg chg="del mod">
          <ac:chgData name="design studio moara" userId="bb76c698d5ed7a70" providerId="LiveId" clId="{1285200B-2F2C-4D22-8DEA-9F4DC38BC19E}" dt="2024-01-22T02:45:43.438" v="1353" actId="478"/>
          <ac:grpSpMkLst>
            <pc:docMk/>
            <pc:sldMk cId="2188180323" sldId="376"/>
            <ac:grpSpMk id="6" creationId="{E2B37BBF-C9D6-4085-ED75-5AE0ABAF74AB}"/>
          </ac:grpSpMkLst>
        </pc:grpChg>
        <pc:grpChg chg="add mod">
          <ac:chgData name="design studio moara" userId="bb76c698d5ed7a70" providerId="LiveId" clId="{1285200B-2F2C-4D22-8DEA-9F4DC38BC19E}" dt="2024-01-22T02:52:09.871" v="1551" actId="1037"/>
          <ac:grpSpMkLst>
            <pc:docMk/>
            <pc:sldMk cId="2188180323" sldId="376"/>
            <ac:grpSpMk id="22" creationId="{6442DBA5-67FA-CFD1-A2DA-ADD0204B59F5}"/>
          </ac:grpSpMkLst>
        </pc:grpChg>
        <pc:grpChg chg="add mod">
          <ac:chgData name="design studio moara" userId="bb76c698d5ed7a70" providerId="LiveId" clId="{1285200B-2F2C-4D22-8DEA-9F4DC38BC19E}" dt="2024-01-22T02:52:09.871" v="1551" actId="1037"/>
          <ac:grpSpMkLst>
            <pc:docMk/>
            <pc:sldMk cId="2188180323" sldId="376"/>
            <ac:grpSpMk id="23" creationId="{A14782D1-A625-0FF3-6FF0-53C1645A54DF}"/>
          </ac:grpSpMkLst>
        </pc:grpChg>
        <pc:grpChg chg="add del mod">
          <ac:chgData name="design studio moara" userId="bb76c698d5ed7a70" providerId="LiveId" clId="{1285200B-2F2C-4D22-8DEA-9F4DC38BC19E}" dt="2024-01-22T02:51:46.216" v="1487" actId="478"/>
          <ac:grpSpMkLst>
            <pc:docMk/>
            <pc:sldMk cId="2188180323" sldId="376"/>
            <ac:grpSpMk id="31" creationId="{310553B4-B42A-A889-7B7D-E286B5927F21}"/>
          </ac:grpSpMkLst>
        </pc:grpChg>
        <pc:grpChg chg="del">
          <ac:chgData name="design studio moara" userId="bb76c698d5ed7a70" providerId="LiveId" clId="{1285200B-2F2C-4D22-8DEA-9F4DC38BC19E}" dt="2024-01-22T02:45:24.920" v="1344" actId="478"/>
          <ac:grpSpMkLst>
            <pc:docMk/>
            <pc:sldMk cId="2188180323" sldId="376"/>
            <ac:grpSpMk id="33" creationId="{903BF073-F138-82B1-D502-82B660D77CAE}"/>
          </ac:grpSpMkLst>
        </pc:grpChg>
        <pc:grpChg chg="del">
          <ac:chgData name="design studio moara" userId="bb76c698d5ed7a70" providerId="LiveId" clId="{1285200B-2F2C-4D22-8DEA-9F4DC38BC19E}" dt="2024-01-22T02:46:07.182" v="1362" actId="478"/>
          <ac:grpSpMkLst>
            <pc:docMk/>
            <pc:sldMk cId="2188180323" sldId="376"/>
            <ac:grpSpMk id="34" creationId="{CCD396E2-0BB2-06D5-8475-E7199785DBC6}"/>
          </ac:grpSpMkLst>
        </pc:grpChg>
        <pc:grpChg chg="mod">
          <ac:chgData name="design studio moara" userId="bb76c698d5ed7a70" providerId="LiveId" clId="{1285200B-2F2C-4D22-8DEA-9F4DC38BC19E}" dt="2024-01-22T02:49:03.628" v="1444" actId="1035"/>
          <ac:grpSpMkLst>
            <pc:docMk/>
            <pc:sldMk cId="2188180323" sldId="376"/>
            <ac:grpSpMk id="44" creationId="{270F978B-6530-933F-F75D-711B396A11D3}"/>
          </ac:grpSpMkLst>
        </pc:grpChg>
        <pc:cxnChg chg="add mod">
          <ac:chgData name="design studio moara" userId="bb76c698d5ed7a70" providerId="LiveId" clId="{1285200B-2F2C-4D22-8DEA-9F4DC38BC19E}" dt="2024-01-22T02:48:55.118" v="1435" actId="1035"/>
          <ac:cxnSpMkLst>
            <pc:docMk/>
            <pc:sldMk cId="2188180323" sldId="376"/>
            <ac:cxnSpMk id="10" creationId="{C0A83FFF-1205-95EF-FB41-6E3BF15FBA59}"/>
          </ac:cxnSpMkLst>
        </pc:cxnChg>
        <pc:cxnChg chg="del">
          <ac:chgData name="design studio moara" userId="bb76c698d5ed7a70" providerId="LiveId" clId="{1285200B-2F2C-4D22-8DEA-9F4DC38BC19E}" dt="2024-01-22T02:45:26.775" v="1345" actId="478"/>
          <ac:cxnSpMkLst>
            <pc:docMk/>
            <pc:sldMk cId="2188180323" sldId="376"/>
            <ac:cxnSpMk id="28" creationId="{3BEAD697-F2EF-EAD7-148E-D058D1C6C182}"/>
          </ac:cxnSpMkLst>
        </pc:cxnChg>
      </pc:sldChg>
      <pc:sldChg chg="addSp delSp modSp add mod">
        <pc:chgData name="design studio moara" userId="bb76c698d5ed7a70" providerId="LiveId" clId="{1285200B-2F2C-4D22-8DEA-9F4DC38BC19E}" dt="2024-01-23T05:43:00.878" v="11656" actId="1036"/>
        <pc:sldMkLst>
          <pc:docMk/>
          <pc:sldMk cId="2336812865" sldId="377"/>
        </pc:sldMkLst>
        <pc:spChg chg="mod">
          <ac:chgData name="design studio moara" userId="bb76c698d5ed7a70" providerId="LiveId" clId="{1285200B-2F2C-4D22-8DEA-9F4DC38BC19E}" dt="2024-01-22T06:25:58.366" v="5045" actId="1076"/>
          <ac:spMkLst>
            <pc:docMk/>
            <pc:sldMk cId="2336812865" sldId="377"/>
            <ac:spMk id="2" creationId="{DF2595F4-7C6B-8B92-7938-ABD4CC5669EB}"/>
          </ac:spMkLst>
        </pc:spChg>
        <pc:spChg chg="add del mod">
          <ac:chgData name="design studio moara" userId="bb76c698d5ed7a70" providerId="LiveId" clId="{1285200B-2F2C-4D22-8DEA-9F4DC38BC19E}" dt="2024-01-22T02:53:40.277" v="1564" actId="478"/>
          <ac:spMkLst>
            <pc:docMk/>
            <pc:sldMk cId="2336812865" sldId="377"/>
            <ac:spMk id="4" creationId="{895BA53B-D27B-793E-3A24-F9CFEC5AD57A}"/>
          </ac:spMkLst>
        </pc:spChg>
        <pc:spChg chg="mod">
          <ac:chgData name="design studio moara" userId="bb76c698d5ed7a70" providerId="LiveId" clId="{1285200B-2F2C-4D22-8DEA-9F4DC38BC19E}" dt="2024-01-23T04:38:52.447" v="11510"/>
          <ac:spMkLst>
            <pc:docMk/>
            <pc:sldMk cId="2336812865" sldId="377"/>
            <ac:spMk id="4" creationId="{E2479B87-CC3A-942C-7870-3511D1EF282A}"/>
          </ac:spMkLst>
        </pc:spChg>
        <pc:spChg chg="mod">
          <ac:chgData name="design studio moara" userId="bb76c698d5ed7a70" providerId="LiveId" clId="{1285200B-2F2C-4D22-8DEA-9F4DC38BC19E}" dt="2024-01-23T04:38:52.447" v="11510"/>
          <ac:spMkLst>
            <pc:docMk/>
            <pc:sldMk cId="2336812865" sldId="377"/>
            <ac:spMk id="5" creationId="{0200E104-7AD1-9091-9C53-0A041B47FDA6}"/>
          </ac:spMkLst>
        </pc:spChg>
        <pc:spChg chg="add del mod">
          <ac:chgData name="design studio moara" userId="bb76c698d5ed7a70" providerId="LiveId" clId="{1285200B-2F2C-4D22-8DEA-9F4DC38BC19E}" dt="2024-01-22T04:13:12.849" v="3443" actId="478"/>
          <ac:spMkLst>
            <pc:docMk/>
            <pc:sldMk cId="2336812865" sldId="377"/>
            <ac:spMk id="5" creationId="{7725E434-C6E4-1D55-ED33-14E9E780BA62}"/>
          </ac:spMkLst>
        </pc:spChg>
        <pc:spChg chg="add del mod">
          <ac:chgData name="design studio moara" userId="bb76c698d5ed7a70" providerId="LiveId" clId="{1285200B-2F2C-4D22-8DEA-9F4DC38BC19E}" dt="2024-01-22T04:13:12.849" v="3443" actId="478"/>
          <ac:spMkLst>
            <pc:docMk/>
            <pc:sldMk cId="2336812865" sldId="377"/>
            <ac:spMk id="6" creationId="{E035F294-5E29-38C9-C0F7-9321517DF0E5}"/>
          </ac:spMkLst>
        </pc:spChg>
        <pc:spChg chg="mod">
          <ac:chgData name="design studio moara" userId="bb76c698d5ed7a70" providerId="LiveId" clId="{1285200B-2F2C-4D22-8DEA-9F4DC38BC19E}" dt="2024-01-23T04:38:52.447" v="11510"/>
          <ac:spMkLst>
            <pc:docMk/>
            <pc:sldMk cId="2336812865" sldId="377"/>
            <ac:spMk id="6" creationId="{EDE3C4ED-0076-572C-106E-C6DB0E1B5871}"/>
          </ac:spMkLst>
        </pc:spChg>
        <pc:spChg chg="add del mod">
          <ac:chgData name="design studio moara" userId="bb76c698d5ed7a70" providerId="LiveId" clId="{1285200B-2F2C-4D22-8DEA-9F4DC38BC19E}" dt="2024-01-22T03:40:57.865" v="2789" actId="478"/>
          <ac:spMkLst>
            <pc:docMk/>
            <pc:sldMk cId="2336812865" sldId="377"/>
            <ac:spMk id="7" creationId="{C220D385-FB8D-F4B3-0E9F-905629ED0DD4}"/>
          </ac:spMkLst>
        </pc:spChg>
        <pc:spChg chg="mod">
          <ac:chgData name="design studio moara" userId="bb76c698d5ed7a70" providerId="LiveId" clId="{1285200B-2F2C-4D22-8DEA-9F4DC38BC19E}" dt="2024-01-23T04:38:52.447" v="11510"/>
          <ac:spMkLst>
            <pc:docMk/>
            <pc:sldMk cId="2336812865" sldId="377"/>
            <ac:spMk id="7" creationId="{EA26B4C6-999E-CC67-68C2-7481DD68E290}"/>
          </ac:spMkLst>
        </pc:spChg>
        <pc:spChg chg="mod">
          <ac:chgData name="design studio moara" userId="bb76c698d5ed7a70" providerId="LiveId" clId="{1285200B-2F2C-4D22-8DEA-9F4DC38BC19E}" dt="2024-01-22T03:01:41.648" v="1770"/>
          <ac:spMkLst>
            <pc:docMk/>
            <pc:sldMk cId="2336812865" sldId="377"/>
            <ac:spMk id="9" creationId="{60260CE1-C4C4-3F71-DB98-B6193B24F27B}"/>
          </ac:spMkLst>
        </pc:spChg>
        <pc:spChg chg="del mod topLvl">
          <ac:chgData name="design studio moara" userId="bb76c698d5ed7a70" providerId="LiveId" clId="{1285200B-2F2C-4D22-8DEA-9F4DC38BC19E}" dt="2024-01-22T02:59:51.077" v="1734" actId="478"/>
          <ac:spMkLst>
            <pc:docMk/>
            <pc:sldMk cId="2336812865" sldId="377"/>
            <ac:spMk id="15" creationId="{489D4C46-404E-49D6-1AD3-4D8EF5EACD0E}"/>
          </ac:spMkLst>
        </pc:spChg>
        <pc:spChg chg="del mod topLvl">
          <ac:chgData name="design studio moara" userId="bb76c698d5ed7a70" providerId="LiveId" clId="{1285200B-2F2C-4D22-8DEA-9F4DC38BC19E}" dt="2024-01-22T02:59:51.077" v="1734" actId="478"/>
          <ac:spMkLst>
            <pc:docMk/>
            <pc:sldMk cId="2336812865" sldId="377"/>
            <ac:spMk id="16" creationId="{A009C32B-5B9F-B874-83D0-B388AE1C8CAA}"/>
          </ac:spMkLst>
        </pc:spChg>
        <pc:spChg chg="del mod topLvl">
          <ac:chgData name="design studio moara" userId="bb76c698d5ed7a70" providerId="LiveId" clId="{1285200B-2F2C-4D22-8DEA-9F4DC38BC19E}" dt="2024-01-22T02:59:51.077" v="1734" actId="478"/>
          <ac:spMkLst>
            <pc:docMk/>
            <pc:sldMk cId="2336812865" sldId="377"/>
            <ac:spMk id="18" creationId="{29EFF8BC-BD02-E248-610D-A2FB0D6473A1}"/>
          </ac:spMkLst>
        </pc:spChg>
        <pc:spChg chg="add mod">
          <ac:chgData name="design studio moara" userId="bb76c698d5ed7a70" providerId="LiveId" clId="{1285200B-2F2C-4D22-8DEA-9F4DC38BC19E}" dt="2024-01-22T03:41:09.932" v="2813" actId="164"/>
          <ac:spMkLst>
            <pc:docMk/>
            <pc:sldMk cId="2336812865" sldId="377"/>
            <ac:spMk id="19" creationId="{9DC88615-F71E-797F-6D6E-BAB0CED37307}"/>
          </ac:spMkLst>
        </pc:spChg>
        <pc:spChg chg="del mod topLvl">
          <ac:chgData name="design studio moara" userId="bb76c698d5ed7a70" providerId="LiveId" clId="{1285200B-2F2C-4D22-8DEA-9F4DC38BC19E}" dt="2024-01-22T02:59:51.077" v="1734" actId="478"/>
          <ac:spMkLst>
            <pc:docMk/>
            <pc:sldMk cId="2336812865" sldId="377"/>
            <ac:spMk id="20" creationId="{2A656E33-B402-B05B-F98F-531982ED919D}"/>
          </ac:spMkLst>
        </pc:spChg>
        <pc:spChg chg="add mod">
          <ac:chgData name="design studio moara" userId="bb76c698d5ed7a70" providerId="LiveId" clId="{1285200B-2F2C-4D22-8DEA-9F4DC38BC19E}" dt="2024-01-23T04:38:36.104" v="11487" actId="14100"/>
          <ac:spMkLst>
            <pc:docMk/>
            <pc:sldMk cId="2336812865" sldId="377"/>
            <ac:spMk id="21" creationId="{791BFFD9-9C69-8DDE-A7F9-036EB219937C}"/>
          </ac:spMkLst>
        </pc:spChg>
        <pc:spChg chg="del mod topLvl">
          <ac:chgData name="design studio moara" userId="bb76c698d5ed7a70" providerId="LiveId" clId="{1285200B-2F2C-4D22-8DEA-9F4DC38BC19E}" dt="2024-01-22T02:59:51.077" v="1734" actId="478"/>
          <ac:spMkLst>
            <pc:docMk/>
            <pc:sldMk cId="2336812865" sldId="377"/>
            <ac:spMk id="24" creationId="{324DE131-FFD0-0BC2-C65F-55E45A28971E}"/>
          </ac:spMkLst>
        </pc:spChg>
        <pc:spChg chg="add mod">
          <ac:chgData name="design studio moara" userId="bb76c698d5ed7a70" providerId="LiveId" clId="{1285200B-2F2C-4D22-8DEA-9F4DC38BC19E}" dt="2024-01-22T03:41:09.932" v="2813" actId="164"/>
          <ac:spMkLst>
            <pc:docMk/>
            <pc:sldMk cId="2336812865" sldId="377"/>
            <ac:spMk id="25" creationId="{832084D8-E083-D5ED-1AE0-846229C81C61}"/>
          </ac:spMkLst>
        </pc:spChg>
        <pc:spChg chg="del mod topLvl">
          <ac:chgData name="design studio moara" userId="bb76c698d5ed7a70" providerId="LiveId" clId="{1285200B-2F2C-4D22-8DEA-9F4DC38BC19E}" dt="2024-01-22T02:59:51.077" v="1734" actId="478"/>
          <ac:spMkLst>
            <pc:docMk/>
            <pc:sldMk cId="2336812865" sldId="377"/>
            <ac:spMk id="26" creationId="{446C0B54-C0E1-FB42-392B-013704C0347B}"/>
          </ac:spMkLst>
        </pc:spChg>
        <pc:spChg chg="add mod">
          <ac:chgData name="design studio moara" userId="bb76c698d5ed7a70" providerId="LiveId" clId="{1285200B-2F2C-4D22-8DEA-9F4DC38BC19E}" dt="2024-01-22T03:43:08.461" v="2861" actId="113"/>
          <ac:spMkLst>
            <pc:docMk/>
            <pc:sldMk cId="2336812865" sldId="377"/>
            <ac:spMk id="27" creationId="{7CAACD94-8D60-E3AA-8A9F-415BE6D23B2F}"/>
          </ac:spMkLst>
        </pc:spChg>
        <pc:spChg chg="add del mod">
          <ac:chgData name="design studio moara" userId="bb76c698d5ed7a70" providerId="LiveId" clId="{1285200B-2F2C-4D22-8DEA-9F4DC38BC19E}" dt="2024-01-22T03:41:12.962" v="2814" actId="478"/>
          <ac:spMkLst>
            <pc:docMk/>
            <pc:sldMk cId="2336812865" sldId="377"/>
            <ac:spMk id="28" creationId="{EB249421-D436-49CA-F110-459A1C54FA39}"/>
          </ac:spMkLst>
        </pc:spChg>
        <pc:spChg chg="del mod topLvl">
          <ac:chgData name="design studio moara" userId="bb76c698d5ed7a70" providerId="LiveId" clId="{1285200B-2F2C-4D22-8DEA-9F4DC38BC19E}" dt="2024-01-22T02:59:51.077" v="1734" actId="478"/>
          <ac:spMkLst>
            <pc:docMk/>
            <pc:sldMk cId="2336812865" sldId="377"/>
            <ac:spMk id="29" creationId="{EC104FDA-DE4B-2C0E-4A5E-1713397E1B85}"/>
          </ac:spMkLst>
        </pc:spChg>
        <pc:spChg chg="del mod topLvl">
          <ac:chgData name="design studio moara" userId="bb76c698d5ed7a70" providerId="LiveId" clId="{1285200B-2F2C-4D22-8DEA-9F4DC38BC19E}" dt="2024-01-22T02:59:51.077" v="1734" actId="478"/>
          <ac:spMkLst>
            <pc:docMk/>
            <pc:sldMk cId="2336812865" sldId="377"/>
            <ac:spMk id="30" creationId="{CE6B0F90-6756-F45B-D7C6-C3C245CC221F}"/>
          </ac:spMkLst>
        </pc:spChg>
        <pc:spChg chg="add del mod">
          <ac:chgData name="design studio moara" userId="bb76c698d5ed7a70" providerId="LiveId" clId="{1285200B-2F2C-4D22-8DEA-9F4DC38BC19E}" dt="2024-01-22T03:41:12.962" v="2814" actId="478"/>
          <ac:spMkLst>
            <pc:docMk/>
            <pc:sldMk cId="2336812865" sldId="377"/>
            <ac:spMk id="31" creationId="{BF73316B-7434-5687-C208-82618BF621E8}"/>
          </ac:spMkLst>
        </pc:spChg>
        <pc:spChg chg="add del mod">
          <ac:chgData name="design studio moara" userId="bb76c698d5ed7a70" providerId="LiveId" clId="{1285200B-2F2C-4D22-8DEA-9F4DC38BC19E}" dt="2024-01-22T03:41:12.962" v="2814" actId="478"/>
          <ac:spMkLst>
            <pc:docMk/>
            <pc:sldMk cId="2336812865" sldId="377"/>
            <ac:spMk id="32" creationId="{9AE61EB2-A019-B909-C117-18AD186819D5}"/>
          </ac:spMkLst>
        </pc:spChg>
        <pc:spChg chg="add del mod">
          <ac:chgData name="design studio moara" userId="bb76c698d5ed7a70" providerId="LiveId" clId="{1285200B-2F2C-4D22-8DEA-9F4DC38BC19E}" dt="2024-01-22T03:41:12.962" v="2814" actId="478"/>
          <ac:spMkLst>
            <pc:docMk/>
            <pc:sldMk cId="2336812865" sldId="377"/>
            <ac:spMk id="33" creationId="{CAFEF91D-0110-537D-F352-DC8F5D97C88C}"/>
          </ac:spMkLst>
        </pc:spChg>
        <pc:spChg chg="mod">
          <ac:chgData name="design studio moara" userId="bb76c698d5ed7a70" providerId="LiveId" clId="{1285200B-2F2C-4D22-8DEA-9F4DC38BC19E}" dt="2024-01-22T03:41:22.357" v="2825"/>
          <ac:spMkLst>
            <pc:docMk/>
            <pc:sldMk cId="2336812865" sldId="377"/>
            <ac:spMk id="36" creationId="{9A0D03DF-1719-447E-3277-43E193CC5F1F}"/>
          </ac:spMkLst>
        </pc:spChg>
        <pc:spChg chg="mod">
          <ac:chgData name="design studio moara" userId="bb76c698d5ed7a70" providerId="LiveId" clId="{1285200B-2F2C-4D22-8DEA-9F4DC38BC19E}" dt="2024-01-22T03:41:22.357" v="2825"/>
          <ac:spMkLst>
            <pc:docMk/>
            <pc:sldMk cId="2336812865" sldId="377"/>
            <ac:spMk id="37" creationId="{EF2AAD44-83B5-94F1-B929-8366E926DC8F}"/>
          </ac:spMkLst>
        </pc:spChg>
        <pc:spChg chg="mod">
          <ac:chgData name="design studio moara" userId="bb76c698d5ed7a70" providerId="LiveId" clId="{1285200B-2F2C-4D22-8DEA-9F4DC38BC19E}" dt="2024-01-22T03:41:22.357" v="2825"/>
          <ac:spMkLst>
            <pc:docMk/>
            <pc:sldMk cId="2336812865" sldId="377"/>
            <ac:spMk id="38" creationId="{E2458366-BF0A-AF8B-9E68-529BD0A8D5F6}"/>
          </ac:spMkLst>
        </pc:spChg>
        <pc:spChg chg="mod">
          <ac:chgData name="design studio moara" userId="bb76c698d5ed7a70" providerId="LiveId" clId="{1285200B-2F2C-4D22-8DEA-9F4DC38BC19E}" dt="2024-01-22T03:41:22.357" v="2825"/>
          <ac:spMkLst>
            <pc:docMk/>
            <pc:sldMk cId="2336812865" sldId="377"/>
            <ac:spMk id="45" creationId="{2D8F73E1-C307-4E18-C808-BB153C549F48}"/>
          </ac:spMkLst>
        </pc:spChg>
        <pc:spChg chg="mod">
          <ac:chgData name="design studio moara" userId="bb76c698d5ed7a70" providerId="LiveId" clId="{1285200B-2F2C-4D22-8DEA-9F4DC38BC19E}" dt="2024-01-22T03:42:14.161" v="2844" actId="20577"/>
          <ac:spMkLst>
            <pc:docMk/>
            <pc:sldMk cId="2336812865" sldId="377"/>
            <ac:spMk id="47" creationId="{AECBEEDF-CB6B-A151-A076-C158FE446312}"/>
          </ac:spMkLst>
        </pc:spChg>
        <pc:spChg chg="del mod">
          <ac:chgData name="design studio moara" userId="bb76c698d5ed7a70" providerId="LiveId" clId="{1285200B-2F2C-4D22-8DEA-9F4DC38BC19E}" dt="2024-01-22T03:01:40.708" v="1769" actId="478"/>
          <ac:spMkLst>
            <pc:docMk/>
            <pc:sldMk cId="2336812865" sldId="377"/>
            <ac:spMk id="48" creationId="{0093CB3D-BA98-048B-50C8-E3C894F561AF}"/>
          </ac:spMkLst>
        </pc:spChg>
        <pc:spChg chg="mod">
          <ac:chgData name="design studio moara" userId="bb76c698d5ed7a70" providerId="LiveId" clId="{1285200B-2F2C-4D22-8DEA-9F4DC38BC19E}" dt="2024-01-22T03:41:38.178" v="2829"/>
          <ac:spMkLst>
            <pc:docMk/>
            <pc:sldMk cId="2336812865" sldId="377"/>
            <ac:spMk id="49" creationId="{9F2A3F8E-5134-B042-DD47-1AD9BE7905E7}"/>
          </ac:spMkLst>
        </pc:spChg>
        <pc:spChg chg="mod">
          <ac:chgData name="design studio moara" userId="bb76c698d5ed7a70" providerId="LiveId" clId="{1285200B-2F2C-4D22-8DEA-9F4DC38BC19E}" dt="2024-01-22T03:41:38.178" v="2829"/>
          <ac:spMkLst>
            <pc:docMk/>
            <pc:sldMk cId="2336812865" sldId="377"/>
            <ac:spMk id="50" creationId="{5D6326F3-974E-820A-1581-953248C630AA}"/>
          </ac:spMkLst>
        </pc:spChg>
        <pc:spChg chg="mod">
          <ac:chgData name="design studio moara" userId="bb76c698d5ed7a70" providerId="LiveId" clId="{1285200B-2F2C-4D22-8DEA-9F4DC38BC19E}" dt="2024-01-22T03:43:07.862" v="2860" actId="113"/>
          <ac:spMkLst>
            <pc:docMk/>
            <pc:sldMk cId="2336812865" sldId="377"/>
            <ac:spMk id="51" creationId="{962AAA27-117E-F39C-4EE1-602625FDD2CD}"/>
          </ac:spMkLst>
        </pc:spChg>
        <pc:spChg chg="mod">
          <ac:chgData name="design studio moara" userId="bb76c698d5ed7a70" providerId="LiveId" clId="{1285200B-2F2C-4D22-8DEA-9F4DC38BC19E}" dt="2024-01-22T03:42:16.309" v="2846" actId="20577"/>
          <ac:spMkLst>
            <pc:docMk/>
            <pc:sldMk cId="2336812865" sldId="377"/>
            <ac:spMk id="53" creationId="{E8D10D60-8EEE-3FD1-FCF0-C5291B898590}"/>
          </ac:spMkLst>
        </pc:spChg>
        <pc:spChg chg="mod">
          <ac:chgData name="design studio moara" userId="bb76c698d5ed7a70" providerId="LiveId" clId="{1285200B-2F2C-4D22-8DEA-9F4DC38BC19E}" dt="2024-01-22T03:41:46.318" v="2837"/>
          <ac:spMkLst>
            <pc:docMk/>
            <pc:sldMk cId="2336812865" sldId="377"/>
            <ac:spMk id="54" creationId="{EC60C3C7-D6ED-57FA-B3BD-29AAF0B1FED5}"/>
          </ac:spMkLst>
        </pc:spChg>
        <pc:spChg chg="mod">
          <ac:chgData name="design studio moara" userId="bb76c698d5ed7a70" providerId="LiveId" clId="{1285200B-2F2C-4D22-8DEA-9F4DC38BC19E}" dt="2024-01-22T03:41:46.318" v="2837"/>
          <ac:spMkLst>
            <pc:docMk/>
            <pc:sldMk cId="2336812865" sldId="377"/>
            <ac:spMk id="55" creationId="{EC9C0EE4-2CCF-038D-7D05-ECE163BBE419}"/>
          </ac:spMkLst>
        </pc:spChg>
        <pc:spChg chg="mod">
          <ac:chgData name="design studio moara" userId="bb76c698d5ed7a70" providerId="LiveId" clId="{1285200B-2F2C-4D22-8DEA-9F4DC38BC19E}" dt="2024-01-22T03:41:46.318" v="2837"/>
          <ac:spMkLst>
            <pc:docMk/>
            <pc:sldMk cId="2336812865" sldId="377"/>
            <ac:spMk id="56" creationId="{208D5EDC-AC0C-7D5B-5527-40F924DABA24}"/>
          </ac:spMkLst>
        </pc:spChg>
        <pc:spChg chg="mod">
          <ac:chgData name="design studio moara" userId="bb76c698d5ed7a70" providerId="LiveId" clId="{1285200B-2F2C-4D22-8DEA-9F4DC38BC19E}" dt="2024-01-22T03:42:18.726" v="2848" actId="20577"/>
          <ac:spMkLst>
            <pc:docMk/>
            <pc:sldMk cId="2336812865" sldId="377"/>
            <ac:spMk id="58" creationId="{7F432117-4E6F-F2A4-CCA6-F6CEE9A84F99}"/>
          </ac:spMkLst>
        </pc:spChg>
        <pc:spChg chg="mod">
          <ac:chgData name="design studio moara" userId="bb76c698d5ed7a70" providerId="LiveId" clId="{1285200B-2F2C-4D22-8DEA-9F4DC38BC19E}" dt="2024-01-22T03:41:55.847" v="2839"/>
          <ac:spMkLst>
            <pc:docMk/>
            <pc:sldMk cId="2336812865" sldId="377"/>
            <ac:spMk id="59" creationId="{A842D9A0-6169-829C-3FF6-F1C2ECA714C4}"/>
          </ac:spMkLst>
        </pc:spChg>
        <pc:spChg chg="mod">
          <ac:chgData name="design studio moara" userId="bb76c698d5ed7a70" providerId="LiveId" clId="{1285200B-2F2C-4D22-8DEA-9F4DC38BC19E}" dt="2024-01-22T03:41:55.847" v="2839"/>
          <ac:spMkLst>
            <pc:docMk/>
            <pc:sldMk cId="2336812865" sldId="377"/>
            <ac:spMk id="60" creationId="{CF747787-92F8-E135-E13B-2987220C0F1E}"/>
          </ac:spMkLst>
        </pc:spChg>
        <pc:spChg chg="mod">
          <ac:chgData name="design studio moara" userId="bb76c698d5ed7a70" providerId="LiveId" clId="{1285200B-2F2C-4D22-8DEA-9F4DC38BC19E}" dt="2024-01-22T03:41:55.847" v="2839"/>
          <ac:spMkLst>
            <pc:docMk/>
            <pc:sldMk cId="2336812865" sldId="377"/>
            <ac:spMk id="61" creationId="{BF9B85BC-24E3-2C13-9FE5-80F5B2E1800F}"/>
          </ac:spMkLst>
        </pc:spChg>
        <pc:spChg chg="add del mod ord">
          <ac:chgData name="design studio moara" userId="bb76c698d5ed7a70" providerId="LiveId" clId="{1285200B-2F2C-4D22-8DEA-9F4DC38BC19E}" dt="2024-01-22T06:25:01.233" v="5023" actId="478"/>
          <ac:spMkLst>
            <pc:docMk/>
            <pc:sldMk cId="2336812865" sldId="377"/>
            <ac:spMk id="64" creationId="{E4B0CB15-1DC2-99B1-1CD2-7616C3369BF9}"/>
          </ac:spMkLst>
        </pc:spChg>
        <pc:spChg chg="add mod">
          <ac:chgData name="design studio moara" userId="bb76c698d5ed7a70" providerId="LiveId" clId="{1285200B-2F2C-4D22-8DEA-9F4DC38BC19E}" dt="2024-01-22T04:13:13.429" v="3444"/>
          <ac:spMkLst>
            <pc:docMk/>
            <pc:sldMk cId="2336812865" sldId="377"/>
            <ac:spMk id="65" creationId="{1DCBF64C-5534-EC96-85AD-775ED054C0B8}"/>
          </ac:spMkLst>
        </pc:spChg>
        <pc:spChg chg="add mod">
          <ac:chgData name="design studio moara" userId="bb76c698d5ed7a70" providerId="LiveId" clId="{1285200B-2F2C-4D22-8DEA-9F4DC38BC19E}" dt="2024-01-23T05:41:54.787" v="11653" actId="20577"/>
          <ac:spMkLst>
            <pc:docMk/>
            <pc:sldMk cId="2336812865" sldId="377"/>
            <ac:spMk id="66" creationId="{488C92F6-5AE5-66B9-2103-E4C440282ED4}"/>
          </ac:spMkLst>
        </pc:spChg>
        <pc:spChg chg="add mod ord">
          <ac:chgData name="design studio moara" userId="bb76c698d5ed7a70" providerId="LiveId" clId="{1285200B-2F2C-4D22-8DEA-9F4DC38BC19E}" dt="2024-01-22T06:25:59.764" v="5049" actId="207"/>
          <ac:spMkLst>
            <pc:docMk/>
            <pc:sldMk cId="2336812865" sldId="377"/>
            <ac:spMk id="67" creationId="{52C951D9-5577-D59F-78B8-836664087E17}"/>
          </ac:spMkLst>
        </pc:spChg>
        <pc:grpChg chg="add mod">
          <ac:chgData name="design studio moara" userId="bb76c698d5ed7a70" providerId="LiveId" clId="{1285200B-2F2C-4D22-8DEA-9F4DC38BC19E}" dt="2024-01-23T05:43:00.878" v="11656" actId="1036"/>
          <ac:grpSpMkLst>
            <pc:docMk/>
            <pc:sldMk cId="2336812865" sldId="377"/>
            <ac:grpSpMk id="3" creationId="{1F48165F-4575-E053-5FE1-F7C2B62D34EA}"/>
          </ac:grpSpMkLst>
        </pc:grpChg>
        <pc:grpChg chg="add del mod">
          <ac:chgData name="design studio moara" userId="bb76c698d5ed7a70" providerId="LiveId" clId="{1285200B-2F2C-4D22-8DEA-9F4DC38BC19E}" dt="2024-01-22T03:42:27.410" v="2852" actId="478"/>
          <ac:grpSpMkLst>
            <pc:docMk/>
            <pc:sldMk cId="2336812865" sldId="377"/>
            <ac:grpSpMk id="8" creationId="{D2CDED8D-E2CA-55F3-506D-4F48CDABBCF3}"/>
          </ac:grpSpMkLst>
        </pc:grpChg>
        <pc:grpChg chg="mod">
          <ac:chgData name="design studio moara" userId="bb76c698d5ed7a70" providerId="LiveId" clId="{1285200B-2F2C-4D22-8DEA-9F4DC38BC19E}" dt="2024-01-22T03:01:41.648" v="1770"/>
          <ac:grpSpMkLst>
            <pc:docMk/>
            <pc:sldMk cId="2336812865" sldId="377"/>
            <ac:grpSpMk id="11" creationId="{FA6E2D03-2626-D6C3-AF19-263C1B91995D}"/>
          </ac:grpSpMkLst>
        </pc:grpChg>
        <pc:grpChg chg="del">
          <ac:chgData name="design studio moara" userId="bb76c698d5ed7a70" providerId="LiveId" clId="{1285200B-2F2C-4D22-8DEA-9F4DC38BC19E}" dt="2024-01-22T02:57:27.299" v="1698" actId="165"/>
          <ac:grpSpMkLst>
            <pc:docMk/>
            <pc:sldMk cId="2336812865" sldId="377"/>
            <ac:grpSpMk id="22" creationId="{6442DBA5-67FA-CFD1-A2DA-ADD0204B59F5}"/>
          </ac:grpSpMkLst>
        </pc:grpChg>
        <pc:grpChg chg="del">
          <ac:chgData name="design studio moara" userId="bb76c698d5ed7a70" providerId="LiveId" clId="{1285200B-2F2C-4D22-8DEA-9F4DC38BC19E}" dt="2024-01-22T02:57:27.299" v="1698" actId="165"/>
          <ac:grpSpMkLst>
            <pc:docMk/>
            <pc:sldMk cId="2336812865" sldId="377"/>
            <ac:grpSpMk id="23" creationId="{A14782D1-A625-0FF3-6FF0-53C1645A54DF}"/>
          </ac:grpSpMkLst>
        </pc:grpChg>
        <pc:grpChg chg="add mod">
          <ac:chgData name="design studio moara" userId="bb76c698d5ed7a70" providerId="LiveId" clId="{1285200B-2F2C-4D22-8DEA-9F4DC38BC19E}" dt="2024-01-23T05:42:56.994" v="11655" actId="1036"/>
          <ac:grpSpMkLst>
            <pc:docMk/>
            <pc:sldMk cId="2336812865" sldId="377"/>
            <ac:grpSpMk id="34" creationId="{EE525BC5-AC5B-8279-08B1-84C49C35CA17}"/>
          </ac:grpSpMkLst>
        </pc:grpChg>
        <pc:grpChg chg="add del mod">
          <ac:chgData name="design studio moara" userId="bb76c698d5ed7a70" providerId="LiveId" clId="{1285200B-2F2C-4D22-8DEA-9F4DC38BC19E}" dt="2024-01-22T03:41:33.449" v="2827" actId="478"/>
          <ac:grpSpMkLst>
            <pc:docMk/>
            <pc:sldMk cId="2336812865" sldId="377"/>
            <ac:grpSpMk id="35" creationId="{2B8B0174-694C-8CCA-991F-6932A8B6DB3E}"/>
          </ac:grpSpMkLst>
        </pc:grpChg>
        <pc:grpChg chg="add del mod">
          <ac:chgData name="design studio moara" userId="bb76c698d5ed7a70" providerId="LiveId" clId="{1285200B-2F2C-4D22-8DEA-9F4DC38BC19E}" dt="2024-01-22T06:25:57.790" v="5042" actId="478"/>
          <ac:grpSpMkLst>
            <pc:docMk/>
            <pc:sldMk cId="2336812865" sldId="377"/>
            <ac:grpSpMk id="44" creationId="{270F978B-6530-933F-F75D-711B396A11D3}"/>
          </ac:grpSpMkLst>
        </pc:grpChg>
        <pc:grpChg chg="add mod">
          <ac:chgData name="design studio moara" userId="bb76c698d5ed7a70" providerId="LiveId" clId="{1285200B-2F2C-4D22-8DEA-9F4DC38BC19E}" dt="2024-01-23T05:43:00.878" v="11656" actId="1036"/>
          <ac:grpSpMkLst>
            <pc:docMk/>
            <pc:sldMk cId="2336812865" sldId="377"/>
            <ac:grpSpMk id="46" creationId="{F9BCAB5C-DCC9-9FB0-0D0C-990BADCD9E77}"/>
          </ac:grpSpMkLst>
        </pc:grpChg>
        <pc:grpChg chg="add del mod">
          <ac:chgData name="design studio moara" userId="bb76c698d5ed7a70" providerId="LiveId" clId="{1285200B-2F2C-4D22-8DEA-9F4DC38BC19E}" dt="2024-01-23T05:42:56.994" v="11655" actId="1036"/>
          <ac:grpSpMkLst>
            <pc:docMk/>
            <pc:sldMk cId="2336812865" sldId="377"/>
            <ac:grpSpMk id="52" creationId="{F940B7DF-95E3-7B75-4B5E-95C653C5D79C}"/>
          </ac:grpSpMkLst>
        </pc:grpChg>
        <pc:grpChg chg="add del mod">
          <ac:chgData name="design studio moara" userId="bb76c698d5ed7a70" providerId="LiveId" clId="{1285200B-2F2C-4D22-8DEA-9F4DC38BC19E}" dt="2024-01-23T04:38:17.260" v="11457" actId="478"/>
          <ac:grpSpMkLst>
            <pc:docMk/>
            <pc:sldMk cId="2336812865" sldId="377"/>
            <ac:grpSpMk id="57" creationId="{46F7B063-80B4-F7A1-1E77-2B32E860C98F}"/>
          </ac:grpSpMkLst>
        </pc:grpChg>
        <pc:cxnChg chg="del mod">
          <ac:chgData name="design studio moara" userId="bb76c698d5ed7a70" providerId="LiveId" clId="{1285200B-2F2C-4D22-8DEA-9F4DC38BC19E}" dt="2024-01-22T03:40:14.264" v="2769" actId="478"/>
          <ac:cxnSpMkLst>
            <pc:docMk/>
            <pc:sldMk cId="2336812865" sldId="377"/>
            <ac:cxnSpMk id="10" creationId="{C0A83FFF-1205-95EF-FB41-6E3BF15FBA59}"/>
          </ac:cxnSpMkLst>
        </pc:cxnChg>
        <pc:cxnChg chg="mod">
          <ac:chgData name="design studio moara" userId="bb76c698d5ed7a70" providerId="LiveId" clId="{1285200B-2F2C-4D22-8DEA-9F4DC38BC19E}" dt="2024-01-22T03:01:41.648" v="1770"/>
          <ac:cxnSpMkLst>
            <pc:docMk/>
            <pc:sldMk cId="2336812865" sldId="377"/>
            <ac:cxnSpMk id="12" creationId="{D60B6A49-4BC1-4C75-91AE-B178B42B1DD9}"/>
          </ac:cxnSpMkLst>
        </pc:cxnChg>
        <pc:cxnChg chg="mod">
          <ac:chgData name="design studio moara" userId="bb76c698d5ed7a70" providerId="LiveId" clId="{1285200B-2F2C-4D22-8DEA-9F4DC38BC19E}" dt="2024-01-22T03:01:41.648" v="1770"/>
          <ac:cxnSpMkLst>
            <pc:docMk/>
            <pc:sldMk cId="2336812865" sldId="377"/>
            <ac:cxnSpMk id="13" creationId="{CF4B9BE4-A21C-6D68-3726-3D912F21CEC8}"/>
          </ac:cxnSpMkLst>
        </pc:cxnChg>
        <pc:cxnChg chg="mod">
          <ac:chgData name="design studio moara" userId="bb76c698d5ed7a70" providerId="LiveId" clId="{1285200B-2F2C-4D22-8DEA-9F4DC38BC19E}" dt="2024-01-22T03:01:41.648" v="1770"/>
          <ac:cxnSpMkLst>
            <pc:docMk/>
            <pc:sldMk cId="2336812865" sldId="377"/>
            <ac:cxnSpMk id="14" creationId="{21C1A8FF-93D3-B7CF-D1DE-D91C5E2F41BE}"/>
          </ac:cxnSpMkLst>
        </pc:cxnChg>
        <pc:cxnChg chg="add del mod">
          <ac:chgData name="design studio moara" userId="bb76c698d5ed7a70" providerId="LiveId" clId="{1285200B-2F2C-4D22-8DEA-9F4DC38BC19E}" dt="2024-01-22T03:40:12.696" v="2768" actId="478"/>
          <ac:cxnSpMkLst>
            <pc:docMk/>
            <pc:sldMk cId="2336812865" sldId="377"/>
            <ac:cxnSpMk id="17" creationId="{4C558585-5D18-25B1-D70C-0D9E94F228E7}"/>
          </ac:cxnSpMkLst>
        </pc:cxnChg>
        <pc:cxnChg chg="add del mod">
          <ac:chgData name="design studio moara" userId="bb76c698d5ed7a70" providerId="LiveId" clId="{1285200B-2F2C-4D22-8DEA-9F4DC38BC19E}" dt="2024-01-22T03:43:33.752" v="2867" actId="478"/>
          <ac:cxnSpMkLst>
            <pc:docMk/>
            <pc:sldMk cId="2336812865" sldId="377"/>
            <ac:cxnSpMk id="63" creationId="{6357FC23-D6E0-CD8C-105A-27DD0662639C}"/>
          </ac:cxnSpMkLst>
        </pc:cxnChg>
      </pc:sldChg>
      <pc:sldChg chg="addSp delSp modSp add del mod ord">
        <pc:chgData name="design studio moara" userId="bb76c698d5ed7a70" providerId="LiveId" clId="{1285200B-2F2C-4D22-8DEA-9F4DC38BC19E}" dt="2024-01-22T03:56:27.166" v="3116" actId="47"/>
        <pc:sldMkLst>
          <pc:docMk/>
          <pc:sldMk cId="4117861118" sldId="378"/>
        </pc:sldMkLst>
        <pc:spChg chg="mod">
          <ac:chgData name="design studio moara" userId="bb76c698d5ed7a70" providerId="LiveId" clId="{1285200B-2F2C-4D22-8DEA-9F4DC38BC19E}" dt="2024-01-22T03:06:28.987" v="1820" actId="2711"/>
          <ac:spMkLst>
            <pc:docMk/>
            <pc:sldMk cId="4117861118" sldId="378"/>
            <ac:spMk id="2" creationId="{DF2595F4-7C6B-8B92-7938-ABD4CC5669EB}"/>
          </ac:spMkLst>
        </pc:spChg>
        <pc:spChg chg="add mod">
          <ac:chgData name="design studio moara" userId="bb76c698d5ed7a70" providerId="LiveId" clId="{1285200B-2F2C-4D22-8DEA-9F4DC38BC19E}" dt="2024-01-22T03:01:15.125" v="1762"/>
          <ac:spMkLst>
            <pc:docMk/>
            <pc:sldMk cId="4117861118" sldId="378"/>
            <ac:spMk id="3" creationId="{A41E6796-9955-40B0-54D0-537A62D54952}"/>
          </ac:spMkLst>
        </pc:spChg>
        <pc:spChg chg="add del mod">
          <ac:chgData name="design studio moara" userId="bb76c698d5ed7a70" providerId="LiveId" clId="{1285200B-2F2C-4D22-8DEA-9F4DC38BC19E}" dt="2024-01-22T03:43:56.816" v="2868" actId="478"/>
          <ac:spMkLst>
            <pc:docMk/>
            <pc:sldMk cId="4117861118" sldId="378"/>
            <ac:spMk id="4" creationId="{DB509E69-FA2C-0C61-4859-205C89E8FF79}"/>
          </ac:spMkLst>
        </pc:spChg>
        <pc:spChg chg="add del mod">
          <ac:chgData name="design studio moara" userId="bb76c698d5ed7a70" providerId="LiveId" clId="{1285200B-2F2C-4D22-8DEA-9F4DC38BC19E}" dt="2024-01-22T03:07:38.251" v="1823" actId="478"/>
          <ac:spMkLst>
            <pc:docMk/>
            <pc:sldMk cId="4117861118" sldId="378"/>
            <ac:spMk id="7" creationId="{090B7930-4900-5A25-8396-2D6469FEBFAA}"/>
          </ac:spMkLst>
        </pc:spChg>
        <pc:spChg chg="mod">
          <ac:chgData name="design studio moara" userId="bb76c698d5ed7a70" providerId="LiveId" clId="{1285200B-2F2C-4D22-8DEA-9F4DC38BC19E}" dt="2024-01-22T03:04:11.363" v="1793"/>
          <ac:spMkLst>
            <pc:docMk/>
            <pc:sldMk cId="4117861118" sldId="378"/>
            <ac:spMk id="9" creationId="{0B9D51F6-AD81-89C0-6E4D-CC5EA7B7CBE3}"/>
          </ac:spMkLst>
        </pc:spChg>
        <pc:spChg chg="add del">
          <ac:chgData name="design studio moara" userId="bb76c698d5ed7a70" providerId="LiveId" clId="{1285200B-2F2C-4D22-8DEA-9F4DC38BC19E}" dt="2024-01-22T03:01:52.119" v="1771" actId="478"/>
          <ac:spMkLst>
            <pc:docMk/>
            <pc:sldMk cId="4117861118" sldId="378"/>
            <ac:spMk id="15" creationId="{489D4C46-404E-49D6-1AD3-4D8EF5EACD0E}"/>
          </ac:spMkLst>
        </pc:spChg>
        <pc:spChg chg="add del">
          <ac:chgData name="design studio moara" userId="bb76c698d5ed7a70" providerId="LiveId" clId="{1285200B-2F2C-4D22-8DEA-9F4DC38BC19E}" dt="2024-01-22T03:01:52.119" v="1771" actId="478"/>
          <ac:spMkLst>
            <pc:docMk/>
            <pc:sldMk cId="4117861118" sldId="378"/>
            <ac:spMk id="16" creationId="{A009C32B-5B9F-B874-83D0-B388AE1C8CAA}"/>
          </ac:spMkLst>
        </pc:spChg>
        <pc:spChg chg="add del mod">
          <ac:chgData name="design studio moara" userId="bb76c698d5ed7a70" providerId="LiveId" clId="{1285200B-2F2C-4D22-8DEA-9F4DC38BC19E}" dt="2024-01-22T03:06:35.100" v="1821" actId="478"/>
          <ac:spMkLst>
            <pc:docMk/>
            <pc:sldMk cId="4117861118" sldId="378"/>
            <ac:spMk id="17" creationId="{6B7C1DA3-F7C1-C0F9-C70C-67CA40054567}"/>
          </ac:spMkLst>
        </pc:spChg>
        <pc:spChg chg="add del">
          <ac:chgData name="design studio moara" userId="bb76c698d5ed7a70" providerId="LiveId" clId="{1285200B-2F2C-4D22-8DEA-9F4DC38BC19E}" dt="2024-01-22T03:01:52.119" v="1771" actId="478"/>
          <ac:spMkLst>
            <pc:docMk/>
            <pc:sldMk cId="4117861118" sldId="378"/>
            <ac:spMk id="18" creationId="{29EFF8BC-BD02-E248-610D-A2FB0D6473A1}"/>
          </ac:spMkLst>
        </pc:spChg>
        <pc:spChg chg="add del mod">
          <ac:chgData name="design studio moara" userId="bb76c698d5ed7a70" providerId="LiveId" clId="{1285200B-2F2C-4D22-8DEA-9F4DC38BC19E}" dt="2024-01-22T03:45:26.570" v="2869" actId="478"/>
          <ac:spMkLst>
            <pc:docMk/>
            <pc:sldMk cId="4117861118" sldId="378"/>
            <ac:spMk id="19" creationId="{5E937553-DF70-BDE5-D8C5-70B4D3A76DE7}"/>
          </ac:spMkLst>
        </pc:spChg>
        <pc:spChg chg="add del">
          <ac:chgData name="design studio moara" userId="bb76c698d5ed7a70" providerId="LiveId" clId="{1285200B-2F2C-4D22-8DEA-9F4DC38BC19E}" dt="2024-01-22T03:01:52.119" v="1771" actId="478"/>
          <ac:spMkLst>
            <pc:docMk/>
            <pc:sldMk cId="4117861118" sldId="378"/>
            <ac:spMk id="20" creationId="{2A656E33-B402-B05B-F98F-531982ED919D}"/>
          </ac:spMkLst>
        </pc:spChg>
        <pc:spChg chg="del mod topLvl">
          <ac:chgData name="design studio moara" userId="bb76c698d5ed7a70" providerId="LiveId" clId="{1285200B-2F2C-4D22-8DEA-9F4DC38BC19E}" dt="2024-01-22T03:45:26.570" v="2869" actId="478"/>
          <ac:spMkLst>
            <pc:docMk/>
            <pc:sldMk cId="4117861118" sldId="378"/>
            <ac:spMk id="22" creationId="{1C853F0B-FF1D-D3EC-B799-B9984A53A0B4}"/>
          </ac:spMkLst>
        </pc:spChg>
        <pc:spChg chg="del mod topLvl">
          <ac:chgData name="design studio moara" userId="bb76c698d5ed7a70" providerId="LiveId" clId="{1285200B-2F2C-4D22-8DEA-9F4DC38BC19E}" dt="2024-01-22T03:07:49.931" v="1827" actId="478"/>
          <ac:spMkLst>
            <pc:docMk/>
            <pc:sldMk cId="4117861118" sldId="378"/>
            <ac:spMk id="23" creationId="{E9A77FA4-3AB8-E2F0-E2D7-D8EF75116683}"/>
          </ac:spMkLst>
        </pc:spChg>
        <pc:spChg chg="add del mod">
          <ac:chgData name="design studio moara" userId="bb76c698d5ed7a70" providerId="LiveId" clId="{1285200B-2F2C-4D22-8DEA-9F4DC38BC19E}" dt="2024-01-22T03:04:10.496" v="1792" actId="478"/>
          <ac:spMkLst>
            <pc:docMk/>
            <pc:sldMk cId="4117861118" sldId="378"/>
            <ac:spMk id="24" creationId="{324DE131-FFD0-0BC2-C65F-55E45A28971E}"/>
          </ac:spMkLst>
        </pc:spChg>
        <pc:spChg chg="add del">
          <ac:chgData name="design studio moara" userId="bb76c698d5ed7a70" providerId="LiveId" clId="{1285200B-2F2C-4D22-8DEA-9F4DC38BC19E}" dt="2024-01-22T03:01:54.126" v="1772" actId="478"/>
          <ac:spMkLst>
            <pc:docMk/>
            <pc:sldMk cId="4117861118" sldId="378"/>
            <ac:spMk id="26" creationId="{446C0B54-C0E1-FB42-392B-013704C0347B}"/>
          </ac:spMkLst>
        </pc:spChg>
        <pc:spChg chg="mod topLvl">
          <ac:chgData name="design studio moara" userId="bb76c698d5ed7a70" providerId="LiveId" clId="{1285200B-2F2C-4D22-8DEA-9F4DC38BC19E}" dt="2024-01-22T03:09:59.976" v="1906" actId="164"/>
          <ac:spMkLst>
            <pc:docMk/>
            <pc:sldMk cId="4117861118" sldId="378"/>
            <ac:spMk id="27" creationId="{066B7168-DA8F-C508-5A27-9DF8D04A7B87}"/>
          </ac:spMkLst>
        </pc:spChg>
        <pc:spChg chg="mod topLvl">
          <ac:chgData name="design studio moara" userId="bb76c698d5ed7a70" providerId="LiveId" clId="{1285200B-2F2C-4D22-8DEA-9F4DC38BC19E}" dt="2024-01-22T03:10:29.162" v="1916" actId="1035"/>
          <ac:spMkLst>
            <pc:docMk/>
            <pc:sldMk cId="4117861118" sldId="378"/>
            <ac:spMk id="28" creationId="{055690D0-5D07-E50F-5B78-3817362A11B0}"/>
          </ac:spMkLst>
        </pc:spChg>
        <pc:spChg chg="add del">
          <ac:chgData name="design studio moara" userId="bb76c698d5ed7a70" providerId="LiveId" clId="{1285200B-2F2C-4D22-8DEA-9F4DC38BC19E}" dt="2024-01-22T03:01:54.126" v="1772" actId="478"/>
          <ac:spMkLst>
            <pc:docMk/>
            <pc:sldMk cId="4117861118" sldId="378"/>
            <ac:spMk id="29" creationId="{EC104FDA-DE4B-2C0E-4A5E-1713397E1B85}"/>
          </ac:spMkLst>
        </pc:spChg>
        <pc:spChg chg="add del">
          <ac:chgData name="design studio moara" userId="bb76c698d5ed7a70" providerId="LiveId" clId="{1285200B-2F2C-4D22-8DEA-9F4DC38BC19E}" dt="2024-01-22T03:01:54.126" v="1772" actId="478"/>
          <ac:spMkLst>
            <pc:docMk/>
            <pc:sldMk cId="4117861118" sldId="378"/>
            <ac:spMk id="30" creationId="{CE6B0F90-6756-F45B-D7C6-C3C245CC221F}"/>
          </ac:spMkLst>
        </pc:spChg>
        <pc:spChg chg="del mod topLvl">
          <ac:chgData name="design studio moara" userId="bb76c698d5ed7a70" providerId="LiveId" clId="{1285200B-2F2C-4D22-8DEA-9F4DC38BC19E}" dt="2024-01-22T03:12:44.075" v="1953" actId="478"/>
          <ac:spMkLst>
            <pc:docMk/>
            <pc:sldMk cId="4117861118" sldId="378"/>
            <ac:spMk id="31" creationId="{9CB7079D-01BC-E3C5-1A66-3844DF51BC0B}"/>
          </ac:spMkLst>
        </pc:spChg>
        <pc:spChg chg="mod topLvl">
          <ac:chgData name="design studio moara" userId="bb76c698d5ed7a70" providerId="LiveId" clId="{1285200B-2F2C-4D22-8DEA-9F4DC38BC19E}" dt="2024-01-22T03:11:01.643" v="1929" actId="164"/>
          <ac:spMkLst>
            <pc:docMk/>
            <pc:sldMk cId="4117861118" sldId="378"/>
            <ac:spMk id="32" creationId="{27872FF8-1495-F997-140F-155B5887847E}"/>
          </ac:spMkLst>
        </pc:spChg>
        <pc:spChg chg="add del mod ord">
          <ac:chgData name="design studio moara" userId="bb76c698d5ed7a70" providerId="LiveId" clId="{1285200B-2F2C-4D22-8DEA-9F4DC38BC19E}" dt="2024-01-22T03:12:08.208" v="1946" actId="478"/>
          <ac:spMkLst>
            <pc:docMk/>
            <pc:sldMk cId="4117861118" sldId="378"/>
            <ac:spMk id="33" creationId="{D0173D8E-EAFC-838D-F64D-371DF10F4987}"/>
          </ac:spMkLst>
        </pc:spChg>
        <pc:spChg chg="del mod">
          <ac:chgData name="design studio moara" userId="bb76c698d5ed7a70" providerId="LiveId" clId="{1285200B-2F2C-4D22-8DEA-9F4DC38BC19E}" dt="2024-01-22T03:01:52.119" v="1771" actId="478"/>
          <ac:spMkLst>
            <pc:docMk/>
            <pc:sldMk cId="4117861118" sldId="378"/>
            <ac:spMk id="48" creationId="{0093CB3D-BA98-048B-50C8-E3C894F561AF}"/>
          </ac:spMkLst>
        </pc:spChg>
        <pc:spChg chg="add del mod">
          <ac:chgData name="design studio moara" userId="bb76c698d5ed7a70" providerId="LiveId" clId="{1285200B-2F2C-4D22-8DEA-9F4DC38BC19E}" dt="2024-01-22T03:46:23.488" v="2885" actId="478"/>
          <ac:spMkLst>
            <pc:docMk/>
            <pc:sldMk cId="4117861118" sldId="378"/>
            <ac:spMk id="49" creationId="{2A5D4E3E-95F7-AABE-03CD-DC4960D1DB9D}"/>
          </ac:spMkLst>
        </pc:spChg>
        <pc:spChg chg="add del mod">
          <ac:chgData name="design studio moara" userId="bb76c698d5ed7a70" providerId="LiveId" clId="{1285200B-2F2C-4D22-8DEA-9F4DC38BC19E}" dt="2024-01-22T03:46:23.488" v="2885" actId="478"/>
          <ac:spMkLst>
            <pc:docMk/>
            <pc:sldMk cId="4117861118" sldId="378"/>
            <ac:spMk id="50" creationId="{3B9F4860-3DE8-6250-CA23-D3CDA1E9C322}"/>
          </ac:spMkLst>
        </pc:spChg>
        <pc:spChg chg="add del mod">
          <ac:chgData name="design studio moara" userId="bb76c698d5ed7a70" providerId="LiveId" clId="{1285200B-2F2C-4D22-8DEA-9F4DC38BC19E}" dt="2024-01-22T03:47:18.989" v="2901" actId="478"/>
          <ac:spMkLst>
            <pc:docMk/>
            <pc:sldMk cId="4117861118" sldId="378"/>
            <ac:spMk id="55" creationId="{FA0E8F19-94BA-2ACC-3BBA-44DEAC830611}"/>
          </ac:spMkLst>
        </pc:spChg>
        <pc:spChg chg="add mod">
          <ac:chgData name="design studio moara" userId="bb76c698d5ed7a70" providerId="LiveId" clId="{1285200B-2F2C-4D22-8DEA-9F4DC38BC19E}" dt="2024-01-22T03:48:58.849" v="2933" actId="1035"/>
          <ac:spMkLst>
            <pc:docMk/>
            <pc:sldMk cId="4117861118" sldId="378"/>
            <ac:spMk id="56" creationId="{AC3FD356-483C-3210-E32F-0B4EE79577B9}"/>
          </ac:spMkLst>
        </pc:spChg>
        <pc:spChg chg="add mod">
          <ac:chgData name="design studio moara" userId="bb76c698d5ed7a70" providerId="LiveId" clId="{1285200B-2F2C-4D22-8DEA-9F4DC38BC19E}" dt="2024-01-22T03:48:58.849" v="2933" actId="1035"/>
          <ac:spMkLst>
            <pc:docMk/>
            <pc:sldMk cId="4117861118" sldId="378"/>
            <ac:spMk id="57" creationId="{F9867B61-7375-9916-F48B-22BDC868BDB9}"/>
          </ac:spMkLst>
        </pc:spChg>
        <pc:spChg chg="mod topLvl">
          <ac:chgData name="design studio moara" userId="bb76c698d5ed7a70" providerId="LiveId" clId="{1285200B-2F2C-4D22-8DEA-9F4DC38BC19E}" dt="2024-01-22T03:50:07.385" v="2970" actId="165"/>
          <ac:spMkLst>
            <pc:docMk/>
            <pc:sldMk cId="4117861118" sldId="378"/>
            <ac:spMk id="63" creationId="{5DB16A2D-1B06-CCDA-A36E-6B02B2C2C2BA}"/>
          </ac:spMkLst>
        </pc:spChg>
        <pc:spChg chg="add mod topLvl">
          <ac:chgData name="design studio moara" userId="bb76c698d5ed7a70" providerId="LiveId" clId="{1285200B-2F2C-4D22-8DEA-9F4DC38BC19E}" dt="2024-01-22T03:50:17.365" v="2980" actId="1035"/>
          <ac:spMkLst>
            <pc:docMk/>
            <pc:sldMk cId="4117861118" sldId="378"/>
            <ac:spMk id="76" creationId="{83284E49-3CEF-E85B-98D3-97AC11FDEC6C}"/>
          </ac:spMkLst>
        </pc:spChg>
        <pc:spChg chg="add mod topLvl">
          <ac:chgData name="design studio moara" userId="bb76c698d5ed7a70" providerId="LiveId" clId="{1285200B-2F2C-4D22-8DEA-9F4DC38BC19E}" dt="2024-01-22T03:50:26.663" v="2998" actId="1035"/>
          <ac:spMkLst>
            <pc:docMk/>
            <pc:sldMk cId="4117861118" sldId="378"/>
            <ac:spMk id="77" creationId="{A4C2D71A-410A-248E-7A8F-FFC829D9EBE6}"/>
          </ac:spMkLst>
        </pc:spChg>
        <pc:spChg chg="mod topLvl">
          <ac:chgData name="design studio moara" userId="bb76c698d5ed7a70" providerId="LiveId" clId="{1285200B-2F2C-4D22-8DEA-9F4DC38BC19E}" dt="2024-01-22T03:50:40.456" v="2999" actId="164"/>
          <ac:spMkLst>
            <pc:docMk/>
            <pc:sldMk cId="4117861118" sldId="378"/>
            <ac:spMk id="80" creationId="{DA453E4A-D5DC-6FBA-02BF-4F6E91D30F59}"/>
          </ac:spMkLst>
        </pc:spChg>
        <pc:spChg chg="mod topLvl">
          <ac:chgData name="design studio moara" userId="bb76c698d5ed7a70" providerId="LiveId" clId="{1285200B-2F2C-4D22-8DEA-9F4DC38BC19E}" dt="2024-01-22T03:50:40.456" v="2999" actId="164"/>
          <ac:spMkLst>
            <pc:docMk/>
            <pc:sldMk cId="4117861118" sldId="378"/>
            <ac:spMk id="81" creationId="{8DA58FA7-06EB-0CD4-4282-BEE1F742AC7D}"/>
          </ac:spMkLst>
        </pc:spChg>
        <pc:spChg chg="mod topLvl">
          <ac:chgData name="design studio moara" userId="bb76c698d5ed7a70" providerId="LiveId" clId="{1285200B-2F2C-4D22-8DEA-9F4DC38BC19E}" dt="2024-01-22T03:50:40.456" v="2999" actId="164"/>
          <ac:spMkLst>
            <pc:docMk/>
            <pc:sldMk cId="4117861118" sldId="378"/>
            <ac:spMk id="82" creationId="{67D748A7-9C98-005F-28CF-EE9182D9222C}"/>
          </ac:spMkLst>
        </pc:spChg>
        <pc:spChg chg="mod topLvl">
          <ac:chgData name="design studio moara" userId="bb76c698d5ed7a70" providerId="LiveId" clId="{1285200B-2F2C-4D22-8DEA-9F4DC38BC19E}" dt="2024-01-22T03:50:07.385" v="2970" actId="165"/>
          <ac:spMkLst>
            <pc:docMk/>
            <pc:sldMk cId="4117861118" sldId="378"/>
            <ac:spMk id="84" creationId="{52078E55-F6E3-3CE3-8CAB-00C608FE1735}"/>
          </ac:spMkLst>
        </pc:spChg>
        <pc:spChg chg="mod topLvl">
          <ac:chgData name="design studio moara" userId="bb76c698d5ed7a70" providerId="LiveId" clId="{1285200B-2F2C-4D22-8DEA-9F4DC38BC19E}" dt="2024-01-22T03:50:17.365" v="2980" actId="1035"/>
          <ac:spMkLst>
            <pc:docMk/>
            <pc:sldMk cId="4117861118" sldId="378"/>
            <ac:spMk id="85" creationId="{956A7CFC-A42B-84A5-0973-B09024B8A2CD}"/>
          </ac:spMkLst>
        </pc:spChg>
        <pc:spChg chg="mod topLvl">
          <ac:chgData name="design studio moara" userId="bb76c698d5ed7a70" providerId="LiveId" clId="{1285200B-2F2C-4D22-8DEA-9F4DC38BC19E}" dt="2024-01-22T03:50:26.663" v="2998" actId="1035"/>
          <ac:spMkLst>
            <pc:docMk/>
            <pc:sldMk cId="4117861118" sldId="378"/>
            <ac:spMk id="86" creationId="{F556D14E-92B3-44C2-51EC-ABC92B43026C}"/>
          </ac:spMkLst>
        </pc:spChg>
        <pc:spChg chg="mod topLvl">
          <ac:chgData name="design studio moara" userId="bb76c698d5ed7a70" providerId="LiveId" clId="{1285200B-2F2C-4D22-8DEA-9F4DC38BC19E}" dt="2024-01-22T03:50:40.456" v="2999" actId="164"/>
          <ac:spMkLst>
            <pc:docMk/>
            <pc:sldMk cId="4117861118" sldId="378"/>
            <ac:spMk id="88" creationId="{4B8203D0-BAEF-E96D-0AF8-A442D6C50381}"/>
          </ac:spMkLst>
        </pc:spChg>
        <pc:spChg chg="mod topLvl">
          <ac:chgData name="design studio moara" userId="bb76c698d5ed7a70" providerId="LiveId" clId="{1285200B-2F2C-4D22-8DEA-9F4DC38BC19E}" dt="2024-01-22T03:50:40.456" v="2999" actId="164"/>
          <ac:spMkLst>
            <pc:docMk/>
            <pc:sldMk cId="4117861118" sldId="378"/>
            <ac:spMk id="89" creationId="{EAB1A897-7E18-BFA2-F7B5-69241D9A548B}"/>
          </ac:spMkLst>
        </pc:spChg>
        <pc:spChg chg="mod topLvl">
          <ac:chgData name="design studio moara" userId="bb76c698d5ed7a70" providerId="LiveId" clId="{1285200B-2F2C-4D22-8DEA-9F4DC38BC19E}" dt="2024-01-22T03:50:40.456" v="2999" actId="164"/>
          <ac:spMkLst>
            <pc:docMk/>
            <pc:sldMk cId="4117861118" sldId="378"/>
            <ac:spMk id="90" creationId="{32F1C73B-60EC-52D0-C0A4-599C9A1EC609}"/>
          </ac:spMkLst>
        </pc:spChg>
        <pc:spChg chg="mod">
          <ac:chgData name="design studio moara" userId="bb76c698d5ed7a70" providerId="LiveId" clId="{1285200B-2F2C-4D22-8DEA-9F4DC38BC19E}" dt="2024-01-22T03:50:59.139" v="3016"/>
          <ac:spMkLst>
            <pc:docMk/>
            <pc:sldMk cId="4117861118" sldId="378"/>
            <ac:spMk id="95" creationId="{72703611-3626-27FA-DD1A-895ED297D1F7}"/>
          </ac:spMkLst>
        </pc:spChg>
        <pc:grpChg chg="add del mod">
          <ac:chgData name="design studio moara" userId="bb76c698d5ed7a70" providerId="LiveId" clId="{1285200B-2F2C-4D22-8DEA-9F4DC38BC19E}" dt="2024-01-22T03:08:24.835" v="1835" actId="478"/>
          <ac:grpSpMkLst>
            <pc:docMk/>
            <pc:sldMk cId="4117861118" sldId="378"/>
            <ac:grpSpMk id="8" creationId="{862E679F-E1AB-EC74-3CAF-DE99D16F9267}"/>
          </ac:grpSpMkLst>
        </pc:grpChg>
        <pc:grpChg chg="mod">
          <ac:chgData name="design studio moara" userId="bb76c698d5ed7a70" providerId="LiveId" clId="{1285200B-2F2C-4D22-8DEA-9F4DC38BC19E}" dt="2024-01-22T03:04:11.363" v="1793"/>
          <ac:grpSpMkLst>
            <pc:docMk/>
            <pc:sldMk cId="4117861118" sldId="378"/>
            <ac:grpSpMk id="11" creationId="{A44BA52A-2C6E-1F29-AA68-E14B2490535B}"/>
          </ac:grpSpMkLst>
        </pc:grpChg>
        <pc:grpChg chg="add del mod">
          <ac:chgData name="design studio moara" userId="bb76c698d5ed7a70" providerId="LiveId" clId="{1285200B-2F2C-4D22-8DEA-9F4DC38BC19E}" dt="2024-01-22T03:06:12.316" v="1806" actId="165"/>
          <ac:grpSpMkLst>
            <pc:docMk/>
            <pc:sldMk cId="4117861118" sldId="378"/>
            <ac:grpSpMk id="21" creationId="{0D22DA64-2C80-B02F-0DFC-C75F1A6FC125}"/>
          </ac:grpSpMkLst>
        </pc:grpChg>
        <pc:grpChg chg="add del mod">
          <ac:chgData name="design studio moara" userId="bb76c698d5ed7a70" providerId="LiveId" clId="{1285200B-2F2C-4D22-8DEA-9F4DC38BC19E}" dt="2024-01-22T03:09:46.958" v="1902" actId="165"/>
          <ac:grpSpMkLst>
            <pc:docMk/>
            <pc:sldMk cId="4117861118" sldId="378"/>
            <ac:grpSpMk id="25" creationId="{F397899C-2112-2D83-4619-064736165277}"/>
          </ac:grpSpMkLst>
        </pc:grpChg>
        <pc:grpChg chg="add del mod">
          <ac:chgData name="design studio moara" userId="bb76c698d5ed7a70" providerId="LiveId" clId="{1285200B-2F2C-4D22-8DEA-9F4DC38BC19E}" dt="2024-01-22T03:45:26.570" v="2869" actId="478"/>
          <ac:grpSpMkLst>
            <pc:docMk/>
            <pc:sldMk cId="4117861118" sldId="378"/>
            <ac:grpSpMk id="34" creationId="{B24230EC-330F-CBA0-3CDC-9B903F580571}"/>
          </ac:grpSpMkLst>
        </pc:grpChg>
        <pc:grpChg chg="add mod">
          <ac:chgData name="design studio moara" userId="bb76c698d5ed7a70" providerId="LiveId" clId="{1285200B-2F2C-4D22-8DEA-9F4DC38BC19E}" dt="2024-01-22T03:11:01.643" v="1929" actId="164"/>
          <ac:grpSpMkLst>
            <pc:docMk/>
            <pc:sldMk cId="4117861118" sldId="378"/>
            <ac:grpSpMk id="38" creationId="{6529F878-8DCD-FEF7-E12F-58A24BD8D458}"/>
          </ac:grpSpMkLst>
        </pc:grpChg>
        <pc:grpChg chg="del mod">
          <ac:chgData name="design studio moara" userId="bb76c698d5ed7a70" providerId="LiveId" clId="{1285200B-2F2C-4D22-8DEA-9F4DC38BC19E}" dt="2024-01-22T03:01:54.927" v="1773" actId="478"/>
          <ac:grpSpMkLst>
            <pc:docMk/>
            <pc:sldMk cId="4117861118" sldId="378"/>
            <ac:grpSpMk id="44" creationId="{270F978B-6530-933F-F75D-711B396A11D3}"/>
          </ac:grpSpMkLst>
        </pc:grpChg>
        <pc:grpChg chg="add del mod">
          <ac:chgData name="design studio moara" userId="bb76c698d5ed7a70" providerId="LiveId" clId="{1285200B-2F2C-4D22-8DEA-9F4DC38BC19E}" dt="2024-01-22T03:12:46.004" v="1954" actId="478"/>
          <ac:grpSpMkLst>
            <pc:docMk/>
            <pc:sldMk cId="4117861118" sldId="378"/>
            <ac:grpSpMk id="45" creationId="{9A6621D2-02F1-4896-85E0-B75A8734B860}"/>
          </ac:grpSpMkLst>
        </pc:grpChg>
        <pc:grpChg chg="add del mod">
          <ac:chgData name="design studio moara" userId="bb76c698d5ed7a70" providerId="LiveId" clId="{1285200B-2F2C-4D22-8DEA-9F4DC38BC19E}" dt="2024-01-22T03:46:23.488" v="2885" actId="478"/>
          <ac:grpSpMkLst>
            <pc:docMk/>
            <pc:sldMk cId="4117861118" sldId="378"/>
            <ac:grpSpMk id="51" creationId="{6B6398F1-B2C6-F6C3-2D20-890A12BD5715}"/>
          </ac:grpSpMkLst>
        </pc:grpChg>
        <pc:grpChg chg="add mod">
          <ac:chgData name="design studio moara" userId="bb76c698d5ed7a70" providerId="LiveId" clId="{1285200B-2F2C-4D22-8DEA-9F4DC38BC19E}" dt="2024-01-22T03:46:40.310" v="2895" actId="1036"/>
          <ac:grpSpMkLst>
            <pc:docMk/>
            <pc:sldMk cId="4117861118" sldId="378"/>
            <ac:grpSpMk id="58" creationId="{E35DE884-6370-ADB8-7E39-B16A310E4B75}"/>
          </ac:grpSpMkLst>
        </pc:grpChg>
        <pc:grpChg chg="add del mod">
          <ac:chgData name="design studio moara" userId="bb76c698d5ed7a70" providerId="LiveId" clId="{1285200B-2F2C-4D22-8DEA-9F4DC38BC19E}" dt="2024-01-22T03:48:41.127" v="2926" actId="165"/>
          <ac:grpSpMkLst>
            <pc:docMk/>
            <pc:sldMk cId="4117861118" sldId="378"/>
            <ac:grpSpMk id="62" creationId="{50D38801-A8FA-8AEE-1174-BC02D56D1476}"/>
          </ac:grpSpMkLst>
        </pc:grpChg>
        <pc:grpChg chg="del mod topLvl">
          <ac:chgData name="design studio moara" userId="bb76c698d5ed7a70" providerId="LiveId" clId="{1285200B-2F2C-4D22-8DEA-9F4DC38BC19E}" dt="2024-01-22T03:48:44.495" v="2928" actId="478"/>
          <ac:grpSpMkLst>
            <pc:docMk/>
            <pc:sldMk cId="4117861118" sldId="378"/>
            <ac:grpSpMk id="64" creationId="{81006CE4-445C-E777-ADA3-18267C08CF87}"/>
          </ac:grpSpMkLst>
        </pc:grpChg>
        <pc:grpChg chg="add del mod">
          <ac:chgData name="design studio moara" userId="bb76c698d5ed7a70" providerId="LiveId" clId="{1285200B-2F2C-4D22-8DEA-9F4DC38BC19E}" dt="2024-01-22T03:50:07.385" v="2970" actId="165"/>
          <ac:grpSpMkLst>
            <pc:docMk/>
            <pc:sldMk cId="4117861118" sldId="378"/>
            <ac:grpSpMk id="78" creationId="{7877D4DD-8BC2-D16F-16B1-003FEC062AAC}"/>
          </ac:grpSpMkLst>
        </pc:grpChg>
        <pc:grpChg chg="add del mod">
          <ac:chgData name="design studio moara" userId="bb76c698d5ed7a70" providerId="LiveId" clId="{1285200B-2F2C-4D22-8DEA-9F4DC38BC19E}" dt="2024-01-22T03:50:07.385" v="2970" actId="165"/>
          <ac:grpSpMkLst>
            <pc:docMk/>
            <pc:sldMk cId="4117861118" sldId="378"/>
            <ac:grpSpMk id="79" creationId="{7876CB10-39B3-420D-98AD-A8E4AE44F10C}"/>
          </ac:grpSpMkLst>
        </pc:grpChg>
        <pc:grpChg chg="add del mod">
          <ac:chgData name="design studio moara" userId="bb76c698d5ed7a70" providerId="LiveId" clId="{1285200B-2F2C-4D22-8DEA-9F4DC38BC19E}" dt="2024-01-22T03:50:07.385" v="2970" actId="165"/>
          <ac:grpSpMkLst>
            <pc:docMk/>
            <pc:sldMk cId="4117861118" sldId="378"/>
            <ac:grpSpMk id="83" creationId="{AB0449A1-E9C4-501F-17CC-44C9DCD752F2}"/>
          </ac:grpSpMkLst>
        </pc:grpChg>
        <pc:grpChg chg="add del mod">
          <ac:chgData name="design studio moara" userId="bb76c698d5ed7a70" providerId="LiveId" clId="{1285200B-2F2C-4D22-8DEA-9F4DC38BC19E}" dt="2024-01-22T03:50:07.385" v="2970" actId="165"/>
          <ac:grpSpMkLst>
            <pc:docMk/>
            <pc:sldMk cId="4117861118" sldId="378"/>
            <ac:grpSpMk id="87" creationId="{4CAA2D18-91AA-4908-2C6C-C9FCFC43A4DD}"/>
          </ac:grpSpMkLst>
        </pc:grpChg>
        <pc:grpChg chg="add mod">
          <ac:chgData name="design studio moara" userId="bb76c698d5ed7a70" providerId="LiveId" clId="{1285200B-2F2C-4D22-8DEA-9F4DC38BC19E}" dt="2024-01-22T03:50:43.545" v="3015" actId="1037"/>
          <ac:grpSpMkLst>
            <pc:docMk/>
            <pc:sldMk cId="4117861118" sldId="378"/>
            <ac:grpSpMk id="91" creationId="{5BB055E5-85BE-2E38-A0FB-A3D8411110BF}"/>
          </ac:grpSpMkLst>
        </pc:grpChg>
        <pc:grpChg chg="add mod">
          <ac:chgData name="design studio moara" userId="bb76c698d5ed7a70" providerId="LiveId" clId="{1285200B-2F2C-4D22-8DEA-9F4DC38BC19E}" dt="2024-01-22T03:51:12.261" v="3018" actId="1076"/>
          <ac:grpSpMkLst>
            <pc:docMk/>
            <pc:sldMk cId="4117861118" sldId="378"/>
            <ac:grpSpMk id="92" creationId="{B9D1685E-923E-8848-2EFC-07FC3241F337}"/>
          </ac:grpSpMkLst>
        </pc:grpChg>
        <pc:grpChg chg="mod">
          <ac:chgData name="design studio moara" userId="bb76c698d5ed7a70" providerId="LiveId" clId="{1285200B-2F2C-4D22-8DEA-9F4DC38BC19E}" dt="2024-01-22T03:50:59.139" v="3016"/>
          <ac:grpSpMkLst>
            <pc:docMk/>
            <pc:sldMk cId="4117861118" sldId="378"/>
            <ac:grpSpMk id="94" creationId="{2C1A1F32-085B-D364-2495-4FB42E248AE4}"/>
          </ac:grpSpMkLst>
        </pc:grpChg>
        <pc:graphicFrameChg chg="mod">
          <ac:chgData name="design studio moara" userId="bb76c698d5ed7a70" providerId="LiveId" clId="{1285200B-2F2C-4D22-8DEA-9F4DC38BC19E}" dt="2024-01-22T03:50:59.139" v="3016"/>
          <ac:graphicFrameMkLst>
            <pc:docMk/>
            <pc:sldMk cId="4117861118" sldId="378"/>
            <ac:graphicFrameMk id="93" creationId="{F76030DD-E46F-22A7-BC49-05D0F7BC45B6}"/>
          </ac:graphicFrameMkLst>
        </pc:graphicFrameChg>
        <pc:picChg chg="mod">
          <ac:chgData name="design studio moara" userId="bb76c698d5ed7a70" providerId="LiveId" clId="{1285200B-2F2C-4D22-8DEA-9F4DC38BC19E}" dt="2024-01-22T03:50:59.139" v="3016"/>
          <ac:picMkLst>
            <pc:docMk/>
            <pc:sldMk cId="4117861118" sldId="378"/>
            <ac:picMk id="96" creationId="{6CF85AAC-723C-CF4D-EDF7-32D942FB721E}"/>
          </ac:picMkLst>
        </pc:picChg>
        <pc:cxnChg chg="add del">
          <ac:chgData name="design studio moara" userId="bb76c698d5ed7a70" providerId="LiveId" clId="{1285200B-2F2C-4D22-8DEA-9F4DC38BC19E}" dt="2024-01-22T03:01:52.119" v="1771" actId="478"/>
          <ac:cxnSpMkLst>
            <pc:docMk/>
            <pc:sldMk cId="4117861118" sldId="378"/>
            <ac:cxnSpMk id="10" creationId="{C0A83FFF-1205-95EF-FB41-6E3BF15FBA59}"/>
          </ac:cxnSpMkLst>
        </pc:cxnChg>
        <pc:cxnChg chg="mod">
          <ac:chgData name="design studio moara" userId="bb76c698d5ed7a70" providerId="LiveId" clId="{1285200B-2F2C-4D22-8DEA-9F4DC38BC19E}" dt="2024-01-22T03:04:11.363" v="1793"/>
          <ac:cxnSpMkLst>
            <pc:docMk/>
            <pc:sldMk cId="4117861118" sldId="378"/>
            <ac:cxnSpMk id="12" creationId="{1F5AD204-D3A0-1817-42A4-D5EEC141A7C3}"/>
          </ac:cxnSpMkLst>
        </pc:cxnChg>
        <pc:cxnChg chg="mod">
          <ac:chgData name="design studio moara" userId="bb76c698d5ed7a70" providerId="LiveId" clId="{1285200B-2F2C-4D22-8DEA-9F4DC38BC19E}" dt="2024-01-22T03:04:11.363" v="1793"/>
          <ac:cxnSpMkLst>
            <pc:docMk/>
            <pc:sldMk cId="4117861118" sldId="378"/>
            <ac:cxnSpMk id="13" creationId="{B5DF1B5D-59DB-99BB-2F0B-00A422FF5023}"/>
          </ac:cxnSpMkLst>
        </pc:cxnChg>
        <pc:cxnChg chg="mod">
          <ac:chgData name="design studio moara" userId="bb76c698d5ed7a70" providerId="LiveId" clId="{1285200B-2F2C-4D22-8DEA-9F4DC38BC19E}" dt="2024-01-22T03:04:11.363" v="1793"/>
          <ac:cxnSpMkLst>
            <pc:docMk/>
            <pc:sldMk cId="4117861118" sldId="378"/>
            <ac:cxnSpMk id="14" creationId="{47A4658C-9F64-7DED-0384-2A06D1CDA46A}"/>
          </ac:cxnSpMkLst>
        </pc:cxnChg>
        <pc:cxnChg chg="mod">
          <ac:chgData name="design studio moara" userId="bb76c698d5ed7a70" providerId="LiveId" clId="{1285200B-2F2C-4D22-8DEA-9F4DC38BC19E}" dt="2024-01-22T03:08:25.988" v="1836"/>
          <ac:cxnSpMkLst>
            <pc:docMk/>
            <pc:sldMk cId="4117861118" sldId="378"/>
            <ac:cxnSpMk id="35" creationId="{CE360725-197C-426A-3BFA-14EAB57D720B}"/>
          </ac:cxnSpMkLst>
        </pc:cxnChg>
        <pc:cxnChg chg="mod">
          <ac:chgData name="design studio moara" userId="bb76c698d5ed7a70" providerId="LiveId" clId="{1285200B-2F2C-4D22-8DEA-9F4DC38BC19E}" dt="2024-01-22T03:08:25.988" v="1836"/>
          <ac:cxnSpMkLst>
            <pc:docMk/>
            <pc:sldMk cId="4117861118" sldId="378"/>
            <ac:cxnSpMk id="36" creationId="{8A1A7D61-4E52-B427-9092-0943396433A5}"/>
          </ac:cxnSpMkLst>
        </pc:cxnChg>
        <pc:cxnChg chg="mod">
          <ac:chgData name="design studio moara" userId="bb76c698d5ed7a70" providerId="LiveId" clId="{1285200B-2F2C-4D22-8DEA-9F4DC38BC19E}" dt="2024-01-22T03:08:25.988" v="1836"/>
          <ac:cxnSpMkLst>
            <pc:docMk/>
            <pc:sldMk cId="4117861118" sldId="378"/>
            <ac:cxnSpMk id="37" creationId="{699716BE-D610-3F75-AB7C-02BE09648517}"/>
          </ac:cxnSpMkLst>
        </pc:cxnChg>
        <pc:cxnChg chg="add del mod">
          <ac:chgData name="design studio moara" userId="bb76c698d5ed7a70" providerId="LiveId" clId="{1285200B-2F2C-4D22-8DEA-9F4DC38BC19E}" dt="2024-01-22T03:11:42.800" v="1945" actId="478"/>
          <ac:cxnSpMkLst>
            <pc:docMk/>
            <pc:sldMk cId="4117861118" sldId="378"/>
            <ac:cxnSpMk id="46" creationId="{A9697BD1-EAB3-0C17-5DC4-F35DA8132F5F}"/>
          </ac:cxnSpMkLst>
        </pc:cxnChg>
        <pc:cxnChg chg="mod">
          <ac:chgData name="design studio moara" userId="bb76c698d5ed7a70" providerId="LiveId" clId="{1285200B-2F2C-4D22-8DEA-9F4DC38BC19E}" dt="2024-01-22T03:45:26.934" v="2870"/>
          <ac:cxnSpMkLst>
            <pc:docMk/>
            <pc:sldMk cId="4117861118" sldId="378"/>
            <ac:cxnSpMk id="52" creationId="{071D86B6-26FE-6785-117F-F45389E9E3E7}"/>
          </ac:cxnSpMkLst>
        </pc:cxnChg>
        <pc:cxnChg chg="mod">
          <ac:chgData name="design studio moara" userId="bb76c698d5ed7a70" providerId="LiveId" clId="{1285200B-2F2C-4D22-8DEA-9F4DC38BC19E}" dt="2024-01-22T03:45:26.934" v="2870"/>
          <ac:cxnSpMkLst>
            <pc:docMk/>
            <pc:sldMk cId="4117861118" sldId="378"/>
            <ac:cxnSpMk id="53" creationId="{FE8CAD50-B35D-0B6F-8DCD-A79CD17092B4}"/>
          </ac:cxnSpMkLst>
        </pc:cxnChg>
        <pc:cxnChg chg="mod">
          <ac:chgData name="design studio moara" userId="bb76c698d5ed7a70" providerId="LiveId" clId="{1285200B-2F2C-4D22-8DEA-9F4DC38BC19E}" dt="2024-01-22T03:45:26.934" v="2870"/>
          <ac:cxnSpMkLst>
            <pc:docMk/>
            <pc:sldMk cId="4117861118" sldId="378"/>
            <ac:cxnSpMk id="54" creationId="{B3E469C7-0BCB-35C6-7F69-0BC9F654C00B}"/>
          </ac:cxnSpMkLst>
        </pc:cxnChg>
        <pc:cxnChg chg="mod">
          <ac:chgData name="design studio moara" userId="bb76c698d5ed7a70" providerId="LiveId" clId="{1285200B-2F2C-4D22-8DEA-9F4DC38BC19E}" dt="2024-01-22T03:46:32.907" v="2886"/>
          <ac:cxnSpMkLst>
            <pc:docMk/>
            <pc:sldMk cId="4117861118" sldId="378"/>
            <ac:cxnSpMk id="59" creationId="{D002B726-B800-645C-B8A9-7FEC88DCECDB}"/>
          </ac:cxnSpMkLst>
        </pc:cxnChg>
        <pc:cxnChg chg="mod">
          <ac:chgData name="design studio moara" userId="bb76c698d5ed7a70" providerId="LiveId" clId="{1285200B-2F2C-4D22-8DEA-9F4DC38BC19E}" dt="2024-01-22T03:46:32.907" v="2886"/>
          <ac:cxnSpMkLst>
            <pc:docMk/>
            <pc:sldMk cId="4117861118" sldId="378"/>
            <ac:cxnSpMk id="60" creationId="{B400625D-734F-70D6-AAA3-3D8201B8B7D7}"/>
          </ac:cxnSpMkLst>
        </pc:cxnChg>
        <pc:cxnChg chg="mod">
          <ac:chgData name="design studio moara" userId="bb76c698d5ed7a70" providerId="LiveId" clId="{1285200B-2F2C-4D22-8DEA-9F4DC38BC19E}" dt="2024-01-22T03:46:32.907" v="2886"/>
          <ac:cxnSpMkLst>
            <pc:docMk/>
            <pc:sldMk cId="4117861118" sldId="378"/>
            <ac:cxnSpMk id="61" creationId="{9122E7CD-8024-A15F-4A43-05942CD6715B}"/>
          </ac:cxnSpMkLst>
        </pc:cxnChg>
        <pc:cxnChg chg="mod">
          <ac:chgData name="design studio moara" userId="bb76c698d5ed7a70" providerId="LiveId" clId="{1285200B-2F2C-4D22-8DEA-9F4DC38BC19E}" dt="2024-01-22T03:48:41.127" v="2926" actId="165"/>
          <ac:cxnSpMkLst>
            <pc:docMk/>
            <pc:sldMk cId="4117861118" sldId="378"/>
            <ac:cxnSpMk id="65" creationId="{7AF221BB-FD3E-98D3-6C9F-FE86BAD97B6B}"/>
          </ac:cxnSpMkLst>
        </pc:cxnChg>
        <pc:cxnChg chg="mod">
          <ac:chgData name="design studio moara" userId="bb76c698d5ed7a70" providerId="LiveId" clId="{1285200B-2F2C-4D22-8DEA-9F4DC38BC19E}" dt="2024-01-22T03:48:41.127" v="2926" actId="165"/>
          <ac:cxnSpMkLst>
            <pc:docMk/>
            <pc:sldMk cId="4117861118" sldId="378"/>
            <ac:cxnSpMk id="66" creationId="{DEF587AD-0708-B8BF-2EBD-27BCC11EF5DA}"/>
          </ac:cxnSpMkLst>
        </pc:cxnChg>
        <pc:cxnChg chg="mod">
          <ac:chgData name="design studio moara" userId="bb76c698d5ed7a70" providerId="LiveId" clId="{1285200B-2F2C-4D22-8DEA-9F4DC38BC19E}" dt="2024-01-22T03:48:41.127" v="2926" actId="165"/>
          <ac:cxnSpMkLst>
            <pc:docMk/>
            <pc:sldMk cId="4117861118" sldId="378"/>
            <ac:cxnSpMk id="67" creationId="{1CFC95E9-3340-8907-60DA-C1190DCF450C}"/>
          </ac:cxnSpMkLst>
        </pc:cxnChg>
        <pc:cxnChg chg="add del">
          <ac:chgData name="design studio moara" userId="bb76c698d5ed7a70" providerId="LiveId" clId="{1285200B-2F2C-4D22-8DEA-9F4DC38BC19E}" dt="2024-01-22T03:47:33.123" v="2903" actId="11529"/>
          <ac:cxnSpMkLst>
            <pc:docMk/>
            <pc:sldMk cId="4117861118" sldId="378"/>
            <ac:cxnSpMk id="69" creationId="{C51CF217-E8C6-3F72-504B-9DD2ABEF8F2C}"/>
          </ac:cxnSpMkLst>
        </pc:cxnChg>
        <pc:cxnChg chg="add mod">
          <ac:chgData name="design studio moara" userId="bb76c698d5ed7a70" providerId="LiveId" clId="{1285200B-2F2C-4D22-8DEA-9F4DC38BC19E}" dt="2024-01-22T03:48:30.087" v="2923" actId="692"/>
          <ac:cxnSpMkLst>
            <pc:docMk/>
            <pc:sldMk cId="4117861118" sldId="378"/>
            <ac:cxnSpMk id="71" creationId="{13461849-1D96-DD85-1080-D4178551D0CB}"/>
          </ac:cxnSpMkLst>
        </pc:cxnChg>
        <pc:cxnChg chg="add mod">
          <ac:chgData name="design studio moara" userId="bb76c698d5ed7a70" providerId="LiveId" clId="{1285200B-2F2C-4D22-8DEA-9F4DC38BC19E}" dt="2024-01-22T03:48:30.087" v="2923" actId="692"/>
          <ac:cxnSpMkLst>
            <pc:docMk/>
            <pc:sldMk cId="4117861118" sldId="378"/>
            <ac:cxnSpMk id="74" creationId="{900C21BE-B5CA-0128-C5F7-6A2E9B653F52}"/>
          </ac:cxnSpMkLst>
        </pc:cxnChg>
      </pc:sldChg>
      <pc:sldChg chg="addSp delSp modSp add del mod modClrScheme chgLayout">
        <pc:chgData name="design studio moara" userId="bb76c698d5ed7a70" providerId="LiveId" clId="{1285200B-2F2C-4D22-8DEA-9F4DC38BC19E}" dt="2024-01-23T04:19:52.352" v="10895" actId="47"/>
        <pc:sldMkLst>
          <pc:docMk/>
          <pc:sldMk cId="27214795" sldId="379"/>
        </pc:sldMkLst>
        <pc:spChg chg="add del mod">
          <ac:chgData name="design studio moara" userId="bb76c698d5ed7a70" providerId="LiveId" clId="{1285200B-2F2C-4D22-8DEA-9F4DC38BC19E}" dt="2024-01-23T04:05:39.469" v="10656" actId="478"/>
          <ac:spMkLst>
            <pc:docMk/>
            <pc:sldMk cId="27214795" sldId="379"/>
            <ac:spMk id="2" creationId="{6EEEB108-670F-6D2C-366F-982BBE14F2F6}"/>
          </ac:spMkLst>
        </pc:spChg>
        <pc:spChg chg="add del mod">
          <ac:chgData name="design studio moara" userId="bb76c698d5ed7a70" providerId="LiveId" clId="{1285200B-2F2C-4D22-8DEA-9F4DC38BC19E}" dt="2024-01-23T04:05:39.469" v="10656" actId="478"/>
          <ac:spMkLst>
            <pc:docMk/>
            <pc:sldMk cId="27214795" sldId="379"/>
            <ac:spMk id="3" creationId="{65F44D16-FF27-BE80-A6FA-EC39F19E89D0}"/>
          </ac:spMkLst>
        </pc:spChg>
        <pc:spChg chg="add del mod">
          <ac:chgData name="design studio moara" userId="bb76c698d5ed7a70" providerId="LiveId" clId="{1285200B-2F2C-4D22-8DEA-9F4DC38BC19E}" dt="2024-01-23T04:08:02.979" v="10682" actId="21"/>
          <ac:spMkLst>
            <pc:docMk/>
            <pc:sldMk cId="27214795" sldId="379"/>
            <ac:spMk id="9" creationId="{A7368D97-EB48-F78F-107D-4E465421BD67}"/>
          </ac:spMkLst>
        </pc:spChg>
        <pc:spChg chg="mod">
          <ac:chgData name="design studio moara" userId="bb76c698d5ed7a70" providerId="LiveId" clId="{1285200B-2F2C-4D22-8DEA-9F4DC38BC19E}" dt="2024-01-23T04:07:47.981" v="10677" actId="692"/>
          <ac:spMkLst>
            <pc:docMk/>
            <pc:sldMk cId="27214795" sldId="379"/>
            <ac:spMk id="11" creationId="{8352B472-A52E-4A46-0DA9-CE2DC0AC0425}"/>
          </ac:spMkLst>
        </pc:spChg>
        <pc:spChg chg="mod">
          <ac:chgData name="design studio moara" userId="bb76c698d5ed7a70" providerId="LiveId" clId="{1285200B-2F2C-4D22-8DEA-9F4DC38BC19E}" dt="2024-01-23T04:07:36.446" v="10676" actId="14100"/>
          <ac:spMkLst>
            <pc:docMk/>
            <pc:sldMk cId="27214795" sldId="379"/>
            <ac:spMk id="12" creationId="{D08AA721-A1E8-D8D4-F5CA-5F42390FB32E}"/>
          </ac:spMkLst>
        </pc:spChg>
        <pc:spChg chg="mod topLvl">
          <ac:chgData name="design studio moara" userId="bb76c698d5ed7a70" providerId="LiveId" clId="{1285200B-2F2C-4D22-8DEA-9F4DC38BC19E}" dt="2024-01-23T04:05:15.340" v="10646" actId="164"/>
          <ac:spMkLst>
            <pc:docMk/>
            <pc:sldMk cId="27214795" sldId="379"/>
            <ac:spMk id="16" creationId="{E5C0E6B2-CAA6-759A-A384-F7FFCE85D948}"/>
          </ac:spMkLst>
        </pc:spChg>
        <pc:spChg chg="mod">
          <ac:chgData name="design studio moara" userId="bb76c698d5ed7a70" providerId="LiveId" clId="{1285200B-2F2C-4D22-8DEA-9F4DC38BC19E}" dt="2024-01-23T04:04:41.146" v="10639"/>
          <ac:spMkLst>
            <pc:docMk/>
            <pc:sldMk cId="27214795" sldId="379"/>
            <ac:spMk id="19" creationId="{1921B9D7-292D-5619-E320-88C3E9DFC45E}"/>
          </ac:spMkLst>
        </pc:spChg>
        <pc:spChg chg="add del mod">
          <ac:chgData name="design studio moara" userId="bb76c698d5ed7a70" providerId="LiveId" clId="{1285200B-2F2C-4D22-8DEA-9F4DC38BC19E}" dt="2024-01-22T04:11:38.534" v="3417" actId="478"/>
          <ac:spMkLst>
            <pc:docMk/>
            <pc:sldMk cId="27214795" sldId="379"/>
            <ac:spMk id="19" creationId="{93949329-54EF-54BB-C28B-2F5C35FE7D75}"/>
          </ac:spMkLst>
        </pc:spChg>
        <pc:spChg chg="mod topLvl">
          <ac:chgData name="design studio moara" userId="bb76c698d5ed7a70" providerId="LiveId" clId="{1285200B-2F2C-4D22-8DEA-9F4DC38BC19E}" dt="2024-01-23T04:05:15.340" v="10646" actId="164"/>
          <ac:spMkLst>
            <pc:docMk/>
            <pc:sldMk cId="27214795" sldId="379"/>
            <ac:spMk id="20" creationId="{38EDF899-3747-C053-D583-F0695673500B}"/>
          </ac:spMkLst>
        </pc:spChg>
        <pc:spChg chg="mod">
          <ac:chgData name="design studio moara" userId="bb76c698d5ed7a70" providerId="LiveId" clId="{1285200B-2F2C-4D22-8DEA-9F4DC38BC19E}" dt="2024-01-23T04:04:41.146" v="10639"/>
          <ac:spMkLst>
            <pc:docMk/>
            <pc:sldMk cId="27214795" sldId="379"/>
            <ac:spMk id="22" creationId="{5FE7FAF1-4122-5DA9-2352-31B9FEC0B217}"/>
          </ac:spMkLst>
        </pc:spChg>
        <pc:spChg chg="mod topLvl">
          <ac:chgData name="design studio moara" userId="bb76c698d5ed7a70" providerId="LiveId" clId="{1285200B-2F2C-4D22-8DEA-9F4DC38BC19E}" dt="2024-01-23T04:05:54.422" v="10658" actId="554"/>
          <ac:spMkLst>
            <pc:docMk/>
            <pc:sldMk cId="27214795" sldId="379"/>
            <ac:spMk id="28" creationId="{9A7CE4B9-95C1-1B1B-7A56-E1FE24D32EE6}"/>
          </ac:spMkLst>
        </pc:spChg>
        <pc:spChg chg="mod topLvl">
          <ac:chgData name="design studio moara" userId="bb76c698d5ed7a70" providerId="LiveId" clId="{1285200B-2F2C-4D22-8DEA-9F4DC38BC19E}" dt="2024-01-23T04:06:29.752" v="10666" actId="20577"/>
          <ac:spMkLst>
            <pc:docMk/>
            <pc:sldMk cId="27214795" sldId="379"/>
            <ac:spMk id="29" creationId="{A0D3D8D0-6104-8D66-5FA7-96A85341621F}"/>
          </ac:spMkLst>
        </pc:spChg>
        <pc:spChg chg="add del mod">
          <ac:chgData name="design studio moara" userId="bb76c698d5ed7a70" providerId="LiveId" clId="{1285200B-2F2C-4D22-8DEA-9F4DC38BC19E}" dt="2024-01-23T04:06:31.543" v="10667" actId="478"/>
          <ac:spMkLst>
            <pc:docMk/>
            <pc:sldMk cId="27214795" sldId="379"/>
            <ac:spMk id="34" creationId="{BA97DCCF-C764-E820-A659-C0ADBEF95F47}"/>
          </ac:spMkLst>
        </pc:spChg>
        <pc:spChg chg="add del mod ord">
          <ac:chgData name="design studio moara" userId="bb76c698d5ed7a70" providerId="LiveId" clId="{1285200B-2F2C-4D22-8DEA-9F4DC38BC19E}" dt="2024-01-23T04:09:55.093" v="10697" actId="931"/>
          <ac:spMkLst>
            <pc:docMk/>
            <pc:sldMk cId="27214795" sldId="379"/>
            <ac:spMk id="35" creationId="{877D4B65-3E5A-C6E0-49B9-41E3D0BD1119}"/>
          </ac:spMkLst>
        </pc:spChg>
        <pc:spChg chg="del mod">
          <ac:chgData name="design studio moara" userId="bb76c698d5ed7a70" providerId="LiveId" clId="{1285200B-2F2C-4D22-8DEA-9F4DC38BC19E}" dt="2024-01-22T03:28:48.366" v="2514" actId="478"/>
          <ac:spMkLst>
            <pc:docMk/>
            <pc:sldMk cId="27214795" sldId="379"/>
            <ac:spMk id="37" creationId="{9C23729C-D9B3-FA4D-ED3D-C5A560A386AC}"/>
          </ac:spMkLst>
        </pc:spChg>
        <pc:spChg chg="del mod">
          <ac:chgData name="design studio moara" userId="bb76c698d5ed7a70" providerId="LiveId" clId="{1285200B-2F2C-4D22-8DEA-9F4DC38BC19E}" dt="2024-01-22T03:28:52.436" v="2516" actId="478"/>
          <ac:spMkLst>
            <pc:docMk/>
            <pc:sldMk cId="27214795" sldId="379"/>
            <ac:spMk id="38" creationId="{F3BBC3C4-15A5-A34D-CD54-A8EC7A28E1BA}"/>
          </ac:spMkLst>
        </pc:spChg>
        <pc:spChg chg="mod">
          <ac:chgData name="design studio moara" userId="bb76c698d5ed7a70" providerId="LiveId" clId="{1285200B-2F2C-4D22-8DEA-9F4DC38BC19E}" dt="2024-01-23T04:04:08.528" v="10638" actId="20577"/>
          <ac:spMkLst>
            <pc:docMk/>
            <pc:sldMk cId="27214795" sldId="379"/>
            <ac:spMk id="64" creationId="{E9110DDC-8D6A-CDCB-ABB7-42EC0EE0A06E}"/>
          </ac:spMkLst>
        </pc:spChg>
        <pc:grpChg chg="add del mod">
          <ac:chgData name="design studio moara" userId="bb76c698d5ed7a70" providerId="LiveId" clId="{1285200B-2F2C-4D22-8DEA-9F4DC38BC19E}" dt="2024-01-23T04:05:39.469" v="10656" actId="478"/>
          <ac:grpSpMkLst>
            <pc:docMk/>
            <pc:sldMk cId="27214795" sldId="379"/>
            <ac:grpSpMk id="4" creationId="{FFC7563A-59D5-17CC-5F71-E0891C556461}"/>
          </ac:grpSpMkLst>
        </pc:grpChg>
        <pc:grpChg chg="add mod">
          <ac:chgData name="design studio moara" userId="bb76c698d5ed7a70" providerId="LiveId" clId="{1285200B-2F2C-4D22-8DEA-9F4DC38BC19E}" dt="2024-01-23T04:07:59.541" v="10681" actId="1037"/>
          <ac:grpSpMkLst>
            <pc:docMk/>
            <pc:sldMk cId="27214795" sldId="379"/>
            <ac:grpSpMk id="10" creationId="{BA93A1E3-4D10-50FF-06F5-3C3BEADA2079}"/>
          </ac:grpSpMkLst>
        </pc:grpChg>
        <pc:grpChg chg="mod">
          <ac:chgData name="design studio moara" userId="bb76c698d5ed7a70" providerId="LiveId" clId="{1285200B-2F2C-4D22-8DEA-9F4DC38BC19E}" dt="2024-01-22T03:31:49.950" v="2573"/>
          <ac:grpSpMkLst>
            <pc:docMk/>
            <pc:sldMk cId="27214795" sldId="379"/>
            <ac:grpSpMk id="13" creationId="{5FC7CEBB-9DD0-0917-D2B9-195D82A6CED2}"/>
          </ac:grpSpMkLst>
        </pc:grpChg>
        <pc:grpChg chg="add del mod">
          <ac:chgData name="design studio moara" userId="bb76c698d5ed7a70" providerId="LiveId" clId="{1285200B-2F2C-4D22-8DEA-9F4DC38BC19E}" dt="2024-01-22T03:39:46.801" v="2760" actId="165"/>
          <ac:grpSpMkLst>
            <pc:docMk/>
            <pc:sldMk cId="27214795" sldId="379"/>
            <ac:grpSpMk id="18" creationId="{091C42A3-D935-077F-6982-35E1AD5D1CF6}"/>
          </ac:grpSpMkLst>
        </pc:grpChg>
        <pc:grpChg chg="add del mod">
          <ac:chgData name="design studio moara" userId="bb76c698d5ed7a70" providerId="LiveId" clId="{1285200B-2F2C-4D22-8DEA-9F4DC38BC19E}" dt="2024-01-23T04:05:02.558" v="10643" actId="478"/>
          <ac:grpSpMkLst>
            <pc:docMk/>
            <pc:sldMk cId="27214795" sldId="379"/>
            <ac:grpSpMk id="18" creationId="{CCC114D7-23F2-B159-938C-F7C93F9B8856}"/>
          </ac:grpSpMkLst>
        </pc:grpChg>
        <pc:grpChg chg="mod">
          <ac:chgData name="design studio moara" userId="bb76c698d5ed7a70" providerId="LiveId" clId="{1285200B-2F2C-4D22-8DEA-9F4DC38BC19E}" dt="2024-01-23T04:04:41.146" v="10639"/>
          <ac:grpSpMkLst>
            <pc:docMk/>
            <pc:sldMk cId="27214795" sldId="379"/>
            <ac:grpSpMk id="21" creationId="{19ECF0AF-EC4F-8442-16E8-7D6619E27858}"/>
          </ac:grpSpMkLst>
        </pc:grpChg>
        <pc:grpChg chg="add mod">
          <ac:chgData name="design studio moara" userId="bb76c698d5ed7a70" providerId="LiveId" clId="{1285200B-2F2C-4D22-8DEA-9F4DC38BC19E}" dt="2024-01-23T04:05:15.340" v="10646" actId="164"/>
          <ac:grpSpMkLst>
            <pc:docMk/>
            <pc:sldMk cId="27214795" sldId="379"/>
            <ac:grpSpMk id="26" creationId="{79BEBA14-A922-3A42-5332-9AF64879B765}"/>
          </ac:grpSpMkLst>
        </pc:grpChg>
        <pc:grpChg chg="add del mod">
          <ac:chgData name="design studio moara" userId="bb76c698d5ed7a70" providerId="LiveId" clId="{1285200B-2F2C-4D22-8DEA-9F4DC38BC19E}" dt="2024-01-23T04:05:50.659" v="10657" actId="165"/>
          <ac:grpSpMkLst>
            <pc:docMk/>
            <pc:sldMk cId="27214795" sldId="379"/>
            <ac:grpSpMk id="27" creationId="{CF2FEA23-9EB7-4E57-8426-60DB7CB3F056}"/>
          </ac:grpSpMkLst>
        </pc:grpChg>
        <pc:grpChg chg="mod topLvl">
          <ac:chgData name="design studio moara" userId="bb76c698d5ed7a70" providerId="LiveId" clId="{1285200B-2F2C-4D22-8DEA-9F4DC38BC19E}" dt="2024-01-23T04:05:54.422" v="10658" actId="554"/>
          <ac:grpSpMkLst>
            <pc:docMk/>
            <pc:sldMk cId="27214795" sldId="379"/>
            <ac:grpSpMk id="30" creationId="{B4548C9F-A3E3-CEF0-E395-FAF223823BE7}"/>
          </ac:grpSpMkLst>
        </pc:grpChg>
        <pc:grpChg chg="mod topLvl">
          <ac:chgData name="design studio moara" userId="bb76c698d5ed7a70" providerId="LiveId" clId="{1285200B-2F2C-4D22-8DEA-9F4DC38BC19E}" dt="2024-01-23T04:05:15.340" v="10646" actId="164"/>
          <ac:grpSpMkLst>
            <pc:docMk/>
            <pc:sldMk cId="27214795" sldId="379"/>
            <ac:grpSpMk id="65" creationId="{D56ADA5F-E1D7-FCE9-8C48-6169940E2B7A}"/>
          </ac:grpSpMkLst>
        </pc:grpChg>
        <pc:picChg chg="add mod modCrop">
          <ac:chgData name="design studio moara" userId="bb76c698d5ed7a70" providerId="LiveId" clId="{1285200B-2F2C-4D22-8DEA-9F4DC38BC19E}" dt="2024-01-23T04:10:20.946" v="10707" actId="18131"/>
          <ac:picMkLst>
            <pc:docMk/>
            <pc:sldMk cId="27214795" sldId="379"/>
            <ac:picMk id="37" creationId="{6D1CECB1-35C4-AEB3-C38E-0E199961DDBC}"/>
          </ac:picMkLst>
        </pc:picChg>
        <pc:cxnChg chg="mod">
          <ac:chgData name="design studio moara" userId="bb76c698d5ed7a70" providerId="LiveId" clId="{1285200B-2F2C-4D22-8DEA-9F4DC38BC19E}" dt="2024-01-22T03:28:24.361" v="2498"/>
          <ac:cxnSpMkLst>
            <pc:docMk/>
            <pc:sldMk cId="27214795" sldId="379"/>
            <ac:cxnSpMk id="5" creationId="{43329462-2E26-7A09-5E7F-15DB5160A6E8}"/>
          </ac:cxnSpMkLst>
        </pc:cxnChg>
        <pc:cxnChg chg="mod">
          <ac:chgData name="design studio moara" userId="bb76c698d5ed7a70" providerId="LiveId" clId="{1285200B-2F2C-4D22-8DEA-9F4DC38BC19E}" dt="2024-01-22T03:28:24.361" v="2498"/>
          <ac:cxnSpMkLst>
            <pc:docMk/>
            <pc:sldMk cId="27214795" sldId="379"/>
            <ac:cxnSpMk id="6" creationId="{1113C607-D137-D23A-C245-3DB18313E0F8}"/>
          </ac:cxnSpMkLst>
        </pc:cxnChg>
        <pc:cxnChg chg="mod">
          <ac:chgData name="design studio moara" userId="bb76c698d5ed7a70" providerId="LiveId" clId="{1285200B-2F2C-4D22-8DEA-9F4DC38BC19E}" dt="2024-01-22T03:28:24.361" v="2498"/>
          <ac:cxnSpMkLst>
            <pc:docMk/>
            <pc:sldMk cId="27214795" sldId="379"/>
            <ac:cxnSpMk id="8" creationId="{D4CFE080-C6DC-2B69-3C30-53D4D3BABDE3}"/>
          </ac:cxnSpMkLst>
        </pc:cxnChg>
        <pc:cxnChg chg="mod">
          <ac:chgData name="design studio moara" userId="bb76c698d5ed7a70" providerId="LiveId" clId="{1285200B-2F2C-4D22-8DEA-9F4DC38BC19E}" dt="2024-01-22T03:31:49.950" v="2573"/>
          <ac:cxnSpMkLst>
            <pc:docMk/>
            <pc:sldMk cId="27214795" sldId="379"/>
            <ac:cxnSpMk id="14" creationId="{CCD69227-F039-D427-3E68-966B168A24A7}"/>
          </ac:cxnSpMkLst>
        </pc:cxnChg>
        <pc:cxnChg chg="mod">
          <ac:chgData name="design studio moara" userId="bb76c698d5ed7a70" providerId="LiveId" clId="{1285200B-2F2C-4D22-8DEA-9F4DC38BC19E}" dt="2024-01-22T03:31:49.950" v="2573"/>
          <ac:cxnSpMkLst>
            <pc:docMk/>
            <pc:sldMk cId="27214795" sldId="379"/>
            <ac:cxnSpMk id="15" creationId="{B75902B6-BDF7-B84F-D907-709A0FD4D7DB}"/>
          </ac:cxnSpMkLst>
        </pc:cxnChg>
        <pc:cxnChg chg="mod">
          <ac:chgData name="design studio moara" userId="bb76c698d5ed7a70" providerId="LiveId" clId="{1285200B-2F2C-4D22-8DEA-9F4DC38BC19E}" dt="2024-01-22T03:31:49.950" v="2573"/>
          <ac:cxnSpMkLst>
            <pc:docMk/>
            <pc:sldMk cId="27214795" sldId="379"/>
            <ac:cxnSpMk id="17" creationId="{639E1181-3CAD-1E0C-46DB-76663465299A}"/>
          </ac:cxnSpMkLst>
        </pc:cxnChg>
        <pc:cxnChg chg="mod">
          <ac:chgData name="design studio moara" userId="bb76c698d5ed7a70" providerId="LiveId" clId="{1285200B-2F2C-4D22-8DEA-9F4DC38BC19E}" dt="2024-01-23T04:04:41.146" v="10639"/>
          <ac:cxnSpMkLst>
            <pc:docMk/>
            <pc:sldMk cId="27214795" sldId="379"/>
            <ac:cxnSpMk id="23" creationId="{30332B20-D6C8-E1B2-710A-30E3F03FC65B}"/>
          </ac:cxnSpMkLst>
        </pc:cxnChg>
        <pc:cxnChg chg="mod">
          <ac:chgData name="design studio moara" userId="bb76c698d5ed7a70" providerId="LiveId" clId="{1285200B-2F2C-4D22-8DEA-9F4DC38BC19E}" dt="2024-01-23T04:04:41.146" v="10639"/>
          <ac:cxnSpMkLst>
            <pc:docMk/>
            <pc:sldMk cId="27214795" sldId="379"/>
            <ac:cxnSpMk id="24" creationId="{0C32006F-4C5D-A894-2182-6ECD4B9EBA99}"/>
          </ac:cxnSpMkLst>
        </pc:cxnChg>
        <pc:cxnChg chg="mod">
          <ac:chgData name="design studio moara" userId="bb76c698d5ed7a70" providerId="LiveId" clId="{1285200B-2F2C-4D22-8DEA-9F4DC38BC19E}" dt="2024-01-23T04:04:41.146" v="10639"/>
          <ac:cxnSpMkLst>
            <pc:docMk/>
            <pc:sldMk cId="27214795" sldId="379"/>
            <ac:cxnSpMk id="25" creationId="{4DBBBFA8-4064-94DB-F066-8B907F7E4083}"/>
          </ac:cxnSpMkLst>
        </pc:cxnChg>
        <pc:cxnChg chg="mod">
          <ac:chgData name="design studio moara" userId="bb76c698d5ed7a70" providerId="LiveId" clId="{1285200B-2F2C-4D22-8DEA-9F4DC38BC19E}" dt="2024-01-23T04:05:50.659" v="10657" actId="165"/>
          <ac:cxnSpMkLst>
            <pc:docMk/>
            <pc:sldMk cId="27214795" sldId="379"/>
            <ac:cxnSpMk id="31" creationId="{203136F7-3B4A-1B8D-8E35-0E9703255CD4}"/>
          </ac:cxnSpMkLst>
        </pc:cxnChg>
        <pc:cxnChg chg="mod">
          <ac:chgData name="design studio moara" userId="bb76c698d5ed7a70" providerId="LiveId" clId="{1285200B-2F2C-4D22-8DEA-9F4DC38BC19E}" dt="2024-01-23T04:05:50.659" v="10657" actId="165"/>
          <ac:cxnSpMkLst>
            <pc:docMk/>
            <pc:sldMk cId="27214795" sldId="379"/>
            <ac:cxnSpMk id="32" creationId="{E99D5DCB-8EE7-71BC-CE68-69AA7AE7CC05}"/>
          </ac:cxnSpMkLst>
        </pc:cxnChg>
        <pc:cxnChg chg="mod">
          <ac:chgData name="design studio moara" userId="bb76c698d5ed7a70" providerId="LiveId" clId="{1285200B-2F2C-4D22-8DEA-9F4DC38BC19E}" dt="2024-01-23T04:05:50.659" v="10657" actId="165"/>
          <ac:cxnSpMkLst>
            <pc:docMk/>
            <pc:sldMk cId="27214795" sldId="379"/>
            <ac:cxnSpMk id="33" creationId="{77FB4C80-785A-F69D-F841-5C69512DE82D}"/>
          </ac:cxnSpMkLst>
        </pc:cxnChg>
        <pc:cxnChg chg="mod">
          <ac:chgData name="design studio moara" userId="bb76c698d5ed7a70" providerId="LiveId" clId="{1285200B-2F2C-4D22-8DEA-9F4DC38BC19E}" dt="2024-01-22T03:39:46.801" v="2760" actId="165"/>
          <ac:cxnSpMkLst>
            <pc:docMk/>
            <pc:sldMk cId="27214795" sldId="379"/>
            <ac:cxnSpMk id="66" creationId="{8C7F9288-D2EF-A513-9C58-221D05CE9A28}"/>
          </ac:cxnSpMkLst>
        </pc:cxnChg>
        <pc:cxnChg chg="mod">
          <ac:chgData name="design studio moara" userId="bb76c698d5ed7a70" providerId="LiveId" clId="{1285200B-2F2C-4D22-8DEA-9F4DC38BC19E}" dt="2024-01-22T03:39:46.801" v="2760" actId="165"/>
          <ac:cxnSpMkLst>
            <pc:docMk/>
            <pc:sldMk cId="27214795" sldId="379"/>
            <ac:cxnSpMk id="67" creationId="{D14A26F7-8021-C993-2C56-067B537C82A2}"/>
          </ac:cxnSpMkLst>
        </pc:cxnChg>
        <pc:cxnChg chg="mod">
          <ac:chgData name="design studio moara" userId="bb76c698d5ed7a70" providerId="LiveId" clId="{1285200B-2F2C-4D22-8DEA-9F4DC38BC19E}" dt="2024-01-22T03:39:46.801" v="2760" actId="165"/>
          <ac:cxnSpMkLst>
            <pc:docMk/>
            <pc:sldMk cId="27214795" sldId="379"/>
            <ac:cxnSpMk id="68" creationId="{B6BCC551-2805-BED0-6E3A-37DBD4EF6EF6}"/>
          </ac:cxnSpMkLst>
        </pc:cxnChg>
      </pc:sldChg>
      <pc:sldChg chg="addSp delSp modSp add del mod modClrScheme chgLayout">
        <pc:chgData name="design studio moara" userId="bb76c698d5ed7a70" providerId="LiveId" clId="{1285200B-2F2C-4D22-8DEA-9F4DC38BC19E}" dt="2024-01-23T04:37:53.789" v="11456" actId="47"/>
        <pc:sldMkLst>
          <pc:docMk/>
          <pc:sldMk cId="2264057033" sldId="380"/>
        </pc:sldMkLst>
        <pc:spChg chg="mod topLvl">
          <ac:chgData name="design studio moara" userId="bb76c698d5ed7a70" providerId="LiveId" clId="{1285200B-2F2C-4D22-8DEA-9F4DC38BC19E}" dt="2024-01-23T04:34:27.301" v="11384" actId="554"/>
          <ac:spMkLst>
            <pc:docMk/>
            <pc:sldMk cId="2264057033" sldId="380"/>
            <ac:spMk id="5" creationId="{A4156C10-C493-C549-5803-A99FA893FE9E}"/>
          </ac:spMkLst>
        </pc:spChg>
        <pc:spChg chg="mod">
          <ac:chgData name="design studio moara" userId="bb76c698d5ed7a70" providerId="LiveId" clId="{1285200B-2F2C-4D22-8DEA-9F4DC38BC19E}" dt="2024-01-23T04:32:44.431" v="11368"/>
          <ac:spMkLst>
            <pc:docMk/>
            <pc:sldMk cId="2264057033" sldId="380"/>
            <ac:spMk id="6" creationId="{BBD6CBFA-C47B-DEE9-F231-B3CC595825BD}"/>
          </ac:spMkLst>
        </pc:spChg>
        <pc:spChg chg="mod">
          <ac:chgData name="design studio moara" userId="bb76c698d5ed7a70" providerId="LiveId" clId="{1285200B-2F2C-4D22-8DEA-9F4DC38BC19E}" dt="2024-01-23T04:32:44.431" v="11368"/>
          <ac:spMkLst>
            <pc:docMk/>
            <pc:sldMk cId="2264057033" sldId="380"/>
            <ac:spMk id="7" creationId="{32E5B026-AF8C-FDEC-F34D-F649D4DDCEA5}"/>
          </ac:spMkLst>
        </pc:spChg>
        <pc:spChg chg="mod topLvl">
          <ac:chgData name="design studio moara" userId="bb76c698d5ed7a70" providerId="LiveId" clId="{1285200B-2F2C-4D22-8DEA-9F4DC38BC19E}" dt="2024-01-23T04:33:22.649" v="11372" actId="165"/>
          <ac:spMkLst>
            <pc:docMk/>
            <pc:sldMk cId="2264057033" sldId="380"/>
            <ac:spMk id="10" creationId="{375D5311-9F12-8609-408C-20ED82BDF930}"/>
          </ac:spMkLst>
        </pc:spChg>
        <pc:spChg chg="del">
          <ac:chgData name="design studio moara" userId="bb76c698d5ed7a70" providerId="LiveId" clId="{1285200B-2F2C-4D22-8DEA-9F4DC38BC19E}" dt="2024-01-23T04:34:41.010" v="11386" actId="21"/>
          <ac:spMkLst>
            <pc:docMk/>
            <pc:sldMk cId="2264057033" sldId="380"/>
            <ac:spMk id="12" creationId="{83D41716-D625-FBA3-0486-8A325E7FDC3A}"/>
          </ac:spMkLst>
        </pc:spChg>
        <pc:spChg chg="del">
          <ac:chgData name="design studio moara" userId="bb76c698d5ed7a70" providerId="LiveId" clId="{1285200B-2F2C-4D22-8DEA-9F4DC38BC19E}" dt="2024-01-22T03:36:30.604" v="2674" actId="478"/>
          <ac:spMkLst>
            <pc:docMk/>
            <pc:sldMk cId="2264057033" sldId="380"/>
            <ac:spMk id="14" creationId="{CF51133B-EA46-EDF0-05E7-1E6590084FD0}"/>
          </ac:spMkLst>
        </pc:spChg>
        <pc:spChg chg="add mod ord">
          <ac:chgData name="design studio moara" userId="bb76c698d5ed7a70" providerId="LiveId" clId="{1285200B-2F2C-4D22-8DEA-9F4DC38BC19E}" dt="2024-01-23T04:35:49.175" v="11406" actId="700"/>
          <ac:spMkLst>
            <pc:docMk/>
            <pc:sldMk cId="2264057033" sldId="380"/>
            <ac:spMk id="19" creationId="{0C1C21B8-FF6B-FAEB-3F73-9A8DA87BF2EE}"/>
          </ac:spMkLst>
        </pc:spChg>
        <pc:spChg chg="del">
          <ac:chgData name="design studio moara" userId="bb76c698d5ed7a70" providerId="LiveId" clId="{1285200B-2F2C-4D22-8DEA-9F4DC38BC19E}" dt="2024-01-22T03:36:33.961" v="2675" actId="478"/>
          <ac:spMkLst>
            <pc:docMk/>
            <pc:sldMk cId="2264057033" sldId="380"/>
            <ac:spMk id="19" creationId="{DAF77835-2467-FCDC-440D-BF620F8E701C}"/>
          </ac:spMkLst>
        </pc:spChg>
        <pc:spChg chg="mod topLvl">
          <ac:chgData name="design studio moara" userId="bb76c698d5ed7a70" providerId="LiveId" clId="{1285200B-2F2C-4D22-8DEA-9F4DC38BC19E}" dt="2024-01-23T04:34:36.904" v="11385" actId="165"/>
          <ac:spMkLst>
            <pc:docMk/>
            <pc:sldMk cId="2264057033" sldId="380"/>
            <ac:spMk id="20" creationId="{0739A36A-AFD9-C877-FB54-EE2B07EBCD81}"/>
          </ac:spMkLst>
        </pc:spChg>
        <pc:spChg chg="mod topLvl">
          <ac:chgData name="design studio moara" userId="bb76c698d5ed7a70" providerId="LiveId" clId="{1285200B-2F2C-4D22-8DEA-9F4DC38BC19E}" dt="2024-01-23T04:34:36.904" v="11385" actId="165"/>
          <ac:spMkLst>
            <pc:docMk/>
            <pc:sldMk cId="2264057033" sldId="380"/>
            <ac:spMk id="21" creationId="{D75F73B7-5C96-0164-37F9-44F46D53A1DD}"/>
          </ac:spMkLst>
        </pc:spChg>
        <pc:spChg chg="del">
          <ac:chgData name="design studio moara" userId="bb76c698d5ed7a70" providerId="LiveId" clId="{1285200B-2F2C-4D22-8DEA-9F4DC38BC19E}" dt="2024-01-23T04:34:41.010" v="11386" actId="21"/>
          <ac:spMkLst>
            <pc:docMk/>
            <pc:sldMk cId="2264057033" sldId="380"/>
            <ac:spMk id="25" creationId="{269EDCC8-037E-885A-60B5-0CA9818BA1A7}"/>
          </ac:spMkLst>
        </pc:spChg>
        <pc:spChg chg="del">
          <ac:chgData name="design studio moara" userId="bb76c698d5ed7a70" providerId="LiveId" clId="{1285200B-2F2C-4D22-8DEA-9F4DC38BC19E}" dt="2024-01-23T04:34:41.010" v="11386" actId="21"/>
          <ac:spMkLst>
            <pc:docMk/>
            <pc:sldMk cId="2264057033" sldId="380"/>
            <ac:spMk id="27" creationId="{0E17DB7A-47C9-C3FE-D1D3-59DDAFE8F3EA}"/>
          </ac:spMkLst>
        </pc:spChg>
        <pc:spChg chg="add mod ord">
          <ac:chgData name="design studio moara" userId="bb76c698d5ed7a70" providerId="LiveId" clId="{1285200B-2F2C-4D22-8DEA-9F4DC38BC19E}" dt="2024-01-23T04:35:49.175" v="11406" actId="700"/>
          <ac:spMkLst>
            <pc:docMk/>
            <pc:sldMk cId="2264057033" sldId="380"/>
            <ac:spMk id="28" creationId="{1B252EBD-6E9D-E73F-AD80-DB25D876ECB1}"/>
          </ac:spMkLst>
        </pc:spChg>
        <pc:spChg chg="add mod ord">
          <ac:chgData name="design studio moara" userId="bb76c698d5ed7a70" providerId="LiveId" clId="{1285200B-2F2C-4D22-8DEA-9F4DC38BC19E}" dt="2024-01-23T04:35:49.175" v="11406" actId="700"/>
          <ac:spMkLst>
            <pc:docMk/>
            <pc:sldMk cId="2264057033" sldId="380"/>
            <ac:spMk id="29" creationId="{C16CF90A-DB79-8760-41A1-F8C7CD6B6FCA}"/>
          </ac:spMkLst>
        </pc:spChg>
        <pc:spChg chg="add del mod">
          <ac:chgData name="design studio moara" userId="bb76c698d5ed7a70" providerId="LiveId" clId="{1285200B-2F2C-4D22-8DEA-9F4DC38BC19E}" dt="2024-01-22T04:12:18.514" v="3437" actId="478"/>
          <ac:spMkLst>
            <pc:docMk/>
            <pc:sldMk cId="2264057033" sldId="380"/>
            <ac:spMk id="30" creationId="{F35C48A7-9E8F-D546-6BBC-D4DDD5122A12}"/>
          </ac:spMkLst>
        </pc:spChg>
        <pc:spChg chg="add mod">
          <ac:chgData name="design studio moara" userId="bb76c698d5ed7a70" providerId="LiveId" clId="{1285200B-2F2C-4D22-8DEA-9F4DC38BC19E}" dt="2024-01-22T04:13:08.224" v="3442"/>
          <ac:spMkLst>
            <pc:docMk/>
            <pc:sldMk cId="2264057033" sldId="380"/>
            <ac:spMk id="31" creationId="{126FD513-8812-E2F2-5FC1-A1F84991CDF4}"/>
          </ac:spMkLst>
        </pc:spChg>
        <pc:spChg chg="add mod">
          <ac:chgData name="design studio moara" userId="bb76c698d5ed7a70" providerId="LiveId" clId="{1285200B-2F2C-4D22-8DEA-9F4DC38BC19E}" dt="2024-01-22T04:13:08.224" v="3442"/>
          <ac:spMkLst>
            <pc:docMk/>
            <pc:sldMk cId="2264057033" sldId="380"/>
            <ac:spMk id="32" creationId="{03B1C46B-C97D-21EF-4330-76E15FDCD61E}"/>
          </ac:spMkLst>
        </pc:spChg>
        <pc:spChg chg="del">
          <ac:chgData name="design studio moara" userId="bb76c698d5ed7a70" providerId="LiveId" clId="{1285200B-2F2C-4D22-8DEA-9F4DC38BC19E}" dt="2024-01-22T04:13:07.860" v="3441" actId="478"/>
          <ac:spMkLst>
            <pc:docMk/>
            <pc:sldMk cId="2264057033" sldId="380"/>
            <ac:spMk id="46" creationId="{44B3EF1B-4C92-C1E7-8B31-2C3B5E8478F3}"/>
          </ac:spMkLst>
        </pc:spChg>
        <pc:spChg chg="del">
          <ac:chgData name="design studio moara" userId="bb76c698d5ed7a70" providerId="LiveId" clId="{1285200B-2F2C-4D22-8DEA-9F4DC38BC19E}" dt="2024-01-22T04:13:07.860" v="3441" actId="478"/>
          <ac:spMkLst>
            <pc:docMk/>
            <pc:sldMk cId="2264057033" sldId="380"/>
            <ac:spMk id="47" creationId="{DDED457A-1D24-82A0-F816-2093AD70FBEE}"/>
          </ac:spMkLst>
        </pc:spChg>
        <pc:grpChg chg="add del mod">
          <ac:chgData name="design studio moara" userId="bb76c698d5ed7a70" providerId="LiveId" clId="{1285200B-2F2C-4D22-8DEA-9F4DC38BC19E}" dt="2024-01-23T04:33:04.682" v="11370" actId="478"/>
          <ac:grpSpMkLst>
            <pc:docMk/>
            <pc:sldMk cId="2264057033" sldId="380"/>
            <ac:grpSpMk id="3" creationId="{CEB35641-9042-FD9F-9452-69752D4F9AED}"/>
          </ac:grpSpMkLst>
        </pc:grpChg>
        <pc:grpChg chg="add del mod">
          <ac:chgData name="design studio moara" userId="bb76c698d5ed7a70" providerId="LiveId" clId="{1285200B-2F2C-4D22-8DEA-9F4DC38BC19E}" dt="2024-01-23T04:33:22.649" v="11372" actId="165"/>
          <ac:grpSpMkLst>
            <pc:docMk/>
            <pc:sldMk cId="2264057033" sldId="380"/>
            <ac:grpSpMk id="4" creationId="{66C84E43-0710-5963-A09E-AB797F52B5B7}"/>
          </ac:grpSpMkLst>
        </pc:grpChg>
        <pc:grpChg chg="del">
          <ac:chgData name="design studio moara" userId="bb76c698d5ed7a70" providerId="LiveId" clId="{1285200B-2F2C-4D22-8DEA-9F4DC38BC19E}" dt="2024-01-22T03:36:33.961" v="2675" actId="478"/>
          <ac:grpSpMkLst>
            <pc:docMk/>
            <pc:sldMk cId="2264057033" sldId="380"/>
            <ac:grpSpMk id="6" creationId="{E2B37BBF-C9D6-4085-ED75-5AE0ABAF74AB}"/>
          </ac:grpSpMkLst>
        </pc:grpChg>
        <pc:grpChg chg="mod">
          <ac:chgData name="design studio moara" userId="bb76c698d5ed7a70" providerId="LiveId" clId="{1285200B-2F2C-4D22-8DEA-9F4DC38BC19E}" dt="2024-01-23T04:32:44.431" v="11368"/>
          <ac:grpSpMkLst>
            <pc:docMk/>
            <pc:sldMk cId="2264057033" sldId="380"/>
            <ac:grpSpMk id="8" creationId="{C1F17F21-AB3C-E31C-0FE7-D60A2ACC5B12}"/>
          </ac:grpSpMkLst>
        </pc:grpChg>
        <pc:grpChg chg="mod topLvl">
          <ac:chgData name="design studio moara" userId="bb76c698d5ed7a70" providerId="LiveId" clId="{1285200B-2F2C-4D22-8DEA-9F4DC38BC19E}" dt="2024-01-23T04:34:27.301" v="11384" actId="554"/>
          <ac:grpSpMkLst>
            <pc:docMk/>
            <pc:sldMk cId="2264057033" sldId="380"/>
            <ac:grpSpMk id="11" creationId="{83D1DEEA-1A21-2361-A564-9BBECA5EFBBF}"/>
          </ac:grpSpMkLst>
        </pc:grpChg>
        <pc:grpChg chg="add del mod">
          <ac:chgData name="design studio moara" userId="bb76c698d5ed7a70" providerId="LiveId" clId="{1285200B-2F2C-4D22-8DEA-9F4DC38BC19E}" dt="2024-01-23T04:34:36.904" v="11385" actId="165"/>
          <ac:grpSpMkLst>
            <pc:docMk/>
            <pc:sldMk cId="2264057033" sldId="380"/>
            <ac:grpSpMk id="18" creationId="{A4268F3A-E523-103C-89CF-F0CA42A433DC}"/>
          </ac:grpSpMkLst>
        </pc:grpChg>
        <pc:grpChg chg="mod topLvl">
          <ac:chgData name="design studio moara" userId="bb76c698d5ed7a70" providerId="LiveId" clId="{1285200B-2F2C-4D22-8DEA-9F4DC38BC19E}" dt="2024-01-23T04:34:36.904" v="11385" actId="165"/>
          <ac:grpSpMkLst>
            <pc:docMk/>
            <pc:sldMk cId="2264057033" sldId="380"/>
            <ac:grpSpMk id="22" creationId="{9F51EE63-FFEA-1F10-7F4B-728D79EADC6F}"/>
          </ac:grpSpMkLst>
        </pc:grpChg>
        <pc:grpChg chg="del">
          <ac:chgData name="design studio moara" userId="bb76c698d5ed7a70" providerId="LiveId" clId="{1285200B-2F2C-4D22-8DEA-9F4DC38BC19E}" dt="2024-01-22T03:36:30.604" v="2674" actId="478"/>
          <ac:grpSpMkLst>
            <pc:docMk/>
            <pc:sldMk cId="2264057033" sldId="380"/>
            <ac:grpSpMk id="33" creationId="{903BF073-F138-82B1-D502-82B660D77CAE}"/>
          </ac:grpSpMkLst>
        </pc:grpChg>
        <pc:grpChg chg="del">
          <ac:chgData name="design studio moara" userId="bb76c698d5ed7a70" providerId="LiveId" clId="{1285200B-2F2C-4D22-8DEA-9F4DC38BC19E}" dt="2024-01-22T03:36:33.961" v="2675" actId="478"/>
          <ac:grpSpMkLst>
            <pc:docMk/>
            <pc:sldMk cId="2264057033" sldId="380"/>
            <ac:grpSpMk id="34" creationId="{CCD396E2-0BB2-06D5-8475-E7199785DBC6}"/>
          </ac:grpSpMkLst>
        </pc:grpChg>
        <pc:grpChg chg="del">
          <ac:chgData name="design studio moara" userId="bb76c698d5ed7a70" providerId="LiveId" clId="{1285200B-2F2C-4D22-8DEA-9F4DC38BC19E}" dt="2024-01-22T03:36:15.346" v="2671" actId="478"/>
          <ac:grpSpMkLst>
            <pc:docMk/>
            <pc:sldMk cId="2264057033" sldId="380"/>
            <ac:grpSpMk id="44" creationId="{270F978B-6530-933F-F75D-711B396A11D3}"/>
          </ac:grpSpMkLst>
        </pc:grpChg>
        <pc:cxnChg chg="mod">
          <ac:chgData name="design studio moara" userId="bb76c698d5ed7a70" providerId="LiveId" clId="{1285200B-2F2C-4D22-8DEA-9F4DC38BC19E}" dt="2024-01-23T04:32:44.431" v="11368"/>
          <ac:cxnSpMkLst>
            <pc:docMk/>
            <pc:sldMk cId="2264057033" sldId="380"/>
            <ac:cxnSpMk id="9" creationId="{1DD6F995-78C6-0752-8EBD-A88EE1720084}"/>
          </ac:cxnSpMkLst>
        </pc:cxnChg>
        <pc:cxnChg chg="mod">
          <ac:chgData name="design studio moara" userId="bb76c698d5ed7a70" providerId="LiveId" clId="{1285200B-2F2C-4D22-8DEA-9F4DC38BC19E}" dt="2024-01-23T04:33:22.649" v="11372" actId="165"/>
          <ac:cxnSpMkLst>
            <pc:docMk/>
            <pc:sldMk cId="2264057033" sldId="380"/>
            <ac:cxnSpMk id="13" creationId="{37D6D09B-2AB7-54D1-014F-38EF45D7727F}"/>
          </ac:cxnSpMkLst>
        </pc:cxnChg>
        <pc:cxnChg chg="mod">
          <ac:chgData name="design studio moara" userId="bb76c698d5ed7a70" providerId="LiveId" clId="{1285200B-2F2C-4D22-8DEA-9F4DC38BC19E}" dt="2024-01-23T04:32:44.431" v="11368"/>
          <ac:cxnSpMkLst>
            <pc:docMk/>
            <pc:sldMk cId="2264057033" sldId="380"/>
            <ac:cxnSpMk id="14" creationId="{E6CD30AC-89EA-B541-22DF-3DDE5932BC73}"/>
          </ac:cxnSpMkLst>
        </pc:cxnChg>
        <pc:cxnChg chg="mod">
          <ac:chgData name="design studio moara" userId="bb76c698d5ed7a70" providerId="LiveId" clId="{1285200B-2F2C-4D22-8DEA-9F4DC38BC19E}" dt="2024-01-23T04:33:22.649" v="11372" actId="165"/>
          <ac:cxnSpMkLst>
            <pc:docMk/>
            <pc:sldMk cId="2264057033" sldId="380"/>
            <ac:cxnSpMk id="15" creationId="{7C7B9C6D-D9AA-9637-C272-5859D9FFACA4}"/>
          </ac:cxnSpMkLst>
        </pc:cxnChg>
        <pc:cxnChg chg="mod">
          <ac:chgData name="design studio moara" userId="bb76c698d5ed7a70" providerId="LiveId" clId="{1285200B-2F2C-4D22-8DEA-9F4DC38BC19E}" dt="2024-01-23T04:33:22.649" v="11372" actId="165"/>
          <ac:cxnSpMkLst>
            <pc:docMk/>
            <pc:sldMk cId="2264057033" sldId="380"/>
            <ac:cxnSpMk id="16" creationId="{6562090E-3FDE-316B-65B2-4E22637FC5C6}"/>
          </ac:cxnSpMkLst>
        </pc:cxnChg>
        <pc:cxnChg chg="mod">
          <ac:chgData name="design studio moara" userId="bb76c698d5ed7a70" providerId="LiveId" clId="{1285200B-2F2C-4D22-8DEA-9F4DC38BC19E}" dt="2024-01-23T04:32:44.431" v="11368"/>
          <ac:cxnSpMkLst>
            <pc:docMk/>
            <pc:sldMk cId="2264057033" sldId="380"/>
            <ac:cxnSpMk id="17" creationId="{17418E3E-0369-7B3E-E74F-BC775B43DB3F}"/>
          </ac:cxnSpMkLst>
        </pc:cxnChg>
        <pc:cxnChg chg="mod">
          <ac:chgData name="design studio moara" userId="bb76c698d5ed7a70" providerId="LiveId" clId="{1285200B-2F2C-4D22-8DEA-9F4DC38BC19E}" dt="2024-01-23T04:34:36.904" v="11385" actId="165"/>
          <ac:cxnSpMkLst>
            <pc:docMk/>
            <pc:sldMk cId="2264057033" sldId="380"/>
            <ac:cxnSpMk id="23" creationId="{05ADAD11-3139-8782-BA3A-2CAD3529795B}"/>
          </ac:cxnSpMkLst>
        </pc:cxnChg>
        <pc:cxnChg chg="mod">
          <ac:chgData name="design studio moara" userId="bb76c698d5ed7a70" providerId="LiveId" clId="{1285200B-2F2C-4D22-8DEA-9F4DC38BC19E}" dt="2024-01-23T04:34:36.904" v="11385" actId="165"/>
          <ac:cxnSpMkLst>
            <pc:docMk/>
            <pc:sldMk cId="2264057033" sldId="380"/>
            <ac:cxnSpMk id="24" creationId="{4E2FF33F-AE73-EF96-0D61-EF53A579E3A9}"/>
          </ac:cxnSpMkLst>
        </pc:cxnChg>
        <pc:cxnChg chg="mod">
          <ac:chgData name="design studio moara" userId="bb76c698d5ed7a70" providerId="LiveId" clId="{1285200B-2F2C-4D22-8DEA-9F4DC38BC19E}" dt="2024-01-23T04:34:36.904" v="11385" actId="165"/>
          <ac:cxnSpMkLst>
            <pc:docMk/>
            <pc:sldMk cId="2264057033" sldId="380"/>
            <ac:cxnSpMk id="26" creationId="{970A0C95-D01F-EBBE-C706-FF0E99C2E62E}"/>
          </ac:cxnSpMkLst>
        </pc:cxnChg>
        <pc:cxnChg chg="del mod">
          <ac:chgData name="design studio moara" userId="bb76c698d5ed7a70" providerId="LiveId" clId="{1285200B-2F2C-4D22-8DEA-9F4DC38BC19E}" dt="2024-01-22T03:38:15.372" v="2712" actId="478"/>
          <ac:cxnSpMkLst>
            <pc:docMk/>
            <pc:sldMk cId="2264057033" sldId="380"/>
            <ac:cxnSpMk id="28" creationId="{3BEAD697-F2EF-EAD7-148E-D058D1C6C182}"/>
          </ac:cxnSpMkLst>
        </pc:cxnChg>
      </pc:sldChg>
      <pc:sldChg chg="addSp delSp modSp add del mod">
        <pc:chgData name="design studio moara" userId="bb76c698d5ed7a70" providerId="LiveId" clId="{1285200B-2F2C-4D22-8DEA-9F4DC38BC19E}" dt="2024-01-22T04:11:14.485" v="3412" actId="47"/>
        <pc:sldMkLst>
          <pc:docMk/>
          <pc:sldMk cId="945897360" sldId="381"/>
        </pc:sldMkLst>
        <pc:spChg chg="del mod topLvl">
          <ac:chgData name="design studio moara" userId="bb76c698d5ed7a70" providerId="LiveId" clId="{1285200B-2F2C-4D22-8DEA-9F4DC38BC19E}" dt="2024-01-22T03:56:58.755" v="3123" actId="478"/>
          <ac:spMkLst>
            <pc:docMk/>
            <pc:sldMk cId="945897360" sldId="381"/>
            <ac:spMk id="2" creationId="{DF2595F4-7C6B-8B92-7938-ABD4CC5669EB}"/>
          </ac:spMkLst>
        </pc:spChg>
        <pc:spChg chg="del mod">
          <ac:chgData name="design studio moara" userId="bb76c698d5ed7a70" providerId="LiveId" clId="{1285200B-2F2C-4D22-8DEA-9F4DC38BC19E}" dt="2024-01-22T03:53:19.122" v="3071" actId="478"/>
          <ac:spMkLst>
            <pc:docMk/>
            <pc:sldMk cId="945897360" sldId="381"/>
            <ac:spMk id="10" creationId="{3F794C15-DD5A-63DB-8FCE-C3A0F2F8A68E}"/>
          </ac:spMkLst>
        </pc:spChg>
        <pc:spChg chg="add mod">
          <ac:chgData name="design studio moara" userId="bb76c698d5ed7a70" providerId="LiveId" clId="{1285200B-2F2C-4D22-8DEA-9F4DC38BC19E}" dt="2024-01-22T03:56:56.835" v="3122" actId="14100"/>
          <ac:spMkLst>
            <pc:docMk/>
            <pc:sldMk cId="945897360" sldId="381"/>
            <ac:spMk id="15" creationId="{7E792507-4F41-21E7-2522-FF1BA2411BDF}"/>
          </ac:spMkLst>
        </pc:spChg>
        <pc:spChg chg="add mod ord">
          <ac:chgData name="design studio moara" userId="bb76c698d5ed7a70" providerId="LiveId" clId="{1285200B-2F2C-4D22-8DEA-9F4DC38BC19E}" dt="2024-01-22T04:02:05.754" v="3226" actId="14100"/>
          <ac:spMkLst>
            <pc:docMk/>
            <pc:sldMk cId="945897360" sldId="381"/>
            <ac:spMk id="16" creationId="{B6E30DB9-377B-8F1C-E948-66D33D3EB164}"/>
          </ac:spMkLst>
        </pc:spChg>
        <pc:spChg chg="add mod">
          <ac:chgData name="design studio moara" userId="bb76c698d5ed7a70" providerId="LiveId" clId="{1285200B-2F2C-4D22-8DEA-9F4DC38BC19E}" dt="2024-01-22T04:02:01.616" v="3225" actId="14100"/>
          <ac:spMkLst>
            <pc:docMk/>
            <pc:sldMk cId="945897360" sldId="381"/>
            <ac:spMk id="17" creationId="{967A45ED-279A-BF5C-AFA0-90A6C59A2986}"/>
          </ac:spMkLst>
        </pc:spChg>
        <pc:spChg chg="mod ord topLvl">
          <ac:chgData name="design studio moara" userId="bb76c698d5ed7a70" providerId="LiveId" clId="{1285200B-2F2C-4D22-8DEA-9F4DC38BC19E}" dt="2024-01-22T04:03:29.642" v="3259" actId="1038"/>
          <ac:spMkLst>
            <pc:docMk/>
            <pc:sldMk cId="945897360" sldId="381"/>
            <ac:spMk id="19" creationId="{969DD49A-A235-4FFE-32CD-63EC90153B3A}"/>
          </ac:spMkLst>
        </pc:spChg>
        <pc:spChg chg="mod">
          <ac:chgData name="design studio moara" userId="bb76c698d5ed7a70" providerId="LiveId" clId="{1285200B-2F2C-4D22-8DEA-9F4DC38BC19E}" dt="2024-01-22T04:04:18.131" v="3260"/>
          <ac:spMkLst>
            <pc:docMk/>
            <pc:sldMk cId="945897360" sldId="381"/>
            <ac:spMk id="25" creationId="{F6A0EA01-2772-56CD-0E45-A70B20F2877F}"/>
          </ac:spMkLst>
        </pc:spChg>
        <pc:spChg chg="mod">
          <ac:chgData name="design studio moara" userId="bb76c698d5ed7a70" providerId="LiveId" clId="{1285200B-2F2C-4D22-8DEA-9F4DC38BC19E}" dt="2024-01-22T04:04:18.131" v="3260"/>
          <ac:spMkLst>
            <pc:docMk/>
            <pc:sldMk cId="945897360" sldId="381"/>
            <ac:spMk id="26" creationId="{B32EAF0B-9FF9-6038-727F-7BC4919A25FD}"/>
          </ac:spMkLst>
        </pc:spChg>
        <pc:spChg chg="mod">
          <ac:chgData name="design studio moara" userId="bb76c698d5ed7a70" providerId="LiveId" clId="{1285200B-2F2C-4D22-8DEA-9F4DC38BC19E}" dt="2024-01-22T04:04:18.131" v="3260"/>
          <ac:spMkLst>
            <pc:docMk/>
            <pc:sldMk cId="945897360" sldId="381"/>
            <ac:spMk id="27" creationId="{7A84A738-A4F5-848D-BC22-BB2ACFD3FDD7}"/>
          </ac:spMkLst>
        </pc:spChg>
        <pc:spChg chg="mod">
          <ac:chgData name="design studio moara" userId="bb76c698d5ed7a70" providerId="LiveId" clId="{1285200B-2F2C-4D22-8DEA-9F4DC38BC19E}" dt="2024-01-22T04:04:18.131" v="3260"/>
          <ac:spMkLst>
            <pc:docMk/>
            <pc:sldMk cId="945897360" sldId="381"/>
            <ac:spMk id="28" creationId="{4D573E6A-A607-B068-02F7-1AC00A9BEFD5}"/>
          </ac:spMkLst>
        </pc:spChg>
        <pc:spChg chg="add del mod topLvl">
          <ac:chgData name="design studio moara" userId="bb76c698d5ed7a70" providerId="LiveId" clId="{1285200B-2F2C-4D22-8DEA-9F4DC38BC19E}" dt="2024-01-22T04:03:14.674" v="3253" actId="1038"/>
          <ac:spMkLst>
            <pc:docMk/>
            <pc:sldMk cId="945897360" sldId="381"/>
            <ac:spMk id="56" creationId="{AC3FD356-483C-3210-E32F-0B4EE79577B9}"/>
          </ac:spMkLst>
        </pc:spChg>
        <pc:spChg chg="add del mod topLvl">
          <ac:chgData name="design studio moara" userId="bb76c698d5ed7a70" providerId="LiveId" clId="{1285200B-2F2C-4D22-8DEA-9F4DC38BC19E}" dt="2024-01-22T04:03:14.674" v="3253" actId="1038"/>
          <ac:spMkLst>
            <pc:docMk/>
            <pc:sldMk cId="945897360" sldId="381"/>
            <ac:spMk id="57" creationId="{F9867B61-7375-9916-F48B-22BDC868BDB9}"/>
          </ac:spMkLst>
        </pc:spChg>
        <pc:spChg chg="del mod topLvl">
          <ac:chgData name="design studio moara" userId="bb76c698d5ed7a70" providerId="LiveId" clId="{1285200B-2F2C-4D22-8DEA-9F4DC38BC19E}" dt="2024-01-22T03:55:25.041" v="3088" actId="478"/>
          <ac:spMkLst>
            <pc:docMk/>
            <pc:sldMk cId="945897360" sldId="381"/>
            <ac:spMk id="63" creationId="{5DB16A2D-1B06-CCDA-A36E-6B02B2C2C2BA}"/>
          </ac:spMkLst>
        </pc:spChg>
        <pc:spChg chg="del mod topLvl">
          <ac:chgData name="design studio moara" userId="bb76c698d5ed7a70" providerId="LiveId" clId="{1285200B-2F2C-4D22-8DEA-9F4DC38BC19E}" dt="2024-01-22T03:55:25.041" v="3088" actId="478"/>
          <ac:spMkLst>
            <pc:docMk/>
            <pc:sldMk cId="945897360" sldId="381"/>
            <ac:spMk id="76" creationId="{83284E49-3CEF-E85B-98D3-97AC11FDEC6C}"/>
          </ac:spMkLst>
        </pc:spChg>
        <pc:spChg chg="del mod topLvl">
          <ac:chgData name="design studio moara" userId="bb76c698d5ed7a70" providerId="LiveId" clId="{1285200B-2F2C-4D22-8DEA-9F4DC38BC19E}" dt="2024-01-22T03:55:25.041" v="3088" actId="478"/>
          <ac:spMkLst>
            <pc:docMk/>
            <pc:sldMk cId="945897360" sldId="381"/>
            <ac:spMk id="77" creationId="{A4C2D71A-410A-248E-7A8F-FFC829D9EBE6}"/>
          </ac:spMkLst>
        </pc:spChg>
        <pc:spChg chg="mod">
          <ac:chgData name="design studio moara" userId="bb76c698d5ed7a70" providerId="LiveId" clId="{1285200B-2F2C-4D22-8DEA-9F4DC38BC19E}" dt="2024-01-22T03:52:43.062" v="3060" actId="165"/>
          <ac:spMkLst>
            <pc:docMk/>
            <pc:sldMk cId="945897360" sldId="381"/>
            <ac:spMk id="80" creationId="{DA453E4A-D5DC-6FBA-02BF-4F6E91D30F59}"/>
          </ac:spMkLst>
        </pc:spChg>
        <pc:spChg chg="mod">
          <ac:chgData name="design studio moara" userId="bb76c698d5ed7a70" providerId="LiveId" clId="{1285200B-2F2C-4D22-8DEA-9F4DC38BC19E}" dt="2024-01-22T03:52:43.062" v="3060" actId="165"/>
          <ac:spMkLst>
            <pc:docMk/>
            <pc:sldMk cId="945897360" sldId="381"/>
            <ac:spMk id="81" creationId="{8DA58FA7-06EB-0CD4-4282-BEE1F742AC7D}"/>
          </ac:spMkLst>
        </pc:spChg>
        <pc:spChg chg="mod">
          <ac:chgData name="design studio moara" userId="bb76c698d5ed7a70" providerId="LiveId" clId="{1285200B-2F2C-4D22-8DEA-9F4DC38BC19E}" dt="2024-01-22T03:52:43.062" v="3060" actId="165"/>
          <ac:spMkLst>
            <pc:docMk/>
            <pc:sldMk cId="945897360" sldId="381"/>
            <ac:spMk id="82" creationId="{67D748A7-9C98-005F-28CF-EE9182D9222C}"/>
          </ac:spMkLst>
        </pc:spChg>
        <pc:spChg chg="del mod topLvl">
          <ac:chgData name="design studio moara" userId="bb76c698d5ed7a70" providerId="LiveId" clId="{1285200B-2F2C-4D22-8DEA-9F4DC38BC19E}" dt="2024-01-22T03:55:25.041" v="3088" actId="478"/>
          <ac:spMkLst>
            <pc:docMk/>
            <pc:sldMk cId="945897360" sldId="381"/>
            <ac:spMk id="84" creationId="{52078E55-F6E3-3CE3-8CAB-00C608FE1735}"/>
          </ac:spMkLst>
        </pc:spChg>
        <pc:spChg chg="del mod topLvl">
          <ac:chgData name="design studio moara" userId="bb76c698d5ed7a70" providerId="LiveId" clId="{1285200B-2F2C-4D22-8DEA-9F4DC38BC19E}" dt="2024-01-22T03:55:25.041" v="3088" actId="478"/>
          <ac:spMkLst>
            <pc:docMk/>
            <pc:sldMk cId="945897360" sldId="381"/>
            <ac:spMk id="85" creationId="{956A7CFC-A42B-84A5-0973-B09024B8A2CD}"/>
          </ac:spMkLst>
        </pc:spChg>
        <pc:spChg chg="del mod topLvl">
          <ac:chgData name="design studio moara" userId="bb76c698d5ed7a70" providerId="LiveId" clId="{1285200B-2F2C-4D22-8DEA-9F4DC38BC19E}" dt="2024-01-22T03:55:25.041" v="3088" actId="478"/>
          <ac:spMkLst>
            <pc:docMk/>
            <pc:sldMk cId="945897360" sldId="381"/>
            <ac:spMk id="86" creationId="{F556D14E-92B3-44C2-51EC-ABC92B43026C}"/>
          </ac:spMkLst>
        </pc:spChg>
        <pc:spChg chg="mod">
          <ac:chgData name="design studio moara" userId="bb76c698d5ed7a70" providerId="LiveId" clId="{1285200B-2F2C-4D22-8DEA-9F4DC38BC19E}" dt="2024-01-22T03:52:43.062" v="3060" actId="165"/>
          <ac:spMkLst>
            <pc:docMk/>
            <pc:sldMk cId="945897360" sldId="381"/>
            <ac:spMk id="88" creationId="{4B8203D0-BAEF-E96D-0AF8-A442D6C50381}"/>
          </ac:spMkLst>
        </pc:spChg>
        <pc:spChg chg="mod">
          <ac:chgData name="design studio moara" userId="bb76c698d5ed7a70" providerId="LiveId" clId="{1285200B-2F2C-4D22-8DEA-9F4DC38BC19E}" dt="2024-01-22T03:52:43.062" v="3060" actId="165"/>
          <ac:spMkLst>
            <pc:docMk/>
            <pc:sldMk cId="945897360" sldId="381"/>
            <ac:spMk id="89" creationId="{EAB1A897-7E18-BFA2-F7B5-69241D9A548B}"/>
          </ac:spMkLst>
        </pc:spChg>
        <pc:spChg chg="mod">
          <ac:chgData name="design studio moara" userId="bb76c698d5ed7a70" providerId="LiveId" clId="{1285200B-2F2C-4D22-8DEA-9F4DC38BC19E}" dt="2024-01-22T03:52:43.062" v="3060" actId="165"/>
          <ac:spMkLst>
            <pc:docMk/>
            <pc:sldMk cId="945897360" sldId="381"/>
            <ac:spMk id="90" creationId="{32F1C73B-60EC-52D0-C0A4-599C9A1EC609}"/>
          </ac:spMkLst>
        </pc:spChg>
        <pc:grpChg chg="add del mod">
          <ac:chgData name="design studio moara" userId="bb76c698d5ed7a70" providerId="LiveId" clId="{1285200B-2F2C-4D22-8DEA-9F4DC38BC19E}" dt="2024-01-22T03:52:43.062" v="3060" actId="165"/>
          <ac:grpSpMkLst>
            <pc:docMk/>
            <pc:sldMk cId="945897360" sldId="381"/>
            <ac:grpSpMk id="3" creationId="{A0398182-3BC4-EC68-CE6A-48D8259371ED}"/>
          </ac:grpSpMkLst>
        </pc:grpChg>
        <pc:grpChg chg="add del mod">
          <ac:chgData name="design studio moara" userId="bb76c698d5ed7a70" providerId="LiveId" clId="{1285200B-2F2C-4D22-8DEA-9F4DC38BC19E}" dt="2024-01-22T03:51:50.958" v="3030" actId="165"/>
          <ac:grpSpMkLst>
            <pc:docMk/>
            <pc:sldMk cId="945897360" sldId="381"/>
            <ac:grpSpMk id="4" creationId="{D183CDB9-649B-CFE1-090C-47315823E1DA}"/>
          </ac:grpSpMkLst>
        </pc:grpChg>
        <pc:grpChg chg="add del mod">
          <ac:chgData name="design studio moara" userId="bb76c698d5ed7a70" providerId="LiveId" clId="{1285200B-2F2C-4D22-8DEA-9F4DC38BC19E}" dt="2024-01-22T03:53:22.794" v="3072" actId="478"/>
          <ac:grpSpMkLst>
            <pc:docMk/>
            <pc:sldMk cId="945897360" sldId="381"/>
            <ac:grpSpMk id="7" creationId="{33C0BE8A-30DE-290D-3A48-C99249348033}"/>
          </ac:grpSpMkLst>
        </pc:grpChg>
        <pc:grpChg chg="del mod">
          <ac:chgData name="design studio moara" userId="bb76c698d5ed7a70" providerId="LiveId" clId="{1285200B-2F2C-4D22-8DEA-9F4DC38BC19E}" dt="2024-01-22T03:53:19.122" v="3071" actId="478"/>
          <ac:grpSpMkLst>
            <pc:docMk/>
            <pc:sldMk cId="945897360" sldId="381"/>
            <ac:grpSpMk id="9" creationId="{98AD41AB-6519-01C0-772E-510067C81139}"/>
          </ac:grpSpMkLst>
        </pc:grpChg>
        <pc:grpChg chg="add del mod">
          <ac:chgData name="design studio moara" userId="bb76c698d5ed7a70" providerId="LiveId" clId="{1285200B-2F2C-4D22-8DEA-9F4DC38BC19E}" dt="2024-01-22T04:02:55.561" v="3233" actId="165"/>
          <ac:grpSpMkLst>
            <pc:docMk/>
            <pc:sldMk cId="945897360" sldId="381"/>
            <ac:grpSpMk id="18" creationId="{9992F46D-CA1F-7417-797C-2E3127286BA1}"/>
          </ac:grpSpMkLst>
        </pc:grpChg>
        <pc:grpChg chg="del mod topLvl">
          <ac:chgData name="design studio moara" userId="bb76c698d5ed7a70" providerId="LiveId" clId="{1285200B-2F2C-4D22-8DEA-9F4DC38BC19E}" dt="2024-01-22T04:02:57.402" v="3235" actId="478"/>
          <ac:grpSpMkLst>
            <pc:docMk/>
            <pc:sldMk cId="945897360" sldId="381"/>
            <ac:grpSpMk id="20" creationId="{A84A1E6C-9C06-7114-EDEF-00B3601E69E5}"/>
          </ac:grpSpMkLst>
        </pc:grpChg>
        <pc:grpChg chg="add del mod">
          <ac:chgData name="design studio moara" userId="bb76c698d5ed7a70" providerId="LiveId" clId="{1285200B-2F2C-4D22-8DEA-9F4DC38BC19E}" dt="2024-01-22T04:04:34.105" v="3267" actId="478"/>
          <ac:grpSpMkLst>
            <pc:docMk/>
            <pc:sldMk cId="945897360" sldId="381"/>
            <ac:grpSpMk id="24" creationId="{F8D58806-5ED6-A512-BECF-7B94BDAB8C7F}"/>
          </ac:grpSpMkLst>
        </pc:grpChg>
        <pc:grpChg chg="del mod topLvl">
          <ac:chgData name="design studio moara" userId="bb76c698d5ed7a70" providerId="LiveId" clId="{1285200B-2F2C-4D22-8DEA-9F4DC38BC19E}" dt="2024-01-22T04:03:19.609" v="3256" actId="478"/>
          <ac:grpSpMkLst>
            <pc:docMk/>
            <pc:sldMk cId="945897360" sldId="381"/>
            <ac:grpSpMk id="58" creationId="{E35DE884-6370-ADB8-7E39-B16A310E4B75}"/>
          </ac:grpSpMkLst>
        </pc:grpChg>
        <pc:grpChg chg="del mod topLvl">
          <ac:chgData name="design studio moara" userId="bb76c698d5ed7a70" providerId="LiveId" clId="{1285200B-2F2C-4D22-8DEA-9F4DC38BC19E}" dt="2024-01-22T03:55:28.663" v="3089" actId="478"/>
          <ac:grpSpMkLst>
            <pc:docMk/>
            <pc:sldMk cId="945897360" sldId="381"/>
            <ac:grpSpMk id="91" creationId="{5BB055E5-85BE-2E38-A0FB-A3D8411110BF}"/>
          </ac:grpSpMkLst>
        </pc:grpChg>
        <pc:grpChg chg="del">
          <ac:chgData name="design studio moara" userId="bb76c698d5ed7a70" providerId="LiveId" clId="{1285200B-2F2C-4D22-8DEA-9F4DC38BC19E}" dt="2024-01-22T03:51:15.020" v="3020" actId="478"/>
          <ac:grpSpMkLst>
            <pc:docMk/>
            <pc:sldMk cId="945897360" sldId="381"/>
            <ac:grpSpMk id="92" creationId="{B9D1685E-923E-8848-2EFC-07FC3241F337}"/>
          </ac:grpSpMkLst>
        </pc:grpChg>
        <pc:graphicFrameChg chg="del mod topLvl">
          <ac:chgData name="design studio moara" userId="bb76c698d5ed7a70" providerId="LiveId" clId="{1285200B-2F2C-4D22-8DEA-9F4DC38BC19E}" dt="2024-01-22T03:55:25.041" v="3088" actId="478"/>
          <ac:graphicFrameMkLst>
            <pc:docMk/>
            <pc:sldMk cId="945897360" sldId="381"/>
            <ac:graphicFrameMk id="8" creationId="{3CE69F1A-78B4-7CEF-2234-4BC716C8D996}"/>
          </ac:graphicFrameMkLst>
        </pc:graphicFrameChg>
        <pc:graphicFrameChg chg="add del mod">
          <ac:chgData name="design studio moara" userId="bb76c698d5ed7a70" providerId="LiveId" clId="{1285200B-2F2C-4D22-8DEA-9F4DC38BC19E}" dt="2024-01-22T03:55:25.041" v="3088" actId="478"/>
          <ac:graphicFrameMkLst>
            <pc:docMk/>
            <pc:sldMk cId="945897360" sldId="381"/>
            <ac:graphicFrameMk id="12" creationId="{71ACCA38-50CC-31F5-4025-8A54556C55CB}"/>
          </ac:graphicFrameMkLst>
        </pc:graphicFrameChg>
        <pc:graphicFrameChg chg="add del mod">
          <ac:chgData name="design studio moara" userId="bb76c698d5ed7a70" providerId="LiveId" clId="{1285200B-2F2C-4D22-8DEA-9F4DC38BC19E}" dt="2024-01-22T03:55:25.041" v="3088" actId="478"/>
          <ac:graphicFrameMkLst>
            <pc:docMk/>
            <pc:sldMk cId="945897360" sldId="381"/>
            <ac:graphicFrameMk id="13" creationId="{89B7B0D7-662F-CE03-A355-057EBA597E64}"/>
          </ac:graphicFrameMkLst>
        </pc:graphicFrameChg>
        <pc:graphicFrameChg chg="add del mod">
          <ac:chgData name="design studio moara" userId="bb76c698d5ed7a70" providerId="LiveId" clId="{1285200B-2F2C-4D22-8DEA-9F4DC38BC19E}" dt="2024-01-22T03:55:25.041" v="3088" actId="478"/>
          <ac:graphicFrameMkLst>
            <pc:docMk/>
            <pc:sldMk cId="945897360" sldId="381"/>
            <ac:graphicFrameMk id="14" creationId="{40868871-0D10-EA80-C5B3-9AF4F14F82FD}"/>
          </ac:graphicFrameMkLst>
        </pc:graphicFrameChg>
        <pc:picChg chg="del mod topLvl">
          <ac:chgData name="design studio moara" userId="bb76c698d5ed7a70" providerId="LiveId" clId="{1285200B-2F2C-4D22-8DEA-9F4DC38BC19E}" dt="2024-01-22T03:53:22.794" v="3072" actId="478"/>
          <ac:picMkLst>
            <pc:docMk/>
            <pc:sldMk cId="945897360" sldId="381"/>
            <ac:picMk id="11" creationId="{E3F45C0B-43F1-D2A7-7903-C27F6B00A498}"/>
          </ac:picMkLst>
        </pc:picChg>
        <pc:cxnChg chg="mod">
          <ac:chgData name="design studio moara" userId="bb76c698d5ed7a70" providerId="LiveId" clId="{1285200B-2F2C-4D22-8DEA-9F4DC38BC19E}" dt="2024-01-22T04:02:55.561" v="3233" actId="165"/>
          <ac:cxnSpMkLst>
            <pc:docMk/>
            <pc:sldMk cId="945897360" sldId="381"/>
            <ac:cxnSpMk id="21" creationId="{910047B7-5A60-DAB1-544C-C30720424B0F}"/>
          </ac:cxnSpMkLst>
        </pc:cxnChg>
        <pc:cxnChg chg="mod">
          <ac:chgData name="design studio moara" userId="bb76c698d5ed7a70" providerId="LiveId" clId="{1285200B-2F2C-4D22-8DEA-9F4DC38BC19E}" dt="2024-01-22T04:02:55.561" v="3233" actId="165"/>
          <ac:cxnSpMkLst>
            <pc:docMk/>
            <pc:sldMk cId="945897360" sldId="381"/>
            <ac:cxnSpMk id="22" creationId="{E4EDD16B-2360-4EBC-4F24-399BDB23747E}"/>
          </ac:cxnSpMkLst>
        </pc:cxnChg>
        <pc:cxnChg chg="mod">
          <ac:chgData name="design studio moara" userId="bb76c698d5ed7a70" providerId="LiveId" clId="{1285200B-2F2C-4D22-8DEA-9F4DC38BC19E}" dt="2024-01-22T04:02:55.561" v="3233" actId="165"/>
          <ac:cxnSpMkLst>
            <pc:docMk/>
            <pc:sldMk cId="945897360" sldId="381"/>
            <ac:cxnSpMk id="23" creationId="{8CAF44B7-BEC5-6B6D-64E9-FA2118372713}"/>
          </ac:cxnSpMkLst>
        </pc:cxnChg>
        <pc:cxnChg chg="mod">
          <ac:chgData name="design studio moara" userId="bb76c698d5ed7a70" providerId="LiveId" clId="{1285200B-2F2C-4D22-8DEA-9F4DC38BC19E}" dt="2024-01-22T03:51:50.958" v="3030" actId="165"/>
          <ac:cxnSpMkLst>
            <pc:docMk/>
            <pc:sldMk cId="945897360" sldId="381"/>
            <ac:cxnSpMk id="59" creationId="{D002B726-B800-645C-B8A9-7FEC88DCECDB}"/>
          </ac:cxnSpMkLst>
        </pc:cxnChg>
        <pc:cxnChg chg="mod">
          <ac:chgData name="design studio moara" userId="bb76c698d5ed7a70" providerId="LiveId" clId="{1285200B-2F2C-4D22-8DEA-9F4DC38BC19E}" dt="2024-01-22T03:51:50.958" v="3030" actId="165"/>
          <ac:cxnSpMkLst>
            <pc:docMk/>
            <pc:sldMk cId="945897360" sldId="381"/>
            <ac:cxnSpMk id="60" creationId="{B400625D-734F-70D6-AAA3-3D8201B8B7D7}"/>
          </ac:cxnSpMkLst>
        </pc:cxnChg>
        <pc:cxnChg chg="mod">
          <ac:chgData name="design studio moara" userId="bb76c698d5ed7a70" providerId="LiveId" clId="{1285200B-2F2C-4D22-8DEA-9F4DC38BC19E}" dt="2024-01-22T03:51:50.958" v="3030" actId="165"/>
          <ac:cxnSpMkLst>
            <pc:docMk/>
            <pc:sldMk cId="945897360" sldId="381"/>
            <ac:cxnSpMk id="61" creationId="{9122E7CD-8024-A15F-4A43-05942CD6715B}"/>
          </ac:cxnSpMkLst>
        </pc:cxnChg>
        <pc:cxnChg chg="del mod topLvl">
          <ac:chgData name="design studio moara" userId="bb76c698d5ed7a70" providerId="LiveId" clId="{1285200B-2F2C-4D22-8DEA-9F4DC38BC19E}" dt="2024-01-22T03:55:28.663" v="3089" actId="478"/>
          <ac:cxnSpMkLst>
            <pc:docMk/>
            <pc:sldMk cId="945897360" sldId="381"/>
            <ac:cxnSpMk id="71" creationId="{13461849-1D96-DD85-1080-D4178551D0CB}"/>
          </ac:cxnSpMkLst>
        </pc:cxnChg>
        <pc:cxnChg chg="del mod topLvl">
          <ac:chgData name="design studio moara" userId="bb76c698d5ed7a70" providerId="LiveId" clId="{1285200B-2F2C-4D22-8DEA-9F4DC38BC19E}" dt="2024-01-22T03:55:29.542" v="3090" actId="478"/>
          <ac:cxnSpMkLst>
            <pc:docMk/>
            <pc:sldMk cId="945897360" sldId="381"/>
            <ac:cxnSpMk id="74" creationId="{900C21BE-B5CA-0128-C5F7-6A2E9B653F52}"/>
          </ac:cxnSpMkLst>
        </pc:cxnChg>
      </pc:sldChg>
      <pc:sldChg chg="addSp delSp modSp add del mod">
        <pc:chgData name="design studio moara" userId="bb76c698d5ed7a70" providerId="LiveId" clId="{1285200B-2F2C-4D22-8DEA-9F4DC38BC19E}" dt="2024-01-22T04:01:41.164" v="3221" actId="47"/>
        <pc:sldMkLst>
          <pc:docMk/>
          <pc:sldMk cId="1536634157" sldId="382"/>
        </pc:sldMkLst>
        <pc:spChg chg="add del mod">
          <ac:chgData name="design studio moara" userId="bb76c698d5ed7a70" providerId="LiveId" clId="{1285200B-2F2C-4D22-8DEA-9F4DC38BC19E}" dt="2024-01-22T03:58:00.356" v="3141" actId="478"/>
          <ac:spMkLst>
            <pc:docMk/>
            <pc:sldMk cId="1536634157" sldId="382"/>
            <ac:spMk id="3" creationId="{5986D5C2-244F-7D78-D153-A77831E9383B}"/>
          </ac:spMkLst>
        </pc:spChg>
        <pc:spChg chg="mod">
          <ac:chgData name="design studio moara" userId="bb76c698d5ed7a70" providerId="LiveId" clId="{1285200B-2F2C-4D22-8DEA-9F4DC38BC19E}" dt="2024-01-22T03:59:05.240" v="3154"/>
          <ac:spMkLst>
            <pc:docMk/>
            <pc:sldMk cId="1536634157" sldId="382"/>
            <ac:spMk id="8" creationId="{E90514CB-1A8A-2049-200D-15D5E08086D5}"/>
          </ac:spMkLst>
        </pc:spChg>
        <pc:spChg chg="mod">
          <ac:chgData name="design studio moara" userId="bb76c698d5ed7a70" providerId="LiveId" clId="{1285200B-2F2C-4D22-8DEA-9F4DC38BC19E}" dt="2024-01-22T03:59:05.240" v="3154"/>
          <ac:spMkLst>
            <pc:docMk/>
            <pc:sldMk cId="1536634157" sldId="382"/>
            <ac:spMk id="9" creationId="{FAA7F961-729F-1760-D73E-DF31E1D756B4}"/>
          </ac:spMkLst>
        </pc:spChg>
        <pc:spChg chg="mod">
          <ac:chgData name="design studio moara" userId="bb76c698d5ed7a70" providerId="LiveId" clId="{1285200B-2F2C-4D22-8DEA-9F4DC38BC19E}" dt="2024-01-22T03:59:26.870" v="3162" actId="1076"/>
          <ac:spMkLst>
            <pc:docMk/>
            <pc:sldMk cId="1536634157" sldId="382"/>
            <ac:spMk id="15" creationId="{7E792507-4F41-21E7-2522-FF1BA2411BDF}"/>
          </ac:spMkLst>
        </pc:spChg>
        <pc:spChg chg="mod">
          <ac:chgData name="design studio moara" userId="bb76c698d5ed7a70" providerId="LiveId" clId="{1285200B-2F2C-4D22-8DEA-9F4DC38BC19E}" dt="2024-01-22T03:59:36.468" v="3165" actId="14100"/>
          <ac:spMkLst>
            <pc:docMk/>
            <pc:sldMk cId="1536634157" sldId="382"/>
            <ac:spMk id="16" creationId="{B6E30DB9-377B-8F1C-E948-66D33D3EB164}"/>
          </ac:spMkLst>
        </pc:spChg>
        <pc:spChg chg="mod">
          <ac:chgData name="design studio moara" userId="bb76c698d5ed7a70" providerId="LiveId" clId="{1285200B-2F2C-4D22-8DEA-9F4DC38BC19E}" dt="2024-01-22T03:59:04.558" v="3153" actId="164"/>
          <ac:spMkLst>
            <pc:docMk/>
            <pc:sldMk cId="1536634157" sldId="382"/>
            <ac:spMk id="56" creationId="{AC3FD356-483C-3210-E32F-0B4EE79577B9}"/>
          </ac:spMkLst>
        </pc:spChg>
        <pc:spChg chg="mod">
          <ac:chgData name="design studio moara" userId="bb76c698d5ed7a70" providerId="LiveId" clId="{1285200B-2F2C-4D22-8DEA-9F4DC38BC19E}" dt="2024-01-22T03:59:04.558" v="3153" actId="164"/>
          <ac:spMkLst>
            <pc:docMk/>
            <pc:sldMk cId="1536634157" sldId="382"/>
            <ac:spMk id="57" creationId="{F9867B61-7375-9916-F48B-22BDC868BDB9}"/>
          </ac:spMkLst>
        </pc:spChg>
        <pc:grpChg chg="add mod">
          <ac:chgData name="design studio moara" userId="bb76c698d5ed7a70" providerId="LiveId" clId="{1285200B-2F2C-4D22-8DEA-9F4DC38BC19E}" dt="2024-01-22T03:59:23.933" v="3160" actId="1076"/>
          <ac:grpSpMkLst>
            <pc:docMk/>
            <pc:sldMk cId="1536634157" sldId="382"/>
            <ac:grpSpMk id="4" creationId="{1D9EF68B-FF65-3043-04A8-84E9A5C77A4B}"/>
          </ac:grpSpMkLst>
        </pc:grpChg>
        <pc:grpChg chg="add mod">
          <ac:chgData name="design studio moara" userId="bb76c698d5ed7a70" providerId="LiveId" clId="{1285200B-2F2C-4D22-8DEA-9F4DC38BC19E}" dt="2024-01-22T03:59:23.933" v="3160" actId="1076"/>
          <ac:grpSpMkLst>
            <pc:docMk/>
            <pc:sldMk cId="1536634157" sldId="382"/>
            <ac:grpSpMk id="7" creationId="{4C9534F4-9E89-E88A-81A2-2A2F2EAC9568}"/>
          </ac:grpSpMkLst>
        </pc:grpChg>
        <pc:grpChg chg="mod">
          <ac:chgData name="design studio moara" userId="bb76c698d5ed7a70" providerId="LiveId" clId="{1285200B-2F2C-4D22-8DEA-9F4DC38BC19E}" dt="2024-01-22T03:59:05.240" v="3154"/>
          <ac:grpSpMkLst>
            <pc:docMk/>
            <pc:sldMk cId="1536634157" sldId="382"/>
            <ac:grpSpMk id="10" creationId="{9F6D7767-F9E5-771C-E36E-6CB686E770C1}"/>
          </ac:grpSpMkLst>
        </pc:grpChg>
        <pc:grpChg chg="mod">
          <ac:chgData name="design studio moara" userId="bb76c698d5ed7a70" providerId="LiveId" clId="{1285200B-2F2C-4D22-8DEA-9F4DC38BC19E}" dt="2024-01-22T03:59:04.558" v="3153" actId="164"/>
          <ac:grpSpMkLst>
            <pc:docMk/>
            <pc:sldMk cId="1536634157" sldId="382"/>
            <ac:grpSpMk id="58" creationId="{E35DE884-6370-ADB8-7E39-B16A310E4B75}"/>
          </ac:grpSpMkLst>
        </pc:grpChg>
        <pc:cxnChg chg="mod">
          <ac:chgData name="design studio moara" userId="bb76c698d5ed7a70" providerId="LiveId" clId="{1285200B-2F2C-4D22-8DEA-9F4DC38BC19E}" dt="2024-01-22T03:59:05.240" v="3154"/>
          <ac:cxnSpMkLst>
            <pc:docMk/>
            <pc:sldMk cId="1536634157" sldId="382"/>
            <ac:cxnSpMk id="11" creationId="{F9E6A564-A678-BD04-E3E4-CCB418548E00}"/>
          </ac:cxnSpMkLst>
        </pc:cxnChg>
        <pc:cxnChg chg="mod">
          <ac:chgData name="design studio moara" userId="bb76c698d5ed7a70" providerId="LiveId" clId="{1285200B-2F2C-4D22-8DEA-9F4DC38BC19E}" dt="2024-01-22T03:59:05.240" v="3154"/>
          <ac:cxnSpMkLst>
            <pc:docMk/>
            <pc:sldMk cId="1536634157" sldId="382"/>
            <ac:cxnSpMk id="12" creationId="{6BDC1C2B-AC59-109E-BF5F-6FBDE16642FF}"/>
          </ac:cxnSpMkLst>
        </pc:cxnChg>
        <pc:cxnChg chg="mod">
          <ac:chgData name="design studio moara" userId="bb76c698d5ed7a70" providerId="LiveId" clId="{1285200B-2F2C-4D22-8DEA-9F4DC38BC19E}" dt="2024-01-22T03:59:05.240" v="3154"/>
          <ac:cxnSpMkLst>
            <pc:docMk/>
            <pc:sldMk cId="1536634157" sldId="382"/>
            <ac:cxnSpMk id="13" creationId="{1D490FCE-3594-A15C-02DB-C773DBB41C1B}"/>
          </ac:cxnSpMkLst>
        </pc:cxnChg>
      </pc:sldChg>
      <pc:sldChg chg="addSp delSp modSp add del mod chgLayout">
        <pc:chgData name="design studio moara" userId="bb76c698d5ed7a70" providerId="LiveId" clId="{1285200B-2F2C-4D22-8DEA-9F4DC38BC19E}" dt="2024-01-22T04:25:41.724" v="3836" actId="47"/>
        <pc:sldMkLst>
          <pc:docMk/>
          <pc:sldMk cId="279952352" sldId="383"/>
        </pc:sldMkLst>
        <pc:spChg chg="mod">
          <ac:chgData name="design studio moara" userId="bb76c698d5ed7a70" providerId="LiveId" clId="{1285200B-2F2C-4D22-8DEA-9F4DC38BC19E}" dt="2024-01-22T03:59:55.770" v="3174"/>
          <ac:spMkLst>
            <pc:docMk/>
            <pc:sldMk cId="279952352" sldId="383"/>
            <ac:spMk id="3" creationId="{D4593186-8726-0BA1-2984-F87009085CD4}"/>
          </ac:spMkLst>
        </pc:spChg>
        <pc:spChg chg="del">
          <ac:chgData name="design studio moara" userId="bb76c698d5ed7a70" providerId="LiveId" clId="{1285200B-2F2C-4D22-8DEA-9F4DC38BC19E}" dt="2024-01-22T04:13:21.790" v="3447" actId="478"/>
          <ac:spMkLst>
            <pc:docMk/>
            <pc:sldMk cId="279952352" sldId="383"/>
            <ac:spMk id="5" creationId="{7725E434-C6E4-1D55-ED33-14E9E780BA62}"/>
          </ac:spMkLst>
        </pc:spChg>
        <pc:spChg chg="del">
          <ac:chgData name="design studio moara" userId="bb76c698d5ed7a70" providerId="LiveId" clId="{1285200B-2F2C-4D22-8DEA-9F4DC38BC19E}" dt="2024-01-22T04:13:21.790" v="3447" actId="478"/>
          <ac:spMkLst>
            <pc:docMk/>
            <pc:sldMk cId="279952352" sldId="383"/>
            <ac:spMk id="6" creationId="{E035F294-5E29-38C9-C0F7-9321517DF0E5}"/>
          </ac:spMkLst>
        </pc:spChg>
        <pc:spChg chg="mod">
          <ac:chgData name="design studio moara" userId="bb76c698d5ed7a70" providerId="LiveId" clId="{1285200B-2F2C-4D22-8DEA-9F4DC38BC19E}" dt="2024-01-22T03:59:55.770" v="3174"/>
          <ac:spMkLst>
            <pc:docMk/>
            <pc:sldMk cId="279952352" sldId="383"/>
            <ac:spMk id="14" creationId="{B0EE8676-C5B8-F4A1-BCFD-768EA47395A0}"/>
          </ac:spMkLst>
        </pc:spChg>
        <pc:spChg chg="mod">
          <ac:chgData name="design studio moara" userId="bb76c698d5ed7a70" providerId="LiveId" clId="{1285200B-2F2C-4D22-8DEA-9F4DC38BC19E}" dt="2024-01-22T04:18:15.322" v="3564" actId="1035"/>
          <ac:spMkLst>
            <pc:docMk/>
            <pc:sldMk cId="279952352" sldId="383"/>
            <ac:spMk id="15" creationId="{7E792507-4F41-21E7-2522-FF1BA2411BDF}"/>
          </ac:spMkLst>
        </pc:spChg>
        <pc:spChg chg="del mod">
          <ac:chgData name="design studio moara" userId="bb76c698d5ed7a70" providerId="LiveId" clId="{1285200B-2F2C-4D22-8DEA-9F4DC38BC19E}" dt="2024-01-22T04:11:11.032" v="3411" actId="478"/>
          <ac:spMkLst>
            <pc:docMk/>
            <pc:sldMk cId="279952352" sldId="383"/>
            <ac:spMk id="16" creationId="{B6E30DB9-377B-8F1C-E948-66D33D3EB164}"/>
          </ac:spMkLst>
        </pc:spChg>
        <pc:spChg chg="add mod">
          <ac:chgData name="design studio moara" userId="bb76c698d5ed7a70" providerId="LiveId" clId="{1285200B-2F2C-4D22-8DEA-9F4DC38BC19E}" dt="2024-01-22T04:00:35.781" v="3185"/>
          <ac:spMkLst>
            <pc:docMk/>
            <pc:sldMk cId="279952352" sldId="383"/>
            <ac:spMk id="21" creationId="{C03AA5FB-5F4F-5464-E822-9F97323ECCE2}"/>
          </ac:spMkLst>
        </pc:spChg>
        <pc:spChg chg="add del mod">
          <ac:chgData name="design studio moara" userId="bb76c698d5ed7a70" providerId="LiveId" clId="{1285200B-2F2C-4D22-8DEA-9F4DC38BC19E}" dt="2024-01-22T04:11:11.032" v="3411" actId="478"/>
          <ac:spMkLst>
            <pc:docMk/>
            <pc:sldMk cId="279952352" sldId="383"/>
            <ac:spMk id="22" creationId="{346CBA05-E7CC-D8BE-B954-964CC393CBF8}"/>
          </ac:spMkLst>
        </pc:spChg>
        <pc:spChg chg="add mod">
          <ac:chgData name="design studio moara" userId="bb76c698d5ed7a70" providerId="LiveId" clId="{1285200B-2F2C-4D22-8DEA-9F4DC38BC19E}" dt="2024-01-22T04:13:22.152" v="3448"/>
          <ac:spMkLst>
            <pc:docMk/>
            <pc:sldMk cId="279952352" sldId="383"/>
            <ac:spMk id="23" creationId="{0410B911-8882-98C8-6996-396FA9159333}"/>
          </ac:spMkLst>
        </pc:spChg>
        <pc:spChg chg="add mod">
          <ac:chgData name="design studio moara" userId="bb76c698d5ed7a70" providerId="LiveId" clId="{1285200B-2F2C-4D22-8DEA-9F4DC38BC19E}" dt="2024-01-22T04:13:22.152" v="3448"/>
          <ac:spMkLst>
            <pc:docMk/>
            <pc:sldMk cId="279952352" sldId="383"/>
            <ac:spMk id="24" creationId="{BA183287-61BA-387D-6BAC-2BC824EB5431}"/>
          </ac:spMkLst>
        </pc:spChg>
        <pc:spChg chg="del mod">
          <ac:chgData name="design studio moara" userId="bb76c698d5ed7a70" providerId="LiveId" clId="{1285200B-2F2C-4D22-8DEA-9F4DC38BC19E}" dt="2024-01-22T04:14:24.824" v="3462" actId="478"/>
          <ac:spMkLst>
            <pc:docMk/>
            <pc:sldMk cId="279952352" sldId="383"/>
            <ac:spMk id="26" creationId="{B8340E5B-CC68-858A-2C27-F5F673AB22F1}"/>
          </ac:spMkLst>
        </pc:spChg>
        <pc:spChg chg="mod">
          <ac:chgData name="design studio moara" userId="bb76c698d5ed7a70" providerId="LiveId" clId="{1285200B-2F2C-4D22-8DEA-9F4DC38BC19E}" dt="2024-01-22T04:13:58.867" v="3453"/>
          <ac:spMkLst>
            <pc:docMk/>
            <pc:sldMk cId="279952352" sldId="383"/>
            <ac:spMk id="27" creationId="{F5860208-D371-DA79-0031-5A6684E7AD05}"/>
          </ac:spMkLst>
        </pc:spChg>
        <pc:spChg chg="mod">
          <ac:chgData name="design studio moara" userId="bb76c698d5ed7a70" providerId="LiveId" clId="{1285200B-2F2C-4D22-8DEA-9F4DC38BC19E}" dt="2024-01-22T04:13:58.867" v="3453"/>
          <ac:spMkLst>
            <pc:docMk/>
            <pc:sldMk cId="279952352" sldId="383"/>
            <ac:spMk id="28" creationId="{A83F38AB-9888-36C1-4333-B13984EEC140}"/>
          </ac:spMkLst>
        </pc:spChg>
        <pc:spChg chg="mod">
          <ac:chgData name="design studio moara" userId="bb76c698d5ed7a70" providerId="LiveId" clId="{1285200B-2F2C-4D22-8DEA-9F4DC38BC19E}" dt="2024-01-22T04:13:58.867" v="3453"/>
          <ac:spMkLst>
            <pc:docMk/>
            <pc:sldMk cId="279952352" sldId="383"/>
            <ac:spMk id="29" creationId="{F619A1FC-89FF-C726-88BE-D017C5811FEE}"/>
          </ac:spMkLst>
        </pc:spChg>
        <pc:spChg chg="mod topLvl">
          <ac:chgData name="design studio moara" userId="bb76c698d5ed7a70" providerId="LiveId" clId="{1285200B-2F2C-4D22-8DEA-9F4DC38BC19E}" dt="2024-01-22T04:17:14.297" v="3505" actId="164"/>
          <ac:spMkLst>
            <pc:docMk/>
            <pc:sldMk cId="279952352" sldId="383"/>
            <ac:spMk id="31" creationId="{62380AD7-3D59-259B-E3E8-B361D202024E}"/>
          </ac:spMkLst>
        </pc:spChg>
        <pc:spChg chg="mod topLvl">
          <ac:chgData name="design studio moara" userId="bb76c698d5ed7a70" providerId="LiveId" clId="{1285200B-2F2C-4D22-8DEA-9F4DC38BC19E}" dt="2024-01-22T04:17:14.297" v="3505" actId="164"/>
          <ac:spMkLst>
            <pc:docMk/>
            <pc:sldMk cId="279952352" sldId="383"/>
            <ac:spMk id="32" creationId="{22EA548B-AF07-02F6-6BEF-2AE34B8A2E0E}"/>
          </ac:spMkLst>
        </pc:spChg>
        <pc:spChg chg="mod">
          <ac:chgData name="design studio moara" userId="bb76c698d5ed7a70" providerId="LiveId" clId="{1285200B-2F2C-4D22-8DEA-9F4DC38BC19E}" dt="2024-01-22T04:14:47.006" v="3467"/>
          <ac:spMkLst>
            <pc:docMk/>
            <pc:sldMk cId="279952352" sldId="383"/>
            <ac:spMk id="38" creationId="{9D3E8866-3026-3BD3-E737-DEA9668C221A}"/>
          </ac:spMkLst>
        </pc:spChg>
        <pc:spChg chg="mod">
          <ac:chgData name="design studio moara" userId="bb76c698d5ed7a70" providerId="LiveId" clId="{1285200B-2F2C-4D22-8DEA-9F4DC38BC19E}" dt="2024-01-22T04:14:47.006" v="3467"/>
          <ac:spMkLst>
            <pc:docMk/>
            <pc:sldMk cId="279952352" sldId="383"/>
            <ac:spMk id="39" creationId="{C96433EB-57BC-F864-2A7C-B8E0A3D4A380}"/>
          </ac:spMkLst>
        </pc:spChg>
        <pc:spChg chg="mod">
          <ac:chgData name="design studio moara" userId="bb76c698d5ed7a70" providerId="LiveId" clId="{1285200B-2F2C-4D22-8DEA-9F4DC38BC19E}" dt="2024-01-22T04:14:51.305" v="3469"/>
          <ac:spMkLst>
            <pc:docMk/>
            <pc:sldMk cId="279952352" sldId="383"/>
            <ac:spMk id="45" creationId="{7ED2B027-C32D-7AD2-C45E-DBB4C37CDCC1}"/>
          </ac:spMkLst>
        </pc:spChg>
        <pc:spChg chg="mod">
          <ac:chgData name="design studio moara" userId="bb76c698d5ed7a70" providerId="LiveId" clId="{1285200B-2F2C-4D22-8DEA-9F4DC38BC19E}" dt="2024-01-22T04:14:51.305" v="3469"/>
          <ac:spMkLst>
            <pc:docMk/>
            <pc:sldMk cId="279952352" sldId="383"/>
            <ac:spMk id="46" creationId="{38CD0F60-CA94-4E23-DC37-AF31525435E1}"/>
          </ac:spMkLst>
        </pc:spChg>
        <pc:spChg chg="add mod">
          <ac:chgData name="design studio moara" userId="bb76c698d5ed7a70" providerId="LiveId" clId="{1285200B-2F2C-4D22-8DEA-9F4DC38BC19E}" dt="2024-01-22T04:15:50.500" v="3477"/>
          <ac:spMkLst>
            <pc:docMk/>
            <pc:sldMk cId="279952352" sldId="383"/>
            <ac:spMk id="51" creationId="{60BA43D3-CE68-A707-11A8-4FD612A3835F}"/>
          </ac:spMkLst>
        </pc:spChg>
        <pc:spChg chg="add mod">
          <ac:chgData name="design studio moara" userId="bb76c698d5ed7a70" providerId="LiveId" clId="{1285200B-2F2C-4D22-8DEA-9F4DC38BC19E}" dt="2024-01-22T04:15:50.500" v="3477"/>
          <ac:spMkLst>
            <pc:docMk/>
            <pc:sldMk cId="279952352" sldId="383"/>
            <ac:spMk id="52" creationId="{7C6FE692-8C7F-0FB0-5E63-C2F7C4304DAC}"/>
          </ac:spMkLst>
        </pc:spChg>
        <pc:spChg chg="add mod">
          <ac:chgData name="design studio moara" userId="bb76c698d5ed7a70" providerId="LiveId" clId="{1285200B-2F2C-4D22-8DEA-9F4DC38BC19E}" dt="2024-01-22T04:15:50.500" v="3477"/>
          <ac:spMkLst>
            <pc:docMk/>
            <pc:sldMk cId="279952352" sldId="383"/>
            <ac:spMk id="53" creationId="{3700CE88-B42B-5F2D-E6AD-1AA4B464A54B}"/>
          </ac:spMkLst>
        </pc:spChg>
        <pc:spChg chg="add mod">
          <ac:chgData name="design studio moara" userId="bb76c698d5ed7a70" providerId="LiveId" clId="{1285200B-2F2C-4D22-8DEA-9F4DC38BC19E}" dt="2024-01-22T04:15:50.500" v="3477"/>
          <ac:spMkLst>
            <pc:docMk/>
            <pc:sldMk cId="279952352" sldId="383"/>
            <ac:spMk id="54" creationId="{B8626B48-11E4-EB00-CBDC-00D5EFFA3C23}"/>
          </ac:spMkLst>
        </pc:spChg>
        <pc:spChg chg="add mod">
          <ac:chgData name="design studio moara" userId="bb76c698d5ed7a70" providerId="LiveId" clId="{1285200B-2F2C-4D22-8DEA-9F4DC38BC19E}" dt="2024-01-22T04:15:50.500" v="3477"/>
          <ac:spMkLst>
            <pc:docMk/>
            <pc:sldMk cId="279952352" sldId="383"/>
            <ac:spMk id="55" creationId="{94B11561-C485-B3EF-4B6D-0F994F6AB705}"/>
          </ac:spMkLst>
        </pc:spChg>
        <pc:spChg chg="add mod">
          <ac:chgData name="design studio moara" userId="bb76c698d5ed7a70" providerId="LiveId" clId="{1285200B-2F2C-4D22-8DEA-9F4DC38BC19E}" dt="2024-01-22T04:15:50.500" v="3477"/>
          <ac:spMkLst>
            <pc:docMk/>
            <pc:sldMk cId="279952352" sldId="383"/>
            <ac:spMk id="62" creationId="{5233E139-8BB8-0845-D866-145348366340}"/>
          </ac:spMkLst>
        </pc:spChg>
        <pc:spChg chg="add mod">
          <ac:chgData name="design studio moara" userId="bb76c698d5ed7a70" providerId="LiveId" clId="{1285200B-2F2C-4D22-8DEA-9F4DC38BC19E}" dt="2024-01-22T04:15:50.500" v="3477"/>
          <ac:spMkLst>
            <pc:docMk/>
            <pc:sldMk cId="279952352" sldId="383"/>
            <ac:spMk id="63" creationId="{E4062E3D-5C3D-EC46-63A1-FCAFEF3D329D}"/>
          </ac:spMkLst>
        </pc:spChg>
        <pc:spChg chg="add del mod topLvl">
          <ac:chgData name="design studio moara" userId="bb76c698d5ed7a70" providerId="LiveId" clId="{1285200B-2F2C-4D22-8DEA-9F4DC38BC19E}" dt="2024-01-22T04:16:15.208" v="3483" actId="478"/>
          <ac:spMkLst>
            <pc:docMk/>
            <pc:sldMk cId="279952352" sldId="383"/>
            <ac:spMk id="64" creationId="{F336FB4B-18B3-1AFD-87F9-29DBD91D7414}"/>
          </ac:spMkLst>
        </pc:spChg>
        <pc:spChg chg="add del mod topLvl">
          <ac:chgData name="design studio moara" userId="bb76c698d5ed7a70" providerId="LiveId" clId="{1285200B-2F2C-4D22-8DEA-9F4DC38BC19E}" dt="2024-01-22T04:16:32.382" v="3489" actId="478"/>
          <ac:spMkLst>
            <pc:docMk/>
            <pc:sldMk cId="279952352" sldId="383"/>
            <ac:spMk id="65" creationId="{B96968E5-BCED-15E1-CAEB-6ECC1D77C74B}"/>
          </ac:spMkLst>
        </pc:spChg>
        <pc:spChg chg="add mod topLvl">
          <ac:chgData name="design studio moara" userId="bb76c698d5ed7a70" providerId="LiveId" clId="{1285200B-2F2C-4D22-8DEA-9F4DC38BC19E}" dt="2024-01-22T04:17:14.297" v="3505" actId="164"/>
          <ac:spMkLst>
            <pc:docMk/>
            <pc:sldMk cId="279952352" sldId="383"/>
            <ac:spMk id="66" creationId="{C1AF74AD-DC3E-AF23-9593-A36FF65A722E}"/>
          </ac:spMkLst>
        </pc:spChg>
        <pc:spChg chg="add del mod topLvl">
          <ac:chgData name="design studio moara" userId="bb76c698d5ed7a70" providerId="LiveId" clId="{1285200B-2F2C-4D22-8DEA-9F4DC38BC19E}" dt="2024-01-22T04:16:15.208" v="3483" actId="478"/>
          <ac:spMkLst>
            <pc:docMk/>
            <pc:sldMk cId="279952352" sldId="383"/>
            <ac:spMk id="67" creationId="{42537901-7394-C934-1EF6-D6598C07EF8C}"/>
          </ac:spMkLst>
        </pc:spChg>
        <pc:spChg chg="add del mod topLvl">
          <ac:chgData name="design studio moara" userId="bb76c698d5ed7a70" providerId="LiveId" clId="{1285200B-2F2C-4D22-8DEA-9F4DC38BC19E}" dt="2024-01-22T04:16:47.224" v="3499" actId="478"/>
          <ac:spMkLst>
            <pc:docMk/>
            <pc:sldMk cId="279952352" sldId="383"/>
            <ac:spMk id="68" creationId="{38B4E7E7-6E19-926B-A03E-54BDAD8A64D9}"/>
          </ac:spMkLst>
        </pc:spChg>
        <pc:spChg chg="add del mod topLvl">
          <ac:chgData name="design studio moara" userId="bb76c698d5ed7a70" providerId="LiveId" clId="{1285200B-2F2C-4D22-8DEA-9F4DC38BC19E}" dt="2024-01-22T04:16:47.224" v="3499" actId="478"/>
          <ac:spMkLst>
            <pc:docMk/>
            <pc:sldMk cId="279952352" sldId="383"/>
            <ac:spMk id="69" creationId="{5A995420-89A7-C8BF-E1BC-ABA535431B47}"/>
          </ac:spMkLst>
        </pc:spChg>
        <pc:spChg chg="add del mod topLvl">
          <ac:chgData name="design studio moara" userId="bb76c698d5ed7a70" providerId="LiveId" clId="{1285200B-2F2C-4D22-8DEA-9F4DC38BC19E}" dt="2024-01-22T04:16:47.224" v="3499" actId="478"/>
          <ac:spMkLst>
            <pc:docMk/>
            <pc:sldMk cId="279952352" sldId="383"/>
            <ac:spMk id="70" creationId="{1AFE9D56-4CEC-0F85-81FF-6D2FDA031D3B}"/>
          </ac:spMkLst>
        </pc:spChg>
        <pc:spChg chg="mod">
          <ac:chgData name="design studio moara" userId="bb76c698d5ed7a70" providerId="LiveId" clId="{1285200B-2F2C-4D22-8DEA-9F4DC38BC19E}" dt="2024-01-22T04:17:18.891" v="3506"/>
          <ac:spMkLst>
            <pc:docMk/>
            <pc:sldMk cId="279952352" sldId="383"/>
            <ac:spMk id="74" creationId="{BE27FD12-D802-BBBE-CF80-B9CCE9A2CD35}"/>
          </ac:spMkLst>
        </pc:spChg>
        <pc:spChg chg="mod">
          <ac:chgData name="design studio moara" userId="bb76c698d5ed7a70" providerId="LiveId" clId="{1285200B-2F2C-4D22-8DEA-9F4DC38BC19E}" dt="2024-01-22T04:17:18.891" v="3506"/>
          <ac:spMkLst>
            <pc:docMk/>
            <pc:sldMk cId="279952352" sldId="383"/>
            <ac:spMk id="75" creationId="{8E3A8709-9FE4-BB9D-32A5-1B43A2067300}"/>
          </ac:spMkLst>
        </pc:spChg>
        <pc:spChg chg="mod">
          <ac:chgData name="design studio moara" userId="bb76c698d5ed7a70" providerId="LiveId" clId="{1285200B-2F2C-4D22-8DEA-9F4DC38BC19E}" dt="2024-01-22T04:17:18.891" v="3506"/>
          <ac:spMkLst>
            <pc:docMk/>
            <pc:sldMk cId="279952352" sldId="383"/>
            <ac:spMk id="77" creationId="{E706D96A-D2B2-EA48-0196-EACDE38CBF70}"/>
          </ac:spMkLst>
        </pc:spChg>
        <pc:spChg chg="mod">
          <ac:chgData name="design studio moara" userId="bb76c698d5ed7a70" providerId="LiveId" clId="{1285200B-2F2C-4D22-8DEA-9F4DC38BC19E}" dt="2024-01-22T04:17:24.342" v="3509"/>
          <ac:spMkLst>
            <pc:docMk/>
            <pc:sldMk cId="279952352" sldId="383"/>
            <ac:spMk id="82" creationId="{A79EF5E9-2281-3FCE-61D4-692950131FC7}"/>
          </ac:spMkLst>
        </pc:spChg>
        <pc:spChg chg="mod">
          <ac:chgData name="design studio moara" userId="bb76c698d5ed7a70" providerId="LiveId" clId="{1285200B-2F2C-4D22-8DEA-9F4DC38BC19E}" dt="2024-01-22T04:17:24.342" v="3509"/>
          <ac:spMkLst>
            <pc:docMk/>
            <pc:sldMk cId="279952352" sldId="383"/>
            <ac:spMk id="83" creationId="{3AAF4CF5-F891-8B6B-029D-70575BE7715D}"/>
          </ac:spMkLst>
        </pc:spChg>
        <pc:spChg chg="mod">
          <ac:chgData name="design studio moara" userId="bb76c698d5ed7a70" providerId="LiveId" clId="{1285200B-2F2C-4D22-8DEA-9F4DC38BC19E}" dt="2024-01-22T04:17:24.342" v="3509"/>
          <ac:spMkLst>
            <pc:docMk/>
            <pc:sldMk cId="279952352" sldId="383"/>
            <ac:spMk id="85" creationId="{2BCCAF1B-8CC0-CFC7-AAEB-8BD07612E97B}"/>
          </ac:spMkLst>
        </pc:spChg>
        <pc:spChg chg="add del mod">
          <ac:chgData name="design studio moara" userId="bb76c698d5ed7a70" providerId="LiveId" clId="{1285200B-2F2C-4D22-8DEA-9F4DC38BC19E}" dt="2024-01-22T04:19:58.448" v="3589" actId="21"/>
          <ac:spMkLst>
            <pc:docMk/>
            <pc:sldMk cId="279952352" sldId="383"/>
            <ac:spMk id="89" creationId="{A7EC03D6-CD93-4733-8E73-46E46A0F0DBE}"/>
          </ac:spMkLst>
        </pc:spChg>
        <pc:spChg chg="add mod ord">
          <ac:chgData name="design studio moara" userId="bb76c698d5ed7a70" providerId="LiveId" clId="{1285200B-2F2C-4D22-8DEA-9F4DC38BC19E}" dt="2024-01-22T04:21:26.833" v="3605" actId="700"/>
          <ac:spMkLst>
            <pc:docMk/>
            <pc:sldMk cId="279952352" sldId="383"/>
            <ac:spMk id="90" creationId="{789DB0DF-00EC-2437-E4B1-B386F3A91D16}"/>
          </ac:spMkLst>
        </pc:spChg>
        <pc:grpChg chg="add del mod">
          <ac:chgData name="design studio moara" userId="bb76c698d5ed7a70" providerId="LiveId" clId="{1285200B-2F2C-4D22-8DEA-9F4DC38BC19E}" dt="2024-01-22T04:13:53.488" v="3452" actId="478"/>
          <ac:grpSpMkLst>
            <pc:docMk/>
            <pc:sldMk cId="279952352" sldId="383"/>
            <ac:grpSpMk id="2" creationId="{25B1594A-FE02-B043-7C57-257B8FE6E9B6}"/>
          </ac:grpSpMkLst>
        </pc:grpChg>
        <pc:grpChg chg="del mod">
          <ac:chgData name="design studio moara" userId="bb76c698d5ed7a70" providerId="LiveId" clId="{1285200B-2F2C-4D22-8DEA-9F4DC38BC19E}" dt="2024-01-22T04:13:53.488" v="3452" actId="478"/>
          <ac:grpSpMkLst>
            <pc:docMk/>
            <pc:sldMk cId="279952352" sldId="383"/>
            <ac:grpSpMk id="4" creationId="{1D9EF68B-FF65-3043-04A8-84E9A5C77A4B}"/>
          </ac:grpSpMkLst>
        </pc:grpChg>
        <pc:grpChg chg="del mod">
          <ac:chgData name="design studio moara" userId="bb76c698d5ed7a70" providerId="LiveId" clId="{1285200B-2F2C-4D22-8DEA-9F4DC38BC19E}" dt="2024-01-22T04:13:53.488" v="3452" actId="478"/>
          <ac:grpSpMkLst>
            <pc:docMk/>
            <pc:sldMk cId="279952352" sldId="383"/>
            <ac:grpSpMk id="7" creationId="{4C9534F4-9E89-E88A-81A2-2A2F2EAC9568}"/>
          </ac:grpSpMkLst>
        </pc:grpChg>
        <pc:grpChg chg="mod">
          <ac:chgData name="design studio moara" userId="bb76c698d5ed7a70" providerId="LiveId" clId="{1285200B-2F2C-4D22-8DEA-9F4DC38BC19E}" dt="2024-01-22T03:59:55.770" v="3174"/>
          <ac:grpSpMkLst>
            <pc:docMk/>
            <pc:sldMk cId="279952352" sldId="383"/>
            <ac:grpSpMk id="17" creationId="{9C065A25-A281-5DF9-195B-35E856C0B59B}"/>
          </ac:grpSpMkLst>
        </pc:grpChg>
        <pc:grpChg chg="add del mod">
          <ac:chgData name="design studio moara" userId="bb76c698d5ed7a70" providerId="LiveId" clId="{1285200B-2F2C-4D22-8DEA-9F4DC38BC19E}" dt="2024-01-22T04:14:42.955" v="3465" actId="478"/>
          <ac:grpSpMkLst>
            <pc:docMk/>
            <pc:sldMk cId="279952352" sldId="383"/>
            <ac:grpSpMk id="25" creationId="{AA206CC6-DF33-0D5D-CABB-29038825627B}"/>
          </ac:grpSpMkLst>
        </pc:grpChg>
        <pc:grpChg chg="add del mod">
          <ac:chgData name="design studio moara" userId="bb76c698d5ed7a70" providerId="LiveId" clId="{1285200B-2F2C-4D22-8DEA-9F4DC38BC19E}" dt="2024-01-22T04:16:24.519" v="3486" actId="165"/>
          <ac:grpSpMkLst>
            <pc:docMk/>
            <pc:sldMk cId="279952352" sldId="383"/>
            <ac:grpSpMk id="30" creationId="{8C6806FC-81ED-FD7B-79CB-9A570A595FAD}"/>
          </ac:grpSpMkLst>
        </pc:grpChg>
        <pc:grpChg chg="mod topLvl">
          <ac:chgData name="design studio moara" userId="bb76c698d5ed7a70" providerId="LiveId" clId="{1285200B-2F2C-4D22-8DEA-9F4DC38BC19E}" dt="2024-01-22T04:17:14.297" v="3505" actId="164"/>
          <ac:grpSpMkLst>
            <pc:docMk/>
            <pc:sldMk cId="279952352" sldId="383"/>
            <ac:grpSpMk id="33" creationId="{3A05863B-38BD-6DC3-B107-1FB7E0922C62}"/>
          </ac:grpSpMkLst>
        </pc:grpChg>
        <pc:grpChg chg="add del mod">
          <ac:chgData name="design studio moara" userId="bb76c698d5ed7a70" providerId="LiveId" clId="{1285200B-2F2C-4D22-8DEA-9F4DC38BC19E}" dt="2024-01-22T04:16:57.180" v="3502" actId="478"/>
          <ac:grpSpMkLst>
            <pc:docMk/>
            <pc:sldMk cId="279952352" sldId="383"/>
            <ac:grpSpMk id="37" creationId="{B63C0BA7-CFD3-C366-66F1-2276F805C3FF}"/>
          </ac:grpSpMkLst>
        </pc:grpChg>
        <pc:grpChg chg="mod">
          <ac:chgData name="design studio moara" userId="bb76c698d5ed7a70" providerId="LiveId" clId="{1285200B-2F2C-4D22-8DEA-9F4DC38BC19E}" dt="2024-01-22T04:14:47.006" v="3467"/>
          <ac:grpSpMkLst>
            <pc:docMk/>
            <pc:sldMk cId="279952352" sldId="383"/>
            <ac:grpSpMk id="40" creationId="{343E61FA-511C-EB7B-3C98-80FCCB9AF0A9}"/>
          </ac:grpSpMkLst>
        </pc:grpChg>
        <pc:grpChg chg="add del mod">
          <ac:chgData name="design studio moara" userId="bb76c698d5ed7a70" providerId="LiveId" clId="{1285200B-2F2C-4D22-8DEA-9F4DC38BC19E}" dt="2024-01-22T04:16:57.180" v="3502" actId="478"/>
          <ac:grpSpMkLst>
            <pc:docMk/>
            <pc:sldMk cId="279952352" sldId="383"/>
            <ac:grpSpMk id="44" creationId="{DC195EED-8F14-DF1D-6EC0-4FF5F72E74BE}"/>
          </ac:grpSpMkLst>
        </pc:grpChg>
        <pc:grpChg chg="mod">
          <ac:chgData name="design studio moara" userId="bb76c698d5ed7a70" providerId="LiveId" clId="{1285200B-2F2C-4D22-8DEA-9F4DC38BC19E}" dt="2024-01-22T04:14:51.305" v="3469"/>
          <ac:grpSpMkLst>
            <pc:docMk/>
            <pc:sldMk cId="279952352" sldId="383"/>
            <ac:grpSpMk id="47" creationId="{793A278C-9CA9-2EC3-26CC-6AC75080AA13}"/>
          </ac:grpSpMkLst>
        </pc:grpChg>
        <pc:grpChg chg="add del mod">
          <ac:chgData name="design studio moara" userId="bb76c698d5ed7a70" providerId="LiveId" clId="{1285200B-2F2C-4D22-8DEA-9F4DC38BC19E}" dt="2024-01-22T04:16:07.668" v="3482" actId="165"/>
          <ac:grpSpMkLst>
            <pc:docMk/>
            <pc:sldMk cId="279952352" sldId="383"/>
            <ac:grpSpMk id="71" creationId="{987BF11E-72DA-4E8B-B17D-B34C98073D6A}"/>
          </ac:grpSpMkLst>
        </pc:grpChg>
        <pc:grpChg chg="add mod">
          <ac:chgData name="design studio moara" userId="bb76c698d5ed7a70" providerId="LiveId" clId="{1285200B-2F2C-4D22-8DEA-9F4DC38BC19E}" dt="2024-01-22T04:17:34.221" v="3512" actId="1036"/>
          <ac:grpSpMkLst>
            <pc:docMk/>
            <pc:sldMk cId="279952352" sldId="383"/>
            <ac:grpSpMk id="72" creationId="{B1C4C8E5-50FB-01D9-9207-57798F48930D}"/>
          </ac:grpSpMkLst>
        </pc:grpChg>
        <pc:grpChg chg="add mod">
          <ac:chgData name="design studio moara" userId="bb76c698d5ed7a70" providerId="LiveId" clId="{1285200B-2F2C-4D22-8DEA-9F4DC38BC19E}" dt="2024-01-22T04:17:23.136" v="3508" actId="1036"/>
          <ac:grpSpMkLst>
            <pc:docMk/>
            <pc:sldMk cId="279952352" sldId="383"/>
            <ac:grpSpMk id="73" creationId="{A5575EB3-7731-E5DE-0488-9203CD3B0B9B}"/>
          </ac:grpSpMkLst>
        </pc:grpChg>
        <pc:grpChg chg="mod">
          <ac:chgData name="design studio moara" userId="bb76c698d5ed7a70" providerId="LiveId" clId="{1285200B-2F2C-4D22-8DEA-9F4DC38BC19E}" dt="2024-01-22T04:17:18.891" v="3506"/>
          <ac:grpSpMkLst>
            <pc:docMk/>
            <pc:sldMk cId="279952352" sldId="383"/>
            <ac:grpSpMk id="76" creationId="{FA2A4AC4-B7DB-494A-EB58-C756A4BFD492}"/>
          </ac:grpSpMkLst>
        </pc:grpChg>
        <pc:grpChg chg="add mod">
          <ac:chgData name="design studio moara" userId="bb76c698d5ed7a70" providerId="LiveId" clId="{1285200B-2F2C-4D22-8DEA-9F4DC38BC19E}" dt="2024-01-22T04:17:31.557" v="3511" actId="1035"/>
          <ac:grpSpMkLst>
            <pc:docMk/>
            <pc:sldMk cId="279952352" sldId="383"/>
            <ac:grpSpMk id="81" creationId="{2ED990E8-C231-507F-0090-71325DFF8384}"/>
          </ac:grpSpMkLst>
        </pc:grpChg>
        <pc:grpChg chg="mod">
          <ac:chgData name="design studio moara" userId="bb76c698d5ed7a70" providerId="LiveId" clId="{1285200B-2F2C-4D22-8DEA-9F4DC38BC19E}" dt="2024-01-22T04:17:24.342" v="3509"/>
          <ac:grpSpMkLst>
            <pc:docMk/>
            <pc:sldMk cId="279952352" sldId="383"/>
            <ac:grpSpMk id="84" creationId="{55E44585-465C-D9FB-69A9-CF0C10A4A0AF}"/>
          </ac:grpSpMkLst>
        </pc:grpChg>
        <pc:cxnChg chg="mod">
          <ac:chgData name="design studio moara" userId="bb76c698d5ed7a70" providerId="LiveId" clId="{1285200B-2F2C-4D22-8DEA-9F4DC38BC19E}" dt="2024-01-22T03:59:55.770" v="3174"/>
          <ac:cxnSpMkLst>
            <pc:docMk/>
            <pc:sldMk cId="279952352" sldId="383"/>
            <ac:cxnSpMk id="18" creationId="{8B43B882-BF93-0468-83B0-A4C3BEFC2E84}"/>
          </ac:cxnSpMkLst>
        </pc:cxnChg>
        <pc:cxnChg chg="mod">
          <ac:chgData name="design studio moara" userId="bb76c698d5ed7a70" providerId="LiveId" clId="{1285200B-2F2C-4D22-8DEA-9F4DC38BC19E}" dt="2024-01-22T03:59:55.770" v="3174"/>
          <ac:cxnSpMkLst>
            <pc:docMk/>
            <pc:sldMk cId="279952352" sldId="383"/>
            <ac:cxnSpMk id="19" creationId="{6969DB6B-3C74-FCF3-EB7F-DAF5572526DE}"/>
          </ac:cxnSpMkLst>
        </pc:cxnChg>
        <pc:cxnChg chg="mod">
          <ac:chgData name="design studio moara" userId="bb76c698d5ed7a70" providerId="LiveId" clId="{1285200B-2F2C-4D22-8DEA-9F4DC38BC19E}" dt="2024-01-22T03:59:55.770" v="3174"/>
          <ac:cxnSpMkLst>
            <pc:docMk/>
            <pc:sldMk cId="279952352" sldId="383"/>
            <ac:cxnSpMk id="20" creationId="{ED31CF5B-23BA-B02F-8D1B-56F56E96628C}"/>
          </ac:cxnSpMkLst>
        </pc:cxnChg>
        <pc:cxnChg chg="mod">
          <ac:chgData name="design studio moara" userId="bb76c698d5ed7a70" providerId="LiveId" clId="{1285200B-2F2C-4D22-8DEA-9F4DC38BC19E}" dt="2024-01-22T04:16:24.519" v="3486" actId="165"/>
          <ac:cxnSpMkLst>
            <pc:docMk/>
            <pc:sldMk cId="279952352" sldId="383"/>
            <ac:cxnSpMk id="34" creationId="{811FDEEA-EE12-E5D4-FBE2-19EE213750A1}"/>
          </ac:cxnSpMkLst>
        </pc:cxnChg>
        <pc:cxnChg chg="mod">
          <ac:chgData name="design studio moara" userId="bb76c698d5ed7a70" providerId="LiveId" clId="{1285200B-2F2C-4D22-8DEA-9F4DC38BC19E}" dt="2024-01-22T04:16:24.519" v="3486" actId="165"/>
          <ac:cxnSpMkLst>
            <pc:docMk/>
            <pc:sldMk cId="279952352" sldId="383"/>
            <ac:cxnSpMk id="35" creationId="{089690CC-01A1-367E-8CC3-48546750210B}"/>
          </ac:cxnSpMkLst>
        </pc:cxnChg>
        <pc:cxnChg chg="mod">
          <ac:chgData name="design studio moara" userId="bb76c698d5ed7a70" providerId="LiveId" clId="{1285200B-2F2C-4D22-8DEA-9F4DC38BC19E}" dt="2024-01-22T04:16:24.519" v="3486" actId="165"/>
          <ac:cxnSpMkLst>
            <pc:docMk/>
            <pc:sldMk cId="279952352" sldId="383"/>
            <ac:cxnSpMk id="36" creationId="{8AB279BA-1859-F6CF-8F1E-0CD32742BD05}"/>
          </ac:cxnSpMkLst>
        </pc:cxnChg>
        <pc:cxnChg chg="mod">
          <ac:chgData name="design studio moara" userId="bb76c698d5ed7a70" providerId="LiveId" clId="{1285200B-2F2C-4D22-8DEA-9F4DC38BC19E}" dt="2024-01-22T04:14:47.006" v="3467"/>
          <ac:cxnSpMkLst>
            <pc:docMk/>
            <pc:sldMk cId="279952352" sldId="383"/>
            <ac:cxnSpMk id="41" creationId="{BDBED4B7-3373-3753-B8FA-47398DF4B62D}"/>
          </ac:cxnSpMkLst>
        </pc:cxnChg>
        <pc:cxnChg chg="mod">
          <ac:chgData name="design studio moara" userId="bb76c698d5ed7a70" providerId="LiveId" clId="{1285200B-2F2C-4D22-8DEA-9F4DC38BC19E}" dt="2024-01-22T04:14:47.006" v="3467"/>
          <ac:cxnSpMkLst>
            <pc:docMk/>
            <pc:sldMk cId="279952352" sldId="383"/>
            <ac:cxnSpMk id="42" creationId="{FEDE7869-5714-1CB6-AAF1-B59E58152139}"/>
          </ac:cxnSpMkLst>
        </pc:cxnChg>
        <pc:cxnChg chg="mod">
          <ac:chgData name="design studio moara" userId="bb76c698d5ed7a70" providerId="LiveId" clId="{1285200B-2F2C-4D22-8DEA-9F4DC38BC19E}" dt="2024-01-22T04:14:47.006" v="3467"/>
          <ac:cxnSpMkLst>
            <pc:docMk/>
            <pc:sldMk cId="279952352" sldId="383"/>
            <ac:cxnSpMk id="43" creationId="{201F0BE8-BC72-0169-5FF7-01733C151A52}"/>
          </ac:cxnSpMkLst>
        </pc:cxnChg>
        <pc:cxnChg chg="mod">
          <ac:chgData name="design studio moara" userId="bb76c698d5ed7a70" providerId="LiveId" clId="{1285200B-2F2C-4D22-8DEA-9F4DC38BC19E}" dt="2024-01-22T04:14:51.305" v="3469"/>
          <ac:cxnSpMkLst>
            <pc:docMk/>
            <pc:sldMk cId="279952352" sldId="383"/>
            <ac:cxnSpMk id="48" creationId="{FF547F64-7060-1A1C-0C76-5E93DE6725FA}"/>
          </ac:cxnSpMkLst>
        </pc:cxnChg>
        <pc:cxnChg chg="mod">
          <ac:chgData name="design studio moara" userId="bb76c698d5ed7a70" providerId="LiveId" clId="{1285200B-2F2C-4D22-8DEA-9F4DC38BC19E}" dt="2024-01-22T04:14:51.305" v="3469"/>
          <ac:cxnSpMkLst>
            <pc:docMk/>
            <pc:sldMk cId="279952352" sldId="383"/>
            <ac:cxnSpMk id="49" creationId="{AAFC52FF-D0BB-CB0E-AC4D-F5172D3837BE}"/>
          </ac:cxnSpMkLst>
        </pc:cxnChg>
        <pc:cxnChg chg="mod">
          <ac:chgData name="design studio moara" userId="bb76c698d5ed7a70" providerId="LiveId" clId="{1285200B-2F2C-4D22-8DEA-9F4DC38BC19E}" dt="2024-01-22T04:14:51.305" v="3469"/>
          <ac:cxnSpMkLst>
            <pc:docMk/>
            <pc:sldMk cId="279952352" sldId="383"/>
            <ac:cxnSpMk id="50" creationId="{085A4675-FE7F-D222-DB07-90F756F4168C}"/>
          </ac:cxnSpMkLst>
        </pc:cxnChg>
        <pc:cxnChg chg="mod">
          <ac:chgData name="design studio moara" userId="bb76c698d5ed7a70" providerId="LiveId" clId="{1285200B-2F2C-4D22-8DEA-9F4DC38BC19E}" dt="2024-01-22T04:17:18.891" v="3506"/>
          <ac:cxnSpMkLst>
            <pc:docMk/>
            <pc:sldMk cId="279952352" sldId="383"/>
            <ac:cxnSpMk id="78" creationId="{91B9F854-B44C-6FCB-7A6D-20A30C649558}"/>
          </ac:cxnSpMkLst>
        </pc:cxnChg>
        <pc:cxnChg chg="mod">
          <ac:chgData name="design studio moara" userId="bb76c698d5ed7a70" providerId="LiveId" clId="{1285200B-2F2C-4D22-8DEA-9F4DC38BC19E}" dt="2024-01-22T04:17:18.891" v="3506"/>
          <ac:cxnSpMkLst>
            <pc:docMk/>
            <pc:sldMk cId="279952352" sldId="383"/>
            <ac:cxnSpMk id="79" creationId="{36562786-933F-F03D-BCCC-57AFC74FC0BE}"/>
          </ac:cxnSpMkLst>
        </pc:cxnChg>
        <pc:cxnChg chg="mod">
          <ac:chgData name="design studio moara" userId="bb76c698d5ed7a70" providerId="LiveId" clId="{1285200B-2F2C-4D22-8DEA-9F4DC38BC19E}" dt="2024-01-22T04:17:18.891" v="3506"/>
          <ac:cxnSpMkLst>
            <pc:docMk/>
            <pc:sldMk cId="279952352" sldId="383"/>
            <ac:cxnSpMk id="80" creationId="{170F006C-3452-6F54-E559-F913E223A0B4}"/>
          </ac:cxnSpMkLst>
        </pc:cxnChg>
        <pc:cxnChg chg="mod">
          <ac:chgData name="design studio moara" userId="bb76c698d5ed7a70" providerId="LiveId" clId="{1285200B-2F2C-4D22-8DEA-9F4DC38BC19E}" dt="2024-01-22T04:17:24.342" v="3509"/>
          <ac:cxnSpMkLst>
            <pc:docMk/>
            <pc:sldMk cId="279952352" sldId="383"/>
            <ac:cxnSpMk id="86" creationId="{857B0972-05F6-8492-CBEC-A803E44D52DE}"/>
          </ac:cxnSpMkLst>
        </pc:cxnChg>
        <pc:cxnChg chg="mod">
          <ac:chgData name="design studio moara" userId="bb76c698d5ed7a70" providerId="LiveId" clId="{1285200B-2F2C-4D22-8DEA-9F4DC38BC19E}" dt="2024-01-22T04:17:24.342" v="3509"/>
          <ac:cxnSpMkLst>
            <pc:docMk/>
            <pc:sldMk cId="279952352" sldId="383"/>
            <ac:cxnSpMk id="87" creationId="{110CA0E5-9DCA-A7B8-E37C-04BCB25DCC04}"/>
          </ac:cxnSpMkLst>
        </pc:cxnChg>
        <pc:cxnChg chg="mod">
          <ac:chgData name="design studio moara" userId="bb76c698d5ed7a70" providerId="LiveId" clId="{1285200B-2F2C-4D22-8DEA-9F4DC38BC19E}" dt="2024-01-22T04:17:24.342" v="3509"/>
          <ac:cxnSpMkLst>
            <pc:docMk/>
            <pc:sldMk cId="279952352" sldId="383"/>
            <ac:cxnSpMk id="88" creationId="{C426660C-C891-93FA-5B39-5DF56C416F02}"/>
          </ac:cxnSpMkLst>
        </pc:cxnChg>
      </pc:sldChg>
      <pc:sldChg chg="addSp delSp modSp add mod modClrScheme chgLayout">
        <pc:chgData name="design studio moara" userId="bb76c698d5ed7a70" providerId="LiveId" clId="{1285200B-2F2C-4D22-8DEA-9F4DC38BC19E}" dt="2024-01-23T05:44:46.178" v="11673" actId="27614"/>
        <pc:sldMkLst>
          <pc:docMk/>
          <pc:sldMk cId="3392212745" sldId="384"/>
        </pc:sldMkLst>
        <pc:spChg chg="add mod topLvl">
          <ac:chgData name="design studio moara" userId="bb76c698d5ed7a70" providerId="LiveId" clId="{1285200B-2F2C-4D22-8DEA-9F4DC38BC19E}" dt="2024-01-23T01:38:58.548" v="7494" actId="164"/>
          <ac:spMkLst>
            <pc:docMk/>
            <pc:sldMk cId="3392212745" sldId="384"/>
            <ac:spMk id="2" creationId="{5CE92747-901E-2499-E7DA-856DF088B447}"/>
          </ac:spMkLst>
        </pc:spChg>
        <pc:spChg chg="add mod topLvl">
          <ac:chgData name="design studio moara" userId="bb76c698d5ed7a70" providerId="LiveId" clId="{1285200B-2F2C-4D22-8DEA-9F4DC38BC19E}" dt="2024-01-23T01:31:00.782" v="7326" actId="164"/>
          <ac:spMkLst>
            <pc:docMk/>
            <pc:sldMk cId="3392212745" sldId="384"/>
            <ac:spMk id="3" creationId="{CBFBB2AF-65D2-6BCB-6F60-364BB94CBAF9}"/>
          </ac:spMkLst>
        </pc:spChg>
        <pc:spChg chg="add del mod topLvl">
          <ac:chgData name="design studio moara" userId="bb76c698d5ed7a70" providerId="LiveId" clId="{1285200B-2F2C-4D22-8DEA-9F4DC38BC19E}" dt="2024-01-22T04:08:19.369" v="3337" actId="478"/>
          <ac:spMkLst>
            <pc:docMk/>
            <pc:sldMk cId="3392212745" sldId="384"/>
            <ac:spMk id="4" creationId="{4D13E758-6099-0AC7-FA58-940D8E3EC573}"/>
          </ac:spMkLst>
        </pc:spChg>
        <pc:spChg chg="add del mod">
          <ac:chgData name="design studio moara" userId="bb76c698d5ed7a70" providerId="LiveId" clId="{1285200B-2F2C-4D22-8DEA-9F4DC38BC19E}" dt="2024-01-23T01:30:12.230" v="7307" actId="164"/>
          <ac:spMkLst>
            <pc:docMk/>
            <pc:sldMk cId="3392212745" sldId="384"/>
            <ac:spMk id="4" creationId="{E19F1322-1673-042F-EF50-168F36714E36}"/>
          </ac:spMkLst>
        </pc:spChg>
        <pc:spChg chg="del">
          <ac:chgData name="design studio moara" userId="bb76c698d5ed7a70" providerId="LiveId" clId="{1285200B-2F2C-4D22-8DEA-9F4DC38BC19E}" dt="2024-01-22T04:13:17.490" v="3445" actId="478"/>
          <ac:spMkLst>
            <pc:docMk/>
            <pc:sldMk cId="3392212745" sldId="384"/>
            <ac:spMk id="5" creationId="{7725E434-C6E4-1D55-ED33-14E9E780BA62}"/>
          </ac:spMkLst>
        </pc:spChg>
        <pc:spChg chg="del">
          <ac:chgData name="design studio moara" userId="bb76c698d5ed7a70" providerId="LiveId" clId="{1285200B-2F2C-4D22-8DEA-9F4DC38BC19E}" dt="2024-01-22T04:13:17.490" v="3445" actId="478"/>
          <ac:spMkLst>
            <pc:docMk/>
            <pc:sldMk cId="3392212745" sldId="384"/>
            <ac:spMk id="6" creationId="{E035F294-5E29-38C9-C0F7-9321517DF0E5}"/>
          </ac:spMkLst>
        </pc:spChg>
        <pc:spChg chg="mod">
          <ac:chgData name="design studio moara" userId="bb76c698d5ed7a70" providerId="LiveId" clId="{1285200B-2F2C-4D22-8DEA-9F4DC38BC19E}" dt="2024-01-23T01:28:12.122" v="7282"/>
          <ac:spMkLst>
            <pc:docMk/>
            <pc:sldMk cId="3392212745" sldId="384"/>
            <ac:spMk id="6" creationId="{FD8D6280-49F0-F2AE-F178-461F056DEA63}"/>
          </ac:spMkLst>
        </pc:spChg>
        <pc:spChg chg="mod">
          <ac:chgData name="design studio moara" userId="bb76c698d5ed7a70" providerId="LiveId" clId="{1285200B-2F2C-4D22-8DEA-9F4DC38BC19E}" dt="2024-01-22T04:05:52.098" v="3298"/>
          <ac:spMkLst>
            <pc:docMk/>
            <pc:sldMk cId="3392212745" sldId="384"/>
            <ac:spMk id="8" creationId="{AB3DC814-8D6D-D9C9-8DA9-487D9509F2EE}"/>
          </ac:spMkLst>
        </pc:spChg>
        <pc:spChg chg="mod">
          <ac:chgData name="design studio moara" userId="bb76c698d5ed7a70" providerId="LiveId" clId="{1285200B-2F2C-4D22-8DEA-9F4DC38BC19E}" dt="2024-01-23T01:32:52.858" v="7381" actId="1036"/>
          <ac:spMkLst>
            <pc:docMk/>
            <pc:sldMk cId="3392212745" sldId="384"/>
            <ac:spMk id="15" creationId="{7E792507-4F41-21E7-2522-FF1BA2411BDF}"/>
          </ac:spMkLst>
        </pc:spChg>
        <pc:spChg chg="del">
          <ac:chgData name="design studio moara" userId="bb76c698d5ed7a70" providerId="LiveId" clId="{1285200B-2F2C-4D22-8DEA-9F4DC38BC19E}" dt="2024-01-22T04:05:07.505" v="3273" actId="478"/>
          <ac:spMkLst>
            <pc:docMk/>
            <pc:sldMk cId="3392212745" sldId="384"/>
            <ac:spMk id="16" creationId="{B6E30DB9-377B-8F1C-E948-66D33D3EB164}"/>
          </ac:spMkLst>
        </pc:spChg>
        <pc:spChg chg="del mod">
          <ac:chgData name="design studio moara" userId="bb76c698d5ed7a70" providerId="LiveId" clId="{1285200B-2F2C-4D22-8DEA-9F4DC38BC19E}" dt="2024-01-22T04:05:02.943" v="3271" actId="478"/>
          <ac:spMkLst>
            <pc:docMk/>
            <pc:sldMk cId="3392212745" sldId="384"/>
            <ac:spMk id="17" creationId="{967A45ED-279A-BF5C-AFA0-90A6C59A2986}"/>
          </ac:spMkLst>
        </pc:spChg>
        <pc:spChg chg="del">
          <ac:chgData name="design studio moara" userId="bb76c698d5ed7a70" providerId="LiveId" clId="{1285200B-2F2C-4D22-8DEA-9F4DC38BC19E}" dt="2024-01-22T04:05:00.620" v="3269" actId="478"/>
          <ac:spMkLst>
            <pc:docMk/>
            <pc:sldMk cId="3392212745" sldId="384"/>
            <ac:spMk id="19" creationId="{969DD49A-A235-4FFE-32CD-63EC90153B3A}"/>
          </ac:spMkLst>
        </pc:spChg>
        <pc:spChg chg="mod topLvl">
          <ac:chgData name="design studio moara" userId="bb76c698d5ed7a70" providerId="LiveId" clId="{1285200B-2F2C-4D22-8DEA-9F4DC38BC19E}" dt="2024-01-23T01:31:00.782" v="7326" actId="164"/>
          <ac:spMkLst>
            <pc:docMk/>
            <pc:sldMk cId="3392212745" sldId="384"/>
            <ac:spMk id="20" creationId="{8A2C5CE7-CA57-361E-94C6-E7AC6805FCD3}"/>
          </ac:spMkLst>
        </pc:spChg>
        <pc:spChg chg="mod topLvl">
          <ac:chgData name="design studio moara" userId="bb76c698d5ed7a70" providerId="LiveId" clId="{1285200B-2F2C-4D22-8DEA-9F4DC38BC19E}" dt="2024-01-23T01:31:00.782" v="7326" actId="164"/>
          <ac:spMkLst>
            <pc:docMk/>
            <pc:sldMk cId="3392212745" sldId="384"/>
            <ac:spMk id="21" creationId="{CB488EC9-4E72-659B-F4E9-FC9B90AD4F94}"/>
          </ac:spMkLst>
        </pc:spChg>
        <pc:spChg chg="del mod">
          <ac:chgData name="design studio moara" userId="bb76c698d5ed7a70" providerId="LiveId" clId="{1285200B-2F2C-4D22-8DEA-9F4DC38BC19E}" dt="2024-01-23T01:29:40.011" v="7297" actId="478"/>
          <ac:spMkLst>
            <pc:docMk/>
            <pc:sldMk cId="3392212745" sldId="384"/>
            <ac:spMk id="22" creationId="{693A73B8-839F-7CC9-DD9D-9FE6F03D6EF8}"/>
          </ac:spMkLst>
        </pc:spChg>
        <pc:spChg chg="del mod topLvl">
          <ac:chgData name="design studio moara" userId="bb76c698d5ed7a70" providerId="LiveId" clId="{1285200B-2F2C-4D22-8DEA-9F4DC38BC19E}" dt="2024-01-22T04:07:04.441" v="3322" actId="478"/>
          <ac:spMkLst>
            <pc:docMk/>
            <pc:sldMk cId="3392212745" sldId="384"/>
            <ac:spMk id="22" creationId="{BFEF079E-B7A7-F547-5631-3561B8C43F00}"/>
          </ac:spMkLst>
        </pc:spChg>
        <pc:spChg chg="mod topLvl">
          <ac:chgData name="design studio moara" userId="bb76c698d5ed7a70" providerId="LiveId" clId="{1285200B-2F2C-4D22-8DEA-9F4DC38BC19E}" dt="2024-01-23T01:31:00.782" v="7326" actId="164"/>
          <ac:spMkLst>
            <pc:docMk/>
            <pc:sldMk cId="3392212745" sldId="384"/>
            <ac:spMk id="23" creationId="{10B8B597-B26B-72F9-74A0-B4E5E9001D4E}"/>
          </ac:spMkLst>
        </pc:spChg>
        <pc:spChg chg="del mod">
          <ac:chgData name="design studio moara" userId="bb76c698d5ed7a70" providerId="LiveId" clId="{1285200B-2F2C-4D22-8DEA-9F4DC38BC19E}" dt="2024-01-23T01:29:40.011" v="7297" actId="478"/>
          <ac:spMkLst>
            <pc:docMk/>
            <pc:sldMk cId="3392212745" sldId="384"/>
            <ac:spMk id="24" creationId="{F4BA3EF6-FA7D-F2E9-39CA-66325D0E3452}"/>
          </ac:spMkLst>
        </pc:spChg>
        <pc:spChg chg="del mod">
          <ac:chgData name="design studio moara" userId="bb76c698d5ed7a70" providerId="LiveId" clId="{1285200B-2F2C-4D22-8DEA-9F4DC38BC19E}" dt="2024-01-23T01:29:40.011" v="7297" actId="478"/>
          <ac:spMkLst>
            <pc:docMk/>
            <pc:sldMk cId="3392212745" sldId="384"/>
            <ac:spMk id="25" creationId="{588A185C-2F3C-37D6-37BF-658D0EEEED51}"/>
          </ac:spMkLst>
        </pc:spChg>
        <pc:spChg chg="del mod">
          <ac:chgData name="design studio moara" userId="bb76c698d5ed7a70" providerId="LiveId" clId="{1285200B-2F2C-4D22-8DEA-9F4DC38BC19E}" dt="2024-01-23T01:29:40.011" v="7297" actId="478"/>
          <ac:spMkLst>
            <pc:docMk/>
            <pc:sldMk cId="3392212745" sldId="384"/>
            <ac:spMk id="26" creationId="{F39FAABC-F98F-3644-E3BB-6450B9AC9524}"/>
          </ac:spMkLst>
        </pc:spChg>
        <pc:spChg chg="del mod">
          <ac:chgData name="design studio moara" userId="bb76c698d5ed7a70" providerId="LiveId" clId="{1285200B-2F2C-4D22-8DEA-9F4DC38BC19E}" dt="2024-01-23T01:29:40.011" v="7297" actId="478"/>
          <ac:spMkLst>
            <pc:docMk/>
            <pc:sldMk cId="3392212745" sldId="384"/>
            <ac:spMk id="27" creationId="{033E35B5-1DA0-591F-4FF7-6E592EF19C89}"/>
          </ac:spMkLst>
        </pc:spChg>
        <pc:spChg chg="del mod">
          <ac:chgData name="design studio moara" userId="bb76c698d5ed7a70" providerId="LiveId" clId="{1285200B-2F2C-4D22-8DEA-9F4DC38BC19E}" dt="2024-01-23T01:29:40.011" v="7297" actId="478"/>
          <ac:spMkLst>
            <pc:docMk/>
            <pc:sldMk cId="3392212745" sldId="384"/>
            <ac:spMk id="28" creationId="{B0D2EB67-9453-13D6-AEAF-FEED9C6F5A52}"/>
          </ac:spMkLst>
        </pc:spChg>
        <pc:spChg chg="del mod topLvl">
          <ac:chgData name="design studio moara" userId="bb76c698d5ed7a70" providerId="LiveId" clId="{1285200B-2F2C-4D22-8DEA-9F4DC38BC19E}" dt="2024-01-23T01:29:40.011" v="7297" actId="478"/>
          <ac:spMkLst>
            <pc:docMk/>
            <pc:sldMk cId="3392212745" sldId="384"/>
            <ac:spMk id="29" creationId="{62FFCA59-1C0C-1E4B-9316-E2AEB6FB8A6B}"/>
          </ac:spMkLst>
        </pc:spChg>
        <pc:spChg chg="mod">
          <ac:chgData name="design studio moara" userId="bb76c698d5ed7a70" providerId="LiveId" clId="{1285200B-2F2C-4D22-8DEA-9F4DC38BC19E}" dt="2024-01-22T04:07:57.962" v="3332"/>
          <ac:spMkLst>
            <pc:docMk/>
            <pc:sldMk cId="3392212745" sldId="384"/>
            <ac:spMk id="31" creationId="{014DF67A-BDC0-3738-A5E1-2826EA58E8FF}"/>
          </ac:spMkLst>
        </pc:spChg>
        <pc:spChg chg="mod">
          <ac:chgData name="design studio moara" userId="bb76c698d5ed7a70" providerId="LiveId" clId="{1285200B-2F2C-4D22-8DEA-9F4DC38BC19E}" dt="2024-01-22T04:07:57.962" v="3332"/>
          <ac:spMkLst>
            <pc:docMk/>
            <pc:sldMk cId="3392212745" sldId="384"/>
            <ac:spMk id="32" creationId="{4B93E570-6BDE-5011-CA2B-D17927B85041}"/>
          </ac:spMkLst>
        </pc:spChg>
        <pc:spChg chg="mod">
          <ac:chgData name="design studio moara" userId="bb76c698d5ed7a70" providerId="LiveId" clId="{1285200B-2F2C-4D22-8DEA-9F4DC38BC19E}" dt="2024-01-23T01:30:40.613" v="7322" actId="692"/>
          <ac:spMkLst>
            <pc:docMk/>
            <pc:sldMk cId="3392212745" sldId="384"/>
            <ac:spMk id="32" creationId="{A3549099-2DD1-2E4D-21F5-F40122BB01F3}"/>
          </ac:spMkLst>
        </pc:spChg>
        <pc:spChg chg="mod">
          <ac:chgData name="design studio moara" userId="bb76c698d5ed7a70" providerId="LiveId" clId="{1285200B-2F2C-4D22-8DEA-9F4DC38BC19E}" dt="2024-01-22T04:07:57.962" v="3332"/>
          <ac:spMkLst>
            <pc:docMk/>
            <pc:sldMk cId="3392212745" sldId="384"/>
            <ac:spMk id="33" creationId="{642ABCE1-7A96-0BC3-DFD8-DCB78205B9E7}"/>
          </ac:spMkLst>
        </pc:spChg>
        <pc:spChg chg="mod">
          <ac:chgData name="design studio moara" userId="bb76c698d5ed7a70" providerId="LiveId" clId="{1285200B-2F2C-4D22-8DEA-9F4DC38BC19E}" dt="2024-01-22T04:07:57.962" v="3332"/>
          <ac:spMkLst>
            <pc:docMk/>
            <pc:sldMk cId="3392212745" sldId="384"/>
            <ac:spMk id="34" creationId="{80B3234C-E8F7-F73C-5665-1E8021A534D1}"/>
          </ac:spMkLst>
        </pc:spChg>
        <pc:spChg chg="mod">
          <ac:chgData name="design studio moara" userId="bb76c698d5ed7a70" providerId="LiveId" clId="{1285200B-2F2C-4D22-8DEA-9F4DC38BC19E}" dt="2024-01-22T04:07:57.962" v="3332"/>
          <ac:spMkLst>
            <pc:docMk/>
            <pc:sldMk cId="3392212745" sldId="384"/>
            <ac:spMk id="35" creationId="{4CAC9C7C-4704-CCF1-0E4B-24941A4D7819}"/>
          </ac:spMkLst>
        </pc:spChg>
        <pc:spChg chg="add mod">
          <ac:chgData name="design studio moara" userId="bb76c698d5ed7a70" providerId="LiveId" clId="{1285200B-2F2C-4D22-8DEA-9F4DC38BC19E}" dt="2024-01-23T01:30:59.764" v="7325"/>
          <ac:spMkLst>
            <pc:docMk/>
            <pc:sldMk cId="3392212745" sldId="384"/>
            <ac:spMk id="37" creationId="{1B8895C4-8F9E-E440-85CD-60E0E564BB4D}"/>
          </ac:spMkLst>
        </pc:spChg>
        <pc:spChg chg="mod">
          <ac:chgData name="design studio moara" userId="bb76c698d5ed7a70" providerId="LiveId" clId="{1285200B-2F2C-4D22-8DEA-9F4DC38BC19E}" dt="2024-01-22T04:08:03.030" v="3334"/>
          <ac:spMkLst>
            <pc:docMk/>
            <pc:sldMk cId="3392212745" sldId="384"/>
            <ac:spMk id="37" creationId="{701D4C1D-5894-AB00-F90F-37B706FEF755}"/>
          </ac:spMkLst>
        </pc:spChg>
        <pc:spChg chg="add mod">
          <ac:chgData name="design studio moara" userId="bb76c698d5ed7a70" providerId="LiveId" clId="{1285200B-2F2C-4D22-8DEA-9F4DC38BC19E}" dt="2024-01-23T01:30:59.764" v="7325"/>
          <ac:spMkLst>
            <pc:docMk/>
            <pc:sldMk cId="3392212745" sldId="384"/>
            <ac:spMk id="38" creationId="{ACA8A293-0445-4847-D959-A32F1D7E809F}"/>
          </ac:spMkLst>
        </pc:spChg>
        <pc:spChg chg="mod">
          <ac:chgData name="design studio moara" userId="bb76c698d5ed7a70" providerId="LiveId" clId="{1285200B-2F2C-4D22-8DEA-9F4DC38BC19E}" dt="2024-01-22T04:08:03.030" v="3334"/>
          <ac:spMkLst>
            <pc:docMk/>
            <pc:sldMk cId="3392212745" sldId="384"/>
            <ac:spMk id="38" creationId="{C0FF7B9C-CAE6-0407-C785-F9F3337781F0}"/>
          </ac:spMkLst>
        </pc:spChg>
        <pc:spChg chg="add mod">
          <ac:chgData name="design studio moara" userId="bb76c698d5ed7a70" providerId="LiveId" clId="{1285200B-2F2C-4D22-8DEA-9F4DC38BC19E}" dt="2024-01-23T01:30:59.764" v="7325"/>
          <ac:spMkLst>
            <pc:docMk/>
            <pc:sldMk cId="3392212745" sldId="384"/>
            <ac:spMk id="39" creationId="{F3AC2F9C-84D3-D7A1-E670-B18756823401}"/>
          </ac:spMkLst>
        </pc:spChg>
        <pc:spChg chg="mod">
          <ac:chgData name="design studio moara" userId="bb76c698d5ed7a70" providerId="LiveId" clId="{1285200B-2F2C-4D22-8DEA-9F4DC38BC19E}" dt="2024-01-22T04:08:03.030" v="3334"/>
          <ac:spMkLst>
            <pc:docMk/>
            <pc:sldMk cId="3392212745" sldId="384"/>
            <ac:spMk id="39" creationId="{FE9983C9-FD38-B249-367B-D2888178CC2E}"/>
          </ac:spMkLst>
        </pc:spChg>
        <pc:spChg chg="add mod">
          <ac:chgData name="design studio moara" userId="bb76c698d5ed7a70" providerId="LiveId" clId="{1285200B-2F2C-4D22-8DEA-9F4DC38BC19E}" dt="2024-01-23T01:30:59.764" v="7325"/>
          <ac:spMkLst>
            <pc:docMk/>
            <pc:sldMk cId="3392212745" sldId="384"/>
            <ac:spMk id="40" creationId="{7F764F20-C894-9B3E-C876-D71410F46B89}"/>
          </ac:spMkLst>
        </pc:spChg>
        <pc:spChg chg="mod">
          <ac:chgData name="design studio moara" userId="bb76c698d5ed7a70" providerId="LiveId" clId="{1285200B-2F2C-4D22-8DEA-9F4DC38BC19E}" dt="2024-01-22T04:08:03.030" v="3334"/>
          <ac:spMkLst>
            <pc:docMk/>
            <pc:sldMk cId="3392212745" sldId="384"/>
            <ac:spMk id="40" creationId="{B9CE0C09-5ECF-0112-7358-8913CA979243}"/>
          </ac:spMkLst>
        </pc:spChg>
        <pc:spChg chg="mod">
          <ac:chgData name="design studio moara" userId="bb76c698d5ed7a70" providerId="LiveId" clId="{1285200B-2F2C-4D22-8DEA-9F4DC38BC19E}" dt="2024-01-22T04:08:03.030" v="3334"/>
          <ac:spMkLst>
            <pc:docMk/>
            <pc:sldMk cId="3392212745" sldId="384"/>
            <ac:spMk id="41" creationId="{00F701EE-B19E-55A1-D60F-8F1D5AC07B7F}"/>
          </ac:spMkLst>
        </pc:spChg>
        <pc:spChg chg="mod topLvl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43" creationId="{D34FC1C3-78E9-F1EA-6D93-EE5A8670A456}"/>
          </ac:spMkLst>
        </pc:spChg>
        <pc:spChg chg="del mod topLvl">
          <ac:chgData name="design studio moara" userId="bb76c698d5ed7a70" providerId="LiveId" clId="{1285200B-2F2C-4D22-8DEA-9F4DC38BC19E}" dt="2024-01-23T01:32:29.155" v="7370" actId="478"/>
          <ac:spMkLst>
            <pc:docMk/>
            <pc:sldMk cId="3392212745" sldId="384"/>
            <ac:spMk id="44" creationId="{0A5506E9-0F59-3316-5B92-A6BE688DDC18}"/>
          </ac:spMkLst>
        </pc:spChg>
        <pc:spChg chg="del mod topLvl">
          <ac:chgData name="design studio moara" userId="bb76c698d5ed7a70" providerId="LiveId" clId="{1285200B-2F2C-4D22-8DEA-9F4DC38BC19E}" dt="2024-01-23T01:32:29.155" v="7370" actId="478"/>
          <ac:spMkLst>
            <pc:docMk/>
            <pc:sldMk cId="3392212745" sldId="384"/>
            <ac:spMk id="45" creationId="{B634D544-4126-20F7-9AE8-34F381D43143}"/>
          </ac:spMkLst>
        </pc:spChg>
        <pc:spChg chg="del mod topLvl">
          <ac:chgData name="design studio moara" userId="bb76c698d5ed7a70" providerId="LiveId" clId="{1285200B-2F2C-4D22-8DEA-9F4DC38BC19E}" dt="2024-01-23T01:32:26.578" v="7369" actId="478"/>
          <ac:spMkLst>
            <pc:docMk/>
            <pc:sldMk cId="3392212745" sldId="384"/>
            <ac:spMk id="46" creationId="{EAF6D755-7FD0-436D-58E3-EC0F69501608}"/>
          </ac:spMkLst>
        </pc:spChg>
        <pc:spChg chg="del mod topLvl">
          <ac:chgData name="design studio moara" userId="bb76c698d5ed7a70" providerId="LiveId" clId="{1285200B-2F2C-4D22-8DEA-9F4DC38BC19E}" dt="2024-01-23T01:32:29.155" v="7370" actId="478"/>
          <ac:spMkLst>
            <pc:docMk/>
            <pc:sldMk cId="3392212745" sldId="384"/>
            <ac:spMk id="47" creationId="{663F1510-D03D-3682-5E1B-97062506ADA3}"/>
          </ac:spMkLst>
        </pc:spChg>
        <pc:spChg chg="mod topLvl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48" creationId="{305C2C7A-553C-6274-1E55-F577501C8029}"/>
          </ac:spMkLst>
        </pc:spChg>
        <pc:spChg chg="del mod topLvl">
          <ac:chgData name="design studio moara" userId="bb76c698d5ed7a70" providerId="LiveId" clId="{1285200B-2F2C-4D22-8DEA-9F4DC38BC19E}" dt="2024-01-23T01:32:29.155" v="7370" actId="478"/>
          <ac:spMkLst>
            <pc:docMk/>
            <pc:sldMk cId="3392212745" sldId="384"/>
            <ac:spMk id="49" creationId="{13BD6960-B8B1-B20A-0B2A-917CF08F2FB0}"/>
          </ac:spMkLst>
        </pc:spChg>
        <pc:spChg chg="del mod topLvl">
          <ac:chgData name="design studio moara" userId="bb76c698d5ed7a70" providerId="LiveId" clId="{1285200B-2F2C-4D22-8DEA-9F4DC38BC19E}" dt="2024-01-23T01:32:29.155" v="7370" actId="478"/>
          <ac:spMkLst>
            <pc:docMk/>
            <pc:sldMk cId="3392212745" sldId="384"/>
            <ac:spMk id="50" creationId="{BBA9A522-A0E1-2FAB-A45E-84B424D08154}"/>
          </ac:spMkLst>
        </pc:spChg>
        <pc:spChg chg="del mod topLvl">
          <ac:chgData name="design studio moara" userId="bb76c698d5ed7a70" providerId="LiveId" clId="{1285200B-2F2C-4D22-8DEA-9F4DC38BC19E}" dt="2024-01-23T01:32:26.578" v="7369" actId="478"/>
          <ac:spMkLst>
            <pc:docMk/>
            <pc:sldMk cId="3392212745" sldId="384"/>
            <ac:spMk id="51" creationId="{23142F53-591D-ED52-4CCE-C0CAAECF222B}"/>
          </ac:spMkLst>
        </pc:spChg>
        <pc:spChg chg="del mod topLvl">
          <ac:chgData name="design studio moara" userId="bb76c698d5ed7a70" providerId="LiveId" clId="{1285200B-2F2C-4D22-8DEA-9F4DC38BC19E}" dt="2024-01-23T01:32:29.155" v="7370" actId="478"/>
          <ac:spMkLst>
            <pc:docMk/>
            <pc:sldMk cId="3392212745" sldId="384"/>
            <ac:spMk id="52" creationId="{08C99934-A42B-F4E1-81B8-7B2EA552D7E5}"/>
          </ac:spMkLst>
        </pc:spChg>
        <pc:spChg chg="add del mod">
          <ac:chgData name="design studio moara" userId="bb76c698d5ed7a70" providerId="LiveId" clId="{1285200B-2F2C-4D22-8DEA-9F4DC38BC19E}" dt="2024-01-23T05:43:55.489" v="11660" actId="21"/>
          <ac:spMkLst>
            <pc:docMk/>
            <pc:sldMk cId="3392212745" sldId="384"/>
            <ac:spMk id="53" creationId="{6705B438-B41F-5343-03BB-62F422F353BD}"/>
          </ac:spMkLst>
        </pc:spChg>
        <pc:spChg chg="add mod">
          <ac:chgData name="design studio moara" userId="bb76c698d5ed7a70" providerId="LiveId" clId="{1285200B-2F2C-4D22-8DEA-9F4DC38BC19E}" dt="2024-01-22T04:13:17.807" v="3446"/>
          <ac:spMkLst>
            <pc:docMk/>
            <pc:sldMk cId="3392212745" sldId="384"/>
            <ac:spMk id="54" creationId="{B9E52B6A-29F1-72E1-7B42-6E1DD0DD72C5}"/>
          </ac:spMkLst>
        </pc:spChg>
        <pc:spChg chg="add mod">
          <ac:chgData name="design studio moara" userId="bb76c698d5ed7a70" providerId="LiveId" clId="{1285200B-2F2C-4D22-8DEA-9F4DC38BC19E}" dt="2024-01-23T05:43:41.946" v="11658" actId="20577"/>
          <ac:spMkLst>
            <pc:docMk/>
            <pc:sldMk cId="3392212745" sldId="384"/>
            <ac:spMk id="55" creationId="{C863C800-B6D4-61D6-AB91-0714905CDF65}"/>
          </ac:spMkLst>
        </pc:spChg>
        <pc:spChg chg="del">
          <ac:chgData name="design studio moara" userId="bb76c698d5ed7a70" providerId="LiveId" clId="{1285200B-2F2C-4D22-8DEA-9F4DC38BC19E}" dt="2024-01-22T04:05:00.620" v="3269" actId="478"/>
          <ac:spMkLst>
            <pc:docMk/>
            <pc:sldMk cId="3392212745" sldId="384"/>
            <ac:spMk id="56" creationId="{AC3FD356-483C-3210-E32F-0B4EE79577B9}"/>
          </ac:spMkLst>
        </pc:spChg>
        <pc:spChg chg="mod topLvl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56" creationId="{C5AB3448-DCE9-0AB3-1F35-97D7A3AB4D0B}"/>
          </ac:spMkLst>
        </pc:spChg>
        <pc:spChg chg="mod topLvl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57" creationId="{95A84F3F-8053-BBE3-3AF6-192EE1087647}"/>
          </ac:spMkLst>
        </pc:spChg>
        <pc:spChg chg="del">
          <ac:chgData name="design studio moara" userId="bb76c698d5ed7a70" providerId="LiveId" clId="{1285200B-2F2C-4D22-8DEA-9F4DC38BC19E}" dt="2024-01-22T04:05:00.620" v="3269" actId="478"/>
          <ac:spMkLst>
            <pc:docMk/>
            <pc:sldMk cId="3392212745" sldId="384"/>
            <ac:spMk id="57" creationId="{F9867B61-7375-9916-F48B-22BDC868BDB9}"/>
          </ac:spMkLst>
        </pc:spChg>
        <pc:spChg chg="add del mod">
          <ac:chgData name="design studio moara" userId="bb76c698d5ed7a70" providerId="LiveId" clId="{1285200B-2F2C-4D22-8DEA-9F4DC38BC19E}" dt="2024-01-22T04:19:38.866" v="3587" actId="478"/>
          <ac:spMkLst>
            <pc:docMk/>
            <pc:sldMk cId="3392212745" sldId="384"/>
            <ac:spMk id="58" creationId="{6C84D9EE-59AA-7000-B9E2-FE5CF94774AC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60" creationId="{4EF625A4-75FA-DCD1-8B35-FA16CAAFE5F8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61" creationId="{881518DA-F18F-48B2-E6C0-F7DD5BE3D423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62" creationId="{48BEE764-A6F2-EE8B-635E-1E654A300D1E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63" creationId="{44A3C3FB-481A-F397-EFCB-6EAC09E0188A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65" creationId="{9F0666D2-099D-F090-24BF-B358C3946F77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66" creationId="{3ADE6333-E3A3-F227-A975-87A78087F700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67" creationId="{D4E5C93F-A2C3-E82F-4289-117DAE2450CD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68" creationId="{7096AF89-41A6-CB86-BF3C-C7F5A3444A0E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70" creationId="{D6DF2872-3A41-EC8A-8627-B6D7EEDE9ABE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71" creationId="{D81182B9-07D0-37B0-C74D-922299D48406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72" creationId="{96F2FAFA-BA8B-644A-862C-E6221B4A51F8}"/>
          </ac:spMkLst>
        </pc:spChg>
        <pc:spChg chg="mod">
          <ac:chgData name="design studio moara" userId="bb76c698d5ed7a70" providerId="LiveId" clId="{1285200B-2F2C-4D22-8DEA-9F4DC38BC19E}" dt="2024-01-23T01:38:43.615" v="7490" actId="165"/>
          <ac:spMkLst>
            <pc:docMk/>
            <pc:sldMk cId="3392212745" sldId="384"/>
            <ac:spMk id="73" creationId="{4E7747B3-4AD8-1005-2CE6-5C06F954048A}"/>
          </ac:spMkLst>
        </pc:spChg>
        <pc:spChg chg="add mod topLvl">
          <ac:chgData name="design studio moara" userId="bb76c698d5ed7a70" providerId="LiveId" clId="{1285200B-2F2C-4D22-8DEA-9F4DC38BC19E}" dt="2024-01-23T01:48:02.425" v="7726" actId="207"/>
          <ac:spMkLst>
            <pc:docMk/>
            <pc:sldMk cId="3392212745" sldId="384"/>
            <ac:spMk id="74" creationId="{1A898775-A9CA-82AA-EF26-AE4B4AA6B02F}"/>
          </ac:spMkLst>
        </pc:spChg>
        <pc:spChg chg="add mod topLvl">
          <ac:chgData name="design studio moara" userId="bb76c698d5ed7a70" providerId="LiveId" clId="{1285200B-2F2C-4D22-8DEA-9F4DC38BC19E}" dt="2024-01-23T05:43:49" v="11659" actId="14100"/>
          <ac:spMkLst>
            <pc:docMk/>
            <pc:sldMk cId="3392212745" sldId="384"/>
            <ac:spMk id="75" creationId="{6792ED96-1523-08AE-6D64-74FB1FC3649E}"/>
          </ac:spMkLst>
        </pc:spChg>
        <pc:spChg chg="add mod">
          <ac:chgData name="design studio moara" userId="bb76c698d5ed7a70" providerId="LiveId" clId="{1285200B-2F2C-4D22-8DEA-9F4DC38BC19E}" dt="2024-01-23T01:37:33.202" v="7469" actId="164"/>
          <ac:spMkLst>
            <pc:docMk/>
            <pc:sldMk cId="3392212745" sldId="384"/>
            <ac:spMk id="86" creationId="{FB8030F3-82CD-93AF-46C4-F6FB5FCAC8B8}"/>
          </ac:spMkLst>
        </pc:spChg>
        <pc:spChg chg="mod">
          <ac:chgData name="design studio moara" userId="bb76c698d5ed7a70" providerId="LiveId" clId="{1285200B-2F2C-4D22-8DEA-9F4DC38BC19E}" dt="2024-01-23T01:37:33.972" v="7470"/>
          <ac:spMkLst>
            <pc:docMk/>
            <pc:sldMk cId="3392212745" sldId="384"/>
            <ac:spMk id="90" creationId="{0B8C35FB-2F25-ECB1-DA20-3D8E348870FB}"/>
          </ac:spMkLst>
        </pc:spChg>
        <pc:spChg chg="mod">
          <ac:chgData name="design studio moara" userId="bb76c698d5ed7a70" providerId="LiveId" clId="{1285200B-2F2C-4D22-8DEA-9F4DC38BC19E}" dt="2024-01-23T01:37:40.765" v="7472"/>
          <ac:spMkLst>
            <pc:docMk/>
            <pc:sldMk cId="3392212745" sldId="384"/>
            <ac:spMk id="93" creationId="{A35CFF2C-ED98-91D0-CD73-21D147B19981}"/>
          </ac:spMkLst>
        </pc:spChg>
        <pc:spChg chg="mod">
          <ac:chgData name="design studio moara" userId="bb76c698d5ed7a70" providerId="LiveId" clId="{1285200B-2F2C-4D22-8DEA-9F4DC38BC19E}" dt="2024-01-23T01:37:46.742" v="7473"/>
          <ac:spMkLst>
            <pc:docMk/>
            <pc:sldMk cId="3392212745" sldId="384"/>
            <ac:spMk id="96" creationId="{AEAA506B-D0DD-132A-3B69-97D6387020DD}"/>
          </ac:spMkLst>
        </pc:spChg>
        <pc:spChg chg="mod">
          <ac:chgData name="design studio moara" userId="bb76c698d5ed7a70" providerId="LiveId" clId="{1285200B-2F2C-4D22-8DEA-9F4DC38BC19E}" dt="2024-01-23T01:37:46.742" v="7473"/>
          <ac:spMkLst>
            <pc:docMk/>
            <pc:sldMk cId="3392212745" sldId="384"/>
            <ac:spMk id="99" creationId="{4EDB8AB0-B961-8F34-BDAE-18C830E7603B}"/>
          </ac:spMkLst>
        </pc:spChg>
        <pc:spChg chg="mod">
          <ac:chgData name="design studio moara" userId="bb76c698d5ed7a70" providerId="LiveId" clId="{1285200B-2F2C-4D22-8DEA-9F4DC38BC19E}" dt="2024-01-23T01:37:46.742" v="7473"/>
          <ac:spMkLst>
            <pc:docMk/>
            <pc:sldMk cId="3392212745" sldId="384"/>
            <ac:spMk id="102" creationId="{AE67EFF5-D4E4-9D18-EA08-690D61E96CA5}"/>
          </ac:spMkLst>
        </pc:spChg>
        <pc:spChg chg="add del mod">
          <ac:chgData name="design studio moara" userId="bb76c698d5ed7a70" providerId="LiveId" clId="{1285200B-2F2C-4D22-8DEA-9F4DC38BC19E}" dt="2024-01-23T01:40:27.506" v="7552" actId="478"/>
          <ac:spMkLst>
            <pc:docMk/>
            <pc:sldMk cId="3392212745" sldId="384"/>
            <ac:spMk id="104" creationId="{7B9F6D50-3E45-8470-DA02-C8F746979665}"/>
          </ac:spMkLst>
        </pc:spChg>
        <pc:spChg chg="add del mod">
          <ac:chgData name="design studio moara" userId="bb76c698d5ed7a70" providerId="LiveId" clId="{1285200B-2F2C-4D22-8DEA-9F4DC38BC19E}" dt="2024-01-23T01:41:38.654" v="7608" actId="478"/>
          <ac:spMkLst>
            <pc:docMk/>
            <pc:sldMk cId="3392212745" sldId="384"/>
            <ac:spMk id="106" creationId="{E0022810-9698-1908-1D92-E67D7CA70A3A}"/>
          </ac:spMkLst>
        </pc:spChg>
        <pc:spChg chg="add del mod ord">
          <ac:chgData name="design studio moara" userId="bb76c698d5ed7a70" providerId="LiveId" clId="{1285200B-2F2C-4D22-8DEA-9F4DC38BC19E}" dt="2024-01-23T05:44:43.579" v="11672" actId="931"/>
          <ac:spMkLst>
            <pc:docMk/>
            <pc:sldMk cId="3392212745" sldId="384"/>
            <ac:spMk id="107" creationId="{A47A7109-682E-F80E-D2F7-F24A94AA56AD}"/>
          </ac:spMkLst>
        </pc:spChg>
        <pc:grpChg chg="add del mod">
          <ac:chgData name="design studio moara" userId="bb76c698d5ed7a70" providerId="LiveId" clId="{1285200B-2F2C-4D22-8DEA-9F4DC38BC19E}" dt="2024-01-23T01:29:44.157" v="7299" actId="478"/>
          <ac:grpSpMkLst>
            <pc:docMk/>
            <pc:sldMk cId="3392212745" sldId="384"/>
            <ac:grpSpMk id="5" creationId="{61F0D0BD-0A7B-F845-772D-6C2D92F65CB8}"/>
          </ac:grpSpMkLst>
        </pc:grpChg>
        <pc:grpChg chg="add del mod">
          <ac:chgData name="design studio moara" userId="bb76c698d5ed7a70" providerId="LiveId" clId="{1285200B-2F2C-4D22-8DEA-9F4DC38BC19E}" dt="2024-01-22T04:05:54.466" v="3300" actId="478"/>
          <ac:grpSpMkLst>
            <pc:docMk/>
            <pc:sldMk cId="3392212745" sldId="384"/>
            <ac:grpSpMk id="7" creationId="{D4828C43-F27A-FDD9-6417-A6203AFEDA65}"/>
          </ac:grpSpMkLst>
        </pc:grpChg>
        <pc:grpChg chg="mod">
          <ac:chgData name="design studio moara" userId="bb76c698d5ed7a70" providerId="LiveId" clId="{1285200B-2F2C-4D22-8DEA-9F4DC38BC19E}" dt="2024-01-22T04:05:52.098" v="3298"/>
          <ac:grpSpMkLst>
            <pc:docMk/>
            <pc:sldMk cId="3392212745" sldId="384"/>
            <ac:grpSpMk id="9" creationId="{266966ED-CE34-05F5-5BE6-7DC9A22451D6}"/>
          </ac:grpSpMkLst>
        </pc:grpChg>
        <pc:grpChg chg="add del mod">
          <ac:chgData name="design studio moara" userId="bb76c698d5ed7a70" providerId="LiveId" clId="{1285200B-2F2C-4D22-8DEA-9F4DC38BC19E}" dt="2024-01-23T01:29:40.011" v="7297" actId="478"/>
          <ac:grpSpMkLst>
            <pc:docMk/>
            <pc:sldMk cId="3392212745" sldId="384"/>
            <ac:grpSpMk id="13" creationId="{80443A1C-9382-7BE0-C66C-A29F3F73F888}"/>
          </ac:grpSpMkLst>
        </pc:grpChg>
        <pc:grpChg chg="del mod">
          <ac:chgData name="design studio moara" userId="bb76c698d5ed7a70" providerId="LiveId" clId="{1285200B-2F2C-4D22-8DEA-9F4DC38BC19E}" dt="2024-01-23T01:29:40.011" v="7297" actId="478"/>
          <ac:grpSpMkLst>
            <pc:docMk/>
            <pc:sldMk cId="3392212745" sldId="384"/>
            <ac:grpSpMk id="14" creationId="{35662429-0668-684B-EE12-AE337C26CA8A}"/>
          </ac:grpSpMkLst>
        </pc:grpChg>
        <pc:grpChg chg="mod topLvl">
          <ac:chgData name="design studio moara" userId="bb76c698d5ed7a70" providerId="LiveId" clId="{1285200B-2F2C-4D22-8DEA-9F4DC38BC19E}" dt="2024-01-23T01:30:12.230" v="7307" actId="164"/>
          <ac:grpSpMkLst>
            <pc:docMk/>
            <pc:sldMk cId="3392212745" sldId="384"/>
            <ac:grpSpMk id="16" creationId="{3B9C0756-572F-173B-C712-8585C65B4CDB}"/>
          </ac:grpSpMkLst>
        </pc:grpChg>
        <pc:grpChg chg="add del mod">
          <ac:chgData name="design studio moara" userId="bb76c698d5ed7a70" providerId="LiveId" clId="{1285200B-2F2C-4D22-8DEA-9F4DC38BC19E}" dt="2024-01-22T04:06:23.091" v="3311" actId="165"/>
          <ac:grpSpMkLst>
            <pc:docMk/>
            <pc:sldMk cId="3392212745" sldId="384"/>
            <ac:grpSpMk id="18" creationId="{9B8D211D-28DA-B9AB-68EA-4807AB05B686}"/>
          </ac:grpSpMkLst>
        </pc:grpChg>
        <pc:grpChg chg="del">
          <ac:chgData name="design studio moara" userId="bb76c698d5ed7a70" providerId="LiveId" clId="{1285200B-2F2C-4D22-8DEA-9F4DC38BC19E}" dt="2024-01-22T04:05:00.620" v="3269" actId="478"/>
          <ac:grpSpMkLst>
            <pc:docMk/>
            <pc:sldMk cId="3392212745" sldId="384"/>
            <ac:grpSpMk id="24" creationId="{F8D58806-5ED6-A512-BECF-7B94BDAB8C7F}"/>
          </ac:grpSpMkLst>
        </pc:grpChg>
        <pc:grpChg chg="add del mod">
          <ac:chgData name="design studio moara" userId="bb76c698d5ed7a70" providerId="LiveId" clId="{1285200B-2F2C-4D22-8DEA-9F4DC38BC19E}" dt="2024-01-22T04:08:14.934" v="3336" actId="165"/>
          <ac:grpSpMkLst>
            <pc:docMk/>
            <pc:sldMk cId="3392212745" sldId="384"/>
            <ac:grpSpMk id="29" creationId="{CDEBED7F-A4D5-7AD3-B218-588307EB7E32}"/>
          </ac:grpSpMkLst>
        </pc:grpChg>
        <pc:grpChg chg="add del mod">
          <ac:chgData name="design studio moara" userId="bb76c698d5ed7a70" providerId="LiveId" clId="{1285200B-2F2C-4D22-8DEA-9F4DC38BC19E}" dt="2024-01-23T01:33:57.581" v="7408" actId="478"/>
          <ac:grpSpMkLst>
            <pc:docMk/>
            <pc:sldMk cId="3392212745" sldId="384"/>
            <ac:grpSpMk id="30" creationId="{10D547DD-6D8F-6C84-E95F-F542462B8153}"/>
          </ac:grpSpMkLst>
        </pc:grpChg>
        <pc:grpChg chg="add del mod">
          <ac:chgData name="design studio moara" userId="bb76c698d5ed7a70" providerId="LiveId" clId="{1285200B-2F2C-4D22-8DEA-9F4DC38BC19E}" dt="2024-01-22T04:08:11.100" v="3335" actId="478"/>
          <ac:grpSpMkLst>
            <pc:docMk/>
            <pc:sldMk cId="3392212745" sldId="384"/>
            <ac:grpSpMk id="30" creationId="{942B8BAE-90BD-6FF8-1832-8CF892D5B681}"/>
          </ac:grpSpMkLst>
        </pc:grpChg>
        <pc:grpChg chg="add mod">
          <ac:chgData name="design studio moara" userId="bb76c698d5ed7a70" providerId="LiveId" clId="{1285200B-2F2C-4D22-8DEA-9F4DC38BC19E}" dt="2024-01-23T01:32:49.690" v="7380" actId="1035"/>
          <ac:grpSpMkLst>
            <pc:docMk/>
            <pc:sldMk cId="3392212745" sldId="384"/>
            <ac:grpSpMk id="31" creationId="{20B25C71-080C-40A6-2864-5E4D9A774A41}"/>
          </ac:grpSpMkLst>
        </pc:grpChg>
        <pc:grpChg chg="mod">
          <ac:chgData name="design studio moara" userId="bb76c698d5ed7a70" providerId="LiveId" clId="{1285200B-2F2C-4D22-8DEA-9F4DC38BC19E}" dt="2024-01-23T01:30:19.129" v="7318"/>
          <ac:grpSpMkLst>
            <pc:docMk/>
            <pc:sldMk cId="3392212745" sldId="384"/>
            <ac:grpSpMk id="33" creationId="{0F025414-EB56-A877-6EDB-10CA22C32099}"/>
          </ac:grpSpMkLst>
        </pc:grpChg>
        <pc:grpChg chg="add del mod">
          <ac:chgData name="design studio moara" userId="bb76c698d5ed7a70" providerId="LiveId" clId="{1285200B-2F2C-4D22-8DEA-9F4DC38BC19E}" dt="2024-01-22T04:08:11.100" v="3335" actId="478"/>
          <ac:grpSpMkLst>
            <pc:docMk/>
            <pc:sldMk cId="3392212745" sldId="384"/>
            <ac:grpSpMk id="36" creationId="{B84ECAA5-B977-1CF0-C519-6203B2467A10}"/>
          </ac:grpSpMkLst>
        </pc:grpChg>
        <pc:grpChg chg="add del mod">
          <ac:chgData name="design studio moara" userId="bb76c698d5ed7a70" providerId="LiveId" clId="{1285200B-2F2C-4D22-8DEA-9F4DC38BC19E}" dt="2024-01-23T01:32:26.578" v="7369" actId="478"/>
          <ac:grpSpMkLst>
            <pc:docMk/>
            <pc:sldMk cId="3392212745" sldId="384"/>
            <ac:grpSpMk id="41" creationId="{88160B05-AD6A-F7FD-2DB1-EB0C25ABFA2E}"/>
          </ac:grpSpMkLst>
        </pc:grpChg>
        <pc:grpChg chg="add del mod">
          <ac:chgData name="design studio moara" userId="bb76c698d5ed7a70" providerId="LiveId" clId="{1285200B-2F2C-4D22-8DEA-9F4DC38BC19E}" dt="2024-01-22T04:09:24.689" v="3361" actId="165"/>
          <ac:grpSpMkLst>
            <pc:docMk/>
            <pc:sldMk cId="3392212745" sldId="384"/>
            <ac:grpSpMk id="42" creationId="{BB15F746-AECA-AA81-43EB-D1FD690D6910}"/>
          </ac:grpSpMkLst>
        </pc:grpChg>
        <pc:grpChg chg="add del mod">
          <ac:chgData name="design studio moara" userId="bb76c698d5ed7a70" providerId="LiveId" clId="{1285200B-2F2C-4D22-8DEA-9F4DC38BC19E}" dt="2024-01-23T01:31:12.716" v="7329" actId="165"/>
          <ac:grpSpMkLst>
            <pc:docMk/>
            <pc:sldMk cId="3392212745" sldId="384"/>
            <ac:grpSpMk id="42" creationId="{EA37B4CE-E21A-85FA-89F1-500F66FA539E}"/>
          </ac:grpSpMkLst>
        </pc:grpChg>
        <pc:grpChg chg="add del mod">
          <ac:chgData name="design studio moara" userId="bb76c698d5ed7a70" providerId="LiveId" clId="{1285200B-2F2C-4D22-8DEA-9F4DC38BC19E}" dt="2024-01-22T04:09:24.689" v="3361" actId="165"/>
          <ac:grpSpMkLst>
            <pc:docMk/>
            <pc:sldMk cId="3392212745" sldId="384"/>
            <ac:grpSpMk id="43" creationId="{578E7F3B-A929-4A78-123B-C7CE2C786324}"/>
          </ac:grpSpMkLst>
        </pc:grpChg>
        <pc:grpChg chg="add del mod">
          <ac:chgData name="design studio moara" userId="bb76c698d5ed7a70" providerId="LiveId" clId="{1285200B-2F2C-4D22-8DEA-9F4DC38BC19E}" dt="2024-01-22T04:09:24.689" v="3361" actId="165"/>
          <ac:grpSpMkLst>
            <pc:docMk/>
            <pc:sldMk cId="3392212745" sldId="384"/>
            <ac:grpSpMk id="48" creationId="{F4295C68-7A95-115D-1606-D482909EC3DD}"/>
          </ac:grpSpMkLst>
        </pc:grpChg>
        <pc:grpChg chg="add mod topLvl">
          <ac:chgData name="design studio moara" userId="bb76c698d5ed7a70" providerId="LiveId" clId="{1285200B-2F2C-4D22-8DEA-9F4DC38BC19E}" dt="2024-01-23T01:38:58.548" v="7494" actId="164"/>
          <ac:grpSpMkLst>
            <pc:docMk/>
            <pc:sldMk cId="3392212745" sldId="384"/>
            <ac:grpSpMk id="58" creationId="{D6B5C1C5-846B-F53F-5A9C-1426AF5C3DE6}"/>
          </ac:grpSpMkLst>
        </pc:grpChg>
        <pc:grpChg chg="add mod topLvl">
          <ac:chgData name="design studio moara" userId="bb76c698d5ed7a70" providerId="LiveId" clId="{1285200B-2F2C-4D22-8DEA-9F4DC38BC19E}" dt="2024-01-23T01:38:58.548" v="7494" actId="164"/>
          <ac:grpSpMkLst>
            <pc:docMk/>
            <pc:sldMk cId="3392212745" sldId="384"/>
            <ac:grpSpMk id="59" creationId="{F6DF3D08-2A31-9463-27B8-7132DF21E439}"/>
          </ac:grpSpMkLst>
        </pc:grpChg>
        <pc:grpChg chg="add mod topLvl">
          <ac:chgData name="design studio moara" userId="bb76c698d5ed7a70" providerId="LiveId" clId="{1285200B-2F2C-4D22-8DEA-9F4DC38BC19E}" dt="2024-01-23T01:38:58.548" v="7494" actId="164"/>
          <ac:grpSpMkLst>
            <pc:docMk/>
            <pc:sldMk cId="3392212745" sldId="384"/>
            <ac:grpSpMk id="64" creationId="{4DD6F88D-9374-8B54-FFF2-4E21E612C875}"/>
          </ac:grpSpMkLst>
        </pc:grpChg>
        <pc:grpChg chg="add del mod topLvl">
          <ac:chgData name="design studio moara" userId="bb76c698d5ed7a70" providerId="LiveId" clId="{1285200B-2F2C-4D22-8DEA-9F4DC38BC19E}" dt="2024-01-23T01:38:45.743" v="7491" actId="478"/>
          <ac:grpSpMkLst>
            <pc:docMk/>
            <pc:sldMk cId="3392212745" sldId="384"/>
            <ac:grpSpMk id="69" creationId="{6F6E455C-6E8C-803D-057C-6740FFB7DAAD}"/>
          </ac:grpSpMkLst>
        </pc:grpChg>
        <pc:grpChg chg="add del mod topLvl">
          <ac:chgData name="design studio moara" userId="bb76c698d5ed7a70" providerId="LiveId" clId="{1285200B-2F2C-4D22-8DEA-9F4DC38BC19E}" dt="2024-01-23T01:41:48.531" v="7629" actId="478"/>
          <ac:grpSpMkLst>
            <pc:docMk/>
            <pc:sldMk cId="3392212745" sldId="384"/>
            <ac:grpSpMk id="76" creationId="{7E7CB6C3-F495-D54B-2829-867BD77F6704}"/>
          </ac:grpSpMkLst>
        </pc:grpChg>
        <pc:grpChg chg="add del mod">
          <ac:chgData name="design studio moara" userId="bb76c698d5ed7a70" providerId="LiveId" clId="{1285200B-2F2C-4D22-8DEA-9F4DC38BC19E}" dt="2024-01-23T01:38:43.615" v="7490" actId="165"/>
          <ac:grpSpMkLst>
            <pc:docMk/>
            <pc:sldMk cId="3392212745" sldId="384"/>
            <ac:grpSpMk id="82" creationId="{C52EFF3E-1876-B0E4-368E-52A8F3B1C218}"/>
          </ac:grpSpMkLst>
        </pc:grpChg>
        <pc:grpChg chg="add del mod">
          <ac:chgData name="design studio moara" userId="bb76c698d5ed7a70" providerId="LiveId" clId="{1285200B-2F2C-4D22-8DEA-9F4DC38BC19E}" dt="2024-01-23T01:40:03.339" v="7548" actId="165"/>
          <ac:grpSpMkLst>
            <pc:docMk/>
            <pc:sldMk cId="3392212745" sldId="384"/>
            <ac:grpSpMk id="83" creationId="{217D7F48-898A-BC15-C4D4-464A45C3CCCC}"/>
          </ac:grpSpMkLst>
        </pc:grpChg>
        <pc:grpChg chg="add mod">
          <ac:chgData name="design studio moara" userId="bb76c698d5ed7a70" providerId="LiveId" clId="{1285200B-2F2C-4D22-8DEA-9F4DC38BC19E}" dt="2024-01-23T01:41:45" v="7628" actId="1035"/>
          <ac:grpSpMkLst>
            <pc:docMk/>
            <pc:sldMk cId="3392212745" sldId="384"/>
            <ac:grpSpMk id="87" creationId="{5DF168DB-EDF2-9CD2-D3F6-8B05C58AA3E5}"/>
          </ac:grpSpMkLst>
        </pc:grpChg>
        <pc:grpChg chg="add mod">
          <ac:chgData name="design studio moara" userId="bb76c698d5ed7a70" providerId="LiveId" clId="{1285200B-2F2C-4D22-8DEA-9F4DC38BC19E}" dt="2024-01-23T01:41:45" v="7628" actId="1035"/>
          <ac:grpSpMkLst>
            <pc:docMk/>
            <pc:sldMk cId="3392212745" sldId="384"/>
            <ac:grpSpMk id="88" creationId="{9E7F88A4-76E2-7007-36EB-3AA6ED8E91F3}"/>
          </ac:grpSpMkLst>
        </pc:grpChg>
        <pc:grpChg chg="add mod">
          <ac:chgData name="design studio moara" userId="bb76c698d5ed7a70" providerId="LiveId" clId="{1285200B-2F2C-4D22-8DEA-9F4DC38BC19E}" dt="2024-01-23T01:41:45" v="7628" actId="1035"/>
          <ac:grpSpMkLst>
            <pc:docMk/>
            <pc:sldMk cId="3392212745" sldId="384"/>
            <ac:grpSpMk id="91" creationId="{8D3C8AE7-F76D-76F1-3C36-598FCE41C142}"/>
          </ac:grpSpMkLst>
        </pc:grpChg>
        <pc:grpChg chg="add mod">
          <ac:chgData name="design studio moara" userId="bb76c698d5ed7a70" providerId="LiveId" clId="{1285200B-2F2C-4D22-8DEA-9F4DC38BC19E}" dt="2024-01-23T01:41:45" v="7628" actId="1035"/>
          <ac:grpSpMkLst>
            <pc:docMk/>
            <pc:sldMk cId="3392212745" sldId="384"/>
            <ac:grpSpMk id="94" creationId="{E884680C-588C-AFB1-0BBC-9616BB04B27B}"/>
          </ac:grpSpMkLst>
        </pc:grpChg>
        <pc:grpChg chg="add mod">
          <ac:chgData name="design studio moara" userId="bb76c698d5ed7a70" providerId="LiveId" clId="{1285200B-2F2C-4D22-8DEA-9F4DC38BC19E}" dt="2024-01-23T01:41:45" v="7628" actId="1035"/>
          <ac:grpSpMkLst>
            <pc:docMk/>
            <pc:sldMk cId="3392212745" sldId="384"/>
            <ac:grpSpMk id="97" creationId="{7EFAD12E-E17D-DB73-CABA-FBD9809BC543}"/>
          </ac:grpSpMkLst>
        </pc:grpChg>
        <pc:grpChg chg="add mod">
          <ac:chgData name="design studio moara" userId="bb76c698d5ed7a70" providerId="LiveId" clId="{1285200B-2F2C-4D22-8DEA-9F4DC38BC19E}" dt="2024-01-23T01:41:45" v="7628" actId="1035"/>
          <ac:grpSpMkLst>
            <pc:docMk/>
            <pc:sldMk cId="3392212745" sldId="384"/>
            <ac:grpSpMk id="100" creationId="{E216E9C3-A285-138F-97B5-57876CFE15A2}"/>
          </ac:grpSpMkLst>
        </pc:grpChg>
        <pc:grpChg chg="add mod">
          <ac:chgData name="design studio moara" userId="bb76c698d5ed7a70" providerId="LiveId" clId="{1285200B-2F2C-4D22-8DEA-9F4DC38BC19E}" dt="2024-01-23T01:39:02.706" v="7534" actId="1036"/>
          <ac:grpSpMkLst>
            <pc:docMk/>
            <pc:sldMk cId="3392212745" sldId="384"/>
            <ac:grpSpMk id="103" creationId="{D0E19FF0-03BA-9E77-A787-7C155CD403EE}"/>
          </ac:grpSpMkLst>
        </pc:grpChg>
        <pc:picChg chg="mod">
          <ac:chgData name="design studio moara" userId="bb76c698d5ed7a70" providerId="LiveId" clId="{1285200B-2F2C-4D22-8DEA-9F4DC38BC19E}" dt="2024-01-23T01:28:12.122" v="7282"/>
          <ac:picMkLst>
            <pc:docMk/>
            <pc:sldMk cId="3392212745" sldId="384"/>
            <ac:picMk id="7" creationId="{F029C3F8-CFB4-46BC-B998-072FAA330AC4}"/>
          </ac:picMkLst>
        </pc:picChg>
        <pc:picChg chg="add del mod">
          <ac:chgData name="design studio moara" userId="bb76c698d5ed7a70" providerId="LiveId" clId="{1285200B-2F2C-4D22-8DEA-9F4DC38BC19E}" dt="2024-01-23T01:36:32.596" v="7447" actId="478"/>
          <ac:picMkLst>
            <pc:docMk/>
            <pc:sldMk cId="3392212745" sldId="384"/>
            <ac:picMk id="81" creationId="{5F1B3654-B589-E397-59F5-95DD3580914A}"/>
          </ac:picMkLst>
        </pc:picChg>
        <pc:picChg chg="add mod">
          <ac:chgData name="design studio moara" userId="bb76c698d5ed7a70" providerId="LiveId" clId="{1285200B-2F2C-4D22-8DEA-9F4DC38BC19E}" dt="2024-01-23T01:37:33.202" v="7469" actId="164"/>
          <ac:picMkLst>
            <pc:docMk/>
            <pc:sldMk cId="3392212745" sldId="384"/>
            <ac:picMk id="85" creationId="{291230E9-1D6F-1C0B-5277-1584118DE236}"/>
          </ac:picMkLst>
        </pc:picChg>
        <pc:picChg chg="mod">
          <ac:chgData name="design studio moara" userId="bb76c698d5ed7a70" providerId="LiveId" clId="{1285200B-2F2C-4D22-8DEA-9F4DC38BC19E}" dt="2024-01-23T01:37:33.972" v="7470"/>
          <ac:picMkLst>
            <pc:docMk/>
            <pc:sldMk cId="3392212745" sldId="384"/>
            <ac:picMk id="89" creationId="{C87A6CC9-15EA-6FD7-5567-5564E1500A72}"/>
          </ac:picMkLst>
        </pc:picChg>
        <pc:picChg chg="mod">
          <ac:chgData name="design studio moara" userId="bb76c698d5ed7a70" providerId="LiveId" clId="{1285200B-2F2C-4D22-8DEA-9F4DC38BC19E}" dt="2024-01-23T01:37:40.765" v="7472"/>
          <ac:picMkLst>
            <pc:docMk/>
            <pc:sldMk cId="3392212745" sldId="384"/>
            <ac:picMk id="92" creationId="{4C2E8586-FB65-1ED7-6647-D8F5C2CDD0A6}"/>
          </ac:picMkLst>
        </pc:picChg>
        <pc:picChg chg="mod">
          <ac:chgData name="design studio moara" userId="bb76c698d5ed7a70" providerId="LiveId" clId="{1285200B-2F2C-4D22-8DEA-9F4DC38BC19E}" dt="2024-01-23T01:37:46.742" v="7473"/>
          <ac:picMkLst>
            <pc:docMk/>
            <pc:sldMk cId="3392212745" sldId="384"/>
            <ac:picMk id="95" creationId="{B90F0D05-2B62-0D09-B08F-B34D898EDAB7}"/>
          </ac:picMkLst>
        </pc:picChg>
        <pc:picChg chg="mod">
          <ac:chgData name="design studio moara" userId="bb76c698d5ed7a70" providerId="LiveId" clId="{1285200B-2F2C-4D22-8DEA-9F4DC38BC19E}" dt="2024-01-23T01:37:46.742" v="7473"/>
          <ac:picMkLst>
            <pc:docMk/>
            <pc:sldMk cId="3392212745" sldId="384"/>
            <ac:picMk id="98" creationId="{31E08A78-D9B4-DA31-A2CA-E755C787E58E}"/>
          </ac:picMkLst>
        </pc:picChg>
        <pc:picChg chg="mod">
          <ac:chgData name="design studio moara" userId="bb76c698d5ed7a70" providerId="LiveId" clId="{1285200B-2F2C-4D22-8DEA-9F4DC38BC19E}" dt="2024-01-23T01:37:46.742" v="7473"/>
          <ac:picMkLst>
            <pc:docMk/>
            <pc:sldMk cId="3392212745" sldId="384"/>
            <ac:picMk id="101" creationId="{40952C6E-FDB4-6FAB-3789-9F24E10AB9EA}"/>
          </ac:picMkLst>
        </pc:picChg>
        <pc:picChg chg="add mod">
          <ac:chgData name="design studio moara" userId="bb76c698d5ed7a70" providerId="LiveId" clId="{1285200B-2F2C-4D22-8DEA-9F4DC38BC19E}" dt="2024-01-23T05:44:46.178" v="11673" actId="27614"/>
          <ac:picMkLst>
            <pc:docMk/>
            <pc:sldMk cId="3392212745" sldId="384"/>
            <ac:picMk id="109" creationId="{E2747C53-7A4A-06E7-C4F5-A8D5AA7B9477}"/>
          </ac:picMkLst>
        </pc:picChg>
        <pc:cxnChg chg="add del mod">
          <ac:chgData name="design studio moara" userId="bb76c698d5ed7a70" providerId="LiveId" clId="{1285200B-2F2C-4D22-8DEA-9F4DC38BC19E}" dt="2024-01-23T01:29:18.474" v="7293" actId="478"/>
          <ac:cxnSpMkLst>
            <pc:docMk/>
            <pc:sldMk cId="3392212745" sldId="384"/>
            <ac:cxnSpMk id="8" creationId="{1E0DA7C8-B305-C339-75C8-0F00EEEA3D26}"/>
          </ac:cxnSpMkLst>
        </pc:cxnChg>
        <pc:cxnChg chg="mod">
          <ac:chgData name="design studio moara" userId="bb76c698d5ed7a70" providerId="LiveId" clId="{1285200B-2F2C-4D22-8DEA-9F4DC38BC19E}" dt="2024-01-22T04:05:52.098" v="3298"/>
          <ac:cxnSpMkLst>
            <pc:docMk/>
            <pc:sldMk cId="3392212745" sldId="384"/>
            <ac:cxnSpMk id="10" creationId="{10C17064-939A-3B9A-464F-6019DF01915C}"/>
          </ac:cxnSpMkLst>
        </pc:cxnChg>
        <pc:cxnChg chg="mod">
          <ac:chgData name="design studio moara" userId="bb76c698d5ed7a70" providerId="LiveId" clId="{1285200B-2F2C-4D22-8DEA-9F4DC38BC19E}" dt="2024-01-22T04:05:52.098" v="3298"/>
          <ac:cxnSpMkLst>
            <pc:docMk/>
            <pc:sldMk cId="3392212745" sldId="384"/>
            <ac:cxnSpMk id="11" creationId="{194BAD4B-A72B-F3DF-9C31-557254127172}"/>
          </ac:cxnSpMkLst>
        </pc:cxnChg>
        <pc:cxnChg chg="add del mod">
          <ac:chgData name="design studio moara" userId="bb76c698d5ed7a70" providerId="LiveId" clId="{1285200B-2F2C-4D22-8DEA-9F4DC38BC19E}" dt="2024-01-23T01:29:16.290" v="7292" actId="478"/>
          <ac:cxnSpMkLst>
            <pc:docMk/>
            <pc:sldMk cId="3392212745" sldId="384"/>
            <ac:cxnSpMk id="11" creationId="{92F742EC-ED52-D1E6-4FD5-1E02B965CEDA}"/>
          </ac:cxnSpMkLst>
        </pc:cxnChg>
        <pc:cxnChg chg="mod">
          <ac:chgData name="design studio moara" userId="bb76c698d5ed7a70" providerId="LiveId" clId="{1285200B-2F2C-4D22-8DEA-9F4DC38BC19E}" dt="2024-01-22T04:05:52.098" v="3298"/>
          <ac:cxnSpMkLst>
            <pc:docMk/>
            <pc:sldMk cId="3392212745" sldId="384"/>
            <ac:cxnSpMk id="12" creationId="{8589E005-A1C5-9F2B-E831-D5C77E6E8E53}"/>
          </ac:cxnSpMkLst>
        </pc:cxnChg>
        <pc:cxnChg chg="add del mod">
          <ac:chgData name="design studio moara" userId="bb76c698d5ed7a70" providerId="LiveId" clId="{1285200B-2F2C-4D22-8DEA-9F4DC38BC19E}" dt="2024-01-22T04:06:30.914" v="3313" actId="478"/>
          <ac:cxnSpMkLst>
            <pc:docMk/>
            <pc:sldMk cId="3392212745" sldId="384"/>
            <ac:cxnSpMk id="14" creationId="{0AA6B1F4-F164-6743-5D51-A0C5F294626E}"/>
          </ac:cxnSpMkLst>
        </pc:cxnChg>
        <pc:cxnChg chg="mod">
          <ac:chgData name="design studio moara" userId="bb76c698d5ed7a70" providerId="LiveId" clId="{1285200B-2F2C-4D22-8DEA-9F4DC38BC19E}" dt="2024-01-23T01:29:33.072" v="7296"/>
          <ac:cxnSpMkLst>
            <pc:docMk/>
            <pc:sldMk cId="3392212745" sldId="384"/>
            <ac:cxnSpMk id="17" creationId="{76CDB4D5-B6C2-1FEA-F07F-04369C7E0C43}"/>
          </ac:cxnSpMkLst>
        </pc:cxnChg>
        <pc:cxnChg chg="mod">
          <ac:chgData name="design studio moara" userId="bb76c698d5ed7a70" providerId="LiveId" clId="{1285200B-2F2C-4D22-8DEA-9F4DC38BC19E}" dt="2024-01-23T01:29:33.072" v="7296"/>
          <ac:cxnSpMkLst>
            <pc:docMk/>
            <pc:sldMk cId="3392212745" sldId="384"/>
            <ac:cxnSpMk id="18" creationId="{D9F58545-1B5A-F19E-260A-42952055019E}"/>
          </ac:cxnSpMkLst>
        </pc:cxnChg>
        <pc:cxnChg chg="mod">
          <ac:chgData name="design studio moara" userId="bb76c698d5ed7a70" providerId="LiveId" clId="{1285200B-2F2C-4D22-8DEA-9F4DC38BC19E}" dt="2024-01-23T01:29:33.072" v="7296"/>
          <ac:cxnSpMkLst>
            <pc:docMk/>
            <pc:sldMk cId="3392212745" sldId="384"/>
            <ac:cxnSpMk id="19" creationId="{2A990572-975B-3B0F-4479-3091B4BBD38E}"/>
          </ac:cxnSpMkLst>
        </pc:cxnChg>
        <pc:cxnChg chg="mod">
          <ac:chgData name="design studio moara" userId="bb76c698d5ed7a70" providerId="LiveId" clId="{1285200B-2F2C-4D22-8DEA-9F4DC38BC19E}" dt="2024-01-23T01:30:19.129" v="7318"/>
          <ac:cxnSpMkLst>
            <pc:docMk/>
            <pc:sldMk cId="3392212745" sldId="384"/>
            <ac:cxnSpMk id="34" creationId="{D5BB4488-7961-5F7F-B3C4-32B9B9E265B7}"/>
          </ac:cxnSpMkLst>
        </pc:cxnChg>
        <pc:cxnChg chg="mod">
          <ac:chgData name="design studio moara" userId="bb76c698d5ed7a70" providerId="LiveId" clId="{1285200B-2F2C-4D22-8DEA-9F4DC38BC19E}" dt="2024-01-23T01:30:19.129" v="7318"/>
          <ac:cxnSpMkLst>
            <pc:docMk/>
            <pc:sldMk cId="3392212745" sldId="384"/>
            <ac:cxnSpMk id="35" creationId="{9B8B850C-974E-394A-0BBC-1A69642DAA10}"/>
          </ac:cxnSpMkLst>
        </pc:cxnChg>
        <pc:cxnChg chg="mod">
          <ac:chgData name="design studio moara" userId="bb76c698d5ed7a70" providerId="LiveId" clId="{1285200B-2F2C-4D22-8DEA-9F4DC38BC19E}" dt="2024-01-23T01:30:19.129" v="7318"/>
          <ac:cxnSpMkLst>
            <pc:docMk/>
            <pc:sldMk cId="3392212745" sldId="384"/>
            <ac:cxnSpMk id="36" creationId="{14D067AC-F69F-3139-7415-B3DDF917BE78}"/>
          </ac:cxnSpMkLst>
        </pc:cxnChg>
        <pc:cxnChg chg="mod">
          <ac:chgData name="design studio moara" userId="bb76c698d5ed7a70" providerId="LiveId" clId="{1285200B-2F2C-4D22-8DEA-9F4DC38BC19E}" dt="2024-01-23T01:40:03.339" v="7548" actId="165"/>
          <ac:cxnSpMkLst>
            <pc:docMk/>
            <pc:sldMk cId="3392212745" sldId="384"/>
            <ac:cxnSpMk id="77" creationId="{E8649E22-DA97-8AB7-5BCE-FE62A45478A3}"/>
          </ac:cxnSpMkLst>
        </pc:cxnChg>
        <pc:cxnChg chg="mod">
          <ac:chgData name="design studio moara" userId="bb76c698d5ed7a70" providerId="LiveId" clId="{1285200B-2F2C-4D22-8DEA-9F4DC38BC19E}" dt="2024-01-23T01:40:03.339" v="7548" actId="165"/>
          <ac:cxnSpMkLst>
            <pc:docMk/>
            <pc:sldMk cId="3392212745" sldId="384"/>
            <ac:cxnSpMk id="78" creationId="{C3757FC1-A610-6D08-E193-C69789436398}"/>
          </ac:cxnSpMkLst>
        </pc:cxnChg>
        <pc:cxnChg chg="mod">
          <ac:chgData name="design studio moara" userId="bb76c698d5ed7a70" providerId="LiveId" clId="{1285200B-2F2C-4D22-8DEA-9F4DC38BC19E}" dt="2024-01-23T01:40:03.339" v="7548" actId="165"/>
          <ac:cxnSpMkLst>
            <pc:docMk/>
            <pc:sldMk cId="3392212745" sldId="384"/>
            <ac:cxnSpMk id="79" creationId="{0D796BC3-254A-536C-3025-7AC280DAA565}"/>
          </ac:cxnSpMkLst>
        </pc:cxnChg>
      </pc:sldChg>
      <pc:sldChg chg="addSp delSp modSp add del mod chgLayout">
        <pc:chgData name="design studio moara" userId="bb76c698d5ed7a70" providerId="LiveId" clId="{1285200B-2F2C-4D22-8DEA-9F4DC38BC19E}" dt="2024-01-23T01:23:26.545" v="7255" actId="47"/>
        <pc:sldMkLst>
          <pc:docMk/>
          <pc:sldMk cId="791055751" sldId="385"/>
        </pc:sldMkLst>
        <pc:spChg chg="mod">
          <ac:chgData name="design studio moara" userId="bb76c698d5ed7a70" providerId="LiveId" clId="{1285200B-2F2C-4D22-8DEA-9F4DC38BC19E}" dt="2024-01-22T04:22:29.135" v="3626"/>
          <ac:spMkLst>
            <pc:docMk/>
            <pc:sldMk cId="791055751" sldId="385"/>
            <ac:spMk id="3" creationId="{5F86E7EF-DE0A-04FE-4E6E-A89592F043AC}"/>
          </ac:spMkLst>
        </pc:spChg>
        <pc:spChg chg="mod">
          <ac:chgData name="design studio moara" userId="bb76c698d5ed7a70" providerId="LiveId" clId="{1285200B-2F2C-4D22-8DEA-9F4DC38BC19E}" dt="2024-01-22T04:25:35.227" v="3835" actId="20577"/>
          <ac:spMkLst>
            <pc:docMk/>
            <pc:sldMk cId="791055751" sldId="385"/>
            <ac:spMk id="4" creationId="{560C1981-C4A0-5F51-1240-7A69A01FBCC5}"/>
          </ac:spMkLst>
        </pc:spChg>
        <pc:spChg chg="mod">
          <ac:chgData name="design studio moara" userId="bb76c698d5ed7a70" providerId="LiveId" clId="{1285200B-2F2C-4D22-8DEA-9F4DC38BC19E}" dt="2024-01-22T04:22:29.135" v="3626"/>
          <ac:spMkLst>
            <pc:docMk/>
            <pc:sldMk cId="791055751" sldId="385"/>
            <ac:spMk id="6" creationId="{6B1370F6-CA67-5A31-9C98-7C10B2509D05}"/>
          </ac:spMkLst>
        </pc:spChg>
        <pc:spChg chg="add del mod">
          <ac:chgData name="design studio moara" userId="bb76c698d5ed7a70" providerId="LiveId" clId="{1285200B-2F2C-4D22-8DEA-9F4DC38BC19E}" dt="2024-01-22T04:23:21.501" v="3679" actId="478"/>
          <ac:spMkLst>
            <pc:docMk/>
            <pc:sldMk cId="791055751" sldId="385"/>
            <ac:spMk id="10" creationId="{29F37ADA-F34B-DD12-2DCD-E5601C2F77D4}"/>
          </ac:spMkLst>
        </pc:spChg>
        <pc:spChg chg="add mod">
          <ac:chgData name="design studio moara" userId="bb76c698d5ed7a70" providerId="LiveId" clId="{1285200B-2F2C-4D22-8DEA-9F4DC38BC19E}" dt="2024-01-23T01:18:24.297" v="7144" actId="164"/>
          <ac:spMkLst>
            <pc:docMk/>
            <pc:sldMk cId="791055751" sldId="385"/>
            <ac:spMk id="10" creationId="{3EA0B600-AA2F-13E8-92B1-6B8825D82EF3}"/>
          </ac:spMkLst>
        </pc:spChg>
        <pc:spChg chg="add mod ord">
          <ac:chgData name="design studio moara" userId="bb76c698d5ed7a70" providerId="LiveId" clId="{1285200B-2F2C-4D22-8DEA-9F4DC38BC19E}" dt="2024-01-23T01:17:27.762" v="7131" actId="167"/>
          <ac:spMkLst>
            <pc:docMk/>
            <pc:sldMk cId="791055751" sldId="385"/>
            <ac:spMk id="11" creationId="{056AEDB9-695E-FB9A-5061-65A45F838CF8}"/>
          </ac:spMkLst>
        </pc:spChg>
        <pc:spChg chg="add del mod ord">
          <ac:chgData name="design studio moara" userId="bb76c698d5ed7a70" providerId="LiveId" clId="{1285200B-2F2C-4D22-8DEA-9F4DC38BC19E}" dt="2024-01-23T01:17:27.762" v="7131" actId="167"/>
          <ac:spMkLst>
            <pc:docMk/>
            <pc:sldMk cId="791055751" sldId="385"/>
            <ac:spMk id="12" creationId="{F30CE3A3-EDE1-5784-C3F4-C9F977CC9A79}"/>
          </ac:spMkLst>
        </pc:spChg>
        <pc:spChg chg="add mod">
          <ac:chgData name="design studio moara" userId="bb76c698d5ed7a70" providerId="LiveId" clId="{1285200B-2F2C-4D22-8DEA-9F4DC38BC19E}" dt="2024-01-23T01:18:24.297" v="7144" actId="164"/>
          <ac:spMkLst>
            <pc:docMk/>
            <pc:sldMk cId="791055751" sldId="385"/>
            <ac:spMk id="13" creationId="{58ED0472-E8BF-E869-69B1-CF4A94D978FC}"/>
          </ac:spMkLst>
        </pc:spChg>
        <pc:spChg chg="add del mod">
          <ac:chgData name="design studio moara" userId="bb76c698d5ed7a70" providerId="LiveId" clId="{1285200B-2F2C-4D22-8DEA-9F4DC38BC19E}" dt="2024-01-22T04:28:00.200" v="3863" actId="478"/>
          <ac:spMkLst>
            <pc:docMk/>
            <pc:sldMk cId="791055751" sldId="385"/>
            <ac:spMk id="13" creationId="{FD7FB696-1ADC-682D-5B53-DB9502C68E22}"/>
          </ac:spMkLst>
        </pc:spChg>
        <pc:spChg chg="add mod">
          <ac:chgData name="design studio moara" userId="bb76c698d5ed7a70" providerId="LiveId" clId="{1285200B-2F2C-4D22-8DEA-9F4DC38BC19E}" dt="2024-01-23T01:18:24.297" v="7144" actId="164"/>
          <ac:spMkLst>
            <pc:docMk/>
            <pc:sldMk cId="791055751" sldId="385"/>
            <ac:spMk id="14" creationId="{4055D1E6-F049-DED0-D3CF-452580BE9B40}"/>
          </ac:spMkLst>
        </pc:spChg>
        <pc:spChg chg="mod">
          <ac:chgData name="design studio moara" userId="bb76c698d5ed7a70" providerId="LiveId" clId="{1285200B-2F2C-4D22-8DEA-9F4DC38BC19E}" dt="2024-01-23T01:15:52.561" v="7129" actId="14100"/>
          <ac:spMkLst>
            <pc:docMk/>
            <pc:sldMk cId="791055751" sldId="385"/>
            <ac:spMk id="15" creationId="{7E792507-4F41-21E7-2522-FF1BA2411BDF}"/>
          </ac:spMkLst>
        </pc:spChg>
        <pc:spChg chg="add mod">
          <ac:chgData name="design studio moara" userId="bb76c698d5ed7a70" providerId="LiveId" clId="{1285200B-2F2C-4D22-8DEA-9F4DC38BC19E}" dt="2024-01-23T01:18:24.297" v="7144" actId="164"/>
          <ac:spMkLst>
            <pc:docMk/>
            <pc:sldMk cId="791055751" sldId="385"/>
            <ac:spMk id="16" creationId="{3EB3ABF7-0A1E-7300-BD27-807106FBC691}"/>
          </ac:spMkLst>
        </pc:spChg>
        <pc:spChg chg="add mod">
          <ac:chgData name="design studio moara" userId="bb76c698d5ed7a70" providerId="LiveId" clId="{1285200B-2F2C-4D22-8DEA-9F4DC38BC19E}" dt="2024-01-23T01:18:24.297" v="7144" actId="164"/>
          <ac:spMkLst>
            <pc:docMk/>
            <pc:sldMk cId="791055751" sldId="385"/>
            <ac:spMk id="17" creationId="{F2C02259-244E-5AB0-4095-8CCD9CEC5876}"/>
          </ac:spMkLst>
        </pc:spChg>
        <pc:spChg chg="add mod">
          <ac:chgData name="design studio moara" userId="bb76c698d5ed7a70" providerId="LiveId" clId="{1285200B-2F2C-4D22-8DEA-9F4DC38BC19E}" dt="2024-01-23T01:18:24.297" v="7144" actId="164"/>
          <ac:spMkLst>
            <pc:docMk/>
            <pc:sldMk cId="791055751" sldId="385"/>
            <ac:spMk id="18" creationId="{1BB9DB8D-3CED-2D7E-CC6B-612A3031DBD8}"/>
          </ac:spMkLst>
        </pc:spChg>
        <pc:spChg chg="add mod">
          <ac:chgData name="design studio moara" userId="bb76c698d5ed7a70" providerId="LiveId" clId="{1285200B-2F2C-4D22-8DEA-9F4DC38BC19E}" dt="2024-01-23T01:18:24.297" v="7144" actId="164"/>
          <ac:spMkLst>
            <pc:docMk/>
            <pc:sldMk cId="791055751" sldId="385"/>
            <ac:spMk id="19" creationId="{3EF1407C-E803-96BC-0D73-F2142A57B52C}"/>
          </ac:spMkLst>
        </pc:spChg>
        <pc:spChg chg="mod">
          <ac:chgData name="design studio moara" userId="bb76c698d5ed7a70" providerId="LiveId" clId="{1285200B-2F2C-4D22-8DEA-9F4DC38BC19E}" dt="2024-01-22T08:08:33.106" v="7114" actId="20577"/>
          <ac:spMkLst>
            <pc:docMk/>
            <pc:sldMk cId="791055751" sldId="385"/>
            <ac:spMk id="24" creationId="{BA183287-61BA-387D-6BAC-2BC824EB5431}"/>
          </ac:spMkLst>
        </pc:spChg>
        <pc:spChg chg="mod topLvl">
          <ac:chgData name="design studio moara" userId="bb76c698d5ed7a70" providerId="LiveId" clId="{1285200B-2F2C-4D22-8DEA-9F4DC38BC19E}" dt="2024-01-23T01:19:50.700" v="7167" actId="165"/>
          <ac:spMkLst>
            <pc:docMk/>
            <pc:sldMk cId="791055751" sldId="385"/>
            <ac:spMk id="31" creationId="{62380AD7-3D59-259B-E3E8-B361D202024E}"/>
          </ac:spMkLst>
        </pc:spChg>
        <pc:spChg chg="mod topLvl">
          <ac:chgData name="design studio moara" userId="bb76c698d5ed7a70" providerId="LiveId" clId="{1285200B-2F2C-4D22-8DEA-9F4DC38BC19E}" dt="2024-01-23T01:19:50.700" v="7167" actId="165"/>
          <ac:spMkLst>
            <pc:docMk/>
            <pc:sldMk cId="791055751" sldId="385"/>
            <ac:spMk id="32" creationId="{22EA548B-AF07-02F6-6BEF-2AE34B8A2E0E}"/>
          </ac:spMkLst>
        </pc:spChg>
        <pc:spChg chg="mod topLvl">
          <ac:chgData name="design studio moara" userId="bb76c698d5ed7a70" providerId="LiveId" clId="{1285200B-2F2C-4D22-8DEA-9F4DC38BC19E}" dt="2024-01-23T01:19:50.700" v="7167" actId="165"/>
          <ac:spMkLst>
            <pc:docMk/>
            <pc:sldMk cId="791055751" sldId="385"/>
            <ac:spMk id="66" creationId="{C1AF74AD-DC3E-AF23-9593-A36FF65A722E}"/>
          </ac:spMkLst>
        </pc:spChg>
        <pc:spChg chg="mod">
          <ac:chgData name="design studio moara" userId="bb76c698d5ed7a70" providerId="LiveId" clId="{1285200B-2F2C-4D22-8DEA-9F4DC38BC19E}" dt="2024-01-22T04:25:33.465" v="3834" actId="20577"/>
          <ac:spMkLst>
            <pc:docMk/>
            <pc:sldMk cId="791055751" sldId="385"/>
            <ac:spMk id="75" creationId="{8E3A8709-9FE4-BB9D-32A5-1B43A2067300}"/>
          </ac:spMkLst>
        </pc:spChg>
        <pc:spChg chg="mod">
          <ac:chgData name="design studio moara" userId="bb76c698d5ed7a70" providerId="LiveId" clId="{1285200B-2F2C-4D22-8DEA-9F4DC38BC19E}" dt="2024-01-22T04:22:13.759" v="3623" actId="20577"/>
          <ac:spMkLst>
            <pc:docMk/>
            <pc:sldMk cId="791055751" sldId="385"/>
            <ac:spMk id="83" creationId="{3AAF4CF5-F891-8B6B-029D-70575BE7715D}"/>
          </ac:spMkLst>
        </pc:spChg>
        <pc:spChg chg="del">
          <ac:chgData name="design studio moara" userId="bb76c698d5ed7a70" providerId="LiveId" clId="{1285200B-2F2C-4D22-8DEA-9F4DC38BC19E}" dt="2024-01-22T04:23:23.041" v="3680" actId="700"/>
          <ac:spMkLst>
            <pc:docMk/>
            <pc:sldMk cId="791055751" sldId="385"/>
            <ac:spMk id="90" creationId="{789DB0DF-00EC-2437-E4B1-B386F3A91D16}"/>
          </ac:spMkLst>
        </pc:spChg>
        <pc:grpChg chg="add mod">
          <ac:chgData name="design studio moara" userId="bb76c698d5ed7a70" providerId="LiveId" clId="{1285200B-2F2C-4D22-8DEA-9F4DC38BC19E}" dt="2024-01-22T04:25:13.987" v="3824" actId="1036"/>
          <ac:grpSpMkLst>
            <pc:docMk/>
            <pc:sldMk cId="791055751" sldId="385"/>
            <ac:grpSpMk id="2" creationId="{4971E935-C651-06AD-68A1-8A5067170282}"/>
          </ac:grpSpMkLst>
        </pc:grpChg>
        <pc:grpChg chg="mod">
          <ac:chgData name="design studio moara" userId="bb76c698d5ed7a70" providerId="LiveId" clId="{1285200B-2F2C-4D22-8DEA-9F4DC38BC19E}" dt="2024-01-22T04:22:29.135" v="3626"/>
          <ac:grpSpMkLst>
            <pc:docMk/>
            <pc:sldMk cId="791055751" sldId="385"/>
            <ac:grpSpMk id="5" creationId="{55E017C8-0BB4-E9A3-94E6-8066F43264CD}"/>
          </ac:grpSpMkLst>
        </pc:grpChg>
        <pc:grpChg chg="add del mod">
          <ac:chgData name="design studio moara" userId="bb76c698d5ed7a70" providerId="LiveId" clId="{1285200B-2F2C-4D22-8DEA-9F4DC38BC19E}" dt="2024-01-23T01:19:47.238" v="7166" actId="478"/>
          <ac:grpSpMkLst>
            <pc:docMk/>
            <pc:sldMk cId="791055751" sldId="385"/>
            <ac:grpSpMk id="20" creationId="{FA8A98C6-8ABC-C93B-09F4-F5AA20EC0EB9}"/>
          </ac:grpSpMkLst>
        </pc:grpChg>
        <pc:grpChg chg="mod topLvl">
          <ac:chgData name="design studio moara" userId="bb76c698d5ed7a70" providerId="LiveId" clId="{1285200B-2F2C-4D22-8DEA-9F4DC38BC19E}" dt="2024-01-23T01:19:50.700" v="7167" actId="165"/>
          <ac:grpSpMkLst>
            <pc:docMk/>
            <pc:sldMk cId="791055751" sldId="385"/>
            <ac:grpSpMk id="33" creationId="{3A05863B-38BD-6DC3-B107-1FB7E0922C62}"/>
          </ac:grpSpMkLst>
        </pc:grpChg>
        <pc:grpChg chg="del mod">
          <ac:chgData name="design studio moara" userId="bb76c698d5ed7a70" providerId="LiveId" clId="{1285200B-2F2C-4D22-8DEA-9F4DC38BC19E}" dt="2024-01-23T01:19:50.700" v="7167" actId="165"/>
          <ac:grpSpMkLst>
            <pc:docMk/>
            <pc:sldMk cId="791055751" sldId="385"/>
            <ac:grpSpMk id="72" creationId="{B1C4C8E5-50FB-01D9-9207-57798F48930D}"/>
          </ac:grpSpMkLst>
        </pc:grpChg>
        <pc:grpChg chg="mod">
          <ac:chgData name="design studio moara" userId="bb76c698d5ed7a70" providerId="LiveId" clId="{1285200B-2F2C-4D22-8DEA-9F4DC38BC19E}" dt="2024-01-23T01:18:10.971" v="7142" actId="465"/>
          <ac:grpSpMkLst>
            <pc:docMk/>
            <pc:sldMk cId="791055751" sldId="385"/>
            <ac:grpSpMk id="73" creationId="{A5575EB3-7731-E5DE-0488-9203CD3B0B9B}"/>
          </ac:grpSpMkLst>
        </pc:grpChg>
        <pc:grpChg chg="del mod">
          <ac:chgData name="design studio moara" userId="bb76c698d5ed7a70" providerId="LiveId" clId="{1285200B-2F2C-4D22-8DEA-9F4DC38BC19E}" dt="2024-01-22T04:22:28.741" v="3625" actId="478"/>
          <ac:grpSpMkLst>
            <pc:docMk/>
            <pc:sldMk cId="791055751" sldId="385"/>
            <ac:grpSpMk id="81" creationId="{2ED990E8-C231-507F-0090-71325DFF8384}"/>
          </ac:grpSpMkLst>
        </pc:grpChg>
        <pc:cxnChg chg="mod">
          <ac:chgData name="design studio moara" userId="bb76c698d5ed7a70" providerId="LiveId" clId="{1285200B-2F2C-4D22-8DEA-9F4DC38BC19E}" dt="2024-01-22T04:22:29.135" v="3626"/>
          <ac:cxnSpMkLst>
            <pc:docMk/>
            <pc:sldMk cId="791055751" sldId="385"/>
            <ac:cxnSpMk id="7" creationId="{618C4870-12B7-A951-B0D8-6C49083FE4F9}"/>
          </ac:cxnSpMkLst>
        </pc:cxnChg>
        <pc:cxnChg chg="mod">
          <ac:chgData name="design studio moara" userId="bb76c698d5ed7a70" providerId="LiveId" clId="{1285200B-2F2C-4D22-8DEA-9F4DC38BC19E}" dt="2024-01-22T04:22:29.135" v="3626"/>
          <ac:cxnSpMkLst>
            <pc:docMk/>
            <pc:sldMk cId="791055751" sldId="385"/>
            <ac:cxnSpMk id="8" creationId="{E96D8A69-7166-4148-6D21-8115BB5F95E2}"/>
          </ac:cxnSpMkLst>
        </pc:cxnChg>
        <pc:cxnChg chg="mod">
          <ac:chgData name="design studio moara" userId="bb76c698d5ed7a70" providerId="LiveId" clId="{1285200B-2F2C-4D22-8DEA-9F4DC38BC19E}" dt="2024-01-22T04:22:29.135" v="3626"/>
          <ac:cxnSpMkLst>
            <pc:docMk/>
            <pc:sldMk cId="791055751" sldId="385"/>
            <ac:cxnSpMk id="9" creationId="{7D73AFB9-FB6B-0425-5866-DFAB6F398396}"/>
          </ac:cxnSpMkLst>
        </pc:cxnChg>
        <pc:cxnChg chg="add mod">
          <ac:chgData name="design studio moara" userId="bb76c698d5ed7a70" providerId="LiveId" clId="{1285200B-2F2C-4D22-8DEA-9F4DC38BC19E}" dt="2024-01-22T05:33:57.738" v="3937" actId="1076"/>
          <ac:cxnSpMkLst>
            <pc:docMk/>
            <pc:sldMk cId="791055751" sldId="385"/>
            <ac:cxnSpMk id="14" creationId="{CB68DE14-EB3D-DA6E-A460-955D6477037D}"/>
          </ac:cxnSpMkLst>
        </pc:cxnChg>
        <pc:cxnChg chg="mod">
          <ac:chgData name="design studio moara" userId="bb76c698d5ed7a70" providerId="LiveId" clId="{1285200B-2F2C-4D22-8DEA-9F4DC38BC19E}" dt="2024-01-23T01:19:50.700" v="7167" actId="165"/>
          <ac:cxnSpMkLst>
            <pc:docMk/>
            <pc:sldMk cId="791055751" sldId="385"/>
            <ac:cxnSpMk id="34" creationId="{811FDEEA-EE12-E5D4-FBE2-19EE213750A1}"/>
          </ac:cxnSpMkLst>
        </pc:cxnChg>
        <pc:cxnChg chg="mod">
          <ac:chgData name="design studio moara" userId="bb76c698d5ed7a70" providerId="LiveId" clId="{1285200B-2F2C-4D22-8DEA-9F4DC38BC19E}" dt="2024-01-23T01:19:50.700" v="7167" actId="165"/>
          <ac:cxnSpMkLst>
            <pc:docMk/>
            <pc:sldMk cId="791055751" sldId="385"/>
            <ac:cxnSpMk id="35" creationId="{089690CC-01A1-367E-8CC3-48546750210B}"/>
          </ac:cxnSpMkLst>
        </pc:cxnChg>
        <pc:cxnChg chg="mod">
          <ac:chgData name="design studio moara" userId="bb76c698d5ed7a70" providerId="LiveId" clId="{1285200B-2F2C-4D22-8DEA-9F4DC38BC19E}" dt="2024-01-23T01:19:50.700" v="7167" actId="165"/>
          <ac:cxnSpMkLst>
            <pc:docMk/>
            <pc:sldMk cId="791055751" sldId="385"/>
            <ac:cxnSpMk id="36" creationId="{8AB279BA-1859-F6CF-8F1E-0CD32742BD05}"/>
          </ac:cxnSpMkLst>
        </pc:cxnChg>
      </pc:sldChg>
      <pc:sldChg chg="addSp delSp modSp new del mod">
        <pc:chgData name="design studio moara" userId="bb76c698d5ed7a70" providerId="LiveId" clId="{1285200B-2F2C-4D22-8DEA-9F4DC38BC19E}" dt="2024-01-22T08:07:14.551" v="7088" actId="47"/>
        <pc:sldMkLst>
          <pc:docMk/>
          <pc:sldMk cId="2886353837" sldId="386"/>
        </pc:sldMkLst>
        <pc:spChg chg="del">
          <ac:chgData name="design studio moara" userId="bb76c698d5ed7a70" providerId="LiveId" clId="{1285200B-2F2C-4D22-8DEA-9F4DC38BC19E}" dt="2024-01-22T04:26:25.121" v="3838" actId="478"/>
          <ac:spMkLst>
            <pc:docMk/>
            <pc:sldMk cId="2886353837" sldId="386"/>
            <ac:spMk id="2" creationId="{D61C913F-CDEF-B981-AFB4-5A5CF273F050}"/>
          </ac:spMkLst>
        </pc:spChg>
        <pc:spChg chg="del">
          <ac:chgData name="design studio moara" userId="bb76c698d5ed7a70" providerId="LiveId" clId="{1285200B-2F2C-4D22-8DEA-9F4DC38BC19E}" dt="2024-01-22T04:26:25.121" v="3838" actId="478"/>
          <ac:spMkLst>
            <pc:docMk/>
            <pc:sldMk cId="2886353837" sldId="386"/>
            <ac:spMk id="3" creationId="{9EEDF567-EC9C-02C6-CD56-4CD319D1A92F}"/>
          </ac:spMkLst>
        </pc:spChg>
        <pc:spChg chg="add del mod">
          <ac:chgData name="design studio moara" userId="bb76c698d5ed7a70" providerId="LiveId" clId="{1285200B-2F2C-4D22-8DEA-9F4DC38BC19E}" dt="2024-01-22T04:26:49.592" v="3845" actId="478"/>
          <ac:spMkLst>
            <pc:docMk/>
            <pc:sldMk cId="2886353837" sldId="386"/>
            <ac:spMk id="4" creationId="{4D725E4D-B7DF-8D20-3DE2-2AD4D99C89D4}"/>
          </ac:spMkLst>
        </pc:spChg>
        <pc:spChg chg="add mod">
          <ac:chgData name="design studio moara" userId="bb76c698d5ed7a70" providerId="LiveId" clId="{1285200B-2F2C-4D22-8DEA-9F4DC38BC19E}" dt="2024-01-22T04:26:30.217" v="3839"/>
          <ac:spMkLst>
            <pc:docMk/>
            <pc:sldMk cId="2886353837" sldId="386"/>
            <ac:spMk id="5" creationId="{45E0D04F-E0BB-2DB1-8F5A-F4228CE2879D}"/>
          </ac:spMkLst>
        </pc:spChg>
        <pc:spChg chg="add mod">
          <ac:chgData name="design studio moara" userId="bb76c698d5ed7a70" providerId="LiveId" clId="{1285200B-2F2C-4D22-8DEA-9F4DC38BC19E}" dt="2024-01-22T04:26:30.217" v="3839"/>
          <ac:spMkLst>
            <pc:docMk/>
            <pc:sldMk cId="2886353837" sldId="386"/>
            <ac:spMk id="6" creationId="{E4546488-D9DB-6BD7-0595-902770FBEF0F}"/>
          </ac:spMkLst>
        </pc:spChg>
        <pc:spChg chg="add del mod">
          <ac:chgData name="design studio moara" userId="bb76c698d5ed7a70" providerId="LiveId" clId="{1285200B-2F2C-4D22-8DEA-9F4DC38BC19E}" dt="2024-01-22T04:28:57.382" v="3875" actId="478"/>
          <ac:spMkLst>
            <pc:docMk/>
            <pc:sldMk cId="2886353837" sldId="386"/>
            <ac:spMk id="8" creationId="{2CACF3FE-DF82-FFE0-3283-72653EBB696C}"/>
          </ac:spMkLst>
        </pc:spChg>
        <pc:spChg chg="add del mod">
          <ac:chgData name="design studio moara" userId="bb76c698d5ed7a70" providerId="LiveId" clId="{1285200B-2F2C-4D22-8DEA-9F4DC38BC19E}" dt="2024-01-22T04:27:57.280" v="3861" actId="478"/>
          <ac:spMkLst>
            <pc:docMk/>
            <pc:sldMk cId="2886353837" sldId="386"/>
            <ac:spMk id="9" creationId="{56A951DB-BBC4-7263-9408-839006928338}"/>
          </ac:spMkLst>
        </pc:spChg>
        <pc:spChg chg="add del mod">
          <ac:chgData name="design studio moara" userId="bb76c698d5ed7a70" providerId="LiveId" clId="{1285200B-2F2C-4D22-8DEA-9F4DC38BC19E}" dt="2024-01-22T04:29:08.599" v="3878" actId="478"/>
          <ac:spMkLst>
            <pc:docMk/>
            <pc:sldMk cId="2886353837" sldId="386"/>
            <ac:spMk id="10" creationId="{9AF87FB4-B629-DCAA-CB02-2E978DC79911}"/>
          </ac:spMkLst>
        </pc:spChg>
        <pc:spChg chg="add mod">
          <ac:chgData name="design studio moara" userId="bb76c698d5ed7a70" providerId="LiveId" clId="{1285200B-2F2C-4D22-8DEA-9F4DC38BC19E}" dt="2024-01-22T05:44:50.090" v="4207" actId="1035"/>
          <ac:spMkLst>
            <pc:docMk/>
            <pc:sldMk cId="2886353837" sldId="386"/>
            <ac:spMk id="11" creationId="{64594A1A-48F5-46D1-1AA9-9A289EA7F697}"/>
          </ac:spMkLst>
        </pc:spChg>
        <pc:spChg chg="add del mod">
          <ac:chgData name="design studio moara" userId="bb76c698d5ed7a70" providerId="LiveId" clId="{1285200B-2F2C-4D22-8DEA-9F4DC38BC19E}" dt="2024-01-22T05:30:18.114" v="3910" actId="478"/>
          <ac:spMkLst>
            <pc:docMk/>
            <pc:sldMk cId="2886353837" sldId="386"/>
            <ac:spMk id="12" creationId="{B99240AF-0DA8-6420-3C38-1A57E225AD61}"/>
          </ac:spMkLst>
        </pc:spChg>
        <pc:spChg chg="del mod topLvl">
          <ac:chgData name="design studio moara" userId="bb76c698d5ed7a70" providerId="LiveId" clId="{1285200B-2F2C-4D22-8DEA-9F4DC38BC19E}" dt="2024-01-22T05:39:57.608" v="4070" actId="478"/>
          <ac:spMkLst>
            <pc:docMk/>
            <pc:sldMk cId="2886353837" sldId="386"/>
            <ac:spMk id="14" creationId="{B36C4496-585F-AFA6-C5BF-EF237E1E40EC}"/>
          </ac:spMkLst>
        </pc:spChg>
        <pc:spChg chg="del mod topLvl">
          <ac:chgData name="design studio moara" userId="bb76c698d5ed7a70" providerId="LiveId" clId="{1285200B-2F2C-4D22-8DEA-9F4DC38BC19E}" dt="2024-01-22T05:39:56.034" v="4069" actId="478"/>
          <ac:spMkLst>
            <pc:docMk/>
            <pc:sldMk cId="2886353837" sldId="386"/>
            <ac:spMk id="15" creationId="{8500516C-3502-6E19-BFCB-8358B5FBB2B3}"/>
          </ac:spMkLst>
        </pc:spChg>
        <pc:spChg chg="del mod topLvl">
          <ac:chgData name="design studio moara" userId="bb76c698d5ed7a70" providerId="LiveId" clId="{1285200B-2F2C-4D22-8DEA-9F4DC38BC19E}" dt="2024-01-22T05:39:47.022" v="4068" actId="478"/>
          <ac:spMkLst>
            <pc:docMk/>
            <pc:sldMk cId="2886353837" sldId="386"/>
            <ac:spMk id="17" creationId="{65318EFB-E412-B230-9C1C-998C7797617D}"/>
          </ac:spMkLst>
        </pc:spChg>
        <pc:spChg chg="add mod">
          <ac:chgData name="design studio moara" userId="bb76c698d5ed7a70" providerId="LiveId" clId="{1285200B-2F2C-4D22-8DEA-9F4DC38BC19E}" dt="2024-01-22T05:34:58.264" v="3954" actId="14100"/>
          <ac:spMkLst>
            <pc:docMk/>
            <pc:sldMk cId="2886353837" sldId="386"/>
            <ac:spMk id="26" creationId="{32B3C541-628B-9109-840C-BAE97D333C0D}"/>
          </ac:spMkLst>
        </pc:spChg>
        <pc:spChg chg="mod">
          <ac:chgData name="design studio moara" userId="bb76c698d5ed7a70" providerId="LiveId" clId="{1285200B-2F2C-4D22-8DEA-9F4DC38BC19E}" dt="2024-01-22T05:34:06.645" v="3939"/>
          <ac:spMkLst>
            <pc:docMk/>
            <pc:sldMk cId="2886353837" sldId="386"/>
            <ac:spMk id="28" creationId="{239CE15D-EB0B-63C6-BA03-1295C4352CA8}"/>
          </ac:spMkLst>
        </pc:spChg>
        <pc:spChg chg="add del mod">
          <ac:chgData name="design studio moara" userId="bb76c698d5ed7a70" providerId="LiveId" clId="{1285200B-2F2C-4D22-8DEA-9F4DC38BC19E}" dt="2024-01-22T05:34:45.221" v="3951" actId="478"/>
          <ac:spMkLst>
            <pc:docMk/>
            <pc:sldMk cId="2886353837" sldId="386"/>
            <ac:spMk id="33" creationId="{5F5E2E26-DA1F-4A02-2BA2-033DFF162B95}"/>
          </ac:spMkLst>
        </pc:spChg>
        <pc:spChg chg="add mod">
          <ac:chgData name="design studio moara" userId="bb76c698d5ed7a70" providerId="LiveId" clId="{1285200B-2F2C-4D22-8DEA-9F4DC38BC19E}" dt="2024-01-22T08:01:37.399" v="6946" actId="14100"/>
          <ac:spMkLst>
            <pc:docMk/>
            <pc:sldMk cId="2886353837" sldId="386"/>
            <ac:spMk id="34" creationId="{BBD1B91C-39E1-05F5-4CCB-87B2ED33DA65}"/>
          </ac:spMkLst>
        </pc:spChg>
        <pc:spChg chg="mod topLvl">
          <ac:chgData name="design studio moara" userId="bb76c698d5ed7a70" providerId="LiveId" clId="{1285200B-2F2C-4D22-8DEA-9F4DC38BC19E}" dt="2024-01-22T05:35:56.558" v="3986" actId="164"/>
          <ac:spMkLst>
            <pc:docMk/>
            <pc:sldMk cId="2886353837" sldId="386"/>
            <ac:spMk id="36" creationId="{D58E8D08-203F-7066-67E9-8D585347A69F}"/>
          </ac:spMkLst>
        </pc:spChg>
        <pc:spChg chg="mod">
          <ac:chgData name="design studio moara" userId="bb76c698d5ed7a70" providerId="LiveId" clId="{1285200B-2F2C-4D22-8DEA-9F4DC38BC19E}" dt="2024-01-22T05:38:53.192" v="4046" actId="165"/>
          <ac:spMkLst>
            <pc:docMk/>
            <pc:sldMk cId="2886353837" sldId="386"/>
            <ac:spMk id="51" creationId="{DB6D0515-A380-4BD8-502F-E47B7D80D1A5}"/>
          </ac:spMkLst>
        </pc:spChg>
        <pc:spChg chg="add mod">
          <ac:chgData name="design studio moara" userId="bb76c698d5ed7a70" providerId="LiveId" clId="{1285200B-2F2C-4D22-8DEA-9F4DC38BC19E}" dt="2024-01-22T05:49:36.557" v="4293" actId="12789"/>
          <ac:spMkLst>
            <pc:docMk/>
            <pc:sldMk cId="2886353837" sldId="386"/>
            <ac:spMk id="54" creationId="{623589E1-F703-C10D-7A3E-0A21AA30A7E8}"/>
          </ac:spMkLst>
        </pc:spChg>
        <pc:spChg chg="mod topLvl">
          <ac:chgData name="design studio moara" userId="bb76c698d5ed7a70" providerId="LiveId" clId="{1285200B-2F2C-4D22-8DEA-9F4DC38BC19E}" dt="2024-01-22T05:41:17.586" v="4111" actId="14100"/>
          <ac:spMkLst>
            <pc:docMk/>
            <pc:sldMk cId="2886353837" sldId="386"/>
            <ac:spMk id="56" creationId="{42765E1E-B766-104D-1825-3FD9DF0581FC}"/>
          </ac:spMkLst>
        </pc:spChg>
        <pc:spChg chg="mod topLvl">
          <ac:chgData name="design studio moara" userId="bb76c698d5ed7a70" providerId="LiveId" clId="{1285200B-2F2C-4D22-8DEA-9F4DC38BC19E}" dt="2024-01-22T05:43:46.663" v="4170" actId="1038"/>
          <ac:spMkLst>
            <pc:docMk/>
            <pc:sldMk cId="2886353837" sldId="386"/>
            <ac:spMk id="57" creationId="{CE947149-988E-606E-E447-D78A8576F041}"/>
          </ac:spMkLst>
        </pc:spChg>
        <pc:spChg chg="mod">
          <ac:chgData name="design studio moara" userId="bb76c698d5ed7a70" providerId="LiveId" clId="{1285200B-2F2C-4D22-8DEA-9F4DC38BC19E}" dt="2024-01-22T05:41:25.164" v="4123" actId="14100"/>
          <ac:spMkLst>
            <pc:docMk/>
            <pc:sldMk cId="2886353837" sldId="386"/>
            <ac:spMk id="66" creationId="{9954C17E-8459-A3C2-6A2E-B458C67640C8}"/>
          </ac:spMkLst>
        </pc:spChg>
        <pc:spChg chg="mod">
          <ac:chgData name="design studio moara" userId="bb76c698d5ed7a70" providerId="LiveId" clId="{1285200B-2F2C-4D22-8DEA-9F4DC38BC19E}" dt="2024-01-22T05:40:54.205" v="4098"/>
          <ac:spMkLst>
            <pc:docMk/>
            <pc:sldMk cId="2886353837" sldId="386"/>
            <ac:spMk id="67" creationId="{0B9E0F32-424C-DA11-21CF-05FE927BEAF5}"/>
          </ac:spMkLst>
        </pc:spChg>
        <pc:spChg chg="mod">
          <ac:chgData name="design studio moara" userId="bb76c698d5ed7a70" providerId="LiveId" clId="{1285200B-2F2C-4D22-8DEA-9F4DC38BC19E}" dt="2024-01-22T05:40:54.205" v="4098"/>
          <ac:spMkLst>
            <pc:docMk/>
            <pc:sldMk cId="2886353837" sldId="386"/>
            <ac:spMk id="68" creationId="{A6675D31-8605-9B16-76C2-0776AFCCF35A}"/>
          </ac:spMkLst>
        </pc:spChg>
        <pc:spChg chg="add del mod">
          <ac:chgData name="design studio moara" userId="bb76c698d5ed7a70" providerId="LiveId" clId="{1285200B-2F2C-4D22-8DEA-9F4DC38BC19E}" dt="2024-01-22T05:42:28.498" v="4134" actId="11529"/>
          <ac:spMkLst>
            <pc:docMk/>
            <pc:sldMk cId="2886353837" sldId="386"/>
            <ac:spMk id="75" creationId="{7E67130A-575C-D03E-D8BC-41C092986EC6}"/>
          </ac:spMkLst>
        </pc:spChg>
        <pc:spChg chg="mod">
          <ac:chgData name="design studio moara" userId="bb76c698d5ed7a70" providerId="LiveId" clId="{1285200B-2F2C-4D22-8DEA-9F4DC38BC19E}" dt="2024-01-22T05:42:48.608" v="4140"/>
          <ac:spMkLst>
            <pc:docMk/>
            <pc:sldMk cId="2886353837" sldId="386"/>
            <ac:spMk id="78" creationId="{E940D1DD-4926-400C-12DA-384E87DF2606}"/>
          </ac:spMkLst>
        </pc:spChg>
        <pc:spChg chg="mod">
          <ac:chgData name="design studio moara" userId="bb76c698d5ed7a70" providerId="LiveId" clId="{1285200B-2F2C-4D22-8DEA-9F4DC38BC19E}" dt="2024-01-22T05:42:56.821" v="4143" actId="20577"/>
          <ac:spMkLst>
            <pc:docMk/>
            <pc:sldMk cId="2886353837" sldId="386"/>
            <ac:spMk id="79" creationId="{97C424AB-657F-EF27-2C2D-6960F2F6469B}"/>
          </ac:spMkLst>
        </pc:spChg>
        <pc:spChg chg="mod">
          <ac:chgData name="design studio moara" userId="bb76c698d5ed7a70" providerId="LiveId" clId="{1285200B-2F2C-4D22-8DEA-9F4DC38BC19E}" dt="2024-01-22T05:42:48.608" v="4140"/>
          <ac:spMkLst>
            <pc:docMk/>
            <pc:sldMk cId="2886353837" sldId="386"/>
            <ac:spMk id="80" creationId="{B63A9E9F-9374-025A-B5BC-F34100269750}"/>
          </ac:spMkLst>
        </pc:spChg>
        <pc:spChg chg="add del mod">
          <ac:chgData name="design studio moara" userId="bb76c698d5ed7a70" providerId="LiveId" clId="{1285200B-2F2C-4D22-8DEA-9F4DC38BC19E}" dt="2024-01-22T05:43:21.429" v="4157" actId="478"/>
          <ac:spMkLst>
            <pc:docMk/>
            <pc:sldMk cId="2886353837" sldId="386"/>
            <ac:spMk id="82" creationId="{581D2111-DCA1-C134-76C1-E72EA2690338}"/>
          </ac:spMkLst>
        </pc:spChg>
        <pc:spChg chg="add mod">
          <ac:chgData name="design studio moara" userId="bb76c698d5ed7a70" providerId="LiveId" clId="{1285200B-2F2C-4D22-8DEA-9F4DC38BC19E}" dt="2024-01-22T05:45:01.153" v="4210" actId="20577"/>
          <ac:spMkLst>
            <pc:docMk/>
            <pc:sldMk cId="2886353837" sldId="386"/>
            <ac:spMk id="84" creationId="{A9C650BF-B588-4CD0-7375-C7705911988B}"/>
          </ac:spMkLst>
        </pc:spChg>
        <pc:spChg chg="add del mod">
          <ac:chgData name="design studio moara" userId="bb76c698d5ed7a70" providerId="LiveId" clId="{1285200B-2F2C-4D22-8DEA-9F4DC38BC19E}" dt="2024-01-22T05:44:21.047" v="4174" actId="478"/>
          <ac:spMkLst>
            <pc:docMk/>
            <pc:sldMk cId="2886353837" sldId="386"/>
            <ac:spMk id="85" creationId="{0A602C81-F036-4336-CC60-A6076AA9249C}"/>
          </ac:spMkLst>
        </pc:spChg>
        <pc:grpChg chg="add del mod">
          <ac:chgData name="design studio moara" userId="bb76c698d5ed7a70" providerId="LiveId" clId="{1285200B-2F2C-4D22-8DEA-9F4DC38BC19E}" dt="2024-01-22T05:36:11.174" v="3988" actId="165"/>
          <ac:grpSpMkLst>
            <pc:docMk/>
            <pc:sldMk cId="2886353837" sldId="386"/>
            <ac:grpSpMk id="13" creationId="{B1DA1CA8-0AB9-47E4-166F-B8D67CD1C5B4}"/>
          </ac:grpSpMkLst>
        </pc:grpChg>
        <pc:grpChg chg="add del mod topLvl">
          <ac:chgData name="design studio moara" userId="bb76c698d5ed7a70" providerId="LiveId" clId="{1285200B-2F2C-4D22-8DEA-9F4DC38BC19E}" dt="2024-01-22T05:36:56.419" v="4008" actId="478"/>
          <ac:grpSpMkLst>
            <pc:docMk/>
            <pc:sldMk cId="2886353837" sldId="386"/>
            <ac:grpSpMk id="16" creationId="{DF2F5F24-B2C8-B144-8408-74BC6931FAC2}"/>
          </ac:grpSpMkLst>
        </pc:grpChg>
        <pc:grpChg chg="add del mod">
          <ac:chgData name="design studio moara" userId="bb76c698d5ed7a70" providerId="LiveId" clId="{1285200B-2F2C-4D22-8DEA-9F4DC38BC19E}" dt="2024-01-22T05:40:22.198" v="4077" actId="478"/>
          <ac:grpSpMkLst>
            <pc:docMk/>
            <pc:sldMk cId="2886353837" sldId="386"/>
            <ac:grpSpMk id="27" creationId="{46DEF6FB-EEB0-BB7E-CA39-54A1D2802C69}"/>
          </ac:grpSpMkLst>
        </pc:grpChg>
        <pc:grpChg chg="mod">
          <ac:chgData name="design studio moara" userId="bb76c698d5ed7a70" providerId="LiveId" clId="{1285200B-2F2C-4D22-8DEA-9F4DC38BC19E}" dt="2024-01-22T05:34:06.645" v="3939"/>
          <ac:grpSpMkLst>
            <pc:docMk/>
            <pc:sldMk cId="2886353837" sldId="386"/>
            <ac:grpSpMk id="29" creationId="{CF93C243-6A68-42DE-603D-3092EF4A32E2}"/>
          </ac:grpSpMkLst>
        </pc:grpChg>
        <pc:grpChg chg="add del mod">
          <ac:chgData name="design studio moara" userId="bb76c698d5ed7a70" providerId="LiveId" clId="{1285200B-2F2C-4D22-8DEA-9F4DC38BC19E}" dt="2024-01-22T05:35:20.717" v="3972" actId="165"/>
          <ac:grpSpMkLst>
            <pc:docMk/>
            <pc:sldMk cId="2886353837" sldId="386"/>
            <ac:grpSpMk id="35" creationId="{FDD61D7C-F8FA-DF11-F35E-F7886D069857}"/>
          </ac:grpSpMkLst>
        </pc:grpChg>
        <pc:grpChg chg="del mod topLvl">
          <ac:chgData name="design studio moara" userId="bb76c698d5ed7a70" providerId="LiveId" clId="{1285200B-2F2C-4D22-8DEA-9F4DC38BC19E}" dt="2024-01-22T05:35:22.934" v="3973" actId="478"/>
          <ac:grpSpMkLst>
            <pc:docMk/>
            <pc:sldMk cId="2886353837" sldId="386"/>
            <ac:grpSpMk id="37" creationId="{A57F1D18-C8E7-ACF6-DA4F-31B6C80BFD51}"/>
          </ac:grpSpMkLst>
        </pc:grpChg>
        <pc:grpChg chg="add mod">
          <ac:chgData name="design studio moara" userId="bb76c698d5ed7a70" providerId="LiveId" clId="{1285200B-2F2C-4D22-8DEA-9F4DC38BC19E}" dt="2024-01-22T05:40:53.547" v="4097" actId="164"/>
          <ac:grpSpMkLst>
            <pc:docMk/>
            <pc:sldMk cId="2886353837" sldId="386"/>
            <ac:grpSpMk id="47" creationId="{E07A5F4A-9DD3-AFD1-00F0-1A03FC74366A}"/>
          </ac:grpSpMkLst>
        </pc:grpChg>
        <pc:grpChg chg="add del mod">
          <ac:chgData name="design studio moara" userId="bb76c698d5ed7a70" providerId="LiveId" clId="{1285200B-2F2C-4D22-8DEA-9F4DC38BC19E}" dt="2024-01-22T05:38:53.192" v="4046" actId="165"/>
          <ac:grpSpMkLst>
            <pc:docMk/>
            <pc:sldMk cId="2886353837" sldId="386"/>
            <ac:grpSpMk id="48" creationId="{43E06200-2121-F5F0-7558-3FE67CB90D44}"/>
          </ac:grpSpMkLst>
        </pc:grpChg>
        <pc:grpChg chg="del mod topLvl">
          <ac:chgData name="design studio moara" userId="bb76c698d5ed7a70" providerId="LiveId" clId="{1285200B-2F2C-4D22-8DEA-9F4DC38BC19E}" dt="2024-01-22T05:38:54.708" v="4047" actId="478"/>
          <ac:grpSpMkLst>
            <pc:docMk/>
            <pc:sldMk cId="2886353837" sldId="386"/>
            <ac:grpSpMk id="50" creationId="{6C6E1CC2-3F56-E657-3693-13C24307AAC7}"/>
          </ac:grpSpMkLst>
        </pc:grpChg>
        <pc:grpChg chg="add del mod">
          <ac:chgData name="design studio moara" userId="bb76c698d5ed7a70" providerId="LiveId" clId="{1285200B-2F2C-4D22-8DEA-9F4DC38BC19E}" dt="2024-01-22T05:39:56.034" v="4069" actId="478"/>
          <ac:grpSpMkLst>
            <pc:docMk/>
            <pc:sldMk cId="2886353837" sldId="386"/>
            <ac:grpSpMk id="53" creationId="{170D3545-25BC-6CCF-6232-59F4447015E8}"/>
          </ac:grpSpMkLst>
        </pc:grpChg>
        <pc:grpChg chg="add del mod">
          <ac:chgData name="design studio moara" userId="bb76c698d5ed7a70" providerId="LiveId" clId="{1285200B-2F2C-4D22-8DEA-9F4DC38BC19E}" dt="2024-01-22T05:40:09.349" v="4073" actId="165"/>
          <ac:grpSpMkLst>
            <pc:docMk/>
            <pc:sldMk cId="2886353837" sldId="386"/>
            <ac:grpSpMk id="55" creationId="{54A670E8-B5A8-D172-757F-E3B9243218CE}"/>
          </ac:grpSpMkLst>
        </pc:grpChg>
        <pc:grpChg chg="del mod topLvl">
          <ac:chgData name="design studio moara" userId="bb76c698d5ed7a70" providerId="LiveId" clId="{1285200B-2F2C-4D22-8DEA-9F4DC38BC19E}" dt="2024-01-22T05:40:10.916" v="4074" actId="478"/>
          <ac:grpSpMkLst>
            <pc:docMk/>
            <pc:sldMk cId="2886353837" sldId="386"/>
            <ac:grpSpMk id="58" creationId="{E49DEC66-B8CE-3F0D-FAED-BE416013DA5A}"/>
          </ac:grpSpMkLst>
        </pc:grpChg>
        <pc:grpChg chg="add del mod">
          <ac:chgData name="design studio moara" userId="bb76c698d5ed7a70" providerId="LiveId" clId="{1285200B-2F2C-4D22-8DEA-9F4DC38BC19E}" dt="2024-01-22T05:40:49.081" v="4095" actId="165"/>
          <ac:grpSpMkLst>
            <pc:docMk/>
            <pc:sldMk cId="2886353837" sldId="386"/>
            <ac:grpSpMk id="62" creationId="{CE9D51A0-6F2F-969F-862C-E77C06C2187D}"/>
          </ac:grpSpMkLst>
        </pc:grpChg>
        <pc:grpChg chg="add mod">
          <ac:chgData name="design studio moara" userId="bb76c698d5ed7a70" providerId="LiveId" clId="{1285200B-2F2C-4D22-8DEA-9F4DC38BC19E}" dt="2024-01-22T05:45:07.383" v="4211" actId="1076"/>
          <ac:grpSpMkLst>
            <pc:docMk/>
            <pc:sldMk cId="2886353837" sldId="386"/>
            <ac:grpSpMk id="63" creationId="{04B40AA3-7A2E-13E7-5D72-6EA0C5402163}"/>
          </ac:grpSpMkLst>
        </pc:grpChg>
        <pc:grpChg chg="add del mod">
          <ac:chgData name="design studio moara" userId="bb76c698d5ed7a70" providerId="LiveId" clId="{1285200B-2F2C-4D22-8DEA-9F4DC38BC19E}" dt="2024-01-22T05:45:11.049" v="4217" actId="1037"/>
          <ac:grpSpMkLst>
            <pc:docMk/>
            <pc:sldMk cId="2886353837" sldId="386"/>
            <ac:grpSpMk id="64" creationId="{E9C5460A-5EB4-2182-F1E1-907B3230D697}"/>
          </ac:grpSpMkLst>
        </pc:grpChg>
        <pc:grpChg chg="mod">
          <ac:chgData name="design studio moara" userId="bb76c698d5ed7a70" providerId="LiveId" clId="{1285200B-2F2C-4D22-8DEA-9F4DC38BC19E}" dt="2024-01-22T05:40:54.205" v="4098"/>
          <ac:grpSpMkLst>
            <pc:docMk/>
            <pc:sldMk cId="2886353837" sldId="386"/>
            <ac:grpSpMk id="65" creationId="{B58824B3-B95A-0F90-0B8E-A42CDD647FB8}"/>
          </ac:grpSpMkLst>
        </pc:grpChg>
        <pc:grpChg chg="add del mod">
          <ac:chgData name="design studio moara" userId="bb76c698d5ed7a70" providerId="LiveId" clId="{1285200B-2F2C-4D22-8DEA-9F4DC38BC19E}" dt="2024-01-22T05:41:40.043" v="4127" actId="478"/>
          <ac:grpSpMkLst>
            <pc:docMk/>
            <pc:sldMk cId="2886353837" sldId="386"/>
            <ac:grpSpMk id="70" creationId="{D24C0E0B-18D7-BB7C-054D-2A9B2899AF00}"/>
          </ac:grpSpMkLst>
        </pc:grpChg>
        <pc:grpChg chg="add del mod">
          <ac:chgData name="design studio moara" userId="bb76c698d5ed7a70" providerId="LiveId" clId="{1285200B-2F2C-4D22-8DEA-9F4DC38BC19E}" dt="2024-01-22T05:43:42.115" v="4168" actId="478"/>
          <ac:grpSpMkLst>
            <pc:docMk/>
            <pc:sldMk cId="2886353837" sldId="386"/>
            <ac:grpSpMk id="76" creationId="{EC3E96BE-10EB-8FBB-957C-289673FAAF11}"/>
          </ac:grpSpMkLst>
        </pc:grpChg>
        <pc:grpChg chg="mod">
          <ac:chgData name="design studio moara" userId="bb76c698d5ed7a70" providerId="LiveId" clId="{1285200B-2F2C-4D22-8DEA-9F4DC38BC19E}" dt="2024-01-22T05:42:48.608" v="4140"/>
          <ac:grpSpMkLst>
            <pc:docMk/>
            <pc:sldMk cId="2886353837" sldId="386"/>
            <ac:grpSpMk id="77" creationId="{3B7C84FF-41FC-9540-12EF-2B5AB8A1C8F6}"/>
          </ac:grpSpMkLst>
        </pc:grpChg>
        <pc:graphicFrameChg chg="add del mod">
          <ac:chgData name="design studio moara" userId="bb76c698d5ed7a70" providerId="LiveId" clId="{1285200B-2F2C-4D22-8DEA-9F4DC38BC19E}" dt="2024-01-22T05:32:16.901" v="3920" actId="478"/>
          <ac:graphicFrameMkLst>
            <pc:docMk/>
            <pc:sldMk cId="2886353837" sldId="386"/>
            <ac:graphicFrameMk id="21" creationId="{AE62A008-0857-67C9-AA6C-49277EBEDEC9}"/>
          </ac:graphicFrameMkLst>
        </pc:graphicFrameChg>
        <pc:graphicFrameChg chg="mod topLvl">
          <ac:chgData name="design studio moara" userId="bb76c698d5ed7a70" providerId="LiveId" clId="{1285200B-2F2C-4D22-8DEA-9F4DC38BC19E}" dt="2024-01-22T05:49:36.557" v="4293" actId="12789"/>
          <ac:graphicFrameMkLst>
            <pc:docMk/>
            <pc:sldMk cId="2886353837" sldId="386"/>
            <ac:graphicFrameMk id="49" creationId="{AD4AB3A9-0143-3393-3378-7CA59BD01A0E}"/>
          </ac:graphicFrameMkLst>
        </pc:graphicFrameChg>
        <pc:graphicFrameChg chg="add del mod">
          <ac:chgData name="design studio moara" userId="bb76c698d5ed7a70" providerId="LiveId" clId="{1285200B-2F2C-4D22-8DEA-9F4DC38BC19E}" dt="2024-01-22T05:43:21.429" v="4157" actId="478"/>
          <ac:graphicFrameMkLst>
            <pc:docMk/>
            <pc:sldMk cId="2886353837" sldId="386"/>
            <ac:graphicFrameMk id="83" creationId="{88CD1B5D-E359-1B1A-2BB7-CD9B96B719FB}"/>
          </ac:graphicFrameMkLst>
        </pc:graphicFrameChg>
        <pc:picChg chg="add del mod">
          <ac:chgData name="design studio moara" userId="bb76c698d5ed7a70" providerId="LiveId" clId="{1285200B-2F2C-4D22-8DEA-9F4DC38BC19E}" dt="2024-01-22T05:37:20.204" v="4014" actId="21"/>
          <ac:picMkLst>
            <pc:docMk/>
            <pc:sldMk cId="2886353837" sldId="386"/>
            <ac:picMk id="23" creationId="{300F1371-8605-5C9A-08A4-6511533067F2}"/>
          </ac:picMkLst>
        </pc:picChg>
        <pc:picChg chg="add del mod">
          <ac:chgData name="design studio moara" userId="bb76c698d5ed7a70" providerId="LiveId" clId="{1285200B-2F2C-4D22-8DEA-9F4DC38BC19E}" dt="2024-01-22T05:37:20.204" v="4014" actId="21"/>
          <ac:picMkLst>
            <pc:docMk/>
            <pc:sldMk cId="2886353837" sldId="386"/>
            <ac:picMk id="42" creationId="{324E508B-DCD0-7D5B-1308-4121322D7EDB}"/>
          </ac:picMkLst>
        </pc:picChg>
        <pc:picChg chg="add mod">
          <ac:chgData name="design studio moara" userId="bb76c698d5ed7a70" providerId="LiveId" clId="{1285200B-2F2C-4D22-8DEA-9F4DC38BC19E}" dt="2024-01-22T05:35:56.558" v="3986" actId="164"/>
          <ac:picMkLst>
            <pc:docMk/>
            <pc:sldMk cId="2886353837" sldId="386"/>
            <ac:picMk id="44" creationId="{0E02AAEE-691C-7F59-8D76-84C30FE0ABBE}"/>
          </ac:picMkLst>
        </pc:picChg>
        <pc:picChg chg="add del mod">
          <ac:chgData name="design studio moara" userId="bb76c698d5ed7a70" providerId="LiveId" clId="{1285200B-2F2C-4D22-8DEA-9F4DC38BC19E}" dt="2024-01-22T05:37:20.204" v="4014" actId="21"/>
          <ac:picMkLst>
            <pc:docMk/>
            <pc:sldMk cId="2886353837" sldId="386"/>
            <ac:picMk id="46" creationId="{96CD18E3-82D3-B439-2535-4C6B61597DA8}"/>
          </ac:picMkLst>
        </pc:picChg>
        <pc:picChg chg="mod">
          <ac:chgData name="design studio moara" userId="bb76c698d5ed7a70" providerId="LiveId" clId="{1285200B-2F2C-4D22-8DEA-9F4DC38BC19E}" dt="2024-01-22T05:38:53.192" v="4046" actId="165"/>
          <ac:picMkLst>
            <pc:docMk/>
            <pc:sldMk cId="2886353837" sldId="386"/>
            <ac:picMk id="52" creationId="{BC3C2B0A-791C-2289-A004-19EFD379ECAD}"/>
          </ac:picMkLst>
        </pc:picChg>
        <pc:picChg chg="mod">
          <ac:chgData name="design studio moara" userId="bb76c698d5ed7a70" providerId="LiveId" clId="{1285200B-2F2C-4D22-8DEA-9F4DC38BC19E}" dt="2024-01-22T05:40:54.205" v="4098"/>
          <ac:picMkLst>
            <pc:docMk/>
            <pc:sldMk cId="2886353837" sldId="386"/>
            <ac:picMk id="69" creationId="{AF4E9D53-ACD7-C6E6-01D7-7DDFD9B348DB}"/>
          </ac:picMkLst>
        </pc:picChg>
        <pc:picChg chg="mod">
          <ac:chgData name="design studio moara" userId="bb76c698d5ed7a70" providerId="LiveId" clId="{1285200B-2F2C-4D22-8DEA-9F4DC38BC19E}" dt="2024-01-22T05:42:48.608" v="4140"/>
          <ac:picMkLst>
            <pc:docMk/>
            <pc:sldMk cId="2886353837" sldId="386"/>
            <ac:picMk id="81" creationId="{ADD51B4C-9A1A-7826-E708-545002EAC07F}"/>
          </ac:picMkLst>
        </pc:picChg>
        <pc:cxnChg chg="mod">
          <ac:chgData name="design studio moara" userId="bb76c698d5ed7a70" providerId="LiveId" clId="{1285200B-2F2C-4D22-8DEA-9F4DC38BC19E}" dt="2024-01-22T05:36:11.174" v="3988" actId="165"/>
          <ac:cxnSpMkLst>
            <pc:docMk/>
            <pc:sldMk cId="2886353837" sldId="386"/>
            <ac:cxnSpMk id="18" creationId="{C4576C82-6C95-1F44-C3B9-97A40659019B}"/>
          </ac:cxnSpMkLst>
        </pc:cxnChg>
        <pc:cxnChg chg="mod">
          <ac:chgData name="design studio moara" userId="bb76c698d5ed7a70" providerId="LiveId" clId="{1285200B-2F2C-4D22-8DEA-9F4DC38BC19E}" dt="2024-01-22T05:36:11.174" v="3988" actId="165"/>
          <ac:cxnSpMkLst>
            <pc:docMk/>
            <pc:sldMk cId="2886353837" sldId="386"/>
            <ac:cxnSpMk id="19" creationId="{5C262C34-4F2E-78EC-695B-0838A00547C0}"/>
          </ac:cxnSpMkLst>
        </pc:cxnChg>
        <pc:cxnChg chg="mod">
          <ac:chgData name="design studio moara" userId="bb76c698d5ed7a70" providerId="LiveId" clId="{1285200B-2F2C-4D22-8DEA-9F4DC38BC19E}" dt="2024-01-22T05:36:11.174" v="3988" actId="165"/>
          <ac:cxnSpMkLst>
            <pc:docMk/>
            <pc:sldMk cId="2886353837" sldId="386"/>
            <ac:cxnSpMk id="20" creationId="{84E3E1ED-A57B-70B6-1A72-2DB81F059F16}"/>
          </ac:cxnSpMkLst>
        </pc:cxnChg>
        <pc:cxnChg chg="add mod">
          <ac:chgData name="design studio moara" userId="bb76c698d5ed7a70" providerId="LiveId" clId="{1285200B-2F2C-4D22-8DEA-9F4DC38BC19E}" dt="2024-01-22T05:42:28.809" v="4135" actId="14100"/>
          <ac:cxnSpMkLst>
            <pc:docMk/>
            <pc:sldMk cId="2886353837" sldId="386"/>
            <ac:cxnSpMk id="25" creationId="{27D02CB9-5B83-24A2-58D0-0E939CDAAB10}"/>
          </ac:cxnSpMkLst>
        </pc:cxnChg>
        <pc:cxnChg chg="mod">
          <ac:chgData name="design studio moara" userId="bb76c698d5ed7a70" providerId="LiveId" clId="{1285200B-2F2C-4D22-8DEA-9F4DC38BC19E}" dt="2024-01-22T05:34:06.645" v="3939"/>
          <ac:cxnSpMkLst>
            <pc:docMk/>
            <pc:sldMk cId="2886353837" sldId="386"/>
            <ac:cxnSpMk id="30" creationId="{35F29FDC-79B0-591D-9D4A-7AA89FD329C5}"/>
          </ac:cxnSpMkLst>
        </pc:cxnChg>
        <pc:cxnChg chg="mod">
          <ac:chgData name="design studio moara" userId="bb76c698d5ed7a70" providerId="LiveId" clId="{1285200B-2F2C-4D22-8DEA-9F4DC38BC19E}" dt="2024-01-22T05:34:06.645" v="3939"/>
          <ac:cxnSpMkLst>
            <pc:docMk/>
            <pc:sldMk cId="2886353837" sldId="386"/>
            <ac:cxnSpMk id="31" creationId="{EB1F3778-8179-DF76-F2EC-E3D3D16759D9}"/>
          </ac:cxnSpMkLst>
        </pc:cxnChg>
        <pc:cxnChg chg="mod">
          <ac:chgData name="design studio moara" userId="bb76c698d5ed7a70" providerId="LiveId" clId="{1285200B-2F2C-4D22-8DEA-9F4DC38BC19E}" dt="2024-01-22T05:34:06.645" v="3939"/>
          <ac:cxnSpMkLst>
            <pc:docMk/>
            <pc:sldMk cId="2886353837" sldId="386"/>
            <ac:cxnSpMk id="32" creationId="{DB655D83-1CCE-0CA2-DF0C-7E85AA0DDD1D}"/>
          </ac:cxnSpMkLst>
        </pc:cxnChg>
        <pc:cxnChg chg="mod">
          <ac:chgData name="design studio moara" userId="bb76c698d5ed7a70" providerId="LiveId" clId="{1285200B-2F2C-4D22-8DEA-9F4DC38BC19E}" dt="2024-01-22T05:35:20.717" v="3972" actId="165"/>
          <ac:cxnSpMkLst>
            <pc:docMk/>
            <pc:sldMk cId="2886353837" sldId="386"/>
            <ac:cxnSpMk id="38" creationId="{96E445B6-5A1F-93F1-9CD4-CA86FF70AE62}"/>
          </ac:cxnSpMkLst>
        </pc:cxnChg>
        <pc:cxnChg chg="mod">
          <ac:chgData name="design studio moara" userId="bb76c698d5ed7a70" providerId="LiveId" clId="{1285200B-2F2C-4D22-8DEA-9F4DC38BC19E}" dt="2024-01-22T05:35:20.717" v="3972" actId="165"/>
          <ac:cxnSpMkLst>
            <pc:docMk/>
            <pc:sldMk cId="2886353837" sldId="386"/>
            <ac:cxnSpMk id="39" creationId="{B8E24142-8BF9-F34B-F168-6687FF36471D}"/>
          </ac:cxnSpMkLst>
        </pc:cxnChg>
        <pc:cxnChg chg="mod">
          <ac:chgData name="design studio moara" userId="bb76c698d5ed7a70" providerId="LiveId" clId="{1285200B-2F2C-4D22-8DEA-9F4DC38BC19E}" dt="2024-01-22T05:35:20.717" v="3972" actId="165"/>
          <ac:cxnSpMkLst>
            <pc:docMk/>
            <pc:sldMk cId="2886353837" sldId="386"/>
            <ac:cxnSpMk id="40" creationId="{686C3973-6483-532E-B079-A117E970B779}"/>
          </ac:cxnSpMkLst>
        </pc:cxnChg>
        <pc:cxnChg chg="mod">
          <ac:chgData name="design studio moara" userId="bb76c698d5ed7a70" providerId="LiveId" clId="{1285200B-2F2C-4D22-8DEA-9F4DC38BC19E}" dt="2024-01-22T05:40:09.349" v="4073" actId="165"/>
          <ac:cxnSpMkLst>
            <pc:docMk/>
            <pc:sldMk cId="2886353837" sldId="386"/>
            <ac:cxnSpMk id="59" creationId="{3BF2EA90-CC59-A413-8BB6-6A9E207C05D9}"/>
          </ac:cxnSpMkLst>
        </pc:cxnChg>
        <pc:cxnChg chg="mod">
          <ac:chgData name="design studio moara" userId="bb76c698d5ed7a70" providerId="LiveId" clId="{1285200B-2F2C-4D22-8DEA-9F4DC38BC19E}" dt="2024-01-22T05:40:09.349" v="4073" actId="165"/>
          <ac:cxnSpMkLst>
            <pc:docMk/>
            <pc:sldMk cId="2886353837" sldId="386"/>
            <ac:cxnSpMk id="60" creationId="{994C1AF7-45E7-78B6-B22C-99661B50CAA3}"/>
          </ac:cxnSpMkLst>
        </pc:cxnChg>
        <pc:cxnChg chg="mod">
          <ac:chgData name="design studio moara" userId="bb76c698d5ed7a70" providerId="LiveId" clId="{1285200B-2F2C-4D22-8DEA-9F4DC38BC19E}" dt="2024-01-22T05:40:09.349" v="4073" actId="165"/>
          <ac:cxnSpMkLst>
            <pc:docMk/>
            <pc:sldMk cId="2886353837" sldId="386"/>
            <ac:cxnSpMk id="61" creationId="{1FB7663D-014B-F2A3-151D-D4CEB761B606}"/>
          </ac:cxnSpMkLst>
        </pc:cxnChg>
        <pc:cxnChg chg="mod">
          <ac:chgData name="design studio moara" userId="bb76c698d5ed7a70" providerId="LiveId" clId="{1285200B-2F2C-4D22-8DEA-9F4DC38BC19E}" dt="2024-01-22T05:41:34.713" v="4124"/>
          <ac:cxnSpMkLst>
            <pc:docMk/>
            <pc:sldMk cId="2886353837" sldId="386"/>
            <ac:cxnSpMk id="71" creationId="{D297F543-F4E4-482B-5726-77169D9A788A}"/>
          </ac:cxnSpMkLst>
        </pc:cxnChg>
        <pc:cxnChg chg="mod">
          <ac:chgData name="design studio moara" userId="bb76c698d5ed7a70" providerId="LiveId" clId="{1285200B-2F2C-4D22-8DEA-9F4DC38BC19E}" dt="2024-01-22T05:41:34.713" v="4124"/>
          <ac:cxnSpMkLst>
            <pc:docMk/>
            <pc:sldMk cId="2886353837" sldId="386"/>
            <ac:cxnSpMk id="72" creationId="{48D4839E-2427-3A3E-7DBC-94625816F79A}"/>
          </ac:cxnSpMkLst>
        </pc:cxnChg>
        <pc:cxnChg chg="mod">
          <ac:chgData name="design studio moara" userId="bb76c698d5ed7a70" providerId="LiveId" clId="{1285200B-2F2C-4D22-8DEA-9F4DC38BC19E}" dt="2024-01-22T05:41:34.713" v="4124"/>
          <ac:cxnSpMkLst>
            <pc:docMk/>
            <pc:sldMk cId="2886353837" sldId="386"/>
            <ac:cxnSpMk id="73" creationId="{64152A86-BF8C-9088-36F3-48ECDE646F76}"/>
          </ac:cxnSpMkLst>
        </pc:cxnChg>
      </pc:sldChg>
      <pc:sldChg chg="addSp delSp modSp new del mod">
        <pc:chgData name="design studio moara" userId="bb76c698d5ed7a70" providerId="LiveId" clId="{1285200B-2F2C-4D22-8DEA-9F4DC38BC19E}" dt="2024-01-23T05:56:18.153" v="11867" actId="47"/>
        <pc:sldMkLst>
          <pc:docMk/>
          <pc:sldMk cId="1085479167" sldId="387"/>
        </pc:sldMkLst>
        <pc:spChg chg="del">
          <ac:chgData name="design studio moara" userId="bb76c698d5ed7a70" providerId="LiveId" clId="{1285200B-2F2C-4D22-8DEA-9F4DC38BC19E}" dt="2024-01-22T05:45:21.134" v="4219" actId="478"/>
          <ac:spMkLst>
            <pc:docMk/>
            <pc:sldMk cId="1085479167" sldId="387"/>
            <ac:spMk id="2" creationId="{D7C53049-0268-74D6-2862-837C968CAFA4}"/>
          </ac:spMkLst>
        </pc:spChg>
        <pc:spChg chg="del">
          <ac:chgData name="design studio moara" userId="bb76c698d5ed7a70" providerId="LiveId" clId="{1285200B-2F2C-4D22-8DEA-9F4DC38BC19E}" dt="2024-01-22T05:45:21.134" v="4219" actId="478"/>
          <ac:spMkLst>
            <pc:docMk/>
            <pc:sldMk cId="1085479167" sldId="387"/>
            <ac:spMk id="3" creationId="{C15B4CB0-4533-8E49-DC4B-5AEDF8B95F89}"/>
          </ac:spMkLst>
        </pc:spChg>
        <pc:spChg chg="add del">
          <ac:chgData name="design studio moara" userId="bb76c698d5ed7a70" providerId="LiveId" clId="{1285200B-2F2C-4D22-8DEA-9F4DC38BC19E}" dt="2024-01-22T06:49:40.817" v="5610" actId="22"/>
          <ac:spMkLst>
            <pc:docMk/>
            <pc:sldMk cId="1085479167" sldId="387"/>
            <ac:spMk id="5" creationId="{0EE22C14-F05A-0A7F-A1A5-48F0DBA38703}"/>
          </ac:spMkLst>
        </pc:spChg>
        <pc:spChg chg="add del">
          <ac:chgData name="design studio moara" userId="bb76c698d5ed7a70" providerId="LiveId" clId="{1285200B-2F2C-4D22-8DEA-9F4DC38BC19E}" dt="2024-01-22T07:03:39.499" v="5922" actId="22"/>
          <ac:spMkLst>
            <pc:docMk/>
            <pc:sldMk cId="1085479167" sldId="387"/>
            <ac:spMk id="7" creationId="{1634FD87-C30B-00DE-3CF6-FB77D0BB3DC3}"/>
          </ac:spMkLst>
        </pc:spChg>
        <pc:spChg chg="mod">
          <ac:chgData name="design studio moara" userId="bb76c698d5ed7a70" providerId="LiveId" clId="{1285200B-2F2C-4D22-8DEA-9F4DC38BC19E}" dt="2024-01-22T07:42:17.156" v="6609"/>
          <ac:spMkLst>
            <pc:docMk/>
            <pc:sldMk cId="1085479167" sldId="387"/>
            <ac:spMk id="18" creationId="{771C88CA-CA0B-E085-911F-28F8511075B7}"/>
          </ac:spMkLst>
        </pc:spChg>
        <pc:spChg chg="mod">
          <ac:chgData name="design studio moara" userId="bb76c698d5ed7a70" providerId="LiveId" clId="{1285200B-2F2C-4D22-8DEA-9F4DC38BC19E}" dt="2024-01-22T07:42:17.156" v="6609"/>
          <ac:spMkLst>
            <pc:docMk/>
            <pc:sldMk cId="1085479167" sldId="387"/>
            <ac:spMk id="24" creationId="{0AF91625-AD79-BC24-4C1C-B46B5899A849}"/>
          </ac:spMkLst>
        </pc:spChg>
        <pc:grpChg chg="add mod">
          <ac:chgData name="design studio moara" userId="bb76c698d5ed7a70" providerId="LiveId" clId="{1285200B-2F2C-4D22-8DEA-9F4DC38BC19E}" dt="2024-01-22T07:42:17.156" v="6609"/>
          <ac:grpSpMkLst>
            <pc:docMk/>
            <pc:sldMk cId="1085479167" sldId="387"/>
            <ac:grpSpMk id="48" creationId="{A4A3B6CF-D870-13B3-F0BD-5FB4F0B6A0DA}"/>
          </ac:grpSpMkLst>
        </pc:grpChg>
        <pc:grpChg chg="add mod">
          <ac:chgData name="design studio moara" userId="bb76c698d5ed7a70" providerId="LiveId" clId="{1285200B-2F2C-4D22-8DEA-9F4DC38BC19E}" dt="2024-01-22T07:42:17.156" v="6609"/>
          <ac:grpSpMkLst>
            <pc:docMk/>
            <pc:sldMk cId="1085479167" sldId="387"/>
            <ac:grpSpMk id="50" creationId="{D6D3D43D-E2A6-7767-E204-52F639321059}"/>
          </ac:grpSpMkLst>
        </pc:grpChg>
        <pc:picChg chg="add mod">
          <ac:chgData name="design studio moara" userId="bb76c698d5ed7a70" providerId="LiveId" clId="{1285200B-2F2C-4D22-8DEA-9F4DC38BC19E}" dt="2024-01-23T02:28:18.552" v="8677" actId="1076"/>
          <ac:picMkLst>
            <pc:docMk/>
            <pc:sldMk cId="1085479167" sldId="387"/>
            <ac:picMk id="3" creationId="{26C532ED-7A44-8292-DE05-A79429EF8261}"/>
          </ac:picMkLst>
        </pc:picChg>
        <pc:picChg chg="add mod">
          <ac:chgData name="design studio moara" userId="bb76c698d5ed7a70" providerId="LiveId" clId="{1285200B-2F2C-4D22-8DEA-9F4DC38BC19E}" dt="2024-01-22T07:03:48.085" v="5925" actId="1076"/>
          <ac:picMkLst>
            <pc:docMk/>
            <pc:sldMk cId="1085479167" sldId="387"/>
            <ac:picMk id="9" creationId="{B4857BC9-E71D-DF0C-555E-7E2582E47862}"/>
          </ac:picMkLst>
        </pc:picChg>
        <pc:picChg chg="add mod">
          <ac:chgData name="design studio moara" userId="bb76c698d5ed7a70" providerId="LiveId" clId="{1285200B-2F2C-4D22-8DEA-9F4DC38BC19E}" dt="2024-01-22T07:03:49.127" v="5926" actId="1076"/>
          <ac:picMkLst>
            <pc:docMk/>
            <pc:sldMk cId="1085479167" sldId="387"/>
            <ac:picMk id="11" creationId="{DD47B55F-01F9-0847-2C23-B5EF27BDC473}"/>
          </ac:picMkLst>
        </pc:picChg>
        <pc:picChg chg="add mod">
          <ac:chgData name="design studio moara" userId="bb76c698d5ed7a70" providerId="LiveId" clId="{1285200B-2F2C-4D22-8DEA-9F4DC38BC19E}" dt="2024-01-22T07:03:49.878" v="5927" actId="1076"/>
          <ac:picMkLst>
            <pc:docMk/>
            <pc:sldMk cId="1085479167" sldId="387"/>
            <ac:picMk id="13" creationId="{2EF7E886-ED5C-ECFF-DEFA-7979DCECB443}"/>
          </ac:picMkLst>
        </pc:picChg>
        <pc:picChg chg="add mod">
          <ac:chgData name="design studio moara" userId="bb76c698d5ed7a70" providerId="LiveId" clId="{1285200B-2F2C-4D22-8DEA-9F4DC38BC19E}" dt="2024-01-22T07:11:28.364" v="6219" actId="14100"/>
          <ac:picMkLst>
            <pc:docMk/>
            <pc:sldMk cId="1085479167" sldId="387"/>
            <ac:picMk id="15" creationId="{0B15FC6E-D627-A9E2-54B5-7DEC15D1F0FB}"/>
          </ac:picMkLst>
        </pc:picChg>
        <pc:picChg chg="add mod">
          <ac:chgData name="design studio moara" userId="bb76c698d5ed7a70" providerId="LiveId" clId="{1285200B-2F2C-4D22-8DEA-9F4DC38BC19E}" dt="2024-01-22T07:11:30.205" v="6220" actId="1076"/>
          <ac:picMkLst>
            <pc:docMk/>
            <pc:sldMk cId="1085479167" sldId="387"/>
            <ac:picMk id="17" creationId="{1B163689-032F-9E64-8CDA-A7B8ADD622A0}"/>
          </ac:picMkLst>
        </pc:picChg>
        <pc:picChg chg="mod">
          <ac:chgData name="design studio moara" userId="bb76c698d5ed7a70" providerId="LiveId" clId="{1285200B-2F2C-4D22-8DEA-9F4DC38BC19E}" dt="2024-01-22T07:42:17.156" v="6609"/>
          <ac:picMkLst>
            <pc:docMk/>
            <pc:sldMk cId="1085479167" sldId="387"/>
            <ac:picMk id="43" creationId="{F4E6C831-06B7-56BC-5B9D-895513374FD1}"/>
          </ac:picMkLst>
        </pc:picChg>
        <pc:picChg chg="mod">
          <ac:chgData name="design studio moara" userId="bb76c698d5ed7a70" providerId="LiveId" clId="{1285200B-2F2C-4D22-8DEA-9F4DC38BC19E}" dt="2024-01-22T07:42:17.156" v="6609"/>
          <ac:picMkLst>
            <pc:docMk/>
            <pc:sldMk cId="1085479167" sldId="387"/>
            <ac:picMk id="45" creationId="{0A78B4D8-A8F1-63C2-6F6F-BEE8FECBE643}"/>
          </ac:picMkLst>
        </pc:picChg>
      </pc:sldChg>
      <pc:sldChg chg="addSp delSp modSp add mod modClrScheme chgLayout">
        <pc:chgData name="design studio moara" userId="bb76c698d5ed7a70" providerId="LiveId" clId="{1285200B-2F2C-4D22-8DEA-9F4DC38BC19E}" dt="2024-01-23T05:46:08.285" v="11675" actId="207"/>
        <pc:sldMkLst>
          <pc:docMk/>
          <pc:sldMk cId="578824672" sldId="388"/>
        </pc:sldMkLst>
        <pc:spChg chg="add mod">
          <ac:chgData name="design studio moara" userId="bb76c698d5ed7a70" providerId="LiveId" clId="{1285200B-2F2C-4D22-8DEA-9F4DC38BC19E}" dt="2024-01-22T05:54:16.459" v="4358" actId="1036"/>
          <ac:spMkLst>
            <pc:docMk/>
            <pc:sldMk cId="578824672" sldId="388"/>
            <ac:spMk id="3" creationId="{864BBBC0-3357-2F63-1F2E-8D9EB6F2103A}"/>
          </ac:spMkLst>
        </pc:spChg>
        <pc:spChg chg="mod">
          <ac:chgData name="design studio moara" userId="bb76c698d5ed7a70" providerId="LiveId" clId="{1285200B-2F2C-4D22-8DEA-9F4DC38BC19E}" dt="2024-01-22T08:08:15.824" v="7107" actId="20577"/>
          <ac:spMkLst>
            <pc:docMk/>
            <pc:sldMk cId="578824672" sldId="388"/>
            <ac:spMk id="6" creationId="{E4546488-D9DB-6BD7-0595-902770FBEF0F}"/>
          </ac:spMkLst>
        </pc:spChg>
        <pc:spChg chg="add del mod">
          <ac:chgData name="design studio moara" userId="bb76c698d5ed7a70" providerId="LiveId" clId="{1285200B-2F2C-4D22-8DEA-9F4DC38BC19E}" dt="2024-01-22T05:52:23.536" v="4311" actId="478"/>
          <ac:spMkLst>
            <pc:docMk/>
            <pc:sldMk cId="578824672" sldId="388"/>
            <ac:spMk id="7" creationId="{60A4F4AF-F644-3770-0003-5C52F31D0287}"/>
          </ac:spMkLst>
        </pc:spChg>
        <pc:spChg chg="add del mod">
          <ac:chgData name="design studio moara" userId="bb76c698d5ed7a70" providerId="LiveId" clId="{1285200B-2F2C-4D22-8DEA-9F4DC38BC19E}" dt="2024-01-22T07:44:11.454" v="6678" actId="554"/>
          <ac:spMkLst>
            <pc:docMk/>
            <pc:sldMk cId="578824672" sldId="388"/>
            <ac:spMk id="8" creationId="{94C221DB-8B26-8106-3C3A-1A75EDA1205D}"/>
          </ac:spMkLst>
        </pc:spChg>
        <pc:spChg chg="del mod">
          <ac:chgData name="design studio moara" userId="bb76c698d5ed7a70" providerId="LiveId" clId="{1285200B-2F2C-4D22-8DEA-9F4DC38BC19E}" dt="2024-01-22T07:48:19.099" v="6743" actId="478"/>
          <ac:spMkLst>
            <pc:docMk/>
            <pc:sldMk cId="578824672" sldId="388"/>
            <ac:spMk id="11" creationId="{64594A1A-48F5-46D1-1AA9-9A289EA7F697}"/>
          </ac:spMkLst>
        </pc:spChg>
        <pc:spChg chg="mod topLvl">
          <ac:chgData name="design studio moara" userId="bb76c698d5ed7a70" providerId="LiveId" clId="{1285200B-2F2C-4D22-8DEA-9F4DC38BC19E}" dt="2024-01-23T05:46:04.990" v="11674" actId="207"/>
          <ac:spMkLst>
            <pc:docMk/>
            <pc:sldMk cId="578824672" sldId="388"/>
            <ac:spMk id="16" creationId="{20E526D2-B3EE-3EEC-1DB8-3E7797CEE787}"/>
          </ac:spMkLst>
        </pc:spChg>
        <pc:spChg chg="mod topLvl">
          <ac:chgData name="design studio moara" userId="bb76c698d5ed7a70" providerId="LiveId" clId="{1285200B-2F2C-4D22-8DEA-9F4DC38BC19E}" dt="2024-01-22T07:42:54.555" v="6630" actId="1076"/>
          <ac:spMkLst>
            <pc:docMk/>
            <pc:sldMk cId="578824672" sldId="388"/>
            <ac:spMk id="17" creationId="{7CD26393-9D5D-2F8F-0F17-403F787AF99D}"/>
          </ac:spMkLst>
        </pc:spChg>
        <pc:spChg chg="mod topLvl">
          <ac:chgData name="design studio moara" userId="bb76c698d5ed7a70" providerId="LiveId" clId="{1285200B-2F2C-4D22-8DEA-9F4DC38BC19E}" dt="2024-01-22T07:42:10.926" v="6605" actId="165"/>
          <ac:spMkLst>
            <pc:docMk/>
            <pc:sldMk cId="578824672" sldId="388"/>
            <ac:spMk id="18" creationId="{771C88CA-CA0B-E085-911F-28F8511075B7}"/>
          </ac:spMkLst>
        </pc:spChg>
        <pc:spChg chg="del mod topLvl">
          <ac:chgData name="design studio moara" userId="bb76c698d5ed7a70" providerId="LiveId" clId="{1285200B-2F2C-4D22-8DEA-9F4DC38BC19E}" dt="2024-01-22T07:42:51.816" v="6628" actId="478"/>
          <ac:spMkLst>
            <pc:docMk/>
            <pc:sldMk cId="578824672" sldId="388"/>
            <ac:spMk id="22" creationId="{FAB652D1-4DA5-D82F-8EF2-F9496B8B37DB}"/>
          </ac:spMkLst>
        </pc:spChg>
        <pc:spChg chg="del mod topLvl">
          <ac:chgData name="design studio moara" userId="bb76c698d5ed7a70" providerId="LiveId" clId="{1285200B-2F2C-4D22-8DEA-9F4DC38BC19E}" dt="2024-01-22T07:42:51.816" v="6628" actId="478"/>
          <ac:spMkLst>
            <pc:docMk/>
            <pc:sldMk cId="578824672" sldId="388"/>
            <ac:spMk id="23" creationId="{67B35CEA-D0C9-296A-BC61-3C858048AA12}"/>
          </ac:spMkLst>
        </pc:spChg>
        <pc:spChg chg="mod topLvl">
          <ac:chgData name="design studio moara" userId="bb76c698d5ed7a70" providerId="LiveId" clId="{1285200B-2F2C-4D22-8DEA-9F4DC38BC19E}" dt="2024-01-22T07:42:10.926" v="6605" actId="165"/>
          <ac:spMkLst>
            <pc:docMk/>
            <pc:sldMk cId="578824672" sldId="388"/>
            <ac:spMk id="24" creationId="{0AF91625-AD79-BC24-4C1C-B46B5899A849}"/>
          </ac:spMkLst>
        </pc:spChg>
        <pc:spChg chg="del mod">
          <ac:chgData name="design studio moara" userId="bb76c698d5ed7a70" providerId="LiveId" clId="{1285200B-2F2C-4D22-8DEA-9F4DC38BC19E}" dt="2024-01-22T07:48:17.460" v="6742" actId="21"/>
          <ac:spMkLst>
            <pc:docMk/>
            <pc:sldMk cId="578824672" sldId="388"/>
            <ac:spMk id="26" creationId="{32B3C541-628B-9109-840C-BAE97D333C0D}"/>
          </ac:spMkLst>
        </pc:spChg>
        <pc:spChg chg="add del mod">
          <ac:chgData name="design studio moara" userId="bb76c698d5ed7a70" providerId="LiveId" clId="{1285200B-2F2C-4D22-8DEA-9F4DC38BC19E}" dt="2024-01-22T05:54:58.785" v="4367" actId="478"/>
          <ac:spMkLst>
            <pc:docMk/>
            <pc:sldMk cId="578824672" sldId="388"/>
            <ac:spMk id="33" creationId="{0A4D6B1C-39D8-5D65-6FC1-413B49420DD5}"/>
          </ac:spMkLst>
        </pc:spChg>
        <pc:spChg chg="del">
          <ac:chgData name="design studio moara" userId="bb76c698d5ed7a70" providerId="LiveId" clId="{1285200B-2F2C-4D22-8DEA-9F4DC38BC19E}" dt="2024-01-22T05:46:11.496" v="4228" actId="478"/>
          <ac:spMkLst>
            <pc:docMk/>
            <pc:sldMk cId="578824672" sldId="388"/>
            <ac:spMk id="34" creationId="{BBD1B91C-39E1-05F5-4CCB-87B2ED33DA65}"/>
          </ac:spMkLst>
        </pc:spChg>
        <pc:spChg chg="del">
          <ac:chgData name="design studio moara" userId="bb76c698d5ed7a70" providerId="LiveId" clId="{1285200B-2F2C-4D22-8DEA-9F4DC38BC19E}" dt="2024-01-22T05:46:13.998" v="4229" actId="478"/>
          <ac:spMkLst>
            <pc:docMk/>
            <pc:sldMk cId="578824672" sldId="388"/>
            <ac:spMk id="54" creationId="{623589E1-F703-C10D-7A3E-0A21AA30A7E8}"/>
          </ac:spMkLst>
        </pc:spChg>
        <pc:spChg chg="mod">
          <ac:chgData name="design studio moara" userId="bb76c698d5ed7a70" providerId="LiveId" clId="{1285200B-2F2C-4D22-8DEA-9F4DC38BC19E}" dt="2024-01-22T05:59:37.504" v="4552"/>
          <ac:spMkLst>
            <pc:docMk/>
            <pc:sldMk cId="578824672" sldId="388"/>
            <ac:spMk id="55" creationId="{71C729EF-1877-0B3A-8736-80B7A05FB02D}"/>
          </ac:spMkLst>
        </pc:spChg>
        <pc:spChg chg="mod">
          <ac:chgData name="design studio moara" userId="bb76c698d5ed7a70" providerId="LiveId" clId="{1285200B-2F2C-4D22-8DEA-9F4DC38BC19E}" dt="2024-01-22T05:59:37.504" v="4552"/>
          <ac:spMkLst>
            <pc:docMk/>
            <pc:sldMk cId="578824672" sldId="388"/>
            <ac:spMk id="58" creationId="{64C16C94-A21F-8BEA-C1CC-BFAADB3536E8}"/>
          </ac:spMkLst>
        </pc:spChg>
        <pc:spChg chg="mod">
          <ac:chgData name="design studio moara" userId="bb76c698d5ed7a70" providerId="LiveId" clId="{1285200B-2F2C-4D22-8DEA-9F4DC38BC19E}" dt="2024-01-22T05:59:37.504" v="4552"/>
          <ac:spMkLst>
            <pc:docMk/>
            <pc:sldMk cId="578824672" sldId="388"/>
            <ac:spMk id="60" creationId="{CA1F6AD0-242D-8DEB-3573-77255252F168}"/>
          </ac:spMkLst>
        </pc:spChg>
        <pc:spChg chg="mod">
          <ac:chgData name="design studio moara" userId="bb76c698d5ed7a70" providerId="LiveId" clId="{1285200B-2F2C-4D22-8DEA-9F4DC38BC19E}" dt="2024-01-22T07:42:25.301" v="6610"/>
          <ac:spMkLst>
            <pc:docMk/>
            <pc:sldMk cId="578824672" sldId="388"/>
            <ac:spMk id="76" creationId="{615E5C4D-98A4-FBC1-5067-EFED955CDB51}"/>
          </ac:spMkLst>
        </pc:spChg>
        <pc:spChg chg="mod">
          <ac:chgData name="design studio moara" userId="bb76c698d5ed7a70" providerId="LiveId" clId="{1285200B-2F2C-4D22-8DEA-9F4DC38BC19E}" dt="2024-01-22T07:42:25.301" v="6610"/>
          <ac:spMkLst>
            <pc:docMk/>
            <pc:sldMk cId="578824672" sldId="388"/>
            <ac:spMk id="79" creationId="{19E28806-4D1E-EF79-640E-FAE6B27BEE31}"/>
          </ac:spMkLst>
        </pc:spChg>
        <pc:spChg chg="del">
          <ac:chgData name="design studio moara" userId="bb76c698d5ed7a70" providerId="LiveId" clId="{1285200B-2F2C-4D22-8DEA-9F4DC38BC19E}" dt="2024-01-22T05:45:48.720" v="4224" actId="478"/>
          <ac:spMkLst>
            <pc:docMk/>
            <pc:sldMk cId="578824672" sldId="388"/>
            <ac:spMk id="84" creationId="{A9C650BF-B588-4CD0-7375-C7705911988B}"/>
          </ac:spMkLst>
        </pc:spChg>
        <pc:spChg chg="mod">
          <ac:chgData name="design studio moara" userId="bb76c698d5ed7a70" providerId="LiveId" clId="{1285200B-2F2C-4D22-8DEA-9F4DC38BC19E}" dt="2024-01-23T05:46:08.285" v="11675" actId="207"/>
          <ac:spMkLst>
            <pc:docMk/>
            <pc:sldMk cId="578824672" sldId="388"/>
            <ac:spMk id="88" creationId="{5B095AA4-D7B9-1FD9-2B56-CF19D578EAE7}"/>
          </ac:spMkLst>
        </pc:spChg>
        <pc:spChg chg="mod">
          <ac:chgData name="design studio moara" userId="bb76c698d5ed7a70" providerId="LiveId" clId="{1285200B-2F2C-4D22-8DEA-9F4DC38BC19E}" dt="2024-01-22T07:43:03.048" v="6640"/>
          <ac:spMkLst>
            <pc:docMk/>
            <pc:sldMk cId="578824672" sldId="388"/>
            <ac:spMk id="89" creationId="{848F2B23-26D1-37A8-6038-CF715AD7DC2C}"/>
          </ac:spMkLst>
        </pc:spChg>
        <pc:spChg chg="mod">
          <ac:chgData name="design studio moara" userId="bb76c698d5ed7a70" providerId="LiveId" clId="{1285200B-2F2C-4D22-8DEA-9F4DC38BC19E}" dt="2024-01-22T07:43:49.983" v="6659"/>
          <ac:spMkLst>
            <pc:docMk/>
            <pc:sldMk cId="578824672" sldId="388"/>
            <ac:spMk id="98" creationId="{9E2BF501-82D1-EF53-EF44-74B370AB459B}"/>
          </ac:spMkLst>
        </pc:spChg>
        <pc:spChg chg="add mod ord">
          <ac:chgData name="design studio moara" userId="bb76c698d5ed7a70" providerId="LiveId" clId="{1285200B-2F2C-4D22-8DEA-9F4DC38BC19E}" dt="2024-01-22T07:47:42.478" v="6736" actId="692"/>
          <ac:spMkLst>
            <pc:docMk/>
            <pc:sldMk cId="578824672" sldId="388"/>
            <ac:spMk id="104" creationId="{3C779FF6-00A0-2CAD-057B-760EA246CA89}"/>
          </ac:spMkLst>
        </pc:spChg>
        <pc:spChg chg="add mod">
          <ac:chgData name="design studio moara" userId="bb76c698d5ed7a70" providerId="LiveId" clId="{1285200B-2F2C-4D22-8DEA-9F4DC38BC19E}" dt="2024-01-22T07:48:09.857" v="6741" actId="14100"/>
          <ac:spMkLst>
            <pc:docMk/>
            <pc:sldMk cId="578824672" sldId="388"/>
            <ac:spMk id="106" creationId="{E1591766-6FF3-05F2-276A-F983889FD99B}"/>
          </ac:spMkLst>
        </pc:spChg>
        <pc:spChg chg="add del mod ord">
          <ac:chgData name="design studio moara" userId="bb76c698d5ed7a70" providerId="LiveId" clId="{1285200B-2F2C-4D22-8DEA-9F4DC38BC19E}" dt="2024-01-22T07:49:21.952" v="6755" actId="931"/>
          <ac:spMkLst>
            <pc:docMk/>
            <pc:sldMk cId="578824672" sldId="388"/>
            <ac:spMk id="107" creationId="{E18E8D7B-B5D5-9B48-8242-33BA0B7EA5C1}"/>
          </ac:spMkLst>
        </pc:spChg>
        <pc:grpChg chg="add del mod">
          <ac:chgData name="design studio moara" userId="bb76c698d5ed7a70" providerId="LiveId" clId="{1285200B-2F2C-4D22-8DEA-9F4DC38BC19E}" dt="2024-01-22T05:57:09.933" v="4459" actId="165"/>
          <ac:grpSpMkLst>
            <pc:docMk/>
            <pc:sldMk cId="578824672" sldId="388"/>
            <ac:grpSpMk id="14" creationId="{1107857D-F8C5-FB78-147E-8D24B8F8FD6F}"/>
          </ac:grpSpMkLst>
        </pc:grpChg>
        <pc:grpChg chg="del mod topLvl">
          <ac:chgData name="design studio moara" userId="bb76c698d5ed7a70" providerId="LiveId" clId="{1285200B-2F2C-4D22-8DEA-9F4DC38BC19E}" dt="2024-01-22T05:57:13.715" v="4460" actId="165"/>
          <ac:grpSpMkLst>
            <pc:docMk/>
            <pc:sldMk cId="578824672" sldId="388"/>
            <ac:grpSpMk id="15" creationId="{0D45E718-D90A-48E9-8229-ABF329A30FF5}"/>
          </ac:grpSpMkLst>
        </pc:grpChg>
        <pc:grpChg chg="add del mod">
          <ac:chgData name="design studio moara" userId="bb76c698d5ed7a70" providerId="LiveId" clId="{1285200B-2F2C-4D22-8DEA-9F4DC38BC19E}" dt="2024-01-22T05:57:09.933" v="4459" actId="165"/>
          <ac:grpSpMkLst>
            <pc:docMk/>
            <pc:sldMk cId="578824672" sldId="388"/>
            <ac:grpSpMk id="20" creationId="{AEB149B3-3104-CBA0-FADA-E09EF10A341F}"/>
          </ac:grpSpMkLst>
        </pc:grpChg>
        <pc:grpChg chg="del mod topLvl">
          <ac:chgData name="design studio moara" userId="bb76c698d5ed7a70" providerId="LiveId" clId="{1285200B-2F2C-4D22-8DEA-9F4DC38BC19E}" dt="2024-01-22T05:57:13.715" v="4460" actId="165"/>
          <ac:grpSpMkLst>
            <pc:docMk/>
            <pc:sldMk cId="578824672" sldId="388"/>
            <ac:grpSpMk id="21" creationId="{A197B999-0E2E-497D-45E4-1A901BEE9FEA}"/>
          </ac:grpSpMkLst>
        </pc:grpChg>
        <pc:grpChg chg="add del mod">
          <ac:chgData name="design studio moara" userId="bb76c698d5ed7a70" providerId="LiveId" clId="{1285200B-2F2C-4D22-8DEA-9F4DC38BC19E}" dt="2024-01-22T07:43:48.590" v="6658" actId="478"/>
          <ac:grpSpMkLst>
            <pc:docMk/>
            <pc:sldMk cId="578824672" sldId="388"/>
            <ac:grpSpMk id="28" creationId="{318D943A-6019-61A3-B6E6-F96891E13A75}"/>
          </ac:grpSpMkLst>
        </pc:grpChg>
        <pc:grpChg chg="add del mod">
          <ac:chgData name="design studio moara" userId="bb76c698d5ed7a70" providerId="LiveId" clId="{1285200B-2F2C-4D22-8DEA-9F4DC38BC19E}" dt="2024-01-22T05:58:10.795" v="4468" actId="165"/>
          <ac:grpSpMkLst>
            <pc:docMk/>
            <pc:sldMk cId="578824672" sldId="388"/>
            <ac:grpSpMk id="46" creationId="{38FC04BE-4003-AB4A-F417-86F170BF0064}"/>
          </ac:grpSpMkLst>
        </pc:grpChg>
        <pc:grpChg chg="add del mod topLvl">
          <ac:chgData name="design studio moara" userId="bb76c698d5ed7a70" providerId="LiveId" clId="{1285200B-2F2C-4D22-8DEA-9F4DC38BC19E}" dt="2024-01-22T07:42:15.232" v="6608" actId="21"/>
          <ac:grpSpMkLst>
            <pc:docMk/>
            <pc:sldMk cId="578824672" sldId="388"/>
            <ac:grpSpMk id="48" creationId="{A4A3B6CF-D870-13B3-F0BD-5FB4F0B6A0DA}"/>
          </ac:grpSpMkLst>
        </pc:grpChg>
        <pc:grpChg chg="add del mod topLvl">
          <ac:chgData name="design studio moara" userId="bb76c698d5ed7a70" providerId="LiveId" clId="{1285200B-2F2C-4D22-8DEA-9F4DC38BC19E}" dt="2024-01-22T07:42:15.232" v="6608" actId="21"/>
          <ac:grpSpMkLst>
            <pc:docMk/>
            <pc:sldMk cId="578824672" sldId="388"/>
            <ac:grpSpMk id="50" creationId="{D6D3D43D-E2A6-7767-E204-52F639321059}"/>
          </ac:grpSpMkLst>
        </pc:grpChg>
        <pc:grpChg chg="add del mod">
          <ac:chgData name="design studio moara" userId="bb76c698d5ed7a70" providerId="LiveId" clId="{1285200B-2F2C-4D22-8DEA-9F4DC38BC19E}" dt="2024-01-22T07:42:10.926" v="6605" actId="165"/>
          <ac:grpSpMkLst>
            <pc:docMk/>
            <pc:sldMk cId="578824672" sldId="388"/>
            <ac:grpSpMk id="51" creationId="{7D4D1684-0FE7-4D97-222F-548E73C76B3A}"/>
          </ac:grpSpMkLst>
        </pc:grpChg>
        <pc:grpChg chg="add del mod">
          <ac:chgData name="design studio moara" userId="bb76c698d5ed7a70" providerId="LiveId" clId="{1285200B-2F2C-4D22-8DEA-9F4DC38BC19E}" dt="2024-01-22T07:42:10.926" v="6605" actId="165"/>
          <ac:grpSpMkLst>
            <pc:docMk/>
            <pc:sldMk cId="578824672" sldId="388"/>
            <ac:grpSpMk id="52" creationId="{D9943B57-EEE8-C131-741E-60F6EFF3A027}"/>
          </ac:grpSpMkLst>
        </pc:grpChg>
        <pc:grpChg chg="add del mod">
          <ac:chgData name="design studio moara" userId="bb76c698d5ed7a70" providerId="LiveId" clId="{1285200B-2F2C-4D22-8DEA-9F4DC38BC19E}" dt="2024-01-22T06:00:02.253" v="4556" actId="478"/>
          <ac:grpSpMkLst>
            <pc:docMk/>
            <pc:sldMk cId="578824672" sldId="388"/>
            <ac:grpSpMk id="53" creationId="{121B6C9A-91C5-0D30-7A16-4DD0550F0680}"/>
          </ac:grpSpMkLst>
        </pc:grpChg>
        <pc:grpChg chg="mod">
          <ac:chgData name="design studio moara" userId="bb76c698d5ed7a70" providerId="LiveId" clId="{1285200B-2F2C-4D22-8DEA-9F4DC38BC19E}" dt="2024-01-22T05:59:37.504" v="4552"/>
          <ac:grpSpMkLst>
            <pc:docMk/>
            <pc:sldMk cId="578824672" sldId="388"/>
            <ac:grpSpMk id="59" creationId="{1EB48304-36AC-9C85-6A0E-99A0319EA3C0}"/>
          </ac:grpSpMkLst>
        </pc:grpChg>
        <pc:grpChg chg="del">
          <ac:chgData name="design studio moara" userId="bb76c698d5ed7a70" providerId="LiveId" clId="{1285200B-2F2C-4D22-8DEA-9F4DC38BC19E}" dt="2024-01-22T05:45:48.720" v="4224" actId="478"/>
          <ac:grpSpMkLst>
            <pc:docMk/>
            <pc:sldMk cId="578824672" sldId="388"/>
            <ac:grpSpMk id="63" creationId="{04B40AA3-7A2E-13E7-5D72-6EA0C5402163}"/>
          </ac:grpSpMkLst>
        </pc:grpChg>
        <pc:grpChg chg="del">
          <ac:chgData name="design studio moara" userId="bb76c698d5ed7a70" providerId="LiveId" clId="{1285200B-2F2C-4D22-8DEA-9F4DC38BC19E}" dt="2024-01-22T05:45:48.720" v="4224" actId="478"/>
          <ac:grpSpMkLst>
            <pc:docMk/>
            <pc:sldMk cId="578824672" sldId="388"/>
            <ac:grpSpMk id="64" creationId="{E9C5460A-5EB4-2182-F1E1-907B3230D697}"/>
          </ac:grpSpMkLst>
        </pc:grpChg>
        <pc:grpChg chg="add mod">
          <ac:chgData name="design studio moara" userId="bb76c698d5ed7a70" providerId="LiveId" clId="{1285200B-2F2C-4D22-8DEA-9F4DC38BC19E}" dt="2024-01-22T07:42:25.301" v="6610"/>
          <ac:grpSpMkLst>
            <pc:docMk/>
            <pc:sldMk cId="578824672" sldId="388"/>
            <ac:grpSpMk id="75" creationId="{75C27DF5-64E6-3CF7-8D3E-73D07ED49764}"/>
          </ac:grpSpMkLst>
        </pc:grpChg>
        <pc:grpChg chg="add mod">
          <ac:chgData name="design studio moara" userId="bb76c698d5ed7a70" providerId="LiveId" clId="{1285200B-2F2C-4D22-8DEA-9F4DC38BC19E}" dt="2024-01-22T07:42:25.301" v="6610"/>
          <ac:grpSpMkLst>
            <pc:docMk/>
            <pc:sldMk cId="578824672" sldId="388"/>
            <ac:grpSpMk id="78" creationId="{8FDFE213-7B42-62D1-5C32-7AAB8C2C3EF0}"/>
          </ac:grpSpMkLst>
        </pc:grpChg>
        <pc:grpChg chg="add mod">
          <ac:chgData name="design studio moara" userId="bb76c698d5ed7a70" providerId="LiveId" clId="{1285200B-2F2C-4D22-8DEA-9F4DC38BC19E}" dt="2024-01-22T07:42:49.558" v="6627" actId="164"/>
          <ac:grpSpMkLst>
            <pc:docMk/>
            <pc:sldMk cId="578824672" sldId="388"/>
            <ac:grpSpMk id="81" creationId="{47AFBB70-7E8D-26B1-507D-4C3A0CEA895D}"/>
          </ac:grpSpMkLst>
        </pc:grpChg>
        <pc:grpChg chg="add mod">
          <ac:chgData name="design studio moara" userId="bb76c698d5ed7a70" providerId="LiveId" clId="{1285200B-2F2C-4D22-8DEA-9F4DC38BC19E}" dt="2024-01-22T07:43:01.425" v="6639" actId="1038"/>
          <ac:grpSpMkLst>
            <pc:docMk/>
            <pc:sldMk cId="578824672" sldId="388"/>
            <ac:grpSpMk id="86" creationId="{F55F408F-36F9-30B0-2591-4CB49AB0A2C7}"/>
          </ac:grpSpMkLst>
        </pc:grpChg>
        <pc:grpChg chg="add mod">
          <ac:chgData name="design studio moara" userId="bb76c698d5ed7a70" providerId="LiveId" clId="{1285200B-2F2C-4D22-8DEA-9F4DC38BC19E}" dt="2024-01-22T07:43:32.757" v="6655" actId="1035"/>
          <ac:grpSpMkLst>
            <pc:docMk/>
            <pc:sldMk cId="578824672" sldId="388"/>
            <ac:grpSpMk id="87" creationId="{DABF304A-C452-AAD1-D9E1-38ED1E30B8D8}"/>
          </ac:grpSpMkLst>
        </pc:grpChg>
        <pc:grpChg chg="mod">
          <ac:chgData name="design studio moara" userId="bb76c698d5ed7a70" providerId="LiveId" clId="{1285200B-2F2C-4D22-8DEA-9F4DC38BC19E}" dt="2024-01-22T07:43:03.048" v="6640"/>
          <ac:grpSpMkLst>
            <pc:docMk/>
            <pc:sldMk cId="578824672" sldId="388"/>
            <ac:grpSpMk id="90" creationId="{2800D98F-95AC-2336-4836-FFE1BE85170F}"/>
          </ac:grpSpMkLst>
        </pc:grpChg>
        <pc:grpChg chg="add mod">
          <ac:chgData name="design studio moara" userId="bb76c698d5ed7a70" providerId="LiveId" clId="{1285200B-2F2C-4D22-8DEA-9F4DC38BC19E}" dt="2024-01-22T07:44:11.454" v="6678" actId="554"/>
          <ac:grpSpMkLst>
            <pc:docMk/>
            <pc:sldMk cId="578824672" sldId="388"/>
            <ac:grpSpMk id="97" creationId="{DE19A1F4-D9E6-A6AE-4861-B8EBD3B55CB2}"/>
          </ac:grpSpMkLst>
        </pc:grpChg>
        <pc:graphicFrameChg chg="del">
          <ac:chgData name="design studio moara" userId="bb76c698d5ed7a70" providerId="LiveId" clId="{1285200B-2F2C-4D22-8DEA-9F4DC38BC19E}" dt="2024-01-22T05:46:11.496" v="4228" actId="478"/>
          <ac:graphicFrameMkLst>
            <pc:docMk/>
            <pc:sldMk cId="578824672" sldId="388"/>
            <ac:graphicFrameMk id="49" creationId="{AD4AB3A9-0143-3393-3378-7CA59BD01A0E}"/>
          </ac:graphicFrameMkLst>
        </pc:graphicFrameChg>
        <pc:picChg chg="del mod topLvl">
          <ac:chgData name="design studio moara" userId="bb76c698d5ed7a70" providerId="LiveId" clId="{1285200B-2F2C-4D22-8DEA-9F4DC38BC19E}" dt="2024-01-22T05:57:15.911" v="4461" actId="478"/>
          <ac:picMkLst>
            <pc:docMk/>
            <pc:sldMk cId="578824672" sldId="388"/>
            <ac:picMk id="19" creationId="{F8BCAD59-D877-6277-10A9-8DBA40646984}"/>
          </ac:picMkLst>
        </pc:picChg>
        <pc:picChg chg="del mod topLvl">
          <ac:chgData name="design studio moara" userId="bb76c698d5ed7a70" providerId="LiveId" clId="{1285200B-2F2C-4D22-8DEA-9F4DC38BC19E}" dt="2024-01-22T05:57:17.799" v="4462" actId="478"/>
          <ac:picMkLst>
            <pc:docMk/>
            <pc:sldMk cId="578824672" sldId="388"/>
            <ac:picMk id="27" creationId="{536F8EC6-13E1-C658-BD16-7409A3C1C957}"/>
          </ac:picMkLst>
        </pc:picChg>
        <pc:picChg chg="add mod topLvl">
          <ac:chgData name="design studio moara" userId="bb76c698d5ed7a70" providerId="LiveId" clId="{1285200B-2F2C-4D22-8DEA-9F4DC38BC19E}" dt="2024-01-22T07:42:10.926" v="6605" actId="165"/>
          <ac:picMkLst>
            <pc:docMk/>
            <pc:sldMk cId="578824672" sldId="388"/>
            <ac:picMk id="43" creationId="{F4E6C831-06B7-56BC-5B9D-895513374FD1}"/>
          </ac:picMkLst>
        </pc:picChg>
        <pc:picChg chg="add mod topLvl">
          <ac:chgData name="design studio moara" userId="bb76c698d5ed7a70" providerId="LiveId" clId="{1285200B-2F2C-4D22-8DEA-9F4DC38BC19E}" dt="2024-01-22T07:42:10.926" v="6605" actId="165"/>
          <ac:picMkLst>
            <pc:docMk/>
            <pc:sldMk cId="578824672" sldId="388"/>
            <ac:picMk id="45" creationId="{0A78B4D8-A8F1-63C2-6F6F-BEE8FECBE643}"/>
          </ac:picMkLst>
        </pc:picChg>
        <pc:picChg chg="mod">
          <ac:chgData name="design studio moara" userId="bb76c698d5ed7a70" providerId="LiveId" clId="{1285200B-2F2C-4D22-8DEA-9F4DC38BC19E}" dt="2024-01-22T05:59:37.504" v="4552"/>
          <ac:picMkLst>
            <pc:docMk/>
            <pc:sldMk cId="578824672" sldId="388"/>
            <ac:picMk id="61" creationId="{FB830EEC-C1B1-1507-B3F8-0891C966E372}"/>
          </ac:picMkLst>
        </pc:picChg>
        <pc:picChg chg="mod">
          <ac:chgData name="design studio moara" userId="bb76c698d5ed7a70" providerId="LiveId" clId="{1285200B-2F2C-4D22-8DEA-9F4DC38BC19E}" dt="2024-01-22T07:42:25.301" v="6610"/>
          <ac:picMkLst>
            <pc:docMk/>
            <pc:sldMk cId="578824672" sldId="388"/>
            <ac:picMk id="77" creationId="{24C0F738-63FC-9882-192E-2050637DC0DA}"/>
          </ac:picMkLst>
        </pc:picChg>
        <pc:picChg chg="mod">
          <ac:chgData name="design studio moara" userId="bb76c698d5ed7a70" providerId="LiveId" clId="{1285200B-2F2C-4D22-8DEA-9F4DC38BC19E}" dt="2024-01-22T07:42:25.301" v="6610"/>
          <ac:picMkLst>
            <pc:docMk/>
            <pc:sldMk cId="578824672" sldId="388"/>
            <ac:picMk id="80" creationId="{3E5B32F7-03C9-229F-0975-9B8B7CBF6BD8}"/>
          </ac:picMkLst>
        </pc:picChg>
        <pc:picChg chg="mod">
          <ac:chgData name="design studio moara" userId="bb76c698d5ed7a70" providerId="LiveId" clId="{1285200B-2F2C-4D22-8DEA-9F4DC38BC19E}" dt="2024-01-22T07:43:49.983" v="6659"/>
          <ac:picMkLst>
            <pc:docMk/>
            <pc:sldMk cId="578824672" sldId="388"/>
            <ac:picMk id="99" creationId="{AADEA4D7-DD1F-AB13-2A3D-767BB884F06A}"/>
          </ac:picMkLst>
        </pc:picChg>
        <pc:picChg chg="add mod">
          <ac:chgData name="design studio moara" userId="bb76c698d5ed7a70" providerId="LiveId" clId="{1285200B-2F2C-4D22-8DEA-9F4DC38BC19E}" dt="2024-01-22T07:49:23.790" v="6756" actId="27614"/>
          <ac:picMkLst>
            <pc:docMk/>
            <pc:sldMk cId="578824672" sldId="388"/>
            <ac:picMk id="109" creationId="{976317D0-F073-F83A-0A68-7CE0B5DAA194}"/>
          </ac:picMkLst>
        </pc:picChg>
        <pc:cxnChg chg="add del mod">
          <ac:chgData name="design studio moara" userId="bb76c698d5ed7a70" providerId="LiveId" clId="{1285200B-2F2C-4D22-8DEA-9F4DC38BC19E}" dt="2024-01-22T06:31:33.631" v="5315" actId="478"/>
          <ac:cxnSpMkLst>
            <pc:docMk/>
            <pc:sldMk cId="578824672" sldId="388"/>
            <ac:cxnSpMk id="4" creationId="{1B1F2976-1966-C956-D86C-799CEE4BC71B}"/>
          </ac:cxnSpMkLst>
        </pc:cxnChg>
        <pc:cxnChg chg="add del mod">
          <ac:chgData name="design studio moara" userId="bb76c698d5ed7a70" providerId="LiveId" clId="{1285200B-2F2C-4D22-8DEA-9F4DC38BC19E}" dt="2024-01-22T05:55:10.954" v="4369" actId="478"/>
          <ac:cxnSpMkLst>
            <pc:docMk/>
            <pc:sldMk cId="578824672" sldId="388"/>
            <ac:cxnSpMk id="9" creationId="{9AB66700-0A24-1967-BDAA-91EDA784D573}"/>
          </ac:cxnSpMkLst>
        </pc:cxnChg>
        <pc:cxnChg chg="del">
          <ac:chgData name="design studio moara" userId="bb76c698d5ed7a70" providerId="LiveId" clId="{1285200B-2F2C-4D22-8DEA-9F4DC38BC19E}" dt="2024-01-22T05:46:00.266" v="4225" actId="478"/>
          <ac:cxnSpMkLst>
            <pc:docMk/>
            <pc:sldMk cId="578824672" sldId="388"/>
            <ac:cxnSpMk id="25" creationId="{27D02CB9-5B83-24A2-58D0-0E939CDAAB10}"/>
          </ac:cxnSpMkLst>
        </pc:cxnChg>
        <pc:cxnChg chg="mod">
          <ac:chgData name="design studio moara" userId="bb76c698d5ed7a70" providerId="LiveId" clId="{1285200B-2F2C-4D22-8DEA-9F4DC38BC19E}" dt="2024-01-22T05:53:51.795" v="4331"/>
          <ac:cxnSpMkLst>
            <pc:docMk/>
            <pc:sldMk cId="578824672" sldId="388"/>
            <ac:cxnSpMk id="29" creationId="{0E371FFD-4E35-33CF-9C79-D6824A08FFB6}"/>
          </ac:cxnSpMkLst>
        </pc:cxnChg>
        <pc:cxnChg chg="mod">
          <ac:chgData name="design studio moara" userId="bb76c698d5ed7a70" providerId="LiveId" clId="{1285200B-2F2C-4D22-8DEA-9F4DC38BC19E}" dt="2024-01-22T05:53:51.795" v="4331"/>
          <ac:cxnSpMkLst>
            <pc:docMk/>
            <pc:sldMk cId="578824672" sldId="388"/>
            <ac:cxnSpMk id="30" creationId="{025E6B14-2AED-412C-E331-A54CA8C96B10}"/>
          </ac:cxnSpMkLst>
        </pc:cxnChg>
        <pc:cxnChg chg="mod">
          <ac:chgData name="design studio moara" userId="bb76c698d5ed7a70" providerId="LiveId" clId="{1285200B-2F2C-4D22-8DEA-9F4DC38BC19E}" dt="2024-01-22T05:53:51.795" v="4331"/>
          <ac:cxnSpMkLst>
            <pc:docMk/>
            <pc:sldMk cId="578824672" sldId="388"/>
            <ac:cxnSpMk id="31" creationId="{F6281976-2E9C-C76C-9116-F5E996267909}"/>
          </ac:cxnSpMkLst>
        </pc:cxnChg>
        <pc:cxnChg chg="add del mod">
          <ac:chgData name="design studio moara" userId="bb76c698d5ed7a70" providerId="LiveId" clId="{1285200B-2F2C-4D22-8DEA-9F4DC38BC19E}" dt="2024-01-22T06:31:41.540" v="5316" actId="478"/>
          <ac:cxnSpMkLst>
            <pc:docMk/>
            <pc:sldMk cId="578824672" sldId="388"/>
            <ac:cxnSpMk id="37" creationId="{F361FC41-E687-BBBF-0BB4-83FA77F523CC}"/>
          </ac:cxnSpMkLst>
        </pc:cxnChg>
        <pc:cxnChg chg="add del mod">
          <ac:chgData name="design studio moara" userId="bb76c698d5ed7a70" providerId="LiveId" clId="{1285200B-2F2C-4D22-8DEA-9F4DC38BC19E}" dt="2024-01-22T07:42:51.816" v="6628" actId="478"/>
          <ac:cxnSpMkLst>
            <pc:docMk/>
            <pc:sldMk cId="578824672" sldId="388"/>
            <ac:cxnSpMk id="70" creationId="{33BF6CBC-4D0F-3879-78D8-59A10055B672}"/>
          </ac:cxnSpMkLst>
        </pc:cxnChg>
        <pc:cxnChg chg="add mod">
          <ac:chgData name="design studio moara" userId="bb76c698d5ed7a70" providerId="LiveId" clId="{1285200B-2F2C-4D22-8DEA-9F4DC38BC19E}" dt="2024-01-22T07:47:23.329" v="6732" actId="14100"/>
          <ac:cxnSpMkLst>
            <pc:docMk/>
            <pc:sldMk cId="578824672" sldId="388"/>
            <ac:cxnSpMk id="72" creationId="{0A6F9A9F-32F0-0CE9-7291-103EBDB4F5A7}"/>
          </ac:cxnSpMkLst>
        </pc:cxnChg>
        <pc:cxnChg chg="mod">
          <ac:chgData name="design studio moara" userId="bb76c698d5ed7a70" providerId="LiveId" clId="{1285200B-2F2C-4D22-8DEA-9F4DC38BC19E}" dt="2024-01-22T07:42:28.769" v="6611"/>
          <ac:cxnSpMkLst>
            <pc:docMk/>
            <pc:sldMk cId="578824672" sldId="388"/>
            <ac:cxnSpMk id="82" creationId="{FBF4A80B-5837-1DC4-1AEB-0877E22C5EE9}"/>
          </ac:cxnSpMkLst>
        </pc:cxnChg>
        <pc:cxnChg chg="mod">
          <ac:chgData name="design studio moara" userId="bb76c698d5ed7a70" providerId="LiveId" clId="{1285200B-2F2C-4D22-8DEA-9F4DC38BC19E}" dt="2024-01-22T07:42:28.769" v="6611"/>
          <ac:cxnSpMkLst>
            <pc:docMk/>
            <pc:sldMk cId="578824672" sldId="388"/>
            <ac:cxnSpMk id="83" creationId="{73E288BD-2C38-B8DA-B156-945D2B25486D}"/>
          </ac:cxnSpMkLst>
        </pc:cxnChg>
        <pc:cxnChg chg="mod">
          <ac:chgData name="design studio moara" userId="bb76c698d5ed7a70" providerId="LiveId" clId="{1285200B-2F2C-4D22-8DEA-9F4DC38BC19E}" dt="2024-01-22T07:42:28.769" v="6611"/>
          <ac:cxnSpMkLst>
            <pc:docMk/>
            <pc:sldMk cId="578824672" sldId="388"/>
            <ac:cxnSpMk id="85" creationId="{C16D59D1-302F-4C71-D5A8-2212D20DC36E}"/>
          </ac:cxnSpMkLst>
        </pc:cxnChg>
        <pc:cxnChg chg="mod">
          <ac:chgData name="design studio moara" userId="bb76c698d5ed7a70" providerId="LiveId" clId="{1285200B-2F2C-4D22-8DEA-9F4DC38BC19E}" dt="2024-01-22T07:43:03.048" v="6640"/>
          <ac:cxnSpMkLst>
            <pc:docMk/>
            <pc:sldMk cId="578824672" sldId="388"/>
            <ac:cxnSpMk id="91" creationId="{BEEDE453-34C6-2C34-E8AC-24350813EDEA}"/>
          </ac:cxnSpMkLst>
        </pc:cxnChg>
        <pc:cxnChg chg="mod">
          <ac:chgData name="design studio moara" userId="bb76c698d5ed7a70" providerId="LiveId" clId="{1285200B-2F2C-4D22-8DEA-9F4DC38BC19E}" dt="2024-01-22T07:43:03.048" v="6640"/>
          <ac:cxnSpMkLst>
            <pc:docMk/>
            <pc:sldMk cId="578824672" sldId="388"/>
            <ac:cxnSpMk id="92" creationId="{7088CC3B-BE3F-F014-4763-6F649D41E260}"/>
          </ac:cxnSpMkLst>
        </pc:cxnChg>
        <pc:cxnChg chg="mod">
          <ac:chgData name="design studio moara" userId="bb76c698d5ed7a70" providerId="LiveId" clId="{1285200B-2F2C-4D22-8DEA-9F4DC38BC19E}" dt="2024-01-22T07:43:03.048" v="6640"/>
          <ac:cxnSpMkLst>
            <pc:docMk/>
            <pc:sldMk cId="578824672" sldId="388"/>
            <ac:cxnSpMk id="93" creationId="{74EFAFB4-E06F-29EC-EB92-69CB880F4856}"/>
          </ac:cxnSpMkLst>
        </pc:cxnChg>
        <pc:cxnChg chg="add del mod">
          <ac:chgData name="design studio moara" userId="bb76c698d5ed7a70" providerId="LiveId" clId="{1285200B-2F2C-4D22-8DEA-9F4DC38BC19E}" dt="2024-01-22T07:44:21.654" v="6680" actId="478"/>
          <ac:cxnSpMkLst>
            <pc:docMk/>
            <pc:sldMk cId="578824672" sldId="388"/>
            <ac:cxnSpMk id="94" creationId="{88C708D3-7C45-5F3C-8D72-9F29E39AC8F8}"/>
          </ac:cxnSpMkLst>
        </pc:cxnChg>
        <pc:cxnChg chg="add del mod">
          <ac:chgData name="design studio moara" userId="bb76c698d5ed7a70" providerId="LiveId" clId="{1285200B-2F2C-4D22-8DEA-9F4DC38BC19E}" dt="2024-01-22T07:44:51.833" v="6686" actId="478"/>
          <ac:cxnSpMkLst>
            <pc:docMk/>
            <pc:sldMk cId="578824672" sldId="388"/>
            <ac:cxnSpMk id="100" creationId="{9828216B-C926-6381-97B3-D73A2B31101E}"/>
          </ac:cxnSpMkLst>
        </pc:cxnChg>
      </pc:sldChg>
      <pc:sldChg chg="addSp delSp modSp add del mod">
        <pc:chgData name="design studio moara" userId="bb76c698d5ed7a70" providerId="LiveId" clId="{1285200B-2F2C-4D22-8DEA-9F4DC38BC19E}" dt="2024-01-22T08:04:09.601" v="7053" actId="47"/>
        <pc:sldMkLst>
          <pc:docMk/>
          <pc:sldMk cId="1033763667" sldId="389"/>
        </pc:sldMkLst>
        <pc:spChg chg="del mod topLvl">
          <ac:chgData name="design studio moara" userId="bb76c698d5ed7a70" providerId="LiveId" clId="{1285200B-2F2C-4D22-8DEA-9F4DC38BC19E}" dt="2024-01-22T05:47:52.969" v="4252" actId="478"/>
          <ac:spMkLst>
            <pc:docMk/>
            <pc:sldMk cId="1033763667" sldId="389"/>
            <ac:spMk id="7" creationId="{685611AE-5811-A31E-C315-838012E6973E}"/>
          </ac:spMkLst>
        </pc:spChg>
        <pc:spChg chg="mod">
          <ac:chgData name="design studio moara" userId="bb76c698d5ed7a70" providerId="LiveId" clId="{1285200B-2F2C-4D22-8DEA-9F4DC38BC19E}" dt="2024-01-22T05:48:55.616" v="4271" actId="165"/>
          <ac:spMkLst>
            <pc:docMk/>
            <pc:sldMk cId="1033763667" sldId="389"/>
            <ac:spMk id="9" creationId="{1A40B12B-0DD0-E89E-33AE-11B12871B22D}"/>
          </ac:spMkLst>
        </pc:spChg>
        <pc:spChg chg="add del mod">
          <ac:chgData name="design studio moara" userId="bb76c698d5ed7a70" providerId="LiveId" clId="{1285200B-2F2C-4D22-8DEA-9F4DC38BC19E}" dt="2024-01-22T05:48:55.616" v="4271" actId="165"/>
          <ac:spMkLst>
            <pc:docMk/>
            <pc:sldMk cId="1033763667" sldId="389"/>
            <ac:spMk id="10" creationId="{BBDD9115-F1EF-85E6-897A-7416BBCA6163}"/>
          </ac:spMkLst>
        </pc:spChg>
        <pc:spChg chg="del mod">
          <ac:chgData name="design studio moara" userId="bb76c698d5ed7a70" providerId="LiveId" clId="{1285200B-2F2C-4D22-8DEA-9F4DC38BC19E}" dt="2024-01-22T05:47:01.513" v="4238" actId="478"/>
          <ac:spMkLst>
            <pc:docMk/>
            <pc:sldMk cId="1033763667" sldId="389"/>
            <ac:spMk id="12" creationId="{84C11741-13C9-2D02-F121-FDDF68C05AA1}"/>
          </ac:spMkLst>
        </pc:spChg>
        <pc:spChg chg="del mod">
          <ac:chgData name="design studio moara" userId="bb76c698d5ed7a70" providerId="LiveId" clId="{1285200B-2F2C-4D22-8DEA-9F4DC38BC19E}" dt="2024-01-22T05:47:01.513" v="4238" actId="478"/>
          <ac:spMkLst>
            <pc:docMk/>
            <pc:sldMk cId="1033763667" sldId="389"/>
            <ac:spMk id="13" creationId="{B2702E20-4F72-4311-A624-A1AADC375C66}"/>
          </ac:spMkLst>
        </pc:spChg>
        <pc:spChg chg="add mod ord topLvl">
          <ac:chgData name="design studio moara" userId="bb76c698d5ed7a70" providerId="LiveId" clId="{1285200B-2F2C-4D22-8DEA-9F4DC38BC19E}" dt="2024-01-22T05:49:12.441" v="4284" actId="164"/>
          <ac:spMkLst>
            <pc:docMk/>
            <pc:sldMk cId="1033763667" sldId="389"/>
            <ac:spMk id="14" creationId="{643D9454-65AD-3D97-0A18-6E18F0A8AEBD}"/>
          </ac:spMkLst>
        </pc:spChg>
        <pc:spChg chg="mod">
          <ac:chgData name="design studio moara" userId="bb76c698d5ed7a70" providerId="LiveId" clId="{1285200B-2F2C-4D22-8DEA-9F4DC38BC19E}" dt="2024-01-22T08:01:33.029" v="6945" actId="14100"/>
          <ac:spMkLst>
            <pc:docMk/>
            <pc:sldMk cId="1033763667" sldId="389"/>
            <ac:spMk id="34" creationId="{BBD1B91C-39E1-05F5-4CCB-87B2ED33DA65}"/>
          </ac:spMkLst>
        </pc:spChg>
        <pc:spChg chg="mod ord topLvl">
          <ac:chgData name="design studio moara" userId="bb76c698d5ed7a70" providerId="LiveId" clId="{1285200B-2F2C-4D22-8DEA-9F4DC38BC19E}" dt="2024-01-22T05:49:08.421" v="4281" actId="164"/>
          <ac:spMkLst>
            <pc:docMk/>
            <pc:sldMk cId="1033763667" sldId="389"/>
            <ac:spMk id="54" creationId="{623589E1-F703-C10D-7A3E-0A21AA30A7E8}"/>
          </ac:spMkLst>
        </pc:spChg>
        <pc:spChg chg="del">
          <ac:chgData name="design studio moara" userId="bb76c698d5ed7a70" providerId="LiveId" clId="{1285200B-2F2C-4D22-8DEA-9F4DC38BC19E}" dt="2024-01-22T08:01:46.626" v="6948" actId="478"/>
          <ac:spMkLst>
            <pc:docMk/>
            <pc:sldMk cId="1033763667" sldId="389"/>
            <ac:spMk id="84" creationId="{A9C650BF-B588-4CD0-7375-C7705911988B}"/>
          </ac:spMkLst>
        </pc:spChg>
        <pc:grpChg chg="add del mod">
          <ac:chgData name="design studio moara" userId="bb76c698d5ed7a70" providerId="LiveId" clId="{1285200B-2F2C-4D22-8DEA-9F4DC38BC19E}" dt="2024-01-22T05:47:52.969" v="4252" actId="478"/>
          <ac:grpSpMkLst>
            <pc:docMk/>
            <pc:sldMk cId="1033763667" sldId="389"/>
            <ac:grpSpMk id="2" creationId="{3BF28F77-21D4-7777-5246-72F444983130}"/>
          </ac:grpSpMkLst>
        </pc:grpChg>
        <pc:grpChg chg="del mod">
          <ac:chgData name="design studio moara" userId="bb76c698d5ed7a70" providerId="LiveId" clId="{1285200B-2F2C-4D22-8DEA-9F4DC38BC19E}" dt="2024-01-22T05:47:01.513" v="4238" actId="478"/>
          <ac:grpSpMkLst>
            <pc:docMk/>
            <pc:sldMk cId="1033763667" sldId="389"/>
            <ac:grpSpMk id="3" creationId="{5E18DB66-D324-18B3-8660-92804FA97FAC}"/>
          </ac:grpSpMkLst>
        </pc:grpChg>
        <pc:grpChg chg="add del mod topLvl">
          <ac:chgData name="design studio moara" userId="bb76c698d5ed7a70" providerId="LiveId" clId="{1285200B-2F2C-4D22-8DEA-9F4DC38BC19E}" dt="2024-01-22T05:49:08.421" v="4281" actId="164"/>
          <ac:grpSpMkLst>
            <pc:docMk/>
            <pc:sldMk cId="1033763667" sldId="389"/>
            <ac:grpSpMk id="4" creationId="{5CBC0133-0E1E-FB8B-A408-40C2DBB1ED48}"/>
          </ac:grpSpMkLst>
        </pc:grpChg>
        <pc:grpChg chg="add del mod">
          <ac:chgData name="design studio moara" userId="bb76c698d5ed7a70" providerId="LiveId" clId="{1285200B-2F2C-4D22-8DEA-9F4DC38BC19E}" dt="2024-01-22T05:48:55.616" v="4271" actId="165"/>
          <ac:grpSpMkLst>
            <pc:docMk/>
            <pc:sldMk cId="1033763667" sldId="389"/>
            <ac:grpSpMk id="15" creationId="{22F959C9-7E9A-23D0-31B8-81FA6FC2216A}"/>
          </ac:grpSpMkLst>
        </pc:grpChg>
        <pc:grpChg chg="add mod">
          <ac:chgData name="design studio moara" userId="bb76c698d5ed7a70" providerId="LiveId" clId="{1285200B-2F2C-4D22-8DEA-9F4DC38BC19E}" dt="2024-01-22T05:49:12.441" v="4284" actId="164"/>
          <ac:grpSpMkLst>
            <pc:docMk/>
            <pc:sldMk cId="1033763667" sldId="389"/>
            <ac:grpSpMk id="16" creationId="{3EB4800D-B9FC-2517-A60F-DF028EA85E9A}"/>
          </ac:grpSpMkLst>
        </pc:grpChg>
        <pc:grpChg chg="add mod">
          <ac:chgData name="design studio moara" userId="bb76c698d5ed7a70" providerId="LiveId" clId="{1285200B-2F2C-4D22-8DEA-9F4DC38BC19E}" dt="2024-01-22T05:49:21.216" v="4287" actId="12789"/>
          <ac:grpSpMkLst>
            <pc:docMk/>
            <pc:sldMk cId="1033763667" sldId="389"/>
            <ac:grpSpMk id="17" creationId="{F0D16A99-ABD7-8651-4E48-518A34477150}"/>
          </ac:grpSpMkLst>
        </pc:grpChg>
        <pc:grpChg chg="mod">
          <ac:chgData name="design studio moara" userId="bb76c698d5ed7a70" providerId="LiveId" clId="{1285200B-2F2C-4D22-8DEA-9F4DC38BC19E}" dt="2024-01-22T08:01:59.984" v="6949" actId="1076"/>
          <ac:grpSpMkLst>
            <pc:docMk/>
            <pc:sldMk cId="1033763667" sldId="389"/>
            <ac:grpSpMk id="63" creationId="{04B40AA3-7A2E-13E7-5D72-6EA0C5402163}"/>
          </ac:grpSpMkLst>
        </pc:grpChg>
        <pc:grpChg chg="mod">
          <ac:chgData name="design studio moara" userId="bb76c698d5ed7a70" providerId="LiveId" clId="{1285200B-2F2C-4D22-8DEA-9F4DC38BC19E}" dt="2024-01-22T08:01:59.984" v="6949" actId="1076"/>
          <ac:grpSpMkLst>
            <pc:docMk/>
            <pc:sldMk cId="1033763667" sldId="389"/>
            <ac:grpSpMk id="64" creationId="{E9C5460A-5EB4-2182-F1E1-907B3230D697}"/>
          </ac:grpSpMkLst>
        </pc:grpChg>
        <pc:graphicFrameChg chg="del">
          <ac:chgData name="design studio moara" userId="bb76c698d5ed7a70" providerId="LiveId" clId="{1285200B-2F2C-4D22-8DEA-9F4DC38BC19E}" dt="2024-01-22T05:46:47.675" v="4235" actId="478"/>
          <ac:graphicFrameMkLst>
            <pc:docMk/>
            <pc:sldMk cId="1033763667" sldId="389"/>
            <ac:graphicFrameMk id="49" creationId="{AD4AB3A9-0143-3393-3378-7CA59BD01A0E}"/>
          </ac:graphicFrameMkLst>
        </pc:graphicFrameChg>
        <pc:picChg chg="add del mod">
          <ac:chgData name="design studio moara" userId="bb76c698d5ed7a70" providerId="LiveId" clId="{1285200B-2F2C-4D22-8DEA-9F4DC38BC19E}" dt="2024-01-22T05:47:49.971" v="4251" actId="478"/>
          <ac:picMkLst>
            <pc:docMk/>
            <pc:sldMk cId="1033763667" sldId="389"/>
            <ac:picMk id="8" creationId="{3FF4D55C-5B25-8326-C2A6-E58004F598BB}"/>
          </ac:picMkLst>
        </pc:picChg>
        <pc:cxnChg chg="add mod">
          <ac:chgData name="design studio moara" userId="bb76c698d5ed7a70" providerId="LiveId" clId="{1285200B-2F2C-4D22-8DEA-9F4DC38BC19E}" dt="2024-01-22T08:01:42.218" v="6947"/>
          <ac:cxnSpMkLst>
            <pc:docMk/>
            <pc:sldMk cId="1033763667" sldId="389"/>
            <ac:cxnSpMk id="18" creationId="{6BED1ED1-2F5F-A95A-2A5E-C3C7D46D731D}"/>
          </ac:cxnSpMkLst>
        </pc:cxnChg>
        <pc:cxnChg chg="del">
          <ac:chgData name="design studio moara" userId="bb76c698d5ed7a70" providerId="LiveId" clId="{1285200B-2F2C-4D22-8DEA-9F4DC38BC19E}" dt="2024-01-22T06:31:26.347" v="5312" actId="478"/>
          <ac:cxnSpMkLst>
            <pc:docMk/>
            <pc:sldMk cId="1033763667" sldId="389"/>
            <ac:cxnSpMk id="25" creationId="{27D02CB9-5B83-24A2-58D0-0E939CDAAB10}"/>
          </ac:cxnSpMkLst>
        </pc:cxnChg>
      </pc:sldChg>
      <pc:sldChg chg="addSp delSp modSp add mod modClrScheme chgLayout">
        <pc:chgData name="design studio moara" userId="bb76c698d5ed7a70" providerId="LiveId" clId="{1285200B-2F2C-4D22-8DEA-9F4DC38BC19E}" dt="2024-01-23T05:47:50.200" v="11721" actId="1036"/>
        <pc:sldMkLst>
          <pc:docMk/>
          <pc:sldMk cId="3826139288" sldId="390"/>
        </pc:sldMkLst>
        <pc:spChg chg="mod">
          <ac:chgData name="design studio moara" userId="bb76c698d5ed7a70" providerId="LiveId" clId="{1285200B-2F2C-4D22-8DEA-9F4DC38BC19E}" dt="2024-01-23T05:47:50.200" v="11721" actId="1036"/>
          <ac:spMkLst>
            <pc:docMk/>
            <pc:sldMk cId="3826139288" sldId="390"/>
            <ac:spMk id="3" creationId="{864BBBC0-3357-2F63-1F2E-8D9EB6F2103A}"/>
          </ac:spMkLst>
        </pc:spChg>
        <pc:spChg chg="mod">
          <ac:chgData name="design studio moara" userId="bb76c698d5ed7a70" providerId="LiveId" clId="{1285200B-2F2C-4D22-8DEA-9F4DC38BC19E}" dt="2024-01-22T07:36:56.170" v="6524" actId="20577"/>
          <ac:spMkLst>
            <pc:docMk/>
            <pc:sldMk cId="3826139288" sldId="390"/>
            <ac:spMk id="6" creationId="{E4546488-D9DB-6BD7-0595-902770FBEF0F}"/>
          </ac:spMkLst>
        </pc:spChg>
        <pc:spChg chg="add del mod">
          <ac:chgData name="design studio moara" userId="bb76c698d5ed7a70" providerId="LiveId" clId="{1285200B-2F2C-4D22-8DEA-9F4DC38BC19E}" dt="2024-01-22T06:02:38.957" v="4585" actId="478"/>
          <ac:spMkLst>
            <pc:docMk/>
            <pc:sldMk cId="3826139288" sldId="390"/>
            <ac:spMk id="7" creationId="{00353C1D-D579-1CEA-D73D-11CF8A9DBC0E}"/>
          </ac:spMkLst>
        </pc:spChg>
        <pc:spChg chg="del">
          <ac:chgData name="design studio moara" userId="bb76c698d5ed7a70" providerId="LiveId" clId="{1285200B-2F2C-4D22-8DEA-9F4DC38BC19E}" dt="2024-01-22T06:04:01.463" v="4604" actId="478"/>
          <ac:spMkLst>
            <pc:docMk/>
            <pc:sldMk cId="3826139288" sldId="390"/>
            <ac:spMk id="8" creationId="{94C221DB-8B26-8106-3C3A-1A75EDA1205D}"/>
          </ac:spMkLst>
        </pc:spChg>
        <pc:spChg chg="add del mod">
          <ac:chgData name="design studio moara" userId="bb76c698d5ed7a70" providerId="LiveId" clId="{1285200B-2F2C-4D22-8DEA-9F4DC38BC19E}" dt="2024-01-22T07:39:31.394" v="6569" actId="478"/>
          <ac:spMkLst>
            <pc:docMk/>
            <pc:sldMk cId="3826139288" sldId="390"/>
            <ac:spMk id="9" creationId="{C527D469-85C7-D032-67F3-DB9804379834}"/>
          </ac:spMkLst>
        </pc:spChg>
        <pc:spChg chg="del">
          <ac:chgData name="design studio moara" userId="bb76c698d5ed7a70" providerId="LiveId" clId="{1285200B-2F2C-4D22-8DEA-9F4DC38BC19E}" dt="2024-01-22T06:11:35.099" v="4818" actId="478"/>
          <ac:spMkLst>
            <pc:docMk/>
            <pc:sldMk cId="3826139288" sldId="390"/>
            <ac:spMk id="11" creationId="{64594A1A-48F5-46D1-1AA9-9A289EA7F697}"/>
          </ac:spMkLst>
        </pc:spChg>
        <pc:spChg chg="add del mod">
          <ac:chgData name="design studio moara" userId="bb76c698d5ed7a70" providerId="LiveId" clId="{1285200B-2F2C-4D22-8DEA-9F4DC38BC19E}" dt="2024-01-22T07:38:29.183" v="6545" actId="478"/>
          <ac:spMkLst>
            <pc:docMk/>
            <pc:sldMk cId="3826139288" sldId="390"/>
            <ac:spMk id="13" creationId="{21780FA3-A5A7-BA4D-A663-D8BFD2591B33}"/>
          </ac:spMkLst>
        </pc:spChg>
        <pc:spChg chg="add mod topLvl">
          <ac:chgData name="design studio moara" userId="bb76c698d5ed7a70" providerId="LiveId" clId="{1285200B-2F2C-4D22-8DEA-9F4DC38BC19E}" dt="2024-01-22T06:10:52.165" v="4782" actId="164"/>
          <ac:spMkLst>
            <pc:docMk/>
            <pc:sldMk cId="3826139288" sldId="390"/>
            <ac:spMk id="15" creationId="{C10BFD7D-D1A6-C736-00B6-1366C824902B}"/>
          </ac:spMkLst>
        </pc:spChg>
        <pc:spChg chg="add mod">
          <ac:chgData name="design studio moara" userId="bb76c698d5ed7a70" providerId="LiveId" clId="{1285200B-2F2C-4D22-8DEA-9F4DC38BC19E}" dt="2024-01-22T06:10:32.476" v="4778" actId="165"/>
          <ac:spMkLst>
            <pc:docMk/>
            <pc:sldMk cId="3826139288" sldId="390"/>
            <ac:spMk id="19" creationId="{90A2F74D-B003-4C1B-86C8-9080AC0AE714}"/>
          </ac:spMkLst>
        </pc:spChg>
        <pc:spChg chg="add mod">
          <ac:chgData name="design studio moara" userId="bb76c698d5ed7a70" providerId="LiveId" clId="{1285200B-2F2C-4D22-8DEA-9F4DC38BC19E}" dt="2024-01-22T06:14:33.819" v="4898" actId="1038"/>
          <ac:spMkLst>
            <pc:docMk/>
            <pc:sldMk cId="3826139288" sldId="390"/>
            <ac:spMk id="20" creationId="{6682CE2C-45D1-A345-5103-E9A64AA3BF35}"/>
          </ac:spMkLst>
        </pc:spChg>
        <pc:spChg chg="add mod topLvl">
          <ac:chgData name="design studio moara" userId="bb76c698d5ed7a70" providerId="LiveId" clId="{1285200B-2F2C-4D22-8DEA-9F4DC38BC19E}" dt="2024-01-22T06:10:52.165" v="4782" actId="164"/>
          <ac:spMkLst>
            <pc:docMk/>
            <pc:sldMk cId="3826139288" sldId="390"/>
            <ac:spMk id="21" creationId="{A9BBC323-3451-5EA5-813F-A2F1582704DB}"/>
          </ac:spMkLst>
        </pc:spChg>
        <pc:spChg chg="del">
          <ac:chgData name="design studio moara" userId="bb76c698d5ed7a70" providerId="LiveId" clId="{1285200B-2F2C-4D22-8DEA-9F4DC38BC19E}" dt="2024-01-22T06:02:44.762" v="4587" actId="478"/>
          <ac:spMkLst>
            <pc:docMk/>
            <pc:sldMk cId="3826139288" sldId="390"/>
            <ac:spMk id="26" creationId="{32B3C541-628B-9109-840C-BAE97D333C0D}"/>
          </ac:spMkLst>
        </pc:spChg>
        <pc:spChg chg="add del mod">
          <ac:chgData name="design studio moara" userId="bb76c698d5ed7a70" providerId="LiveId" clId="{1285200B-2F2C-4D22-8DEA-9F4DC38BC19E}" dt="2024-01-22T06:05:54.438" v="4625" actId="478"/>
          <ac:spMkLst>
            <pc:docMk/>
            <pc:sldMk cId="3826139288" sldId="390"/>
            <ac:spMk id="27" creationId="{7B2ED99F-8A8F-416B-E16C-F98A67EF3C91}"/>
          </ac:spMkLst>
        </pc:spChg>
        <pc:spChg chg="add del mod">
          <ac:chgData name="design studio moara" userId="bb76c698d5ed7a70" providerId="LiveId" clId="{1285200B-2F2C-4D22-8DEA-9F4DC38BC19E}" dt="2024-01-22T07:54:16.549" v="6839" actId="478"/>
          <ac:spMkLst>
            <pc:docMk/>
            <pc:sldMk cId="3826139288" sldId="390"/>
            <ac:spMk id="32" creationId="{84BA2769-938F-13BC-44A0-EA85E9A7AA67}"/>
          </ac:spMkLst>
        </pc:spChg>
        <pc:spChg chg="add del mod">
          <ac:chgData name="design studio moara" userId="bb76c698d5ed7a70" providerId="LiveId" clId="{1285200B-2F2C-4D22-8DEA-9F4DC38BC19E}" dt="2024-01-22T06:08:01.085" v="4698" actId="478"/>
          <ac:spMkLst>
            <pc:docMk/>
            <pc:sldMk cId="3826139288" sldId="390"/>
            <ac:spMk id="39" creationId="{F1FA75C6-6226-D772-95D1-3A414B4AA5F8}"/>
          </ac:spMkLst>
        </pc:spChg>
        <pc:spChg chg="mod">
          <ac:chgData name="design studio moara" userId="bb76c698d5ed7a70" providerId="LiveId" clId="{1285200B-2F2C-4D22-8DEA-9F4DC38BC19E}" dt="2024-01-22T06:08:47.756" v="4733"/>
          <ac:spMkLst>
            <pc:docMk/>
            <pc:sldMk cId="3826139288" sldId="390"/>
            <ac:spMk id="42" creationId="{396819BE-7D8D-8A21-4381-FFE9A63BCFFF}"/>
          </ac:spMkLst>
        </pc:spChg>
        <pc:spChg chg="mod">
          <ac:chgData name="design studio moara" userId="bb76c698d5ed7a70" providerId="LiveId" clId="{1285200B-2F2C-4D22-8DEA-9F4DC38BC19E}" dt="2024-01-22T06:08:47.756" v="4733"/>
          <ac:spMkLst>
            <pc:docMk/>
            <pc:sldMk cId="3826139288" sldId="390"/>
            <ac:spMk id="46" creationId="{EC747412-891A-86BD-0674-16E5079115B5}"/>
          </ac:spMkLst>
        </pc:spChg>
        <pc:spChg chg="mod">
          <ac:chgData name="design studio moara" userId="bb76c698d5ed7a70" providerId="LiveId" clId="{1285200B-2F2C-4D22-8DEA-9F4DC38BC19E}" dt="2024-01-22T06:08:47.756" v="4733"/>
          <ac:spMkLst>
            <pc:docMk/>
            <pc:sldMk cId="3826139288" sldId="390"/>
            <ac:spMk id="47" creationId="{C6C47F2F-BF48-65F5-893B-1F6ED9418085}"/>
          </ac:spMkLst>
        </pc:spChg>
        <pc:spChg chg="mod">
          <ac:chgData name="design studio moara" userId="bb76c698d5ed7a70" providerId="LiveId" clId="{1285200B-2F2C-4D22-8DEA-9F4DC38BC19E}" dt="2024-01-22T06:08:47.756" v="4733"/>
          <ac:spMkLst>
            <pc:docMk/>
            <pc:sldMk cId="3826139288" sldId="390"/>
            <ac:spMk id="49" creationId="{8FCFE640-727C-8144-D049-AF2C2AC5DC95}"/>
          </ac:spMkLst>
        </pc:spChg>
        <pc:spChg chg="add del mod">
          <ac:chgData name="design studio moara" userId="bb76c698d5ed7a70" providerId="LiveId" clId="{1285200B-2F2C-4D22-8DEA-9F4DC38BC19E}" dt="2024-01-22T07:38:36.837" v="6547" actId="478"/>
          <ac:spMkLst>
            <pc:docMk/>
            <pc:sldMk cId="3826139288" sldId="390"/>
            <ac:spMk id="53" creationId="{C4380BBD-A6A9-3637-A2E1-8981A2787CFD}"/>
          </ac:spMkLst>
        </pc:spChg>
        <pc:spChg chg="del mod topLvl">
          <ac:chgData name="design studio moara" userId="bb76c698d5ed7a70" providerId="LiveId" clId="{1285200B-2F2C-4D22-8DEA-9F4DC38BC19E}" dt="2024-01-22T06:09:39.383" v="4747" actId="478"/>
          <ac:spMkLst>
            <pc:docMk/>
            <pc:sldMk cId="3826139288" sldId="390"/>
            <ac:spMk id="56" creationId="{0CC4FB1F-D77B-276E-BBB4-3CEA24C907B4}"/>
          </ac:spMkLst>
        </pc:spChg>
        <pc:spChg chg="del mod">
          <ac:chgData name="design studio moara" userId="bb76c698d5ed7a70" providerId="LiveId" clId="{1285200B-2F2C-4D22-8DEA-9F4DC38BC19E}" dt="2024-01-22T06:09:39.383" v="4747" actId="478"/>
          <ac:spMkLst>
            <pc:docMk/>
            <pc:sldMk cId="3826139288" sldId="390"/>
            <ac:spMk id="57" creationId="{F24520C9-9A14-A028-7315-322D0BD80EE2}"/>
          </ac:spMkLst>
        </pc:spChg>
        <pc:spChg chg="mod">
          <ac:chgData name="design studio moara" userId="bb76c698d5ed7a70" providerId="LiveId" clId="{1285200B-2F2C-4D22-8DEA-9F4DC38BC19E}" dt="2024-01-22T06:09:37.074" v="4746"/>
          <ac:spMkLst>
            <pc:docMk/>
            <pc:sldMk cId="3826139288" sldId="390"/>
            <ac:spMk id="58" creationId="{A0BFE36C-5B80-4758-7D58-6888CE2F85B9}"/>
          </ac:spMkLst>
        </pc:spChg>
        <pc:spChg chg="add del mod">
          <ac:chgData name="design studio moara" userId="bb76c698d5ed7a70" providerId="LiveId" clId="{1285200B-2F2C-4D22-8DEA-9F4DC38BC19E}" dt="2024-01-22T07:38:38.537" v="6548" actId="478"/>
          <ac:spMkLst>
            <pc:docMk/>
            <pc:sldMk cId="3826139288" sldId="390"/>
            <ac:spMk id="60" creationId="{E0D3FA85-A4E6-403E-A927-D805F41D5D2B}"/>
          </ac:spMkLst>
        </pc:spChg>
        <pc:spChg chg="mod">
          <ac:chgData name="design studio moara" userId="bb76c698d5ed7a70" providerId="LiveId" clId="{1285200B-2F2C-4D22-8DEA-9F4DC38BC19E}" dt="2024-01-22T06:10:52.605" v="4783"/>
          <ac:spMkLst>
            <pc:docMk/>
            <pc:sldMk cId="3826139288" sldId="390"/>
            <ac:spMk id="63" creationId="{9E914409-8EA0-A4AF-239B-0894A33621F8}"/>
          </ac:spMkLst>
        </pc:spChg>
        <pc:spChg chg="mod">
          <ac:chgData name="design studio moara" userId="bb76c698d5ed7a70" providerId="LiveId" clId="{1285200B-2F2C-4D22-8DEA-9F4DC38BC19E}" dt="2024-01-22T06:10:52.605" v="4783"/>
          <ac:spMkLst>
            <pc:docMk/>
            <pc:sldMk cId="3826139288" sldId="390"/>
            <ac:spMk id="65" creationId="{FAED229A-9EE2-E2E0-B838-15062AC0A27E}"/>
          </ac:spMkLst>
        </pc:spChg>
        <pc:spChg chg="mod">
          <ac:chgData name="design studio moara" userId="bb76c698d5ed7a70" providerId="LiveId" clId="{1285200B-2F2C-4D22-8DEA-9F4DC38BC19E}" dt="2024-01-22T06:10:52.605" v="4783"/>
          <ac:spMkLst>
            <pc:docMk/>
            <pc:sldMk cId="3826139288" sldId="390"/>
            <ac:spMk id="66" creationId="{1F579BAA-9F6A-243D-CA8C-11C6BFFC5F27}"/>
          </ac:spMkLst>
        </pc:spChg>
        <pc:spChg chg="mod">
          <ac:chgData name="design studio moara" userId="bb76c698d5ed7a70" providerId="LiveId" clId="{1285200B-2F2C-4D22-8DEA-9F4DC38BC19E}" dt="2024-01-22T06:14:23.749" v="4887" actId="1036"/>
          <ac:spMkLst>
            <pc:docMk/>
            <pc:sldMk cId="3826139288" sldId="390"/>
            <ac:spMk id="67" creationId="{525DB34F-4FF8-037D-B3C9-9A7A857FFDAC}"/>
          </ac:spMkLst>
        </pc:spChg>
        <pc:spChg chg="mod">
          <ac:chgData name="design studio moara" userId="bb76c698d5ed7a70" providerId="LiveId" clId="{1285200B-2F2C-4D22-8DEA-9F4DC38BC19E}" dt="2024-01-22T06:11:07.318" v="4811"/>
          <ac:spMkLst>
            <pc:docMk/>
            <pc:sldMk cId="3826139288" sldId="390"/>
            <ac:spMk id="69" creationId="{7AF5A200-404C-E6A6-6873-E877D343177E}"/>
          </ac:spMkLst>
        </pc:spChg>
        <pc:spChg chg="mod">
          <ac:chgData name="design studio moara" userId="bb76c698d5ed7a70" providerId="LiveId" clId="{1285200B-2F2C-4D22-8DEA-9F4DC38BC19E}" dt="2024-01-22T06:11:07.318" v="4811"/>
          <ac:spMkLst>
            <pc:docMk/>
            <pc:sldMk cId="3826139288" sldId="390"/>
            <ac:spMk id="71" creationId="{47F0250A-9A9B-2F43-9CFD-9F0717DD6503}"/>
          </ac:spMkLst>
        </pc:spChg>
        <pc:spChg chg="mod">
          <ac:chgData name="design studio moara" userId="bb76c698d5ed7a70" providerId="LiveId" clId="{1285200B-2F2C-4D22-8DEA-9F4DC38BC19E}" dt="2024-01-22T06:11:07.318" v="4811"/>
          <ac:spMkLst>
            <pc:docMk/>
            <pc:sldMk cId="3826139288" sldId="390"/>
            <ac:spMk id="72" creationId="{A27D239C-A4DA-F7AC-88B3-355044689F39}"/>
          </ac:spMkLst>
        </pc:spChg>
        <pc:spChg chg="mod">
          <ac:chgData name="design studio moara" userId="bb76c698d5ed7a70" providerId="LiveId" clId="{1285200B-2F2C-4D22-8DEA-9F4DC38BC19E}" dt="2024-01-22T06:14:44.507" v="4901" actId="1037"/>
          <ac:spMkLst>
            <pc:docMk/>
            <pc:sldMk cId="3826139288" sldId="390"/>
            <ac:spMk id="73" creationId="{74A2B2BB-F4C5-2C17-FDF5-B0A0319B1740}"/>
          </ac:spMkLst>
        </pc:spChg>
        <pc:spChg chg="mod">
          <ac:chgData name="design studio moara" userId="bb76c698d5ed7a70" providerId="LiveId" clId="{1285200B-2F2C-4D22-8DEA-9F4DC38BC19E}" dt="2024-01-22T06:12:56.586" v="4858"/>
          <ac:spMkLst>
            <pc:docMk/>
            <pc:sldMk cId="3826139288" sldId="390"/>
            <ac:spMk id="75" creationId="{01BC5342-1323-D2CD-0AB9-54F235C44F86}"/>
          </ac:spMkLst>
        </pc:spChg>
        <pc:spChg chg="mod">
          <ac:chgData name="design studio moara" userId="bb76c698d5ed7a70" providerId="LiveId" clId="{1285200B-2F2C-4D22-8DEA-9F4DC38BC19E}" dt="2024-01-22T06:12:56.586" v="4858"/>
          <ac:spMkLst>
            <pc:docMk/>
            <pc:sldMk cId="3826139288" sldId="390"/>
            <ac:spMk id="77" creationId="{B5339F88-4C2B-BD93-7971-98846533A8A1}"/>
          </ac:spMkLst>
        </pc:spChg>
        <pc:spChg chg="mod">
          <ac:chgData name="design studio moara" userId="bb76c698d5ed7a70" providerId="LiveId" clId="{1285200B-2F2C-4D22-8DEA-9F4DC38BC19E}" dt="2024-01-22T06:12:56.586" v="4858"/>
          <ac:spMkLst>
            <pc:docMk/>
            <pc:sldMk cId="3826139288" sldId="390"/>
            <ac:spMk id="78" creationId="{AABA107B-9FE1-8A19-9E8A-A337E0D09F4B}"/>
          </ac:spMkLst>
        </pc:spChg>
        <pc:spChg chg="mod">
          <ac:chgData name="design studio moara" userId="bb76c698d5ed7a70" providerId="LiveId" clId="{1285200B-2F2C-4D22-8DEA-9F4DC38BC19E}" dt="2024-01-22T06:12:56.586" v="4858"/>
          <ac:spMkLst>
            <pc:docMk/>
            <pc:sldMk cId="3826139288" sldId="390"/>
            <ac:spMk id="79" creationId="{887DFBE8-0B80-7226-377C-5868F0BE17B1}"/>
          </ac:spMkLst>
        </pc:spChg>
        <pc:spChg chg="add del mod ord">
          <ac:chgData name="design studio moara" userId="bb76c698d5ed7a70" providerId="LiveId" clId="{1285200B-2F2C-4D22-8DEA-9F4DC38BC19E}" dt="2024-01-22T07:45:22.269" v="6691" actId="478"/>
          <ac:spMkLst>
            <pc:docMk/>
            <pc:sldMk cId="3826139288" sldId="390"/>
            <ac:spMk id="85" creationId="{0121884C-C128-0604-5C9C-721463C78BD5}"/>
          </ac:spMkLst>
        </pc:spChg>
        <pc:spChg chg="add del mod">
          <ac:chgData name="design studio moara" userId="bb76c698d5ed7a70" providerId="LiveId" clId="{1285200B-2F2C-4D22-8DEA-9F4DC38BC19E}" dt="2024-01-22T07:39:29.970" v="6568" actId="478"/>
          <ac:spMkLst>
            <pc:docMk/>
            <pc:sldMk cId="3826139288" sldId="390"/>
            <ac:spMk id="86" creationId="{6C3E92BC-65BF-83C6-8D4A-0F0073412BEB}"/>
          </ac:spMkLst>
        </pc:spChg>
        <pc:spChg chg="add del mod">
          <ac:chgData name="design studio moara" userId="bb76c698d5ed7a70" providerId="LiveId" clId="{1285200B-2F2C-4D22-8DEA-9F4DC38BC19E}" dt="2024-01-22T07:40:04.555" v="6575" actId="478"/>
          <ac:spMkLst>
            <pc:docMk/>
            <pc:sldMk cId="3826139288" sldId="390"/>
            <ac:spMk id="87" creationId="{EF3DF503-8665-054F-03C0-03AEAAC217ED}"/>
          </ac:spMkLst>
        </pc:spChg>
        <pc:spChg chg="add del mod">
          <ac:chgData name="design studio moara" userId="bb76c698d5ed7a70" providerId="LiveId" clId="{1285200B-2F2C-4D22-8DEA-9F4DC38BC19E}" dt="2024-01-22T07:54:29.883" v="6871" actId="21"/>
          <ac:spMkLst>
            <pc:docMk/>
            <pc:sldMk cId="3826139288" sldId="390"/>
            <ac:spMk id="88" creationId="{390B1CDC-90DB-5EFA-3267-F76021EF3B1F}"/>
          </ac:spMkLst>
        </pc:spChg>
        <pc:spChg chg="add del mod">
          <ac:chgData name="design studio moara" userId="bb76c698d5ed7a70" providerId="LiveId" clId="{1285200B-2F2C-4D22-8DEA-9F4DC38BC19E}" dt="2024-01-22T07:45:25.081" v="6693" actId="478"/>
          <ac:spMkLst>
            <pc:docMk/>
            <pc:sldMk cId="3826139288" sldId="390"/>
            <ac:spMk id="89" creationId="{6FF93454-A54F-0EC6-2D43-283D0F3BB434}"/>
          </ac:spMkLst>
        </pc:spChg>
        <pc:spChg chg="add del mod">
          <ac:chgData name="design studio moara" userId="bb76c698d5ed7a70" providerId="LiveId" clId="{1285200B-2F2C-4D22-8DEA-9F4DC38BC19E}" dt="2024-01-22T07:54:29.883" v="6871" actId="21"/>
          <ac:spMkLst>
            <pc:docMk/>
            <pc:sldMk cId="3826139288" sldId="390"/>
            <ac:spMk id="90" creationId="{B4CF525D-3E26-9E70-6E3E-BFFC45858715}"/>
          </ac:spMkLst>
        </pc:spChg>
        <pc:spChg chg="add del mod">
          <ac:chgData name="design studio moara" userId="bb76c698d5ed7a70" providerId="LiveId" clId="{1285200B-2F2C-4D22-8DEA-9F4DC38BC19E}" dt="2024-01-22T07:54:29.883" v="6871" actId="21"/>
          <ac:spMkLst>
            <pc:docMk/>
            <pc:sldMk cId="3826139288" sldId="390"/>
            <ac:spMk id="91" creationId="{50424E51-6166-29FF-00B0-18DB4BAA532D}"/>
          </ac:spMkLst>
        </pc:spChg>
        <pc:spChg chg="mod">
          <ac:chgData name="design studio moara" userId="bb76c698d5ed7a70" providerId="LiveId" clId="{1285200B-2F2C-4D22-8DEA-9F4DC38BC19E}" dt="2024-01-22T07:46:24.788" v="6724"/>
          <ac:spMkLst>
            <pc:docMk/>
            <pc:sldMk cId="3826139288" sldId="390"/>
            <ac:spMk id="94" creationId="{C3C40F15-36D9-B729-3238-7EDBC5B266F2}"/>
          </ac:spMkLst>
        </pc:spChg>
        <pc:spChg chg="mod">
          <ac:chgData name="design studio moara" userId="bb76c698d5ed7a70" providerId="LiveId" clId="{1285200B-2F2C-4D22-8DEA-9F4DC38BC19E}" dt="2024-01-22T07:46:24.788" v="6724"/>
          <ac:spMkLst>
            <pc:docMk/>
            <pc:sldMk cId="3826139288" sldId="390"/>
            <ac:spMk id="95" creationId="{CE6CE69A-8254-0A99-E16D-37D9B3C973F4}"/>
          </ac:spMkLst>
        </pc:spChg>
        <pc:spChg chg="mod">
          <ac:chgData name="design studio moara" userId="bb76c698d5ed7a70" providerId="LiveId" clId="{1285200B-2F2C-4D22-8DEA-9F4DC38BC19E}" dt="2024-01-22T07:46:24.788" v="6724"/>
          <ac:spMkLst>
            <pc:docMk/>
            <pc:sldMk cId="3826139288" sldId="390"/>
            <ac:spMk id="96" creationId="{4AD35549-9CF4-02D7-4BE0-7A89497CC521}"/>
          </ac:spMkLst>
        </pc:spChg>
        <pc:spChg chg="add mod">
          <ac:chgData name="design studio moara" userId="bb76c698d5ed7a70" providerId="LiveId" clId="{1285200B-2F2C-4D22-8DEA-9F4DC38BC19E}" dt="2024-01-22T07:53:44.514" v="6832" actId="14100"/>
          <ac:spMkLst>
            <pc:docMk/>
            <pc:sldMk cId="3826139288" sldId="390"/>
            <ac:spMk id="98" creationId="{A301C2FD-3ECF-88F7-01EB-CB88840A7B2A}"/>
          </ac:spMkLst>
        </pc:spChg>
        <pc:spChg chg="add mod">
          <ac:chgData name="design studio moara" userId="bb76c698d5ed7a70" providerId="LiveId" clId="{1285200B-2F2C-4D22-8DEA-9F4DC38BC19E}" dt="2024-01-23T05:47:01.079" v="11691" actId="554"/>
          <ac:spMkLst>
            <pc:docMk/>
            <pc:sldMk cId="3826139288" sldId="390"/>
            <ac:spMk id="99" creationId="{DDA7D657-6DF8-CB2A-F1C1-DF4BD438F620}"/>
          </ac:spMkLst>
        </pc:spChg>
        <pc:spChg chg="add mod">
          <ac:chgData name="design studio moara" userId="bb76c698d5ed7a70" providerId="LiveId" clId="{1285200B-2F2C-4D22-8DEA-9F4DC38BC19E}" dt="2024-01-22T07:56:27.916" v="6917" actId="1035"/>
          <ac:spMkLst>
            <pc:docMk/>
            <pc:sldMk cId="3826139288" sldId="390"/>
            <ac:spMk id="100" creationId="{62A5C36A-7F46-9947-8117-9AE8DFF6A706}"/>
          </ac:spMkLst>
        </pc:spChg>
        <pc:spChg chg="mod">
          <ac:chgData name="design studio moara" userId="bb76c698d5ed7a70" providerId="LiveId" clId="{1285200B-2F2C-4D22-8DEA-9F4DC38BC19E}" dt="2024-01-22T07:50:12.532" v="6762"/>
          <ac:spMkLst>
            <pc:docMk/>
            <pc:sldMk cId="3826139288" sldId="390"/>
            <ac:spMk id="102" creationId="{2560E98C-17FB-1738-3EC4-A33763E16728}"/>
          </ac:spMkLst>
        </pc:spChg>
        <pc:spChg chg="add del mod">
          <ac:chgData name="design studio moara" userId="bb76c698d5ed7a70" providerId="LiveId" clId="{1285200B-2F2C-4D22-8DEA-9F4DC38BC19E}" dt="2024-01-22T07:53:01.097" v="6818" actId="478"/>
          <ac:spMkLst>
            <pc:docMk/>
            <pc:sldMk cId="3826139288" sldId="390"/>
            <ac:spMk id="104" creationId="{74EACED6-98F9-B703-EE4D-334216061754}"/>
          </ac:spMkLst>
        </pc:spChg>
        <pc:spChg chg="mod">
          <ac:chgData name="design studio moara" userId="bb76c698d5ed7a70" providerId="LiveId" clId="{1285200B-2F2C-4D22-8DEA-9F4DC38BC19E}" dt="2024-01-22T07:50:25.445" v="6765"/>
          <ac:spMkLst>
            <pc:docMk/>
            <pc:sldMk cId="3826139288" sldId="390"/>
            <ac:spMk id="106" creationId="{B12996BC-D2A7-848A-32A8-4639D59992F3}"/>
          </ac:spMkLst>
        </pc:spChg>
        <pc:spChg chg="mod">
          <ac:chgData name="design studio moara" userId="bb76c698d5ed7a70" providerId="LiveId" clId="{1285200B-2F2C-4D22-8DEA-9F4DC38BC19E}" dt="2024-01-22T07:50:25.445" v="6765"/>
          <ac:spMkLst>
            <pc:docMk/>
            <pc:sldMk cId="3826139288" sldId="390"/>
            <ac:spMk id="107" creationId="{1222ABB6-423D-702E-5FF3-791C65FE4811}"/>
          </ac:spMkLst>
        </pc:spChg>
        <pc:spChg chg="add mod">
          <ac:chgData name="design studio moara" userId="bb76c698d5ed7a70" providerId="LiveId" clId="{1285200B-2F2C-4D22-8DEA-9F4DC38BC19E}" dt="2024-01-22T07:53:12.899" v="6825" actId="1038"/>
          <ac:spMkLst>
            <pc:docMk/>
            <pc:sldMk cId="3826139288" sldId="390"/>
            <ac:spMk id="108" creationId="{1B7C9BAD-BC9F-C23A-4BAE-4A57F5FA94DE}"/>
          </ac:spMkLst>
        </pc:spChg>
        <pc:spChg chg="add del mod">
          <ac:chgData name="design studio moara" userId="bb76c698d5ed7a70" providerId="LiveId" clId="{1285200B-2F2C-4D22-8DEA-9F4DC38BC19E}" dt="2024-01-22T07:51:38.024" v="6781" actId="478"/>
          <ac:spMkLst>
            <pc:docMk/>
            <pc:sldMk cId="3826139288" sldId="390"/>
            <ac:spMk id="110" creationId="{0286F788-A697-761E-90E9-BF5FBF998168}"/>
          </ac:spMkLst>
        </pc:spChg>
        <pc:spChg chg="add del mod ord">
          <ac:chgData name="design studio moara" userId="bb76c698d5ed7a70" providerId="LiveId" clId="{1285200B-2F2C-4D22-8DEA-9F4DC38BC19E}" dt="2024-01-22T07:57:29.134" v="6920" actId="931"/>
          <ac:spMkLst>
            <pc:docMk/>
            <pc:sldMk cId="3826139288" sldId="390"/>
            <ac:spMk id="111" creationId="{ABE5B690-F928-346E-B2BB-BE5707F3DD66}"/>
          </ac:spMkLst>
        </pc:spChg>
        <pc:spChg chg="add del mod ord">
          <ac:chgData name="design studio moara" userId="bb76c698d5ed7a70" providerId="LiveId" clId="{1285200B-2F2C-4D22-8DEA-9F4DC38BC19E}" dt="2024-01-22T08:00:49.604" v="6939" actId="931"/>
          <ac:spMkLst>
            <pc:docMk/>
            <pc:sldMk cId="3826139288" sldId="390"/>
            <ac:spMk id="112" creationId="{719CB555-5ACD-7694-1566-FB21901DAE71}"/>
          </ac:spMkLst>
        </pc:spChg>
        <pc:spChg chg="add del mod ord">
          <ac:chgData name="design studio moara" userId="bb76c698d5ed7a70" providerId="LiveId" clId="{1285200B-2F2C-4D22-8DEA-9F4DC38BC19E}" dt="2024-01-22T07:58:27.738" v="6923" actId="931"/>
          <ac:spMkLst>
            <pc:docMk/>
            <pc:sldMk cId="3826139288" sldId="390"/>
            <ac:spMk id="113" creationId="{DB506AA6-A40E-D461-303F-83F3B7752D74}"/>
          </ac:spMkLst>
        </pc:spChg>
        <pc:spChg chg="add del mod">
          <ac:chgData name="design studio moara" userId="bb76c698d5ed7a70" providerId="LiveId" clId="{1285200B-2F2C-4D22-8DEA-9F4DC38BC19E}" dt="2024-01-22T07:58:35.756" v="6927" actId="931"/>
          <ac:spMkLst>
            <pc:docMk/>
            <pc:sldMk cId="3826139288" sldId="390"/>
            <ac:spMk id="119" creationId="{9082D0F2-B89B-C961-92DD-002875C31D92}"/>
          </ac:spMkLst>
        </pc:spChg>
        <pc:spChg chg="add mod ord">
          <ac:chgData name="design studio moara" userId="bb76c698d5ed7a70" providerId="LiveId" clId="{1285200B-2F2C-4D22-8DEA-9F4DC38BC19E}" dt="2024-01-23T05:47:42.474" v="11702" actId="14100"/>
          <ac:spMkLst>
            <pc:docMk/>
            <pc:sldMk cId="3826139288" sldId="390"/>
            <ac:spMk id="122" creationId="{5A3C7618-1961-A53D-B678-4E1E08040359}"/>
          </ac:spMkLst>
        </pc:spChg>
        <pc:grpChg chg="add mod topLvl">
          <ac:chgData name="design studio moara" userId="bb76c698d5ed7a70" providerId="LiveId" clId="{1285200B-2F2C-4D22-8DEA-9F4DC38BC19E}" dt="2024-01-22T06:10:52.165" v="4782" actId="164"/>
          <ac:grpSpMkLst>
            <pc:docMk/>
            <pc:sldMk cId="3826139288" sldId="390"/>
            <ac:grpSpMk id="25" creationId="{6713A382-2201-35FF-93BE-94D892ECF5D9}"/>
          </ac:grpSpMkLst>
        </pc:grpChg>
        <pc:grpChg chg="del">
          <ac:chgData name="design studio moara" userId="bb76c698d5ed7a70" providerId="LiveId" clId="{1285200B-2F2C-4D22-8DEA-9F4DC38BC19E}" dt="2024-01-22T06:04:01.463" v="4604" actId="478"/>
          <ac:grpSpMkLst>
            <pc:docMk/>
            <pc:sldMk cId="3826139288" sldId="390"/>
            <ac:grpSpMk id="28" creationId="{318D943A-6019-61A3-B6E6-F96891E13A75}"/>
          </ac:grpSpMkLst>
        </pc:grpChg>
        <pc:grpChg chg="add mod ord">
          <ac:chgData name="design studio moara" userId="bb76c698d5ed7a70" providerId="LiveId" clId="{1285200B-2F2C-4D22-8DEA-9F4DC38BC19E}" dt="2024-01-23T05:47:01.079" v="11691" actId="554"/>
          <ac:grpSpMkLst>
            <pc:docMk/>
            <pc:sldMk cId="3826139288" sldId="390"/>
            <ac:grpSpMk id="33" creationId="{F553F94B-2398-9DCA-C43E-205CEA7277B7}"/>
          </ac:grpSpMkLst>
        </pc:grpChg>
        <pc:grpChg chg="add del mod">
          <ac:chgData name="design studio moara" userId="bb76c698d5ed7a70" providerId="LiveId" clId="{1285200B-2F2C-4D22-8DEA-9F4DC38BC19E}" dt="2024-01-22T06:10:32.476" v="4778" actId="165"/>
          <ac:grpSpMkLst>
            <pc:docMk/>
            <pc:sldMk cId="3826139288" sldId="390"/>
            <ac:grpSpMk id="40" creationId="{DCA15692-F826-17CC-3670-ADF4524C5A37}"/>
          </ac:grpSpMkLst>
        </pc:grpChg>
        <pc:grpChg chg="add del mod">
          <ac:chgData name="design studio moara" userId="bb76c698d5ed7a70" providerId="LiveId" clId="{1285200B-2F2C-4D22-8DEA-9F4DC38BC19E}" dt="2024-01-22T06:10:29.432" v="4777" actId="478"/>
          <ac:grpSpMkLst>
            <pc:docMk/>
            <pc:sldMk cId="3826139288" sldId="390"/>
            <ac:grpSpMk id="41" creationId="{9C969FF3-561C-1367-A5EF-D0669FD786C2}"/>
          </ac:grpSpMkLst>
        </pc:grpChg>
        <pc:grpChg chg="mod">
          <ac:chgData name="design studio moara" userId="bb76c698d5ed7a70" providerId="LiveId" clId="{1285200B-2F2C-4D22-8DEA-9F4DC38BC19E}" dt="2024-01-22T06:08:47.756" v="4733"/>
          <ac:grpSpMkLst>
            <pc:docMk/>
            <pc:sldMk cId="3826139288" sldId="390"/>
            <ac:grpSpMk id="44" creationId="{364D09A0-4F3F-7973-101D-AADF2D1CE6F6}"/>
          </ac:grpSpMkLst>
        </pc:grpChg>
        <pc:grpChg chg="del mod">
          <ac:chgData name="design studio moara" userId="bb76c698d5ed7a70" providerId="LiveId" clId="{1285200B-2F2C-4D22-8DEA-9F4DC38BC19E}" dt="2024-01-22T06:04:13.611" v="4606" actId="478"/>
          <ac:grpSpMkLst>
            <pc:docMk/>
            <pc:sldMk cId="3826139288" sldId="390"/>
            <ac:grpSpMk id="51" creationId="{7D4D1684-0FE7-4D97-222F-548E73C76B3A}"/>
          </ac:grpSpMkLst>
        </pc:grpChg>
        <pc:grpChg chg="del">
          <ac:chgData name="design studio moara" userId="bb76c698d5ed7a70" providerId="LiveId" clId="{1285200B-2F2C-4D22-8DEA-9F4DC38BC19E}" dt="2024-01-22T06:04:16.496" v="4607" actId="478"/>
          <ac:grpSpMkLst>
            <pc:docMk/>
            <pc:sldMk cId="3826139288" sldId="390"/>
            <ac:grpSpMk id="52" creationId="{D9943B57-EEE8-C131-741E-60F6EFF3A027}"/>
          </ac:grpSpMkLst>
        </pc:grpChg>
        <pc:grpChg chg="add del mod">
          <ac:chgData name="design studio moara" userId="bb76c698d5ed7a70" providerId="LiveId" clId="{1285200B-2F2C-4D22-8DEA-9F4DC38BC19E}" dt="2024-01-22T06:09:39.383" v="4747" actId="478"/>
          <ac:grpSpMkLst>
            <pc:docMk/>
            <pc:sldMk cId="3826139288" sldId="390"/>
            <ac:grpSpMk id="54" creationId="{88732F1E-EA83-378B-4A1B-AAA81EDCEAB0}"/>
          </ac:grpSpMkLst>
        </pc:grpChg>
        <pc:grpChg chg="del mod topLvl">
          <ac:chgData name="design studio moara" userId="bb76c698d5ed7a70" providerId="LiveId" clId="{1285200B-2F2C-4D22-8DEA-9F4DC38BC19E}" dt="2024-01-22T07:38:38.537" v="6548" actId="478"/>
          <ac:grpSpMkLst>
            <pc:docMk/>
            <pc:sldMk cId="3826139288" sldId="390"/>
            <ac:grpSpMk id="55" creationId="{99D357B3-84CC-46EE-30F6-E7387B54B1C7}"/>
          </ac:grpSpMkLst>
        </pc:grpChg>
        <pc:grpChg chg="add del mod">
          <ac:chgData name="design studio moara" userId="bb76c698d5ed7a70" providerId="LiveId" clId="{1285200B-2F2C-4D22-8DEA-9F4DC38BC19E}" dt="2024-01-22T07:37:19.732" v="6526" actId="478"/>
          <ac:grpSpMkLst>
            <pc:docMk/>
            <pc:sldMk cId="3826139288" sldId="390"/>
            <ac:grpSpMk id="61" creationId="{D416B3BE-13C9-C5EC-C325-720C7B6F087B}"/>
          </ac:grpSpMkLst>
        </pc:grpChg>
        <pc:grpChg chg="add del mod">
          <ac:chgData name="design studio moara" userId="bb76c698d5ed7a70" providerId="LiveId" clId="{1285200B-2F2C-4D22-8DEA-9F4DC38BC19E}" dt="2024-01-22T07:37:19.732" v="6526" actId="478"/>
          <ac:grpSpMkLst>
            <pc:docMk/>
            <pc:sldMk cId="3826139288" sldId="390"/>
            <ac:grpSpMk id="62" creationId="{8801B318-2861-C598-551D-51E6136B2C68}"/>
          </ac:grpSpMkLst>
        </pc:grpChg>
        <pc:grpChg chg="mod">
          <ac:chgData name="design studio moara" userId="bb76c698d5ed7a70" providerId="LiveId" clId="{1285200B-2F2C-4D22-8DEA-9F4DC38BC19E}" dt="2024-01-22T06:10:52.605" v="4783"/>
          <ac:grpSpMkLst>
            <pc:docMk/>
            <pc:sldMk cId="3826139288" sldId="390"/>
            <ac:grpSpMk id="64" creationId="{8987F67F-2BB7-28FE-E963-1EFA39FA540B}"/>
          </ac:grpSpMkLst>
        </pc:grpChg>
        <pc:grpChg chg="add del mod">
          <ac:chgData name="design studio moara" userId="bb76c698d5ed7a70" providerId="LiveId" clId="{1285200B-2F2C-4D22-8DEA-9F4DC38BC19E}" dt="2024-01-22T07:37:19.732" v="6526" actId="478"/>
          <ac:grpSpMkLst>
            <pc:docMk/>
            <pc:sldMk cId="3826139288" sldId="390"/>
            <ac:grpSpMk id="68" creationId="{F26F1B4A-C228-E136-DB2C-87FF59E090CD}"/>
          </ac:grpSpMkLst>
        </pc:grpChg>
        <pc:grpChg chg="mod">
          <ac:chgData name="design studio moara" userId="bb76c698d5ed7a70" providerId="LiveId" clId="{1285200B-2F2C-4D22-8DEA-9F4DC38BC19E}" dt="2024-01-22T06:11:07.318" v="4811"/>
          <ac:grpSpMkLst>
            <pc:docMk/>
            <pc:sldMk cId="3826139288" sldId="390"/>
            <ac:grpSpMk id="70" creationId="{1711ABD5-B66A-906A-FA68-766A9E15C329}"/>
          </ac:grpSpMkLst>
        </pc:grpChg>
        <pc:grpChg chg="add mod">
          <ac:chgData name="design studio moara" userId="bb76c698d5ed7a70" providerId="LiveId" clId="{1285200B-2F2C-4D22-8DEA-9F4DC38BC19E}" dt="2024-01-22T06:12:56.586" v="4858"/>
          <ac:grpSpMkLst>
            <pc:docMk/>
            <pc:sldMk cId="3826139288" sldId="390"/>
            <ac:grpSpMk id="74" creationId="{CA138F18-5280-7717-7578-13D08C9B8BCE}"/>
          </ac:grpSpMkLst>
        </pc:grpChg>
        <pc:grpChg chg="mod">
          <ac:chgData name="design studio moara" userId="bb76c698d5ed7a70" providerId="LiveId" clId="{1285200B-2F2C-4D22-8DEA-9F4DC38BC19E}" dt="2024-01-22T06:12:56.586" v="4858"/>
          <ac:grpSpMkLst>
            <pc:docMk/>
            <pc:sldMk cId="3826139288" sldId="390"/>
            <ac:grpSpMk id="76" creationId="{34FE8095-9BFA-DE99-DECE-0C8B86DF928E}"/>
          </ac:grpSpMkLst>
        </pc:grpChg>
        <pc:grpChg chg="add del mod">
          <ac:chgData name="design studio moara" userId="bb76c698d5ed7a70" providerId="LiveId" clId="{1285200B-2F2C-4D22-8DEA-9F4DC38BC19E}" dt="2024-01-22T07:46:30.076" v="6726" actId="478"/>
          <ac:grpSpMkLst>
            <pc:docMk/>
            <pc:sldMk cId="3826139288" sldId="390"/>
            <ac:grpSpMk id="92" creationId="{E368D96C-9FA2-1839-9512-887C1FD8E030}"/>
          </ac:grpSpMkLst>
        </pc:grpChg>
        <pc:grpChg chg="mod">
          <ac:chgData name="design studio moara" userId="bb76c698d5ed7a70" providerId="LiveId" clId="{1285200B-2F2C-4D22-8DEA-9F4DC38BC19E}" dt="2024-01-22T07:46:24.788" v="6724"/>
          <ac:grpSpMkLst>
            <pc:docMk/>
            <pc:sldMk cId="3826139288" sldId="390"/>
            <ac:grpSpMk id="93" creationId="{F3701771-C859-DD6E-C81F-6AB10FEB770E}"/>
          </ac:grpSpMkLst>
        </pc:grpChg>
        <pc:grpChg chg="add del mod">
          <ac:chgData name="design studio moara" userId="bb76c698d5ed7a70" providerId="LiveId" clId="{1285200B-2F2C-4D22-8DEA-9F4DC38BC19E}" dt="2024-01-22T07:53:55.543" v="6833" actId="478"/>
          <ac:grpSpMkLst>
            <pc:docMk/>
            <pc:sldMk cId="3826139288" sldId="390"/>
            <ac:grpSpMk id="101" creationId="{93C7CE3B-0C29-FEB0-792F-9E9CF833A498}"/>
          </ac:grpSpMkLst>
        </pc:grpChg>
        <pc:grpChg chg="add mod">
          <ac:chgData name="design studio moara" userId="bb76c698d5ed7a70" providerId="LiveId" clId="{1285200B-2F2C-4D22-8DEA-9F4DC38BC19E}" dt="2024-01-22T07:52:50.713" v="6810" actId="1035"/>
          <ac:grpSpMkLst>
            <pc:docMk/>
            <pc:sldMk cId="3826139288" sldId="390"/>
            <ac:grpSpMk id="105" creationId="{E6C6965E-5E0E-1132-5AFF-14303F8BD679}"/>
          </ac:grpSpMkLst>
        </pc:grpChg>
        <pc:picChg chg="mod">
          <ac:chgData name="design studio moara" userId="bb76c698d5ed7a70" providerId="LiveId" clId="{1285200B-2F2C-4D22-8DEA-9F4DC38BC19E}" dt="2024-01-22T06:09:37.074" v="4746"/>
          <ac:picMkLst>
            <pc:docMk/>
            <pc:sldMk cId="3826139288" sldId="390"/>
            <ac:picMk id="59" creationId="{3FADF357-C6D5-8530-D8AA-81F5C22D39CD}"/>
          </ac:picMkLst>
        </pc:picChg>
        <pc:picChg chg="mod">
          <ac:chgData name="design studio moara" userId="bb76c698d5ed7a70" providerId="LiveId" clId="{1285200B-2F2C-4D22-8DEA-9F4DC38BC19E}" dt="2024-01-22T07:46:24.788" v="6724"/>
          <ac:picMkLst>
            <pc:docMk/>
            <pc:sldMk cId="3826139288" sldId="390"/>
            <ac:picMk id="97" creationId="{3D9ED33D-EF60-53C6-311C-DD85A422CD46}"/>
          </ac:picMkLst>
        </pc:picChg>
        <pc:picChg chg="mod">
          <ac:chgData name="design studio moara" userId="bb76c698d5ed7a70" providerId="LiveId" clId="{1285200B-2F2C-4D22-8DEA-9F4DC38BC19E}" dt="2024-01-22T07:50:12.532" v="6762"/>
          <ac:picMkLst>
            <pc:docMk/>
            <pc:sldMk cId="3826139288" sldId="390"/>
            <ac:picMk id="103" creationId="{84ACE39D-7DBD-02CA-2954-F7C02C85BFC8}"/>
          </ac:picMkLst>
        </pc:picChg>
        <pc:picChg chg="add mod">
          <ac:chgData name="design studio moara" userId="bb76c698d5ed7a70" providerId="LiveId" clId="{1285200B-2F2C-4D22-8DEA-9F4DC38BC19E}" dt="2024-01-22T07:57:31.735" v="6922" actId="962"/>
          <ac:picMkLst>
            <pc:docMk/>
            <pc:sldMk cId="3826139288" sldId="390"/>
            <ac:picMk id="115" creationId="{B34C01BF-D1FC-FDED-8C28-2BB06311DC43}"/>
          </ac:picMkLst>
        </pc:picChg>
        <pc:picChg chg="add del mod">
          <ac:chgData name="design studio moara" userId="bb76c698d5ed7a70" providerId="LiveId" clId="{1285200B-2F2C-4D22-8DEA-9F4DC38BC19E}" dt="2024-01-22T07:58:29.487" v="6926" actId="478"/>
          <ac:picMkLst>
            <pc:docMk/>
            <pc:sldMk cId="3826139288" sldId="390"/>
            <ac:picMk id="117" creationId="{E1B6FF36-EC6C-376B-67D9-F3A3658F2E7A}"/>
          </ac:picMkLst>
        </pc:picChg>
        <pc:picChg chg="add mod">
          <ac:chgData name="design studio moara" userId="bb76c698d5ed7a70" providerId="LiveId" clId="{1285200B-2F2C-4D22-8DEA-9F4DC38BC19E}" dt="2024-01-22T07:58:39.409" v="6928" actId="27614"/>
          <ac:picMkLst>
            <pc:docMk/>
            <pc:sldMk cId="3826139288" sldId="390"/>
            <ac:picMk id="121" creationId="{2E6ADB4B-F1DD-8954-3E51-24C29B0CB0F8}"/>
          </ac:picMkLst>
        </pc:picChg>
        <pc:picChg chg="add mod">
          <ac:chgData name="design studio moara" userId="bb76c698d5ed7a70" providerId="LiveId" clId="{1285200B-2F2C-4D22-8DEA-9F4DC38BC19E}" dt="2024-01-22T08:00:52.522" v="6940" actId="27614"/>
          <ac:picMkLst>
            <pc:docMk/>
            <pc:sldMk cId="3826139288" sldId="390"/>
            <ac:picMk id="124" creationId="{9BDC3CD5-7D94-7FE6-3DCD-44B8270F65ED}"/>
          </ac:picMkLst>
        </pc:picChg>
        <pc:cxnChg chg="del mod">
          <ac:chgData name="design studio moara" userId="bb76c698d5ed7a70" providerId="LiveId" clId="{1285200B-2F2C-4D22-8DEA-9F4DC38BC19E}" dt="2024-01-22T06:03:57.609" v="4603" actId="478"/>
          <ac:cxnSpMkLst>
            <pc:docMk/>
            <pc:sldMk cId="3826139288" sldId="390"/>
            <ac:cxnSpMk id="4" creationId="{1B1F2976-1966-C956-D86C-799CEE4BC71B}"/>
          </ac:cxnSpMkLst>
        </pc:cxnChg>
        <pc:cxnChg chg="add del mod">
          <ac:chgData name="design studio moara" userId="bb76c698d5ed7a70" providerId="LiveId" clId="{1285200B-2F2C-4D22-8DEA-9F4DC38BC19E}" dt="2024-01-22T06:03:56.618" v="4602" actId="478"/>
          <ac:cxnSpMkLst>
            <pc:docMk/>
            <pc:sldMk cId="3826139288" sldId="390"/>
            <ac:cxnSpMk id="12" creationId="{3CCA1341-F0D3-E40E-B743-9B5FACF90789}"/>
          </ac:cxnSpMkLst>
        </pc:cxnChg>
        <pc:cxnChg chg="add del mod">
          <ac:chgData name="design studio moara" userId="bb76c698d5ed7a70" providerId="LiveId" clId="{1285200B-2F2C-4D22-8DEA-9F4DC38BC19E}" dt="2024-01-22T06:06:19.040" v="4642" actId="478"/>
          <ac:cxnSpMkLst>
            <pc:docMk/>
            <pc:sldMk cId="3826139288" sldId="390"/>
            <ac:cxnSpMk id="14" creationId="{7BA403C2-8A58-ABC6-6C9E-8DE3772B9F7C}"/>
          </ac:cxnSpMkLst>
        </pc:cxnChg>
        <pc:cxnChg chg="mod">
          <ac:chgData name="design studio moara" userId="bb76c698d5ed7a70" providerId="LiveId" clId="{1285200B-2F2C-4D22-8DEA-9F4DC38BC19E}" dt="2024-01-22T07:51:59.939" v="6788" actId="692"/>
          <ac:cxnSpMkLst>
            <pc:docMk/>
            <pc:sldMk cId="3826139288" sldId="390"/>
            <ac:cxnSpMk id="34" creationId="{CC49ABAA-4D34-EFDF-54FB-0E18B758C049}"/>
          </ac:cxnSpMkLst>
        </pc:cxnChg>
        <pc:cxnChg chg="mod">
          <ac:chgData name="design studio moara" userId="bb76c698d5ed7a70" providerId="LiveId" clId="{1285200B-2F2C-4D22-8DEA-9F4DC38BC19E}" dt="2024-01-22T07:51:59.939" v="6788" actId="692"/>
          <ac:cxnSpMkLst>
            <pc:docMk/>
            <pc:sldMk cId="3826139288" sldId="390"/>
            <ac:cxnSpMk id="35" creationId="{17E595FE-FF4A-A7EE-D5D3-E6754A66ECE9}"/>
          </ac:cxnSpMkLst>
        </pc:cxnChg>
        <pc:cxnChg chg="mod">
          <ac:chgData name="design studio moara" userId="bb76c698d5ed7a70" providerId="LiveId" clId="{1285200B-2F2C-4D22-8DEA-9F4DC38BC19E}" dt="2024-01-22T07:51:59.939" v="6788" actId="692"/>
          <ac:cxnSpMkLst>
            <pc:docMk/>
            <pc:sldMk cId="3826139288" sldId="390"/>
            <ac:cxnSpMk id="36" creationId="{836FFB34-4BBE-647E-FB2F-346A130C2C2F}"/>
          </ac:cxnSpMkLst>
        </pc:cxnChg>
        <pc:cxnChg chg="del">
          <ac:chgData name="design studio moara" userId="bb76c698d5ed7a70" providerId="LiveId" clId="{1285200B-2F2C-4D22-8DEA-9F4DC38BC19E}" dt="2024-01-22T06:02:43.793" v="4586" actId="478"/>
          <ac:cxnSpMkLst>
            <pc:docMk/>
            <pc:sldMk cId="3826139288" sldId="390"/>
            <ac:cxnSpMk id="37" creationId="{F361FC41-E687-BBBF-0BB4-83FA77F523CC}"/>
          </ac:cxnSpMkLst>
        </pc:cxnChg>
        <pc:cxnChg chg="add del mod">
          <ac:chgData name="design studio moara" userId="bb76c698d5ed7a70" providerId="LiveId" clId="{1285200B-2F2C-4D22-8DEA-9F4DC38BC19E}" dt="2024-01-22T06:13:37.624" v="4870" actId="478"/>
          <ac:cxnSpMkLst>
            <pc:docMk/>
            <pc:sldMk cId="3826139288" sldId="390"/>
            <ac:cxnSpMk id="80" creationId="{96412BA8-FF5A-D47E-2B9D-48214934FFDE}"/>
          </ac:cxnSpMkLst>
        </pc:cxnChg>
        <pc:cxnChg chg="add del mod">
          <ac:chgData name="design studio moara" userId="bb76c698d5ed7a70" providerId="LiveId" clId="{1285200B-2F2C-4D22-8DEA-9F4DC38BC19E}" dt="2024-01-22T06:13:22.699" v="4866" actId="478"/>
          <ac:cxnSpMkLst>
            <pc:docMk/>
            <pc:sldMk cId="3826139288" sldId="390"/>
            <ac:cxnSpMk id="81" creationId="{C3108E6B-195D-5D13-9682-E85690F0D32A}"/>
          </ac:cxnSpMkLst>
        </pc:cxnChg>
      </pc:sldChg>
      <pc:sldChg chg="addSp delSp modSp add del mod ord">
        <pc:chgData name="design studio moara" userId="bb76c698d5ed7a70" providerId="LiveId" clId="{1285200B-2F2C-4D22-8DEA-9F4DC38BC19E}" dt="2024-01-22T06:33:13.897" v="5344" actId="47"/>
        <pc:sldMkLst>
          <pc:docMk/>
          <pc:sldMk cId="754544032" sldId="391"/>
        </pc:sldMkLst>
        <pc:spChg chg="del mod">
          <ac:chgData name="design studio moara" userId="bb76c698d5ed7a70" providerId="LiveId" clId="{1285200B-2F2C-4D22-8DEA-9F4DC38BC19E}" dt="2024-01-22T06:20:06.193" v="4986" actId="478"/>
          <ac:spMkLst>
            <pc:docMk/>
            <pc:sldMk cId="754544032" sldId="391"/>
            <ac:spMk id="3" creationId="{864BBBC0-3357-2F63-1F2E-8D9EB6F2103A}"/>
          </ac:spMkLst>
        </pc:spChg>
        <pc:spChg chg="add del mod">
          <ac:chgData name="design studio moara" userId="bb76c698d5ed7a70" providerId="LiveId" clId="{1285200B-2F2C-4D22-8DEA-9F4DC38BC19E}" dt="2024-01-22T06:18:23.462" v="4975" actId="478"/>
          <ac:spMkLst>
            <pc:docMk/>
            <pc:sldMk cId="754544032" sldId="391"/>
            <ac:spMk id="7" creationId="{D5747905-FA72-CDFD-EF0D-042F70ABA5E6}"/>
          </ac:spMkLst>
        </pc:spChg>
        <pc:spChg chg="mod">
          <ac:chgData name="design studio moara" userId="bb76c698d5ed7a70" providerId="LiveId" clId="{1285200B-2F2C-4D22-8DEA-9F4DC38BC19E}" dt="2024-01-22T06:19:47.162" v="4979" actId="164"/>
          <ac:spMkLst>
            <pc:docMk/>
            <pc:sldMk cId="754544032" sldId="391"/>
            <ac:spMk id="8" creationId="{94C221DB-8B26-8106-3C3A-1A75EDA1205D}"/>
          </ac:spMkLst>
        </pc:spChg>
        <pc:spChg chg="add mod">
          <ac:chgData name="design studio moara" userId="bb76c698d5ed7a70" providerId="LiveId" clId="{1285200B-2F2C-4D22-8DEA-9F4DC38BC19E}" dt="2024-01-22T06:26:29.313" v="5055" actId="14100"/>
          <ac:spMkLst>
            <pc:docMk/>
            <pc:sldMk cId="754544032" sldId="391"/>
            <ac:spMk id="9" creationId="{14C3A942-4BE5-E071-C705-DDA8FFC913B6}"/>
          </ac:spMkLst>
        </pc:spChg>
        <pc:spChg chg="add mod">
          <ac:chgData name="design studio moara" userId="bb76c698d5ed7a70" providerId="LiveId" clId="{1285200B-2F2C-4D22-8DEA-9F4DC38BC19E}" dt="2024-01-22T06:31:09.518" v="5303" actId="1035"/>
          <ac:spMkLst>
            <pc:docMk/>
            <pc:sldMk cId="754544032" sldId="391"/>
            <ac:spMk id="12" creationId="{25148047-2379-305F-D3E4-D3BC486AFFCB}"/>
          </ac:spMkLst>
        </pc:spChg>
        <pc:spChg chg="add del mod">
          <ac:chgData name="design studio moara" userId="bb76c698d5ed7a70" providerId="LiveId" clId="{1285200B-2F2C-4D22-8DEA-9F4DC38BC19E}" dt="2024-01-22T06:20:14.183" v="4991" actId="478"/>
          <ac:spMkLst>
            <pc:docMk/>
            <pc:sldMk cId="754544032" sldId="391"/>
            <ac:spMk id="13" creationId="{4B0341C6-A397-27AC-B833-3B51015BD1D4}"/>
          </ac:spMkLst>
        </pc:spChg>
        <pc:spChg chg="add del mod">
          <ac:chgData name="design studio moara" userId="bb76c698d5ed7a70" providerId="LiveId" clId="{1285200B-2F2C-4D22-8DEA-9F4DC38BC19E}" dt="2024-01-22T06:24:36.023" v="5022" actId="478"/>
          <ac:spMkLst>
            <pc:docMk/>
            <pc:sldMk cId="754544032" sldId="391"/>
            <ac:spMk id="14" creationId="{F37DD6CE-2750-0D0D-1B2D-853F73BBB168}"/>
          </ac:spMkLst>
        </pc:spChg>
        <pc:spChg chg="mod topLvl">
          <ac:chgData name="design studio moara" userId="bb76c698d5ed7a70" providerId="LiveId" clId="{1285200B-2F2C-4D22-8DEA-9F4DC38BC19E}" dt="2024-01-22T06:24:12.815" v="5006" actId="164"/>
          <ac:spMkLst>
            <pc:docMk/>
            <pc:sldMk cId="754544032" sldId="391"/>
            <ac:spMk id="25" creationId="{D801AC5D-A90E-24BA-9B14-ABEC2689C375}"/>
          </ac:spMkLst>
        </pc:spChg>
        <pc:spChg chg="del">
          <ac:chgData name="design studio moara" userId="bb76c698d5ed7a70" providerId="LiveId" clId="{1285200B-2F2C-4D22-8DEA-9F4DC38BC19E}" dt="2024-01-22T06:19:24.958" v="4977" actId="478"/>
          <ac:spMkLst>
            <pc:docMk/>
            <pc:sldMk cId="754544032" sldId="391"/>
            <ac:spMk id="26" creationId="{32B3C541-628B-9109-840C-BAE97D333C0D}"/>
          </ac:spMkLst>
        </pc:spChg>
        <pc:spChg chg="mod topLvl">
          <ac:chgData name="design studio moara" userId="bb76c698d5ed7a70" providerId="LiveId" clId="{1285200B-2F2C-4D22-8DEA-9F4DC38BC19E}" dt="2024-01-22T06:24:30.912" v="5021" actId="14100"/>
          <ac:spMkLst>
            <pc:docMk/>
            <pc:sldMk cId="754544032" sldId="391"/>
            <ac:spMk id="27" creationId="{D5DDF09B-EBA3-A0D9-AF08-4A65B43A5EFC}"/>
          </ac:spMkLst>
        </pc:spChg>
        <pc:spChg chg="mod">
          <ac:chgData name="design studio moara" userId="bb76c698d5ed7a70" providerId="LiveId" clId="{1285200B-2F2C-4D22-8DEA-9F4DC38BC19E}" dt="2024-01-22T06:24:07.371" v="5004" actId="165"/>
          <ac:spMkLst>
            <pc:docMk/>
            <pc:sldMk cId="754544032" sldId="391"/>
            <ac:spMk id="32" creationId="{50E3CFA3-D3EE-DDA2-0B08-B36FC99D45CF}"/>
          </ac:spMkLst>
        </pc:spChg>
        <pc:spChg chg="mod">
          <ac:chgData name="design studio moara" userId="bb76c698d5ed7a70" providerId="LiveId" clId="{1285200B-2F2C-4D22-8DEA-9F4DC38BC19E}" dt="2024-01-22T06:24:19.229" v="5014"/>
          <ac:spMkLst>
            <pc:docMk/>
            <pc:sldMk cId="754544032" sldId="391"/>
            <ac:spMk id="36" creationId="{4B41C4A9-D994-6BD6-ED92-1F71E23A096A}"/>
          </ac:spMkLst>
        </pc:spChg>
        <pc:spChg chg="mod">
          <ac:chgData name="design studio moara" userId="bb76c698d5ed7a70" providerId="LiveId" clId="{1285200B-2F2C-4D22-8DEA-9F4DC38BC19E}" dt="2024-01-22T06:24:19.229" v="5014"/>
          <ac:spMkLst>
            <pc:docMk/>
            <pc:sldMk cId="754544032" sldId="391"/>
            <ac:spMk id="38" creationId="{093A2FE7-1FD7-6D8A-451E-DF75C6322877}"/>
          </ac:spMkLst>
        </pc:spChg>
        <pc:spChg chg="mod">
          <ac:chgData name="design studio moara" userId="bb76c698d5ed7a70" providerId="LiveId" clId="{1285200B-2F2C-4D22-8DEA-9F4DC38BC19E}" dt="2024-01-22T06:24:25.747" v="5018"/>
          <ac:spMkLst>
            <pc:docMk/>
            <pc:sldMk cId="754544032" sldId="391"/>
            <ac:spMk id="40" creationId="{6CA7C3D6-F48F-5510-23F1-EE4C109561CA}"/>
          </ac:spMkLst>
        </pc:spChg>
        <pc:spChg chg="mod">
          <ac:chgData name="design studio moara" userId="bb76c698d5ed7a70" providerId="LiveId" clId="{1285200B-2F2C-4D22-8DEA-9F4DC38BC19E}" dt="2024-01-22T06:24:25.747" v="5018"/>
          <ac:spMkLst>
            <pc:docMk/>
            <pc:sldMk cId="754544032" sldId="391"/>
            <ac:spMk id="41" creationId="{E638CD05-24D8-0BC3-EDB5-8AB402F3949F}"/>
          </ac:spMkLst>
        </pc:spChg>
        <pc:spChg chg="add mod">
          <ac:chgData name="design studio moara" userId="bb76c698d5ed7a70" providerId="LiveId" clId="{1285200B-2F2C-4D22-8DEA-9F4DC38BC19E}" dt="2024-01-22T06:32:31.850" v="5340" actId="1076"/>
          <ac:spMkLst>
            <pc:docMk/>
            <pc:sldMk cId="754544032" sldId="391"/>
            <ac:spMk id="42" creationId="{4E6B3646-4F8C-7C60-7CE8-266118BF43F4}"/>
          </ac:spMkLst>
        </pc:spChg>
        <pc:spChg chg="mod">
          <ac:chgData name="design studio moara" userId="bb76c698d5ed7a70" providerId="LiveId" clId="{1285200B-2F2C-4D22-8DEA-9F4DC38BC19E}" dt="2024-01-22T06:27:12.740" v="5062"/>
          <ac:spMkLst>
            <pc:docMk/>
            <pc:sldMk cId="754544032" sldId="391"/>
            <ac:spMk id="46" creationId="{96B23520-2EB9-E7B7-85AE-C9253E96CA78}"/>
          </ac:spMkLst>
        </pc:spChg>
        <pc:spChg chg="mod">
          <ac:chgData name="design studio moara" userId="bb76c698d5ed7a70" providerId="LiveId" clId="{1285200B-2F2C-4D22-8DEA-9F4DC38BC19E}" dt="2024-01-22T06:27:12.740" v="5062"/>
          <ac:spMkLst>
            <pc:docMk/>
            <pc:sldMk cId="754544032" sldId="391"/>
            <ac:spMk id="47" creationId="{B27CA7F4-4E84-E040-E5C4-0D872B2ABF60}"/>
          </ac:spMkLst>
        </pc:spChg>
        <pc:spChg chg="mod">
          <ac:chgData name="design studio moara" userId="bb76c698d5ed7a70" providerId="LiveId" clId="{1285200B-2F2C-4D22-8DEA-9F4DC38BC19E}" dt="2024-01-22T06:27:41.379" v="5093" actId="20577"/>
          <ac:spMkLst>
            <pc:docMk/>
            <pc:sldMk cId="754544032" sldId="391"/>
            <ac:spMk id="53" creationId="{A3D8FA35-0CA6-03F1-D400-6AB01D18EAD8}"/>
          </ac:spMkLst>
        </pc:spChg>
        <pc:spChg chg="mod">
          <ac:chgData name="design studio moara" userId="bb76c698d5ed7a70" providerId="LiveId" clId="{1285200B-2F2C-4D22-8DEA-9F4DC38BC19E}" dt="2024-01-22T06:31:17.878" v="5311" actId="20577"/>
          <ac:spMkLst>
            <pc:docMk/>
            <pc:sldMk cId="754544032" sldId="391"/>
            <ac:spMk id="58" creationId="{29DE7814-C817-7874-A0DF-598C0995DC12}"/>
          </ac:spMkLst>
        </pc:spChg>
        <pc:spChg chg="mod">
          <ac:chgData name="design studio moara" userId="bb76c698d5ed7a70" providerId="LiveId" clId="{1285200B-2F2C-4D22-8DEA-9F4DC38BC19E}" dt="2024-01-22T06:27:12.740" v="5062"/>
          <ac:spMkLst>
            <pc:docMk/>
            <pc:sldMk cId="754544032" sldId="391"/>
            <ac:spMk id="59" creationId="{7163330C-D58D-39F5-C147-D1FB81304E6D}"/>
          </ac:spMkLst>
        </pc:spChg>
        <pc:spChg chg="mod">
          <ac:chgData name="design studio moara" userId="bb76c698d5ed7a70" providerId="LiveId" clId="{1285200B-2F2C-4D22-8DEA-9F4DC38BC19E}" dt="2024-01-22T06:27:44.940" v="5094"/>
          <ac:spMkLst>
            <pc:docMk/>
            <pc:sldMk cId="754544032" sldId="391"/>
            <ac:spMk id="61" creationId="{64D619BA-3311-D433-47CF-95EDC702D1EA}"/>
          </ac:spMkLst>
        </pc:spChg>
        <pc:spChg chg="add del mod">
          <ac:chgData name="design studio moara" userId="bb76c698d5ed7a70" providerId="LiveId" clId="{1285200B-2F2C-4D22-8DEA-9F4DC38BC19E}" dt="2024-01-22T06:30:35.602" v="5263" actId="478"/>
          <ac:spMkLst>
            <pc:docMk/>
            <pc:sldMk cId="754544032" sldId="391"/>
            <ac:spMk id="70" creationId="{88DD496D-01A2-333B-1724-AD07560C32B3}"/>
          </ac:spMkLst>
        </pc:spChg>
        <pc:grpChg chg="add del mod">
          <ac:chgData name="design studio moara" userId="bb76c698d5ed7a70" providerId="LiveId" clId="{1285200B-2F2C-4D22-8DEA-9F4DC38BC19E}" dt="2024-01-22T06:22:15.264" v="5003" actId="478"/>
          <ac:grpSpMkLst>
            <pc:docMk/>
            <pc:sldMk cId="754544032" sldId="391"/>
            <ac:grpSpMk id="10" creationId="{40993E96-9B1F-0044-9DCD-32F55803A64F}"/>
          </ac:grpSpMkLst>
        </pc:grpChg>
        <pc:grpChg chg="add del mod">
          <ac:chgData name="design studio moara" userId="bb76c698d5ed7a70" providerId="LiveId" clId="{1285200B-2F2C-4D22-8DEA-9F4DC38BC19E}" dt="2024-01-22T06:24:07.371" v="5004" actId="165"/>
          <ac:grpSpMkLst>
            <pc:docMk/>
            <pc:sldMk cId="754544032" sldId="391"/>
            <ac:grpSpMk id="20" creationId="{0CBC19E1-E5D3-D193-A647-A62F7CEEDED3}"/>
          </ac:grpSpMkLst>
        </pc:grpChg>
        <pc:grpChg chg="del mod topLvl">
          <ac:chgData name="design studio moara" userId="bb76c698d5ed7a70" providerId="LiveId" clId="{1285200B-2F2C-4D22-8DEA-9F4DC38BC19E}" dt="2024-01-22T06:28:08.077" v="5106" actId="478"/>
          <ac:grpSpMkLst>
            <pc:docMk/>
            <pc:sldMk cId="754544032" sldId="391"/>
            <ac:grpSpMk id="21" creationId="{205DCE25-FA14-8F14-3134-9EA0B5413F78}"/>
          </ac:grpSpMkLst>
        </pc:grpChg>
        <pc:grpChg chg="mod">
          <ac:chgData name="design studio moara" userId="bb76c698d5ed7a70" providerId="LiveId" clId="{1285200B-2F2C-4D22-8DEA-9F4DC38BC19E}" dt="2024-01-22T06:19:47.162" v="4979" actId="164"/>
          <ac:grpSpMkLst>
            <pc:docMk/>
            <pc:sldMk cId="754544032" sldId="391"/>
            <ac:grpSpMk id="28" creationId="{318D943A-6019-61A3-B6E6-F96891E13A75}"/>
          </ac:grpSpMkLst>
        </pc:grpChg>
        <pc:grpChg chg="add del mod">
          <ac:chgData name="design studio moara" userId="bb76c698d5ed7a70" providerId="LiveId" clId="{1285200B-2F2C-4D22-8DEA-9F4DC38BC19E}" dt="2024-01-22T06:26:56.950" v="5056" actId="478"/>
          <ac:grpSpMkLst>
            <pc:docMk/>
            <pc:sldMk cId="754544032" sldId="391"/>
            <ac:grpSpMk id="34" creationId="{484E40C6-1E2B-7B5C-C966-F42590E357EF}"/>
          </ac:grpSpMkLst>
        </pc:grpChg>
        <pc:grpChg chg="add del mod">
          <ac:chgData name="design studio moara" userId="bb76c698d5ed7a70" providerId="LiveId" clId="{1285200B-2F2C-4D22-8DEA-9F4DC38BC19E}" dt="2024-01-22T06:27:46.847" v="5095" actId="478"/>
          <ac:grpSpMkLst>
            <pc:docMk/>
            <pc:sldMk cId="754544032" sldId="391"/>
            <ac:grpSpMk id="35" creationId="{85F4E474-E1AB-ECBF-5AE8-4B3A83DB8903}"/>
          </ac:grpSpMkLst>
        </pc:grpChg>
        <pc:grpChg chg="add del mod">
          <ac:chgData name="design studio moara" userId="bb76c698d5ed7a70" providerId="LiveId" clId="{1285200B-2F2C-4D22-8DEA-9F4DC38BC19E}" dt="2024-01-22T06:24:28.521" v="5020" actId="478"/>
          <ac:grpSpMkLst>
            <pc:docMk/>
            <pc:sldMk cId="754544032" sldId="391"/>
            <ac:grpSpMk id="39" creationId="{13CDCA16-4CD9-7D8A-A205-A4BE6E8393DB}"/>
          </ac:grpSpMkLst>
        </pc:grpChg>
        <pc:grpChg chg="add mod">
          <ac:chgData name="design studio moara" userId="bb76c698d5ed7a70" providerId="LiveId" clId="{1285200B-2F2C-4D22-8DEA-9F4DC38BC19E}" dt="2024-01-22T06:30:51.867" v="5286" actId="1037"/>
          <ac:grpSpMkLst>
            <pc:docMk/>
            <pc:sldMk cId="754544032" sldId="391"/>
            <ac:grpSpMk id="44" creationId="{9789DEF4-EBED-3D90-D228-03D8D7676EB7}"/>
          </ac:grpSpMkLst>
        </pc:grpChg>
        <pc:grpChg chg="mod">
          <ac:chgData name="design studio moara" userId="bb76c698d5ed7a70" providerId="LiveId" clId="{1285200B-2F2C-4D22-8DEA-9F4DC38BC19E}" dt="2024-01-22T06:27:12.740" v="5062"/>
          <ac:grpSpMkLst>
            <pc:docMk/>
            <pc:sldMk cId="754544032" sldId="391"/>
            <ac:grpSpMk id="49" creationId="{9C3D637F-641A-6F83-8FF4-1DD1EF4F1709}"/>
          </ac:grpSpMkLst>
        </pc:grpChg>
        <pc:grpChg chg="del">
          <ac:chgData name="design studio moara" userId="bb76c698d5ed7a70" providerId="LiveId" clId="{1285200B-2F2C-4D22-8DEA-9F4DC38BC19E}" dt="2024-01-22T06:19:24.958" v="4977" actId="478"/>
          <ac:grpSpMkLst>
            <pc:docMk/>
            <pc:sldMk cId="754544032" sldId="391"/>
            <ac:grpSpMk id="51" creationId="{7D4D1684-0FE7-4D97-222F-548E73C76B3A}"/>
          </ac:grpSpMkLst>
        </pc:grpChg>
        <pc:grpChg chg="del">
          <ac:chgData name="design studio moara" userId="bb76c698d5ed7a70" providerId="LiveId" clId="{1285200B-2F2C-4D22-8DEA-9F4DC38BC19E}" dt="2024-01-22T06:19:24.958" v="4977" actId="478"/>
          <ac:grpSpMkLst>
            <pc:docMk/>
            <pc:sldMk cId="754544032" sldId="391"/>
            <ac:grpSpMk id="52" creationId="{D9943B57-EEE8-C131-741E-60F6EFF3A027}"/>
          </ac:grpSpMkLst>
        </pc:grpChg>
        <pc:grpChg chg="add mod">
          <ac:chgData name="design studio moara" userId="bb76c698d5ed7a70" providerId="LiveId" clId="{1285200B-2F2C-4D22-8DEA-9F4DC38BC19E}" dt="2024-01-22T06:30:56.720" v="5302" actId="1038"/>
          <ac:grpSpMkLst>
            <pc:docMk/>
            <pc:sldMk cId="754544032" sldId="391"/>
            <ac:grpSpMk id="57" creationId="{0A860757-D457-FE3B-C17A-E959709A8E42}"/>
          </ac:grpSpMkLst>
        </pc:grpChg>
        <pc:grpChg chg="mod">
          <ac:chgData name="design studio moara" userId="bb76c698d5ed7a70" providerId="LiveId" clId="{1285200B-2F2C-4D22-8DEA-9F4DC38BC19E}" dt="2024-01-22T06:27:12.740" v="5062"/>
          <ac:grpSpMkLst>
            <pc:docMk/>
            <pc:sldMk cId="754544032" sldId="391"/>
            <ac:grpSpMk id="60" creationId="{6F45F400-F952-3E7E-D0B7-04B10F8DBDAB}"/>
          </ac:grpSpMkLst>
        </pc:grpChg>
        <pc:grpChg chg="add del mod">
          <ac:chgData name="design studio moara" userId="bb76c698d5ed7a70" providerId="LiveId" clId="{1285200B-2F2C-4D22-8DEA-9F4DC38BC19E}" dt="2024-01-22T06:30:03.642" v="5187" actId="478"/>
          <ac:grpSpMkLst>
            <pc:docMk/>
            <pc:sldMk cId="754544032" sldId="391"/>
            <ac:grpSpMk id="71" creationId="{241943D4-83D5-B763-6D0B-D96D9D3255B4}"/>
          </ac:grpSpMkLst>
        </pc:grpChg>
        <pc:picChg chg="mod">
          <ac:chgData name="design studio moara" userId="bb76c698d5ed7a70" providerId="LiveId" clId="{1285200B-2F2C-4D22-8DEA-9F4DC38BC19E}" dt="2024-01-22T06:24:07.371" v="5004" actId="165"/>
          <ac:picMkLst>
            <pc:docMk/>
            <pc:sldMk cId="754544032" sldId="391"/>
            <ac:picMk id="33" creationId="{F7B36CE1-E07B-445F-4F96-8B6A9EC1816C}"/>
          </ac:picMkLst>
        </pc:picChg>
        <pc:cxnChg chg="del">
          <ac:chgData name="design studio moara" userId="bb76c698d5ed7a70" providerId="LiveId" clId="{1285200B-2F2C-4D22-8DEA-9F4DC38BC19E}" dt="2024-01-22T06:18:26.959" v="4976" actId="478"/>
          <ac:cxnSpMkLst>
            <pc:docMk/>
            <pc:sldMk cId="754544032" sldId="391"/>
            <ac:cxnSpMk id="4" creationId="{1B1F2976-1966-C956-D86C-799CEE4BC71B}"/>
          </ac:cxnSpMkLst>
        </pc:cxnChg>
        <pc:cxnChg chg="add del mod">
          <ac:chgData name="design studio moara" userId="bb76c698d5ed7a70" providerId="LiveId" clId="{1285200B-2F2C-4D22-8DEA-9F4DC38BC19E}" dt="2024-01-22T06:21:26.015" v="4999" actId="478"/>
          <ac:cxnSpMkLst>
            <pc:docMk/>
            <pc:sldMk cId="754544032" sldId="391"/>
            <ac:cxnSpMk id="15" creationId="{E3763BE9-63FC-992D-DB05-BB7C62C4C2B9}"/>
          </ac:cxnSpMkLst>
        </pc:cxnChg>
        <pc:cxnChg chg="del">
          <ac:chgData name="design studio moara" userId="bb76c698d5ed7a70" providerId="LiveId" clId="{1285200B-2F2C-4D22-8DEA-9F4DC38BC19E}" dt="2024-01-22T06:18:26.959" v="4976" actId="478"/>
          <ac:cxnSpMkLst>
            <pc:docMk/>
            <pc:sldMk cId="754544032" sldId="391"/>
            <ac:cxnSpMk id="37" creationId="{F361FC41-E687-BBBF-0BB4-83FA77F523CC}"/>
          </ac:cxnSpMkLst>
        </pc:cxnChg>
        <pc:cxnChg chg="mod">
          <ac:chgData name="design studio moara" userId="bb76c698d5ed7a70" providerId="LiveId" clId="{1285200B-2F2C-4D22-8DEA-9F4DC38BC19E}" dt="2024-01-22T06:27:12.740" v="5062"/>
          <ac:cxnSpMkLst>
            <pc:docMk/>
            <pc:sldMk cId="754544032" sldId="391"/>
            <ac:cxnSpMk id="54" creationId="{A4B67F20-2804-37B2-AA76-654F119C34E4}"/>
          </ac:cxnSpMkLst>
        </pc:cxnChg>
        <pc:cxnChg chg="mod">
          <ac:chgData name="design studio moara" userId="bb76c698d5ed7a70" providerId="LiveId" clId="{1285200B-2F2C-4D22-8DEA-9F4DC38BC19E}" dt="2024-01-22T06:27:12.740" v="5062"/>
          <ac:cxnSpMkLst>
            <pc:docMk/>
            <pc:sldMk cId="754544032" sldId="391"/>
            <ac:cxnSpMk id="55" creationId="{7A1189E0-6A5F-21A7-4A5B-B7E6C7FFE505}"/>
          </ac:cxnSpMkLst>
        </pc:cxnChg>
        <pc:cxnChg chg="mod">
          <ac:chgData name="design studio moara" userId="bb76c698d5ed7a70" providerId="LiveId" clId="{1285200B-2F2C-4D22-8DEA-9F4DC38BC19E}" dt="2024-01-22T06:27:12.740" v="5062"/>
          <ac:cxnSpMkLst>
            <pc:docMk/>
            <pc:sldMk cId="754544032" sldId="391"/>
            <ac:cxnSpMk id="56" creationId="{DFDE2896-5FF3-86D5-D60E-F30CC15141CE}"/>
          </ac:cxnSpMkLst>
        </pc:cxnChg>
        <pc:cxnChg chg="mod">
          <ac:chgData name="design studio moara" userId="bb76c698d5ed7a70" providerId="LiveId" clId="{1285200B-2F2C-4D22-8DEA-9F4DC38BC19E}" dt="2024-01-22T06:27:12.740" v="5062"/>
          <ac:cxnSpMkLst>
            <pc:docMk/>
            <pc:sldMk cId="754544032" sldId="391"/>
            <ac:cxnSpMk id="62" creationId="{22E6BF39-4622-8B17-9D65-FEAED0747C89}"/>
          </ac:cxnSpMkLst>
        </pc:cxnChg>
        <pc:cxnChg chg="mod">
          <ac:chgData name="design studio moara" userId="bb76c698d5ed7a70" providerId="LiveId" clId="{1285200B-2F2C-4D22-8DEA-9F4DC38BC19E}" dt="2024-01-22T06:27:12.740" v="5062"/>
          <ac:cxnSpMkLst>
            <pc:docMk/>
            <pc:sldMk cId="754544032" sldId="391"/>
            <ac:cxnSpMk id="63" creationId="{42FCFA1C-9DC2-B0CA-768B-870028600D76}"/>
          </ac:cxnSpMkLst>
        </pc:cxnChg>
        <pc:cxnChg chg="mod">
          <ac:chgData name="design studio moara" userId="bb76c698d5ed7a70" providerId="LiveId" clId="{1285200B-2F2C-4D22-8DEA-9F4DC38BC19E}" dt="2024-01-22T06:27:12.740" v="5062"/>
          <ac:cxnSpMkLst>
            <pc:docMk/>
            <pc:sldMk cId="754544032" sldId="391"/>
            <ac:cxnSpMk id="64" creationId="{63AA4140-C364-E64C-A871-59C186118C6B}"/>
          </ac:cxnSpMkLst>
        </pc:cxnChg>
        <pc:cxnChg chg="add del mod">
          <ac:chgData name="design studio moara" userId="bb76c698d5ed7a70" providerId="LiveId" clId="{1285200B-2F2C-4D22-8DEA-9F4DC38BC19E}" dt="2024-01-22T06:29:13.248" v="5158" actId="478"/>
          <ac:cxnSpMkLst>
            <pc:docMk/>
            <pc:sldMk cId="754544032" sldId="391"/>
            <ac:cxnSpMk id="65" creationId="{FA8E1057-CF2D-2AC2-12C3-422B59CA1F4C}"/>
          </ac:cxnSpMkLst>
        </pc:cxnChg>
        <pc:cxnChg chg="add del mod">
          <ac:chgData name="design studio moara" userId="bb76c698d5ed7a70" providerId="LiveId" clId="{1285200B-2F2C-4D22-8DEA-9F4DC38BC19E}" dt="2024-01-22T06:28:32.548" v="5115" actId="478"/>
          <ac:cxnSpMkLst>
            <pc:docMk/>
            <pc:sldMk cId="754544032" sldId="391"/>
            <ac:cxnSpMk id="66" creationId="{3904425B-A7DA-B64C-1B56-C7F8BF7A5537}"/>
          </ac:cxnSpMkLst>
        </pc:cxnChg>
        <pc:cxnChg chg="add del mod">
          <ac:chgData name="design studio moara" userId="bb76c698d5ed7a70" providerId="LiveId" clId="{1285200B-2F2C-4D22-8DEA-9F4DC38BC19E}" dt="2024-01-22T06:28:57.967" v="5132" actId="478"/>
          <ac:cxnSpMkLst>
            <pc:docMk/>
            <pc:sldMk cId="754544032" sldId="391"/>
            <ac:cxnSpMk id="67" creationId="{0FE9A73D-B878-DFC1-2DEE-77B0849936D6}"/>
          </ac:cxnSpMkLst>
        </pc:cxnChg>
        <pc:cxnChg chg="mod">
          <ac:chgData name="design studio moara" userId="bb76c698d5ed7a70" providerId="LiveId" clId="{1285200B-2F2C-4D22-8DEA-9F4DC38BC19E}" dt="2024-01-22T06:29:36.851" v="5163"/>
          <ac:cxnSpMkLst>
            <pc:docMk/>
            <pc:sldMk cId="754544032" sldId="391"/>
            <ac:cxnSpMk id="72" creationId="{9A5E35E5-2FDE-22E6-88AA-3FDFCF33EB5F}"/>
          </ac:cxnSpMkLst>
        </pc:cxnChg>
        <pc:cxnChg chg="mod">
          <ac:chgData name="design studio moara" userId="bb76c698d5ed7a70" providerId="LiveId" clId="{1285200B-2F2C-4D22-8DEA-9F4DC38BC19E}" dt="2024-01-22T06:29:36.851" v="5163"/>
          <ac:cxnSpMkLst>
            <pc:docMk/>
            <pc:sldMk cId="754544032" sldId="391"/>
            <ac:cxnSpMk id="73" creationId="{D3104526-B57F-306B-2F2A-63569718C264}"/>
          </ac:cxnSpMkLst>
        </pc:cxnChg>
        <pc:cxnChg chg="mod">
          <ac:chgData name="design studio moara" userId="bb76c698d5ed7a70" providerId="LiveId" clId="{1285200B-2F2C-4D22-8DEA-9F4DC38BC19E}" dt="2024-01-22T06:29:36.851" v="5163"/>
          <ac:cxnSpMkLst>
            <pc:docMk/>
            <pc:sldMk cId="754544032" sldId="391"/>
            <ac:cxnSpMk id="74" creationId="{C3808901-5F25-31E4-92F1-16344D87AAD7}"/>
          </ac:cxnSpMkLst>
        </pc:cxnChg>
      </pc:sldChg>
      <pc:sldChg chg="addSp delSp modSp add mod modClrScheme chgLayout">
        <pc:chgData name="design studio moara" userId="bb76c698d5ed7a70" providerId="LiveId" clId="{1285200B-2F2C-4D22-8DEA-9F4DC38BC19E}" dt="2024-01-23T05:48:05.933" v="11722" actId="207"/>
        <pc:sldMkLst>
          <pc:docMk/>
          <pc:sldMk cId="1549020574" sldId="392"/>
        </pc:sldMkLst>
        <pc:spChg chg="add del mod ord">
          <ac:chgData name="design studio moara" userId="bb76c698d5ed7a70" providerId="LiveId" clId="{1285200B-2F2C-4D22-8DEA-9F4DC38BC19E}" dt="2024-01-22T07:39:47.880" v="6570" actId="931"/>
          <ac:spMkLst>
            <pc:docMk/>
            <pc:sldMk cId="1549020574" sldId="392"/>
            <ac:spMk id="2" creationId="{23B6F434-EC9D-1667-8DA6-125DA055E951}"/>
          </ac:spMkLst>
        </pc:spChg>
        <pc:spChg chg="mod">
          <ac:chgData name="design studio moara" userId="bb76c698d5ed7a70" providerId="LiveId" clId="{1285200B-2F2C-4D22-8DEA-9F4DC38BC19E}" dt="2024-01-22T07:31:34.170" v="6452"/>
          <ac:spMkLst>
            <pc:docMk/>
            <pc:sldMk cId="1549020574" sldId="392"/>
            <ac:spMk id="4" creationId="{333B622D-31BB-0F07-B9AB-CB024080402A}"/>
          </ac:spMkLst>
        </pc:spChg>
        <pc:spChg chg="mod">
          <ac:chgData name="design studio moara" userId="bb76c698d5ed7a70" providerId="LiveId" clId="{1285200B-2F2C-4D22-8DEA-9F4DC38BC19E}" dt="2024-01-22T07:36:44.429" v="6522" actId="20577"/>
          <ac:spMkLst>
            <pc:docMk/>
            <pc:sldMk cId="1549020574" sldId="392"/>
            <ac:spMk id="6" creationId="{E4546488-D9DB-6BD7-0595-902770FBEF0F}"/>
          </ac:spMkLst>
        </pc:spChg>
        <pc:spChg chg="mod">
          <ac:chgData name="design studio moara" userId="bb76c698d5ed7a70" providerId="LiveId" clId="{1285200B-2F2C-4D22-8DEA-9F4DC38BC19E}" dt="2024-01-22T07:31:34.170" v="6452"/>
          <ac:spMkLst>
            <pc:docMk/>
            <pc:sldMk cId="1549020574" sldId="392"/>
            <ac:spMk id="8" creationId="{907AD1E0-9A43-1B04-1435-1AD5075A77F4}"/>
          </ac:spMkLst>
        </pc:spChg>
        <pc:spChg chg="mod">
          <ac:chgData name="design studio moara" userId="bb76c698d5ed7a70" providerId="LiveId" clId="{1285200B-2F2C-4D22-8DEA-9F4DC38BC19E}" dt="2024-01-22T07:33:25.231" v="6473" actId="14100"/>
          <ac:spMkLst>
            <pc:docMk/>
            <pc:sldMk cId="1549020574" sldId="392"/>
            <ac:spMk id="9" creationId="{14C3A942-4BE5-E071-C705-DDA8FFC913B6}"/>
          </ac:spMkLst>
        </pc:spChg>
        <pc:spChg chg="del">
          <ac:chgData name="design studio moara" userId="bb76c698d5ed7a70" providerId="LiveId" clId="{1285200B-2F2C-4D22-8DEA-9F4DC38BC19E}" dt="2024-01-22T07:35:59.995" v="6517" actId="478"/>
          <ac:spMkLst>
            <pc:docMk/>
            <pc:sldMk cId="1549020574" sldId="392"/>
            <ac:spMk id="11" creationId="{64594A1A-48F5-46D1-1AA9-9A289EA7F697}"/>
          </ac:spMkLst>
        </pc:spChg>
        <pc:spChg chg="mod">
          <ac:chgData name="design studio moara" userId="bb76c698d5ed7a70" providerId="LiveId" clId="{1285200B-2F2C-4D22-8DEA-9F4DC38BC19E}" dt="2024-01-22T07:32:17.753" v="6466" actId="1036"/>
          <ac:spMkLst>
            <pc:docMk/>
            <pc:sldMk cId="1549020574" sldId="392"/>
            <ac:spMk id="12" creationId="{25148047-2379-305F-D3E4-D3BC486AFFCB}"/>
          </ac:spMkLst>
        </pc:spChg>
        <pc:spChg chg="mod">
          <ac:chgData name="design studio moara" userId="bb76c698d5ed7a70" providerId="LiveId" clId="{1285200B-2F2C-4D22-8DEA-9F4DC38BC19E}" dt="2024-01-22T07:31:50.764" v="6456"/>
          <ac:spMkLst>
            <pc:docMk/>
            <pc:sldMk cId="1549020574" sldId="392"/>
            <ac:spMk id="16" creationId="{173C2486-326F-FAA8-D349-4F3C795F5AE4}"/>
          </ac:spMkLst>
        </pc:spChg>
        <pc:spChg chg="mod">
          <ac:chgData name="design studio moara" userId="bb76c698d5ed7a70" providerId="LiveId" clId="{1285200B-2F2C-4D22-8DEA-9F4DC38BC19E}" dt="2024-01-22T07:31:50.764" v="6456"/>
          <ac:spMkLst>
            <pc:docMk/>
            <pc:sldMk cId="1549020574" sldId="392"/>
            <ac:spMk id="18" creationId="{F0CF2E5D-9AB9-2BF8-436A-4E8370944750}"/>
          </ac:spMkLst>
        </pc:spChg>
        <pc:spChg chg="mod">
          <ac:chgData name="design studio moara" userId="bb76c698d5ed7a70" providerId="LiveId" clId="{1285200B-2F2C-4D22-8DEA-9F4DC38BC19E}" dt="2024-01-22T07:32:59.490" v="6470" actId="207"/>
          <ac:spMkLst>
            <pc:docMk/>
            <pc:sldMk cId="1549020574" sldId="392"/>
            <ac:spMk id="23" creationId="{DAB15341-F6F7-0CC7-F2E6-C5B17E43BF3E}"/>
          </ac:spMkLst>
        </pc:spChg>
        <pc:spChg chg="mod">
          <ac:chgData name="design studio moara" userId="bb76c698d5ed7a70" providerId="LiveId" clId="{1285200B-2F2C-4D22-8DEA-9F4DC38BC19E}" dt="2024-01-22T07:33:03.754" v="6471" actId="207"/>
          <ac:spMkLst>
            <pc:docMk/>
            <pc:sldMk cId="1549020574" sldId="392"/>
            <ac:spMk id="24" creationId="{1AC1356C-EB60-2E59-CF96-A5C21CA9CF92}"/>
          </ac:spMkLst>
        </pc:spChg>
        <pc:spChg chg="add mod">
          <ac:chgData name="design studio moara" userId="bb76c698d5ed7a70" providerId="LiveId" clId="{1285200B-2F2C-4D22-8DEA-9F4DC38BC19E}" dt="2024-01-23T05:48:05.933" v="11722" actId="207"/>
          <ac:spMkLst>
            <pc:docMk/>
            <pc:sldMk cId="1549020574" sldId="392"/>
            <ac:spMk id="25" creationId="{2BD1C6EA-1786-52FD-9F0D-FBDC9D999A7E}"/>
          </ac:spMkLst>
        </pc:spChg>
        <pc:spChg chg="mod topLvl">
          <ac:chgData name="design studio moara" userId="bb76c698d5ed7a70" providerId="LiveId" clId="{1285200B-2F2C-4D22-8DEA-9F4DC38BC19E}" dt="2024-01-22T07:35:10.212" v="6495" actId="1038"/>
          <ac:spMkLst>
            <pc:docMk/>
            <pc:sldMk cId="1549020574" sldId="392"/>
            <ac:spMk id="27" creationId="{A6FCB52E-E761-709D-5B8A-2B428B13FA52}"/>
          </ac:spMkLst>
        </pc:spChg>
        <pc:spChg chg="mod topLvl">
          <ac:chgData name="design studio moara" userId="bb76c698d5ed7a70" providerId="LiveId" clId="{1285200B-2F2C-4D22-8DEA-9F4DC38BC19E}" dt="2024-01-22T07:35:15.578" v="6497" actId="1076"/>
          <ac:spMkLst>
            <pc:docMk/>
            <pc:sldMk cId="1549020574" sldId="392"/>
            <ac:spMk id="29" creationId="{8204A884-4AC9-C107-BA63-561898E7F1A5}"/>
          </ac:spMkLst>
        </pc:spChg>
        <pc:spChg chg="mod">
          <ac:chgData name="design studio moara" userId="bb76c698d5ed7a70" providerId="LiveId" clId="{1285200B-2F2C-4D22-8DEA-9F4DC38BC19E}" dt="2024-01-22T07:34:58.101" v="6489" actId="165"/>
          <ac:spMkLst>
            <pc:docMk/>
            <pc:sldMk cId="1549020574" sldId="392"/>
            <ac:spMk id="30" creationId="{03AC52F4-0E5C-AE3E-E5AD-CFBB5EBC6A9E}"/>
          </ac:spMkLst>
        </pc:spChg>
        <pc:spChg chg="mod">
          <ac:chgData name="design studio moara" userId="bb76c698d5ed7a70" providerId="LiveId" clId="{1285200B-2F2C-4D22-8DEA-9F4DC38BC19E}" dt="2024-01-22T07:34:58.101" v="6489" actId="165"/>
          <ac:spMkLst>
            <pc:docMk/>
            <pc:sldMk cId="1549020574" sldId="392"/>
            <ac:spMk id="31" creationId="{0515F74D-4300-2552-4857-6335D4FDDE69}"/>
          </ac:spMkLst>
        </pc:spChg>
        <pc:spChg chg="del mod">
          <ac:chgData name="design studio moara" userId="bb76c698d5ed7a70" providerId="LiveId" clId="{1285200B-2F2C-4D22-8DEA-9F4DC38BC19E}" dt="2024-01-22T07:30:05.922" v="6406" actId="21"/>
          <ac:spMkLst>
            <pc:docMk/>
            <pc:sldMk cId="1549020574" sldId="392"/>
            <ac:spMk id="42" creationId="{4E6B3646-4F8C-7C60-7CE8-266118BF43F4}"/>
          </ac:spMkLst>
        </pc:spChg>
        <pc:spChg chg="del">
          <ac:chgData name="design studio moara" userId="bb76c698d5ed7a70" providerId="LiveId" clId="{1285200B-2F2C-4D22-8DEA-9F4DC38BC19E}" dt="2024-01-22T07:31:12.669" v="6417" actId="478"/>
          <ac:spMkLst>
            <pc:docMk/>
            <pc:sldMk cId="1549020574" sldId="392"/>
            <ac:spMk id="46" creationId="{96B23520-2EB9-E7B7-85AE-C9253E96CA78}"/>
          </ac:spMkLst>
        </pc:spChg>
        <pc:spChg chg="mod">
          <ac:chgData name="design studio moara" userId="bb76c698d5ed7a70" providerId="LiveId" clId="{1285200B-2F2C-4D22-8DEA-9F4DC38BC19E}" dt="2024-01-22T07:31:22.354" v="6438" actId="1035"/>
          <ac:spMkLst>
            <pc:docMk/>
            <pc:sldMk cId="1549020574" sldId="392"/>
            <ac:spMk id="47" creationId="{B27CA7F4-4E84-E040-E5C4-0D872B2ABF60}"/>
          </ac:spMkLst>
        </pc:spChg>
        <pc:spChg chg="mod">
          <ac:chgData name="design studio moara" userId="bb76c698d5ed7a70" providerId="LiveId" clId="{1285200B-2F2C-4D22-8DEA-9F4DC38BC19E}" dt="2024-01-22T07:31:26.494" v="6439" actId="207"/>
          <ac:spMkLst>
            <pc:docMk/>
            <pc:sldMk cId="1549020574" sldId="392"/>
            <ac:spMk id="53" creationId="{A3D8FA35-0CA6-03F1-D400-6AB01D18EAD8}"/>
          </ac:spMkLst>
        </pc:spChg>
        <pc:grpChg chg="add mod">
          <ac:chgData name="design studio moara" userId="bb76c698d5ed7a70" providerId="LiveId" clId="{1285200B-2F2C-4D22-8DEA-9F4DC38BC19E}" dt="2024-01-22T07:35:55.307" v="6516" actId="1038"/>
          <ac:grpSpMkLst>
            <pc:docMk/>
            <pc:sldMk cId="1549020574" sldId="392"/>
            <ac:grpSpMk id="3" creationId="{D37532B8-EF36-88A3-5ECD-F0999782B117}"/>
          </ac:grpSpMkLst>
        </pc:grpChg>
        <pc:grpChg chg="mod">
          <ac:chgData name="design studio moara" userId="bb76c698d5ed7a70" providerId="LiveId" clId="{1285200B-2F2C-4D22-8DEA-9F4DC38BC19E}" dt="2024-01-22T07:31:34.170" v="6452"/>
          <ac:grpSpMkLst>
            <pc:docMk/>
            <pc:sldMk cId="1549020574" sldId="392"/>
            <ac:grpSpMk id="7" creationId="{83B004F7-E415-213C-5AE7-1FC1CA56F3BB}"/>
          </ac:grpSpMkLst>
        </pc:grpChg>
        <pc:grpChg chg="add del mod">
          <ac:chgData name="design studio moara" userId="bb76c698d5ed7a70" providerId="LiveId" clId="{1285200B-2F2C-4D22-8DEA-9F4DC38BC19E}" dt="2024-01-22T07:32:23.070" v="6467" actId="478"/>
          <ac:grpSpMkLst>
            <pc:docMk/>
            <pc:sldMk cId="1549020574" sldId="392"/>
            <ac:grpSpMk id="15" creationId="{079ED290-BDD5-60E6-B5DC-225DBF6F8A6A}"/>
          </ac:grpSpMkLst>
        </pc:grpChg>
        <pc:grpChg chg="mod">
          <ac:chgData name="design studio moara" userId="bb76c698d5ed7a70" providerId="LiveId" clId="{1285200B-2F2C-4D22-8DEA-9F4DC38BC19E}" dt="2024-01-22T07:31:50.764" v="6456"/>
          <ac:grpSpMkLst>
            <pc:docMk/>
            <pc:sldMk cId="1549020574" sldId="392"/>
            <ac:grpSpMk id="17" creationId="{E97791BE-C999-AF97-F1F4-20ED27615152}"/>
          </ac:grpSpMkLst>
        </pc:grpChg>
        <pc:grpChg chg="add del mod">
          <ac:chgData name="design studio moara" userId="bb76c698d5ed7a70" providerId="LiveId" clId="{1285200B-2F2C-4D22-8DEA-9F4DC38BC19E}" dt="2024-01-22T07:33:36.955" v="6477" actId="478"/>
          <ac:grpSpMkLst>
            <pc:docMk/>
            <pc:sldMk cId="1549020574" sldId="392"/>
            <ac:grpSpMk id="22" creationId="{E773BC34-B257-0F65-35F0-C9503180DF2C}"/>
          </ac:grpSpMkLst>
        </pc:grpChg>
        <pc:grpChg chg="add del mod">
          <ac:chgData name="design studio moara" userId="bb76c698d5ed7a70" providerId="LiveId" clId="{1285200B-2F2C-4D22-8DEA-9F4DC38BC19E}" dt="2024-01-22T07:34:58.101" v="6489" actId="165"/>
          <ac:grpSpMkLst>
            <pc:docMk/>
            <pc:sldMk cId="1549020574" sldId="392"/>
            <ac:grpSpMk id="26" creationId="{E1D1E381-C830-DD79-CE48-A22C012B13FC}"/>
          </ac:grpSpMkLst>
        </pc:grpChg>
        <pc:grpChg chg="mod topLvl">
          <ac:chgData name="design studio moara" userId="bb76c698d5ed7a70" providerId="LiveId" clId="{1285200B-2F2C-4D22-8DEA-9F4DC38BC19E}" dt="2024-01-22T07:35:13.248" v="6496" actId="14100"/>
          <ac:grpSpMkLst>
            <pc:docMk/>
            <pc:sldMk cId="1549020574" sldId="392"/>
            <ac:grpSpMk id="28" creationId="{CF018E8C-18CC-77E1-1BDF-DCF85FB5F06D}"/>
          </ac:grpSpMkLst>
        </pc:grpChg>
        <pc:grpChg chg="mod">
          <ac:chgData name="design studio moara" userId="bb76c698d5ed7a70" providerId="LiveId" clId="{1285200B-2F2C-4D22-8DEA-9F4DC38BC19E}" dt="2024-01-22T07:35:50.463" v="6512" actId="1035"/>
          <ac:grpSpMkLst>
            <pc:docMk/>
            <pc:sldMk cId="1549020574" sldId="392"/>
            <ac:grpSpMk id="44" creationId="{9789DEF4-EBED-3D90-D228-03D8D7676EB7}"/>
          </ac:grpSpMkLst>
        </pc:grpChg>
        <pc:grpChg chg="del">
          <ac:chgData name="design studio moara" userId="bb76c698d5ed7a70" providerId="LiveId" clId="{1285200B-2F2C-4D22-8DEA-9F4DC38BC19E}" dt="2024-01-22T07:31:15.845" v="6418" actId="478"/>
          <ac:grpSpMkLst>
            <pc:docMk/>
            <pc:sldMk cId="1549020574" sldId="392"/>
            <ac:grpSpMk id="57" creationId="{0A860757-D457-FE3B-C17A-E959709A8E42}"/>
          </ac:grpSpMkLst>
        </pc:grpChg>
        <pc:picChg chg="add mod modCrop">
          <ac:chgData name="design studio moara" userId="bb76c698d5ed7a70" providerId="LiveId" clId="{1285200B-2F2C-4D22-8DEA-9F4DC38BC19E}" dt="2024-01-22T07:39:58.674" v="6574" actId="18131"/>
          <ac:picMkLst>
            <pc:docMk/>
            <pc:sldMk cId="1549020574" sldId="392"/>
            <ac:picMk id="33" creationId="{E6570425-FA34-7615-320A-BBD4881DF1D9}"/>
          </ac:picMkLst>
        </pc:picChg>
        <pc:cxnChg chg="mod">
          <ac:chgData name="design studio moara" userId="bb76c698d5ed7a70" providerId="LiveId" clId="{1285200B-2F2C-4D22-8DEA-9F4DC38BC19E}" dt="2024-01-22T07:31:34.170" v="6452"/>
          <ac:cxnSpMkLst>
            <pc:docMk/>
            <pc:sldMk cId="1549020574" sldId="392"/>
            <ac:cxnSpMk id="10" creationId="{34415D69-E509-C93D-B8A7-CE9CF6E26535}"/>
          </ac:cxnSpMkLst>
        </pc:cxnChg>
        <pc:cxnChg chg="mod">
          <ac:chgData name="design studio moara" userId="bb76c698d5ed7a70" providerId="LiveId" clId="{1285200B-2F2C-4D22-8DEA-9F4DC38BC19E}" dt="2024-01-22T07:31:34.170" v="6452"/>
          <ac:cxnSpMkLst>
            <pc:docMk/>
            <pc:sldMk cId="1549020574" sldId="392"/>
            <ac:cxnSpMk id="13" creationId="{92289D82-4B3C-C56F-D850-95C5F7EC7E12}"/>
          </ac:cxnSpMkLst>
        </pc:cxnChg>
        <pc:cxnChg chg="mod">
          <ac:chgData name="design studio moara" userId="bb76c698d5ed7a70" providerId="LiveId" clId="{1285200B-2F2C-4D22-8DEA-9F4DC38BC19E}" dt="2024-01-22T07:31:34.170" v="6452"/>
          <ac:cxnSpMkLst>
            <pc:docMk/>
            <pc:sldMk cId="1549020574" sldId="392"/>
            <ac:cxnSpMk id="14" creationId="{C3236E1D-9D7A-1661-1EA2-7CA9AB855E24}"/>
          </ac:cxnSpMkLst>
        </pc:cxnChg>
        <pc:cxnChg chg="mod">
          <ac:chgData name="design studio moara" userId="bb76c698d5ed7a70" providerId="LiveId" clId="{1285200B-2F2C-4D22-8DEA-9F4DC38BC19E}" dt="2024-01-22T07:31:50.764" v="6456"/>
          <ac:cxnSpMkLst>
            <pc:docMk/>
            <pc:sldMk cId="1549020574" sldId="392"/>
            <ac:cxnSpMk id="19" creationId="{0C9D2691-AAA0-BB83-8237-7002D1633A72}"/>
          </ac:cxnSpMkLst>
        </pc:cxnChg>
        <pc:cxnChg chg="mod">
          <ac:chgData name="design studio moara" userId="bb76c698d5ed7a70" providerId="LiveId" clId="{1285200B-2F2C-4D22-8DEA-9F4DC38BC19E}" dt="2024-01-22T07:31:50.764" v="6456"/>
          <ac:cxnSpMkLst>
            <pc:docMk/>
            <pc:sldMk cId="1549020574" sldId="392"/>
            <ac:cxnSpMk id="20" creationId="{E4D7A118-6A20-0B56-645F-98DC534F83E2}"/>
          </ac:cxnSpMkLst>
        </pc:cxnChg>
        <pc:cxnChg chg="mod">
          <ac:chgData name="design studio moara" userId="bb76c698d5ed7a70" providerId="LiveId" clId="{1285200B-2F2C-4D22-8DEA-9F4DC38BC19E}" dt="2024-01-22T07:31:50.764" v="6456"/>
          <ac:cxnSpMkLst>
            <pc:docMk/>
            <pc:sldMk cId="1549020574" sldId="392"/>
            <ac:cxnSpMk id="21" creationId="{BF7BD13A-3253-3109-79F1-4F43DDFA3F5C}"/>
          </ac:cxnSpMkLst>
        </pc:cxnChg>
      </pc:sldChg>
      <pc:sldChg chg="addSp delSp modSp add del mod ord modClrScheme chgLayout">
        <pc:chgData name="design studio moara" userId="bb76c698d5ed7a70" providerId="LiveId" clId="{1285200B-2F2C-4D22-8DEA-9F4DC38BC19E}" dt="2024-01-22T07:20:28.818" v="6287" actId="47"/>
        <pc:sldMkLst>
          <pc:docMk/>
          <pc:sldMk cId="1192822731" sldId="393"/>
        </pc:sldMkLst>
        <pc:spChg chg="add del mod">
          <ac:chgData name="design studio moara" userId="bb76c698d5ed7a70" providerId="LiveId" clId="{1285200B-2F2C-4D22-8DEA-9F4DC38BC19E}" dt="2024-01-22T06:33:36.569" v="5349" actId="478"/>
          <ac:spMkLst>
            <pc:docMk/>
            <pc:sldMk cId="1192822731" sldId="393"/>
            <ac:spMk id="3" creationId="{01199563-99D3-B1F4-D090-4172DE71B626}"/>
          </ac:spMkLst>
        </pc:spChg>
        <pc:spChg chg="add del mod ord">
          <ac:chgData name="design studio moara" userId="bb76c698d5ed7a70" providerId="LiveId" clId="{1285200B-2F2C-4D22-8DEA-9F4DC38BC19E}" dt="2024-01-22T06:40:30.270" v="5452" actId="478"/>
          <ac:spMkLst>
            <pc:docMk/>
            <pc:sldMk cId="1192822731" sldId="393"/>
            <ac:spMk id="4" creationId="{62C83566-C111-A8C4-C0F5-B8CE70E1F944}"/>
          </ac:spMkLst>
        </pc:spChg>
        <pc:spChg chg="add del mod">
          <ac:chgData name="design studio moara" userId="bb76c698d5ed7a70" providerId="LiveId" clId="{1285200B-2F2C-4D22-8DEA-9F4DC38BC19E}" dt="2024-01-22T06:40:28.093" v="5451" actId="478"/>
          <ac:spMkLst>
            <pc:docMk/>
            <pc:sldMk cId="1192822731" sldId="393"/>
            <ac:spMk id="7" creationId="{B107C561-34E0-01EB-C6F2-4EBFE0285700}"/>
          </ac:spMkLst>
        </pc:spChg>
        <pc:spChg chg="add del mod">
          <ac:chgData name="design studio moara" userId="bb76c698d5ed7a70" providerId="LiveId" clId="{1285200B-2F2C-4D22-8DEA-9F4DC38BC19E}" dt="2024-01-22T06:40:28.093" v="5451" actId="478"/>
          <ac:spMkLst>
            <pc:docMk/>
            <pc:sldMk cId="1192822731" sldId="393"/>
            <ac:spMk id="8" creationId="{10F6DCAE-D331-34B4-FA94-4D1D1E43C067}"/>
          </ac:spMkLst>
        </pc:spChg>
        <pc:spChg chg="mod ord">
          <ac:chgData name="design studio moara" userId="bb76c698d5ed7a70" providerId="LiveId" clId="{1285200B-2F2C-4D22-8DEA-9F4DC38BC19E}" dt="2024-01-22T07:18:54.411" v="6270" actId="12789"/>
          <ac:spMkLst>
            <pc:docMk/>
            <pc:sldMk cId="1192822731" sldId="393"/>
            <ac:spMk id="9" creationId="{14C3A942-4BE5-E071-C705-DDA8FFC913B6}"/>
          </ac:spMkLst>
        </pc:spChg>
        <pc:spChg chg="add mod">
          <ac:chgData name="design studio moara" userId="bb76c698d5ed7a70" providerId="LiveId" clId="{1285200B-2F2C-4D22-8DEA-9F4DC38BC19E}" dt="2024-01-22T06:38:22.438" v="5419" actId="164"/>
          <ac:spMkLst>
            <pc:docMk/>
            <pc:sldMk cId="1192822731" sldId="393"/>
            <ac:spMk id="10" creationId="{74F6563F-70C1-46F9-0CAC-A6DDED81CAD1}"/>
          </ac:spMkLst>
        </pc:spChg>
        <pc:spChg chg="del">
          <ac:chgData name="design studio moara" userId="bb76c698d5ed7a70" providerId="LiveId" clId="{1285200B-2F2C-4D22-8DEA-9F4DC38BC19E}" dt="2024-01-22T06:43:30.649" v="5487" actId="478"/>
          <ac:spMkLst>
            <pc:docMk/>
            <pc:sldMk cId="1192822731" sldId="393"/>
            <ac:spMk id="11" creationId="{64594A1A-48F5-46D1-1AA9-9A289EA7F697}"/>
          </ac:spMkLst>
        </pc:spChg>
        <pc:spChg chg="add del mod">
          <ac:chgData name="design studio moara" userId="bb76c698d5ed7a70" providerId="LiveId" clId="{1285200B-2F2C-4D22-8DEA-9F4DC38BC19E}" dt="2024-01-22T06:40:30.270" v="5452" actId="478"/>
          <ac:spMkLst>
            <pc:docMk/>
            <pc:sldMk cId="1192822731" sldId="393"/>
            <ac:spMk id="12" creationId="{25148047-2379-305F-D3E4-D3BC486AFFCB}"/>
          </ac:spMkLst>
        </pc:spChg>
        <pc:spChg chg="add del mod">
          <ac:chgData name="design studio moara" userId="bb76c698d5ed7a70" providerId="LiveId" clId="{1285200B-2F2C-4D22-8DEA-9F4DC38BC19E}" dt="2024-01-22T06:42:54.094" v="5479" actId="478"/>
          <ac:spMkLst>
            <pc:docMk/>
            <pc:sldMk cId="1192822731" sldId="393"/>
            <ac:spMk id="18" creationId="{ABF835E6-6103-22B5-CD2A-7D3AE1027420}"/>
          </ac:spMkLst>
        </pc:spChg>
        <pc:spChg chg="add del mod">
          <ac:chgData name="design studio moara" userId="bb76c698d5ed7a70" providerId="LiveId" clId="{1285200B-2F2C-4D22-8DEA-9F4DC38BC19E}" dt="2024-01-22T07:15:03.190" v="6239" actId="21"/>
          <ac:spMkLst>
            <pc:docMk/>
            <pc:sldMk cId="1192822731" sldId="393"/>
            <ac:spMk id="19" creationId="{15225CE5-4604-A478-94E8-47CEA9F9547A}"/>
          </ac:spMkLst>
        </pc:spChg>
        <pc:spChg chg="add del mod">
          <ac:chgData name="design studio moara" userId="bb76c698d5ed7a70" providerId="LiveId" clId="{1285200B-2F2C-4D22-8DEA-9F4DC38BC19E}" dt="2024-01-22T07:15:03.190" v="6239" actId="21"/>
          <ac:spMkLst>
            <pc:docMk/>
            <pc:sldMk cId="1192822731" sldId="393"/>
            <ac:spMk id="20" creationId="{9A08D335-990C-65C0-A1FF-BAF1CEE4B822}"/>
          </ac:spMkLst>
        </pc:spChg>
        <pc:spChg chg="add del mod">
          <ac:chgData name="design studio moara" userId="bb76c698d5ed7a70" providerId="LiveId" clId="{1285200B-2F2C-4D22-8DEA-9F4DC38BC19E}" dt="2024-01-22T07:15:03.190" v="6239" actId="21"/>
          <ac:spMkLst>
            <pc:docMk/>
            <pc:sldMk cId="1192822731" sldId="393"/>
            <ac:spMk id="21" creationId="{F760C006-694A-48FB-C7B2-6AFC06003B39}"/>
          </ac:spMkLst>
        </pc:spChg>
        <pc:spChg chg="add del mod">
          <ac:chgData name="design studio moara" userId="bb76c698d5ed7a70" providerId="LiveId" clId="{1285200B-2F2C-4D22-8DEA-9F4DC38BC19E}" dt="2024-01-22T06:43:39.574" v="5490" actId="478"/>
          <ac:spMkLst>
            <pc:docMk/>
            <pc:sldMk cId="1192822731" sldId="393"/>
            <ac:spMk id="22" creationId="{58682977-CEEC-929C-4E71-76DE9CB788BC}"/>
          </ac:spMkLst>
        </pc:spChg>
        <pc:spChg chg="mod">
          <ac:chgData name="design studio moara" userId="bb76c698d5ed7a70" providerId="LiveId" clId="{1285200B-2F2C-4D22-8DEA-9F4DC38BC19E}" dt="2024-01-22T06:44:13.483" v="5509" actId="207"/>
          <ac:spMkLst>
            <pc:docMk/>
            <pc:sldMk cId="1192822731" sldId="393"/>
            <ac:spMk id="24" creationId="{18C844B9-250F-2D85-3B52-1C760991D2C2}"/>
          </ac:spMkLst>
        </pc:spChg>
        <pc:spChg chg="mod">
          <ac:chgData name="design studio moara" userId="bb76c698d5ed7a70" providerId="LiveId" clId="{1285200B-2F2C-4D22-8DEA-9F4DC38BC19E}" dt="2024-01-22T06:43:26.522" v="5485"/>
          <ac:spMkLst>
            <pc:docMk/>
            <pc:sldMk cId="1192822731" sldId="393"/>
            <ac:spMk id="25" creationId="{53FE799F-FE77-2939-C6B9-7531EC521DDE}"/>
          </ac:spMkLst>
        </pc:spChg>
        <pc:spChg chg="mod">
          <ac:chgData name="design studio moara" userId="bb76c698d5ed7a70" providerId="LiveId" clId="{1285200B-2F2C-4D22-8DEA-9F4DC38BC19E}" dt="2024-01-22T07:16:45.307" v="6259" actId="207"/>
          <ac:spMkLst>
            <pc:docMk/>
            <pc:sldMk cId="1192822731" sldId="393"/>
            <ac:spMk id="27" creationId="{59E0C901-4CD7-3E85-5BD0-0B79A0C40930}"/>
          </ac:spMkLst>
        </pc:spChg>
        <pc:spChg chg="mod">
          <ac:chgData name="design studio moara" userId="bb76c698d5ed7a70" providerId="LiveId" clId="{1285200B-2F2C-4D22-8DEA-9F4DC38BC19E}" dt="2024-01-22T06:44:17.006" v="5510" actId="207"/>
          <ac:spMkLst>
            <pc:docMk/>
            <pc:sldMk cId="1192822731" sldId="393"/>
            <ac:spMk id="32" creationId="{44D04AB0-F4F0-9271-26BB-C0083784B84D}"/>
          </ac:spMkLst>
        </pc:spChg>
        <pc:spChg chg="mod">
          <ac:chgData name="design studio moara" userId="bb76c698d5ed7a70" providerId="LiveId" clId="{1285200B-2F2C-4D22-8DEA-9F4DC38BC19E}" dt="2024-01-22T06:43:26.522" v="5485"/>
          <ac:spMkLst>
            <pc:docMk/>
            <pc:sldMk cId="1192822731" sldId="393"/>
            <ac:spMk id="33" creationId="{CA6C4729-A167-54D5-BD0A-F6E8EB43AE71}"/>
          </ac:spMkLst>
        </pc:spChg>
        <pc:spChg chg="mod">
          <ac:chgData name="design studio moara" userId="bb76c698d5ed7a70" providerId="LiveId" clId="{1285200B-2F2C-4D22-8DEA-9F4DC38BC19E}" dt="2024-01-22T07:16:48.654" v="6260" actId="207"/>
          <ac:spMkLst>
            <pc:docMk/>
            <pc:sldMk cId="1192822731" sldId="393"/>
            <ac:spMk id="35" creationId="{1DF2279A-9237-3F93-7D45-293EED9CB24D}"/>
          </ac:spMkLst>
        </pc:spChg>
        <pc:spChg chg="add mod">
          <ac:chgData name="design studio moara" userId="bb76c698d5ed7a70" providerId="LiveId" clId="{1285200B-2F2C-4D22-8DEA-9F4DC38BC19E}" dt="2024-01-22T06:44:46.386" v="5533" actId="1037"/>
          <ac:spMkLst>
            <pc:docMk/>
            <pc:sldMk cId="1192822731" sldId="393"/>
            <ac:spMk id="39" creationId="{11E17BB3-5621-2414-8FCF-D87288962759}"/>
          </ac:spMkLst>
        </pc:spChg>
        <pc:spChg chg="add del mod ord">
          <ac:chgData name="design studio moara" userId="bb76c698d5ed7a70" providerId="LiveId" clId="{1285200B-2F2C-4D22-8DEA-9F4DC38BC19E}" dt="2024-01-22T07:18:41.054" v="6267" actId="931"/>
          <ac:spMkLst>
            <pc:docMk/>
            <pc:sldMk cId="1192822731" sldId="393"/>
            <ac:spMk id="40" creationId="{E1B34C94-26BE-7677-B128-2B57E83AC635}"/>
          </ac:spMkLst>
        </pc:spChg>
        <pc:spChg chg="add del mod ord">
          <ac:chgData name="design studio moara" userId="bb76c698d5ed7a70" providerId="LiveId" clId="{1285200B-2F2C-4D22-8DEA-9F4DC38BC19E}" dt="2024-01-22T07:18:32.988" v="6264" actId="931"/>
          <ac:spMkLst>
            <pc:docMk/>
            <pc:sldMk cId="1192822731" sldId="393"/>
            <ac:spMk id="41" creationId="{C0DD1908-FAB0-6B15-F04F-BF1CE784FF2E}"/>
          </ac:spMkLst>
        </pc:spChg>
        <pc:spChg chg="del">
          <ac:chgData name="design studio moara" userId="bb76c698d5ed7a70" providerId="LiveId" clId="{1285200B-2F2C-4D22-8DEA-9F4DC38BC19E}" dt="2024-01-22T06:33:50.522" v="5351" actId="478"/>
          <ac:spMkLst>
            <pc:docMk/>
            <pc:sldMk cId="1192822731" sldId="393"/>
            <ac:spMk id="42" creationId="{4E6B3646-4F8C-7C60-7CE8-266118BF43F4}"/>
          </ac:spMkLst>
        </pc:spChg>
        <pc:spChg chg="add del mod ord">
          <ac:chgData name="design studio moara" userId="bb76c698d5ed7a70" providerId="LiveId" clId="{1285200B-2F2C-4D22-8DEA-9F4DC38BC19E}" dt="2024-01-22T07:16:28.354" v="6256" actId="931"/>
          <ac:spMkLst>
            <pc:docMk/>
            <pc:sldMk cId="1192822731" sldId="393"/>
            <ac:spMk id="43" creationId="{95C0E5D3-21CB-C0A9-E2A6-DE79C9CA6DD5}"/>
          </ac:spMkLst>
        </pc:spChg>
        <pc:spChg chg="add del mod">
          <ac:chgData name="design studio moara" userId="bb76c698d5ed7a70" providerId="LiveId" clId="{1285200B-2F2C-4D22-8DEA-9F4DC38BC19E}" dt="2024-01-22T07:19:40.878" v="6275" actId="478"/>
          <ac:spMkLst>
            <pc:docMk/>
            <pc:sldMk cId="1192822731" sldId="393"/>
            <ac:spMk id="67" creationId="{604B9997-1BC4-CAC2-937A-BF411F265A42}"/>
          </ac:spMkLst>
        </pc:spChg>
        <pc:spChg chg="mod">
          <ac:chgData name="design studio moara" userId="bb76c698d5ed7a70" providerId="LiveId" clId="{1285200B-2F2C-4D22-8DEA-9F4DC38BC19E}" dt="2024-01-22T07:19:46.820" v="6278" actId="692"/>
          <ac:spMkLst>
            <pc:docMk/>
            <pc:sldMk cId="1192822731" sldId="393"/>
            <ac:spMk id="69" creationId="{C3B8488C-596F-68FE-BC8A-DCF9C5A866ED}"/>
          </ac:spMkLst>
        </pc:spChg>
        <pc:grpChg chg="add mod">
          <ac:chgData name="design studio moara" userId="bb76c698d5ed7a70" providerId="LiveId" clId="{1285200B-2F2C-4D22-8DEA-9F4DC38BC19E}" dt="2024-01-22T06:38:22.438" v="5419" actId="164"/>
          <ac:grpSpMkLst>
            <pc:docMk/>
            <pc:sldMk cId="1192822731" sldId="393"/>
            <ac:grpSpMk id="13" creationId="{10768340-341B-771F-0FCD-36DF424A01FF}"/>
          </ac:grpSpMkLst>
        </pc:grpChg>
        <pc:grpChg chg="add del mod">
          <ac:chgData name="design studio moara" userId="bb76c698d5ed7a70" providerId="LiveId" clId="{1285200B-2F2C-4D22-8DEA-9F4DC38BC19E}" dt="2024-01-22T06:40:30.270" v="5452" actId="478"/>
          <ac:grpSpMkLst>
            <pc:docMk/>
            <pc:sldMk cId="1192822731" sldId="393"/>
            <ac:grpSpMk id="17" creationId="{739FAB25-095E-A38D-800E-45DF825646DE}"/>
          </ac:grpSpMkLst>
        </pc:grpChg>
        <pc:grpChg chg="add mod">
          <ac:chgData name="design studio moara" userId="bb76c698d5ed7a70" providerId="LiveId" clId="{1285200B-2F2C-4D22-8DEA-9F4DC38BC19E}" dt="2024-01-22T07:18:51.774" v="6269" actId="164"/>
          <ac:grpSpMkLst>
            <pc:docMk/>
            <pc:sldMk cId="1192822731" sldId="393"/>
            <ac:grpSpMk id="23" creationId="{44CADC3C-1507-9A48-CA34-2B0DF071EED7}"/>
          </ac:grpSpMkLst>
        </pc:grpChg>
        <pc:grpChg chg="mod">
          <ac:chgData name="design studio moara" userId="bb76c698d5ed7a70" providerId="LiveId" clId="{1285200B-2F2C-4D22-8DEA-9F4DC38BC19E}" dt="2024-01-22T06:43:26.522" v="5485"/>
          <ac:grpSpMkLst>
            <pc:docMk/>
            <pc:sldMk cId="1192822731" sldId="393"/>
            <ac:grpSpMk id="26" creationId="{84941274-C4B0-0BE3-F6F8-E8257D86E8FB}"/>
          </ac:grpSpMkLst>
        </pc:grpChg>
        <pc:grpChg chg="add mod">
          <ac:chgData name="design studio moara" userId="bb76c698d5ed7a70" providerId="LiveId" clId="{1285200B-2F2C-4D22-8DEA-9F4DC38BC19E}" dt="2024-01-22T07:18:51.774" v="6269" actId="164"/>
          <ac:grpSpMkLst>
            <pc:docMk/>
            <pc:sldMk cId="1192822731" sldId="393"/>
            <ac:grpSpMk id="31" creationId="{EBFA3076-B344-7DE8-586E-33DD84250F55}"/>
          </ac:grpSpMkLst>
        </pc:grpChg>
        <pc:grpChg chg="mod">
          <ac:chgData name="design studio moara" userId="bb76c698d5ed7a70" providerId="LiveId" clId="{1285200B-2F2C-4D22-8DEA-9F4DC38BC19E}" dt="2024-01-22T06:43:26.522" v="5485"/>
          <ac:grpSpMkLst>
            <pc:docMk/>
            <pc:sldMk cId="1192822731" sldId="393"/>
            <ac:grpSpMk id="34" creationId="{D83D97EE-72FF-0023-D551-5A86F300C17B}"/>
          </ac:grpSpMkLst>
        </pc:grpChg>
        <pc:grpChg chg="del">
          <ac:chgData name="design studio moara" userId="bb76c698d5ed7a70" providerId="LiveId" clId="{1285200B-2F2C-4D22-8DEA-9F4DC38BC19E}" dt="2024-01-22T06:33:48.818" v="5350" actId="478"/>
          <ac:grpSpMkLst>
            <pc:docMk/>
            <pc:sldMk cId="1192822731" sldId="393"/>
            <ac:grpSpMk id="44" creationId="{9789DEF4-EBED-3D90-D228-03D8D7676EB7}"/>
          </ac:grpSpMkLst>
        </pc:grpChg>
        <pc:grpChg chg="del">
          <ac:chgData name="design studio moara" userId="bb76c698d5ed7a70" providerId="LiveId" clId="{1285200B-2F2C-4D22-8DEA-9F4DC38BC19E}" dt="2024-01-22T06:33:48.818" v="5350" actId="478"/>
          <ac:grpSpMkLst>
            <pc:docMk/>
            <pc:sldMk cId="1192822731" sldId="393"/>
            <ac:grpSpMk id="57" creationId="{0A860757-D457-FE3B-C17A-E959709A8E42}"/>
          </ac:grpSpMkLst>
        </pc:grpChg>
        <pc:grpChg chg="add mod">
          <ac:chgData name="design studio moara" userId="bb76c698d5ed7a70" providerId="LiveId" clId="{1285200B-2F2C-4D22-8DEA-9F4DC38BC19E}" dt="2024-01-22T07:20:11.602" v="6284" actId="1035"/>
          <ac:grpSpMkLst>
            <pc:docMk/>
            <pc:sldMk cId="1192822731" sldId="393"/>
            <ac:grpSpMk id="66" creationId="{8A331656-465D-A77D-7B91-45A1295B7F8D}"/>
          </ac:grpSpMkLst>
        </pc:grpChg>
        <pc:grpChg chg="add mod">
          <ac:chgData name="design studio moara" userId="bb76c698d5ed7a70" providerId="LiveId" clId="{1285200B-2F2C-4D22-8DEA-9F4DC38BC19E}" dt="2024-01-22T07:20:00.475" v="6281" actId="1076"/>
          <ac:grpSpMkLst>
            <pc:docMk/>
            <pc:sldMk cId="1192822731" sldId="393"/>
            <ac:grpSpMk id="68" creationId="{DEC0ED6D-4736-B7A6-544C-6E2A600F89F1}"/>
          </ac:grpSpMkLst>
        </pc:grpChg>
        <pc:grpChg chg="mod">
          <ac:chgData name="design studio moara" userId="bb76c698d5ed7a70" providerId="LiveId" clId="{1285200B-2F2C-4D22-8DEA-9F4DC38BC19E}" dt="2024-01-22T07:19:41.913" v="6276"/>
          <ac:grpSpMkLst>
            <pc:docMk/>
            <pc:sldMk cId="1192822731" sldId="393"/>
            <ac:grpSpMk id="70" creationId="{43A9AAAD-EB54-D812-1658-FB7E9841DED9}"/>
          </ac:grpSpMkLst>
        </pc:grpChg>
        <pc:picChg chg="add mod">
          <ac:chgData name="design studio moara" userId="bb76c698d5ed7a70" providerId="LiveId" clId="{1285200B-2F2C-4D22-8DEA-9F4DC38BC19E}" dt="2024-01-22T07:19:56.670" v="6280" actId="12789"/>
          <ac:picMkLst>
            <pc:docMk/>
            <pc:sldMk cId="1192822731" sldId="393"/>
            <ac:picMk id="48" creationId="{BBD3C7BD-A240-FA3F-5EB2-4989B089A699}"/>
          </ac:picMkLst>
        </pc:picChg>
        <pc:picChg chg="add mod">
          <ac:chgData name="design studio moara" userId="bb76c698d5ed7a70" providerId="LiveId" clId="{1285200B-2F2C-4D22-8DEA-9F4DC38BC19E}" dt="2024-01-22T07:18:39.882" v="6265" actId="27614"/>
          <ac:picMkLst>
            <pc:docMk/>
            <pc:sldMk cId="1192822731" sldId="393"/>
            <ac:picMk id="51" creationId="{1BB70F25-CF52-4ADC-E507-C6C5BB8D3706}"/>
          </ac:picMkLst>
        </pc:picChg>
        <pc:picChg chg="add mod">
          <ac:chgData name="design studio moara" userId="bb76c698d5ed7a70" providerId="LiveId" clId="{1285200B-2F2C-4D22-8DEA-9F4DC38BC19E}" dt="2024-01-22T07:18:44.852" v="6268" actId="27614"/>
          <ac:picMkLst>
            <pc:docMk/>
            <pc:sldMk cId="1192822731" sldId="393"/>
            <ac:picMk id="65" creationId="{AA7CA7F4-EA0B-D640-4630-8E076A0EAC72}"/>
          </ac:picMkLst>
        </pc:picChg>
        <pc:cxnChg chg="mod">
          <ac:chgData name="design studio moara" userId="bb76c698d5ed7a70" providerId="LiveId" clId="{1285200B-2F2C-4D22-8DEA-9F4DC38BC19E}" dt="2024-01-22T06:36:18.221" v="5378" actId="692"/>
          <ac:cxnSpMkLst>
            <pc:docMk/>
            <pc:sldMk cId="1192822731" sldId="393"/>
            <ac:cxnSpMk id="14" creationId="{BFA039AB-0133-6566-AC31-2D6C9E1F1AB6}"/>
          </ac:cxnSpMkLst>
        </pc:cxnChg>
        <pc:cxnChg chg="mod">
          <ac:chgData name="design studio moara" userId="bb76c698d5ed7a70" providerId="LiveId" clId="{1285200B-2F2C-4D22-8DEA-9F4DC38BC19E}" dt="2024-01-22T06:36:18.221" v="5378" actId="692"/>
          <ac:cxnSpMkLst>
            <pc:docMk/>
            <pc:sldMk cId="1192822731" sldId="393"/>
            <ac:cxnSpMk id="15" creationId="{7D3E888D-18A0-6254-7A6F-9D29AE986154}"/>
          </ac:cxnSpMkLst>
        </pc:cxnChg>
        <pc:cxnChg chg="mod">
          <ac:chgData name="design studio moara" userId="bb76c698d5ed7a70" providerId="LiveId" clId="{1285200B-2F2C-4D22-8DEA-9F4DC38BC19E}" dt="2024-01-22T06:36:18.221" v="5378" actId="692"/>
          <ac:cxnSpMkLst>
            <pc:docMk/>
            <pc:sldMk cId="1192822731" sldId="393"/>
            <ac:cxnSpMk id="16" creationId="{83A61590-600A-6CA0-EDFB-81D87635938D}"/>
          </ac:cxnSpMkLst>
        </pc:cxnChg>
        <pc:cxnChg chg="mod">
          <ac:chgData name="design studio moara" userId="bb76c698d5ed7a70" providerId="LiveId" clId="{1285200B-2F2C-4D22-8DEA-9F4DC38BC19E}" dt="2024-01-22T06:43:26.522" v="5485"/>
          <ac:cxnSpMkLst>
            <pc:docMk/>
            <pc:sldMk cId="1192822731" sldId="393"/>
            <ac:cxnSpMk id="28" creationId="{73730565-9C5A-AF05-8A84-1C8EC64AA4A6}"/>
          </ac:cxnSpMkLst>
        </pc:cxnChg>
        <pc:cxnChg chg="mod">
          <ac:chgData name="design studio moara" userId="bb76c698d5ed7a70" providerId="LiveId" clId="{1285200B-2F2C-4D22-8DEA-9F4DC38BC19E}" dt="2024-01-22T06:43:26.522" v="5485"/>
          <ac:cxnSpMkLst>
            <pc:docMk/>
            <pc:sldMk cId="1192822731" sldId="393"/>
            <ac:cxnSpMk id="29" creationId="{D7743153-9FB4-CBA0-8D51-D5A6E923B05A}"/>
          </ac:cxnSpMkLst>
        </pc:cxnChg>
        <pc:cxnChg chg="mod">
          <ac:chgData name="design studio moara" userId="bb76c698d5ed7a70" providerId="LiveId" clId="{1285200B-2F2C-4D22-8DEA-9F4DC38BC19E}" dt="2024-01-22T06:43:26.522" v="5485"/>
          <ac:cxnSpMkLst>
            <pc:docMk/>
            <pc:sldMk cId="1192822731" sldId="393"/>
            <ac:cxnSpMk id="30" creationId="{5BA65FA3-2EE9-4F7A-2A3E-FA5F1FA8035A}"/>
          </ac:cxnSpMkLst>
        </pc:cxnChg>
        <pc:cxnChg chg="mod">
          <ac:chgData name="design studio moara" userId="bb76c698d5ed7a70" providerId="LiveId" clId="{1285200B-2F2C-4D22-8DEA-9F4DC38BC19E}" dt="2024-01-22T06:43:26.522" v="5485"/>
          <ac:cxnSpMkLst>
            <pc:docMk/>
            <pc:sldMk cId="1192822731" sldId="393"/>
            <ac:cxnSpMk id="36" creationId="{12BC27BC-EF09-C534-241B-7F9D89EA79C0}"/>
          </ac:cxnSpMkLst>
        </pc:cxnChg>
        <pc:cxnChg chg="mod">
          <ac:chgData name="design studio moara" userId="bb76c698d5ed7a70" providerId="LiveId" clId="{1285200B-2F2C-4D22-8DEA-9F4DC38BC19E}" dt="2024-01-22T06:43:26.522" v="5485"/>
          <ac:cxnSpMkLst>
            <pc:docMk/>
            <pc:sldMk cId="1192822731" sldId="393"/>
            <ac:cxnSpMk id="37" creationId="{81845507-30A9-8F66-A7FB-ED4B112FABF4}"/>
          </ac:cxnSpMkLst>
        </pc:cxnChg>
        <pc:cxnChg chg="mod">
          <ac:chgData name="design studio moara" userId="bb76c698d5ed7a70" providerId="LiveId" clId="{1285200B-2F2C-4D22-8DEA-9F4DC38BC19E}" dt="2024-01-22T06:43:26.522" v="5485"/>
          <ac:cxnSpMkLst>
            <pc:docMk/>
            <pc:sldMk cId="1192822731" sldId="393"/>
            <ac:cxnSpMk id="38" creationId="{DE32F7DA-C117-61B6-9A8E-A76203430BFC}"/>
          </ac:cxnSpMkLst>
        </pc:cxnChg>
        <pc:cxnChg chg="mod">
          <ac:chgData name="design studio moara" userId="bb76c698d5ed7a70" providerId="LiveId" clId="{1285200B-2F2C-4D22-8DEA-9F4DC38BC19E}" dt="2024-01-22T07:19:41.913" v="6276"/>
          <ac:cxnSpMkLst>
            <pc:docMk/>
            <pc:sldMk cId="1192822731" sldId="393"/>
            <ac:cxnSpMk id="71" creationId="{CFC063A9-39ED-B08E-C10B-95DB2DD6C8BE}"/>
          </ac:cxnSpMkLst>
        </pc:cxnChg>
        <pc:cxnChg chg="mod">
          <ac:chgData name="design studio moara" userId="bb76c698d5ed7a70" providerId="LiveId" clId="{1285200B-2F2C-4D22-8DEA-9F4DC38BC19E}" dt="2024-01-22T07:19:41.913" v="6276"/>
          <ac:cxnSpMkLst>
            <pc:docMk/>
            <pc:sldMk cId="1192822731" sldId="393"/>
            <ac:cxnSpMk id="72" creationId="{C49705D5-316D-32F6-CF80-A8D556A9BF1B}"/>
          </ac:cxnSpMkLst>
        </pc:cxnChg>
        <pc:cxnChg chg="mod">
          <ac:chgData name="design studio moara" userId="bb76c698d5ed7a70" providerId="LiveId" clId="{1285200B-2F2C-4D22-8DEA-9F4DC38BC19E}" dt="2024-01-22T07:19:41.913" v="6276"/>
          <ac:cxnSpMkLst>
            <pc:docMk/>
            <pc:sldMk cId="1192822731" sldId="393"/>
            <ac:cxnSpMk id="73" creationId="{8579CEB9-BD74-AE40-99FF-4C70073901BD}"/>
          </ac:cxnSpMkLst>
        </pc:cxnChg>
      </pc:sldChg>
      <pc:sldChg chg="addSp delSp modSp add mod modClrScheme chgLayout">
        <pc:chgData name="design studio moara" userId="bb76c698d5ed7a70" providerId="LiveId" clId="{1285200B-2F2C-4D22-8DEA-9F4DC38BC19E}" dt="2024-01-22T07:36:40.020" v="6520" actId="207"/>
        <pc:sldMkLst>
          <pc:docMk/>
          <pc:sldMk cId="1623443953" sldId="394"/>
        </pc:sldMkLst>
        <pc:spChg chg="add del mod ord">
          <ac:chgData name="design studio moara" userId="bb76c698d5ed7a70" providerId="LiveId" clId="{1285200B-2F2C-4D22-8DEA-9F4DC38BC19E}" dt="2024-01-22T07:20:32.808" v="6288" actId="21"/>
          <ac:spMkLst>
            <pc:docMk/>
            <pc:sldMk cId="1623443953" sldId="394"/>
            <ac:spMk id="2" creationId="{37429C1A-47BD-C018-D6EB-B25A57A0AC0A}"/>
          </ac:spMkLst>
        </pc:spChg>
        <pc:spChg chg="add mod">
          <ac:chgData name="design studio moara" userId="bb76c698d5ed7a70" providerId="LiveId" clId="{1285200B-2F2C-4D22-8DEA-9F4DC38BC19E}" dt="2024-01-22T06:47:43.356" v="5588"/>
          <ac:spMkLst>
            <pc:docMk/>
            <pc:sldMk cId="1623443953" sldId="394"/>
            <ac:spMk id="3" creationId="{E6BB1D5B-DA92-EE6F-8390-98DE8A302F53}"/>
          </ac:spMkLst>
        </pc:spChg>
        <pc:spChg chg="add del">
          <ac:chgData name="design studio moara" userId="bb76c698d5ed7a70" providerId="LiveId" clId="{1285200B-2F2C-4D22-8DEA-9F4DC38BC19E}" dt="2024-01-22T06:47:35.203" v="5587" actId="478"/>
          <ac:spMkLst>
            <pc:docMk/>
            <pc:sldMk cId="1623443953" sldId="394"/>
            <ac:spMk id="4" creationId="{62C83566-C111-A8C4-C0F5-B8CE70E1F944}"/>
          </ac:spMkLst>
        </pc:spChg>
        <pc:spChg chg="mod">
          <ac:chgData name="design studio moara" userId="bb76c698d5ed7a70" providerId="LiveId" clId="{1285200B-2F2C-4D22-8DEA-9F4DC38BC19E}" dt="2024-01-22T07:29:43.255" v="6405" actId="20577"/>
          <ac:spMkLst>
            <pc:docMk/>
            <pc:sldMk cId="1623443953" sldId="394"/>
            <ac:spMk id="6" creationId="{E4546488-D9DB-6BD7-0595-902770FBEF0F}"/>
          </ac:spMkLst>
        </pc:spChg>
        <pc:spChg chg="add del">
          <ac:chgData name="design studio moara" userId="bb76c698d5ed7a70" providerId="LiveId" clId="{1285200B-2F2C-4D22-8DEA-9F4DC38BC19E}" dt="2024-01-22T06:47:35.203" v="5587" actId="478"/>
          <ac:spMkLst>
            <pc:docMk/>
            <pc:sldMk cId="1623443953" sldId="394"/>
            <ac:spMk id="7" creationId="{B107C561-34E0-01EB-C6F2-4EBFE0285700}"/>
          </ac:spMkLst>
        </pc:spChg>
        <pc:spChg chg="add del">
          <ac:chgData name="design studio moara" userId="bb76c698d5ed7a70" providerId="LiveId" clId="{1285200B-2F2C-4D22-8DEA-9F4DC38BC19E}" dt="2024-01-22T06:47:35.203" v="5587" actId="478"/>
          <ac:spMkLst>
            <pc:docMk/>
            <pc:sldMk cId="1623443953" sldId="394"/>
            <ac:spMk id="8" creationId="{10F6DCAE-D331-34B4-FA94-4D1D1E43C067}"/>
          </ac:spMkLst>
        </pc:spChg>
        <pc:spChg chg="del">
          <ac:chgData name="design studio moara" userId="bb76c698d5ed7a70" providerId="LiveId" clId="{1285200B-2F2C-4D22-8DEA-9F4DC38BC19E}" dt="2024-01-22T06:47:35.203" v="5587" actId="478"/>
          <ac:spMkLst>
            <pc:docMk/>
            <pc:sldMk cId="1623443953" sldId="394"/>
            <ac:spMk id="9" creationId="{14C3A942-4BE5-E071-C705-DDA8FFC913B6}"/>
          </ac:spMkLst>
        </pc:spChg>
        <pc:spChg chg="del">
          <ac:chgData name="design studio moara" userId="bb76c698d5ed7a70" providerId="LiveId" clId="{1285200B-2F2C-4D22-8DEA-9F4DC38BC19E}" dt="2024-01-22T06:43:33.282" v="5488" actId="478"/>
          <ac:spMkLst>
            <pc:docMk/>
            <pc:sldMk cId="1623443953" sldId="394"/>
            <ac:spMk id="11" creationId="{64594A1A-48F5-46D1-1AA9-9A289EA7F697}"/>
          </ac:spMkLst>
        </pc:spChg>
        <pc:spChg chg="del mod ord">
          <ac:chgData name="design studio moara" userId="bb76c698d5ed7a70" providerId="LiveId" clId="{1285200B-2F2C-4D22-8DEA-9F4DC38BC19E}" dt="2024-01-22T06:47:35.203" v="5587" actId="478"/>
          <ac:spMkLst>
            <pc:docMk/>
            <pc:sldMk cId="1623443953" sldId="394"/>
            <ac:spMk id="12" creationId="{25148047-2379-305F-D3E4-D3BC486AFFCB}"/>
          </ac:spMkLst>
        </pc:spChg>
        <pc:spChg chg="add del mod ord">
          <ac:chgData name="design studio moara" userId="bb76c698d5ed7a70" providerId="LiveId" clId="{1285200B-2F2C-4D22-8DEA-9F4DC38BC19E}" dt="2024-01-22T07:20:32.808" v="6288" actId="21"/>
          <ac:spMkLst>
            <pc:docMk/>
            <pc:sldMk cId="1623443953" sldId="394"/>
            <ac:spMk id="18" creationId="{89498A39-9979-0D51-A556-37F204F55381}"/>
          </ac:spMkLst>
        </pc:spChg>
        <pc:spChg chg="add del mod ord">
          <ac:chgData name="design studio moara" userId="bb76c698d5ed7a70" providerId="LiveId" clId="{1285200B-2F2C-4D22-8DEA-9F4DC38BC19E}" dt="2024-01-22T07:20:32.808" v="6288" actId="21"/>
          <ac:spMkLst>
            <pc:docMk/>
            <pc:sldMk cId="1623443953" sldId="394"/>
            <ac:spMk id="19" creationId="{5503A892-FE1D-93C7-82DE-7068C95AF34A}"/>
          </ac:spMkLst>
        </pc:spChg>
        <pc:spChg chg="add del mod">
          <ac:chgData name="design studio moara" userId="bb76c698d5ed7a70" providerId="LiveId" clId="{1285200B-2F2C-4D22-8DEA-9F4DC38BC19E}" dt="2024-01-22T06:48:55.120" v="5601" actId="478"/>
          <ac:spMkLst>
            <pc:docMk/>
            <pc:sldMk cId="1623443953" sldId="394"/>
            <ac:spMk id="20" creationId="{431745A6-1CDA-962E-AA68-FD69F812FEAD}"/>
          </ac:spMkLst>
        </pc:spChg>
        <pc:spChg chg="add mod topLvl">
          <ac:chgData name="design studio moara" userId="bb76c698d5ed7a70" providerId="LiveId" clId="{1285200B-2F2C-4D22-8DEA-9F4DC38BC19E}" dt="2024-01-22T07:28:23.872" v="6374" actId="165"/>
          <ac:spMkLst>
            <pc:docMk/>
            <pc:sldMk cId="1623443953" sldId="394"/>
            <ac:spMk id="21" creationId="{2CA6B12A-EA6A-5E51-2594-C0FC70BA5679}"/>
          </ac:spMkLst>
        </pc:spChg>
        <pc:spChg chg="del mod topLvl">
          <ac:chgData name="design studio moara" userId="bb76c698d5ed7a70" providerId="LiveId" clId="{1285200B-2F2C-4D22-8DEA-9F4DC38BC19E}" dt="2024-01-22T07:24:02.487" v="6325" actId="478"/>
          <ac:spMkLst>
            <pc:docMk/>
            <pc:sldMk cId="1623443953" sldId="394"/>
            <ac:spMk id="24" creationId="{DB92A46A-D175-516E-AC81-25D295265655}"/>
          </ac:spMkLst>
        </pc:spChg>
        <pc:spChg chg="del mod topLvl">
          <ac:chgData name="design studio moara" userId="bb76c698d5ed7a70" providerId="LiveId" clId="{1285200B-2F2C-4D22-8DEA-9F4DC38BC19E}" dt="2024-01-22T07:24:02.487" v="6325" actId="478"/>
          <ac:spMkLst>
            <pc:docMk/>
            <pc:sldMk cId="1623443953" sldId="394"/>
            <ac:spMk id="25" creationId="{F105EBD3-A356-165E-FD73-17018345C7F6}"/>
          </ac:spMkLst>
        </pc:spChg>
        <pc:spChg chg="mod">
          <ac:chgData name="design studio moara" userId="bb76c698d5ed7a70" providerId="LiveId" clId="{1285200B-2F2C-4D22-8DEA-9F4DC38BC19E}" dt="2024-01-22T06:49:55.109" v="5614" actId="165"/>
          <ac:spMkLst>
            <pc:docMk/>
            <pc:sldMk cId="1623443953" sldId="394"/>
            <ac:spMk id="26" creationId="{C4B7EE89-1BE4-D8F9-4DCB-17380A2DDDD5}"/>
          </ac:spMkLst>
        </pc:spChg>
        <pc:spChg chg="add del mod ord">
          <ac:chgData name="design studio moara" userId="bb76c698d5ed7a70" providerId="LiveId" clId="{1285200B-2F2C-4D22-8DEA-9F4DC38BC19E}" dt="2024-01-22T07:23:10.845" v="6313" actId="931"/>
          <ac:spMkLst>
            <pc:docMk/>
            <pc:sldMk cId="1623443953" sldId="394"/>
            <ac:spMk id="28" creationId="{9308E965-8F1A-D47B-2A12-ECBF0D725038}"/>
          </ac:spMkLst>
        </pc:spChg>
        <pc:spChg chg="add del mod ord">
          <ac:chgData name="design studio moara" userId="bb76c698d5ed7a70" providerId="LiveId" clId="{1285200B-2F2C-4D22-8DEA-9F4DC38BC19E}" dt="2024-01-22T07:22:23.035" v="6306" actId="931"/>
          <ac:spMkLst>
            <pc:docMk/>
            <pc:sldMk cId="1623443953" sldId="394"/>
            <ac:spMk id="29" creationId="{B022CF99-C5BF-9F73-1DCE-7A104D79BA1D}"/>
          </ac:spMkLst>
        </pc:spChg>
        <pc:spChg chg="add del mod ord">
          <ac:chgData name="design studio moara" userId="bb76c698d5ed7a70" providerId="LiveId" clId="{1285200B-2F2C-4D22-8DEA-9F4DC38BC19E}" dt="2024-01-22T07:22:15.048" v="6303" actId="931"/>
          <ac:spMkLst>
            <pc:docMk/>
            <pc:sldMk cId="1623443953" sldId="394"/>
            <ac:spMk id="30" creationId="{BFB2FBEB-0712-3A41-71A4-7596EC54DC94}"/>
          </ac:spMkLst>
        </pc:spChg>
        <pc:spChg chg="add del mod">
          <ac:chgData name="design studio moara" userId="bb76c698d5ed7a70" providerId="LiveId" clId="{1285200B-2F2C-4D22-8DEA-9F4DC38BC19E}" dt="2024-01-22T07:22:34.653" v="6310" actId="931"/>
          <ac:spMkLst>
            <pc:docMk/>
            <pc:sldMk cId="1623443953" sldId="394"/>
            <ac:spMk id="36" creationId="{259D9951-D336-484D-3E5D-716274B1777D}"/>
          </ac:spMkLst>
        </pc:spChg>
        <pc:spChg chg="mod topLvl">
          <ac:chgData name="design studio moara" userId="bb76c698d5ed7a70" providerId="LiveId" clId="{1285200B-2F2C-4D22-8DEA-9F4DC38BC19E}" dt="2024-01-22T07:36:40.020" v="6520" actId="207"/>
          <ac:spMkLst>
            <pc:docMk/>
            <pc:sldMk cId="1623443953" sldId="394"/>
            <ac:spMk id="42" creationId="{D38B0CB2-1059-7966-C7BA-E2D8C2E240C4}"/>
          </ac:spMkLst>
        </pc:spChg>
        <pc:spChg chg="mod topLvl">
          <ac:chgData name="design studio moara" userId="bb76c698d5ed7a70" providerId="LiveId" clId="{1285200B-2F2C-4D22-8DEA-9F4DC38BC19E}" dt="2024-01-22T07:29:21.946" v="6401" actId="1038"/>
          <ac:spMkLst>
            <pc:docMk/>
            <pc:sldMk cId="1623443953" sldId="394"/>
            <ac:spMk id="43" creationId="{5D53EFB0-78A4-8EC4-A478-A826562D2B8E}"/>
          </ac:spMkLst>
        </pc:spChg>
        <pc:spChg chg="mod topLvl">
          <ac:chgData name="design studio moara" userId="bb76c698d5ed7a70" providerId="LiveId" clId="{1285200B-2F2C-4D22-8DEA-9F4DC38BC19E}" dt="2024-01-22T07:29:06.102" v="6382" actId="164"/>
          <ac:spMkLst>
            <pc:docMk/>
            <pc:sldMk cId="1623443953" sldId="394"/>
            <ac:spMk id="45" creationId="{796DF126-BA7A-1C63-9FF5-675F17190DA3}"/>
          </ac:spMkLst>
        </pc:spChg>
        <pc:spChg chg="mod topLvl">
          <ac:chgData name="design studio moara" userId="bb76c698d5ed7a70" providerId="LiveId" clId="{1285200B-2F2C-4D22-8DEA-9F4DC38BC19E}" dt="2024-01-22T07:28:23.872" v="6374" actId="165"/>
          <ac:spMkLst>
            <pc:docMk/>
            <pc:sldMk cId="1623443953" sldId="394"/>
            <ac:spMk id="49" creationId="{24F003F0-BD61-92C0-5AA2-E447290C1659}"/>
          </ac:spMkLst>
        </pc:spChg>
        <pc:spChg chg="mod">
          <ac:chgData name="design studio moara" userId="bb76c698d5ed7a70" providerId="LiveId" clId="{1285200B-2F2C-4D22-8DEA-9F4DC38BC19E}" dt="2024-01-22T07:36:34.475" v="6519" actId="207"/>
          <ac:spMkLst>
            <pc:docMk/>
            <pc:sldMk cId="1623443953" sldId="394"/>
            <ac:spMk id="51" creationId="{0D61579B-D8FE-49BA-7A42-815B7C340340}"/>
          </ac:spMkLst>
        </pc:spChg>
        <pc:spChg chg="mod">
          <ac:chgData name="design studio moara" userId="bb76c698d5ed7a70" providerId="LiveId" clId="{1285200B-2F2C-4D22-8DEA-9F4DC38BC19E}" dt="2024-01-22T07:28:23.872" v="6374" actId="165"/>
          <ac:spMkLst>
            <pc:docMk/>
            <pc:sldMk cId="1623443953" sldId="394"/>
            <ac:spMk id="52" creationId="{BFCB512F-9DD8-B8C4-3C4A-E42E9A3218EA}"/>
          </ac:spMkLst>
        </pc:spChg>
        <pc:spChg chg="mod">
          <ac:chgData name="design studio moara" userId="bb76c698d5ed7a70" providerId="LiveId" clId="{1285200B-2F2C-4D22-8DEA-9F4DC38BC19E}" dt="2024-01-22T07:28:23.872" v="6374" actId="165"/>
          <ac:spMkLst>
            <pc:docMk/>
            <pc:sldMk cId="1623443953" sldId="394"/>
            <ac:spMk id="54" creationId="{E65614BD-037A-62F9-4487-0B26888E635D}"/>
          </ac:spMkLst>
        </pc:spChg>
        <pc:spChg chg="add del mod ord">
          <ac:chgData name="design studio moara" userId="bb76c698d5ed7a70" providerId="LiveId" clId="{1285200B-2F2C-4D22-8DEA-9F4DC38BC19E}" dt="2024-01-22T07:25:20.771" v="6342" actId="478"/>
          <ac:spMkLst>
            <pc:docMk/>
            <pc:sldMk cId="1623443953" sldId="394"/>
            <ac:spMk id="56" creationId="{1D648987-FFF0-1C28-1A05-EEC61EFECA4C}"/>
          </ac:spMkLst>
        </pc:spChg>
        <pc:spChg chg="add del mod">
          <ac:chgData name="design studio moara" userId="bb76c698d5ed7a70" providerId="LiveId" clId="{1285200B-2F2C-4D22-8DEA-9F4DC38BC19E}" dt="2024-01-22T07:27:26.428" v="6368" actId="478"/>
          <ac:spMkLst>
            <pc:docMk/>
            <pc:sldMk cId="1623443953" sldId="394"/>
            <ac:spMk id="58" creationId="{E3DAF1B3-D67D-C39E-DBD1-93F54458E55B}"/>
          </ac:spMkLst>
        </pc:spChg>
        <pc:grpChg chg="del">
          <ac:chgData name="design studio moara" userId="bb76c698d5ed7a70" providerId="LiveId" clId="{1285200B-2F2C-4D22-8DEA-9F4DC38BC19E}" dt="2024-01-22T06:47:35.203" v="5587" actId="478"/>
          <ac:grpSpMkLst>
            <pc:docMk/>
            <pc:sldMk cId="1623443953" sldId="394"/>
            <ac:grpSpMk id="17" creationId="{739FAB25-095E-A38D-800E-45DF825646DE}"/>
          </ac:grpSpMkLst>
        </pc:grpChg>
        <pc:grpChg chg="add del mod">
          <ac:chgData name="design studio moara" userId="bb76c698d5ed7a70" providerId="LiveId" clId="{1285200B-2F2C-4D22-8DEA-9F4DC38BC19E}" dt="2024-01-22T06:49:55.109" v="5614" actId="165"/>
          <ac:grpSpMkLst>
            <pc:docMk/>
            <pc:sldMk cId="1623443953" sldId="394"/>
            <ac:grpSpMk id="22" creationId="{BF4D42BC-CCC9-AD80-3CA1-AC2B1228E1A6}"/>
          </ac:grpSpMkLst>
        </pc:grpChg>
        <pc:grpChg chg="del mod topLvl">
          <ac:chgData name="design studio moara" userId="bb76c698d5ed7a70" providerId="LiveId" clId="{1285200B-2F2C-4D22-8DEA-9F4DC38BC19E}" dt="2024-01-22T07:24:02.487" v="6325" actId="478"/>
          <ac:grpSpMkLst>
            <pc:docMk/>
            <pc:sldMk cId="1623443953" sldId="394"/>
            <ac:grpSpMk id="23" creationId="{29A26929-F90C-AB8B-EBA6-AFD0D1CC3B16}"/>
          </ac:grpSpMkLst>
        </pc:grpChg>
        <pc:grpChg chg="add del mod topLvl">
          <ac:chgData name="design studio moara" userId="bb76c698d5ed7a70" providerId="LiveId" clId="{1285200B-2F2C-4D22-8DEA-9F4DC38BC19E}" dt="2024-01-22T07:28:49.898" v="6377" actId="165"/>
          <ac:grpSpMkLst>
            <pc:docMk/>
            <pc:sldMk cId="1623443953" sldId="394"/>
            <ac:grpSpMk id="41" creationId="{C526DA52-FA26-6216-F16B-D9EE863B47D0}"/>
          </ac:grpSpMkLst>
        </pc:grpChg>
        <pc:grpChg chg="del mod topLvl">
          <ac:chgData name="design studio moara" userId="bb76c698d5ed7a70" providerId="LiveId" clId="{1285200B-2F2C-4D22-8DEA-9F4DC38BC19E}" dt="2024-01-22T07:28:53.118" v="6378" actId="478"/>
          <ac:grpSpMkLst>
            <pc:docMk/>
            <pc:sldMk cId="1623443953" sldId="394"/>
            <ac:grpSpMk id="44" creationId="{650DCFBB-FCE7-5C8C-567F-A8E4CFD76722}"/>
          </ac:grpSpMkLst>
        </pc:grpChg>
        <pc:grpChg chg="add del mod">
          <ac:chgData name="design studio moara" userId="bb76c698d5ed7a70" providerId="LiveId" clId="{1285200B-2F2C-4D22-8DEA-9F4DC38BC19E}" dt="2024-01-22T07:28:23.872" v="6374" actId="165"/>
          <ac:grpSpMkLst>
            <pc:docMk/>
            <pc:sldMk cId="1623443953" sldId="394"/>
            <ac:grpSpMk id="47" creationId="{756E5249-D69B-F98F-5B95-C04B8C3B093F}"/>
          </ac:grpSpMkLst>
        </pc:grpChg>
        <pc:grpChg chg="add del mod">
          <ac:chgData name="design studio moara" userId="bb76c698d5ed7a70" providerId="LiveId" clId="{1285200B-2F2C-4D22-8DEA-9F4DC38BC19E}" dt="2024-01-22T07:28:23.872" v="6374" actId="165"/>
          <ac:grpSpMkLst>
            <pc:docMk/>
            <pc:sldMk cId="1623443953" sldId="394"/>
            <ac:grpSpMk id="48" creationId="{FE0DB78E-50AC-5E7D-943E-78CB398D27E1}"/>
          </ac:grpSpMkLst>
        </pc:grpChg>
        <pc:grpChg chg="mod topLvl">
          <ac:chgData name="design studio moara" userId="bb76c698d5ed7a70" providerId="LiveId" clId="{1285200B-2F2C-4D22-8DEA-9F4DC38BC19E}" dt="2024-01-22T07:29:12.261" v="6387" actId="1037"/>
          <ac:grpSpMkLst>
            <pc:docMk/>
            <pc:sldMk cId="1623443953" sldId="394"/>
            <ac:grpSpMk id="50" creationId="{57AEF773-8CE8-E8CF-DF0A-DDAE013BD3AF}"/>
          </ac:grpSpMkLst>
        </pc:grpChg>
        <pc:grpChg chg="mod">
          <ac:chgData name="design studio moara" userId="bb76c698d5ed7a70" providerId="LiveId" clId="{1285200B-2F2C-4D22-8DEA-9F4DC38BC19E}" dt="2024-01-22T07:28:23.872" v="6374" actId="165"/>
          <ac:grpSpMkLst>
            <pc:docMk/>
            <pc:sldMk cId="1623443953" sldId="394"/>
            <ac:grpSpMk id="53" creationId="{65894750-0FA1-86EA-2A38-7FC25584B44B}"/>
          </ac:grpSpMkLst>
        </pc:grpChg>
        <pc:grpChg chg="add mod">
          <ac:chgData name="design studio moara" userId="bb76c698d5ed7a70" providerId="LiveId" clId="{1285200B-2F2C-4D22-8DEA-9F4DC38BC19E}" dt="2024-01-22T07:29:16.376" v="6392" actId="1038"/>
          <ac:grpSpMkLst>
            <pc:docMk/>
            <pc:sldMk cId="1623443953" sldId="394"/>
            <ac:grpSpMk id="60" creationId="{1EA1352F-0BF8-E9A1-710C-8DD2DAB1D5A9}"/>
          </ac:grpSpMkLst>
        </pc:grpChg>
        <pc:picChg chg="mod">
          <ac:chgData name="design studio moara" userId="bb76c698d5ed7a70" providerId="LiveId" clId="{1285200B-2F2C-4D22-8DEA-9F4DC38BC19E}" dt="2024-01-22T06:49:55.109" v="5614" actId="165"/>
          <ac:picMkLst>
            <pc:docMk/>
            <pc:sldMk cId="1623443953" sldId="394"/>
            <ac:picMk id="27" creationId="{187D59F1-B1AF-4FF9-4A97-4ED963B361DD}"/>
          </ac:picMkLst>
        </pc:picChg>
        <pc:picChg chg="add mod ord">
          <ac:chgData name="design studio moara" userId="bb76c698d5ed7a70" providerId="LiveId" clId="{1285200B-2F2C-4D22-8DEA-9F4DC38BC19E}" dt="2024-01-22T07:23:25.121" v="6318" actId="167"/>
          <ac:picMkLst>
            <pc:docMk/>
            <pc:sldMk cId="1623443953" sldId="394"/>
            <ac:picMk id="32" creationId="{3A453922-5358-8A66-7FEF-306B1F05E6AF}"/>
          </ac:picMkLst>
        </pc:picChg>
        <pc:picChg chg="add del mod">
          <ac:chgData name="design studio moara" userId="bb76c698d5ed7a70" providerId="LiveId" clId="{1285200B-2F2C-4D22-8DEA-9F4DC38BC19E}" dt="2024-01-22T07:22:29.167" v="6309" actId="478"/>
          <ac:picMkLst>
            <pc:docMk/>
            <pc:sldMk cId="1623443953" sldId="394"/>
            <ac:picMk id="34" creationId="{82EBCD09-7F1C-EE93-472A-75AC937C2296}"/>
          </ac:picMkLst>
        </pc:picChg>
        <pc:picChg chg="add mod ord">
          <ac:chgData name="design studio moara" userId="bb76c698d5ed7a70" providerId="LiveId" clId="{1285200B-2F2C-4D22-8DEA-9F4DC38BC19E}" dt="2024-01-22T07:23:25.121" v="6318" actId="167"/>
          <ac:picMkLst>
            <pc:docMk/>
            <pc:sldMk cId="1623443953" sldId="394"/>
            <ac:picMk id="38" creationId="{2860E58D-6911-E1D8-B6F2-17FBB6E9C94A}"/>
          </ac:picMkLst>
        </pc:picChg>
        <pc:picChg chg="add del mod ord modCrop">
          <ac:chgData name="design studio moara" userId="bb76c698d5ed7a70" providerId="LiveId" clId="{1285200B-2F2C-4D22-8DEA-9F4DC38BC19E}" dt="2024-01-22T07:27:25.966" v="6367" actId="478"/>
          <ac:picMkLst>
            <pc:docMk/>
            <pc:sldMk cId="1623443953" sldId="394"/>
            <ac:picMk id="40" creationId="{BF41E9F1-7CBF-7AD5-E179-8EEEC965D8D3}"/>
          </ac:picMkLst>
        </pc:picChg>
        <pc:picChg chg="del mod topLvl">
          <ac:chgData name="design studio moara" userId="bb76c698d5ed7a70" providerId="LiveId" clId="{1285200B-2F2C-4D22-8DEA-9F4DC38BC19E}" dt="2024-01-22T07:28:53.118" v="6378" actId="478"/>
          <ac:picMkLst>
            <pc:docMk/>
            <pc:sldMk cId="1623443953" sldId="394"/>
            <ac:picMk id="46" creationId="{A2174893-C0C5-BF60-4D08-0E59E670F939}"/>
          </ac:picMkLst>
        </pc:picChg>
        <pc:picChg chg="mod">
          <ac:chgData name="design studio moara" userId="bb76c698d5ed7a70" providerId="LiveId" clId="{1285200B-2F2C-4D22-8DEA-9F4DC38BC19E}" dt="2024-01-22T07:28:23.872" v="6374" actId="165"/>
          <ac:picMkLst>
            <pc:docMk/>
            <pc:sldMk cId="1623443953" sldId="394"/>
            <ac:picMk id="55" creationId="{22672985-AA68-A362-71B6-B754E7BFE850}"/>
          </ac:picMkLst>
        </pc:picChg>
        <pc:picChg chg="add mod">
          <ac:chgData name="design studio moara" userId="bb76c698d5ed7a70" providerId="LiveId" clId="{1285200B-2F2C-4D22-8DEA-9F4DC38BC19E}" dt="2024-01-22T07:29:06.102" v="6382" actId="164"/>
          <ac:picMkLst>
            <pc:docMk/>
            <pc:sldMk cId="1623443953" sldId="394"/>
            <ac:picMk id="59" creationId="{62BA0208-C26A-075F-A1BB-DBA56C7A243B}"/>
          </ac:picMkLst>
        </pc:picChg>
      </pc:sldChg>
      <pc:sldChg chg="addSp delSp modSp add mod modClrScheme chgLayout">
        <pc:chgData name="design studio moara" userId="bb76c698d5ed7a70" providerId="LiveId" clId="{1285200B-2F2C-4D22-8DEA-9F4DC38BC19E}" dt="2024-01-22T07:36:06.096" v="6518" actId="478"/>
        <pc:sldMkLst>
          <pc:docMk/>
          <pc:sldMk cId="3496865903" sldId="395"/>
        </pc:sldMkLst>
        <pc:spChg chg="add del mod">
          <ac:chgData name="design studio moara" userId="bb76c698d5ed7a70" providerId="LiveId" clId="{1285200B-2F2C-4D22-8DEA-9F4DC38BC19E}" dt="2024-01-22T06:45:09.039" v="5536" actId="478"/>
          <ac:spMkLst>
            <pc:docMk/>
            <pc:sldMk cId="3496865903" sldId="395"/>
            <ac:spMk id="2" creationId="{34A4B503-9139-AED6-2634-48F491CCB32A}"/>
          </ac:spMkLst>
        </pc:spChg>
        <pc:spChg chg="add del mod">
          <ac:chgData name="design studio moara" userId="bb76c698d5ed7a70" providerId="LiveId" clId="{1285200B-2F2C-4D22-8DEA-9F4DC38BC19E}" dt="2024-01-22T06:45:09.039" v="5536" actId="478"/>
          <ac:spMkLst>
            <pc:docMk/>
            <pc:sldMk cId="3496865903" sldId="395"/>
            <ac:spMk id="3" creationId="{88BA84FE-5CE8-019E-1DF7-EF3401F33290}"/>
          </ac:spMkLst>
        </pc:spChg>
        <pc:spChg chg="add del mod">
          <ac:chgData name="design studio moara" userId="bb76c698d5ed7a70" providerId="LiveId" clId="{1285200B-2F2C-4D22-8DEA-9F4DC38BC19E}" dt="2024-01-22T06:45:09.039" v="5536" actId="478"/>
          <ac:spMkLst>
            <pc:docMk/>
            <pc:sldMk cId="3496865903" sldId="395"/>
            <ac:spMk id="4" creationId="{B72C22B9-8E98-AB33-0CDA-482EBDFCD348}"/>
          </ac:spMkLst>
        </pc:spChg>
        <pc:spChg chg="mod">
          <ac:chgData name="design studio moara" userId="bb76c698d5ed7a70" providerId="LiveId" clId="{1285200B-2F2C-4D22-8DEA-9F4DC38BC19E}" dt="2024-01-22T07:05:55.702" v="5987" actId="20577"/>
          <ac:spMkLst>
            <pc:docMk/>
            <pc:sldMk cId="3496865903" sldId="395"/>
            <ac:spMk id="6" creationId="{E4546488-D9DB-6BD7-0595-902770FBEF0F}"/>
          </ac:spMkLst>
        </pc:spChg>
        <pc:spChg chg="add del mod">
          <ac:chgData name="design studio moara" userId="bb76c698d5ed7a70" providerId="LiveId" clId="{1285200B-2F2C-4D22-8DEA-9F4DC38BC19E}" dt="2024-01-22T06:45:09.039" v="5536" actId="478"/>
          <ac:spMkLst>
            <pc:docMk/>
            <pc:sldMk cId="3496865903" sldId="395"/>
            <ac:spMk id="7" creationId="{154F7C80-D8EF-0574-2286-1710EC259D7C}"/>
          </ac:spMkLst>
        </pc:spChg>
        <pc:spChg chg="add del mod">
          <ac:chgData name="design studio moara" userId="bb76c698d5ed7a70" providerId="LiveId" clId="{1285200B-2F2C-4D22-8DEA-9F4DC38BC19E}" dt="2024-01-22T07:08:59.936" v="6180" actId="21"/>
          <ac:spMkLst>
            <pc:docMk/>
            <pc:sldMk cId="3496865903" sldId="395"/>
            <ac:spMk id="8" creationId="{309498C4-B2EE-0D21-61A3-379B3F79F0CD}"/>
          </ac:spMkLst>
        </pc:spChg>
        <pc:spChg chg="del">
          <ac:chgData name="design studio moara" userId="bb76c698d5ed7a70" providerId="LiveId" clId="{1285200B-2F2C-4D22-8DEA-9F4DC38BC19E}" dt="2024-01-22T06:41:32.601" v="5458" actId="478"/>
          <ac:spMkLst>
            <pc:docMk/>
            <pc:sldMk cId="3496865903" sldId="395"/>
            <ac:spMk id="9" creationId="{14C3A942-4BE5-E071-C705-DDA8FFC913B6}"/>
          </ac:spMkLst>
        </pc:spChg>
        <pc:spChg chg="add mod">
          <ac:chgData name="design studio moara" userId="bb76c698d5ed7a70" providerId="LiveId" clId="{1285200B-2F2C-4D22-8DEA-9F4DC38BC19E}" dt="2024-01-22T06:45:44.468" v="5542" actId="14100"/>
          <ac:spMkLst>
            <pc:docMk/>
            <pc:sldMk cId="3496865903" sldId="395"/>
            <ac:spMk id="10" creationId="{320B7554-2404-0A97-9458-A38FB5B40E02}"/>
          </ac:spMkLst>
        </pc:spChg>
        <pc:spChg chg="del">
          <ac:chgData name="design studio moara" userId="bb76c698d5ed7a70" providerId="LiveId" clId="{1285200B-2F2C-4D22-8DEA-9F4DC38BC19E}" dt="2024-01-22T07:36:06.096" v="6518" actId="478"/>
          <ac:spMkLst>
            <pc:docMk/>
            <pc:sldMk cId="3496865903" sldId="395"/>
            <ac:spMk id="11" creationId="{64594A1A-48F5-46D1-1AA9-9A289EA7F697}"/>
          </ac:spMkLst>
        </pc:spChg>
        <pc:spChg chg="add del mod">
          <ac:chgData name="design studio moara" userId="bb76c698d5ed7a70" providerId="LiveId" clId="{1285200B-2F2C-4D22-8DEA-9F4DC38BC19E}" dt="2024-01-22T07:08:59.936" v="6180" actId="21"/>
          <ac:spMkLst>
            <pc:docMk/>
            <pc:sldMk cId="3496865903" sldId="395"/>
            <ac:spMk id="12" creationId="{A9DF149D-058E-E084-6820-0A7EFB52D101}"/>
          </ac:spMkLst>
        </pc:spChg>
        <pc:spChg chg="add del mod">
          <ac:chgData name="design studio moara" userId="bb76c698d5ed7a70" providerId="LiveId" clId="{1285200B-2F2C-4D22-8DEA-9F4DC38BC19E}" dt="2024-01-22T06:46:30.536" v="5551" actId="478"/>
          <ac:spMkLst>
            <pc:docMk/>
            <pc:sldMk cId="3496865903" sldId="395"/>
            <ac:spMk id="13" creationId="{076ED697-06D2-62D0-19FB-763EB2D03436}"/>
          </ac:spMkLst>
        </pc:spChg>
        <pc:spChg chg="add del mod">
          <ac:chgData name="design studio moara" userId="bb76c698d5ed7a70" providerId="LiveId" clId="{1285200B-2F2C-4D22-8DEA-9F4DC38BC19E}" dt="2024-01-22T06:46:30.536" v="5551" actId="478"/>
          <ac:spMkLst>
            <pc:docMk/>
            <pc:sldMk cId="3496865903" sldId="395"/>
            <ac:spMk id="14" creationId="{38173816-2EDA-85F5-7F29-3B63365F66F0}"/>
          </ac:spMkLst>
        </pc:spChg>
        <pc:spChg chg="del mod">
          <ac:chgData name="design studio moara" userId="bb76c698d5ed7a70" providerId="LiveId" clId="{1285200B-2F2C-4D22-8DEA-9F4DC38BC19E}" dt="2024-01-22T06:45:09.039" v="5536" actId="478"/>
          <ac:spMkLst>
            <pc:docMk/>
            <pc:sldMk cId="3496865903" sldId="395"/>
            <ac:spMk id="18" creationId="{ABF835E6-6103-22B5-CD2A-7D3AE1027420}"/>
          </ac:spMkLst>
        </pc:spChg>
        <pc:spChg chg="mod">
          <ac:chgData name="design studio moara" userId="bb76c698d5ed7a70" providerId="LiveId" clId="{1285200B-2F2C-4D22-8DEA-9F4DC38BC19E}" dt="2024-01-22T06:45:21.941" v="5537"/>
          <ac:spMkLst>
            <pc:docMk/>
            <pc:sldMk cId="3496865903" sldId="395"/>
            <ac:spMk id="21" creationId="{80CE2227-9CC0-18BB-AD4E-363E51106249}"/>
          </ac:spMkLst>
        </pc:spChg>
        <pc:spChg chg="add del mod">
          <ac:chgData name="design studio moara" userId="bb76c698d5ed7a70" providerId="LiveId" clId="{1285200B-2F2C-4D22-8DEA-9F4DC38BC19E}" dt="2024-01-22T06:45:46.755" v="5543" actId="478"/>
          <ac:spMkLst>
            <pc:docMk/>
            <pc:sldMk cId="3496865903" sldId="395"/>
            <ac:spMk id="26" creationId="{87FDE277-5CE1-A123-8255-2F1D527EA6BC}"/>
          </ac:spMkLst>
        </pc:spChg>
        <pc:spChg chg="mod topLvl">
          <ac:chgData name="design studio moara" userId="bb76c698d5ed7a70" providerId="LiveId" clId="{1285200B-2F2C-4D22-8DEA-9F4DC38BC19E}" dt="2024-01-22T07:10:44.059" v="6208" actId="164"/>
          <ac:spMkLst>
            <pc:docMk/>
            <pc:sldMk cId="3496865903" sldId="395"/>
            <ac:spMk id="28" creationId="{ABF097B2-77D0-A9F8-0F00-AD9F5763DD50}"/>
          </ac:spMkLst>
        </pc:spChg>
        <pc:spChg chg="mod topLvl">
          <ac:chgData name="design studio moara" userId="bb76c698d5ed7a70" providerId="LiveId" clId="{1285200B-2F2C-4D22-8DEA-9F4DC38BC19E}" dt="2024-01-22T07:10:44.059" v="6208" actId="164"/>
          <ac:spMkLst>
            <pc:docMk/>
            <pc:sldMk cId="3496865903" sldId="395"/>
            <ac:spMk id="29" creationId="{6D517AA2-1561-F501-384E-DE8CF1EE3BC2}"/>
          </ac:spMkLst>
        </pc:spChg>
        <pc:spChg chg="mod topLvl">
          <ac:chgData name="design studio moara" userId="bb76c698d5ed7a70" providerId="LiveId" clId="{1285200B-2F2C-4D22-8DEA-9F4DC38BC19E}" dt="2024-01-22T07:12:50.806" v="6233" actId="207"/>
          <ac:spMkLst>
            <pc:docMk/>
            <pc:sldMk cId="3496865903" sldId="395"/>
            <ac:spMk id="31" creationId="{91D82833-3E0C-254B-A87E-7D22BC11509D}"/>
          </ac:spMkLst>
        </pc:spChg>
        <pc:spChg chg="del mod topLvl">
          <ac:chgData name="design studio moara" userId="bb76c698d5ed7a70" providerId="LiveId" clId="{1285200B-2F2C-4D22-8DEA-9F4DC38BC19E}" dt="2024-01-22T07:10:29.667" v="6203" actId="478"/>
          <ac:spMkLst>
            <pc:docMk/>
            <pc:sldMk cId="3496865903" sldId="395"/>
            <ac:spMk id="36" creationId="{2B8972FF-80A2-7051-17AE-F6565B317EF1}"/>
          </ac:spMkLst>
        </pc:spChg>
        <pc:spChg chg="del mod topLvl">
          <ac:chgData name="design studio moara" userId="bb76c698d5ed7a70" providerId="LiveId" clId="{1285200B-2F2C-4D22-8DEA-9F4DC38BC19E}" dt="2024-01-22T07:10:29.667" v="6203" actId="478"/>
          <ac:spMkLst>
            <pc:docMk/>
            <pc:sldMk cId="3496865903" sldId="395"/>
            <ac:spMk id="37" creationId="{52FD93E4-CCB9-870A-AB98-8427458D3CB8}"/>
          </ac:spMkLst>
        </pc:spChg>
        <pc:spChg chg="del mod topLvl">
          <ac:chgData name="design studio moara" userId="bb76c698d5ed7a70" providerId="LiveId" clId="{1285200B-2F2C-4D22-8DEA-9F4DC38BC19E}" dt="2024-01-22T07:10:29.667" v="6203" actId="478"/>
          <ac:spMkLst>
            <pc:docMk/>
            <pc:sldMk cId="3496865903" sldId="395"/>
            <ac:spMk id="39" creationId="{685A2F83-E0E4-F892-AD4A-A2757052DA9A}"/>
          </ac:spMkLst>
        </pc:spChg>
        <pc:spChg chg="add del mod ord">
          <ac:chgData name="design studio moara" userId="bb76c698d5ed7a70" providerId="LiveId" clId="{1285200B-2F2C-4D22-8DEA-9F4DC38BC19E}" dt="2024-01-22T07:14:50.067" v="6237" actId="931"/>
          <ac:spMkLst>
            <pc:docMk/>
            <pc:sldMk cId="3496865903" sldId="395"/>
            <ac:spMk id="43" creationId="{81A966A1-33B4-AB52-1D4F-9A8F0B692C83}"/>
          </ac:spMkLst>
        </pc:spChg>
        <pc:spChg chg="add del mod ord">
          <ac:chgData name="design studio moara" userId="bb76c698d5ed7a70" providerId="LiveId" clId="{1285200B-2F2C-4D22-8DEA-9F4DC38BC19E}" dt="2024-01-22T07:14:03.745" v="6235" actId="931"/>
          <ac:spMkLst>
            <pc:docMk/>
            <pc:sldMk cId="3496865903" sldId="395"/>
            <ac:spMk id="44" creationId="{22C732A7-AFCE-1779-8D3E-FF3C6DA0C670}"/>
          </ac:spMkLst>
        </pc:spChg>
        <pc:spChg chg="mod topLvl">
          <ac:chgData name="design studio moara" userId="bb76c698d5ed7a70" providerId="LiveId" clId="{1285200B-2F2C-4D22-8DEA-9F4DC38BC19E}" dt="2024-01-22T07:17:17.013" v="6262" actId="692"/>
          <ac:spMkLst>
            <pc:docMk/>
            <pc:sldMk cId="3496865903" sldId="395"/>
            <ac:spMk id="46" creationId="{2CBB20BF-4846-32F4-93A4-450441D22DFB}"/>
          </ac:spMkLst>
        </pc:spChg>
        <pc:spChg chg="mod">
          <ac:chgData name="design studio moara" userId="bb76c698d5ed7a70" providerId="LiveId" clId="{1285200B-2F2C-4D22-8DEA-9F4DC38BC19E}" dt="2024-01-22T07:10:21.525" v="6201"/>
          <ac:spMkLst>
            <pc:docMk/>
            <pc:sldMk cId="3496865903" sldId="395"/>
            <ac:spMk id="52" creationId="{1B3DB6A1-0055-BABA-3E28-6CB026C8C73E}"/>
          </ac:spMkLst>
        </pc:spChg>
        <pc:spChg chg="mod">
          <ac:chgData name="design studio moara" userId="bb76c698d5ed7a70" providerId="LiveId" clId="{1285200B-2F2C-4D22-8DEA-9F4DC38BC19E}" dt="2024-01-22T07:10:45.629" v="6209"/>
          <ac:spMkLst>
            <pc:docMk/>
            <pc:sldMk cId="3496865903" sldId="395"/>
            <ac:spMk id="59" creationId="{2FA63955-90B8-E8D3-D63F-03F6319F2E2C}"/>
          </ac:spMkLst>
        </pc:spChg>
        <pc:spChg chg="mod">
          <ac:chgData name="design studio moara" userId="bb76c698d5ed7a70" providerId="LiveId" clId="{1285200B-2F2C-4D22-8DEA-9F4DC38BC19E}" dt="2024-01-22T07:10:45.629" v="6209"/>
          <ac:spMkLst>
            <pc:docMk/>
            <pc:sldMk cId="3496865903" sldId="395"/>
            <ac:spMk id="60" creationId="{320C020F-BB5D-4661-41A2-606E29E888DE}"/>
          </ac:spMkLst>
        </pc:spChg>
        <pc:spChg chg="mod">
          <ac:chgData name="design studio moara" userId="bb76c698d5ed7a70" providerId="LiveId" clId="{1285200B-2F2C-4D22-8DEA-9F4DC38BC19E}" dt="2024-01-22T07:12:53.872" v="6234" actId="207"/>
          <ac:spMkLst>
            <pc:docMk/>
            <pc:sldMk cId="3496865903" sldId="395"/>
            <ac:spMk id="61" creationId="{C121FC4D-DB37-3FFF-9395-BF98DAC3030D}"/>
          </ac:spMkLst>
        </pc:spChg>
        <pc:spChg chg="mod topLvl">
          <ac:chgData name="design studio moara" userId="bb76c698d5ed7a70" providerId="LiveId" clId="{1285200B-2F2C-4D22-8DEA-9F4DC38BC19E}" dt="2024-01-22T07:17:17.013" v="6262" actId="692"/>
          <ac:spMkLst>
            <pc:docMk/>
            <pc:sldMk cId="3496865903" sldId="395"/>
            <ac:spMk id="63" creationId="{D7C372ED-964C-7BBB-570E-E933D1F868A6}"/>
          </ac:spMkLst>
        </pc:spChg>
        <pc:grpChg chg="add del mod">
          <ac:chgData name="design studio moara" userId="bb76c698d5ed7a70" providerId="LiveId" clId="{1285200B-2F2C-4D22-8DEA-9F4DC38BC19E}" dt="2024-01-22T06:46:30.536" v="5551" actId="478"/>
          <ac:grpSpMkLst>
            <pc:docMk/>
            <pc:sldMk cId="3496865903" sldId="395"/>
            <ac:grpSpMk id="15" creationId="{EFC41E6D-797E-0467-F130-9DC344F8C6D6}"/>
          </ac:grpSpMkLst>
        </pc:grpChg>
        <pc:grpChg chg="add del mod">
          <ac:chgData name="design studio moara" userId="bb76c698d5ed7a70" providerId="LiveId" clId="{1285200B-2F2C-4D22-8DEA-9F4DC38BC19E}" dt="2024-01-22T07:10:54.685" v="6212" actId="478"/>
          <ac:grpSpMkLst>
            <pc:docMk/>
            <pc:sldMk cId="3496865903" sldId="395"/>
            <ac:grpSpMk id="20" creationId="{2182CF8B-9465-0724-C701-779A257388D2}"/>
          </ac:grpSpMkLst>
        </pc:grpChg>
        <pc:grpChg chg="mod">
          <ac:chgData name="design studio moara" userId="bb76c698d5ed7a70" providerId="LiveId" clId="{1285200B-2F2C-4D22-8DEA-9F4DC38BC19E}" dt="2024-01-22T06:45:21.941" v="5537"/>
          <ac:grpSpMkLst>
            <pc:docMk/>
            <pc:sldMk cId="3496865903" sldId="395"/>
            <ac:grpSpMk id="22" creationId="{7198EB15-6CBB-3BDE-72F9-1A1CB920E5FC}"/>
          </ac:grpSpMkLst>
        </pc:grpChg>
        <pc:grpChg chg="add del mod">
          <ac:chgData name="design studio moara" userId="bb76c698d5ed7a70" providerId="LiveId" clId="{1285200B-2F2C-4D22-8DEA-9F4DC38BC19E}" dt="2024-01-22T07:10:13.731" v="6197" actId="165"/>
          <ac:grpSpMkLst>
            <pc:docMk/>
            <pc:sldMk cId="3496865903" sldId="395"/>
            <ac:grpSpMk id="27" creationId="{3E49EA58-CCD2-AE7D-0232-E368F94549EA}"/>
          </ac:grpSpMkLst>
        </pc:grpChg>
        <pc:grpChg chg="del mod topLvl">
          <ac:chgData name="design studio moara" userId="bb76c698d5ed7a70" providerId="LiveId" clId="{1285200B-2F2C-4D22-8DEA-9F4DC38BC19E}" dt="2024-01-22T07:10:16.089" v="6198" actId="478"/>
          <ac:grpSpMkLst>
            <pc:docMk/>
            <pc:sldMk cId="3496865903" sldId="395"/>
            <ac:grpSpMk id="30" creationId="{413EDE5A-0A96-F880-86A3-142818897512}"/>
          </ac:grpSpMkLst>
        </pc:grpChg>
        <pc:grpChg chg="add del mod">
          <ac:chgData name="design studio moara" userId="bb76c698d5ed7a70" providerId="LiveId" clId="{1285200B-2F2C-4D22-8DEA-9F4DC38BC19E}" dt="2024-01-22T07:10:13.731" v="6197" actId="165"/>
          <ac:grpSpMkLst>
            <pc:docMk/>
            <pc:sldMk cId="3496865903" sldId="395"/>
            <ac:grpSpMk id="35" creationId="{E1FF3358-084D-543A-2B8F-86FBB47F2504}"/>
          </ac:grpSpMkLst>
        </pc:grpChg>
        <pc:grpChg chg="del mod topLvl">
          <ac:chgData name="design studio moara" userId="bb76c698d5ed7a70" providerId="LiveId" clId="{1285200B-2F2C-4D22-8DEA-9F4DC38BC19E}" dt="2024-01-22T07:10:16.089" v="6198" actId="478"/>
          <ac:grpSpMkLst>
            <pc:docMk/>
            <pc:sldMk cId="3496865903" sldId="395"/>
            <ac:grpSpMk id="38" creationId="{8283D405-CFDA-B3C4-B8CF-A6958F6A3A2A}"/>
          </ac:grpSpMkLst>
        </pc:grpChg>
        <pc:grpChg chg="add del mod">
          <ac:chgData name="design studio moara" userId="bb76c698d5ed7a70" providerId="LiveId" clId="{1285200B-2F2C-4D22-8DEA-9F4DC38BC19E}" dt="2024-01-22T07:11:09.166" v="6213" actId="165"/>
          <ac:grpSpMkLst>
            <pc:docMk/>
            <pc:sldMk cId="3496865903" sldId="395"/>
            <ac:grpSpMk id="45" creationId="{3BA70DA7-88E0-3A65-4576-0C3693DCD6A8}"/>
          </ac:grpSpMkLst>
        </pc:grpChg>
        <pc:grpChg chg="del mod topLvl">
          <ac:chgData name="design studio moara" userId="bb76c698d5ed7a70" providerId="LiveId" clId="{1285200B-2F2C-4D22-8DEA-9F4DC38BC19E}" dt="2024-01-22T07:11:12.871" v="6215" actId="478"/>
          <ac:grpSpMkLst>
            <pc:docMk/>
            <pc:sldMk cId="3496865903" sldId="395"/>
            <ac:grpSpMk id="47" creationId="{33D2F759-AECF-E6CB-EC1F-9D6B0F3EFFBC}"/>
          </ac:grpSpMkLst>
        </pc:grpChg>
        <pc:grpChg chg="add del mod">
          <ac:chgData name="design studio moara" userId="bb76c698d5ed7a70" providerId="LiveId" clId="{1285200B-2F2C-4D22-8DEA-9F4DC38BC19E}" dt="2024-01-22T07:10:29.667" v="6203" actId="478"/>
          <ac:grpSpMkLst>
            <pc:docMk/>
            <pc:sldMk cId="3496865903" sldId="395"/>
            <ac:grpSpMk id="51" creationId="{EEB2379A-8245-DA23-1B3A-0D63B69ACAFF}"/>
          </ac:grpSpMkLst>
        </pc:grpChg>
        <pc:grpChg chg="mod">
          <ac:chgData name="design studio moara" userId="bb76c698d5ed7a70" providerId="LiveId" clId="{1285200B-2F2C-4D22-8DEA-9F4DC38BC19E}" dt="2024-01-22T07:10:21.525" v="6201"/>
          <ac:grpSpMkLst>
            <pc:docMk/>
            <pc:sldMk cId="3496865903" sldId="395"/>
            <ac:grpSpMk id="53" creationId="{9DD0BAC1-7899-EC50-535A-16703888BC11}"/>
          </ac:grpSpMkLst>
        </pc:grpChg>
        <pc:grpChg chg="add mod">
          <ac:chgData name="design studio moara" userId="bb76c698d5ed7a70" providerId="LiveId" clId="{1285200B-2F2C-4D22-8DEA-9F4DC38BC19E}" dt="2024-01-22T07:10:44.059" v="6208" actId="164"/>
          <ac:grpSpMkLst>
            <pc:docMk/>
            <pc:sldMk cId="3496865903" sldId="395"/>
            <ac:grpSpMk id="57" creationId="{AD6D975C-4BCE-E9EF-F54A-439D42295578}"/>
          </ac:grpSpMkLst>
        </pc:grpChg>
        <pc:grpChg chg="add mod">
          <ac:chgData name="design studio moara" userId="bb76c698d5ed7a70" providerId="LiveId" clId="{1285200B-2F2C-4D22-8DEA-9F4DC38BC19E}" dt="2024-01-22T07:10:51.249" v="6211" actId="1036"/>
          <ac:grpSpMkLst>
            <pc:docMk/>
            <pc:sldMk cId="3496865903" sldId="395"/>
            <ac:grpSpMk id="58" creationId="{96D89F62-BC96-C001-92A3-229A52226D15}"/>
          </ac:grpSpMkLst>
        </pc:grpChg>
        <pc:grpChg chg="add del mod">
          <ac:chgData name="design studio moara" userId="bb76c698d5ed7a70" providerId="LiveId" clId="{1285200B-2F2C-4D22-8DEA-9F4DC38BC19E}" dt="2024-01-22T07:11:09.166" v="6213" actId="165"/>
          <ac:grpSpMkLst>
            <pc:docMk/>
            <pc:sldMk cId="3496865903" sldId="395"/>
            <ac:grpSpMk id="62" creationId="{8A96656B-9C4F-C1B7-72D5-B9278C0A5C36}"/>
          </ac:grpSpMkLst>
        </pc:grpChg>
        <pc:grpChg chg="del mod topLvl">
          <ac:chgData name="design studio moara" userId="bb76c698d5ed7a70" providerId="LiveId" clId="{1285200B-2F2C-4D22-8DEA-9F4DC38BC19E}" dt="2024-01-22T07:11:11.744" v="6214" actId="478"/>
          <ac:grpSpMkLst>
            <pc:docMk/>
            <pc:sldMk cId="3496865903" sldId="395"/>
            <ac:grpSpMk id="64" creationId="{93501D01-E4CC-8FD2-0398-E1DBD4134FF2}"/>
          </ac:grpSpMkLst>
        </pc:grpChg>
        <pc:picChg chg="add mod">
          <ac:chgData name="design studio moara" userId="bb76c698d5ed7a70" providerId="LiveId" clId="{1285200B-2F2C-4D22-8DEA-9F4DC38BC19E}" dt="2024-01-22T07:12:00.317" v="6232" actId="12789"/>
          <ac:picMkLst>
            <pc:docMk/>
            <pc:sldMk cId="3496865903" sldId="395"/>
            <ac:picMk id="68" creationId="{7C90BF12-57C5-B41C-0239-B736B6A069FD}"/>
          </ac:picMkLst>
        </pc:picChg>
        <pc:picChg chg="add mod">
          <ac:chgData name="design studio moara" userId="bb76c698d5ed7a70" providerId="LiveId" clId="{1285200B-2F2C-4D22-8DEA-9F4DC38BC19E}" dt="2024-01-22T07:11:51.596" v="6229" actId="12789"/>
          <ac:picMkLst>
            <pc:docMk/>
            <pc:sldMk cId="3496865903" sldId="395"/>
            <ac:picMk id="69" creationId="{905CACA4-C0B7-9DEF-ACD2-63CD646FD15D}"/>
          </ac:picMkLst>
        </pc:picChg>
        <pc:picChg chg="add mod">
          <ac:chgData name="design studio moara" userId="bb76c698d5ed7a70" providerId="LiveId" clId="{1285200B-2F2C-4D22-8DEA-9F4DC38BC19E}" dt="2024-01-22T07:14:08.293" v="6236" actId="27614"/>
          <ac:picMkLst>
            <pc:docMk/>
            <pc:sldMk cId="3496865903" sldId="395"/>
            <ac:picMk id="71" creationId="{DA4501F9-0E98-0F81-0F5B-FF18BCAA3D99}"/>
          </ac:picMkLst>
        </pc:picChg>
        <pc:picChg chg="add mod">
          <ac:chgData name="design studio moara" userId="bb76c698d5ed7a70" providerId="LiveId" clId="{1285200B-2F2C-4D22-8DEA-9F4DC38BC19E}" dt="2024-01-22T07:14:52.863" v="6238" actId="27614"/>
          <ac:picMkLst>
            <pc:docMk/>
            <pc:sldMk cId="3496865903" sldId="395"/>
            <ac:picMk id="73" creationId="{326233FD-E44A-50EF-227B-BF3A6F27FA06}"/>
          </ac:picMkLst>
        </pc:picChg>
        <pc:cxnChg chg="mod">
          <ac:chgData name="design studio moara" userId="bb76c698d5ed7a70" providerId="LiveId" clId="{1285200B-2F2C-4D22-8DEA-9F4DC38BC19E}" dt="2024-01-22T06:45:21.941" v="5537"/>
          <ac:cxnSpMkLst>
            <pc:docMk/>
            <pc:sldMk cId="3496865903" sldId="395"/>
            <ac:cxnSpMk id="16" creationId="{E3125440-373E-7538-FB57-2DBBE91436DA}"/>
          </ac:cxnSpMkLst>
        </pc:cxnChg>
        <pc:cxnChg chg="mod">
          <ac:chgData name="design studio moara" userId="bb76c698d5ed7a70" providerId="LiveId" clId="{1285200B-2F2C-4D22-8DEA-9F4DC38BC19E}" dt="2024-01-22T06:45:21.941" v="5537"/>
          <ac:cxnSpMkLst>
            <pc:docMk/>
            <pc:sldMk cId="3496865903" sldId="395"/>
            <ac:cxnSpMk id="17" creationId="{0E74BDBA-71C5-AA42-9A92-C59F875EF815}"/>
          </ac:cxnSpMkLst>
        </pc:cxnChg>
        <pc:cxnChg chg="mod">
          <ac:chgData name="design studio moara" userId="bb76c698d5ed7a70" providerId="LiveId" clId="{1285200B-2F2C-4D22-8DEA-9F4DC38BC19E}" dt="2024-01-22T06:45:21.941" v="5537"/>
          <ac:cxnSpMkLst>
            <pc:docMk/>
            <pc:sldMk cId="3496865903" sldId="395"/>
            <ac:cxnSpMk id="19" creationId="{BB50F93D-22EC-9427-4B2D-3573FD42029C}"/>
          </ac:cxnSpMkLst>
        </pc:cxnChg>
        <pc:cxnChg chg="mod">
          <ac:chgData name="design studio moara" userId="bb76c698d5ed7a70" providerId="LiveId" clId="{1285200B-2F2C-4D22-8DEA-9F4DC38BC19E}" dt="2024-01-22T06:45:21.941" v="5537"/>
          <ac:cxnSpMkLst>
            <pc:docMk/>
            <pc:sldMk cId="3496865903" sldId="395"/>
            <ac:cxnSpMk id="23" creationId="{25272885-7C5A-220D-91A7-07B9F95D9D99}"/>
          </ac:cxnSpMkLst>
        </pc:cxnChg>
        <pc:cxnChg chg="mod">
          <ac:chgData name="design studio moara" userId="bb76c698d5ed7a70" providerId="LiveId" clId="{1285200B-2F2C-4D22-8DEA-9F4DC38BC19E}" dt="2024-01-22T06:45:21.941" v="5537"/>
          <ac:cxnSpMkLst>
            <pc:docMk/>
            <pc:sldMk cId="3496865903" sldId="395"/>
            <ac:cxnSpMk id="24" creationId="{23304412-7E23-6C7A-53B1-50A9EF427DA3}"/>
          </ac:cxnSpMkLst>
        </pc:cxnChg>
        <pc:cxnChg chg="mod">
          <ac:chgData name="design studio moara" userId="bb76c698d5ed7a70" providerId="LiveId" clId="{1285200B-2F2C-4D22-8DEA-9F4DC38BC19E}" dt="2024-01-22T06:45:21.941" v="5537"/>
          <ac:cxnSpMkLst>
            <pc:docMk/>
            <pc:sldMk cId="3496865903" sldId="395"/>
            <ac:cxnSpMk id="25" creationId="{9FE7681B-0FF2-1A00-30C4-9848E84DB76F}"/>
          </ac:cxnSpMkLst>
        </pc:cxnChg>
        <pc:cxnChg chg="mod">
          <ac:chgData name="design studio moara" userId="bb76c698d5ed7a70" providerId="LiveId" clId="{1285200B-2F2C-4D22-8DEA-9F4DC38BC19E}" dt="2024-01-22T07:10:13.731" v="6197" actId="165"/>
          <ac:cxnSpMkLst>
            <pc:docMk/>
            <pc:sldMk cId="3496865903" sldId="395"/>
            <ac:cxnSpMk id="32" creationId="{EF32BB08-BC22-3DDF-A3FC-1314657D47FC}"/>
          </ac:cxnSpMkLst>
        </pc:cxnChg>
        <pc:cxnChg chg="mod">
          <ac:chgData name="design studio moara" userId="bb76c698d5ed7a70" providerId="LiveId" clId="{1285200B-2F2C-4D22-8DEA-9F4DC38BC19E}" dt="2024-01-22T07:10:13.731" v="6197" actId="165"/>
          <ac:cxnSpMkLst>
            <pc:docMk/>
            <pc:sldMk cId="3496865903" sldId="395"/>
            <ac:cxnSpMk id="33" creationId="{92D0C89C-437A-E3FA-C842-CF522E7ACB31}"/>
          </ac:cxnSpMkLst>
        </pc:cxnChg>
        <pc:cxnChg chg="mod">
          <ac:chgData name="design studio moara" userId="bb76c698d5ed7a70" providerId="LiveId" clId="{1285200B-2F2C-4D22-8DEA-9F4DC38BC19E}" dt="2024-01-22T07:10:13.731" v="6197" actId="165"/>
          <ac:cxnSpMkLst>
            <pc:docMk/>
            <pc:sldMk cId="3496865903" sldId="395"/>
            <ac:cxnSpMk id="34" creationId="{1D27C940-41E4-CDCE-9775-66E61E3FD9A8}"/>
          </ac:cxnSpMkLst>
        </pc:cxnChg>
        <pc:cxnChg chg="mod">
          <ac:chgData name="design studio moara" userId="bb76c698d5ed7a70" providerId="LiveId" clId="{1285200B-2F2C-4D22-8DEA-9F4DC38BC19E}" dt="2024-01-22T07:10:13.731" v="6197" actId="165"/>
          <ac:cxnSpMkLst>
            <pc:docMk/>
            <pc:sldMk cId="3496865903" sldId="395"/>
            <ac:cxnSpMk id="40" creationId="{1E69409E-9896-9C78-CE1B-DC1B54596855}"/>
          </ac:cxnSpMkLst>
        </pc:cxnChg>
        <pc:cxnChg chg="mod">
          <ac:chgData name="design studio moara" userId="bb76c698d5ed7a70" providerId="LiveId" clId="{1285200B-2F2C-4D22-8DEA-9F4DC38BC19E}" dt="2024-01-22T07:10:13.731" v="6197" actId="165"/>
          <ac:cxnSpMkLst>
            <pc:docMk/>
            <pc:sldMk cId="3496865903" sldId="395"/>
            <ac:cxnSpMk id="41" creationId="{83493008-123B-B0B2-75AE-25500855A39E}"/>
          </ac:cxnSpMkLst>
        </pc:cxnChg>
        <pc:cxnChg chg="mod">
          <ac:chgData name="design studio moara" userId="bb76c698d5ed7a70" providerId="LiveId" clId="{1285200B-2F2C-4D22-8DEA-9F4DC38BC19E}" dt="2024-01-22T07:10:13.731" v="6197" actId="165"/>
          <ac:cxnSpMkLst>
            <pc:docMk/>
            <pc:sldMk cId="3496865903" sldId="395"/>
            <ac:cxnSpMk id="42" creationId="{030F59CF-C27F-ECD1-E1FA-2694DF723E63}"/>
          </ac:cxnSpMkLst>
        </pc:cxnChg>
        <pc:cxnChg chg="mod">
          <ac:chgData name="design studio moara" userId="bb76c698d5ed7a70" providerId="LiveId" clId="{1285200B-2F2C-4D22-8DEA-9F4DC38BC19E}" dt="2024-01-22T07:11:09.166" v="6213" actId="165"/>
          <ac:cxnSpMkLst>
            <pc:docMk/>
            <pc:sldMk cId="3496865903" sldId="395"/>
            <ac:cxnSpMk id="48" creationId="{EE592336-A678-6B8D-D39A-A041A009C484}"/>
          </ac:cxnSpMkLst>
        </pc:cxnChg>
        <pc:cxnChg chg="mod">
          <ac:chgData name="design studio moara" userId="bb76c698d5ed7a70" providerId="LiveId" clId="{1285200B-2F2C-4D22-8DEA-9F4DC38BC19E}" dt="2024-01-22T07:11:09.166" v="6213" actId="165"/>
          <ac:cxnSpMkLst>
            <pc:docMk/>
            <pc:sldMk cId="3496865903" sldId="395"/>
            <ac:cxnSpMk id="49" creationId="{6BCD963B-4495-C102-0464-BAECA0116CD6}"/>
          </ac:cxnSpMkLst>
        </pc:cxnChg>
        <pc:cxnChg chg="mod">
          <ac:chgData name="design studio moara" userId="bb76c698d5ed7a70" providerId="LiveId" clId="{1285200B-2F2C-4D22-8DEA-9F4DC38BC19E}" dt="2024-01-22T07:11:09.166" v="6213" actId="165"/>
          <ac:cxnSpMkLst>
            <pc:docMk/>
            <pc:sldMk cId="3496865903" sldId="395"/>
            <ac:cxnSpMk id="50" creationId="{D4D6517C-AA8C-2FAB-6E68-DE58FC6A3FEF}"/>
          </ac:cxnSpMkLst>
        </pc:cxnChg>
        <pc:cxnChg chg="mod">
          <ac:chgData name="design studio moara" userId="bb76c698d5ed7a70" providerId="LiveId" clId="{1285200B-2F2C-4D22-8DEA-9F4DC38BC19E}" dt="2024-01-22T07:10:21.525" v="6201"/>
          <ac:cxnSpMkLst>
            <pc:docMk/>
            <pc:sldMk cId="3496865903" sldId="395"/>
            <ac:cxnSpMk id="54" creationId="{9B9E0DF0-1AA6-9B4A-8327-BF9842E5A48E}"/>
          </ac:cxnSpMkLst>
        </pc:cxnChg>
        <pc:cxnChg chg="mod">
          <ac:chgData name="design studio moara" userId="bb76c698d5ed7a70" providerId="LiveId" clId="{1285200B-2F2C-4D22-8DEA-9F4DC38BC19E}" dt="2024-01-22T07:10:21.525" v="6201"/>
          <ac:cxnSpMkLst>
            <pc:docMk/>
            <pc:sldMk cId="3496865903" sldId="395"/>
            <ac:cxnSpMk id="55" creationId="{C960A7C8-6FF9-CCB2-2EA3-371F7EF68141}"/>
          </ac:cxnSpMkLst>
        </pc:cxnChg>
        <pc:cxnChg chg="mod">
          <ac:chgData name="design studio moara" userId="bb76c698d5ed7a70" providerId="LiveId" clId="{1285200B-2F2C-4D22-8DEA-9F4DC38BC19E}" dt="2024-01-22T07:10:21.525" v="6201"/>
          <ac:cxnSpMkLst>
            <pc:docMk/>
            <pc:sldMk cId="3496865903" sldId="395"/>
            <ac:cxnSpMk id="56" creationId="{DB9083F3-2395-761C-474A-7C95CB174ADE}"/>
          </ac:cxnSpMkLst>
        </pc:cxnChg>
        <pc:cxnChg chg="mod">
          <ac:chgData name="design studio moara" userId="bb76c698d5ed7a70" providerId="LiveId" clId="{1285200B-2F2C-4D22-8DEA-9F4DC38BC19E}" dt="2024-01-22T07:11:09.166" v="6213" actId="165"/>
          <ac:cxnSpMkLst>
            <pc:docMk/>
            <pc:sldMk cId="3496865903" sldId="395"/>
            <ac:cxnSpMk id="65" creationId="{12601CF7-63AB-CD03-A1B4-3D84AE388DEC}"/>
          </ac:cxnSpMkLst>
        </pc:cxnChg>
        <pc:cxnChg chg="mod">
          <ac:chgData name="design studio moara" userId="bb76c698d5ed7a70" providerId="LiveId" clId="{1285200B-2F2C-4D22-8DEA-9F4DC38BC19E}" dt="2024-01-22T07:11:09.166" v="6213" actId="165"/>
          <ac:cxnSpMkLst>
            <pc:docMk/>
            <pc:sldMk cId="3496865903" sldId="395"/>
            <ac:cxnSpMk id="66" creationId="{857880D5-0899-F008-9F67-959CC1B5144F}"/>
          </ac:cxnSpMkLst>
        </pc:cxnChg>
        <pc:cxnChg chg="mod">
          <ac:chgData name="design studio moara" userId="bb76c698d5ed7a70" providerId="LiveId" clId="{1285200B-2F2C-4D22-8DEA-9F4DC38BC19E}" dt="2024-01-22T07:11:09.166" v="6213" actId="165"/>
          <ac:cxnSpMkLst>
            <pc:docMk/>
            <pc:sldMk cId="3496865903" sldId="395"/>
            <ac:cxnSpMk id="67" creationId="{8F37BBAA-883F-6CD5-864F-636BD89C0437}"/>
          </ac:cxnSpMkLst>
        </pc:cxnChg>
      </pc:sldChg>
      <pc:sldChg chg="addSp delSp modSp add mod">
        <pc:chgData name="design studio moara" userId="bb76c698d5ed7a70" providerId="LiveId" clId="{1285200B-2F2C-4D22-8DEA-9F4DC38BC19E}" dt="2024-01-22T07:17:29.342" v="6263" actId="692"/>
        <pc:sldMkLst>
          <pc:docMk/>
          <pc:sldMk cId="172501788" sldId="396"/>
        </pc:sldMkLst>
        <pc:spChg chg="add del mod">
          <ac:chgData name="design studio moara" userId="bb76c698d5ed7a70" providerId="LiveId" clId="{1285200B-2F2C-4D22-8DEA-9F4DC38BC19E}" dt="2024-01-22T06:51:33.617" v="5636" actId="478"/>
          <ac:spMkLst>
            <pc:docMk/>
            <pc:sldMk cId="172501788" sldId="396"/>
            <ac:spMk id="3" creationId="{6B998E00-C3DB-7A58-05DB-8F6D258B0F9B}"/>
          </ac:spMkLst>
        </pc:spChg>
        <pc:spChg chg="add mod">
          <ac:chgData name="design studio moara" userId="bb76c698d5ed7a70" providerId="LiveId" clId="{1285200B-2F2C-4D22-8DEA-9F4DC38BC19E}" dt="2024-01-22T07:07:55.359" v="6170" actId="1036"/>
          <ac:spMkLst>
            <pc:docMk/>
            <pc:sldMk cId="172501788" sldId="396"/>
            <ac:spMk id="4" creationId="{CCA3794C-8653-21BE-F074-E7505700D1CA}"/>
          </ac:spMkLst>
        </pc:spChg>
        <pc:spChg chg="mod">
          <ac:chgData name="design studio moara" userId="bb76c698d5ed7a70" providerId="LiveId" clId="{1285200B-2F2C-4D22-8DEA-9F4DC38BC19E}" dt="2024-01-22T07:05:25.639" v="5981" actId="20577"/>
          <ac:spMkLst>
            <pc:docMk/>
            <pc:sldMk cId="172501788" sldId="396"/>
            <ac:spMk id="6" creationId="{E4546488-D9DB-6BD7-0595-902770FBEF0F}"/>
          </ac:spMkLst>
        </pc:spChg>
        <pc:spChg chg="add del mod ord">
          <ac:chgData name="design studio moara" userId="bb76c698d5ed7a70" providerId="LiveId" clId="{1285200B-2F2C-4D22-8DEA-9F4DC38BC19E}" dt="2024-01-22T07:17:29.342" v="6263" actId="692"/>
          <ac:spMkLst>
            <pc:docMk/>
            <pc:sldMk cId="172501788" sldId="396"/>
            <ac:spMk id="7" creationId="{0769A034-FCBA-E28B-FDA7-7D3A70BEBB0C}"/>
          </ac:spMkLst>
        </pc:spChg>
        <pc:spChg chg="del">
          <ac:chgData name="design studio moara" userId="bb76c698d5ed7a70" providerId="LiveId" clId="{1285200B-2F2C-4D22-8DEA-9F4DC38BC19E}" dt="2024-01-22T06:50:38.991" v="5622" actId="478"/>
          <ac:spMkLst>
            <pc:docMk/>
            <pc:sldMk cId="172501788" sldId="396"/>
            <ac:spMk id="9" creationId="{14C3A942-4BE5-E071-C705-DDA8FFC913B6}"/>
          </ac:spMkLst>
        </pc:spChg>
        <pc:spChg chg="mod">
          <ac:chgData name="design studio moara" userId="bb76c698d5ed7a70" providerId="LiveId" clId="{1285200B-2F2C-4D22-8DEA-9F4DC38BC19E}" dt="2024-01-22T06:52:46.377" v="5652"/>
          <ac:spMkLst>
            <pc:docMk/>
            <pc:sldMk cId="172501788" sldId="396"/>
            <ac:spMk id="10" creationId="{7336F4EC-5196-638C-3A9C-3669D4726E13}"/>
          </ac:spMkLst>
        </pc:spChg>
        <pc:spChg chg="add del mod">
          <ac:chgData name="design studio moara" userId="bb76c698d5ed7a70" providerId="LiveId" clId="{1285200B-2F2C-4D22-8DEA-9F4DC38BC19E}" dt="2024-01-22T06:53:07.939" v="5659" actId="478"/>
          <ac:spMkLst>
            <pc:docMk/>
            <pc:sldMk cId="172501788" sldId="396"/>
            <ac:spMk id="12" creationId="{AA30CF5A-7F72-3613-B194-1B20230168FA}"/>
          </ac:spMkLst>
        </pc:spChg>
        <pc:spChg chg="add del mod">
          <ac:chgData name="design studio moara" userId="bb76c698d5ed7a70" providerId="LiveId" clId="{1285200B-2F2C-4D22-8DEA-9F4DC38BC19E}" dt="2024-01-22T06:53:07.939" v="5659" actId="478"/>
          <ac:spMkLst>
            <pc:docMk/>
            <pc:sldMk cId="172501788" sldId="396"/>
            <ac:spMk id="13" creationId="{D0CD6F88-C0F9-785D-8F87-89DB4B09B897}"/>
          </ac:spMkLst>
        </pc:spChg>
        <pc:spChg chg="mod topLvl">
          <ac:chgData name="design studio moara" userId="bb76c698d5ed7a70" providerId="LiveId" clId="{1285200B-2F2C-4D22-8DEA-9F4DC38BC19E}" dt="2024-01-22T07:04:05.324" v="5931" actId="165"/>
          <ac:spMkLst>
            <pc:docMk/>
            <pc:sldMk cId="172501788" sldId="396"/>
            <ac:spMk id="16" creationId="{E45D4C31-6512-E577-FFD5-AF75144148CC}"/>
          </ac:spMkLst>
        </pc:spChg>
        <pc:spChg chg="mod topLvl">
          <ac:chgData name="design studio moara" userId="bb76c698d5ed7a70" providerId="LiveId" clId="{1285200B-2F2C-4D22-8DEA-9F4DC38BC19E}" dt="2024-01-22T07:04:05.324" v="5931" actId="165"/>
          <ac:spMkLst>
            <pc:docMk/>
            <pc:sldMk cId="172501788" sldId="396"/>
            <ac:spMk id="17" creationId="{6CEA1EBB-9081-FCE0-F80C-23DB147C1201}"/>
          </ac:spMkLst>
        </pc:spChg>
        <pc:spChg chg="mod topLvl">
          <ac:chgData name="design studio moara" userId="bb76c698d5ed7a70" providerId="LiveId" clId="{1285200B-2F2C-4D22-8DEA-9F4DC38BC19E}" dt="2024-01-22T07:04:47.383" v="5949" actId="1036"/>
          <ac:spMkLst>
            <pc:docMk/>
            <pc:sldMk cId="172501788" sldId="396"/>
            <ac:spMk id="18" creationId="{3E49AB00-E6B2-B97E-1083-B837D27A8739}"/>
          </ac:spMkLst>
        </pc:spChg>
        <pc:spChg chg="del">
          <ac:chgData name="design studio moara" userId="bb76c698d5ed7a70" providerId="LiveId" clId="{1285200B-2F2C-4D22-8DEA-9F4DC38BC19E}" dt="2024-01-22T06:51:01.453" v="5632" actId="478"/>
          <ac:spMkLst>
            <pc:docMk/>
            <pc:sldMk cId="172501788" sldId="396"/>
            <ac:spMk id="19" creationId="{15225CE5-4604-A478-94E8-47CEA9F9547A}"/>
          </ac:spMkLst>
        </pc:spChg>
        <pc:spChg chg="del mod">
          <ac:chgData name="design studio moara" userId="bb76c698d5ed7a70" providerId="LiveId" clId="{1285200B-2F2C-4D22-8DEA-9F4DC38BC19E}" dt="2024-01-22T06:56:15.751" v="5715" actId="478"/>
          <ac:spMkLst>
            <pc:docMk/>
            <pc:sldMk cId="172501788" sldId="396"/>
            <ac:spMk id="20" creationId="{9A08D335-990C-65C0-A1FF-BAF1CEE4B822}"/>
          </ac:spMkLst>
        </pc:spChg>
        <pc:spChg chg="del">
          <ac:chgData name="design studio moara" userId="bb76c698d5ed7a70" providerId="LiveId" clId="{1285200B-2F2C-4D22-8DEA-9F4DC38BC19E}" dt="2024-01-22T06:51:01.453" v="5632" actId="478"/>
          <ac:spMkLst>
            <pc:docMk/>
            <pc:sldMk cId="172501788" sldId="396"/>
            <ac:spMk id="21" creationId="{F760C006-694A-48FB-C7B2-6AFC06003B39}"/>
          </ac:spMkLst>
        </pc:spChg>
        <pc:spChg chg="del">
          <ac:chgData name="design studio moara" userId="bb76c698d5ed7a70" providerId="LiveId" clId="{1285200B-2F2C-4D22-8DEA-9F4DC38BC19E}" dt="2024-01-22T06:51:03.125" v="5633" actId="478"/>
          <ac:spMkLst>
            <pc:docMk/>
            <pc:sldMk cId="172501788" sldId="396"/>
            <ac:spMk id="39" creationId="{11E17BB3-5621-2414-8FCF-D87288962759}"/>
          </ac:spMkLst>
        </pc:spChg>
        <pc:spChg chg="mod">
          <ac:chgData name="design studio moara" userId="bb76c698d5ed7a70" providerId="LiveId" clId="{1285200B-2F2C-4D22-8DEA-9F4DC38BC19E}" dt="2024-01-22T06:53:59.699" v="5677"/>
          <ac:spMkLst>
            <pc:docMk/>
            <pc:sldMk cId="172501788" sldId="396"/>
            <ac:spMk id="43" creationId="{3204405D-063F-9545-2610-0CB0F0A428C3}"/>
          </ac:spMkLst>
        </pc:spChg>
        <pc:spChg chg="mod">
          <ac:chgData name="design studio moara" userId="bb76c698d5ed7a70" providerId="LiveId" clId="{1285200B-2F2C-4D22-8DEA-9F4DC38BC19E}" dt="2024-01-22T06:53:59.699" v="5677"/>
          <ac:spMkLst>
            <pc:docMk/>
            <pc:sldMk cId="172501788" sldId="396"/>
            <ac:spMk id="44" creationId="{31E7B7E9-0851-AC13-2946-C75E4ABA63E1}"/>
          </ac:spMkLst>
        </pc:spChg>
        <pc:spChg chg="mod">
          <ac:chgData name="design studio moara" userId="bb76c698d5ed7a70" providerId="LiveId" clId="{1285200B-2F2C-4D22-8DEA-9F4DC38BC19E}" dt="2024-01-22T06:53:59.699" v="5677"/>
          <ac:spMkLst>
            <pc:docMk/>
            <pc:sldMk cId="172501788" sldId="396"/>
            <ac:spMk id="45" creationId="{3DD968BD-C711-16A4-939A-2B9DA7866E71}"/>
          </ac:spMkLst>
        </pc:spChg>
        <pc:spChg chg="mod">
          <ac:chgData name="design studio moara" userId="bb76c698d5ed7a70" providerId="LiveId" clId="{1285200B-2F2C-4D22-8DEA-9F4DC38BC19E}" dt="2024-01-22T06:54:14.365" v="5683"/>
          <ac:spMkLst>
            <pc:docMk/>
            <pc:sldMk cId="172501788" sldId="396"/>
            <ac:spMk id="49" creationId="{432BBBEA-46CE-D896-58E2-82B974DB4BC8}"/>
          </ac:spMkLst>
        </pc:spChg>
        <pc:spChg chg="mod">
          <ac:chgData name="design studio moara" userId="bb76c698d5ed7a70" providerId="LiveId" clId="{1285200B-2F2C-4D22-8DEA-9F4DC38BC19E}" dt="2024-01-22T06:54:14.365" v="5683"/>
          <ac:spMkLst>
            <pc:docMk/>
            <pc:sldMk cId="172501788" sldId="396"/>
            <ac:spMk id="50" creationId="{AC3BE59C-C32C-F13A-468B-1173731A3298}"/>
          </ac:spMkLst>
        </pc:spChg>
        <pc:spChg chg="mod">
          <ac:chgData name="design studio moara" userId="bb76c698d5ed7a70" providerId="LiveId" clId="{1285200B-2F2C-4D22-8DEA-9F4DC38BC19E}" dt="2024-01-22T06:54:14.365" v="5683"/>
          <ac:spMkLst>
            <pc:docMk/>
            <pc:sldMk cId="172501788" sldId="396"/>
            <ac:spMk id="51" creationId="{F5434786-F91C-ACF5-B3A5-E6BE61893370}"/>
          </ac:spMkLst>
        </pc:spChg>
        <pc:spChg chg="mod">
          <ac:chgData name="design studio moara" userId="bb76c698d5ed7a70" providerId="LiveId" clId="{1285200B-2F2C-4D22-8DEA-9F4DC38BC19E}" dt="2024-01-22T06:55:33.259" v="5701"/>
          <ac:spMkLst>
            <pc:docMk/>
            <pc:sldMk cId="172501788" sldId="396"/>
            <ac:spMk id="58" creationId="{3193CDA7-B396-62BB-980E-2BA64BA95828}"/>
          </ac:spMkLst>
        </pc:spChg>
        <pc:spChg chg="mod">
          <ac:chgData name="design studio moara" userId="bb76c698d5ed7a70" providerId="LiveId" clId="{1285200B-2F2C-4D22-8DEA-9F4DC38BC19E}" dt="2024-01-22T06:55:33.259" v="5701"/>
          <ac:spMkLst>
            <pc:docMk/>
            <pc:sldMk cId="172501788" sldId="396"/>
            <ac:spMk id="59" creationId="{E6FD1D9F-9F93-6A5F-C6B8-2BC5E490D2C3}"/>
          </ac:spMkLst>
        </pc:spChg>
        <pc:spChg chg="mod">
          <ac:chgData name="design studio moara" userId="bb76c698d5ed7a70" providerId="LiveId" clId="{1285200B-2F2C-4D22-8DEA-9F4DC38BC19E}" dt="2024-01-22T06:55:33.259" v="5701"/>
          <ac:spMkLst>
            <pc:docMk/>
            <pc:sldMk cId="172501788" sldId="396"/>
            <ac:spMk id="60" creationId="{C6040D07-181D-A932-4CB1-42A69F9B4708}"/>
          </ac:spMkLst>
        </pc:spChg>
        <pc:spChg chg="mod">
          <ac:chgData name="design studio moara" userId="bb76c698d5ed7a70" providerId="LiveId" clId="{1285200B-2F2C-4D22-8DEA-9F4DC38BC19E}" dt="2024-01-22T06:55:37.727" v="5703"/>
          <ac:spMkLst>
            <pc:docMk/>
            <pc:sldMk cId="172501788" sldId="396"/>
            <ac:spMk id="64" creationId="{E16B4138-1B41-2D4D-CA21-B057F6A4C895}"/>
          </ac:spMkLst>
        </pc:spChg>
        <pc:spChg chg="mod">
          <ac:chgData name="design studio moara" userId="bb76c698d5ed7a70" providerId="LiveId" clId="{1285200B-2F2C-4D22-8DEA-9F4DC38BC19E}" dt="2024-01-22T06:55:37.727" v="5703"/>
          <ac:spMkLst>
            <pc:docMk/>
            <pc:sldMk cId="172501788" sldId="396"/>
            <ac:spMk id="65" creationId="{98349A99-DE3A-3E5C-C4CF-B601A1FE1717}"/>
          </ac:spMkLst>
        </pc:spChg>
        <pc:spChg chg="mod">
          <ac:chgData name="design studio moara" userId="bb76c698d5ed7a70" providerId="LiveId" clId="{1285200B-2F2C-4D22-8DEA-9F4DC38BC19E}" dt="2024-01-22T06:55:37.727" v="5703"/>
          <ac:spMkLst>
            <pc:docMk/>
            <pc:sldMk cId="172501788" sldId="396"/>
            <ac:spMk id="66" creationId="{B27F8CF6-4B9D-6911-CD08-16346BDCE95D}"/>
          </ac:spMkLst>
        </pc:spChg>
        <pc:spChg chg="add mod ord topLvl">
          <ac:chgData name="design studio moara" userId="bb76c698d5ed7a70" providerId="LiveId" clId="{1285200B-2F2C-4D22-8DEA-9F4DC38BC19E}" dt="2024-01-22T07:17:29.342" v="6263" actId="692"/>
          <ac:spMkLst>
            <pc:docMk/>
            <pc:sldMk cId="172501788" sldId="396"/>
            <ac:spMk id="69" creationId="{B0B84BF9-3DFA-A11F-DE02-60BF9FCEDB8B}"/>
          </ac:spMkLst>
        </pc:spChg>
        <pc:spChg chg="mod topLvl">
          <ac:chgData name="design studio moara" userId="bb76c698d5ed7a70" providerId="LiveId" clId="{1285200B-2F2C-4D22-8DEA-9F4DC38BC19E}" dt="2024-01-22T07:17:29.342" v="6263" actId="692"/>
          <ac:spMkLst>
            <pc:docMk/>
            <pc:sldMk cId="172501788" sldId="396"/>
            <ac:spMk id="72" creationId="{FBA694B8-F979-FB2D-4696-C86BEAB8B2A6}"/>
          </ac:spMkLst>
        </pc:spChg>
        <pc:spChg chg="mod topLvl">
          <ac:chgData name="design studio moara" userId="bb76c698d5ed7a70" providerId="LiveId" clId="{1285200B-2F2C-4D22-8DEA-9F4DC38BC19E}" dt="2024-01-22T07:04:05.324" v="5931" actId="165"/>
          <ac:spMkLst>
            <pc:docMk/>
            <pc:sldMk cId="172501788" sldId="396"/>
            <ac:spMk id="75" creationId="{80F08415-70BB-E011-1FE1-AB2A501E1E7E}"/>
          </ac:spMkLst>
        </pc:spChg>
        <pc:spChg chg="mod topLvl">
          <ac:chgData name="design studio moara" userId="bb76c698d5ed7a70" providerId="LiveId" clId="{1285200B-2F2C-4D22-8DEA-9F4DC38BC19E}" dt="2024-01-22T07:04:05.324" v="5931" actId="165"/>
          <ac:spMkLst>
            <pc:docMk/>
            <pc:sldMk cId="172501788" sldId="396"/>
            <ac:spMk id="76" creationId="{41AF06EC-ACCA-FB97-693A-B29267D7B523}"/>
          </ac:spMkLst>
        </pc:spChg>
        <pc:spChg chg="mod topLvl">
          <ac:chgData name="design studio moara" userId="bb76c698d5ed7a70" providerId="LiveId" clId="{1285200B-2F2C-4D22-8DEA-9F4DC38BC19E}" dt="2024-01-22T07:04:37.697" v="5944" actId="12789"/>
          <ac:spMkLst>
            <pc:docMk/>
            <pc:sldMk cId="172501788" sldId="396"/>
            <ac:spMk id="77" creationId="{3ED5C9F6-845F-1E32-2D96-0CE5F50E626A}"/>
          </ac:spMkLst>
        </pc:spChg>
        <pc:spChg chg="mod topLvl">
          <ac:chgData name="design studio moara" userId="bb76c698d5ed7a70" providerId="LiveId" clId="{1285200B-2F2C-4D22-8DEA-9F4DC38BC19E}" dt="2024-01-22T07:17:29.342" v="6263" actId="692"/>
          <ac:spMkLst>
            <pc:docMk/>
            <pc:sldMk cId="172501788" sldId="396"/>
            <ac:spMk id="80" creationId="{B8A0B6D3-2C61-E7F8-2C49-6E70A186184F}"/>
          </ac:spMkLst>
        </pc:spChg>
        <pc:spChg chg="mod topLvl">
          <ac:chgData name="design studio moara" userId="bb76c698d5ed7a70" providerId="LiveId" clId="{1285200B-2F2C-4D22-8DEA-9F4DC38BC19E}" dt="2024-01-22T07:04:05.324" v="5931" actId="165"/>
          <ac:spMkLst>
            <pc:docMk/>
            <pc:sldMk cId="172501788" sldId="396"/>
            <ac:spMk id="83" creationId="{43FF7680-5F28-2AE1-8A9E-83A16E2B0455}"/>
          </ac:spMkLst>
        </pc:spChg>
        <pc:spChg chg="mod topLvl">
          <ac:chgData name="design studio moara" userId="bb76c698d5ed7a70" providerId="LiveId" clId="{1285200B-2F2C-4D22-8DEA-9F4DC38BC19E}" dt="2024-01-22T07:04:05.324" v="5931" actId="165"/>
          <ac:spMkLst>
            <pc:docMk/>
            <pc:sldMk cId="172501788" sldId="396"/>
            <ac:spMk id="84" creationId="{C5F68B99-E188-2168-F21B-CADA19C24041}"/>
          </ac:spMkLst>
        </pc:spChg>
        <pc:spChg chg="mod topLvl">
          <ac:chgData name="design studio moara" userId="bb76c698d5ed7a70" providerId="LiveId" clId="{1285200B-2F2C-4D22-8DEA-9F4DC38BC19E}" dt="2024-01-22T07:04:13.615" v="5934" actId="478"/>
          <ac:spMkLst>
            <pc:docMk/>
            <pc:sldMk cId="172501788" sldId="396"/>
            <ac:spMk id="85" creationId="{1C2019ED-F580-2410-76D8-1A6E64BA15B7}"/>
          </ac:spMkLst>
        </pc:spChg>
        <pc:spChg chg="add mod topLvl">
          <ac:chgData name="design studio moara" userId="bb76c698d5ed7a70" providerId="LiveId" clId="{1285200B-2F2C-4D22-8DEA-9F4DC38BC19E}" dt="2024-01-22T07:06:33.533" v="5993" actId="164"/>
          <ac:spMkLst>
            <pc:docMk/>
            <pc:sldMk cId="172501788" sldId="396"/>
            <ac:spMk id="87" creationId="{B38A9EB5-8E0F-065C-0CB9-E6F2B3696534}"/>
          </ac:spMkLst>
        </pc:spChg>
        <pc:spChg chg="mod topLvl">
          <ac:chgData name="design studio moara" userId="bb76c698d5ed7a70" providerId="LiveId" clId="{1285200B-2F2C-4D22-8DEA-9F4DC38BC19E}" dt="2024-01-22T06:59:04.781" v="5791"/>
          <ac:spMkLst>
            <pc:docMk/>
            <pc:sldMk cId="172501788" sldId="396"/>
            <ac:spMk id="94" creationId="{4C9685DF-CDC1-3F8D-3EB0-449ACDC37B92}"/>
          </ac:spMkLst>
        </pc:spChg>
        <pc:spChg chg="mod">
          <ac:chgData name="design studio moara" userId="bb76c698d5ed7a70" providerId="LiveId" clId="{1285200B-2F2C-4D22-8DEA-9F4DC38BC19E}" dt="2024-01-22T06:59:04.781" v="5791"/>
          <ac:spMkLst>
            <pc:docMk/>
            <pc:sldMk cId="172501788" sldId="396"/>
            <ac:spMk id="97" creationId="{09B51DB7-FD9E-38F8-BC10-132D7B694CB8}"/>
          </ac:spMkLst>
        </pc:spChg>
        <pc:spChg chg="mod">
          <ac:chgData name="design studio moara" userId="bb76c698d5ed7a70" providerId="LiveId" clId="{1285200B-2F2C-4D22-8DEA-9F4DC38BC19E}" dt="2024-01-22T06:59:04.781" v="5791"/>
          <ac:spMkLst>
            <pc:docMk/>
            <pc:sldMk cId="172501788" sldId="396"/>
            <ac:spMk id="98" creationId="{4B351C87-68EF-3CE6-9139-16AFF1E8CC69}"/>
          </ac:spMkLst>
        </pc:spChg>
        <pc:spChg chg="mod">
          <ac:chgData name="design studio moara" userId="bb76c698d5ed7a70" providerId="LiveId" clId="{1285200B-2F2C-4D22-8DEA-9F4DC38BC19E}" dt="2024-01-22T06:59:04.781" v="5791"/>
          <ac:spMkLst>
            <pc:docMk/>
            <pc:sldMk cId="172501788" sldId="396"/>
            <ac:spMk id="99" creationId="{3659C798-9A72-41E5-76DA-89AC9353CBB6}"/>
          </ac:spMkLst>
        </pc:spChg>
        <pc:spChg chg="add del mod">
          <ac:chgData name="design studio moara" userId="bb76c698d5ed7a70" providerId="LiveId" clId="{1285200B-2F2C-4D22-8DEA-9F4DC38BC19E}" dt="2024-01-22T07:03:09.915" v="5919" actId="478"/>
          <ac:spMkLst>
            <pc:docMk/>
            <pc:sldMk cId="172501788" sldId="396"/>
            <ac:spMk id="102" creationId="{33F6421E-8C47-E869-8925-B5F639163565}"/>
          </ac:spMkLst>
        </pc:spChg>
        <pc:spChg chg="mod topLvl">
          <ac:chgData name="design studio moara" userId="bb76c698d5ed7a70" providerId="LiveId" clId="{1285200B-2F2C-4D22-8DEA-9F4DC38BC19E}" dt="2024-01-22T07:07:49.056" v="6164" actId="164"/>
          <ac:spMkLst>
            <pc:docMk/>
            <pc:sldMk cId="172501788" sldId="396"/>
            <ac:spMk id="114" creationId="{5365BC1C-7818-6A03-4C79-2C3866ED2428}"/>
          </ac:spMkLst>
        </pc:spChg>
        <pc:spChg chg="mod">
          <ac:chgData name="design studio moara" userId="bb76c698d5ed7a70" providerId="LiveId" clId="{1285200B-2F2C-4D22-8DEA-9F4DC38BC19E}" dt="2024-01-22T07:07:58.164" v="6171"/>
          <ac:spMkLst>
            <pc:docMk/>
            <pc:sldMk cId="172501788" sldId="396"/>
            <ac:spMk id="121" creationId="{714B70A9-F724-88C3-F646-44E329586D67}"/>
          </ac:spMkLst>
        </pc:spChg>
        <pc:grpChg chg="add del mod">
          <ac:chgData name="design studio moara" userId="bb76c698d5ed7a70" providerId="LiveId" clId="{1285200B-2F2C-4D22-8DEA-9F4DC38BC19E}" dt="2024-01-22T06:52:50.293" v="5655" actId="478"/>
          <ac:grpSpMkLst>
            <pc:docMk/>
            <pc:sldMk cId="172501788" sldId="396"/>
            <ac:grpSpMk id="8" creationId="{D2E0A5DD-CC19-263C-D961-DF28E7A6F9A7}"/>
          </ac:grpSpMkLst>
        </pc:grpChg>
        <pc:grpChg chg="add del mod">
          <ac:chgData name="design studio moara" userId="bb76c698d5ed7a70" providerId="LiveId" clId="{1285200B-2F2C-4D22-8DEA-9F4DC38BC19E}" dt="2024-01-22T06:53:11.700" v="5661" actId="165"/>
          <ac:grpSpMkLst>
            <pc:docMk/>
            <pc:sldMk cId="172501788" sldId="396"/>
            <ac:grpSpMk id="14" creationId="{58F3E148-17DD-3D9F-F147-BD2DE123B34F}"/>
          </ac:grpSpMkLst>
        </pc:grpChg>
        <pc:grpChg chg="del mod topLvl">
          <ac:chgData name="design studio moara" userId="bb76c698d5ed7a70" providerId="LiveId" clId="{1285200B-2F2C-4D22-8DEA-9F4DC38BC19E}" dt="2024-01-22T07:04:28.632" v="5940" actId="478"/>
          <ac:grpSpMkLst>
            <pc:docMk/>
            <pc:sldMk cId="172501788" sldId="396"/>
            <ac:grpSpMk id="15" creationId="{80C950F7-51A8-2C04-5DAA-A34F9D37351D}"/>
          </ac:grpSpMkLst>
        </pc:grpChg>
        <pc:grpChg chg="del">
          <ac:chgData name="design studio moara" userId="bb76c698d5ed7a70" providerId="LiveId" clId="{1285200B-2F2C-4D22-8DEA-9F4DC38BC19E}" dt="2024-01-22T06:50:40.854" v="5623" actId="478"/>
          <ac:grpSpMkLst>
            <pc:docMk/>
            <pc:sldMk cId="172501788" sldId="396"/>
            <ac:grpSpMk id="23" creationId="{44CADC3C-1507-9A48-CA34-2B0DF071EED7}"/>
          </ac:grpSpMkLst>
        </pc:grpChg>
        <pc:grpChg chg="del">
          <ac:chgData name="design studio moara" userId="bb76c698d5ed7a70" providerId="LiveId" clId="{1285200B-2F2C-4D22-8DEA-9F4DC38BC19E}" dt="2024-01-22T06:50:38.991" v="5622" actId="478"/>
          <ac:grpSpMkLst>
            <pc:docMk/>
            <pc:sldMk cId="172501788" sldId="396"/>
            <ac:grpSpMk id="31" creationId="{EBFA3076-B344-7DE8-586E-33DD84250F55}"/>
          </ac:grpSpMkLst>
        </pc:grpChg>
        <pc:grpChg chg="add del mod topLvl">
          <ac:chgData name="design studio moara" userId="bb76c698d5ed7a70" providerId="LiveId" clId="{1285200B-2F2C-4D22-8DEA-9F4DC38BC19E}" dt="2024-01-22T07:04:05.324" v="5931" actId="165"/>
          <ac:grpSpMkLst>
            <pc:docMk/>
            <pc:sldMk cId="172501788" sldId="396"/>
            <ac:grpSpMk id="40" creationId="{1024E00A-894D-E8C4-171D-90995E37AEAF}"/>
          </ac:grpSpMkLst>
        </pc:grpChg>
        <pc:grpChg chg="add del mod">
          <ac:chgData name="design studio moara" userId="bb76c698d5ed7a70" providerId="LiveId" clId="{1285200B-2F2C-4D22-8DEA-9F4DC38BC19E}" dt="2024-01-22T06:54:32.876" v="5687" actId="478"/>
          <ac:grpSpMkLst>
            <pc:docMk/>
            <pc:sldMk cId="172501788" sldId="396"/>
            <ac:grpSpMk id="41" creationId="{0C2F4D4E-58FF-ED26-B69F-F710647E247D}"/>
          </ac:grpSpMkLst>
        </pc:grpChg>
        <pc:grpChg chg="mod">
          <ac:chgData name="design studio moara" userId="bb76c698d5ed7a70" providerId="LiveId" clId="{1285200B-2F2C-4D22-8DEA-9F4DC38BC19E}" dt="2024-01-22T06:53:59.699" v="5677"/>
          <ac:grpSpMkLst>
            <pc:docMk/>
            <pc:sldMk cId="172501788" sldId="396"/>
            <ac:grpSpMk id="42" creationId="{312A2103-2864-3102-9B5D-3E0746129E56}"/>
          </ac:grpSpMkLst>
        </pc:grpChg>
        <pc:grpChg chg="add del mod">
          <ac:chgData name="design studio moara" userId="bb76c698d5ed7a70" providerId="LiveId" clId="{1285200B-2F2C-4D22-8DEA-9F4DC38BC19E}" dt="2024-01-22T06:54:32.876" v="5687" actId="478"/>
          <ac:grpSpMkLst>
            <pc:docMk/>
            <pc:sldMk cId="172501788" sldId="396"/>
            <ac:grpSpMk id="47" creationId="{E04DCA1D-AC70-65D9-85BF-1816BCE79D6D}"/>
          </ac:grpSpMkLst>
        </pc:grpChg>
        <pc:grpChg chg="mod">
          <ac:chgData name="design studio moara" userId="bb76c698d5ed7a70" providerId="LiveId" clId="{1285200B-2F2C-4D22-8DEA-9F4DC38BC19E}" dt="2024-01-22T06:54:14.365" v="5683"/>
          <ac:grpSpMkLst>
            <pc:docMk/>
            <pc:sldMk cId="172501788" sldId="396"/>
            <ac:grpSpMk id="48" creationId="{AECC4DFC-7E3B-238C-9411-1B12639B2D68}"/>
          </ac:grpSpMkLst>
        </pc:grpChg>
        <pc:grpChg chg="add del mod">
          <ac:chgData name="design studio moara" userId="bb76c698d5ed7a70" providerId="LiveId" clId="{1285200B-2F2C-4D22-8DEA-9F4DC38BC19E}" dt="2024-01-22T06:56:29.281" v="5719" actId="478"/>
          <ac:grpSpMkLst>
            <pc:docMk/>
            <pc:sldMk cId="172501788" sldId="396"/>
            <ac:grpSpMk id="56" creationId="{A790A014-5B46-7E18-4BAE-C4C61C720384}"/>
          </ac:grpSpMkLst>
        </pc:grpChg>
        <pc:grpChg chg="mod">
          <ac:chgData name="design studio moara" userId="bb76c698d5ed7a70" providerId="LiveId" clId="{1285200B-2F2C-4D22-8DEA-9F4DC38BC19E}" dt="2024-01-22T06:55:33.259" v="5701"/>
          <ac:grpSpMkLst>
            <pc:docMk/>
            <pc:sldMk cId="172501788" sldId="396"/>
            <ac:grpSpMk id="57" creationId="{AE5ECC0C-89AB-4120-5962-C6955129809D}"/>
          </ac:grpSpMkLst>
        </pc:grpChg>
        <pc:grpChg chg="add del mod">
          <ac:chgData name="design studio moara" userId="bb76c698d5ed7a70" providerId="LiveId" clId="{1285200B-2F2C-4D22-8DEA-9F4DC38BC19E}" dt="2024-01-22T06:56:29.281" v="5719" actId="478"/>
          <ac:grpSpMkLst>
            <pc:docMk/>
            <pc:sldMk cId="172501788" sldId="396"/>
            <ac:grpSpMk id="62" creationId="{A621CA08-EEFF-3A95-CFBA-FA1DA2E9C341}"/>
          </ac:grpSpMkLst>
        </pc:grpChg>
        <pc:grpChg chg="mod">
          <ac:chgData name="design studio moara" userId="bb76c698d5ed7a70" providerId="LiveId" clId="{1285200B-2F2C-4D22-8DEA-9F4DC38BC19E}" dt="2024-01-22T06:55:37.727" v="5703"/>
          <ac:grpSpMkLst>
            <pc:docMk/>
            <pc:sldMk cId="172501788" sldId="396"/>
            <ac:grpSpMk id="63" creationId="{E7C76AEA-43CD-F169-666D-50C6CEA65F59}"/>
          </ac:grpSpMkLst>
        </pc:grpChg>
        <pc:grpChg chg="add del mod">
          <ac:chgData name="design studio moara" userId="bb76c698d5ed7a70" providerId="LiveId" clId="{1285200B-2F2C-4D22-8DEA-9F4DC38BC19E}" dt="2024-01-22T07:01:47.591" v="5894" actId="165"/>
          <ac:grpSpMkLst>
            <pc:docMk/>
            <pc:sldMk cId="172501788" sldId="396"/>
            <ac:grpSpMk id="70" creationId="{B953E885-80E9-232A-4382-A75683C5C4D3}"/>
          </ac:grpSpMkLst>
        </pc:grpChg>
        <pc:grpChg chg="add del mod">
          <ac:chgData name="design studio moara" userId="bb76c698d5ed7a70" providerId="LiveId" clId="{1285200B-2F2C-4D22-8DEA-9F4DC38BC19E}" dt="2024-01-22T07:01:47.591" v="5894" actId="165"/>
          <ac:grpSpMkLst>
            <pc:docMk/>
            <pc:sldMk cId="172501788" sldId="396"/>
            <ac:grpSpMk id="71" creationId="{952AC212-52ED-E14B-6D20-D5A3F6C4386A}"/>
          </ac:grpSpMkLst>
        </pc:grpChg>
        <pc:grpChg chg="del mod topLvl">
          <ac:chgData name="design studio moara" userId="bb76c698d5ed7a70" providerId="LiveId" clId="{1285200B-2F2C-4D22-8DEA-9F4DC38BC19E}" dt="2024-01-22T07:04:05.324" v="5931" actId="165"/>
          <ac:grpSpMkLst>
            <pc:docMk/>
            <pc:sldMk cId="172501788" sldId="396"/>
            <ac:grpSpMk id="73" creationId="{8B1C1A8A-F560-9121-43B4-6E5824F834AB}"/>
          </ac:grpSpMkLst>
        </pc:grpChg>
        <pc:grpChg chg="del mod topLvl">
          <ac:chgData name="design studio moara" userId="bb76c698d5ed7a70" providerId="LiveId" clId="{1285200B-2F2C-4D22-8DEA-9F4DC38BC19E}" dt="2024-01-22T07:04:18.579" v="5936" actId="478"/>
          <ac:grpSpMkLst>
            <pc:docMk/>
            <pc:sldMk cId="172501788" sldId="396"/>
            <ac:grpSpMk id="74" creationId="{AE8F3CF8-46C7-A296-1ED4-8A1C67118D60}"/>
          </ac:grpSpMkLst>
        </pc:grpChg>
        <pc:grpChg chg="add del mod">
          <ac:chgData name="design studio moara" userId="bb76c698d5ed7a70" providerId="LiveId" clId="{1285200B-2F2C-4D22-8DEA-9F4DC38BC19E}" dt="2024-01-22T07:01:47.591" v="5894" actId="165"/>
          <ac:grpSpMkLst>
            <pc:docMk/>
            <pc:sldMk cId="172501788" sldId="396"/>
            <ac:grpSpMk id="79" creationId="{B0BBF44E-8FAE-142A-CA71-9954D58127E5}"/>
          </ac:grpSpMkLst>
        </pc:grpChg>
        <pc:grpChg chg="del mod topLvl">
          <ac:chgData name="design studio moara" userId="bb76c698d5ed7a70" providerId="LiveId" clId="{1285200B-2F2C-4D22-8DEA-9F4DC38BC19E}" dt="2024-01-22T07:04:05.324" v="5931" actId="165"/>
          <ac:grpSpMkLst>
            <pc:docMk/>
            <pc:sldMk cId="172501788" sldId="396"/>
            <ac:grpSpMk id="81" creationId="{11144A73-CB84-E076-8B3D-E4CE4CC784EC}"/>
          </ac:grpSpMkLst>
        </pc:grpChg>
        <pc:grpChg chg="del mod topLvl">
          <ac:chgData name="design studio moara" userId="bb76c698d5ed7a70" providerId="LiveId" clId="{1285200B-2F2C-4D22-8DEA-9F4DC38BC19E}" dt="2024-01-22T07:04:13.615" v="5934" actId="478"/>
          <ac:grpSpMkLst>
            <pc:docMk/>
            <pc:sldMk cId="172501788" sldId="396"/>
            <ac:grpSpMk id="82" creationId="{AC9BCC82-7B4E-C5A2-84CC-59180DF151C4}"/>
          </ac:grpSpMkLst>
        </pc:grpChg>
        <pc:grpChg chg="add mod topLvl">
          <ac:chgData name="design studio moara" userId="bb76c698d5ed7a70" providerId="LiveId" clId="{1285200B-2F2C-4D22-8DEA-9F4DC38BC19E}" dt="2024-01-22T07:06:33.533" v="5993" actId="164"/>
          <ac:grpSpMkLst>
            <pc:docMk/>
            <pc:sldMk cId="172501788" sldId="396"/>
            <ac:grpSpMk id="88" creationId="{21AA7511-5216-04E1-7FD3-05885CDAED7B}"/>
          </ac:grpSpMkLst>
        </pc:grpChg>
        <pc:grpChg chg="add del mod">
          <ac:chgData name="design studio moara" userId="bb76c698d5ed7a70" providerId="LiveId" clId="{1285200B-2F2C-4D22-8DEA-9F4DC38BC19E}" dt="2024-01-22T07:02:16.300" v="5909" actId="165"/>
          <ac:grpSpMkLst>
            <pc:docMk/>
            <pc:sldMk cId="172501788" sldId="396"/>
            <ac:grpSpMk id="92" creationId="{36BEC5F2-C552-5E60-DD6D-738358A32EEA}"/>
          </ac:grpSpMkLst>
        </pc:grpChg>
        <pc:grpChg chg="add del mod">
          <ac:chgData name="design studio moara" userId="bb76c698d5ed7a70" providerId="LiveId" clId="{1285200B-2F2C-4D22-8DEA-9F4DC38BC19E}" dt="2024-01-22T06:59:04.781" v="5791"/>
          <ac:grpSpMkLst>
            <pc:docMk/>
            <pc:sldMk cId="172501788" sldId="396"/>
            <ac:grpSpMk id="93" creationId="{DB0DB511-4538-3C01-BB23-CADB3BD83B5E}"/>
          </ac:grpSpMkLst>
        </pc:grpChg>
        <pc:grpChg chg="mod topLvl">
          <ac:chgData name="design studio moara" userId="bb76c698d5ed7a70" providerId="LiveId" clId="{1285200B-2F2C-4D22-8DEA-9F4DC38BC19E}" dt="2024-01-22T06:59:04.781" v="5791"/>
          <ac:grpSpMkLst>
            <pc:docMk/>
            <pc:sldMk cId="172501788" sldId="396"/>
            <ac:grpSpMk id="95" creationId="{50A72C10-01FB-BC93-7A7A-1B3B3D42C2F6}"/>
          </ac:grpSpMkLst>
        </pc:grpChg>
        <pc:grpChg chg="mod">
          <ac:chgData name="design studio moara" userId="bb76c698d5ed7a70" providerId="LiveId" clId="{1285200B-2F2C-4D22-8DEA-9F4DC38BC19E}" dt="2024-01-22T06:59:04.781" v="5791"/>
          <ac:grpSpMkLst>
            <pc:docMk/>
            <pc:sldMk cId="172501788" sldId="396"/>
            <ac:grpSpMk id="96" creationId="{BE61E9BD-8EF6-FB74-B012-D844DA967216}"/>
          </ac:grpSpMkLst>
        </pc:grpChg>
        <pc:grpChg chg="add del mod">
          <ac:chgData name="design studio moara" userId="bb76c698d5ed7a70" providerId="LiveId" clId="{1285200B-2F2C-4D22-8DEA-9F4DC38BC19E}" dt="2024-01-22T07:07:47.086" v="6163" actId="478"/>
          <ac:grpSpMkLst>
            <pc:docMk/>
            <pc:sldMk cId="172501788" sldId="396"/>
            <ac:grpSpMk id="112" creationId="{73C0577C-8495-2F7E-6F18-28C8D10A0551}"/>
          </ac:grpSpMkLst>
        </pc:grpChg>
        <pc:grpChg chg="add del mod">
          <ac:chgData name="design studio moara" userId="bb76c698d5ed7a70" providerId="LiveId" clId="{1285200B-2F2C-4D22-8DEA-9F4DC38BC19E}" dt="2024-01-22T07:07:34.284" v="6156" actId="165"/>
          <ac:grpSpMkLst>
            <pc:docMk/>
            <pc:sldMk cId="172501788" sldId="396"/>
            <ac:grpSpMk id="113" creationId="{51D08CD8-063C-B9FD-5729-EEE5E0CA9F8A}"/>
          </ac:grpSpMkLst>
        </pc:grpChg>
        <pc:grpChg chg="mod topLvl">
          <ac:chgData name="design studio moara" userId="bb76c698d5ed7a70" providerId="LiveId" clId="{1285200B-2F2C-4D22-8DEA-9F4DC38BC19E}" dt="2024-01-22T07:07:49.056" v="6164" actId="164"/>
          <ac:grpSpMkLst>
            <pc:docMk/>
            <pc:sldMk cId="172501788" sldId="396"/>
            <ac:grpSpMk id="115" creationId="{84FD3F61-C8E4-64E6-32E0-64384016F19D}"/>
          </ac:grpSpMkLst>
        </pc:grpChg>
        <pc:grpChg chg="add mod">
          <ac:chgData name="design studio moara" userId="bb76c698d5ed7a70" providerId="LiveId" clId="{1285200B-2F2C-4D22-8DEA-9F4DC38BC19E}" dt="2024-01-22T07:08:36.583" v="6176" actId="1037"/>
          <ac:grpSpMkLst>
            <pc:docMk/>
            <pc:sldMk cId="172501788" sldId="396"/>
            <ac:grpSpMk id="119" creationId="{C9B90E5C-A44B-37F5-294F-2EAC07166AB3}"/>
          </ac:grpSpMkLst>
        </pc:grpChg>
        <pc:grpChg chg="add mod">
          <ac:chgData name="design studio moara" userId="bb76c698d5ed7a70" providerId="LiveId" clId="{1285200B-2F2C-4D22-8DEA-9F4DC38BC19E}" dt="2024-01-22T07:08:02.365" v="6172" actId="1076"/>
          <ac:grpSpMkLst>
            <pc:docMk/>
            <pc:sldMk cId="172501788" sldId="396"/>
            <ac:grpSpMk id="120" creationId="{96B56E59-0FF5-4CC7-D8D7-6ABBA79F8A78}"/>
          </ac:grpSpMkLst>
        </pc:grpChg>
        <pc:grpChg chg="mod">
          <ac:chgData name="design studio moara" userId="bb76c698d5ed7a70" providerId="LiveId" clId="{1285200B-2F2C-4D22-8DEA-9F4DC38BC19E}" dt="2024-01-22T07:07:58.164" v="6171"/>
          <ac:grpSpMkLst>
            <pc:docMk/>
            <pc:sldMk cId="172501788" sldId="396"/>
            <ac:grpSpMk id="122" creationId="{FB51E84E-5367-A101-A362-B8E5BCEF9FFF}"/>
          </ac:grpSpMkLst>
        </pc:grpChg>
        <pc:picChg chg="mod">
          <ac:chgData name="design studio moara" userId="bb76c698d5ed7a70" providerId="LiveId" clId="{1285200B-2F2C-4D22-8DEA-9F4DC38BC19E}" dt="2024-01-22T06:52:46.377" v="5652"/>
          <ac:picMkLst>
            <pc:docMk/>
            <pc:sldMk cId="172501788" sldId="396"/>
            <ac:picMk id="11" creationId="{04D89116-1719-6750-8A00-DCFACD140D81}"/>
          </ac:picMkLst>
        </pc:picChg>
        <pc:picChg chg="del mod topLvl">
          <ac:chgData name="design studio moara" userId="bb76c698d5ed7a70" providerId="LiveId" clId="{1285200B-2F2C-4D22-8DEA-9F4DC38BC19E}" dt="2024-01-22T07:04:28.632" v="5940" actId="478"/>
          <ac:picMkLst>
            <pc:docMk/>
            <pc:sldMk cId="172501788" sldId="396"/>
            <ac:picMk id="22" creationId="{F21CEA9D-6509-E019-E9D4-459C7CE96AE9}"/>
          </ac:picMkLst>
        </pc:picChg>
        <pc:picChg chg="mod">
          <ac:chgData name="design studio moara" userId="bb76c698d5ed7a70" providerId="LiveId" clId="{1285200B-2F2C-4D22-8DEA-9F4DC38BC19E}" dt="2024-01-22T06:53:59.699" v="5677"/>
          <ac:picMkLst>
            <pc:docMk/>
            <pc:sldMk cId="172501788" sldId="396"/>
            <ac:picMk id="46" creationId="{03CAABC6-52C9-FDF1-B384-BB5673DB1211}"/>
          </ac:picMkLst>
        </pc:picChg>
        <pc:picChg chg="mod">
          <ac:chgData name="design studio moara" userId="bb76c698d5ed7a70" providerId="LiveId" clId="{1285200B-2F2C-4D22-8DEA-9F4DC38BC19E}" dt="2024-01-22T06:54:14.365" v="5683"/>
          <ac:picMkLst>
            <pc:docMk/>
            <pc:sldMk cId="172501788" sldId="396"/>
            <ac:picMk id="52" creationId="{7B8C0FA5-6290-F560-F847-9D96432E39CB}"/>
          </ac:picMkLst>
        </pc:picChg>
        <pc:picChg chg="mod">
          <ac:chgData name="design studio moara" userId="bb76c698d5ed7a70" providerId="LiveId" clId="{1285200B-2F2C-4D22-8DEA-9F4DC38BC19E}" dt="2024-01-22T06:55:33.259" v="5701"/>
          <ac:picMkLst>
            <pc:docMk/>
            <pc:sldMk cId="172501788" sldId="396"/>
            <ac:picMk id="61" creationId="{A9E9A928-D778-0CB8-83EA-DEF2F6579D4B}"/>
          </ac:picMkLst>
        </pc:picChg>
        <pc:picChg chg="mod">
          <ac:chgData name="design studio moara" userId="bb76c698d5ed7a70" providerId="LiveId" clId="{1285200B-2F2C-4D22-8DEA-9F4DC38BC19E}" dt="2024-01-22T06:55:37.727" v="5703"/>
          <ac:picMkLst>
            <pc:docMk/>
            <pc:sldMk cId="172501788" sldId="396"/>
            <ac:picMk id="67" creationId="{5C0C3F7E-EA05-EE42-2139-C1D49D3BEADD}"/>
          </ac:picMkLst>
        </pc:picChg>
        <pc:picChg chg="del mod topLvl">
          <ac:chgData name="design studio moara" userId="bb76c698d5ed7a70" providerId="LiveId" clId="{1285200B-2F2C-4D22-8DEA-9F4DC38BC19E}" dt="2024-01-22T07:04:18.579" v="5936" actId="478"/>
          <ac:picMkLst>
            <pc:docMk/>
            <pc:sldMk cId="172501788" sldId="396"/>
            <ac:picMk id="78" creationId="{E19EE939-4C73-D79F-BE22-1903A945E9AD}"/>
          </ac:picMkLst>
        </pc:picChg>
        <pc:picChg chg="del mod topLvl">
          <ac:chgData name="design studio moara" userId="bb76c698d5ed7a70" providerId="LiveId" clId="{1285200B-2F2C-4D22-8DEA-9F4DC38BC19E}" dt="2024-01-22T07:04:13.615" v="5934" actId="478"/>
          <ac:picMkLst>
            <pc:docMk/>
            <pc:sldMk cId="172501788" sldId="396"/>
            <ac:picMk id="86" creationId="{6D5100A2-7BDF-A07A-DDDD-977DA1C1806B}"/>
          </ac:picMkLst>
        </pc:picChg>
        <pc:picChg chg="mod">
          <ac:chgData name="design studio moara" userId="bb76c698d5ed7a70" providerId="LiveId" clId="{1285200B-2F2C-4D22-8DEA-9F4DC38BC19E}" dt="2024-01-22T06:59:04.781" v="5791"/>
          <ac:picMkLst>
            <pc:docMk/>
            <pc:sldMk cId="172501788" sldId="396"/>
            <ac:picMk id="100" creationId="{E5977272-47A8-84C9-4590-6BA104D77859}"/>
          </ac:picMkLst>
        </pc:picChg>
        <pc:picChg chg="add mod">
          <ac:chgData name="design studio moara" userId="bb76c698d5ed7a70" providerId="LiveId" clId="{1285200B-2F2C-4D22-8DEA-9F4DC38BC19E}" dt="2024-01-22T07:03:33.056" v="5920"/>
          <ac:picMkLst>
            <pc:docMk/>
            <pc:sldMk cId="172501788" sldId="396"/>
            <ac:picMk id="104" creationId="{1FAA8FA1-DA4E-141A-D9B8-F4E99A604231}"/>
          </ac:picMkLst>
        </pc:picChg>
        <pc:picChg chg="add mod">
          <ac:chgData name="design studio moara" userId="bb76c698d5ed7a70" providerId="LiveId" clId="{1285200B-2F2C-4D22-8DEA-9F4DC38BC19E}" dt="2024-01-22T07:03:33.056" v="5920"/>
          <ac:picMkLst>
            <pc:docMk/>
            <pc:sldMk cId="172501788" sldId="396"/>
            <ac:picMk id="106" creationId="{9B4B2E87-C050-8AF3-FACB-750A3E950C27}"/>
          </ac:picMkLst>
        </pc:picChg>
        <pc:picChg chg="add mod">
          <ac:chgData name="design studio moara" userId="bb76c698d5ed7a70" providerId="LiveId" clId="{1285200B-2F2C-4D22-8DEA-9F4DC38BC19E}" dt="2024-01-22T07:03:33.056" v="5920"/>
          <ac:picMkLst>
            <pc:docMk/>
            <pc:sldMk cId="172501788" sldId="396"/>
            <ac:picMk id="108" creationId="{2DDA2C7A-F965-3E6A-72CF-62842172DDAD}"/>
          </ac:picMkLst>
        </pc:picChg>
        <pc:picChg chg="add mod">
          <ac:chgData name="design studio moara" userId="bb76c698d5ed7a70" providerId="LiveId" clId="{1285200B-2F2C-4D22-8DEA-9F4DC38BC19E}" dt="2024-01-22T07:04:47.383" v="5949" actId="1036"/>
          <ac:picMkLst>
            <pc:docMk/>
            <pc:sldMk cId="172501788" sldId="396"/>
            <ac:picMk id="109" creationId="{922FC3E9-3E86-72CF-BDB5-4714708CC742}"/>
          </ac:picMkLst>
        </pc:picChg>
        <pc:picChg chg="add mod">
          <ac:chgData name="design studio moara" userId="bb76c698d5ed7a70" providerId="LiveId" clId="{1285200B-2F2C-4D22-8DEA-9F4DC38BC19E}" dt="2024-01-22T07:04:15.732" v="5935" actId="1076"/>
          <ac:picMkLst>
            <pc:docMk/>
            <pc:sldMk cId="172501788" sldId="396"/>
            <ac:picMk id="110" creationId="{478FBD4A-1BCC-5D1B-3CCA-25B66224BC96}"/>
          </ac:picMkLst>
        </pc:picChg>
        <pc:picChg chg="add mod">
          <ac:chgData name="design studio moara" userId="bb76c698d5ed7a70" providerId="LiveId" clId="{1285200B-2F2C-4D22-8DEA-9F4DC38BC19E}" dt="2024-01-22T07:04:37.697" v="5944" actId="12789"/>
          <ac:picMkLst>
            <pc:docMk/>
            <pc:sldMk cId="172501788" sldId="396"/>
            <ac:picMk id="111" creationId="{A555F3E8-F2C2-11A0-18F6-2F06731EA2A4}"/>
          </ac:picMkLst>
        </pc:picChg>
        <pc:cxnChg chg="add del mod">
          <ac:chgData name="design studio moara" userId="bb76c698d5ed7a70" providerId="LiveId" clId="{1285200B-2F2C-4D22-8DEA-9F4DC38BC19E}" dt="2024-01-22T06:56:06.834" v="5709" actId="478"/>
          <ac:cxnSpMkLst>
            <pc:docMk/>
            <pc:sldMk cId="172501788" sldId="396"/>
            <ac:cxnSpMk id="53" creationId="{642BC377-5EE1-BE6D-6F5E-B83CA6605188}"/>
          </ac:cxnSpMkLst>
        </pc:cxnChg>
        <pc:cxnChg chg="add del mod">
          <ac:chgData name="design studio moara" userId="bb76c698d5ed7a70" providerId="LiveId" clId="{1285200B-2F2C-4D22-8DEA-9F4DC38BC19E}" dt="2024-01-22T06:56:06.834" v="5709" actId="478"/>
          <ac:cxnSpMkLst>
            <pc:docMk/>
            <pc:sldMk cId="172501788" sldId="396"/>
            <ac:cxnSpMk id="68" creationId="{CACDA602-FE2F-6057-7516-7D962296711F}"/>
          </ac:cxnSpMkLst>
        </pc:cxnChg>
        <pc:cxnChg chg="mod">
          <ac:chgData name="design studio moara" userId="bb76c698d5ed7a70" providerId="LiveId" clId="{1285200B-2F2C-4D22-8DEA-9F4DC38BC19E}" dt="2024-01-22T07:02:16.300" v="5909" actId="165"/>
          <ac:cxnSpMkLst>
            <pc:docMk/>
            <pc:sldMk cId="172501788" sldId="396"/>
            <ac:cxnSpMk id="89" creationId="{575CBA10-7C5D-0F13-6316-88A11BC069E0}"/>
          </ac:cxnSpMkLst>
        </pc:cxnChg>
        <pc:cxnChg chg="mod">
          <ac:chgData name="design studio moara" userId="bb76c698d5ed7a70" providerId="LiveId" clId="{1285200B-2F2C-4D22-8DEA-9F4DC38BC19E}" dt="2024-01-22T07:02:16.300" v="5909" actId="165"/>
          <ac:cxnSpMkLst>
            <pc:docMk/>
            <pc:sldMk cId="172501788" sldId="396"/>
            <ac:cxnSpMk id="90" creationId="{E485BA85-A7F4-073A-5E3C-53DF3666DB7E}"/>
          </ac:cxnSpMkLst>
        </pc:cxnChg>
        <pc:cxnChg chg="mod">
          <ac:chgData name="design studio moara" userId="bb76c698d5ed7a70" providerId="LiveId" clId="{1285200B-2F2C-4D22-8DEA-9F4DC38BC19E}" dt="2024-01-22T07:02:16.300" v="5909" actId="165"/>
          <ac:cxnSpMkLst>
            <pc:docMk/>
            <pc:sldMk cId="172501788" sldId="396"/>
            <ac:cxnSpMk id="91" creationId="{B3BC48CA-3DB6-F0C8-82C9-64B7887006D6}"/>
          </ac:cxnSpMkLst>
        </pc:cxnChg>
        <pc:cxnChg chg="mod">
          <ac:chgData name="design studio moara" userId="bb76c698d5ed7a70" providerId="LiveId" clId="{1285200B-2F2C-4D22-8DEA-9F4DC38BC19E}" dt="2024-01-22T07:07:34.284" v="6156" actId="165"/>
          <ac:cxnSpMkLst>
            <pc:docMk/>
            <pc:sldMk cId="172501788" sldId="396"/>
            <ac:cxnSpMk id="116" creationId="{426D1130-E553-9546-DBFE-4CDDC89A3A54}"/>
          </ac:cxnSpMkLst>
        </pc:cxnChg>
        <pc:cxnChg chg="mod">
          <ac:chgData name="design studio moara" userId="bb76c698d5ed7a70" providerId="LiveId" clId="{1285200B-2F2C-4D22-8DEA-9F4DC38BC19E}" dt="2024-01-22T07:07:34.284" v="6156" actId="165"/>
          <ac:cxnSpMkLst>
            <pc:docMk/>
            <pc:sldMk cId="172501788" sldId="396"/>
            <ac:cxnSpMk id="117" creationId="{AE92C2A3-9A47-4183-6492-453A35C3C467}"/>
          </ac:cxnSpMkLst>
        </pc:cxnChg>
        <pc:cxnChg chg="mod">
          <ac:chgData name="design studio moara" userId="bb76c698d5ed7a70" providerId="LiveId" clId="{1285200B-2F2C-4D22-8DEA-9F4DC38BC19E}" dt="2024-01-22T07:07:34.284" v="6156" actId="165"/>
          <ac:cxnSpMkLst>
            <pc:docMk/>
            <pc:sldMk cId="172501788" sldId="396"/>
            <ac:cxnSpMk id="118" creationId="{EE4EF5B7-8B12-328B-AFF6-28B70A5FE0B6}"/>
          </ac:cxnSpMkLst>
        </pc:cxnChg>
        <pc:cxnChg chg="mod">
          <ac:chgData name="design studio moara" userId="bb76c698d5ed7a70" providerId="LiveId" clId="{1285200B-2F2C-4D22-8DEA-9F4DC38BC19E}" dt="2024-01-22T07:07:58.164" v="6171"/>
          <ac:cxnSpMkLst>
            <pc:docMk/>
            <pc:sldMk cId="172501788" sldId="396"/>
            <ac:cxnSpMk id="123" creationId="{D589A603-63D7-4D92-76D3-94E6ED1D9EDF}"/>
          </ac:cxnSpMkLst>
        </pc:cxnChg>
        <pc:cxnChg chg="mod">
          <ac:chgData name="design studio moara" userId="bb76c698d5ed7a70" providerId="LiveId" clId="{1285200B-2F2C-4D22-8DEA-9F4DC38BC19E}" dt="2024-01-22T07:07:58.164" v="6171"/>
          <ac:cxnSpMkLst>
            <pc:docMk/>
            <pc:sldMk cId="172501788" sldId="396"/>
            <ac:cxnSpMk id="124" creationId="{2E5E31A4-1BE2-BCB2-F9D1-4CBECE75AAA4}"/>
          </ac:cxnSpMkLst>
        </pc:cxnChg>
        <pc:cxnChg chg="mod">
          <ac:chgData name="design studio moara" userId="bb76c698d5ed7a70" providerId="LiveId" clId="{1285200B-2F2C-4D22-8DEA-9F4DC38BC19E}" dt="2024-01-22T07:07:58.164" v="6171"/>
          <ac:cxnSpMkLst>
            <pc:docMk/>
            <pc:sldMk cId="172501788" sldId="396"/>
            <ac:cxnSpMk id="125" creationId="{219BFABB-3FA7-1FD6-5EAE-60B317DB5F5B}"/>
          </ac:cxnSpMkLst>
        </pc:cxnChg>
      </pc:sldChg>
      <pc:sldChg chg="delSp modSp add mod">
        <pc:chgData name="design studio moara" userId="bb76c698d5ed7a70" providerId="LiveId" clId="{1285200B-2F2C-4D22-8DEA-9F4DC38BC19E}" dt="2024-01-23T05:48:39.728" v="11724" actId="207"/>
        <pc:sldMkLst>
          <pc:docMk/>
          <pc:sldMk cId="2940782879" sldId="397"/>
        </pc:sldMkLst>
        <pc:spChg chg="mod">
          <ac:chgData name="design studio moara" userId="bb76c698d5ed7a70" providerId="LiveId" clId="{1285200B-2F2C-4D22-8DEA-9F4DC38BC19E}" dt="2024-01-22T07:29:38.623" v="6403" actId="20577"/>
          <ac:spMkLst>
            <pc:docMk/>
            <pc:sldMk cId="2940782879" sldId="397"/>
            <ac:spMk id="6" creationId="{E4546488-D9DB-6BD7-0595-902770FBEF0F}"/>
          </ac:spMkLst>
        </pc:spChg>
        <pc:spChg chg="mod">
          <ac:chgData name="design studio moara" userId="bb76c698d5ed7a70" providerId="LiveId" clId="{1285200B-2F2C-4D22-8DEA-9F4DC38BC19E}" dt="2024-01-22T07:59:02.942" v="6929" actId="14100"/>
          <ac:spMkLst>
            <pc:docMk/>
            <pc:sldMk cId="2940782879" sldId="397"/>
            <ac:spMk id="9" creationId="{14C3A942-4BE5-E071-C705-DDA8FFC913B6}"/>
          </ac:spMkLst>
        </pc:spChg>
        <pc:spChg chg="mod">
          <ac:chgData name="design studio moara" userId="bb76c698d5ed7a70" providerId="LiveId" clId="{1285200B-2F2C-4D22-8DEA-9F4DC38BC19E}" dt="2024-01-22T07:20:21.779" v="6286" actId="165"/>
          <ac:spMkLst>
            <pc:docMk/>
            <pc:sldMk cId="2940782879" sldId="397"/>
            <ac:spMk id="24" creationId="{18C844B9-250F-2D85-3B52-1C760991D2C2}"/>
          </ac:spMkLst>
        </pc:spChg>
        <pc:spChg chg="mod">
          <ac:chgData name="design studio moara" userId="bb76c698d5ed7a70" providerId="LiveId" clId="{1285200B-2F2C-4D22-8DEA-9F4DC38BC19E}" dt="2024-01-22T07:28:07.107" v="6372" actId="403"/>
          <ac:spMkLst>
            <pc:docMk/>
            <pc:sldMk cId="2940782879" sldId="397"/>
            <ac:spMk id="25" creationId="{53FE799F-FE77-2939-C6B9-7531EC521DDE}"/>
          </ac:spMkLst>
        </pc:spChg>
        <pc:spChg chg="mod">
          <ac:chgData name="design studio moara" userId="bb76c698d5ed7a70" providerId="LiveId" clId="{1285200B-2F2C-4D22-8DEA-9F4DC38BC19E}" dt="2024-01-23T05:48:36.821" v="11723" actId="207"/>
          <ac:spMkLst>
            <pc:docMk/>
            <pc:sldMk cId="2940782879" sldId="397"/>
            <ac:spMk id="27" creationId="{59E0C901-4CD7-3E85-5BD0-0B79A0C40930}"/>
          </ac:spMkLst>
        </pc:spChg>
        <pc:spChg chg="mod">
          <ac:chgData name="design studio moara" userId="bb76c698d5ed7a70" providerId="LiveId" clId="{1285200B-2F2C-4D22-8DEA-9F4DC38BC19E}" dt="2024-01-22T07:20:21.779" v="6286" actId="165"/>
          <ac:spMkLst>
            <pc:docMk/>
            <pc:sldMk cId="2940782879" sldId="397"/>
            <ac:spMk id="32" creationId="{44D04AB0-F4F0-9271-26BB-C0083784B84D}"/>
          </ac:spMkLst>
        </pc:spChg>
        <pc:spChg chg="mod">
          <ac:chgData name="design studio moara" userId="bb76c698d5ed7a70" providerId="LiveId" clId="{1285200B-2F2C-4D22-8DEA-9F4DC38BC19E}" dt="2024-01-22T07:28:10.879" v="6373" actId="403"/>
          <ac:spMkLst>
            <pc:docMk/>
            <pc:sldMk cId="2940782879" sldId="397"/>
            <ac:spMk id="33" creationId="{CA6C4729-A167-54D5-BD0A-F6E8EB43AE71}"/>
          </ac:spMkLst>
        </pc:spChg>
        <pc:spChg chg="mod">
          <ac:chgData name="design studio moara" userId="bb76c698d5ed7a70" providerId="LiveId" clId="{1285200B-2F2C-4D22-8DEA-9F4DC38BC19E}" dt="2024-01-23T05:48:39.728" v="11724" actId="207"/>
          <ac:spMkLst>
            <pc:docMk/>
            <pc:sldMk cId="2940782879" sldId="397"/>
            <ac:spMk id="35" creationId="{1DF2279A-9237-3F93-7D45-293EED9CB24D}"/>
          </ac:spMkLst>
        </pc:spChg>
        <pc:grpChg chg="mod topLvl">
          <ac:chgData name="design studio moara" userId="bb76c698d5ed7a70" providerId="LiveId" clId="{1285200B-2F2C-4D22-8DEA-9F4DC38BC19E}" dt="2024-01-22T07:20:21.779" v="6286" actId="165"/>
          <ac:grpSpMkLst>
            <pc:docMk/>
            <pc:sldMk cId="2940782879" sldId="397"/>
            <ac:grpSpMk id="23" creationId="{44CADC3C-1507-9A48-CA34-2B0DF071EED7}"/>
          </ac:grpSpMkLst>
        </pc:grpChg>
        <pc:grpChg chg="mod">
          <ac:chgData name="design studio moara" userId="bb76c698d5ed7a70" providerId="LiveId" clId="{1285200B-2F2C-4D22-8DEA-9F4DC38BC19E}" dt="2024-01-22T07:20:21.779" v="6286" actId="165"/>
          <ac:grpSpMkLst>
            <pc:docMk/>
            <pc:sldMk cId="2940782879" sldId="397"/>
            <ac:grpSpMk id="26" creationId="{84941274-C4B0-0BE3-F6F8-E8257D86E8FB}"/>
          </ac:grpSpMkLst>
        </pc:grpChg>
        <pc:grpChg chg="mod topLvl">
          <ac:chgData name="design studio moara" userId="bb76c698d5ed7a70" providerId="LiveId" clId="{1285200B-2F2C-4D22-8DEA-9F4DC38BC19E}" dt="2024-01-22T07:20:21.779" v="6286" actId="165"/>
          <ac:grpSpMkLst>
            <pc:docMk/>
            <pc:sldMk cId="2940782879" sldId="397"/>
            <ac:grpSpMk id="31" creationId="{EBFA3076-B344-7DE8-586E-33DD84250F55}"/>
          </ac:grpSpMkLst>
        </pc:grpChg>
        <pc:grpChg chg="mod">
          <ac:chgData name="design studio moara" userId="bb76c698d5ed7a70" providerId="LiveId" clId="{1285200B-2F2C-4D22-8DEA-9F4DC38BC19E}" dt="2024-01-22T07:20:21.779" v="6286" actId="165"/>
          <ac:grpSpMkLst>
            <pc:docMk/>
            <pc:sldMk cId="2940782879" sldId="397"/>
            <ac:grpSpMk id="34" creationId="{D83D97EE-72FF-0023-D551-5A86F300C17B}"/>
          </ac:grpSpMkLst>
        </pc:grpChg>
        <pc:grpChg chg="del">
          <ac:chgData name="design studio moara" userId="bb76c698d5ed7a70" providerId="LiveId" clId="{1285200B-2F2C-4D22-8DEA-9F4DC38BC19E}" dt="2024-01-22T07:20:21.779" v="6286" actId="165"/>
          <ac:grpSpMkLst>
            <pc:docMk/>
            <pc:sldMk cId="2940782879" sldId="397"/>
            <ac:grpSpMk id="66" creationId="{8A331656-465D-A77D-7B91-45A1295B7F8D}"/>
          </ac:grpSpMkLst>
        </pc:grpChg>
        <pc:cxnChg chg="mod">
          <ac:chgData name="design studio moara" userId="bb76c698d5ed7a70" providerId="LiveId" clId="{1285200B-2F2C-4D22-8DEA-9F4DC38BC19E}" dt="2024-01-22T07:20:21.779" v="6286" actId="165"/>
          <ac:cxnSpMkLst>
            <pc:docMk/>
            <pc:sldMk cId="2940782879" sldId="397"/>
            <ac:cxnSpMk id="28" creationId="{73730565-9C5A-AF05-8A84-1C8EC64AA4A6}"/>
          </ac:cxnSpMkLst>
        </pc:cxnChg>
        <pc:cxnChg chg="mod">
          <ac:chgData name="design studio moara" userId="bb76c698d5ed7a70" providerId="LiveId" clId="{1285200B-2F2C-4D22-8DEA-9F4DC38BC19E}" dt="2024-01-22T07:20:21.779" v="6286" actId="165"/>
          <ac:cxnSpMkLst>
            <pc:docMk/>
            <pc:sldMk cId="2940782879" sldId="397"/>
            <ac:cxnSpMk id="29" creationId="{D7743153-9FB4-CBA0-8D51-D5A6E923B05A}"/>
          </ac:cxnSpMkLst>
        </pc:cxnChg>
        <pc:cxnChg chg="mod">
          <ac:chgData name="design studio moara" userId="bb76c698d5ed7a70" providerId="LiveId" clId="{1285200B-2F2C-4D22-8DEA-9F4DC38BC19E}" dt="2024-01-22T07:20:21.779" v="6286" actId="165"/>
          <ac:cxnSpMkLst>
            <pc:docMk/>
            <pc:sldMk cId="2940782879" sldId="397"/>
            <ac:cxnSpMk id="30" creationId="{5BA65FA3-2EE9-4F7A-2A3E-FA5F1FA8035A}"/>
          </ac:cxnSpMkLst>
        </pc:cxnChg>
        <pc:cxnChg chg="mod">
          <ac:chgData name="design studio moara" userId="bb76c698d5ed7a70" providerId="LiveId" clId="{1285200B-2F2C-4D22-8DEA-9F4DC38BC19E}" dt="2024-01-22T07:20:21.779" v="6286" actId="165"/>
          <ac:cxnSpMkLst>
            <pc:docMk/>
            <pc:sldMk cId="2940782879" sldId="397"/>
            <ac:cxnSpMk id="36" creationId="{12BC27BC-EF09-C534-241B-7F9D89EA79C0}"/>
          </ac:cxnSpMkLst>
        </pc:cxnChg>
        <pc:cxnChg chg="mod">
          <ac:chgData name="design studio moara" userId="bb76c698d5ed7a70" providerId="LiveId" clId="{1285200B-2F2C-4D22-8DEA-9F4DC38BC19E}" dt="2024-01-22T07:20:21.779" v="6286" actId="165"/>
          <ac:cxnSpMkLst>
            <pc:docMk/>
            <pc:sldMk cId="2940782879" sldId="397"/>
            <ac:cxnSpMk id="37" creationId="{81845507-30A9-8F66-A7FB-ED4B112FABF4}"/>
          </ac:cxnSpMkLst>
        </pc:cxnChg>
        <pc:cxnChg chg="mod">
          <ac:chgData name="design studio moara" userId="bb76c698d5ed7a70" providerId="LiveId" clId="{1285200B-2F2C-4D22-8DEA-9F4DC38BC19E}" dt="2024-01-22T07:20:21.779" v="6286" actId="165"/>
          <ac:cxnSpMkLst>
            <pc:docMk/>
            <pc:sldMk cId="2940782879" sldId="397"/>
            <ac:cxnSpMk id="38" creationId="{DE32F7DA-C117-61B6-9A8E-A76203430BFC}"/>
          </ac:cxnSpMkLst>
        </pc:cxnChg>
      </pc:sldChg>
      <pc:sldChg chg="addSp delSp modSp add mod modClrScheme chgLayout">
        <pc:chgData name="design studio moara" userId="bb76c698d5ed7a70" providerId="LiveId" clId="{1285200B-2F2C-4D22-8DEA-9F4DC38BC19E}" dt="2024-01-22T08:09:20.473" v="7125" actId="164"/>
        <pc:sldMkLst>
          <pc:docMk/>
          <pc:sldMk cId="3052229640" sldId="398"/>
        </pc:sldMkLst>
        <pc:spChg chg="mod">
          <ac:chgData name="design studio moara" userId="bb76c698d5ed7a70" providerId="LiveId" clId="{1285200B-2F2C-4D22-8DEA-9F4DC38BC19E}" dt="2024-01-22T08:02:04.625" v="6952"/>
          <ac:spMkLst>
            <pc:docMk/>
            <pc:sldMk cId="3052229640" sldId="398"/>
            <ac:spMk id="3" creationId="{75F615AE-2E4E-80FE-6783-7F3D73543D47}"/>
          </ac:spMkLst>
        </pc:spChg>
        <pc:spChg chg="mod">
          <ac:chgData name="design studio moara" userId="bb76c698d5ed7a70" providerId="LiveId" clId="{1285200B-2F2C-4D22-8DEA-9F4DC38BC19E}" dt="2024-01-22T08:08:20.032" v="7109" actId="20577"/>
          <ac:spMkLst>
            <pc:docMk/>
            <pc:sldMk cId="3052229640" sldId="398"/>
            <ac:spMk id="6" creationId="{E4546488-D9DB-6BD7-0595-902770FBEF0F}"/>
          </ac:spMkLst>
        </pc:spChg>
        <pc:spChg chg="mod">
          <ac:chgData name="design studio moara" userId="bb76c698d5ed7a70" providerId="LiveId" clId="{1285200B-2F2C-4D22-8DEA-9F4DC38BC19E}" dt="2024-01-22T08:02:04.625" v="6952"/>
          <ac:spMkLst>
            <pc:docMk/>
            <pc:sldMk cId="3052229640" sldId="398"/>
            <ac:spMk id="8" creationId="{8CE7B4E4-B156-3F84-C509-52969EF4D843}"/>
          </ac:spMkLst>
        </pc:spChg>
        <pc:spChg chg="mod">
          <ac:chgData name="design studio moara" userId="bb76c698d5ed7a70" providerId="LiveId" clId="{1285200B-2F2C-4D22-8DEA-9F4DC38BC19E}" dt="2024-01-22T08:02:44.057" v="6976" actId="1035"/>
          <ac:spMkLst>
            <pc:docMk/>
            <pc:sldMk cId="3052229640" sldId="398"/>
            <ac:spMk id="11" creationId="{64594A1A-48F5-46D1-1AA9-9A289EA7F697}"/>
          </ac:spMkLst>
        </pc:spChg>
        <pc:spChg chg="mod">
          <ac:chgData name="design studio moara" userId="bb76c698d5ed7a70" providerId="LiveId" clId="{1285200B-2F2C-4D22-8DEA-9F4DC38BC19E}" dt="2024-01-22T08:02:04.625" v="6952"/>
          <ac:spMkLst>
            <pc:docMk/>
            <pc:sldMk cId="3052229640" sldId="398"/>
            <ac:spMk id="20" creationId="{60B43EE3-C21A-6754-4123-E0A7CC37B753}"/>
          </ac:spMkLst>
        </pc:spChg>
        <pc:spChg chg="mod">
          <ac:chgData name="design studio moara" userId="bb76c698d5ed7a70" providerId="LiveId" clId="{1285200B-2F2C-4D22-8DEA-9F4DC38BC19E}" dt="2024-01-22T08:02:04.625" v="6952"/>
          <ac:spMkLst>
            <pc:docMk/>
            <pc:sldMk cId="3052229640" sldId="398"/>
            <ac:spMk id="22" creationId="{96D1A08B-C560-F9E2-4A40-F2DA555D2849}"/>
          </ac:spMkLst>
        </pc:spChg>
        <pc:spChg chg="del">
          <ac:chgData name="design studio moara" userId="bb76c698d5ed7a70" providerId="LiveId" clId="{1285200B-2F2C-4D22-8DEA-9F4DC38BC19E}" dt="2024-01-22T08:05:32.682" v="7074" actId="478"/>
          <ac:spMkLst>
            <pc:docMk/>
            <pc:sldMk cId="3052229640" sldId="398"/>
            <ac:spMk id="26" creationId="{32B3C541-628B-9109-840C-BAE97D333C0D}"/>
          </ac:spMkLst>
        </pc:spChg>
        <pc:spChg chg="del">
          <ac:chgData name="design studio moara" userId="bb76c698d5ed7a70" providerId="LiveId" clId="{1285200B-2F2C-4D22-8DEA-9F4DC38BC19E}" dt="2024-01-22T08:04:36.316" v="7055" actId="478"/>
          <ac:spMkLst>
            <pc:docMk/>
            <pc:sldMk cId="3052229640" sldId="398"/>
            <ac:spMk id="34" creationId="{BBD1B91C-39E1-05F5-4CCB-87B2ED33DA65}"/>
          </ac:spMkLst>
        </pc:spChg>
        <pc:spChg chg="mod">
          <ac:chgData name="design studio moara" userId="bb76c698d5ed7a70" providerId="LiveId" clId="{1285200B-2F2C-4D22-8DEA-9F4DC38BC19E}" dt="2024-01-22T08:04:42.974" v="7057" actId="207"/>
          <ac:spMkLst>
            <pc:docMk/>
            <pc:sldMk cId="3052229640" sldId="398"/>
            <ac:spMk id="35" creationId="{4579D12E-CE31-736B-BC55-B4D1C42304E8}"/>
          </ac:spMkLst>
        </pc:spChg>
        <pc:spChg chg="mod">
          <ac:chgData name="design studio moara" userId="bb76c698d5ed7a70" providerId="LiveId" clId="{1285200B-2F2C-4D22-8DEA-9F4DC38BC19E}" dt="2024-01-22T08:03:55.958" v="7049"/>
          <ac:spMkLst>
            <pc:docMk/>
            <pc:sldMk cId="3052229640" sldId="398"/>
            <ac:spMk id="37" creationId="{8EE53221-E437-A019-4E88-C04F1D3B1529}"/>
          </ac:spMkLst>
        </pc:spChg>
        <pc:spChg chg="mod">
          <ac:chgData name="design studio moara" userId="bb76c698d5ed7a70" providerId="LiveId" clId="{1285200B-2F2C-4D22-8DEA-9F4DC38BC19E}" dt="2024-01-22T08:03:55.958" v="7049"/>
          <ac:spMkLst>
            <pc:docMk/>
            <pc:sldMk cId="3052229640" sldId="398"/>
            <ac:spMk id="38" creationId="{07015C0E-3602-EA55-93E8-E15FCE5B4EA2}"/>
          </ac:spMkLst>
        </pc:spChg>
        <pc:spChg chg="mod topLvl">
          <ac:chgData name="design studio moara" userId="bb76c698d5ed7a70" providerId="LiveId" clId="{1285200B-2F2C-4D22-8DEA-9F4DC38BC19E}" dt="2024-01-22T08:09:13.506" v="7122" actId="165"/>
          <ac:spMkLst>
            <pc:docMk/>
            <pc:sldMk cId="3052229640" sldId="398"/>
            <ac:spMk id="42" creationId="{249BC579-6A4E-5CAA-E1A0-60286078C4E7}"/>
          </ac:spMkLst>
        </pc:spChg>
        <pc:spChg chg="mod topLvl">
          <ac:chgData name="design studio moara" userId="bb76c698d5ed7a70" providerId="LiveId" clId="{1285200B-2F2C-4D22-8DEA-9F4DC38BC19E}" dt="2024-01-22T08:09:13.506" v="7122" actId="165"/>
          <ac:spMkLst>
            <pc:docMk/>
            <pc:sldMk cId="3052229640" sldId="398"/>
            <ac:spMk id="43" creationId="{E83C062D-80B3-C1B5-2EC6-F22F66E9D344}"/>
          </ac:spMkLst>
        </pc:spChg>
        <pc:spChg chg="mod topLvl">
          <ac:chgData name="design studio moara" userId="bb76c698d5ed7a70" providerId="LiveId" clId="{1285200B-2F2C-4D22-8DEA-9F4DC38BC19E}" dt="2024-01-22T08:09:20.473" v="7125" actId="164"/>
          <ac:spMkLst>
            <pc:docMk/>
            <pc:sldMk cId="3052229640" sldId="398"/>
            <ac:spMk id="45" creationId="{1D0A73A6-F32D-002B-57A8-7E64F91B471C}"/>
          </ac:spMkLst>
        </pc:spChg>
        <pc:spChg chg="add mod">
          <ac:chgData name="design studio moara" userId="bb76c698d5ed7a70" providerId="LiveId" clId="{1285200B-2F2C-4D22-8DEA-9F4DC38BC19E}" dt="2024-01-22T08:04:36.649" v="7056"/>
          <ac:spMkLst>
            <pc:docMk/>
            <pc:sldMk cId="3052229640" sldId="398"/>
            <ac:spMk id="48" creationId="{4672A9D7-0CC2-9240-02FF-4C74B4F61BC2}"/>
          </ac:spMkLst>
        </pc:spChg>
        <pc:spChg chg="mod">
          <ac:chgData name="design studio moara" userId="bb76c698d5ed7a70" providerId="LiveId" clId="{1285200B-2F2C-4D22-8DEA-9F4DC38BC19E}" dt="2024-01-22T08:04:36.649" v="7056"/>
          <ac:spMkLst>
            <pc:docMk/>
            <pc:sldMk cId="3052229640" sldId="398"/>
            <ac:spMk id="50" creationId="{97C3CBBB-B867-D367-C80A-8A9EDB99BB94}"/>
          </ac:spMkLst>
        </pc:spChg>
        <pc:spChg chg="mod">
          <ac:chgData name="design studio moara" userId="bb76c698d5ed7a70" providerId="LiveId" clId="{1285200B-2F2C-4D22-8DEA-9F4DC38BC19E}" dt="2024-01-22T08:04:36.649" v="7056"/>
          <ac:spMkLst>
            <pc:docMk/>
            <pc:sldMk cId="3052229640" sldId="398"/>
            <ac:spMk id="53" creationId="{DC18ED23-9879-510E-8F61-05FA9F148BEC}"/>
          </ac:spMkLst>
        </pc:spChg>
        <pc:spChg chg="mod">
          <ac:chgData name="design studio moara" userId="bb76c698d5ed7a70" providerId="LiveId" clId="{1285200B-2F2C-4D22-8DEA-9F4DC38BC19E}" dt="2024-01-22T08:04:36.649" v="7056"/>
          <ac:spMkLst>
            <pc:docMk/>
            <pc:sldMk cId="3052229640" sldId="398"/>
            <ac:spMk id="55" creationId="{347EE90A-7293-69B6-2B9A-6DECEBBA2F93}"/>
          </ac:spMkLst>
        </pc:spChg>
        <pc:spChg chg="mod">
          <ac:chgData name="design studio moara" userId="bb76c698d5ed7a70" providerId="LiveId" clId="{1285200B-2F2C-4D22-8DEA-9F4DC38BC19E}" dt="2024-01-22T08:04:36.649" v="7056"/>
          <ac:spMkLst>
            <pc:docMk/>
            <pc:sldMk cId="3052229640" sldId="398"/>
            <ac:spMk id="58" creationId="{85E1FB28-695F-0CF2-0EB7-FE59549853BD}"/>
          </ac:spMkLst>
        </pc:spChg>
        <pc:spChg chg="add del mod ord">
          <ac:chgData name="design studio moara" userId="bb76c698d5ed7a70" providerId="LiveId" clId="{1285200B-2F2C-4D22-8DEA-9F4DC38BC19E}" dt="2024-01-22T08:06:30.126" v="7076" actId="931"/>
          <ac:spMkLst>
            <pc:docMk/>
            <pc:sldMk cId="3052229640" sldId="398"/>
            <ac:spMk id="59" creationId="{5E64E819-F62B-1EE0-C66E-69508360B29F}"/>
          </ac:spMkLst>
        </pc:spChg>
        <pc:spChg chg="add mod">
          <ac:chgData name="design studio moara" userId="bb76c698d5ed7a70" providerId="LiveId" clId="{1285200B-2F2C-4D22-8DEA-9F4DC38BC19E}" dt="2024-01-22T08:07:37.047" v="7103" actId="403"/>
          <ac:spMkLst>
            <pc:docMk/>
            <pc:sldMk cId="3052229640" sldId="398"/>
            <ac:spMk id="62" creationId="{7322014F-FC95-C102-84F9-4B06F91F6860}"/>
          </ac:spMkLst>
        </pc:spChg>
        <pc:grpChg chg="add del mod">
          <ac:chgData name="design studio moara" userId="bb76c698d5ed7a70" providerId="LiveId" clId="{1285200B-2F2C-4D22-8DEA-9F4DC38BC19E}" dt="2024-01-22T08:03:49.964" v="7048" actId="478"/>
          <ac:grpSpMkLst>
            <pc:docMk/>
            <pc:sldMk cId="3052229640" sldId="398"/>
            <ac:grpSpMk id="2" creationId="{250FABA4-5989-6B41-C527-ACD9D4FB2ACB}"/>
          </ac:grpSpMkLst>
        </pc:grpChg>
        <pc:grpChg chg="mod">
          <ac:chgData name="design studio moara" userId="bb76c698d5ed7a70" providerId="LiveId" clId="{1285200B-2F2C-4D22-8DEA-9F4DC38BC19E}" dt="2024-01-22T08:02:04.625" v="6952"/>
          <ac:grpSpMkLst>
            <pc:docMk/>
            <pc:sldMk cId="3052229640" sldId="398"/>
            <ac:grpSpMk id="7" creationId="{BBB92259-2D43-41EC-4FDD-338DCF29F963}"/>
          </ac:grpSpMkLst>
        </pc:grpChg>
        <pc:grpChg chg="del">
          <ac:chgData name="design studio moara" userId="bb76c698d5ed7a70" providerId="LiveId" clId="{1285200B-2F2C-4D22-8DEA-9F4DC38BC19E}" dt="2024-01-22T08:04:36.316" v="7055" actId="478"/>
          <ac:grpSpMkLst>
            <pc:docMk/>
            <pc:sldMk cId="3052229640" sldId="398"/>
            <ac:grpSpMk id="17" creationId="{F0D16A99-ABD7-8651-4E48-518A34477150}"/>
          </ac:grpSpMkLst>
        </pc:grpChg>
        <pc:grpChg chg="add del mod">
          <ac:chgData name="design studio moara" userId="bb76c698d5ed7a70" providerId="LiveId" clId="{1285200B-2F2C-4D22-8DEA-9F4DC38BC19E}" dt="2024-01-22T08:03:49.964" v="7048" actId="478"/>
          <ac:grpSpMkLst>
            <pc:docMk/>
            <pc:sldMk cId="3052229640" sldId="398"/>
            <ac:grpSpMk id="19" creationId="{45599850-AA07-DAF5-A9F1-239ED65CDFE6}"/>
          </ac:grpSpMkLst>
        </pc:grpChg>
        <pc:grpChg chg="mod">
          <ac:chgData name="design studio moara" userId="bb76c698d5ed7a70" providerId="LiveId" clId="{1285200B-2F2C-4D22-8DEA-9F4DC38BC19E}" dt="2024-01-22T08:02:04.625" v="6952"/>
          <ac:grpSpMkLst>
            <pc:docMk/>
            <pc:sldMk cId="3052229640" sldId="398"/>
            <ac:grpSpMk id="21" creationId="{260772EC-E4F5-1B12-F0CD-78C68B8F69A8}"/>
          </ac:grpSpMkLst>
        </pc:grpChg>
        <pc:grpChg chg="add mod">
          <ac:chgData name="design studio moara" userId="bb76c698d5ed7a70" providerId="LiveId" clId="{1285200B-2F2C-4D22-8DEA-9F4DC38BC19E}" dt="2024-01-22T08:04:03.053" v="7052" actId="1038"/>
          <ac:grpSpMkLst>
            <pc:docMk/>
            <pc:sldMk cId="3052229640" sldId="398"/>
            <ac:grpSpMk id="32" creationId="{BFD11E13-2BED-5124-944D-49386F725337}"/>
          </ac:grpSpMkLst>
        </pc:grpChg>
        <pc:grpChg chg="mod">
          <ac:chgData name="design studio moara" userId="bb76c698d5ed7a70" providerId="LiveId" clId="{1285200B-2F2C-4D22-8DEA-9F4DC38BC19E}" dt="2024-01-22T08:03:55.958" v="7049"/>
          <ac:grpSpMkLst>
            <pc:docMk/>
            <pc:sldMk cId="3052229640" sldId="398"/>
            <ac:grpSpMk id="33" creationId="{50F8D15B-DA75-E6CB-2EE5-28390D31B993}"/>
          </ac:grpSpMkLst>
        </pc:grpChg>
        <pc:grpChg chg="add del mod">
          <ac:chgData name="design studio moara" userId="bb76c698d5ed7a70" providerId="LiveId" clId="{1285200B-2F2C-4D22-8DEA-9F4DC38BC19E}" dt="2024-01-22T08:09:13.506" v="7122" actId="165"/>
          <ac:grpSpMkLst>
            <pc:docMk/>
            <pc:sldMk cId="3052229640" sldId="398"/>
            <ac:grpSpMk id="40" creationId="{EF651640-4201-53BF-3814-6C50D5B5BF3F}"/>
          </ac:grpSpMkLst>
        </pc:grpChg>
        <pc:grpChg chg="del mod">
          <ac:chgData name="design studio moara" userId="bb76c698d5ed7a70" providerId="LiveId" clId="{1285200B-2F2C-4D22-8DEA-9F4DC38BC19E}" dt="2024-01-22T08:09:07.346" v="7120" actId="478"/>
          <ac:grpSpMkLst>
            <pc:docMk/>
            <pc:sldMk cId="3052229640" sldId="398"/>
            <ac:grpSpMk id="41" creationId="{F01FE67A-7B45-3456-1A5C-B865177714DF}"/>
          </ac:grpSpMkLst>
        </pc:grpChg>
        <pc:grpChg chg="add mod">
          <ac:chgData name="design studio moara" userId="bb76c698d5ed7a70" providerId="LiveId" clId="{1285200B-2F2C-4D22-8DEA-9F4DC38BC19E}" dt="2024-01-22T08:04:36.649" v="7056"/>
          <ac:grpSpMkLst>
            <pc:docMk/>
            <pc:sldMk cId="3052229640" sldId="398"/>
            <ac:grpSpMk id="49" creationId="{EE584264-AB3F-64AD-32E3-ED32216B7F08}"/>
          </ac:grpSpMkLst>
        </pc:grpChg>
        <pc:grpChg chg="mod">
          <ac:chgData name="design studio moara" userId="bb76c698d5ed7a70" providerId="LiveId" clId="{1285200B-2F2C-4D22-8DEA-9F4DC38BC19E}" dt="2024-01-22T08:04:36.649" v="7056"/>
          <ac:grpSpMkLst>
            <pc:docMk/>
            <pc:sldMk cId="3052229640" sldId="398"/>
            <ac:grpSpMk id="51" creationId="{2F6CAC5C-274E-1A2C-8D4A-1098B9C61960}"/>
          </ac:grpSpMkLst>
        </pc:grpChg>
        <pc:grpChg chg="mod">
          <ac:chgData name="design studio moara" userId="bb76c698d5ed7a70" providerId="LiveId" clId="{1285200B-2F2C-4D22-8DEA-9F4DC38BC19E}" dt="2024-01-22T08:04:36.649" v="7056"/>
          <ac:grpSpMkLst>
            <pc:docMk/>
            <pc:sldMk cId="3052229640" sldId="398"/>
            <ac:grpSpMk id="52" creationId="{704E81F7-E0D3-01DA-4890-18CA2A0F3C1A}"/>
          </ac:grpSpMkLst>
        </pc:grpChg>
        <pc:grpChg chg="del">
          <ac:chgData name="design studio moara" userId="bb76c698d5ed7a70" providerId="LiveId" clId="{1285200B-2F2C-4D22-8DEA-9F4DC38BC19E}" dt="2024-01-22T08:02:04.220" v="6951" actId="478"/>
          <ac:grpSpMkLst>
            <pc:docMk/>
            <pc:sldMk cId="3052229640" sldId="398"/>
            <ac:grpSpMk id="63" creationId="{04B40AA3-7A2E-13E7-5D72-6EA0C5402163}"/>
          </ac:grpSpMkLst>
        </pc:grpChg>
        <pc:grpChg chg="del">
          <ac:chgData name="design studio moara" userId="bb76c698d5ed7a70" providerId="LiveId" clId="{1285200B-2F2C-4D22-8DEA-9F4DC38BC19E}" dt="2024-01-22T08:02:04.220" v="6951" actId="478"/>
          <ac:grpSpMkLst>
            <pc:docMk/>
            <pc:sldMk cId="3052229640" sldId="398"/>
            <ac:grpSpMk id="64" creationId="{E9C5460A-5EB4-2182-F1E1-907B3230D697}"/>
          </ac:grpSpMkLst>
        </pc:grpChg>
        <pc:grpChg chg="add mod">
          <ac:chgData name="design studio moara" userId="bb76c698d5ed7a70" providerId="LiveId" clId="{1285200B-2F2C-4D22-8DEA-9F4DC38BC19E}" dt="2024-01-22T08:09:20.473" v="7125" actId="164"/>
          <ac:grpSpMkLst>
            <pc:docMk/>
            <pc:sldMk cId="3052229640" sldId="398"/>
            <ac:grpSpMk id="71" creationId="{901AD2C3-7EEB-CC66-D4CE-F64E26C4F147}"/>
          </ac:grpSpMkLst>
        </pc:grpChg>
        <pc:picChg chg="mod">
          <ac:chgData name="design studio moara" userId="bb76c698d5ed7a70" providerId="LiveId" clId="{1285200B-2F2C-4D22-8DEA-9F4DC38BC19E}" dt="2024-01-22T08:03:55.958" v="7049"/>
          <ac:picMkLst>
            <pc:docMk/>
            <pc:sldMk cId="3052229640" sldId="398"/>
            <ac:picMk id="39" creationId="{7B24DCD4-9AAA-099A-18D4-5C6326598E16}"/>
          </ac:picMkLst>
        </pc:picChg>
        <pc:picChg chg="del mod">
          <ac:chgData name="design studio moara" userId="bb76c698d5ed7a70" providerId="LiveId" clId="{1285200B-2F2C-4D22-8DEA-9F4DC38BC19E}" dt="2024-01-22T08:09:07.346" v="7120" actId="478"/>
          <ac:picMkLst>
            <pc:docMk/>
            <pc:sldMk cId="3052229640" sldId="398"/>
            <ac:picMk id="46" creationId="{5F2A622E-9250-F0E1-E6D1-B77094365352}"/>
          </ac:picMkLst>
        </pc:picChg>
        <pc:picChg chg="add mod ord">
          <ac:chgData name="design studio moara" userId="bb76c698d5ed7a70" providerId="LiveId" clId="{1285200B-2F2C-4D22-8DEA-9F4DC38BC19E}" dt="2024-01-22T08:06:32.490" v="7079" actId="167"/>
          <ac:picMkLst>
            <pc:docMk/>
            <pc:sldMk cId="3052229640" sldId="398"/>
            <ac:picMk id="61" creationId="{99D2133E-E59F-6CD8-A311-B6DB5B9AD504}"/>
          </ac:picMkLst>
        </pc:picChg>
        <pc:picChg chg="add mod">
          <ac:chgData name="design studio moara" userId="bb76c698d5ed7a70" providerId="LiveId" clId="{1285200B-2F2C-4D22-8DEA-9F4DC38BC19E}" dt="2024-01-22T08:09:20.473" v="7125" actId="164"/>
          <ac:picMkLst>
            <pc:docMk/>
            <pc:sldMk cId="3052229640" sldId="398"/>
            <ac:picMk id="70" creationId="{9F2A2C65-473C-9996-0A37-4E7C87173E01}"/>
          </ac:picMkLst>
        </pc:picChg>
        <pc:cxnChg chg="mod">
          <ac:chgData name="design studio moara" userId="bb76c698d5ed7a70" providerId="LiveId" clId="{1285200B-2F2C-4D22-8DEA-9F4DC38BC19E}" dt="2024-01-22T08:02:04.625" v="6952"/>
          <ac:cxnSpMkLst>
            <pc:docMk/>
            <pc:sldMk cId="3052229640" sldId="398"/>
            <ac:cxnSpMk id="12" creationId="{C63A33E0-75F5-E6BE-D5E1-73B313014087}"/>
          </ac:cxnSpMkLst>
        </pc:cxnChg>
        <pc:cxnChg chg="mod">
          <ac:chgData name="design studio moara" userId="bb76c698d5ed7a70" providerId="LiveId" clId="{1285200B-2F2C-4D22-8DEA-9F4DC38BC19E}" dt="2024-01-22T08:02:04.625" v="6952"/>
          <ac:cxnSpMkLst>
            <pc:docMk/>
            <pc:sldMk cId="3052229640" sldId="398"/>
            <ac:cxnSpMk id="13" creationId="{5B62657B-0484-8DFD-7FDE-5A1FA2ADA665}"/>
          </ac:cxnSpMkLst>
        </pc:cxnChg>
        <pc:cxnChg chg="mod">
          <ac:chgData name="design studio moara" userId="bb76c698d5ed7a70" providerId="LiveId" clId="{1285200B-2F2C-4D22-8DEA-9F4DC38BC19E}" dt="2024-01-22T08:02:04.625" v="6952"/>
          <ac:cxnSpMkLst>
            <pc:docMk/>
            <pc:sldMk cId="3052229640" sldId="398"/>
            <ac:cxnSpMk id="15" creationId="{822F1C7D-3E97-DA63-A48D-77783B225CBF}"/>
          </ac:cxnSpMkLst>
        </pc:cxnChg>
        <pc:cxnChg chg="mod">
          <ac:chgData name="design studio moara" userId="bb76c698d5ed7a70" providerId="LiveId" clId="{1285200B-2F2C-4D22-8DEA-9F4DC38BC19E}" dt="2024-01-22T08:07:45.579" v="7104" actId="692"/>
          <ac:cxnSpMkLst>
            <pc:docMk/>
            <pc:sldMk cId="3052229640" sldId="398"/>
            <ac:cxnSpMk id="18" creationId="{6BED1ED1-2F5F-A95A-2A5E-C3C7D46D731D}"/>
          </ac:cxnSpMkLst>
        </pc:cxnChg>
        <pc:cxnChg chg="mod">
          <ac:chgData name="design studio moara" userId="bb76c698d5ed7a70" providerId="LiveId" clId="{1285200B-2F2C-4D22-8DEA-9F4DC38BC19E}" dt="2024-01-22T08:02:04.625" v="6952"/>
          <ac:cxnSpMkLst>
            <pc:docMk/>
            <pc:sldMk cId="3052229640" sldId="398"/>
            <ac:cxnSpMk id="23" creationId="{68ED8636-909A-1E4B-399D-9AD0F1B14651}"/>
          </ac:cxnSpMkLst>
        </pc:cxnChg>
        <pc:cxnChg chg="mod">
          <ac:chgData name="design studio moara" userId="bb76c698d5ed7a70" providerId="LiveId" clId="{1285200B-2F2C-4D22-8DEA-9F4DC38BC19E}" dt="2024-01-22T08:02:04.625" v="6952"/>
          <ac:cxnSpMkLst>
            <pc:docMk/>
            <pc:sldMk cId="3052229640" sldId="398"/>
            <ac:cxnSpMk id="24" creationId="{D3F63970-8610-7A5C-167F-259869460570}"/>
          </ac:cxnSpMkLst>
        </pc:cxnChg>
        <pc:cxnChg chg="mod">
          <ac:chgData name="design studio moara" userId="bb76c698d5ed7a70" providerId="LiveId" clId="{1285200B-2F2C-4D22-8DEA-9F4DC38BC19E}" dt="2024-01-22T08:02:04.625" v="6952"/>
          <ac:cxnSpMkLst>
            <pc:docMk/>
            <pc:sldMk cId="3052229640" sldId="398"/>
            <ac:cxnSpMk id="25" creationId="{DDDBA97E-F6C9-4A71-DDD2-72C947B2D4BB}"/>
          </ac:cxnSpMkLst>
        </pc:cxnChg>
        <pc:cxnChg chg="add mod">
          <ac:chgData name="design studio moara" userId="bb76c698d5ed7a70" providerId="LiveId" clId="{1285200B-2F2C-4D22-8DEA-9F4DC38BC19E}" dt="2024-01-22T08:07:45.579" v="7104" actId="692"/>
          <ac:cxnSpMkLst>
            <pc:docMk/>
            <pc:sldMk cId="3052229640" sldId="398"/>
            <ac:cxnSpMk id="27" creationId="{6B82982F-1889-90B4-1649-ADCC3385A5AA}"/>
          </ac:cxnSpMkLst>
        </pc:cxnChg>
        <pc:cxnChg chg="add del mod">
          <ac:chgData name="design studio moara" userId="bb76c698d5ed7a70" providerId="LiveId" clId="{1285200B-2F2C-4D22-8DEA-9F4DC38BC19E}" dt="2024-01-22T08:03:16.836" v="7017" actId="478"/>
          <ac:cxnSpMkLst>
            <pc:docMk/>
            <pc:sldMk cId="3052229640" sldId="398"/>
            <ac:cxnSpMk id="30" creationId="{F62EEE33-C20E-9588-5890-2F23402503A2}"/>
          </ac:cxnSpMkLst>
        </pc:cxnChg>
      </pc:sldChg>
      <pc:sldChg chg="addSp delSp modSp add del mod">
        <pc:chgData name="design studio moara" userId="bb76c698d5ed7a70" providerId="LiveId" clId="{1285200B-2F2C-4D22-8DEA-9F4DC38BC19E}" dt="2024-01-22T07:48:53.394" v="6754" actId="47"/>
        <pc:sldMkLst>
          <pc:docMk/>
          <pc:sldMk cId="3758867554" sldId="398"/>
        </pc:sldMkLst>
        <pc:spChg chg="add mod">
          <ac:chgData name="design studio moara" userId="bb76c698d5ed7a70" providerId="LiveId" clId="{1285200B-2F2C-4D22-8DEA-9F4DC38BC19E}" dt="2024-01-22T07:41:44.051" v="6598"/>
          <ac:spMkLst>
            <pc:docMk/>
            <pc:sldMk cId="3758867554" sldId="398"/>
            <ac:spMk id="2" creationId="{D09A1B3C-2441-A2C6-9B91-ABE800EA8252}"/>
          </ac:spMkLst>
        </pc:spChg>
        <pc:spChg chg="mod">
          <ac:chgData name="design studio moara" userId="bb76c698d5ed7a70" providerId="LiveId" clId="{1285200B-2F2C-4D22-8DEA-9F4DC38BC19E}" dt="2024-01-22T07:41:45.483" v="6599" actId="164"/>
          <ac:spMkLst>
            <pc:docMk/>
            <pc:sldMk cId="3758867554" sldId="398"/>
            <ac:spMk id="8" creationId="{94C221DB-8B26-8106-3C3A-1A75EDA1205D}"/>
          </ac:spMkLst>
        </pc:spChg>
        <pc:spChg chg="mod">
          <ac:chgData name="design studio moara" userId="bb76c698d5ed7a70" providerId="LiveId" clId="{1285200B-2F2C-4D22-8DEA-9F4DC38BC19E}" dt="2024-01-22T07:41:46.068" v="6600"/>
          <ac:spMkLst>
            <pc:docMk/>
            <pc:sldMk cId="3758867554" sldId="398"/>
            <ac:spMk id="9" creationId="{35335DEB-BF86-3644-6B15-51D0AD842698}"/>
          </ac:spMkLst>
        </pc:spChg>
        <pc:spChg chg="mod">
          <ac:chgData name="design studio moara" userId="bb76c698d5ed7a70" providerId="LiveId" clId="{1285200B-2F2C-4D22-8DEA-9F4DC38BC19E}" dt="2024-01-22T07:41:52.409" v="6602"/>
          <ac:spMkLst>
            <pc:docMk/>
            <pc:sldMk cId="3758867554" sldId="398"/>
            <ac:spMk id="19" creationId="{2E956717-FF37-A2B5-FCB8-3050D061DDF0}"/>
          </ac:spMkLst>
        </pc:spChg>
        <pc:grpChg chg="add mod">
          <ac:chgData name="design studio moara" userId="bb76c698d5ed7a70" providerId="LiveId" clId="{1285200B-2F2C-4D22-8DEA-9F4DC38BC19E}" dt="2024-01-22T07:41:45.483" v="6599" actId="164"/>
          <ac:grpSpMkLst>
            <pc:docMk/>
            <pc:sldMk cId="3758867554" sldId="398"/>
            <ac:grpSpMk id="4" creationId="{C07B8910-EAA0-00A1-BF76-C78B55B8549E}"/>
          </ac:grpSpMkLst>
        </pc:grpChg>
        <pc:grpChg chg="add mod">
          <ac:chgData name="design studio moara" userId="bb76c698d5ed7a70" providerId="LiveId" clId="{1285200B-2F2C-4D22-8DEA-9F4DC38BC19E}" dt="2024-01-22T07:41:51.716" v="6601" actId="1076"/>
          <ac:grpSpMkLst>
            <pc:docMk/>
            <pc:sldMk cId="3758867554" sldId="398"/>
            <ac:grpSpMk id="7" creationId="{C8806549-15B4-EF4A-4302-905C5D025E85}"/>
          </ac:grpSpMkLst>
        </pc:grpChg>
        <pc:grpChg chg="mod">
          <ac:chgData name="design studio moara" userId="bb76c698d5ed7a70" providerId="LiveId" clId="{1285200B-2F2C-4D22-8DEA-9F4DC38BC19E}" dt="2024-01-22T07:41:46.068" v="6600"/>
          <ac:grpSpMkLst>
            <pc:docMk/>
            <pc:sldMk cId="3758867554" sldId="398"/>
            <ac:grpSpMk id="10" creationId="{F2D3846F-6BD4-89A8-AE30-9A6F438F5C55}"/>
          </ac:grpSpMkLst>
        </pc:grpChg>
        <pc:grpChg chg="add mod">
          <ac:chgData name="design studio moara" userId="bb76c698d5ed7a70" providerId="LiveId" clId="{1285200B-2F2C-4D22-8DEA-9F4DC38BC19E}" dt="2024-01-22T07:42:05.250" v="6604" actId="1076"/>
          <ac:grpSpMkLst>
            <pc:docMk/>
            <pc:sldMk cId="3758867554" sldId="398"/>
            <ac:grpSpMk id="15" creationId="{E135C3B9-72EC-BAB9-16FC-F307C889C8E3}"/>
          </ac:grpSpMkLst>
        </pc:grpChg>
        <pc:grpChg chg="mod">
          <ac:chgData name="design studio moara" userId="bb76c698d5ed7a70" providerId="LiveId" clId="{1285200B-2F2C-4D22-8DEA-9F4DC38BC19E}" dt="2024-01-22T07:41:52.409" v="6602"/>
          <ac:grpSpMkLst>
            <pc:docMk/>
            <pc:sldMk cId="3758867554" sldId="398"/>
            <ac:grpSpMk id="20" creationId="{97888A28-90A8-C076-9D8B-018A204DE37A}"/>
          </ac:grpSpMkLst>
        </pc:grpChg>
        <pc:grpChg chg="mod">
          <ac:chgData name="design studio moara" userId="bb76c698d5ed7a70" providerId="LiveId" clId="{1285200B-2F2C-4D22-8DEA-9F4DC38BC19E}" dt="2024-01-22T07:41:45.483" v="6599" actId="164"/>
          <ac:grpSpMkLst>
            <pc:docMk/>
            <pc:sldMk cId="3758867554" sldId="398"/>
            <ac:grpSpMk id="28" creationId="{318D943A-6019-61A3-B6E6-F96891E13A75}"/>
          </ac:grpSpMkLst>
        </pc:grpChg>
        <pc:grpChg chg="del">
          <ac:chgData name="design studio moara" userId="bb76c698d5ed7a70" providerId="LiveId" clId="{1285200B-2F2C-4D22-8DEA-9F4DC38BC19E}" dt="2024-01-22T07:41:38.608" v="6594" actId="478"/>
          <ac:grpSpMkLst>
            <pc:docMk/>
            <pc:sldMk cId="3758867554" sldId="398"/>
            <ac:grpSpMk id="51" creationId="{7D4D1684-0FE7-4D97-222F-548E73C76B3A}"/>
          </ac:grpSpMkLst>
        </pc:grpChg>
        <pc:grpChg chg="del">
          <ac:chgData name="design studio moara" userId="bb76c698d5ed7a70" providerId="LiveId" clId="{1285200B-2F2C-4D22-8DEA-9F4DC38BC19E}" dt="2024-01-22T07:41:38.608" v="6594" actId="478"/>
          <ac:grpSpMkLst>
            <pc:docMk/>
            <pc:sldMk cId="3758867554" sldId="398"/>
            <ac:grpSpMk id="52" creationId="{D9943B57-EEE8-C131-741E-60F6EFF3A027}"/>
          </ac:grpSpMkLst>
        </pc:grpChg>
        <pc:cxnChg chg="mod">
          <ac:chgData name="design studio moara" userId="bb76c698d5ed7a70" providerId="LiveId" clId="{1285200B-2F2C-4D22-8DEA-9F4DC38BC19E}" dt="2024-01-22T07:41:46.068" v="6600"/>
          <ac:cxnSpMkLst>
            <pc:docMk/>
            <pc:sldMk cId="3758867554" sldId="398"/>
            <ac:cxnSpMk id="12" creationId="{DE0A2C29-47EE-DE47-19C0-B35B8B5FB79B}"/>
          </ac:cxnSpMkLst>
        </pc:cxnChg>
        <pc:cxnChg chg="mod">
          <ac:chgData name="design studio moara" userId="bb76c698d5ed7a70" providerId="LiveId" clId="{1285200B-2F2C-4D22-8DEA-9F4DC38BC19E}" dt="2024-01-22T07:41:46.068" v="6600"/>
          <ac:cxnSpMkLst>
            <pc:docMk/>
            <pc:sldMk cId="3758867554" sldId="398"/>
            <ac:cxnSpMk id="13" creationId="{BDF93EA2-5ACA-72DA-6781-8CD6FD305C9F}"/>
          </ac:cxnSpMkLst>
        </pc:cxnChg>
        <pc:cxnChg chg="mod">
          <ac:chgData name="design studio moara" userId="bb76c698d5ed7a70" providerId="LiveId" clId="{1285200B-2F2C-4D22-8DEA-9F4DC38BC19E}" dt="2024-01-22T07:41:46.068" v="6600"/>
          <ac:cxnSpMkLst>
            <pc:docMk/>
            <pc:sldMk cId="3758867554" sldId="398"/>
            <ac:cxnSpMk id="14" creationId="{3C260177-8600-A7AB-8791-94D7ED6AA214}"/>
          </ac:cxnSpMkLst>
        </pc:cxnChg>
        <pc:cxnChg chg="mod">
          <ac:chgData name="design studio moara" userId="bb76c698d5ed7a70" providerId="LiveId" clId="{1285200B-2F2C-4D22-8DEA-9F4DC38BC19E}" dt="2024-01-22T07:41:52.409" v="6602"/>
          <ac:cxnSpMkLst>
            <pc:docMk/>
            <pc:sldMk cId="3758867554" sldId="398"/>
            <ac:cxnSpMk id="21" creationId="{5AD0EB99-77EB-0AF6-ED31-CF69527C7811}"/>
          </ac:cxnSpMkLst>
        </pc:cxnChg>
        <pc:cxnChg chg="mod">
          <ac:chgData name="design studio moara" userId="bb76c698d5ed7a70" providerId="LiveId" clId="{1285200B-2F2C-4D22-8DEA-9F4DC38BC19E}" dt="2024-01-22T07:41:52.409" v="6602"/>
          <ac:cxnSpMkLst>
            <pc:docMk/>
            <pc:sldMk cId="3758867554" sldId="398"/>
            <ac:cxnSpMk id="25" creationId="{8ED7896B-259E-1CAA-7260-41186229A85A}"/>
          </ac:cxnSpMkLst>
        </pc:cxnChg>
        <pc:cxnChg chg="mod">
          <ac:chgData name="design studio moara" userId="bb76c698d5ed7a70" providerId="LiveId" clId="{1285200B-2F2C-4D22-8DEA-9F4DC38BC19E}" dt="2024-01-22T07:41:52.409" v="6602"/>
          <ac:cxnSpMkLst>
            <pc:docMk/>
            <pc:sldMk cId="3758867554" sldId="398"/>
            <ac:cxnSpMk id="27" creationId="{3C3F409D-0CD1-3CB3-A05D-88F55ABA5759}"/>
          </ac:cxnSpMkLst>
        </pc:cxnChg>
      </pc:sldChg>
      <pc:sldChg chg="addSp delSp modSp add mod ord modClrScheme chgLayout">
        <pc:chgData name="design studio moara" userId="bb76c698d5ed7a70" providerId="LiveId" clId="{1285200B-2F2C-4D22-8DEA-9F4DC38BC19E}" dt="2024-01-22T08:09:32.134" v="7127"/>
        <pc:sldMkLst>
          <pc:docMk/>
          <pc:sldMk cId="1227953612" sldId="399"/>
        </pc:sldMkLst>
        <pc:spChg chg="add del mod ord">
          <ac:chgData name="design studio moara" userId="bb76c698d5ed7a70" providerId="LiveId" clId="{1285200B-2F2C-4D22-8DEA-9F4DC38BC19E}" dt="2024-01-22T08:06:41.428" v="7080" actId="931"/>
          <ac:spMkLst>
            <pc:docMk/>
            <pc:sldMk cId="1227953612" sldId="399"/>
            <ac:spMk id="2" creationId="{B33A10ED-15C5-AA16-9458-D1B7438775E3}"/>
          </ac:spMkLst>
        </pc:spChg>
        <pc:spChg chg="del">
          <ac:chgData name="design studio moara" userId="bb76c698d5ed7a70" providerId="LiveId" clId="{1285200B-2F2C-4D22-8DEA-9F4DC38BC19E}" dt="2024-01-22T08:08:25.181" v="7110" actId="478"/>
          <ac:spMkLst>
            <pc:docMk/>
            <pc:sldMk cId="1227953612" sldId="399"/>
            <ac:spMk id="6" creationId="{E4546488-D9DB-6BD7-0595-902770FBEF0F}"/>
          </ac:spMkLst>
        </pc:spChg>
        <pc:spChg chg="add mod">
          <ac:chgData name="design studio moara" userId="bb76c698d5ed7a70" providerId="LiveId" clId="{1285200B-2F2C-4D22-8DEA-9F4DC38BC19E}" dt="2024-01-22T08:07:05.273" v="7087"/>
          <ac:spMkLst>
            <pc:docMk/>
            <pc:sldMk cId="1227953612" sldId="399"/>
            <ac:spMk id="8" creationId="{BB95F7DC-12FF-D213-817E-44FDB0A945D9}"/>
          </ac:spMkLst>
        </pc:spChg>
        <pc:spChg chg="add mod">
          <ac:chgData name="design studio moara" userId="bb76c698d5ed7a70" providerId="LiveId" clId="{1285200B-2F2C-4D22-8DEA-9F4DC38BC19E}" dt="2024-01-22T08:07:05.273" v="7087"/>
          <ac:spMkLst>
            <pc:docMk/>
            <pc:sldMk cId="1227953612" sldId="399"/>
            <ac:spMk id="13" creationId="{56EC1EBF-47DD-76F7-22A7-88A4463279DB}"/>
          </ac:spMkLst>
        </pc:spChg>
        <pc:spChg chg="add mod">
          <ac:chgData name="design studio moara" userId="bb76c698d5ed7a70" providerId="LiveId" clId="{1285200B-2F2C-4D22-8DEA-9F4DC38BC19E}" dt="2024-01-22T08:08:25.466" v="7111"/>
          <ac:spMkLst>
            <pc:docMk/>
            <pc:sldMk cId="1227953612" sldId="399"/>
            <ac:spMk id="15" creationId="{B46E714C-44BA-6861-7E65-72C1206C7A3D}"/>
          </ac:spMkLst>
        </pc:spChg>
        <pc:spChg chg="add mod">
          <ac:chgData name="design studio moara" userId="bb76c698d5ed7a70" providerId="LiveId" clId="{1285200B-2F2C-4D22-8DEA-9F4DC38BC19E}" dt="2024-01-22T08:09:32.134" v="7127"/>
          <ac:spMkLst>
            <pc:docMk/>
            <pc:sldMk cId="1227953612" sldId="399"/>
            <ac:spMk id="19" creationId="{1C2EF202-3E34-6A64-60BF-31EADFDFB5F1}"/>
          </ac:spMkLst>
        </pc:spChg>
        <pc:spChg chg="add mod">
          <ac:chgData name="design studio moara" userId="bb76c698d5ed7a70" providerId="LiveId" clId="{1285200B-2F2C-4D22-8DEA-9F4DC38BC19E}" dt="2024-01-22T08:09:32.134" v="7127"/>
          <ac:spMkLst>
            <pc:docMk/>
            <pc:sldMk cId="1227953612" sldId="399"/>
            <ac:spMk id="20" creationId="{1EC777AE-C177-62C4-DDDA-56A960F8D482}"/>
          </ac:spMkLst>
        </pc:spChg>
        <pc:spChg chg="mod">
          <ac:chgData name="design studio moara" userId="bb76c698d5ed7a70" providerId="LiveId" clId="{1285200B-2F2C-4D22-8DEA-9F4DC38BC19E}" dt="2024-01-22T08:09:32.134" v="7127"/>
          <ac:spMkLst>
            <pc:docMk/>
            <pc:sldMk cId="1227953612" sldId="399"/>
            <ac:spMk id="22" creationId="{55F42E4B-CDD6-BEB3-862C-E84162AD495D}"/>
          </ac:spMkLst>
        </pc:spChg>
        <pc:spChg chg="del">
          <ac:chgData name="design studio moara" userId="bb76c698d5ed7a70" providerId="LiveId" clId="{1285200B-2F2C-4D22-8DEA-9F4DC38BC19E}" dt="2024-01-22T08:04:55.798" v="7061" actId="21"/>
          <ac:spMkLst>
            <pc:docMk/>
            <pc:sldMk cId="1227953612" sldId="399"/>
            <ac:spMk id="26" creationId="{32B3C541-628B-9109-840C-BAE97D333C0D}"/>
          </ac:spMkLst>
        </pc:spChg>
        <pc:spChg chg="del">
          <ac:chgData name="design studio moara" userId="bb76c698d5ed7a70" providerId="LiveId" clId="{1285200B-2F2C-4D22-8DEA-9F4DC38BC19E}" dt="2024-01-22T08:07:04.496" v="7086" actId="478"/>
          <ac:spMkLst>
            <pc:docMk/>
            <pc:sldMk cId="1227953612" sldId="399"/>
            <ac:spMk id="34" creationId="{BBD1B91C-39E1-05F5-4CCB-87B2ED33DA65}"/>
          </ac:spMkLst>
        </pc:spChg>
        <pc:spChg chg="mod">
          <ac:chgData name="design studio moara" userId="bb76c698d5ed7a70" providerId="LiveId" clId="{1285200B-2F2C-4D22-8DEA-9F4DC38BC19E}" dt="2024-01-22T08:04:52.727" v="7059" actId="207"/>
          <ac:spMkLst>
            <pc:docMk/>
            <pc:sldMk cId="1227953612" sldId="399"/>
            <ac:spMk id="35" creationId="{4579D12E-CE31-736B-BC55-B4D1C42304E8}"/>
          </ac:spMkLst>
        </pc:spChg>
        <pc:spChg chg="mod">
          <ac:chgData name="design studio moara" userId="bb76c698d5ed7a70" providerId="LiveId" clId="{1285200B-2F2C-4D22-8DEA-9F4DC38BC19E}" dt="2024-01-22T08:08:48.941" v="7115" actId="692"/>
          <ac:spMkLst>
            <pc:docMk/>
            <pc:sldMk cId="1227953612" sldId="399"/>
            <ac:spMk id="38" creationId="{07015C0E-3602-EA55-93E8-E15FCE5B4EA2}"/>
          </ac:spMkLst>
        </pc:spChg>
        <pc:spChg chg="mod">
          <ac:chgData name="design studio moara" userId="bb76c698d5ed7a70" providerId="LiveId" clId="{1285200B-2F2C-4D22-8DEA-9F4DC38BC19E}" dt="2024-01-22T08:04:54.771" v="7060" actId="207"/>
          <ac:spMkLst>
            <pc:docMk/>
            <pc:sldMk cId="1227953612" sldId="399"/>
            <ac:spMk id="42" creationId="{249BC579-6A4E-5CAA-E1A0-60286078C4E7}"/>
          </ac:spMkLst>
        </pc:spChg>
        <pc:spChg chg="mod">
          <ac:chgData name="design studio moara" userId="bb76c698d5ed7a70" providerId="LiveId" clId="{1285200B-2F2C-4D22-8DEA-9F4DC38BC19E}" dt="2024-01-22T08:08:52.537" v="7116" actId="692"/>
          <ac:spMkLst>
            <pc:docMk/>
            <pc:sldMk cId="1227953612" sldId="399"/>
            <ac:spMk id="45" creationId="{1D0A73A6-F32D-002B-57A8-7E64F91B471C}"/>
          </ac:spMkLst>
        </pc:spChg>
        <pc:grpChg chg="del">
          <ac:chgData name="design studio moara" userId="bb76c698d5ed7a70" providerId="LiveId" clId="{1285200B-2F2C-4D22-8DEA-9F4DC38BC19E}" dt="2024-01-22T08:07:04.496" v="7086" actId="478"/>
          <ac:grpSpMkLst>
            <pc:docMk/>
            <pc:sldMk cId="1227953612" sldId="399"/>
            <ac:grpSpMk id="17" creationId="{F0D16A99-ABD7-8651-4E48-518A34477150}"/>
          </ac:grpSpMkLst>
        </pc:grpChg>
        <pc:grpChg chg="add mod">
          <ac:chgData name="design studio moara" userId="bb76c698d5ed7a70" providerId="LiveId" clId="{1285200B-2F2C-4D22-8DEA-9F4DC38BC19E}" dt="2024-01-22T08:09:32.134" v="7127"/>
          <ac:grpSpMkLst>
            <pc:docMk/>
            <pc:sldMk cId="1227953612" sldId="399"/>
            <ac:grpSpMk id="21" creationId="{3C1B997C-F58A-75E3-C859-265CD318944F}"/>
          </ac:grpSpMkLst>
        </pc:grpChg>
        <pc:grpChg chg="del">
          <ac:chgData name="design studio moara" userId="bb76c698d5ed7a70" providerId="LiveId" clId="{1285200B-2F2C-4D22-8DEA-9F4DC38BC19E}" dt="2024-01-22T08:09:25.260" v="7126" actId="478"/>
          <ac:grpSpMkLst>
            <pc:docMk/>
            <pc:sldMk cId="1227953612" sldId="399"/>
            <ac:grpSpMk id="40" creationId="{EF651640-4201-53BF-3814-6C50D5B5BF3F}"/>
          </ac:grpSpMkLst>
        </pc:grpChg>
        <pc:graphicFrameChg chg="add mod">
          <ac:chgData name="design studio moara" userId="bb76c698d5ed7a70" providerId="LiveId" clId="{1285200B-2F2C-4D22-8DEA-9F4DC38BC19E}" dt="2024-01-22T08:07:05.273" v="7087"/>
          <ac:graphicFrameMkLst>
            <pc:docMk/>
            <pc:sldMk cId="1227953612" sldId="399"/>
            <ac:graphicFrameMk id="12" creationId="{BA31A295-38EA-CA80-FF2A-32DC287AA383}"/>
          </ac:graphicFrameMkLst>
        </pc:graphicFrameChg>
        <pc:picChg chg="add mod ord">
          <ac:chgData name="design studio moara" userId="bb76c698d5ed7a70" providerId="LiveId" clId="{1285200B-2F2C-4D22-8DEA-9F4DC38BC19E}" dt="2024-01-22T08:06:43.422" v="7083" actId="167"/>
          <ac:picMkLst>
            <pc:docMk/>
            <pc:sldMk cId="1227953612" sldId="399"/>
            <ac:picMk id="7" creationId="{7EAA48B8-29A9-EA77-CF5C-147602677F59}"/>
          </ac:picMkLst>
        </pc:picChg>
        <pc:picChg chg="mod">
          <ac:chgData name="design studio moara" userId="bb76c698d5ed7a70" providerId="LiveId" clId="{1285200B-2F2C-4D22-8DEA-9F4DC38BC19E}" dt="2024-01-22T08:09:32.134" v="7127"/>
          <ac:picMkLst>
            <pc:docMk/>
            <pc:sldMk cId="1227953612" sldId="399"/>
            <ac:picMk id="23" creationId="{960D74B6-9BB5-86FB-6992-2F9D16E023A1}"/>
          </ac:picMkLst>
        </pc:picChg>
        <pc:cxnChg chg="mod">
          <ac:chgData name="design studio moara" userId="bb76c698d5ed7a70" providerId="LiveId" clId="{1285200B-2F2C-4D22-8DEA-9F4DC38BC19E}" dt="2024-01-22T08:07:58.220" v="7105" actId="692"/>
          <ac:cxnSpMkLst>
            <pc:docMk/>
            <pc:sldMk cId="1227953612" sldId="399"/>
            <ac:cxnSpMk id="18" creationId="{6BED1ED1-2F5F-A95A-2A5E-C3C7D46D731D}"/>
          </ac:cxnSpMkLst>
        </pc:cxnChg>
        <pc:cxnChg chg="mod">
          <ac:chgData name="design studio moara" userId="bb76c698d5ed7a70" providerId="LiveId" clId="{1285200B-2F2C-4D22-8DEA-9F4DC38BC19E}" dt="2024-01-22T08:07:58.220" v="7105" actId="692"/>
          <ac:cxnSpMkLst>
            <pc:docMk/>
            <pc:sldMk cId="1227953612" sldId="399"/>
            <ac:cxnSpMk id="27" creationId="{6B82982F-1889-90B4-1649-ADCC3385A5AA}"/>
          </ac:cxnSpMkLst>
        </pc:cxnChg>
      </pc:sldChg>
      <pc:sldChg chg="addSp delSp modSp add mod">
        <pc:chgData name="design studio moara" userId="bb76c698d5ed7a70" providerId="LiveId" clId="{1285200B-2F2C-4D22-8DEA-9F4DC38BC19E}" dt="2024-01-23T01:27:17.621" v="7281" actId="14100"/>
        <pc:sldMkLst>
          <pc:docMk/>
          <pc:sldMk cId="3590053194" sldId="400"/>
        </pc:sldMkLst>
        <pc:spChg chg="del">
          <ac:chgData name="design studio moara" userId="bb76c698d5ed7a70" providerId="LiveId" clId="{1285200B-2F2C-4D22-8DEA-9F4DC38BC19E}" dt="2024-01-23T01:24:49.501" v="7261" actId="931"/>
          <ac:spMkLst>
            <pc:docMk/>
            <pc:sldMk cId="3590053194" sldId="400"/>
            <ac:spMk id="11" creationId="{056AEDB9-695E-FB9A-5061-65A45F838CF8}"/>
          </ac:spMkLst>
        </pc:spChg>
        <pc:spChg chg="del">
          <ac:chgData name="design studio moara" userId="bb76c698d5ed7a70" providerId="LiveId" clId="{1285200B-2F2C-4D22-8DEA-9F4DC38BC19E}" dt="2024-01-23T01:19:02.865" v="7153" actId="478"/>
          <ac:spMkLst>
            <pc:docMk/>
            <pc:sldMk cId="3590053194" sldId="400"/>
            <ac:spMk id="12" creationId="{F30CE3A3-EDE1-5784-C3F4-C9F977CC9A79}"/>
          </ac:spMkLst>
        </pc:spChg>
        <pc:spChg chg="mod">
          <ac:chgData name="design studio moara" userId="bb76c698d5ed7a70" providerId="LiveId" clId="{1285200B-2F2C-4D22-8DEA-9F4DC38BC19E}" dt="2024-01-23T01:24:00.053" v="7260" actId="1036"/>
          <ac:spMkLst>
            <pc:docMk/>
            <pc:sldMk cId="3590053194" sldId="400"/>
            <ac:spMk id="15" creationId="{7E792507-4F41-21E7-2522-FF1BA2411BDF}"/>
          </ac:spMkLst>
        </pc:spChg>
        <pc:spChg chg="add mod">
          <ac:chgData name="design studio moara" userId="bb76c698d5ed7a70" providerId="LiveId" clId="{1285200B-2F2C-4D22-8DEA-9F4DC38BC19E}" dt="2024-01-23T01:19:37.083" v="7162" actId="164"/>
          <ac:spMkLst>
            <pc:docMk/>
            <pc:sldMk cId="3590053194" sldId="400"/>
            <ac:spMk id="21" creationId="{A501A988-D424-5224-48A7-B70AA75A1054}"/>
          </ac:spMkLst>
        </pc:spChg>
        <pc:spChg chg="add mod">
          <ac:chgData name="design studio moara" userId="bb76c698d5ed7a70" providerId="LiveId" clId="{1285200B-2F2C-4D22-8DEA-9F4DC38BC19E}" dt="2024-01-23T01:20:44.037" v="7195" actId="207"/>
          <ac:spMkLst>
            <pc:docMk/>
            <pc:sldMk cId="3590053194" sldId="400"/>
            <ac:spMk id="22" creationId="{C8BE9CCA-4C29-79B1-F5EB-7A6D4C989D39}"/>
          </ac:spMkLst>
        </pc:spChg>
        <pc:spChg chg="add mod">
          <ac:chgData name="design studio moara" userId="bb76c698d5ed7a70" providerId="LiveId" clId="{1285200B-2F2C-4D22-8DEA-9F4DC38BC19E}" dt="2024-01-23T01:19:37.083" v="7162" actId="164"/>
          <ac:spMkLst>
            <pc:docMk/>
            <pc:sldMk cId="3590053194" sldId="400"/>
            <ac:spMk id="25" creationId="{16838D0C-C306-93FD-151F-318170228A38}"/>
          </ac:spMkLst>
        </pc:spChg>
        <pc:spChg chg="add mod">
          <ac:chgData name="design studio moara" userId="bb76c698d5ed7a70" providerId="LiveId" clId="{1285200B-2F2C-4D22-8DEA-9F4DC38BC19E}" dt="2024-01-23T01:19:37.083" v="7162" actId="164"/>
          <ac:spMkLst>
            <pc:docMk/>
            <pc:sldMk cId="3590053194" sldId="400"/>
            <ac:spMk id="26" creationId="{7BB1CB8A-6A09-8948-61C5-60DB3183F129}"/>
          </ac:spMkLst>
        </pc:spChg>
        <pc:spChg chg="add mod">
          <ac:chgData name="design studio moara" userId="bb76c698d5ed7a70" providerId="LiveId" clId="{1285200B-2F2C-4D22-8DEA-9F4DC38BC19E}" dt="2024-01-23T01:19:37.083" v="7162" actId="164"/>
          <ac:spMkLst>
            <pc:docMk/>
            <pc:sldMk cId="3590053194" sldId="400"/>
            <ac:spMk id="27" creationId="{B3D9C0E7-8B47-FE70-1ECE-B072DF914241}"/>
          </ac:spMkLst>
        </pc:spChg>
        <pc:spChg chg="add mod">
          <ac:chgData name="design studio moara" userId="bb76c698d5ed7a70" providerId="LiveId" clId="{1285200B-2F2C-4D22-8DEA-9F4DC38BC19E}" dt="2024-01-23T01:19:37.083" v="7162" actId="164"/>
          <ac:spMkLst>
            <pc:docMk/>
            <pc:sldMk cId="3590053194" sldId="400"/>
            <ac:spMk id="28" creationId="{F4263F09-CAAE-C881-AD84-748B5B5C6226}"/>
          </ac:spMkLst>
        </pc:spChg>
        <pc:spChg chg="add mod">
          <ac:chgData name="design studio moara" userId="bb76c698d5ed7a70" providerId="LiveId" clId="{1285200B-2F2C-4D22-8DEA-9F4DC38BC19E}" dt="2024-01-23T01:19:37.083" v="7162" actId="164"/>
          <ac:spMkLst>
            <pc:docMk/>
            <pc:sldMk cId="3590053194" sldId="400"/>
            <ac:spMk id="29" creationId="{540596A5-6D7D-1D1B-6801-041DAC176FFD}"/>
          </ac:spMkLst>
        </pc:spChg>
        <pc:spChg chg="mod">
          <ac:chgData name="design studio moara" userId="bb76c698d5ed7a70" providerId="LiveId" clId="{1285200B-2F2C-4D22-8DEA-9F4DC38BC19E}" dt="2024-01-23T01:19:37.779" v="7163"/>
          <ac:spMkLst>
            <pc:docMk/>
            <pc:sldMk cId="3590053194" sldId="400"/>
            <ac:spMk id="38" creationId="{9167DA72-3396-B8FD-4A4C-DAB7A9872443}"/>
          </ac:spMkLst>
        </pc:spChg>
        <pc:spChg chg="mod">
          <ac:chgData name="design studio moara" userId="bb76c698d5ed7a70" providerId="LiveId" clId="{1285200B-2F2C-4D22-8DEA-9F4DC38BC19E}" dt="2024-01-23T01:19:37.779" v="7163"/>
          <ac:spMkLst>
            <pc:docMk/>
            <pc:sldMk cId="3590053194" sldId="400"/>
            <ac:spMk id="39" creationId="{4BC49171-2281-FA13-9329-D4BDD553A843}"/>
          </ac:spMkLst>
        </pc:spChg>
        <pc:spChg chg="mod">
          <ac:chgData name="design studio moara" userId="bb76c698d5ed7a70" providerId="LiveId" clId="{1285200B-2F2C-4D22-8DEA-9F4DC38BC19E}" dt="2024-01-23T01:19:37.779" v="7163"/>
          <ac:spMkLst>
            <pc:docMk/>
            <pc:sldMk cId="3590053194" sldId="400"/>
            <ac:spMk id="40" creationId="{8FE19A6E-0218-0569-D932-2FF617FF7E4A}"/>
          </ac:spMkLst>
        </pc:spChg>
        <pc:spChg chg="mod">
          <ac:chgData name="design studio moara" userId="bb76c698d5ed7a70" providerId="LiveId" clId="{1285200B-2F2C-4D22-8DEA-9F4DC38BC19E}" dt="2024-01-23T01:19:37.779" v="7163"/>
          <ac:spMkLst>
            <pc:docMk/>
            <pc:sldMk cId="3590053194" sldId="400"/>
            <ac:spMk id="41" creationId="{EDC48267-248B-1B00-EA80-822CA292A270}"/>
          </ac:spMkLst>
        </pc:spChg>
        <pc:spChg chg="mod">
          <ac:chgData name="design studio moara" userId="bb76c698d5ed7a70" providerId="LiveId" clId="{1285200B-2F2C-4D22-8DEA-9F4DC38BC19E}" dt="2024-01-23T01:19:37.779" v="7163"/>
          <ac:spMkLst>
            <pc:docMk/>
            <pc:sldMk cId="3590053194" sldId="400"/>
            <ac:spMk id="42" creationId="{FA6FA6FC-C836-2FE1-88CB-12BF87B55C00}"/>
          </ac:spMkLst>
        </pc:spChg>
        <pc:spChg chg="mod">
          <ac:chgData name="design studio moara" userId="bb76c698d5ed7a70" providerId="LiveId" clId="{1285200B-2F2C-4D22-8DEA-9F4DC38BC19E}" dt="2024-01-23T01:19:37.779" v="7163"/>
          <ac:spMkLst>
            <pc:docMk/>
            <pc:sldMk cId="3590053194" sldId="400"/>
            <ac:spMk id="43" creationId="{BB873C95-F784-89DF-2A0E-5A834D548C31}"/>
          </ac:spMkLst>
        </pc:spChg>
        <pc:spChg chg="mod">
          <ac:chgData name="design studio moara" userId="bb76c698d5ed7a70" providerId="LiveId" clId="{1285200B-2F2C-4D22-8DEA-9F4DC38BC19E}" dt="2024-01-23T01:19:37.779" v="7163"/>
          <ac:spMkLst>
            <pc:docMk/>
            <pc:sldMk cId="3590053194" sldId="400"/>
            <ac:spMk id="44" creationId="{41ABEA32-66C3-5E19-6BB1-8A73713FB0BF}"/>
          </ac:spMkLst>
        </pc:spChg>
        <pc:spChg chg="mod">
          <ac:chgData name="design studio moara" userId="bb76c698d5ed7a70" providerId="LiveId" clId="{1285200B-2F2C-4D22-8DEA-9F4DC38BC19E}" dt="2024-01-23T01:19:42.060" v="7165"/>
          <ac:spMkLst>
            <pc:docMk/>
            <pc:sldMk cId="3590053194" sldId="400"/>
            <ac:spMk id="46" creationId="{A2A6A3B3-1FF1-A2EA-08AE-C36BE2B95003}"/>
          </ac:spMkLst>
        </pc:spChg>
        <pc:spChg chg="mod">
          <ac:chgData name="design studio moara" userId="bb76c698d5ed7a70" providerId="LiveId" clId="{1285200B-2F2C-4D22-8DEA-9F4DC38BC19E}" dt="2024-01-23T01:19:42.060" v="7165"/>
          <ac:spMkLst>
            <pc:docMk/>
            <pc:sldMk cId="3590053194" sldId="400"/>
            <ac:spMk id="47" creationId="{1B4A51F0-921C-F3A0-9106-DED343E26D0F}"/>
          </ac:spMkLst>
        </pc:spChg>
        <pc:spChg chg="mod">
          <ac:chgData name="design studio moara" userId="bb76c698d5ed7a70" providerId="LiveId" clId="{1285200B-2F2C-4D22-8DEA-9F4DC38BC19E}" dt="2024-01-23T01:19:42.060" v="7165"/>
          <ac:spMkLst>
            <pc:docMk/>
            <pc:sldMk cId="3590053194" sldId="400"/>
            <ac:spMk id="48" creationId="{05EB8A77-6577-C95F-1C0C-5EFB9285247C}"/>
          </ac:spMkLst>
        </pc:spChg>
        <pc:spChg chg="mod">
          <ac:chgData name="design studio moara" userId="bb76c698d5ed7a70" providerId="LiveId" clId="{1285200B-2F2C-4D22-8DEA-9F4DC38BC19E}" dt="2024-01-23T01:19:42.060" v="7165"/>
          <ac:spMkLst>
            <pc:docMk/>
            <pc:sldMk cId="3590053194" sldId="400"/>
            <ac:spMk id="49" creationId="{1E9627CD-59C0-6EB0-E44D-BE00ADEC9289}"/>
          </ac:spMkLst>
        </pc:spChg>
        <pc:spChg chg="mod">
          <ac:chgData name="design studio moara" userId="bb76c698d5ed7a70" providerId="LiveId" clId="{1285200B-2F2C-4D22-8DEA-9F4DC38BC19E}" dt="2024-01-23T01:19:42.060" v="7165"/>
          <ac:spMkLst>
            <pc:docMk/>
            <pc:sldMk cId="3590053194" sldId="400"/>
            <ac:spMk id="50" creationId="{4F358E81-4988-9A1A-979A-16F6FDCEE7C7}"/>
          </ac:spMkLst>
        </pc:spChg>
        <pc:spChg chg="mod">
          <ac:chgData name="design studio moara" userId="bb76c698d5ed7a70" providerId="LiveId" clId="{1285200B-2F2C-4D22-8DEA-9F4DC38BC19E}" dt="2024-01-23T01:19:42.060" v="7165"/>
          <ac:spMkLst>
            <pc:docMk/>
            <pc:sldMk cId="3590053194" sldId="400"/>
            <ac:spMk id="51" creationId="{8399B378-4EFF-7AA1-3A88-3402D4FC9AC3}"/>
          </ac:spMkLst>
        </pc:spChg>
        <pc:spChg chg="mod">
          <ac:chgData name="design studio moara" userId="bb76c698d5ed7a70" providerId="LiveId" clId="{1285200B-2F2C-4D22-8DEA-9F4DC38BC19E}" dt="2024-01-23T01:19:42.060" v="7165"/>
          <ac:spMkLst>
            <pc:docMk/>
            <pc:sldMk cId="3590053194" sldId="400"/>
            <ac:spMk id="52" creationId="{D48B17E6-5D35-59D3-3D3E-3EB9A45D2BA1}"/>
          </ac:spMkLst>
        </pc:spChg>
        <pc:spChg chg="mod">
          <ac:chgData name="design studio moara" userId="bb76c698d5ed7a70" providerId="LiveId" clId="{1285200B-2F2C-4D22-8DEA-9F4DC38BC19E}" dt="2024-01-23T01:20:34.740" v="7192"/>
          <ac:spMkLst>
            <pc:docMk/>
            <pc:sldMk cId="3590053194" sldId="400"/>
            <ac:spMk id="64" creationId="{77CC3DC6-EB16-8CA5-38E2-85D352987942}"/>
          </ac:spMkLst>
        </pc:spChg>
        <pc:spChg chg="mod">
          <ac:chgData name="design studio moara" userId="bb76c698d5ed7a70" providerId="LiveId" clId="{1285200B-2F2C-4D22-8DEA-9F4DC38BC19E}" dt="2024-01-23T01:20:40.446" v="7194" actId="207"/>
          <ac:spMkLst>
            <pc:docMk/>
            <pc:sldMk cId="3590053194" sldId="400"/>
            <ac:spMk id="65" creationId="{83CA9ECA-9793-5556-046A-E03C25F5D241}"/>
          </ac:spMkLst>
        </pc:spChg>
        <pc:spChg chg="mod">
          <ac:chgData name="design studio moara" userId="bb76c698d5ed7a70" providerId="LiveId" clId="{1285200B-2F2C-4D22-8DEA-9F4DC38BC19E}" dt="2024-01-23T01:20:34.740" v="7192"/>
          <ac:spMkLst>
            <pc:docMk/>
            <pc:sldMk cId="3590053194" sldId="400"/>
            <ac:spMk id="67" creationId="{C9225C89-C382-6EF1-6E8C-76C2A46A1D53}"/>
          </ac:spMkLst>
        </pc:spChg>
        <pc:spChg chg="mod">
          <ac:chgData name="design studio moara" userId="bb76c698d5ed7a70" providerId="LiveId" clId="{1285200B-2F2C-4D22-8DEA-9F4DC38BC19E}" dt="2024-01-23T01:20:34.740" v="7192"/>
          <ac:spMkLst>
            <pc:docMk/>
            <pc:sldMk cId="3590053194" sldId="400"/>
            <ac:spMk id="68" creationId="{D606E761-3D6F-40FA-C8B7-AD26EFC39431}"/>
          </ac:spMkLst>
        </pc:spChg>
        <pc:spChg chg="mod">
          <ac:chgData name="design studio moara" userId="bb76c698d5ed7a70" providerId="LiveId" clId="{1285200B-2F2C-4D22-8DEA-9F4DC38BC19E}" dt="2024-01-23T01:20:34.740" v="7192"/>
          <ac:spMkLst>
            <pc:docMk/>
            <pc:sldMk cId="3590053194" sldId="400"/>
            <ac:spMk id="69" creationId="{3F44514A-0D42-18D8-05C2-D8012988039A}"/>
          </ac:spMkLst>
        </pc:spChg>
        <pc:spChg chg="mod">
          <ac:chgData name="design studio moara" userId="bb76c698d5ed7a70" providerId="LiveId" clId="{1285200B-2F2C-4D22-8DEA-9F4DC38BC19E}" dt="2024-01-23T01:20:34.740" v="7192"/>
          <ac:spMkLst>
            <pc:docMk/>
            <pc:sldMk cId="3590053194" sldId="400"/>
            <ac:spMk id="70" creationId="{55D01BC0-8C1F-0938-3247-DE64969A1C83}"/>
          </ac:spMkLst>
        </pc:spChg>
        <pc:spChg chg="mod">
          <ac:chgData name="design studio moara" userId="bb76c698d5ed7a70" providerId="LiveId" clId="{1285200B-2F2C-4D22-8DEA-9F4DC38BC19E}" dt="2024-01-23T01:20:34.740" v="7192"/>
          <ac:spMkLst>
            <pc:docMk/>
            <pc:sldMk cId="3590053194" sldId="400"/>
            <ac:spMk id="71" creationId="{C2865371-096F-63AC-10FE-916D3E32166B}"/>
          </ac:spMkLst>
        </pc:spChg>
        <pc:spChg chg="mod">
          <ac:chgData name="design studio moara" userId="bb76c698d5ed7a70" providerId="LiveId" clId="{1285200B-2F2C-4D22-8DEA-9F4DC38BC19E}" dt="2024-01-23T01:21:06.007" v="7200"/>
          <ac:spMkLst>
            <pc:docMk/>
            <pc:sldMk cId="3590053194" sldId="400"/>
            <ac:spMk id="87" creationId="{AC14A718-2974-C559-1399-A372CB776FCA}"/>
          </ac:spMkLst>
        </pc:spChg>
        <pc:spChg chg="mod">
          <ac:chgData name="design studio moara" userId="bb76c698d5ed7a70" providerId="LiveId" clId="{1285200B-2F2C-4D22-8DEA-9F4DC38BC19E}" dt="2024-01-23T01:21:06.007" v="7200"/>
          <ac:spMkLst>
            <pc:docMk/>
            <pc:sldMk cId="3590053194" sldId="400"/>
            <ac:spMk id="88" creationId="{821CA936-9F73-7B58-CA1E-3BD4584B7A99}"/>
          </ac:spMkLst>
        </pc:spChg>
        <pc:spChg chg="mod">
          <ac:chgData name="design studio moara" userId="bb76c698d5ed7a70" providerId="LiveId" clId="{1285200B-2F2C-4D22-8DEA-9F4DC38BC19E}" dt="2024-01-23T01:21:06.007" v="7200"/>
          <ac:spMkLst>
            <pc:docMk/>
            <pc:sldMk cId="3590053194" sldId="400"/>
            <ac:spMk id="89" creationId="{90A0BBA0-D7B1-CDFB-636C-6DAE389755ED}"/>
          </ac:spMkLst>
        </pc:spChg>
        <pc:spChg chg="mod">
          <ac:chgData name="design studio moara" userId="bb76c698d5ed7a70" providerId="LiveId" clId="{1285200B-2F2C-4D22-8DEA-9F4DC38BC19E}" dt="2024-01-23T01:21:06.007" v="7200"/>
          <ac:spMkLst>
            <pc:docMk/>
            <pc:sldMk cId="3590053194" sldId="400"/>
            <ac:spMk id="90" creationId="{DA40998A-6971-471A-6C04-57CE963AE6DA}"/>
          </ac:spMkLst>
        </pc:spChg>
        <pc:spChg chg="mod">
          <ac:chgData name="design studio moara" userId="bb76c698d5ed7a70" providerId="LiveId" clId="{1285200B-2F2C-4D22-8DEA-9F4DC38BC19E}" dt="2024-01-23T01:21:06.007" v="7200"/>
          <ac:spMkLst>
            <pc:docMk/>
            <pc:sldMk cId="3590053194" sldId="400"/>
            <ac:spMk id="91" creationId="{0B4CA3CF-1489-F5D4-93AC-C47E44C18DFB}"/>
          </ac:spMkLst>
        </pc:spChg>
        <pc:spChg chg="mod">
          <ac:chgData name="design studio moara" userId="bb76c698d5ed7a70" providerId="LiveId" clId="{1285200B-2F2C-4D22-8DEA-9F4DC38BC19E}" dt="2024-01-23T01:21:06.007" v="7200"/>
          <ac:spMkLst>
            <pc:docMk/>
            <pc:sldMk cId="3590053194" sldId="400"/>
            <ac:spMk id="92" creationId="{4C0D415D-5F8B-0157-61B1-BDC761EA6B0A}"/>
          </ac:spMkLst>
        </pc:spChg>
        <pc:spChg chg="mod">
          <ac:chgData name="design studio moara" userId="bb76c698d5ed7a70" providerId="LiveId" clId="{1285200B-2F2C-4D22-8DEA-9F4DC38BC19E}" dt="2024-01-23T01:21:06.007" v="7200"/>
          <ac:spMkLst>
            <pc:docMk/>
            <pc:sldMk cId="3590053194" sldId="400"/>
            <ac:spMk id="93" creationId="{25595992-1BCC-7E5E-7A53-F285BB1A8EBC}"/>
          </ac:spMkLst>
        </pc:spChg>
        <pc:spChg chg="mod">
          <ac:chgData name="design studio moara" userId="bb76c698d5ed7a70" providerId="LiveId" clId="{1285200B-2F2C-4D22-8DEA-9F4DC38BC19E}" dt="2024-01-23T01:21:46.555" v="7211"/>
          <ac:spMkLst>
            <pc:docMk/>
            <pc:sldMk cId="3590053194" sldId="400"/>
            <ac:spMk id="100" creationId="{63479F39-21AB-A007-DCAB-062F1A912B04}"/>
          </ac:spMkLst>
        </pc:spChg>
        <pc:spChg chg="mod">
          <ac:chgData name="design studio moara" userId="bb76c698d5ed7a70" providerId="LiveId" clId="{1285200B-2F2C-4D22-8DEA-9F4DC38BC19E}" dt="2024-01-23T01:22:42.972" v="7231" actId="20577"/>
          <ac:spMkLst>
            <pc:docMk/>
            <pc:sldMk cId="3590053194" sldId="400"/>
            <ac:spMk id="101" creationId="{47069642-C375-06AF-DCF0-CA22297A02CD}"/>
          </ac:spMkLst>
        </pc:spChg>
        <pc:spChg chg="mod">
          <ac:chgData name="design studio moara" userId="bb76c698d5ed7a70" providerId="LiveId" clId="{1285200B-2F2C-4D22-8DEA-9F4DC38BC19E}" dt="2024-01-23T01:21:46.555" v="7211"/>
          <ac:spMkLst>
            <pc:docMk/>
            <pc:sldMk cId="3590053194" sldId="400"/>
            <ac:spMk id="102" creationId="{CFBD3007-9D27-B077-F23E-B31C3955C546}"/>
          </ac:spMkLst>
        </pc:spChg>
        <pc:spChg chg="mod">
          <ac:chgData name="design studio moara" userId="bb76c698d5ed7a70" providerId="LiveId" clId="{1285200B-2F2C-4D22-8DEA-9F4DC38BC19E}" dt="2024-01-23T01:21:46.555" v="7211"/>
          <ac:spMkLst>
            <pc:docMk/>
            <pc:sldMk cId="3590053194" sldId="400"/>
            <ac:spMk id="103" creationId="{AA984277-BA56-84DD-A428-FD4920B8E5DF}"/>
          </ac:spMkLst>
        </pc:spChg>
        <pc:spChg chg="mod">
          <ac:chgData name="design studio moara" userId="bb76c698d5ed7a70" providerId="LiveId" clId="{1285200B-2F2C-4D22-8DEA-9F4DC38BC19E}" dt="2024-01-23T01:21:46.555" v="7211"/>
          <ac:spMkLst>
            <pc:docMk/>
            <pc:sldMk cId="3590053194" sldId="400"/>
            <ac:spMk id="104" creationId="{8DD31C75-08F6-5BB3-2853-62216DB7E76E}"/>
          </ac:spMkLst>
        </pc:spChg>
        <pc:spChg chg="mod">
          <ac:chgData name="design studio moara" userId="bb76c698d5ed7a70" providerId="LiveId" clId="{1285200B-2F2C-4D22-8DEA-9F4DC38BC19E}" dt="2024-01-23T01:21:46.555" v="7211"/>
          <ac:spMkLst>
            <pc:docMk/>
            <pc:sldMk cId="3590053194" sldId="400"/>
            <ac:spMk id="105" creationId="{7E615D57-C09B-AC45-E1F5-F9CA1A0A5D50}"/>
          </ac:spMkLst>
        </pc:spChg>
        <pc:spChg chg="mod">
          <ac:chgData name="design studio moara" userId="bb76c698d5ed7a70" providerId="LiveId" clId="{1285200B-2F2C-4D22-8DEA-9F4DC38BC19E}" dt="2024-01-23T01:21:46.555" v="7211"/>
          <ac:spMkLst>
            <pc:docMk/>
            <pc:sldMk cId="3590053194" sldId="400"/>
            <ac:spMk id="106" creationId="{59927493-BCBE-4404-DC70-141EC4829C39}"/>
          </ac:spMkLst>
        </pc:spChg>
        <pc:spChg chg="mod">
          <ac:chgData name="design studio moara" userId="bb76c698d5ed7a70" providerId="LiveId" clId="{1285200B-2F2C-4D22-8DEA-9F4DC38BC19E}" dt="2024-01-23T01:21:54.111" v="7218"/>
          <ac:spMkLst>
            <pc:docMk/>
            <pc:sldMk cId="3590053194" sldId="400"/>
            <ac:spMk id="113" creationId="{2ECC1958-B6E3-1D49-9031-95F082D7EF6A}"/>
          </ac:spMkLst>
        </pc:spChg>
        <pc:spChg chg="mod">
          <ac:chgData name="design studio moara" userId="bb76c698d5ed7a70" providerId="LiveId" clId="{1285200B-2F2C-4D22-8DEA-9F4DC38BC19E}" dt="2024-01-23T01:22:55.181" v="7242" actId="14100"/>
          <ac:spMkLst>
            <pc:docMk/>
            <pc:sldMk cId="3590053194" sldId="400"/>
            <ac:spMk id="114" creationId="{5F5A7CF0-C144-A8DD-5CE8-6CF60FDAA15C}"/>
          </ac:spMkLst>
        </pc:spChg>
        <pc:spChg chg="mod">
          <ac:chgData name="design studio moara" userId="bb76c698d5ed7a70" providerId="LiveId" clId="{1285200B-2F2C-4D22-8DEA-9F4DC38BC19E}" dt="2024-01-23T01:21:54.111" v="7218"/>
          <ac:spMkLst>
            <pc:docMk/>
            <pc:sldMk cId="3590053194" sldId="400"/>
            <ac:spMk id="115" creationId="{C762FAAE-2C6B-D084-839C-2E86434E6CCA}"/>
          </ac:spMkLst>
        </pc:spChg>
        <pc:spChg chg="mod">
          <ac:chgData name="design studio moara" userId="bb76c698d5ed7a70" providerId="LiveId" clId="{1285200B-2F2C-4D22-8DEA-9F4DC38BC19E}" dt="2024-01-23T01:21:54.111" v="7218"/>
          <ac:spMkLst>
            <pc:docMk/>
            <pc:sldMk cId="3590053194" sldId="400"/>
            <ac:spMk id="116" creationId="{97D65D30-179B-EA59-4161-8E54394A810C}"/>
          </ac:spMkLst>
        </pc:spChg>
        <pc:spChg chg="mod">
          <ac:chgData name="design studio moara" userId="bb76c698d5ed7a70" providerId="LiveId" clId="{1285200B-2F2C-4D22-8DEA-9F4DC38BC19E}" dt="2024-01-23T01:21:54.111" v="7218"/>
          <ac:spMkLst>
            <pc:docMk/>
            <pc:sldMk cId="3590053194" sldId="400"/>
            <ac:spMk id="117" creationId="{7D72FD74-5908-D9FC-420F-FD6F36989458}"/>
          </ac:spMkLst>
        </pc:spChg>
        <pc:spChg chg="mod">
          <ac:chgData name="design studio moara" userId="bb76c698d5ed7a70" providerId="LiveId" clId="{1285200B-2F2C-4D22-8DEA-9F4DC38BC19E}" dt="2024-01-23T01:21:54.111" v="7218"/>
          <ac:spMkLst>
            <pc:docMk/>
            <pc:sldMk cId="3590053194" sldId="400"/>
            <ac:spMk id="118" creationId="{F0D8E2A6-79CA-85F6-3FF6-C91FC883AC6E}"/>
          </ac:spMkLst>
        </pc:spChg>
        <pc:spChg chg="mod">
          <ac:chgData name="design studio moara" userId="bb76c698d5ed7a70" providerId="LiveId" clId="{1285200B-2F2C-4D22-8DEA-9F4DC38BC19E}" dt="2024-01-23T01:21:54.111" v="7218"/>
          <ac:spMkLst>
            <pc:docMk/>
            <pc:sldMk cId="3590053194" sldId="400"/>
            <ac:spMk id="119" creationId="{D6B96C05-D9AA-92CB-13E2-2B8F1CF20DB4}"/>
          </ac:spMkLst>
        </pc:spChg>
        <pc:spChg chg="add mod ord">
          <ac:chgData name="design studio moara" userId="bb76c698d5ed7a70" providerId="LiveId" clId="{1285200B-2F2C-4D22-8DEA-9F4DC38BC19E}" dt="2024-01-23T01:27:17.621" v="7281" actId="14100"/>
          <ac:spMkLst>
            <pc:docMk/>
            <pc:sldMk cId="3590053194" sldId="400"/>
            <ac:spMk id="122" creationId="{F9429904-0AD6-DAC2-0DA1-F75A818300A0}"/>
          </ac:spMkLst>
        </pc:spChg>
        <pc:grpChg chg="del">
          <ac:chgData name="design studio moara" userId="bb76c698d5ed7a70" providerId="LiveId" clId="{1285200B-2F2C-4D22-8DEA-9F4DC38BC19E}" dt="2024-01-23T01:19:19.506" v="7157" actId="478"/>
          <ac:grpSpMkLst>
            <pc:docMk/>
            <pc:sldMk cId="3590053194" sldId="400"/>
            <ac:grpSpMk id="2" creationId="{4971E935-C651-06AD-68A1-8A5067170282}"/>
          </ac:grpSpMkLst>
        </pc:grpChg>
        <pc:grpChg chg="del">
          <ac:chgData name="design studio moara" userId="bb76c698d5ed7a70" providerId="LiveId" clId="{1285200B-2F2C-4D22-8DEA-9F4DC38BC19E}" dt="2024-01-23T01:18:34.174" v="7149" actId="478"/>
          <ac:grpSpMkLst>
            <pc:docMk/>
            <pc:sldMk cId="3590053194" sldId="400"/>
            <ac:grpSpMk id="20" creationId="{FA8A98C6-8ABC-C93B-09F4-F5AA20EC0EB9}"/>
          </ac:grpSpMkLst>
        </pc:grpChg>
        <pc:grpChg chg="add mod">
          <ac:chgData name="design studio moara" userId="bb76c698d5ed7a70" providerId="LiveId" clId="{1285200B-2F2C-4D22-8DEA-9F4DC38BC19E}" dt="2024-01-23T01:20:32.398" v="7191" actId="164"/>
          <ac:grpSpMkLst>
            <pc:docMk/>
            <pc:sldMk cId="3590053194" sldId="400"/>
            <ac:grpSpMk id="30" creationId="{672570B2-67D4-670E-3BD2-0EDA51C6E202}"/>
          </ac:grpSpMkLst>
        </pc:grpChg>
        <pc:grpChg chg="add del mod">
          <ac:chgData name="design studio moara" userId="bb76c698d5ed7a70" providerId="LiveId" clId="{1285200B-2F2C-4D22-8DEA-9F4DC38BC19E}" dt="2024-01-23T01:19:57.411" v="7169" actId="478"/>
          <ac:grpSpMkLst>
            <pc:docMk/>
            <pc:sldMk cId="3590053194" sldId="400"/>
            <ac:grpSpMk id="37" creationId="{6E167454-75B8-6D58-DE45-44448E16B070}"/>
          </ac:grpSpMkLst>
        </pc:grpChg>
        <pc:grpChg chg="add del mod">
          <ac:chgData name="design studio moara" userId="bb76c698d5ed7a70" providerId="LiveId" clId="{1285200B-2F2C-4D22-8DEA-9F4DC38BC19E}" dt="2024-01-23T01:19:57.411" v="7169" actId="478"/>
          <ac:grpSpMkLst>
            <pc:docMk/>
            <pc:sldMk cId="3590053194" sldId="400"/>
            <ac:grpSpMk id="45" creationId="{832C3BF8-37C4-16BF-8FB5-B4BC3F6B11F6}"/>
          </ac:grpSpMkLst>
        </pc:grpChg>
        <pc:grpChg chg="add mod">
          <ac:chgData name="design studio moara" userId="bb76c698d5ed7a70" providerId="LiveId" clId="{1285200B-2F2C-4D22-8DEA-9F4DC38BC19E}" dt="2024-01-23T01:20:32.398" v="7191" actId="164"/>
          <ac:grpSpMkLst>
            <pc:docMk/>
            <pc:sldMk cId="3590053194" sldId="400"/>
            <ac:grpSpMk id="53" creationId="{15903B06-7ADF-1CFA-9510-743149FC238C}"/>
          </ac:grpSpMkLst>
        </pc:grpChg>
        <pc:grpChg chg="add mod">
          <ac:chgData name="design studio moara" userId="bb76c698d5ed7a70" providerId="LiveId" clId="{1285200B-2F2C-4D22-8DEA-9F4DC38BC19E}" dt="2024-01-23T01:22:08.774" v="7223" actId="554"/>
          <ac:grpSpMkLst>
            <pc:docMk/>
            <pc:sldMk cId="3590053194" sldId="400"/>
            <ac:grpSpMk id="57" creationId="{F569E1CB-C3CA-D3FB-0C94-D7C1F5BCE9D5}"/>
          </ac:grpSpMkLst>
        </pc:grpChg>
        <pc:grpChg chg="add del mod">
          <ac:chgData name="design studio moara" userId="bb76c698d5ed7a70" providerId="LiveId" clId="{1285200B-2F2C-4D22-8DEA-9F4DC38BC19E}" dt="2024-01-23T01:21:35.725" v="7210" actId="478"/>
          <ac:grpSpMkLst>
            <pc:docMk/>
            <pc:sldMk cId="3590053194" sldId="400"/>
            <ac:grpSpMk id="58" creationId="{5536C17E-2862-5C20-DF38-DCDA58C46DA4}"/>
          </ac:grpSpMkLst>
        </pc:grpChg>
        <pc:grpChg chg="mod">
          <ac:chgData name="design studio moara" userId="bb76c698d5ed7a70" providerId="LiveId" clId="{1285200B-2F2C-4D22-8DEA-9F4DC38BC19E}" dt="2024-01-23T01:20:34.740" v="7192"/>
          <ac:grpSpMkLst>
            <pc:docMk/>
            <pc:sldMk cId="3590053194" sldId="400"/>
            <ac:grpSpMk id="59" creationId="{E5286569-6B04-E038-BA2A-C01C2BCF5432}"/>
          </ac:grpSpMkLst>
        </pc:grpChg>
        <pc:grpChg chg="mod">
          <ac:chgData name="design studio moara" userId="bb76c698d5ed7a70" providerId="LiveId" clId="{1285200B-2F2C-4D22-8DEA-9F4DC38BC19E}" dt="2024-01-23T01:20:34.740" v="7192"/>
          <ac:grpSpMkLst>
            <pc:docMk/>
            <pc:sldMk cId="3590053194" sldId="400"/>
            <ac:grpSpMk id="60" creationId="{72F52345-B575-F003-A8B8-888208EA1108}"/>
          </ac:grpSpMkLst>
        </pc:grpChg>
        <pc:grpChg chg="del">
          <ac:chgData name="design studio moara" userId="bb76c698d5ed7a70" providerId="LiveId" clId="{1285200B-2F2C-4D22-8DEA-9F4DC38BC19E}" dt="2024-01-23T01:18:30.554" v="7147" actId="478"/>
          <ac:grpSpMkLst>
            <pc:docMk/>
            <pc:sldMk cId="3590053194" sldId="400"/>
            <ac:grpSpMk id="72" creationId="{B1C4C8E5-50FB-01D9-9207-57798F48930D}"/>
          </ac:grpSpMkLst>
        </pc:grpChg>
        <pc:grpChg chg="del">
          <ac:chgData name="design studio moara" userId="bb76c698d5ed7a70" providerId="LiveId" clId="{1285200B-2F2C-4D22-8DEA-9F4DC38BC19E}" dt="2024-01-23T01:19:17.570" v="7156" actId="478"/>
          <ac:grpSpMkLst>
            <pc:docMk/>
            <pc:sldMk cId="3590053194" sldId="400"/>
            <ac:grpSpMk id="73" creationId="{A5575EB3-7731-E5DE-0488-9203CD3B0B9B}"/>
          </ac:grpSpMkLst>
        </pc:grpChg>
        <pc:grpChg chg="add del mod">
          <ac:chgData name="design studio moara" userId="bb76c698d5ed7a70" providerId="LiveId" clId="{1285200B-2F2C-4D22-8DEA-9F4DC38BC19E}" dt="2024-01-23T01:21:35.725" v="7210" actId="478"/>
          <ac:grpSpMkLst>
            <pc:docMk/>
            <pc:sldMk cId="3590053194" sldId="400"/>
            <ac:grpSpMk id="81" creationId="{4F59FC73-99C5-9592-3115-85EB24B45224}"/>
          </ac:grpSpMkLst>
        </pc:grpChg>
        <pc:grpChg chg="mod">
          <ac:chgData name="design studio moara" userId="bb76c698d5ed7a70" providerId="LiveId" clId="{1285200B-2F2C-4D22-8DEA-9F4DC38BC19E}" dt="2024-01-23T01:21:06.007" v="7200"/>
          <ac:grpSpMkLst>
            <pc:docMk/>
            <pc:sldMk cId="3590053194" sldId="400"/>
            <ac:grpSpMk id="82" creationId="{82E83C13-F3D5-7BD9-9A8B-8DF9B664C903}"/>
          </ac:grpSpMkLst>
        </pc:grpChg>
        <pc:grpChg chg="mod">
          <ac:chgData name="design studio moara" userId="bb76c698d5ed7a70" providerId="LiveId" clId="{1285200B-2F2C-4D22-8DEA-9F4DC38BC19E}" dt="2024-01-23T01:21:06.007" v="7200"/>
          <ac:grpSpMkLst>
            <pc:docMk/>
            <pc:sldMk cId="3590053194" sldId="400"/>
            <ac:grpSpMk id="83" creationId="{15B37A31-4DCD-00B3-56C8-10BAB38C7088}"/>
          </ac:grpSpMkLst>
        </pc:grpChg>
        <pc:grpChg chg="add mod">
          <ac:chgData name="design studio moara" userId="bb76c698d5ed7a70" providerId="LiveId" clId="{1285200B-2F2C-4D22-8DEA-9F4DC38BC19E}" dt="2024-01-23T01:22:08.774" v="7223" actId="554"/>
          <ac:grpSpMkLst>
            <pc:docMk/>
            <pc:sldMk cId="3590053194" sldId="400"/>
            <ac:grpSpMk id="94" creationId="{3518F9FA-90D4-C082-4022-889B0D6B1148}"/>
          </ac:grpSpMkLst>
        </pc:grpChg>
        <pc:grpChg chg="mod">
          <ac:chgData name="design studio moara" userId="bb76c698d5ed7a70" providerId="LiveId" clId="{1285200B-2F2C-4D22-8DEA-9F4DC38BC19E}" dt="2024-01-23T01:21:46.555" v="7211"/>
          <ac:grpSpMkLst>
            <pc:docMk/>
            <pc:sldMk cId="3590053194" sldId="400"/>
            <ac:grpSpMk id="95" creationId="{A1D38318-BCD3-2625-4F3B-FC6B806C20A7}"/>
          </ac:grpSpMkLst>
        </pc:grpChg>
        <pc:grpChg chg="mod">
          <ac:chgData name="design studio moara" userId="bb76c698d5ed7a70" providerId="LiveId" clId="{1285200B-2F2C-4D22-8DEA-9F4DC38BC19E}" dt="2024-01-23T01:21:46.555" v="7211"/>
          <ac:grpSpMkLst>
            <pc:docMk/>
            <pc:sldMk cId="3590053194" sldId="400"/>
            <ac:grpSpMk id="96" creationId="{15D7D106-5D2A-9203-FA7E-15E3A766FEB7}"/>
          </ac:grpSpMkLst>
        </pc:grpChg>
        <pc:grpChg chg="add mod">
          <ac:chgData name="design studio moara" userId="bb76c698d5ed7a70" providerId="LiveId" clId="{1285200B-2F2C-4D22-8DEA-9F4DC38BC19E}" dt="2024-01-23T01:22:08.774" v="7223" actId="554"/>
          <ac:grpSpMkLst>
            <pc:docMk/>
            <pc:sldMk cId="3590053194" sldId="400"/>
            <ac:grpSpMk id="107" creationId="{DA419A0A-03B9-9517-E16D-C54B73A68BA5}"/>
          </ac:grpSpMkLst>
        </pc:grpChg>
        <pc:grpChg chg="mod">
          <ac:chgData name="design studio moara" userId="bb76c698d5ed7a70" providerId="LiveId" clId="{1285200B-2F2C-4D22-8DEA-9F4DC38BC19E}" dt="2024-01-23T01:21:54.111" v="7218"/>
          <ac:grpSpMkLst>
            <pc:docMk/>
            <pc:sldMk cId="3590053194" sldId="400"/>
            <ac:grpSpMk id="108" creationId="{F3FF0ACB-6183-19DC-D50A-51D05D81661C}"/>
          </ac:grpSpMkLst>
        </pc:grpChg>
        <pc:grpChg chg="mod">
          <ac:chgData name="design studio moara" userId="bb76c698d5ed7a70" providerId="LiveId" clId="{1285200B-2F2C-4D22-8DEA-9F4DC38BC19E}" dt="2024-01-23T01:21:54.111" v="7218"/>
          <ac:grpSpMkLst>
            <pc:docMk/>
            <pc:sldMk cId="3590053194" sldId="400"/>
            <ac:grpSpMk id="109" creationId="{10E96946-4CF0-3922-C89A-BFFC6D0BE054}"/>
          </ac:grpSpMkLst>
        </pc:grpChg>
        <pc:picChg chg="add mod modCrop">
          <ac:chgData name="design studio moara" userId="bb76c698d5ed7a70" providerId="LiveId" clId="{1285200B-2F2C-4D22-8DEA-9F4DC38BC19E}" dt="2024-01-23T01:26:53.037" v="7280" actId="18131"/>
          <ac:picMkLst>
            <pc:docMk/>
            <pc:sldMk cId="3590053194" sldId="400"/>
            <ac:picMk id="121" creationId="{E51DAACC-DC9F-79A4-26DA-0031EB71D7F3}"/>
          </ac:picMkLst>
        </pc:picChg>
        <pc:cxnChg chg="mod">
          <ac:chgData name="design studio moara" userId="bb76c698d5ed7a70" providerId="LiveId" clId="{1285200B-2F2C-4D22-8DEA-9F4DC38BC19E}" dt="2024-01-23T01:19:55.268" v="7168"/>
          <ac:cxnSpMkLst>
            <pc:docMk/>
            <pc:sldMk cId="3590053194" sldId="400"/>
            <ac:cxnSpMk id="54" creationId="{61E72D3B-39C3-20E5-FDFD-8EBA0423E3F7}"/>
          </ac:cxnSpMkLst>
        </pc:cxnChg>
        <pc:cxnChg chg="mod">
          <ac:chgData name="design studio moara" userId="bb76c698d5ed7a70" providerId="LiveId" clId="{1285200B-2F2C-4D22-8DEA-9F4DC38BC19E}" dt="2024-01-23T01:19:55.268" v="7168"/>
          <ac:cxnSpMkLst>
            <pc:docMk/>
            <pc:sldMk cId="3590053194" sldId="400"/>
            <ac:cxnSpMk id="55" creationId="{67F2A2A2-2076-7055-F5C0-915B6FB91D77}"/>
          </ac:cxnSpMkLst>
        </pc:cxnChg>
        <pc:cxnChg chg="mod">
          <ac:chgData name="design studio moara" userId="bb76c698d5ed7a70" providerId="LiveId" clId="{1285200B-2F2C-4D22-8DEA-9F4DC38BC19E}" dt="2024-01-23T01:20:12.268" v="7176" actId="1035"/>
          <ac:cxnSpMkLst>
            <pc:docMk/>
            <pc:sldMk cId="3590053194" sldId="400"/>
            <ac:cxnSpMk id="56" creationId="{D902AA07-8A9B-3FEB-CEB4-25C704486DEF}"/>
          </ac:cxnSpMkLst>
        </pc:cxnChg>
        <pc:cxnChg chg="mod">
          <ac:chgData name="design studio moara" userId="bb76c698d5ed7a70" providerId="LiveId" clId="{1285200B-2F2C-4D22-8DEA-9F4DC38BC19E}" dt="2024-01-23T01:20:34.740" v="7192"/>
          <ac:cxnSpMkLst>
            <pc:docMk/>
            <pc:sldMk cId="3590053194" sldId="400"/>
            <ac:cxnSpMk id="61" creationId="{18817590-ACCF-7908-6CC5-9D51589B1DA4}"/>
          </ac:cxnSpMkLst>
        </pc:cxnChg>
        <pc:cxnChg chg="mod">
          <ac:chgData name="design studio moara" userId="bb76c698d5ed7a70" providerId="LiveId" clId="{1285200B-2F2C-4D22-8DEA-9F4DC38BC19E}" dt="2024-01-23T01:20:34.740" v="7192"/>
          <ac:cxnSpMkLst>
            <pc:docMk/>
            <pc:sldMk cId="3590053194" sldId="400"/>
            <ac:cxnSpMk id="62" creationId="{A8B51B10-FB0F-5F4F-BCD2-27F8440D4C66}"/>
          </ac:cxnSpMkLst>
        </pc:cxnChg>
        <pc:cxnChg chg="mod">
          <ac:chgData name="design studio moara" userId="bb76c698d5ed7a70" providerId="LiveId" clId="{1285200B-2F2C-4D22-8DEA-9F4DC38BC19E}" dt="2024-01-23T01:20:34.740" v="7192"/>
          <ac:cxnSpMkLst>
            <pc:docMk/>
            <pc:sldMk cId="3590053194" sldId="400"/>
            <ac:cxnSpMk id="63" creationId="{5E54D0D7-EE30-0DE9-74E5-D4DD1B8DC450}"/>
          </ac:cxnSpMkLst>
        </pc:cxnChg>
        <pc:cxnChg chg="mod">
          <ac:chgData name="design studio moara" userId="bb76c698d5ed7a70" providerId="LiveId" clId="{1285200B-2F2C-4D22-8DEA-9F4DC38BC19E}" dt="2024-01-23T01:21:06.007" v="7200"/>
          <ac:cxnSpMkLst>
            <pc:docMk/>
            <pc:sldMk cId="3590053194" sldId="400"/>
            <ac:cxnSpMk id="84" creationId="{C3D7479C-3F89-CB2F-EB92-D963F15410E5}"/>
          </ac:cxnSpMkLst>
        </pc:cxnChg>
        <pc:cxnChg chg="mod">
          <ac:chgData name="design studio moara" userId="bb76c698d5ed7a70" providerId="LiveId" clId="{1285200B-2F2C-4D22-8DEA-9F4DC38BC19E}" dt="2024-01-23T01:21:06.007" v="7200"/>
          <ac:cxnSpMkLst>
            <pc:docMk/>
            <pc:sldMk cId="3590053194" sldId="400"/>
            <ac:cxnSpMk id="85" creationId="{F3AAF8AB-412D-7AE0-3605-1ADD41ADA93B}"/>
          </ac:cxnSpMkLst>
        </pc:cxnChg>
        <pc:cxnChg chg="mod">
          <ac:chgData name="design studio moara" userId="bb76c698d5ed7a70" providerId="LiveId" clId="{1285200B-2F2C-4D22-8DEA-9F4DC38BC19E}" dt="2024-01-23T01:21:06.007" v="7200"/>
          <ac:cxnSpMkLst>
            <pc:docMk/>
            <pc:sldMk cId="3590053194" sldId="400"/>
            <ac:cxnSpMk id="86" creationId="{265DD13A-FE22-6C46-E13E-35FA17EDEA89}"/>
          </ac:cxnSpMkLst>
        </pc:cxnChg>
        <pc:cxnChg chg="mod">
          <ac:chgData name="design studio moara" userId="bb76c698d5ed7a70" providerId="LiveId" clId="{1285200B-2F2C-4D22-8DEA-9F4DC38BC19E}" dt="2024-01-23T01:21:46.555" v="7211"/>
          <ac:cxnSpMkLst>
            <pc:docMk/>
            <pc:sldMk cId="3590053194" sldId="400"/>
            <ac:cxnSpMk id="97" creationId="{36DBEC45-59B4-09AF-EDFA-23EDD8988646}"/>
          </ac:cxnSpMkLst>
        </pc:cxnChg>
        <pc:cxnChg chg="mod">
          <ac:chgData name="design studio moara" userId="bb76c698d5ed7a70" providerId="LiveId" clId="{1285200B-2F2C-4D22-8DEA-9F4DC38BC19E}" dt="2024-01-23T01:21:46.555" v="7211"/>
          <ac:cxnSpMkLst>
            <pc:docMk/>
            <pc:sldMk cId="3590053194" sldId="400"/>
            <ac:cxnSpMk id="98" creationId="{2A5236D3-B80B-B428-E49A-822B90A73C1E}"/>
          </ac:cxnSpMkLst>
        </pc:cxnChg>
        <pc:cxnChg chg="mod">
          <ac:chgData name="design studio moara" userId="bb76c698d5ed7a70" providerId="LiveId" clId="{1285200B-2F2C-4D22-8DEA-9F4DC38BC19E}" dt="2024-01-23T01:21:46.555" v="7211"/>
          <ac:cxnSpMkLst>
            <pc:docMk/>
            <pc:sldMk cId="3590053194" sldId="400"/>
            <ac:cxnSpMk id="99" creationId="{1AAD1028-27CA-960C-8BCB-F8F66CA016BB}"/>
          </ac:cxnSpMkLst>
        </pc:cxnChg>
        <pc:cxnChg chg="mod">
          <ac:chgData name="design studio moara" userId="bb76c698d5ed7a70" providerId="LiveId" clId="{1285200B-2F2C-4D22-8DEA-9F4DC38BC19E}" dt="2024-01-23T01:21:54.111" v="7218"/>
          <ac:cxnSpMkLst>
            <pc:docMk/>
            <pc:sldMk cId="3590053194" sldId="400"/>
            <ac:cxnSpMk id="110" creationId="{34BF7B53-7578-1A1A-E19E-24FC5D028ECF}"/>
          </ac:cxnSpMkLst>
        </pc:cxnChg>
        <pc:cxnChg chg="mod">
          <ac:chgData name="design studio moara" userId="bb76c698d5ed7a70" providerId="LiveId" clId="{1285200B-2F2C-4D22-8DEA-9F4DC38BC19E}" dt="2024-01-23T01:21:54.111" v="7218"/>
          <ac:cxnSpMkLst>
            <pc:docMk/>
            <pc:sldMk cId="3590053194" sldId="400"/>
            <ac:cxnSpMk id="111" creationId="{EDD6628D-BD44-3984-762A-C89B367A8EFF}"/>
          </ac:cxnSpMkLst>
        </pc:cxnChg>
        <pc:cxnChg chg="mod">
          <ac:chgData name="design studio moara" userId="bb76c698d5ed7a70" providerId="LiveId" clId="{1285200B-2F2C-4D22-8DEA-9F4DC38BC19E}" dt="2024-01-23T01:21:54.111" v="7218"/>
          <ac:cxnSpMkLst>
            <pc:docMk/>
            <pc:sldMk cId="3590053194" sldId="400"/>
            <ac:cxnSpMk id="112" creationId="{8DEFD0E6-D99C-23AC-2C73-527CFB178405}"/>
          </ac:cxnSpMkLst>
        </pc:cxnChg>
      </pc:sldChg>
      <pc:sldChg chg="add del">
        <pc:chgData name="design studio moara" userId="bb76c698d5ed7a70" providerId="LiveId" clId="{1285200B-2F2C-4D22-8DEA-9F4DC38BC19E}" dt="2024-01-23T01:42:36.478" v="7640" actId="2890"/>
        <pc:sldMkLst>
          <pc:docMk/>
          <pc:sldMk cId="588099351" sldId="401"/>
        </pc:sldMkLst>
      </pc:sldChg>
      <pc:sldChg chg="addSp delSp modSp add del mod">
        <pc:chgData name="design studio moara" userId="bb76c698d5ed7a70" providerId="LiveId" clId="{1285200B-2F2C-4D22-8DEA-9F4DC38BC19E}" dt="2024-01-23T01:57:52.313" v="8013" actId="47"/>
        <pc:sldMkLst>
          <pc:docMk/>
          <pc:sldMk cId="2094604875" sldId="401"/>
        </pc:sldMkLst>
        <pc:spChg chg="add del mod">
          <ac:chgData name="design studio moara" userId="bb76c698d5ed7a70" providerId="LiveId" clId="{1285200B-2F2C-4D22-8DEA-9F4DC38BC19E}" dt="2024-01-23T01:43:55.447" v="7670" actId="478"/>
          <ac:spMkLst>
            <pc:docMk/>
            <pc:sldMk cId="2094604875" sldId="401"/>
            <ac:spMk id="3" creationId="{33A786C1-7F74-5E5C-48CA-4A371306A10B}"/>
          </ac:spMkLst>
        </pc:spChg>
        <pc:spChg chg="del">
          <ac:chgData name="design studio moara" userId="bb76c698d5ed7a70" providerId="LiveId" clId="{1285200B-2F2C-4D22-8DEA-9F4DC38BC19E}" dt="2024-01-23T01:43:13.844" v="7647" actId="478"/>
          <ac:spMkLst>
            <pc:docMk/>
            <pc:sldMk cId="2094604875" sldId="401"/>
            <ac:spMk id="4" creationId="{CCA3794C-8653-21BE-F074-E7505700D1CA}"/>
          </ac:spMkLst>
        </pc:spChg>
        <pc:spChg chg="del">
          <ac:chgData name="design studio moara" userId="bb76c698d5ed7a70" providerId="LiveId" clId="{1285200B-2F2C-4D22-8DEA-9F4DC38BC19E}" dt="2024-01-23T01:42:49.826" v="7642" actId="478"/>
          <ac:spMkLst>
            <pc:docMk/>
            <pc:sldMk cId="2094604875" sldId="401"/>
            <ac:spMk id="7" creationId="{0769A034-FCBA-E28B-FDA7-7D3A70BEBB0C}"/>
          </ac:spMkLst>
        </pc:spChg>
        <pc:spChg chg="add mod">
          <ac:chgData name="design studio moara" userId="bb76c698d5ed7a70" providerId="LiveId" clId="{1285200B-2F2C-4D22-8DEA-9F4DC38BC19E}" dt="2024-01-23T01:44:38.260" v="7686" actId="1035"/>
          <ac:spMkLst>
            <pc:docMk/>
            <pc:sldMk cId="2094604875" sldId="401"/>
            <ac:spMk id="8" creationId="{C7DCD879-EC8C-CA0A-BBC4-16389C3990E1}"/>
          </ac:spMkLst>
        </pc:spChg>
        <pc:spChg chg="add del mod">
          <ac:chgData name="design studio moara" userId="bb76c698d5ed7a70" providerId="LiveId" clId="{1285200B-2F2C-4D22-8DEA-9F4DC38BC19E}" dt="2024-01-23T01:44:35.889" v="7685" actId="478"/>
          <ac:spMkLst>
            <pc:docMk/>
            <pc:sldMk cId="2094604875" sldId="401"/>
            <ac:spMk id="10" creationId="{C6C64F81-3AAD-15EF-6F8D-99F4D9E06CCE}"/>
          </ac:spMkLst>
        </pc:spChg>
        <pc:spChg chg="add del mod">
          <ac:chgData name="design studio moara" userId="bb76c698d5ed7a70" providerId="LiveId" clId="{1285200B-2F2C-4D22-8DEA-9F4DC38BC19E}" dt="2024-01-23T01:47:41.054" v="7723" actId="478"/>
          <ac:spMkLst>
            <pc:docMk/>
            <pc:sldMk cId="2094604875" sldId="401"/>
            <ac:spMk id="11" creationId="{11C17938-B7CF-36C8-8DDA-F3CD0C41CE4F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13" creationId="{29EEE8D0-C621-40CE-5A26-EE10FA1B3A62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14" creationId="{FB333459-7F40-5B1E-03AD-A9C3C679F755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15" creationId="{74DD9DD4-5AAD-3970-CD49-D5C37F41E000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16" creationId="{E45D4C31-6512-E577-FFD5-AF75144148CC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17" creationId="{6CEA1EBB-9081-FCE0-F80C-23DB147C1201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18" creationId="{3E49AB00-E6B2-B97E-1083-B837D27A8739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19" creationId="{1A6EB02C-A7E8-C952-DA1B-638D33535E1D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20" creationId="{37876BEC-7273-04F7-C354-B57DB4F77734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21" creationId="{B957B3C7-F5E3-8D0E-A4CF-3D4438E2D029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22" creationId="{464510D8-58B6-EB41-2AB9-EF9FB40FB677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23" creationId="{54DC771C-E6A8-675C-C6E0-E3F317BB4C09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24" creationId="{3C864FA4-9633-B550-1222-A4B34E524263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25" creationId="{672D1A29-2C12-AD54-5E87-9FA221BC7C4E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26" creationId="{B6FEB620-7507-5525-AE95-C683BD88854D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27" creationId="{CCF50A35-9E80-1A6A-9C54-9C997C4C6577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28" creationId="{935783CE-D0A8-F8C5-729B-D15653DB720F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29" creationId="{2A1FAC91-44AF-F024-53A4-D54E734DC8A2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30" creationId="{F5E4E757-A5CB-020C-E74E-39E2BE77AC6E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31" creationId="{4F19374A-6BD5-087F-E21F-1682D1E69035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32" creationId="{2E18FC2F-57EE-74B3-EA70-93944F59E695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33" creationId="{1E06CFA9-F8F1-C6DF-50FB-BE2AD774BBCF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34" creationId="{D8E3EEB0-3FA2-91E5-D292-E86F39FDC256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35" creationId="{56324A2C-D85D-14E4-23B4-D45A07E54541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36" creationId="{843B74DE-A9CB-9A10-3C22-ADD3AEAEDD91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37" creationId="{2B90F8EB-86E8-92D8-73A9-88AB6905A8D6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38" creationId="{0B9D6EFD-A120-ECAE-2C0A-3F5889F1D7E1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39" creationId="{C5225BDA-B767-8667-2BD7-19F86328D87E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40" creationId="{07FB91BD-22E3-1DAD-B491-05C3A0D767F8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41" creationId="{F3EDF964-C028-F78F-CF24-7C035D52E467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42" creationId="{CF77738D-F76A-7B11-B587-969788B1C267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43" creationId="{9A01D579-A2CB-BD81-29F8-D78ABD6E378E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44" creationId="{27419F3F-FDC2-B8C0-9344-2F14F89D327C}"/>
          </ac:spMkLst>
        </pc:spChg>
        <pc:spChg chg="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45" creationId="{452CF553-0A2B-A711-A3ED-822C6F6A5385}"/>
          </ac:spMkLst>
        </pc:spChg>
        <pc:spChg chg="del mod topLvl">
          <ac:chgData name="design studio moara" userId="bb76c698d5ed7a70" providerId="LiveId" clId="{1285200B-2F2C-4D22-8DEA-9F4DC38BC19E}" dt="2024-01-23T01:46:24.514" v="7696" actId="478"/>
          <ac:spMkLst>
            <pc:docMk/>
            <pc:sldMk cId="2094604875" sldId="401"/>
            <ac:spMk id="46" creationId="{AA4856C3-4E09-4B91-DE3E-D180EA43DDF3}"/>
          </ac:spMkLst>
        </pc:spChg>
        <pc:spChg chg="del mod topLvl">
          <ac:chgData name="design studio moara" userId="bb76c698d5ed7a70" providerId="LiveId" clId="{1285200B-2F2C-4D22-8DEA-9F4DC38BC19E}" dt="2024-01-23T01:46:24.514" v="7696" actId="478"/>
          <ac:spMkLst>
            <pc:docMk/>
            <pc:sldMk cId="2094604875" sldId="401"/>
            <ac:spMk id="47" creationId="{CC4B3FD3-006E-E071-7749-13849629910B}"/>
          </ac:spMkLst>
        </pc:spChg>
        <pc:spChg chg="del mod topLvl">
          <ac:chgData name="design studio moara" userId="bb76c698d5ed7a70" providerId="LiveId" clId="{1285200B-2F2C-4D22-8DEA-9F4DC38BC19E}" dt="2024-01-23T01:46:24.514" v="7696" actId="478"/>
          <ac:spMkLst>
            <pc:docMk/>
            <pc:sldMk cId="2094604875" sldId="401"/>
            <ac:spMk id="48" creationId="{70F7728C-7373-AC0B-AA6B-02D353C92160}"/>
          </ac:spMkLst>
        </pc:spChg>
        <pc:spChg chg="del mod topLvl">
          <ac:chgData name="design studio moara" userId="bb76c698d5ed7a70" providerId="LiveId" clId="{1285200B-2F2C-4D22-8DEA-9F4DC38BC19E}" dt="2024-01-23T01:46:24.514" v="7696" actId="478"/>
          <ac:spMkLst>
            <pc:docMk/>
            <pc:sldMk cId="2094604875" sldId="401"/>
            <ac:spMk id="49" creationId="{CD713B70-4172-485F-29A6-F163E752971C}"/>
          </ac:spMkLst>
        </pc:spChg>
        <pc:spChg chg="del mod topLvl">
          <ac:chgData name="design studio moara" userId="bb76c698d5ed7a70" providerId="LiveId" clId="{1285200B-2F2C-4D22-8DEA-9F4DC38BC19E}" dt="2024-01-23T01:46:24.514" v="7696" actId="478"/>
          <ac:spMkLst>
            <pc:docMk/>
            <pc:sldMk cId="2094604875" sldId="401"/>
            <ac:spMk id="50" creationId="{84BE125E-8792-B0BC-96F5-4E6FFDB593CE}"/>
          </ac:spMkLst>
        </pc:spChg>
        <pc:spChg chg="del mod topLvl">
          <ac:chgData name="design studio moara" userId="bb76c698d5ed7a70" providerId="LiveId" clId="{1285200B-2F2C-4D22-8DEA-9F4DC38BC19E}" dt="2024-01-23T01:46:24.514" v="7696" actId="478"/>
          <ac:spMkLst>
            <pc:docMk/>
            <pc:sldMk cId="2094604875" sldId="401"/>
            <ac:spMk id="51" creationId="{ADEF6301-9227-3CFD-0186-33549DD1DE63}"/>
          </ac:spMkLst>
        </pc:spChg>
        <pc:spChg chg="del mod topLvl">
          <ac:chgData name="design studio moara" userId="bb76c698d5ed7a70" providerId="LiveId" clId="{1285200B-2F2C-4D22-8DEA-9F4DC38BC19E}" dt="2024-01-23T01:46:24.514" v="7696" actId="478"/>
          <ac:spMkLst>
            <pc:docMk/>
            <pc:sldMk cId="2094604875" sldId="401"/>
            <ac:spMk id="52" creationId="{5A0D294A-42E5-F2F6-416F-678B4C5573C9}"/>
          </ac:spMkLst>
        </pc:spChg>
        <pc:spChg chg="del mod topLvl">
          <ac:chgData name="design studio moara" userId="bb76c698d5ed7a70" providerId="LiveId" clId="{1285200B-2F2C-4D22-8DEA-9F4DC38BC19E}" dt="2024-01-23T01:46:24.514" v="7696" actId="478"/>
          <ac:spMkLst>
            <pc:docMk/>
            <pc:sldMk cId="2094604875" sldId="401"/>
            <ac:spMk id="53" creationId="{4A2FDCAD-FC82-6472-4052-2A8FDDA5C852}"/>
          </ac:spMkLst>
        </pc:spChg>
        <pc:spChg chg="del mod topLvl">
          <ac:chgData name="design studio moara" userId="bb76c698d5ed7a70" providerId="LiveId" clId="{1285200B-2F2C-4D22-8DEA-9F4DC38BC19E}" dt="2024-01-23T01:46:24.514" v="7696" actId="478"/>
          <ac:spMkLst>
            <pc:docMk/>
            <pc:sldMk cId="2094604875" sldId="401"/>
            <ac:spMk id="54" creationId="{D5F69206-5904-B0AE-AE4B-81EB58464BC8}"/>
          </ac:spMkLst>
        </pc:spChg>
        <pc:spChg chg="del mod topLvl">
          <ac:chgData name="design studio moara" userId="bb76c698d5ed7a70" providerId="LiveId" clId="{1285200B-2F2C-4D22-8DEA-9F4DC38BC19E}" dt="2024-01-23T01:46:24.514" v="7696" actId="478"/>
          <ac:spMkLst>
            <pc:docMk/>
            <pc:sldMk cId="2094604875" sldId="401"/>
            <ac:spMk id="55" creationId="{4F2D8B38-99EC-39E4-C631-8C6997ACA7C0}"/>
          </ac:spMkLst>
        </pc:spChg>
        <pc:spChg chg="add 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56" creationId="{13002BCF-ECFE-F9B8-9997-8BC6026D8163}"/>
          </ac:spMkLst>
        </pc:spChg>
        <pc:spChg chg="add 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57" creationId="{0C3C6FB9-D6B7-8FEA-98A4-7AAA0E1FF64F}"/>
          </ac:spMkLst>
        </pc:spChg>
        <pc:spChg chg="add 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58" creationId="{88D7A82A-051A-5260-12B5-69EF95672CF1}"/>
          </ac:spMkLst>
        </pc:spChg>
        <pc:spChg chg="add del mod topLvl">
          <ac:chgData name="design studio moara" userId="bb76c698d5ed7a70" providerId="LiveId" clId="{1285200B-2F2C-4D22-8DEA-9F4DC38BC19E}" dt="2024-01-23T01:46:18.743" v="7694" actId="478"/>
          <ac:spMkLst>
            <pc:docMk/>
            <pc:sldMk cId="2094604875" sldId="401"/>
            <ac:spMk id="59" creationId="{2C18F25F-D076-794F-11EC-0EE067A87C84}"/>
          </ac:spMkLst>
        </pc:spChg>
        <pc:spChg chg="add 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60" creationId="{B9E1EB4F-5BD7-5F6C-A443-5AA79A407A24}"/>
          </ac:spMkLst>
        </pc:spChg>
        <pc:spChg chg="add 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61" creationId="{41B260BA-5A5A-7CEE-0EFA-C9853F61BB8C}"/>
          </ac:spMkLst>
        </pc:spChg>
        <pc:spChg chg="add mod topLvl">
          <ac:chgData name="design studio moara" userId="bb76c698d5ed7a70" providerId="LiveId" clId="{1285200B-2F2C-4D22-8DEA-9F4DC38BC19E}" dt="2024-01-23T01:47:00.022" v="7708" actId="164"/>
          <ac:spMkLst>
            <pc:docMk/>
            <pc:sldMk cId="2094604875" sldId="401"/>
            <ac:spMk id="62" creationId="{3436331A-B567-B6B6-DB2D-BE445B512A49}"/>
          </ac:spMkLst>
        </pc:spChg>
        <pc:spChg chg="add del mod topLvl">
          <ac:chgData name="design studio moara" userId="bb76c698d5ed7a70" providerId="LiveId" clId="{1285200B-2F2C-4D22-8DEA-9F4DC38BC19E}" dt="2024-01-23T01:46:18.743" v="7694" actId="478"/>
          <ac:spMkLst>
            <pc:docMk/>
            <pc:sldMk cId="2094604875" sldId="401"/>
            <ac:spMk id="63" creationId="{652B93AE-2671-0C36-8CF3-F04BF1C835D7}"/>
          </ac:spMkLst>
        </pc:spChg>
        <pc:spChg chg="add del mod">
          <ac:chgData name="design studio moara" userId="bb76c698d5ed7a70" providerId="LiveId" clId="{1285200B-2F2C-4D22-8DEA-9F4DC38BC19E}" dt="2024-01-23T01:47:41.054" v="7723" actId="478"/>
          <ac:spMkLst>
            <pc:docMk/>
            <pc:sldMk cId="2094604875" sldId="401"/>
            <ac:spMk id="66" creationId="{2B94A775-FA9E-37AF-D90C-3A96E51B84BC}"/>
          </ac:spMkLst>
        </pc:spChg>
        <pc:spChg chg="add del mod">
          <ac:chgData name="design studio moara" userId="bb76c698d5ed7a70" providerId="LiveId" clId="{1285200B-2F2C-4D22-8DEA-9F4DC38BC19E}" dt="2024-01-23T01:47:41.054" v="7723" actId="478"/>
          <ac:spMkLst>
            <pc:docMk/>
            <pc:sldMk cId="2094604875" sldId="401"/>
            <ac:spMk id="67" creationId="{72443AE6-677A-C784-7642-6AEA5480E542}"/>
          </ac:spMkLst>
        </pc:spChg>
        <pc:spChg chg="add del mod">
          <ac:chgData name="design studio moara" userId="bb76c698d5ed7a70" providerId="LiveId" clId="{1285200B-2F2C-4D22-8DEA-9F4DC38BC19E}" dt="2024-01-23T01:47:41.054" v="7723" actId="478"/>
          <ac:spMkLst>
            <pc:docMk/>
            <pc:sldMk cId="2094604875" sldId="401"/>
            <ac:spMk id="68" creationId="{CC7484A4-E55C-B4A1-E617-F5D942810835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69" creationId="{B0B84BF9-3DFA-A11F-DE02-60BF9FCEDB8B}"/>
          </ac:spMkLst>
        </pc:spChg>
        <pc:spChg chg="add del mod">
          <ac:chgData name="design studio moara" userId="bb76c698d5ed7a70" providerId="LiveId" clId="{1285200B-2F2C-4D22-8DEA-9F4DC38BC19E}" dt="2024-01-23T01:47:41.054" v="7723" actId="478"/>
          <ac:spMkLst>
            <pc:docMk/>
            <pc:sldMk cId="2094604875" sldId="401"/>
            <ac:spMk id="70" creationId="{AD1C6CAC-5A2D-F1D2-4765-E5F119D03821}"/>
          </ac:spMkLst>
        </pc:spChg>
        <pc:spChg chg="add del mod">
          <ac:chgData name="design studio moara" userId="bb76c698d5ed7a70" providerId="LiveId" clId="{1285200B-2F2C-4D22-8DEA-9F4DC38BC19E}" dt="2024-01-23T01:47:41.054" v="7723" actId="478"/>
          <ac:spMkLst>
            <pc:docMk/>
            <pc:sldMk cId="2094604875" sldId="401"/>
            <ac:spMk id="71" creationId="{BDFE8F6E-AA08-6C87-6811-81B98575EEB0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72" creationId="{FBA694B8-F979-FB2D-4696-C86BEAB8B2A6}"/>
          </ac:spMkLst>
        </pc:spChg>
        <pc:spChg chg="add del mod">
          <ac:chgData name="design studio moara" userId="bb76c698d5ed7a70" providerId="LiveId" clId="{1285200B-2F2C-4D22-8DEA-9F4DC38BC19E}" dt="2024-01-23T01:47:41.054" v="7723" actId="478"/>
          <ac:spMkLst>
            <pc:docMk/>
            <pc:sldMk cId="2094604875" sldId="401"/>
            <ac:spMk id="73" creationId="{13A0B40A-A086-EB4F-AE7A-94635E76B1CB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75" creationId="{80F08415-70BB-E011-1FE1-AB2A501E1E7E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76" creationId="{41AF06EC-ACCA-FB97-693A-B29267D7B523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77" creationId="{3ED5C9F6-845F-1E32-2D96-0CE5F50E626A}"/>
          </ac:spMkLst>
        </pc:spChg>
        <pc:spChg chg="add mod ord">
          <ac:chgData name="design studio moara" userId="bb76c698d5ed7a70" providerId="LiveId" clId="{1285200B-2F2C-4D22-8DEA-9F4DC38BC19E}" dt="2024-01-23T01:47:18.518" v="7721" actId="14100"/>
          <ac:spMkLst>
            <pc:docMk/>
            <pc:sldMk cId="2094604875" sldId="401"/>
            <ac:spMk id="79" creationId="{E9F37231-07A7-A5A0-3A13-B1510278A287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80" creationId="{B8A0B6D3-2C61-E7F8-2C49-6E70A186184F}"/>
          </ac:spMkLst>
        </pc:spChg>
        <pc:spChg chg="add mod">
          <ac:chgData name="design studio moara" userId="bb76c698d5ed7a70" providerId="LiveId" clId="{1285200B-2F2C-4D22-8DEA-9F4DC38BC19E}" dt="2024-01-23T01:47:49.355" v="7725" actId="1076"/>
          <ac:spMkLst>
            <pc:docMk/>
            <pc:sldMk cId="2094604875" sldId="401"/>
            <ac:spMk id="82" creationId="{922ECFAE-3CE4-5D3B-DB21-ACD89FCFDA50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83" creationId="{43FF7680-5F28-2AE1-8A9E-83A16E2B0455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84" creationId="{C5F68B99-E188-2168-F21B-CADA19C24041}"/>
          </ac:spMkLst>
        </pc:spChg>
        <pc:spChg chg="del">
          <ac:chgData name="design studio moara" userId="bb76c698d5ed7a70" providerId="LiveId" clId="{1285200B-2F2C-4D22-8DEA-9F4DC38BC19E}" dt="2024-01-23T01:42:52.718" v="7643" actId="478"/>
          <ac:spMkLst>
            <pc:docMk/>
            <pc:sldMk cId="2094604875" sldId="401"/>
            <ac:spMk id="85" creationId="{1C2019ED-F580-2410-76D8-1A6E64BA15B7}"/>
          </ac:spMkLst>
        </pc:spChg>
        <pc:spChg chg="add mod">
          <ac:chgData name="design studio moara" userId="bb76c698d5ed7a70" providerId="LiveId" clId="{1285200B-2F2C-4D22-8DEA-9F4DC38BC19E}" dt="2024-01-23T01:48:29.241" v="7734" actId="14100"/>
          <ac:spMkLst>
            <pc:docMk/>
            <pc:sldMk cId="2094604875" sldId="401"/>
            <ac:spMk id="87" creationId="{D091261C-22B9-1B6A-B40D-2536C1160F7E}"/>
          </ac:spMkLst>
        </pc:spChg>
        <pc:spChg chg="add del mod">
          <ac:chgData name="design studio moara" userId="bb76c698d5ed7a70" providerId="LiveId" clId="{1285200B-2F2C-4D22-8DEA-9F4DC38BC19E}" dt="2024-01-23T01:48:23.961" v="7732" actId="478"/>
          <ac:spMkLst>
            <pc:docMk/>
            <pc:sldMk cId="2094604875" sldId="401"/>
            <ac:spMk id="88" creationId="{A56633A4-F866-E72B-918F-E5EFB49A6314}"/>
          </ac:spMkLst>
        </pc:spChg>
        <pc:grpChg chg="add del mod topLvl">
          <ac:chgData name="design studio moara" userId="bb76c698d5ed7a70" providerId="LiveId" clId="{1285200B-2F2C-4D22-8DEA-9F4DC38BC19E}" dt="2024-01-23T01:46:22.579" v="7695" actId="165"/>
          <ac:grpSpMkLst>
            <pc:docMk/>
            <pc:sldMk cId="2094604875" sldId="401"/>
            <ac:grpSpMk id="12" creationId="{E4055DB7-FCD1-F1BF-24FC-3E22B8D77BC5}"/>
          </ac:grpSpMkLst>
        </pc:grpChg>
        <pc:grpChg chg="add del mod">
          <ac:chgData name="design studio moara" userId="bb76c698d5ed7a70" providerId="LiveId" clId="{1285200B-2F2C-4D22-8DEA-9F4DC38BC19E}" dt="2024-01-23T01:46:16.799" v="7693" actId="165"/>
          <ac:grpSpMkLst>
            <pc:docMk/>
            <pc:sldMk cId="2094604875" sldId="401"/>
            <ac:grpSpMk id="78" creationId="{9459B07B-6A68-E1BC-8D34-F73C874FE512}"/>
          </ac:grpSpMkLst>
        </pc:grpChg>
        <pc:grpChg chg="add mod">
          <ac:chgData name="design studio moara" userId="bb76c698d5ed7a70" providerId="LiveId" clId="{1285200B-2F2C-4D22-8DEA-9F4DC38BC19E}" dt="2024-01-23T01:47:23.786" v="7722" actId="1076"/>
          <ac:grpSpMkLst>
            <pc:docMk/>
            <pc:sldMk cId="2094604875" sldId="401"/>
            <ac:grpSpMk id="81" creationId="{1F2CD36E-D4BA-9FA4-5312-471F544E2B49}"/>
          </ac:grpSpMkLst>
        </pc:grpChg>
        <pc:grpChg chg="del">
          <ac:chgData name="design studio moara" userId="bb76c698d5ed7a70" providerId="LiveId" clId="{1285200B-2F2C-4D22-8DEA-9F4DC38BC19E}" dt="2024-01-23T01:42:49.826" v="7642" actId="478"/>
          <ac:grpSpMkLst>
            <pc:docMk/>
            <pc:sldMk cId="2094604875" sldId="401"/>
            <ac:grpSpMk id="119" creationId="{C9B90E5C-A44B-37F5-294F-2EAC07166AB3}"/>
          </ac:grpSpMkLst>
        </pc:grpChg>
        <pc:grpChg chg="del">
          <ac:chgData name="design studio moara" userId="bb76c698d5ed7a70" providerId="LiveId" clId="{1285200B-2F2C-4D22-8DEA-9F4DC38BC19E}" dt="2024-01-23T01:42:49.826" v="7642" actId="478"/>
          <ac:grpSpMkLst>
            <pc:docMk/>
            <pc:sldMk cId="2094604875" sldId="401"/>
            <ac:grpSpMk id="120" creationId="{96B56E59-0FF5-4CC7-D8D7-6ABBA79F8A78}"/>
          </ac:grpSpMkLst>
        </pc:grpChg>
        <pc:graphicFrameChg chg="add del mod">
          <ac:chgData name="design studio moara" userId="bb76c698d5ed7a70" providerId="LiveId" clId="{1285200B-2F2C-4D22-8DEA-9F4DC38BC19E}" dt="2024-01-23T01:47:41.054" v="7723" actId="478"/>
          <ac:graphicFrameMkLst>
            <pc:docMk/>
            <pc:sldMk cId="2094604875" sldId="401"/>
            <ac:graphicFrameMk id="64" creationId="{B83BA3BD-BC2F-434C-9FB2-4A20A1047483}"/>
          </ac:graphicFrameMkLst>
        </pc:graphicFrameChg>
        <pc:graphicFrameChg chg="add del mod">
          <ac:chgData name="design studio moara" userId="bb76c698d5ed7a70" providerId="LiveId" clId="{1285200B-2F2C-4D22-8DEA-9F4DC38BC19E}" dt="2024-01-23T01:47:41.054" v="7723" actId="478"/>
          <ac:graphicFrameMkLst>
            <pc:docMk/>
            <pc:sldMk cId="2094604875" sldId="401"/>
            <ac:graphicFrameMk id="65" creationId="{4C531B69-BEFF-84F6-CD63-D4EFD6E3719B}"/>
          </ac:graphicFrameMkLst>
        </pc:graphicFrameChg>
        <pc:graphicFrameChg chg="add mod">
          <ac:chgData name="design studio moara" userId="bb76c698d5ed7a70" providerId="LiveId" clId="{1285200B-2F2C-4D22-8DEA-9F4DC38BC19E}" dt="2024-01-23T01:47:49.355" v="7725" actId="1076"/>
          <ac:graphicFrameMkLst>
            <pc:docMk/>
            <pc:sldMk cId="2094604875" sldId="401"/>
            <ac:graphicFrameMk id="86" creationId="{BFE2B41B-3004-4F37-B607-B99E932D4847}"/>
          </ac:graphicFrameMkLst>
        </pc:graphicFrameChg>
        <pc:picChg chg="del">
          <ac:chgData name="design studio moara" userId="bb76c698d5ed7a70" providerId="LiveId" clId="{1285200B-2F2C-4D22-8DEA-9F4DC38BC19E}" dt="2024-01-23T01:42:52.718" v="7643" actId="478"/>
          <ac:picMkLst>
            <pc:docMk/>
            <pc:sldMk cId="2094604875" sldId="401"/>
            <ac:picMk id="109" creationId="{922FC3E9-3E86-72CF-BDB5-4714708CC742}"/>
          </ac:picMkLst>
        </pc:picChg>
        <pc:picChg chg="del">
          <ac:chgData name="design studio moara" userId="bb76c698d5ed7a70" providerId="LiveId" clId="{1285200B-2F2C-4D22-8DEA-9F4DC38BC19E}" dt="2024-01-23T01:42:52.718" v="7643" actId="478"/>
          <ac:picMkLst>
            <pc:docMk/>
            <pc:sldMk cId="2094604875" sldId="401"/>
            <ac:picMk id="110" creationId="{478FBD4A-1BCC-5D1B-3CCA-25B66224BC96}"/>
          </ac:picMkLst>
        </pc:picChg>
        <pc:picChg chg="del">
          <ac:chgData name="design studio moara" userId="bb76c698d5ed7a70" providerId="LiveId" clId="{1285200B-2F2C-4D22-8DEA-9F4DC38BC19E}" dt="2024-01-23T01:42:52.718" v="7643" actId="478"/>
          <ac:picMkLst>
            <pc:docMk/>
            <pc:sldMk cId="2094604875" sldId="401"/>
            <ac:picMk id="111" creationId="{A555F3E8-F2C2-11A0-18F6-2F06731EA2A4}"/>
          </ac:picMkLst>
        </pc:picChg>
        <pc:cxnChg chg="add del mod">
          <ac:chgData name="design studio moara" userId="bb76c698d5ed7a70" providerId="LiveId" clId="{1285200B-2F2C-4D22-8DEA-9F4DC38BC19E}" dt="2024-01-23T01:47:41.054" v="7723" actId="478"/>
          <ac:cxnSpMkLst>
            <pc:docMk/>
            <pc:sldMk cId="2094604875" sldId="401"/>
            <ac:cxnSpMk id="74" creationId="{43C35A4A-FCC6-7883-A500-AF0C32DB5CD1}"/>
          </ac:cxnSpMkLst>
        </pc:cxnChg>
      </pc:sldChg>
      <pc:sldChg chg="addSp delSp modSp add del mod">
        <pc:chgData name="design studio moara" userId="bb76c698d5ed7a70" providerId="LiveId" clId="{1285200B-2F2C-4D22-8DEA-9F4DC38BC19E}" dt="2024-01-23T01:54:52.827" v="7961" actId="47"/>
        <pc:sldMkLst>
          <pc:docMk/>
          <pc:sldMk cId="1757223110" sldId="402"/>
        </pc:sldMkLst>
        <pc:spChg chg="add del mod">
          <ac:chgData name="design studio moara" userId="bb76c698d5ed7a70" providerId="LiveId" clId="{1285200B-2F2C-4D22-8DEA-9F4DC38BC19E}" dt="2024-01-23T01:49:30.306" v="7747" actId="478"/>
          <ac:spMkLst>
            <pc:docMk/>
            <pc:sldMk cId="1757223110" sldId="402"/>
            <ac:spMk id="2" creationId="{D1AAD187-2C9C-9669-7AB1-8C39CAB712E0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11" creationId="{B5D6C35A-BA8E-D5AE-9E9D-E27E3B030049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12" creationId="{FF02210A-1734-93DF-6638-01488A61FCAA}"/>
          </ac:spMkLst>
        </pc:spChg>
        <pc:spChg chg="mod topLvl">
          <ac:chgData name="design studio moara" userId="bb76c698d5ed7a70" providerId="LiveId" clId="{1285200B-2F2C-4D22-8DEA-9F4DC38BC19E}" dt="2024-01-23T01:52:22.111" v="7827" actId="692"/>
          <ac:spMkLst>
            <pc:docMk/>
            <pc:sldMk cId="1757223110" sldId="402"/>
            <ac:spMk id="13" creationId="{29EEE8D0-C621-40CE-5A26-EE10FA1B3A62}"/>
          </ac:spMkLst>
        </pc:spChg>
        <pc:spChg chg="mod topLvl">
          <ac:chgData name="design studio moara" userId="bb76c698d5ed7a70" providerId="LiveId" clId="{1285200B-2F2C-4D22-8DEA-9F4DC38BC19E}" dt="2024-01-23T01:52:22.111" v="7827" actId="692"/>
          <ac:spMkLst>
            <pc:docMk/>
            <pc:sldMk cId="1757223110" sldId="402"/>
            <ac:spMk id="14" creationId="{FB333459-7F40-5B1E-03AD-A9C3C679F755}"/>
          </ac:spMkLst>
        </pc:spChg>
        <pc:spChg chg="mod topLvl">
          <ac:chgData name="design studio moara" userId="bb76c698d5ed7a70" providerId="LiveId" clId="{1285200B-2F2C-4D22-8DEA-9F4DC38BC19E}" dt="2024-01-23T01:52:22.111" v="7827" actId="692"/>
          <ac:spMkLst>
            <pc:docMk/>
            <pc:sldMk cId="1757223110" sldId="402"/>
            <ac:spMk id="15" creationId="{74DD9DD4-5AAD-3970-CD49-D5C37F41E000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16" creationId="{BC3F1A89-DDD4-6C9F-9E73-5AB8E1D95C24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17" creationId="{1D46C520-9A63-1BAE-F730-FA37AEFD7834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18" creationId="{1FCE8DF2-6DA5-6171-8ACE-E3E92FA256A8}"/>
          </ac:spMkLst>
        </pc:spChg>
        <pc:spChg chg="mod topLvl">
          <ac:chgData name="design studio moara" userId="bb76c698d5ed7a70" providerId="LiveId" clId="{1285200B-2F2C-4D22-8DEA-9F4DC38BC19E}" dt="2024-01-23T01:52:22.111" v="7827" actId="692"/>
          <ac:spMkLst>
            <pc:docMk/>
            <pc:sldMk cId="1757223110" sldId="402"/>
            <ac:spMk id="19" creationId="{1A6EB02C-A7E8-C952-DA1B-638D33535E1D}"/>
          </ac:spMkLst>
        </pc:spChg>
        <pc:spChg chg="mod topLvl">
          <ac:chgData name="design studio moara" userId="bb76c698d5ed7a70" providerId="LiveId" clId="{1285200B-2F2C-4D22-8DEA-9F4DC38BC19E}" dt="2024-01-23T01:52:22.111" v="7827" actId="692"/>
          <ac:spMkLst>
            <pc:docMk/>
            <pc:sldMk cId="1757223110" sldId="402"/>
            <ac:spMk id="20" creationId="{37876BEC-7273-04F7-C354-B57DB4F77734}"/>
          </ac:spMkLst>
        </pc:spChg>
        <pc:spChg chg="mod topLvl">
          <ac:chgData name="design studio moara" userId="bb76c698d5ed7a70" providerId="LiveId" clId="{1285200B-2F2C-4D22-8DEA-9F4DC38BC19E}" dt="2024-01-23T01:52:22.111" v="7827" actId="692"/>
          <ac:spMkLst>
            <pc:docMk/>
            <pc:sldMk cId="1757223110" sldId="402"/>
            <ac:spMk id="21" creationId="{B957B3C7-F5E3-8D0E-A4CF-3D4438E2D029}"/>
          </ac:spMkLst>
        </pc:spChg>
        <pc:spChg chg="mod topLvl">
          <ac:chgData name="design studio moara" userId="bb76c698d5ed7a70" providerId="LiveId" clId="{1285200B-2F2C-4D22-8DEA-9F4DC38BC19E}" dt="2024-01-23T01:52:22.111" v="7827" actId="692"/>
          <ac:spMkLst>
            <pc:docMk/>
            <pc:sldMk cId="1757223110" sldId="402"/>
            <ac:spMk id="22" creationId="{464510D8-58B6-EB41-2AB9-EF9FB40FB677}"/>
          </ac:spMkLst>
        </pc:spChg>
        <pc:spChg chg="mod topLvl">
          <ac:chgData name="design studio moara" userId="bb76c698d5ed7a70" providerId="LiveId" clId="{1285200B-2F2C-4D22-8DEA-9F4DC38BC19E}" dt="2024-01-23T01:52:22.111" v="7827" actId="692"/>
          <ac:spMkLst>
            <pc:docMk/>
            <pc:sldMk cId="1757223110" sldId="402"/>
            <ac:spMk id="23" creationId="{54DC771C-E6A8-675C-C6E0-E3F317BB4C09}"/>
          </ac:spMkLst>
        </pc:spChg>
        <pc:spChg chg="mod topLvl">
          <ac:chgData name="design studio moara" userId="bb76c698d5ed7a70" providerId="LiveId" clId="{1285200B-2F2C-4D22-8DEA-9F4DC38BC19E}" dt="2024-01-23T01:52:22.111" v="7827" actId="692"/>
          <ac:spMkLst>
            <pc:docMk/>
            <pc:sldMk cId="1757223110" sldId="402"/>
            <ac:spMk id="24" creationId="{3C864FA4-9633-B550-1222-A4B34E524263}"/>
          </ac:spMkLst>
        </pc:spChg>
        <pc:spChg chg="mod topLvl">
          <ac:chgData name="design studio moara" userId="bb76c698d5ed7a70" providerId="LiveId" clId="{1285200B-2F2C-4D22-8DEA-9F4DC38BC19E}" dt="2024-01-23T01:52:22.111" v="7827" actId="692"/>
          <ac:spMkLst>
            <pc:docMk/>
            <pc:sldMk cId="1757223110" sldId="402"/>
            <ac:spMk id="25" creationId="{672D1A29-2C12-AD54-5E87-9FA221BC7C4E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26" creationId="{B6FEB620-7507-5525-AE95-C683BD88854D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27" creationId="{CCF50A35-9E80-1A6A-9C54-9C997C4C6577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28" creationId="{935783CE-D0A8-F8C5-729B-D15653DB720F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29" creationId="{2A1FAC91-44AF-F024-53A4-D54E734DC8A2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30" creationId="{F5E4E757-A5CB-020C-E74E-39E2BE77AC6E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31" creationId="{4F19374A-6BD5-087F-E21F-1682D1E69035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32" creationId="{2E18FC2F-57EE-74B3-EA70-93944F59E695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33" creationId="{1E06CFA9-F8F1-C6DF-50FB-BE2AD774BBCF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34" creationId="{D8E3EEB0-3FA2-91E5-D292-E86F39FDC256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35" creationId="{56324A2C-D85D-14E4-23B4-D45A07E54541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36" creationId="{843B74DE-A9CB-9A10-3C22-ADD3AEAEDD91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37" creationId="{2B90F8EB-86E8-92D8-73A9-88AB6905A8D6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38" creationId="{0B9D6EFD-A120-ECAE-2C0A-3F5889F1D7E1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39" creationId="{C5225BDA-B767-8667-2BD7-19F86328D87E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40" creationId="{07FB91BD-22E3-1DAD-B491-05C3A0D767F8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41" creationId="{F3EDF964-C028-F78F-CF24-7C035D52E467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42" creationId="{CF77738D-F76A-7B11-B587-969788B1C267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43" creationId="{9A01D579-A2CB-BD81-29F8-D78ABD6E378E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44" creationId="{27419F3F-FDC2-B8C0-9344-2F14F89D327C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45" creationId="{452CF553-0A2B-A711-A3ED-822C6F6A5385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46" creationId="{87B856A3-0B99-2086-0252-2F010FFAC40F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47" creationId="{B09163E0-AD6C-C3C6-C52D-DDC8F4FBC1D7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48" creationId="{95D701C4-7375-DB08-62A9-C4FA7AC75A22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49" creationId="{129BF287-8DBF-FAE5-D636-F1FF346A3F36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50" creationId="{C6F318F1-CFA4-45EC-656A-16ACEF84900D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51" creationId="{70BBB865-6D2F-0A5C-9685-AA32EF91E467}"/>
          </ac:spMkLst>
        </pc:spChg>
        <pc:spChg chg="mod">
          <ac:chgData name="design studio moara" userId="bb76c698d5ed7a70" providerId="LiveId" clId="{1285200B-2F2C-4D22-8DEA-9F4DC38BC19E}" dt="2024-01-23T01:51:59.482" v="7818"/>
          <ac:spMkLst>
            <pc:docMk/>
            <pc:sldMk cId="1757223110" sldId="402"/>
            <ac:spMk id="52" creationId="{38D4EB7B-A5FB-B6FA-508F-17952D80C53B}"/>
          </ac:spMkLst>
        </pc:spChg>
        <pc:spChg chg="mod topLvl">
          <ac:chgData name="design studio moara" userId="bb76c698d5ed7a70" providerId="LiveId" clId="{1285200B-2F2C-4D22-8DEA-9F4DC38BC19E}" dt="2024-01-23T01:52:27.227" v="7829" actId="164"/>
          <ac:spMkLst>
            <pc:docMk/>
            <pc:sldMk cId="1757223110" sldId="402"/>
            <ac:spMk id="56" creationId="{13002BCF-ECFE-F9B8-9997-8BC6026D8163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57" creationId="{0C3C6FB9-D6B7-8FEA-98A4-7AAA0E1FF64F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58" creationId="{88D7A82A-051A-5260-12B5-69EF95672CF1}"/>
          </ac:spMkLst>
        </pc:spChg>
        <pc:spChg chg="mod topLvl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59" creationId="{C0EBD266-4878-02B2-AB07-73BDF9244B1A}"/>
          </ac:spMkLst>
        </pc:spChg>
        <pc:spChg chg="mod topLvl">
          <ac:chgData name="design studio moara" userId="bb76c698d5ed7a70" providerId="LiveId" clId="{1285200B-2F2C-4D22-8DEA-9F4DC38BC19E}" dt="2024-01-23T01:52:27.227" v="7829" actId="164"/>
          <ac:spMkLst>
            <pc:docMk/>
            <pc:sldMk cId="1757223110" sldId="402"/>
            <ac:spMk id="60" creationId="{B9E1EB4F-5BD7-5F6C-A443-5AA79A407A24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61" creationId="{41B260BA-5A5A-7CEE-0EFA-C9853F61BB8C}"/>
          </ac:spMkLst>
        </pc:spChg>
        <pc:spChg chg="del mod topLvl">
          <ac:chgData name="design studio moara" userId="bb76c698d5ed7a70" providerId="LiveId" clId="{1285200B-2F2C-4D22-8DEA-9F4DC38BC19E}" dt="2024-01-23T01:48:51.573" v="7738" actId="478"/>
          <ac:spMkLst>
            <pc:docMk/>
            <pc:sldMk cId="1757223110" sldId="402"/>
            <ac:spMk id="62" creationId="{3436331A-B567-B6B6-DB2D-BE445B512A49}"/>
          </ac:spMkLst>
        </pc:spChg>
        <pc:spChg chg="mod topLvl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63" creationId="{EB2C31FE-7690-0BD1-AAF1-B9A6B7639305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64" creationId="{0CC3D13B-1499-A81F-5277-153E93BED752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65" creationId="{519328EE-AE23-9A5E-C556-D9E857C0CAFA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66" creationId="{4B1F90FD-D09B-4F89-510C-3DBAECA8320C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67" creationId="{828CC7C0-DC9B-21C4-E006-3B860AF54703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68" creationId="{4E9E0F05-B39E-854B-4D96-CC3CCBE5B6B0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69" creationId="{EC617395-6E8D-D5F9-47E1-C9BE4E063432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70" creationId="{9DD16BC4-A533-DB1A-9B19-A008214B12C2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71" creationId="{D879D7B0-954E-96CF-09AB-95F5E347040D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72" creationId="{93EE71C6-CCCE-BD70-AB4A-AA68C65E4E88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73" creationId="{ABAAAF99-D002-0CEB-EC77-50AD01CC203B}"/>
          </ac:spMkLst>
        </pc:spChg>
        <pc:spChg chg="mod topLvl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76" creationId="{722A35D7-665B-92B0-9558-9AAFD8BE489B}"/>
          </ac:spMkLst>
        </pc:spChg>
        <pc:spChg chg="mod topLvl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77" creationId="{202347A4-9FBE-77BA-C9FF-683F5CF2E1EF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78" creationId="{C2F0E98A-1A24-635A-E647-18F0A1458CC3}"/>
          </ac:spMkLst>
        </pc:spChg>
        <pc:spChg chg="del">
          <ac:chgData name="design studio moara" userId="bb76c698d5ed7a70" providerId="LiveId" clId="{1285200B-2F2C-4D22-8DEA-9F4DC38BC19E}" dt="2024-01-23T01:48:49.028" v="7737" actId="478"/>
          <ac:spMkLst>
            <pc:docMk/>
            <pc:sldMk cId="1757223110" sldId="402"/>
            <ac:spMk id="79" creationId="{E9F37231-07A7-A5A0-3A13-B1510278A287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80" creationId="{A038B855-DC11-7D8D-F690-C7FE90B1A83E}"/>
          </ac:spMkLst>
        </pc:spChg>
        <pc:spChg chg="mod">
          <ac:chgData name="design studio moara" userId="bb76c698d5ed7a70" providerId="LiveId" clId="{1285200B-2F2C-4D22-8DEA-9F4DC38BC19E}" dt="2024-01-23T01:54:36.887" v="7957" actId="1076"/>
          <ac:spMkLst>
            <pc:docMk/>
            <pc:sldMk cId="1757223110" sldId="402"/>
            <ac:spMk id="82" creationId="{922ECFAE-3CE4-5D3B-DB21-ACD89FCFDA50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83" creationId="{F4900CAF-A482-D3BA-2EA5-E36D5673D1E4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84" creationId="{69DBF82A-D067-96E8-1B17-C5CBF2F32F79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85" creationId="{51C435DF-F4DB-B7AA-1AA3-049640F23C9C}"/>
          </ac:spMkLst>
        </pc:spChg>
        <pc:spChg chg="del">
          <ac:chgData name="design studio moara" userId="bb76c698d5ed7a70" providerId="LiveId" clId="{1285200B-2F2C-4D22-8DEA-9F4DC38BC19E}" dt="2024-01-23T01:51:46.034" v="7813" actId="478"/>
          <ac:spMkLst>
            <pc:docMk/>
            <pc:sldMk cId="1757223110" sldId="402"/>
            <ac:spMk id="87" creationId="{D091261C-22B9-1B6A-B40D-2536C1160F7E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88" creationId="{D99D2E72-C041-F8F2-EF33-0AE4114BA023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89" creationId="{66F3775C-F1EE-779A-823A-58DDDECC3BEE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90" creationId="{DA11AAA0-F02E-9982-2437-6C43C095D86C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91" creationId="{9D801B3A-9E1C-2D49-6C80-1EAD4DB9E21A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92" creationId="{E90042DE-E51C-AE49-8E82-73969B21F225}"/>
          </ac:spMkLst>
        </pc:spChg>
        <pc:spChg chg="mod topLvl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95" creationId="{F0063A27-59D7-8E3E-7C13-7311CCE4EA3A}"/>
          </ac:spMkLst>
        </pc:spChg>
        <pc:spChg chg="mod topLvl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96" creationId="{C17D732A-47A0-3662-96D0-62E6D0BFE750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97" creationId="{38A4E326-CB99-FEE4-58FF-5F09156D4A1A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98" creationId="{6D9BFCA2-55F1-0A84-D48C-42093604D795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99" creationId="{11AD1024-B8B4-C330-7DE4-58280909A900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100" creationId="{415A828F-5CAC-E79A-41E1-C415036DDCD3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101" creationId="{990CB0F8-0812-9AE7-85BB-C03D554B0806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102" creationId="{CF207F99-6571-EDFD-D1EE-CF87663C9B53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103" creationId="{24F04F60-B337-CCC7-8BCD-4939ECD6D0EA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104" creationId="{5D485F70-97DC-CA81-887A-88E3EAC343E0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105" creationId="{C5AB385D-6AEF-E54C-E4F7-4D346979D565}"/>
          </ac:spMkLst>
        </pc:spChg>
        <pc:spChg chg="mod">
          <ac:chgData name="design studio moara" userId="bb76c698d5ed7a70" providerId="LiveId" clId="{1285200B-2F2C-4D22-8DEA-9F4DC38BC19E}" dt="2024-01-23T01:54:43.941" v="7958" actId="165"/>
          <ac:spMkLst>
            <pc:docMk/>
            <pc:sldMk cId="1757223110" sldId="402"/>
            <ac:spMk id="106" creationId="{FB170688-26F5-E952-9303-706CDEC4CD3B}"/>
          </ac:spMkLst>
        </pc:spChg>
        <pc:spChg chg="add mod ord">
          <ac:chgData name="design studio moara" userId="bb76c698d5ed7a70" providerId="LiveId" clId="{1285200B-2F2C-4D22-8DEA-9F4DC38BC19E}" dt="2024-01-23T01:53:51.128" v="7915" actId="14100"/>
          <ac:spMkLst>
            <pc:docMk/>
            <pc:sldMk cId="1757223110" sldId="402"/>
            <ac:spMk id="107" creationId="{176E8D85-A963-7DED-D98C-1079373E5E78}"/>
          </ac:spMkLst>
        </pc:spChg>
        <pc:grpChg chg="add mod topLvl">
          <ac:chgData name="design studio moara" userId="bb76c698d5ed7a70" providerId="LiveId" clId="{1285200B-2F2C-4D22-8DEA-9F4DC38BC19E}" dt="2024-01-23T01:52:27.227" v="7829" actId="164"/>
          <ac:grpSpMkLst>
            <pc:docMk/>
            <pc:sldMk cId="1757223110" sldId="402"/>
            <ac:grpSpMk id="3" creationId="{D671F359-67A5-F234-9BDC-5117FC7FA1CE}"/>
          </ac:grpSpMkLst>
        </pc:grpChg>
        <pc:grpChg chg="add del mod">
          <ac:chgData name="design studio moara" userId="bb76c698d5ed7a70" providerId="LiveId" clId="{1285200B-2F2C-4D22-8DEA-9F4DC38BC19E}" dt="2024-01-23T01:51:03.706" v="7799" actId="165"/>
          <ac:grpSpMkLst>
            <pc:docMk/>
            <pc:sldMk cId="1757223110" sldId="402"/>
            <ac:grpSpMk id="4" creationId="{0CF161C3-8735-A6CE-A08A-E65B5B3BE000}"/>
          </ac:grpSpMkLst>
        </pc:grpChg>
        <pc:grpChg chg="add del mod">
          <ac:chgData name="design studio moara" userId="bb76c698d5ed7a70" providerId="LiveId" clId="{1285200B-2F2C-4D22-8DEA-9F4DC38BC19E}" dt="2024-01-23T01:52:15.085" v="7824" actId="165"/>
          <ac:grpSpMkLst>
            <pc:docMk/>
            <pc:sldMk cId="1757223110" sldId="402"/>
            <ac:grpSpMk id="7" creationId="{4CE8949E-442C-D4CC-6160-42842FFC7A36}"/>
          </ac:grpSpMkLst>
        </pc:grpChg>
        <pc:grpChg chg="add del mod">
          <ac:chgData name="design studio moara" userId="bb76c698d5ed7a70" providerId="LiveId" clId="{1285200B-2F2C-4D22-8DEA-9F4DC38BC19E}" dt="2024-01-23T01:52:24.659" v="7828" actId="478"/>
          <ac:grpSpMkLst>
            <pc:docMk/>
            <pc:sldMk cId="1757223110" sldId="402"/>
            <ac:grpSpMk id="9" creationId="{1EE9A9CB-181C-45EE-D6BB-04DDDF655CD4}"/>
          </ac:grpSpMkLst>
        </pc:grpChg>
        <pc:grpChg chg="mod">
          <ac:chgData name="design studio moara" userId="bb76c698d5ed7a70" providerId="LiveId" clId="{1285200B-2F2C-4D22-8DEA-9F4DC38BC19E}" dt="2024-01-23T01:51:59.482" v="7818"/>
          <ac:grpSpMkLst>
            <pc:docMk/>
            <pc:sldMk cId="1757223110" sldId="402"/>
            <ac:grpSpMk id="10" creationId="{5C11C688-6159-295D-3DEB-7B181C3C954F}"/>
          </ac:grpSpMkLst>
        </pc:grpChg>
        <pc:grpChg chg="add mod">
          <ac:chgData name="design studio moara" userId="bb76c698d5ed7a70" providerId="LiveId" clId="{1285200B-2F2C-4D22-8DEA-9F4DC38BC19E}" dt="2024-01-23T01:53:30.625" v="7912" actId="1036"/>
          <ac:grpSpMkLst>
            <pc:docMk/>
            <pc:sldMk cId="1757223110" sldId="402"/>
            <ac:grpSpMk id="53" creationId="{CEF08CF8-4EEB-94F5-8E31-B6F9FEA186AE}"/>
          </ac:grpSpMkLst>
        </pc:grpChg>
        <pc:grpChg chg="add del mod">
          <ac:chgData name="design studio moara" userId="bb76c698d5ed7a70" providerId="LiveId" clId="{1285200B-2F2C-4D22-8DEA-9F4DC38BC19E}" dt="2024-01-23T01:54:43.941" v="7958" actId="165"/>
          <ac:grpSpMkLst>
            <pc:docMk/>
            <pc:sldMk cId="1757223110" sldId="402"/>
            <ac:grpSpMk id="54" creationId="{54DD6BEE-DEB8-CA95-6B49-6996BE49CF72}"/>
          </ac:grpSpMkLst>
        </pc:grpChg>
        <pc:grpChg chg="mod topLvl">
          <ac:chgData name="design studio moara" userId="bb76c698d5ed7a70" providerId="LiveId" clId="{1285200B-2F2C-4D22-8DEA-9F4DC38BC19E}" dt="2024-01-23T01:54:43.941" v="7958" actId="165"/>
          <ac:grpSpMkLst>
            <pc:docMk/>
            <pc:sldMk cId="1757223110" sldId="402"/>
            <ac:grpSpMk id="55" creationId="{3D064653-0AAA-2377-7A0E-359E91749DE6}"/>
          </ac:grpSpMkLst>
        </pc:grpChg>
        <pc:grpChg chg="add del mod">
          <ac:chgData name="design studio moara" userId="bb76c698d5ed7a70" providerId="LiveId" clId="{1285200B-2F2C-4D22-8DEA-9F4DC38BC19E}" dt="2024-01-23T01:54:43.941" v="7958" actId="165"/>
          <ac:grpSpMkLst>
            <pc:docMk/>
            <pc:sldMk cId="1757223110" sldId="402"/>
            <ac:grpSpMk id="74" creationId="{196E192B-BB4A-92EC-F646-6568D4A67477}"/>
          </ac:grpSpMkLst>
        </pc:grpChg>
        <pc:grpChg chg="mod topLvl">
          <ac:chgData name="design studio moara" userId="bb76c698d5ed7a70" providerId="LiveId" clId="{1285200B-2F2C-4D22-8DEA-9F4DC38BC19E}" dt="2024-01-23T01:54:43.941" v="7958" actId="165"/>
          <ac:grpSpMkLst>
            <pc:docMk/>
            <pc:sldMk cId="1757223110" sldId="402"/>
            <ac:grpSpMk id="75" creationId="{BCA78890-AEF6-BB3E-100D-1CFA2D975F3E}"/>
          </ac:grpSpMkLst>
        </pc:grpChg>
        <pc:grpChg chg="del">
          <ac:chgData name="design studio moara" userId="bb76c698d5ed7a70" providerId="LiveId" clId="{1285200B-2F2C-4D22-8DEA-9F4DC38BC19E}" dt="2024-01-23T01:48:44.827" v="7736" actId="165"/>
          <ac:grpSpMkLst>
            <pc:docMk/>
            <pc:sldMk cId="1757223110" sldId="402"/>
            <ac:grpSpMk id="81" creationId="{1F2CD36E-D4BA-9FA4-5312-471F544E2B49}"/>
          </ac:grpSpMkLst>
        </pc:grpChg>
        <pc:grpChg chg="add del mod">
          <ac:chgData name="design studio moara" userId="bb76c698d5ed7a70" providerId="LiveId" clId="{1285200B-2F2C-4D22-8DEA-9F4DC38BC19E}" dt="2024-01-23T01:54:43.941" v="7958" actId="165"/>
          <ac:grpSpMkLst>
            <pc:docMk/>
            <pc:sldMk cId="1757223110" sldId="402"/>
            <ac:grpSpMk id="93" creationId="{66C9FA12-B383-219B-95DC-357B05FB331E}"/>
          </ac:grpSpMkLst>
        </pc:grpChg>
        <pc:grpChg chg="mod topLvl">
          <ac:chgData name="design studio moara" userId="bb76c698d5ed7a70" providerId="LiveId" clId="{1285200B-2F2C-4D22-8DEA-9F4DC38BC19E}" dt="2024-01-23T01:54:43.941" v="7958" actId="165"/>
          <ac:grpSpMkLst>
            <pc:docMk/>
            <pc:sldMk cId="1757223110" sldId="402"/>
            <ac:grpSpMk id="94" creationId="{D95F0B5F-3964-0D70-2E94-C0CD292A1973}"/>
          </ac:grpSpMkLst>
        </pc:grpChg>
        <pc:graphicFrameChg chg="mod">
          <ac:chgData name="design studio moara" userId="bb76c698d5ed7a70" providerId="LiveId" clId="{1285200B-2F2C-4D22-8DEA-9F4DC38BC19E}" dt="2024-01-23T01:54:32.444" v="7955" actId="1037"/>
          <ac:graphicFrameMkLst>
            <pc:docMk/>
            <pc:sldMk cId="1757223110" sldId="402"/>
            <ac:graphicFrameMk id="86" creationId="{BFE2B41B-3004-4F37-B607-B99E932D4847}"/>
          </ac:graphicFrameMkLst>
        </pc:graphicFrameChg>
        <pc:graphicFrameChg chg="add mod">
          <ac:chgData name="design studio moara" userId="bb76c698d5ed7a70" providerId="LiveId" clId="{1285200B-2F2C-4D22-8DEA-9F4DC38BC19E}" dt="2024-01-23T01:54:26.378" v="7925" actId="1037"/>
          <ac:graphicFrameMkLst>
            <pc:docMk/>
            <pc:sldMk cId="1757223110" sldId="402"/>
            <ac:graphicFrameMk id="108" creationId="{A2A8C823-69E1-7F47-BAB6-4B1D8B2D4F21}"/>
          </ac:graphicFrameMkLst>
        </pc:graphicFrameChg>
      </pc:sldChg>
      <pc:sldChg chg="addSp delSp modSp add mod">
        <pc:chgData name="design studio moara" userId="bb76c698d5ed7a70" providerId="LiveId" clId="{1285200B-2F2C-4D22-8DEA-9F4DC38BC19E}" dt="2024-01-23T05:50:16.210" v="11731" actId="207"/>
        <pc:sldMkLst>
          <pc:docMk/>
          <pc:sldMk cId="4032432921" sldId="403"/>
        </pc:sldMkLst>
        <pc:spChg chg="add del mod ord">
          <ac:chgData name="design studio moara" userId="bb76c698d5ed7a70" providerId="LiveId" clId="{1285200B-2F2C-4D22-8DEA-9F4DC38BC19E}" dt="2024-01-23T02:00:57.425" v="8052" actId="478"/>
          <ac:spMkLst>
            <pc:docMk/>
            <pc:sldMk cId="4032432921" sldId="403"/>
            <ac:spMk id="2" creationId="{1742FF9D-4420-D42A-917A-4B97A41024A9}"/>
          </ac:spMkLst>
        </pc:spChg>
        <pc:spChg chg="add del mod">
          <ac:chgData name="design studio moara" userId="bb76c698d5ed7a70" providerId="LiveId" clId="{1285200B-2F2C-4D22-8DEA-9F4DC38BC19E}" dt="2024-01-23T01:59:16.759" v="8027" actId="478"/>
          <ac:spMkLst>
            <pc:docMk/>
            <pc:sldMk cId="4032432921" sldId="403"/>
            <ac:spMk id="4" creationId="{878018A6-AB16-02A6-A2AE-D127C8325291}"/>
          </ac:spMkLst>
        </pc:spChg>
        <pc:spChg chg="mod">
          <ac:chgData name="design studio moara" userId="bb76c698d5ed7a70" providerId="LiveId" clId="{1285200B-2F2C-4D22-8DEA-9F4DC38BC19E}" dt="2024-01-23T01:57:58.787" v="8015" actId="20577"/>
          <ac:spMkLst>
            <pc:docMk/>
            <pc:sldMk cId="4032432921" sldId="403"/>
            <ac:spMk id="6" creationId="{E4546488-D9DB-6BD7-0595-902770FBEF0F}"/>
          </ac:spMkLst>
        </pc:spChg>
        <pc:spChg chg="mod">
          <ac:chgData name="design studio moara" userId="bb76c698d5ed7a70" providerId="LiveId" clId="{1285200B-2F2C-4D22-8DEA-9F4DC38BC19E}" dt="2024-01-23T02:04:53.085" v="8253" actId="14100"/>
          <ac:spMkLst>
            <pc:docMk/>
            <pc:sldMk cId="4032432921" sldId="403"/>
            <ac:spMk id="8" creationId="{C7DCD879-EC8C-CA0A-BBC4-16389C3990E1}"/>
          </ac:spMkLst>
        </pc:spChg>
        <pc:spChg chg="add mod">
          <ac:chgData name="design studio moara" userId="bb76c698d5ed7a70" providerId="LiveId" clId="{1285200B-2F2C-4D22-8DEA-9F4DC38BC19E}" dt="2024-01-23T02:09:18.515" v="8331" actId="20577"/>
          <ac:spMkLst>
            <pc:docMk/>
            <pc:sldMk cId="4032432921" sldId="403"/>
            <ac:spMk id="9" creationId="{982C4C44-9E1F-74AB-41FA-3ADF97FA0CA5}"/>
          </ac:spMkLst>
        </pc:spChg>
        <pc:spChg chg="add del mod">
          <ac:chgData name="design studio moara" userId="bb76c698d5ed7a70" providerId="LiveId" clId="{1285200B-2F2C-4D22-8DEA-9F4DC38BC19E}" dt="2024-01-23T01:59:09.771" v="8023" actId="478"/>
          <ac:spMkLst>
            <pc:docMk/>
            <pc:sldMk cId="4032432921" sldId="403"/>
            <ac:spMk id="10" creationId="{8F5F0770-F43C-A7BE-D96B-2B9B8CFE4D8D}"/>
          </ac:spMkLst>
        </pc:spChg>
        <pc:spChg chg="add del mod">
          <ac:chgData name="design studio moara" userId="bb76c698d5ed7a70" providerId="LiveId" clId="{1285200B-2F2C-4D22-8DEA-9F4DC38BC19E}" dt="2024-01-23T01:59:11.858" v="8024" actId="478"/>
          <ac:spMkLst>
            <pc:docMk/>
            <pc:sldMk cId="4032432921" sldId="403"/>
            <ac:spMk id="12" creationId="{431C5C55-0C1F-5B45-B50B-5B08DE744C30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13" creationId="{29EEE8D0-C621-40CE-5A26-EE10FA1B3A62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14" creationId="{FB333459-7F40-5B1E-03AD-A9C3C679F755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15" creationId="{74DD9DD4-5AAD-3970-CD49-D5C37F41E000}"/>
          </ac:spMkLst>
        </pc:spChg>
        <pc:spChg chg="add del mod">
          <ac:chgData name="design studio moara" userId="bb76c698d5ed7a70" providerId="LiveId" clId="{1285200B-2F2C-4D22-8DEA-9F4DC38BC19E}" dt="2024-01-23T02:05:31.387" v="8266" actId="478"/>
          <ac:spMkLst>
            <pc:docMk/>
            <pc:sldMk cId="4032432921" sldId="403"/>
            <ac:spMk id="16" creationId="{FA7E92D8-F314-E545-B913-798555A536B5}"/>
          </ac:spMkLst>
        </pc:spChg>
        <pc:spChg chg="add del mod">
          <ac:chgData name="design studio moara" userId="bb76c698d5ed7a70" providerId="LiveId" clId="{1285200B-2F2C-4D22-8DEA-9F4DC38BC19E}" dt="2024-01-23T02:07:31.245" v="8304" actId="478"/>
          <ac:spMkLst>
            <pc:docMk/>
            <pc:sldMk cId="4032432921" sldId="403"/>
            <ac:spMk id="18" creationId="{936A4DF2-34EE-66E3-F54D-32A05EC5FC9A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19" creationId="{1A6EB02C-A7E8-C952-DA1B-638D33535E1D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20" creationId="{37876BEC-7273-04F7-C354-B57DB4F77734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21" creationId="{B957B3C7-F5E3-8D0E-A4CF-3D4438E2D029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22" creationId="{464510D8-58B6-EB41-2AB9-EF9FB40FB677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23" creationId="{54DC771C-E6A8-675C-C6E0-E3F317BB4C09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24" creationId="{3C864FA4-9633-B550-1222-A4B34E524263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25" creationId="{672D1A29-2C12-AD54-5E87-9FA221BC7C4E}"/>
          </ac:spMkLst>
        </pc:spChg>
        <pc:spChg chg="add del mod">
          <ac:chgData name="design studio moara" userId="bb76c698d5ed7a70" providerId="LiveId" clId="{1285200B-2F2C-4D22-8DEA-9F4DC38BC19E}" dt="2024-01-23T02:05:31.387" v="8266" actId="478"/>
          <ac:spMkLst>
            <pc:docMk/>
            <pc:sldMk cId="4032432921" sldId="403"/>
            <ac:spMk id="26" creationId="{2B865EB0-F750-162C-3081-14E0150EB276}"/>
          </ac:spMkLst>
        </pc:spChg>
        <pc:spChg chg="add del mod ord">
          <ac:chgData name="design studio moara" userId="bb76c698d5ed7a70" providerId="LiveId" clId="{1285200B-2F2C-4D22-8DEA-9F4DC38BC19E}" dt="2024-01-23T02:02:22.459" v="8086" actId="478"/>
          <ac:spMkLst>
            <pc:docMk/>
            <pc:sldMk cId="4032432921" sldId="403"/>
            <ac:spMk id="27" creationId="{76903ABA-D776-BFD0-0382-918028194B61}"/>
          </ac:spMkLst>
        </pc:spChg>
        <pc:spChg chg="add mod ord">
          <ac:chgData name="design studio moara" userId="bb76c698d5ed7a70" providerId="LiveId" clId="{1285200B-2F2C-4D22-8DEA-9F4DC38BC19E}" dt="2024-01-23T02:42:35.110" v="9116" actId="167"/>
          <ac:spMkLst>
            <pc:docMk/>
            <pc:sldMk cId="4032432921" sldId="403"/>
            <ac:spMk id="28" creationId="{3E4C7011-A94F-9C47-E1EF-46147E2CAACB}"/>
          </ac:spMkLst>
        </pc:spChg>
        <pc:spChg chg="add mod">
          <ac:chgData name="design studio moara" userId="bb76c698d5ed7a70" providerId="LiveId" clId="{1285200B-2F2C-4D22-8DEA-9F4DC38BC19E}" dt="2024-01-23T02:04:15.622" v="8204" actId="1076"/>
          <ac:spMkLst>
            <pc:docMk/>
            <pc:sldMk cId="4032432921" sldId="403"/>
            <ac:spMk id="30" creationId="{4A20F638-1CEA-622B-E08B-C9277924599C}"/>
          </ac:spMkLst>
        </pc:spChg>
        <pc:spChg chg="add mod">
          <ac:chgData name="design studio moara" userId="bb76c698d5ed7a70" providerId="LiveId" clId="{1285200B-2F2C-4D22-8DEA-9F4DC38BC19E}" dt="2024-01-23T02:07:20.402" v="8289" actId="554"/>
          <ac:spMkLst>
            <pc:docMk/>
            <pc:sldMk cId="4032432921" sldId="403"/>
            <ac:spMk id="35" creationId="{7EAF0798-01CA-75E2-F6DA-881A3DC66616}"/>
          </ac:spMkLst>
        </pc:spChg>
        <pc:spChg chg="add mod">
          <ac:chgData name="design studio moara" userId="bb76c698d5ed7a70" providerId="LiveId" clId="{1285200B-2F2C-4D22-8DEA-9F4DC38BC19E}" dt="2024-01-23T02:09:41.013" v="8336" actId="20577"/>
          <ac:spMkLst>
            <pc:docMk/>
            <pc:sldMk cId="4032432921" sldId="403"/>
            <ac:spMk id="36" creationId="{64D9AB58-9CEA-3A14-862B-FAC6B6880AAB}"/>
          </ac:spMkLst>
        </pc:spChg>
        <pc:spChg chg="mod">
          <ac:chgData name="design studio moara" userId="bb76c698d5ed7a70" providerId="LiveId" clId="{1285200B-2F2C-4D22-8DEA-9F4DC38BC19E}" dt="2024-01-23T02:07:37.615" v="8305"/>
          <ac:spMkLst>
            <pc:docMk/>
            <pc:sldMk cId="4032432921" sldId="403"/>
            <ac:spMk id="40" creationId="{BE0CAFA8-0F7F-BDC3-EE01-722A5E07D8DC}"/>
          </ac:spMkLst>
        </pc:spChg>
        <pc:spChg chg="mod">
          <ac:chgData name="design studio moara" userId="bb76c698d5ed7a70" providerId="LiveId" clId="{1285200B-2F2C-4D22-8DEA-9F4DC38BC19E}" dt="2024-01-23T02:09:44.543" v="8338" actId="20577"/>
          <ac:spMkLst>
            <pc:docMk/>
            <pc:sldMk cId="4032432921" sldId="403"/>
            <ac:spMk id="41" creationId="{EB09B34D-9DB3-C499-237B-474EA90D163E}"/>
          </ac:spMkLst>
        </pc:spChg>
        <pc:spChg chg="add mod">
          <ac:chgData name="design studio moara" userId="bb76c698d5ed7a70" providerId="LiveId" clId="{1285200B-2F2C-4D22-8DEA-9F4DC38BC19E}" dt="2024-01-23T02:08:31.365" v="8320" actId="1036"/>
          <ac:spMkLst>
            <pc:docMk/>
            <pc:sldMk cId="4032432921" sldId="403"/>
            <ac:spMk id="43" creationId="{EEC4425B-BDDD-FCAA-3646-C8F8BCB505AE}"/>
          </ac:spMkLst>
        </pc:spChg>
        <pc:spChg chg="add del mod">
          <ac:chgData name="design studio moara" userId="bb76c698d5ed7a70" providerId="LiveId" clId="{1285200B-2F2C-4D22-8DEA-9F4DC38BC19E}" dt="2024-01-23T02:44:21.706" v="9156" actId="478"/>
          <ac:spMkLst>
            <pc:docMk/>
            <pc:sldMk cId="4032432921" sldId="403"/>
            <ac:spMk id="44" creationId="{5FD57A26-2243-2223-C7E7-6B51DA155C8E}"/>
          </ac:spMkLst>
        </pc:spChg>
        <pc:spChg chg="add del mod">
          <ac:chgData name="design studio moara" userId="bb76c698d5ed7a70" providerId="LiveId" clId="{1285200B-2F2C-4D22-8DEA-9F4DC38BC19E}" dt="2024-01-23T02:44:21.706" v="9156" actId="478"/>
          <ac:spMkLst>
            <pc:docMk/>
            <pc:sldMk cId="4032432921" sldId="403"/>
            <ac:spMk id="45" creationId="{8B1EFF8C-5EF0-6A45-E0CD-46B0E30F765A}"/>
          </ac:spMkLst>
        </pc:spChg>
        <pc:spChg chg="add del mod">
          <ac:chgData name="design studio moara" userId="bb76c698d5ed7a70" providerId="LiveId" clId="{1285200B-2F2C-4D22-8DEA-9F4DC38BC19E}" dt="2024-01-23T02:44:21.706" v="9156" actId="478"/>
          <ac:spMkLst>
            <pc:docMk/>
            <pc:sldMk cId="4032432921" sldId="403"/>
            <ac:spMk id="46" creationId="{E495E5E4-CC23-F3CB-0534-2FC22D7E1434}"/>
          </ac:spMkLst>
        </pc:spChg>
        <pc:spChg chg="add del mod">
          <ac:chgData name="design studio moara" userId="bb76c698d5ed7a70" providerId="LiveId" clId="{1285200B-2F2C-4D22-8DEA-9F4DC38BC19E}" dt="2024-01-23T02:44:21.706" v="9156" actId="478"/>
          <ac:spMkLst>
            <pc:docMk/>
            <pc:sldMk cId="4032432921" sldId="403"/>
            <ac:spMk id="47" creationId="{0739EAF5-E68E-DB13-F81E-BBE4522D0743}"/>
          </ac:spMkLst>
        </pc:spChg>
        <pc:spChg chg="add mod">
          <ac:chgData name="design studio moara" userId="bb76c698d5ed7a70" providerId="LiveId" clId="{1285200B-2F2C-4D22-8DEA-9F4DC38BC19E}" dt="2024-01-23T02:43:28.675" v="9146" actId="164"/>
          <ac:spMkLst>
            <pc:docMk/>
            <pc:sldMk cId="4032432921" sldId="403"/>
            <ac:spMk id="48" creationId="{30F137AD-42A1-6410-1FE8-C370BD66CFD1}"/>
          </ac:spMkLst>
        </pc:spChg>
        <pc:spChg chg="add mod">
          <ac:chgData name="design studio moara" userId="bb76c698d5ed7a70" providerId="LiveId" clId="{1285200B-2F2C-4D22-8DEA-9F4DC38BC19E}" dt="2024-01-23T02:43:30.459" v="9147" actId="164"/>
          <ac:spMkLst>
            <pc:docMk/>
            <pc:sldMk cId="4032432921" sldId="403"/>
            <ac:spMk id="49" creationId="{EC00272E-064D-26A5-8A96-4975B9F5C1B8}"/>
          </ac:spMkLst>
        </pc:spChg>
        <pc:spChg chg="add mod">
          <ac:chgData name="design studio moara" userId="bb76c698d5ed7a70" providerId="LiveId" clId="{1285200B-2F2C-4D22-8DEA-9F4DC38BC19E}" dt="2024-01-23T02:43:32.495" v="9148" actId="164"/>
          <ac:spMkLst>
            <pc:docMk/>
            <pc:sldMk cId="4032432921" sldId="403"/>
            <ac:spMk id="50" creationId="{7E70D9AB-9583-F8F3-74A9-1AC69D195BD0}"/>
          </ac:spMkLst>
        </pc:spChg>
        <pc:spChg chg="add mod">
          <ac:chgData name="design studio moara" userId="bb76c698d5ed7a70" providerId="LiveId" clId="{1285200B-2F2C-4D22-8DEA-9F4DC38BC19E}" dt="2024-01-23T02:43:40.967" v="9149" actId="164"/>
          <ac:spMkLst>
            <pc:docMk/>
            <pc:sldMk cId="4032432921" sldId="403"/>
            <ac:spMk id="51" creationId="{A91A0E23-8222-9ACA-F70B-A88F6A3E38ED}"/>
          </ac:spMkLst>
        </pc:spChg>
        <pc:spChg chg="del mod topLvl">
          <ac:chgData name="design studio moara" userId="bb76c698d5ed7a70" providerId="LiveId" clId="{1285200B-2F2C-4D22-8DEA-9F4DC38BC19E}" dt="2024-01-23T02:15:00.378" v="8431" actId="478"/>
          <ac:spMkLst>
            <pc:docMk/>
            <pc:sldMk cId="4032432921" sldId="403"/>
            <ac:spMk id="56" creationId="{13002BCF-ECFE-F9B8-9997-8BC6026D8163}"/>
          </ac:spMkLst>
        </pc:spChg>
        <pc:spChg chg="add mod ord">
          <ac:chgData name="design studio moara" userId="bb76c698d5ed7a70" providerId="LiveId" clId="{1285200B-2F2C-4D22-8DEA-9F4DC38BC19E}" dt="2024-01-23T02:43:28.675" v="9146" actId="164"/>
          <ac:spMkLst>
            <pc:docMk/>
            <pc:sldMk cId="4032432921" sldId="403"/>
            <ac:spMk id="57" creationId="{D188E66E-E030-4751-423C-E4B248E30FF9}"/>
          </ac:spMkLst>
        </pc:spChg>
        <pc:spChg chg="add mod ord">
          <ac:chgData name="design studio moara" userId="bb76c698d5ed7a70" providerId="LiveId" clId="{1285200B-2F2C-4D22-8DEA-9F4DC38BC19E}" dt="2024-01-23T02:43:30.459" v="9147" actId="164"/>
          <ac:spMkLst>
            <pc:docMk/>
            <pc:sldMk cId="4032432921" sldId="403"/>
            <ac:spMk id="58" creationId="{D9F87297-650B-4AA7-3A1B-EEC634DA223D}"/>
          </ac:spMkLst>
        </pc:spChg>
        <pc:spChg chg="del mod topLvl">
          <ac:chgData name="design studio moara" userId="bb76c698d5ed7a70" providerId="LiveId" clId="{1285200B-2F2C-4D22-8DEA-9F4DC38BC19E}" dt="2024-01-23T02:15:00.378" v="8431" actId="478"/>
          <ac:spMkLst>
            <pc:docMk/>
            <pc:sldMk cId="4032432921" sldId="403"/>
            <ac:spMk id="59" creationId="{C0EBD266-4878-02B2-AB07-73BDF9244B1A}"/>
          </ac:spMkLst>
        </pc:spChg>
        <pc:spChg chg="mod topLvl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60" creationId="{B9E1EB4F-5BD7-5F6C-A443-5AA79A407A24}"/>
          </ac:spMkLst>
        </pc:spChg>
        <pc:spChg chg="add mod ord">
          <ac:chgData name="design studio moara" userId="bb76c698d5ed7a70" providerId="LiveId" clId="{1285200B-2F2C-4D22-8DEA-9F4DC38BC19E}" dt="2024-01-23T02:43:32.495" v="9148" actId="164"/>
          <ac:spMkLst>
            <pc:docMk/>
            <pc:sldMk cId="4032432921" sldId="403"/>
            <ac:spMk id="61" creationId="{2D9D9BAC-C052-1B41-6B7A-601EA93AD2BF}"/>
          </ac:spMkLst>
        </pc:spChg>
        <pc:spChg chg="add mod ord">
          <ac:chgData name="design studio moara" userId="bb76c698d5ed7a70" providerId="LiveId" clId="{1285200B-2F2C-4D22-8DEA-9F4DC38BC19E}" dt="2024-01-23T02:43:40.967" v="9149" actId="164"/>
          <ac:spMkLst>
            <pc:docMk/>
            <pc:sldMk cId="4032432921" sldId="403"/>
            <ac:spMk id="62" creationId="{BCBCCA5F-598D-2225-FD72-B03F5CD87355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63" creationId="{EB2C31FE-7690-0BD1-AAF1-B9A6B7639305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64" creationId="{0CC3D13B-1499-A81F-5277-153E93BED752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65" creationId="{519328EE-AE23-9A5E-C556-D9E857C0CAFA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66" creationId="{4B1F90FD-D09B-4F89-510C-3DBAECA8320C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67" creationId="{828CC7C0-DC9B-21C4-E006-3B860AF54703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68" creationId="{4E9E0F05-B39E-854B-4D96-CC3CCBE5B6B0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69" creationId="{EC617395-6E8D-D5F9-47E1-C9BE4E063432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70" creationId="{9DD16BC4-A533-DB1A-9B19-A008214B12C2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71" creationId="{D879D7B0-954E-96CF-09AB-95F5E347040D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72" creationId="{93EE71C6-CCCE-BD70-AB4A-AA68C65E4E88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73" creationId="{ABAAAF99-D002-0CEB-EC77-50AD01CC203B}"/>
          </ac:spMkLst>
        </pc:spChg>
        <pc:spChg chg="del mod topLvl">
          <ac:chgData name="design studio moara" userId="bb76c698d5ed7a70" providerId="LiveId" clId="{1285200B-2F2C-4D22-8DEA-9F4DC38BC19E}" dt="2024-01-23T02:15:00.378" v="8431" actId="478"/>
          <ac:spMkLst>
            <pc:docMk/>
            <pc:sldMk cId="4032432921" sldId="403"/>
            <ac:spMk id="76" creationId="{722A35D7-665B-92B0-9558-9AAFD8BE489B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77" creationId="{202347A4-9FBE-77BA-C9FF-683F5CF2E1EF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78" creationId="{C2F0E98A-1A24-635A-E647-18F0A1458CC3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80" creationId="{A038B855-DC11-7D8D-F690-C7FE90B1A83E}"/>
          </ac:spMkLst>
        </pc:spChg>
        <pc:spChg chg="del">
          <ac:chgData name="design studio moara" userId="bb76c698d5ed7a70" providerId="LiveId" clId="{1285200B-2F2C-4D22-8DEA-9F4DC38BC19E}" dt="2024-01-23T01:57:41.130" v="8012" actId="478"/>
          <ac:spMkLst>
            <pc:docMk/>
            <pc:sldMk cId="4032432921" sldId="403"/>
            <ac:spMk id="82" creationId="{922ECFAE-3CE4-5D3B-DB21-ACD89FCFDA50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83" creationId="{F4900CAF-A482-D3BA-2EA5-E36D5673D1E4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84" creationId="{69DBF82A-D067-96E8-1B17-C5CBF2F32F79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85" creationId="{51C435DF-F4DB-B7AA-1AA3-049640F23C9C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88" creationId="{D99D2E72-C041-F8F2-EF33-0AE4114BA023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89" creationId="{66F3775C-F1EE-779A-823A-58DDDECC3BEE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90" creationId="{DA11AAA0-F02E-9982-2437-6C43C095D86C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91" creationId="{9D801B3A-9E1C-2D49-6C80-1EAD4DB9E21A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92" creationId="{E90042DE-E51C-AE49-8E82-73969B21F225}"/>
          </ac:spMkLst>
        </pc:spChg>
        <pc:spChg chg="add mod">
          <ac:chgData name="design studio moara" userId="bb76c698d5ed7a70" providerId="LiveId" clId="{1285200B-2F2C-4D22-8DEA-9F4DC38BC19E}" dt="2024-01-23T02:44:22.216" v="9157"/>
          <ac:spMkLst>
            <pc:docMk/>
            <pc:sldMk cId="4032432921" sldId="403"/>
            <ac:spMk id="93" creationId="{C75CE41D-FD24-F978-19B5-53A8DF92DE81}"/>
          </ac:spMkLst>
        </pc:spChg>
        <pc:spChg chg="del mod topLvl">
          <ac:chgData name="design studio moara" userId="bb76c698d5ed7a70" providerId="LiveId" clId="{1285200B-2F2C-4D22-8DEA-9F4DC38BC19E}" dt="2024-01-23T02:15:00.378" v="8431" actId="478"/>
          <ac:spMkLst>
            <pc:docMk/>
            <pc:sldMk cId="4032432921" sldId="403"/>
            <ac:spMk id="95" creationId="{F0063A27-59D7-8E3E-7C13-7311CCE4EA3A}"/>
          </ac:spMkLst>
        </pc:spChg>
        <pc:spChg chg="mod">
          <ac:chgData name="design studio moara" userId="bb76c698d5ed7a70" providerId="LiveId" clId="{1285200B-2F2C-4D22-8DEA-9F4DC38BC19E}" dt="2024-01-23T02:10:23.521" v="8357" actId="165"/>
          <ac:spMkLst>
            <pc:docMk/>
            <pc:sldMk cId="4032432921" sldId="403"/>
            <ac:spMk id="96" creationId="{C17D732A-47A0-3662-96D0-62E6D0BFE750}"/>
          </ac:spMkLst>
        </pc:spChg>
        <pc:spChg chg="mod">
          <ac:chgData name="design studio moara" userId="bb76c698d5ed7a70" providerId="LiveId" clId="{1285200B-2F2C-4D22-8DEA-9F4DC38BC19E}" dt="2024-01-23T05:50:03.208" v="11729" actId="207"/>
          <ac:spMkLst>
            <pc:docMk/>
            <pc:sldMk cId="4032432921" sldId="403"/>
            <ac:spMk id="97" creationId="{38A4E326-CB99-FEE4-58FF-5F09156D4A1A}"/>
          </ac:spMkLst>
        </pc:spChg>
        <pc:spChg chg="mod">
          <ac:chgData name="design studio moara" userId="bb76c698d5ed7a70" providerId="LiveId" clId="{1285200B-2F2C-4D22-8DEA-9F4DC38BC19E}" dt="2024-01-23T05:50:03.208" v="11729" actId="207"/>
          <ac:spMkLst>
            <pc:docMk/>
            <pc:sldMk cId="4032432921" sldId="403"/>
            <ac:spMk id="98" creationId="{6D9BFCA2-55F1-0A84-D48C-42093604D795}"/>
          </ac:spMkLst>
        </pc:spChg>
        <pc:spChg chg="mod">
          <ac:chgData name="design studio moara" userId="bb76c698d5ed7a70" providerId="LiveId" clId="{1285200B-2F2C-4D22-8DEA-9F4DC38BC19E}" dt="2024-01-23T05:50:03.208" v="11729" actId="207"/>
          <ac:spMkLst>
            <pc:docMk/>
            <pc:sldMk cId="4032432921" sldId="403"/>
            <ac:spMk id="99" creationId="{11AD1024-B8B4-C330-7DE4-58280909A900}"/>
          </ac:spMkLst>
        </pc:spChg>
        <pc:spChg chg="mod">
          <ac:chgData name="design studio moara" userId="bb76c698d5ed7a70" providerId="LiveId" clId="{1285200B-2F2C-4D22-8DEA-9F4DC38BC19E}" dt="2024-01-23T05:50:03.208" v="11729" actId="207"/>
          <ac:spMkLst>
            <pc:docMk/>
            <pc:sldMk cId="4032432921" sldId="403"/>
            <ac:spMk id="100" creationId="{415A828F-5CAC-E79A-41E1-C415036DDCD3}"/>
          </ac:spMkLst>
        </pc:spChg>
        <pc:spChg chg="mod">
          <ac:chgData name="design studio moara" userId="bb76c698d5ed7a70" providerId="LiveId" clId="{1285200B-2F2C-4D22-8DEA-9F4DC38BC19E}" dt="2024-01-23T05:50:03.208" v="11729" actId="207"/>
          <ac:spMkLst>
            <pc:docMk/>
            <pc:sldMk cId="4032432921" sldId="403"/>
            <ac:spMk id="101" creationId="{990CB0F8-0812-9AE7-85BB-C03D554B0806}"/>
          </ac:spMkLst>
        </pc:spChg>
        <pc:spChg chg="mod">
          <ac:chgData name="design studio moara" userId="bb76c698d5ed7a70" providerId="LiveId" clId="{1285200B-2F2C-4D22-8DEA-9F4DC38BC19E}" dt="2024-01-23T05:50:03.208" v="11729" actId="207"/>
          <ac:spMkLst>
            <pc:docMk/>
            <pc:sldMk cId="4032432921" sldId="403"/>
            <ac:spMk id="102" creationId="{CF207F99-6571-EDFD-D1EE-CF87663C9B53}"/>
          </ac:spMkLst>
        </pc:spChg>
        <pc:spChg chg="mod">
          <ac:chgData name="design studio moara" userId="bb76c698d5ed7a70" providerId="LiveId" clId="{1285200B-2F2C-4D22-8DEA-9F4DC38BC19E}" dt="2024-01-23T05:50:03.208" v="11729" actId="207"/>
          <ac:spMkLst>
            <pc:docMk/>
            <pc:sldMk cId="4032432921" sldId="403"/>
            <ac:spMk id="103" creationId="{24F04F60-B337-CCC7-8BCD-4939ECD6D0EA}"/>
          </ac:spMkLst>
        </pc:spChg>
        <pc:spChg chg="mod">
          <ac:chgData name="design studio moara" userId="bb76c698d5ed7a70" providerId="LiveId" clId="{1285200B-2F2C-4D22-8DEA-9F4DC38BC19E}" dt="2024-01-23T05:50:03.208" v="11729" actId="207"/>
          <ac:spMkLst>
            <pc:docMk/>
            <pc:sldMk cId="4032432921" sldId="403"/>
            <ac:spMk id="104" creationId="{5D485F70-97DC-CA81-887A-88E3EAC343E0}"/>
          </ac:spMkLst>
        </pc:spChg>
        <pc:spChg chg="mod">
          <ac:chgData name="design studio moara" userId="bb76c698d5ed7a70" providerId="LiveId" clId="{1285200B-2F2C-4D22-8DEA-9F4DC38BC19E}" dt="2024-01-23T05:50:03.208" v="11729" actId="207"/>
          <ac:spMkLst>
            <pc:docMk/>
            <pc:sldMk cId="4032432921" sldId="403"/>
            <ac:spMk id="105" creationId="{C5AB385D-6AEF-E54C-E4F7-4D346979D565}"/>
          </ac:spMkLst>
        </pc:spChg>
        <pc:spChg chg="mod">
          <ac:chgData name="design studio moara" userId="bb76c698d5ed7a70" providerId="LiveId" clId="{1285200B-2F2C-4D22-8DEA-9F4DC38BC19E}" dt="2024-01-23T05:50:07.500" v="11730" actId="207"/>
          <ac:spMkLst>
            <pc:docMk/>
            <pc:sldMk cId="4032432921" sldId="403"/>
            <ac:spMk id="106" creationId="{FB170688-26F5-E952-9303-706CDEC4CD3B}"/>
          </ac:spMkLst>
        </pc:spChg>
        <pc:spChg chg="del">
          <ac:chgData name="design studio moara" userId="bb76c698d5ed7a70" providerId="LiveId" clId="{1285200B-2F2C-4D22-8DEA-9F4DC38BC19E}" dt="2024-01-23T01:54:56.103" v="7962" actId="478"/>
          <ac:spMkLst>
            <pc:docMk/>
            <pc:sldMk cId="4032432921" sldId="403"/>
            <ac:spMk id="107" creationId="{176E8D85-A963-7DED-D98C-1079373E5E78}"/>
          </ac:spMkLst>
        </pc:spChg>
        <pc:spChg chg="add mod">
          <ac:chgData name="design studio moara" userId="bb76c698d5ed7a70" providerId="LiveId" clId="{1285200B-2F2C-4D22-8DEA-9F4DC38BC19E}" dt="2024-01-23T02:44:22.216" v="9157"/>
          <ac:spMkLst>
            <pc:docMk/>
            <pc:sldMk cId="4032432921" sldId="403"/>
            <ac:spMk id="109" creationId="{F8BF0D54-779F-7BC7-268A-36FC874959C3}"/>
          </ac:spMkLst>
        </pc:spChg>
        <pc:spChg chg="add mod">
          <ac:chgData name="design studio moara" userId="bb76c698d5ed7a70" providerId="LiveId" clId="{1285200B-2F2C-4D22-8DEA-9F4DC38BC19E}" dt="2024-01-23T02:44:22.216" v="9157"/>
          <ac:spMkLst>
            <pc:docMk/>
            <pc:sldMk cId="4032432921" sldId="403"/>
            <ac:spMk id="110" creationId="{70681F09-9028-0ADA-C5D7-654C58AC5669}"/>
          </ac:spMkLst>
        </pc:spChg>
        <pc:spChg chg="add mod">
          <ac:chgData name="design studio moara" userId="bb76c698d5ed7a70" providerId="LiveId" clId="{1285200B-2F2C-4D22-8DEA-9F4DC38BC19E}" dt="2024-01-23T05:50:16.210" v="11731" actId="207"/>
          <ac:spMkLst>
            <pc:docMk/>
            <pc:sldMk cId="4032432921" sldId="403"/>
            <ac:spMk id="111" creationId="{57E5C80A-FFA0-8693-F228-3E22F91EB046}"/>
          </ac:spMkLst>
        </pc:spChg>
        <pc:spChg chg="mod">
          <ac:chgData name="design studio moara" userId="bb76c698d5ed7a70" providerId="LiveId" clId="{1285200B-2F2C-4D22-8DEA-9F4DC38BC19E}" dt="2024-01-23T02:44:22.216" v="9157"/>
          <ac:spMkLst>
            <pc:docMk/>
            <pc:sldMk cId="4032432921" sldId="403"/>
            <ac:spMk id="113" creationId="{9C95390E-2FDD-E9BF-B26C-5D73E8436E2C}"/>
          </ac:spMkLst>
        </pc:spChg>
        <pc:spChg chg="mod">
          <ac:chgData name="design studio moara" userId="bb76c698d5ed7a70" providerId="LiveId" clId="{1285200B-2F2C-4D22-8DEA-9F4DC38BC19E}" dt="2024-01-23T02:44:22.216" v="9157"/>
          <ac:spMkLst>
            <pc:docMk/>
            <pc:sldMk cId="4032432921" sldId="403"/>
            <ac:spMk id="114" creationId="{2D197D16-01E4-5124-F6F6-00A5DBCA09E9}"/>
          </ac:spMkLst>
        </pc:spChg>
        <pc:spChg chg="mod">
          <ac:chgData name="design studio moara" userId="bb76c698d5ed7a70" providerId="LiveId" clId="{1285200B-2F2C-4D22-8DEA-9F4DC38BC19E}" dt="2024-01-23T02:44:22.216" v="9157"/>
          <ac:spMkLst>
            <pc:docMk/>
            <pc:sldMk cId="4032432921" sldId="403"/>
            <ac:spMk id="116" creationId="{CA31A9CF-E5DA-9DBB-57CA-E7310079E08B}"/>
          </ac:spMkLst>
        </pc:spChg>
        <pc:spChg chg="mod">
          <ac:chgData name="design studio moara" userId="bb76c698d5ed7a70" providerId="LiveId" clId="{1285200B-2F2C-4D22-8DEA-9F4DC38BC19E}" dt="2024-01-23T02:44:22.216" v="9157"/>
          <ac:spMkLst>
            <pc:docMk/>
            <pc:sldMk cId="4032432921" sldId="403"/>
            <ac:spMk id="117" creationId="{74E5E1D8-C8B9-0C64-25CC-543538D6E5EF}"/>
          </ac:spMkLst>
        </pc:spChg>
        <pc:spChg chg="mod">
          <ac:chgData name="design studio moara" userId="bb76c698d5ed7a70" providerId="LiveId" clId="{1285200B-2F2C-4D22-8DEA-9F4DC38BC19E}" dt="2024-01-23T02:44:22.216" v="9157"/>
          <ac:spMkLst>
            <pc:docMk/>
            <pc:sldMk cId="4032432921" sldId="403"/>
            <ac:spMk id="119" creationId="{26F57E08-9615-D920-D349-A931BD909961}"/>
          </ac:spMkLst>
        </pc:spChg>
        <pc:spChg chg="mod">
          <ac:chgData name="design studio moara" userId="bb76c698d5ed7a70" providerId="LiveId" clId="{1285200B-2F2C-4D22-8DEA-9F4DC38BC19E}" dt="2024-01-23T02:44:22.216" v="9157"/>
          <ac:spMkLst>
            <pc:docMk/>
            <pc:sldMk cId="4032432921" sldId="403"/>
            <ac:spMk id="120" creationId="{6A6A2847-9C49-013D-6EFD-304E2CA638C3}"/>
          </ac:spMkLst>
        </pc:spChg>
        <pc:spChg chg="mod">
          <ac:chgData name="design studio moara" userId="bb76c698d5ed7a70" providerId="LiveId" clId="{1285200B-2F2C-4D22-8DEA-9F4DC38BC19E}" dt="2024-01-23T05:49:55.680" v="11727" actId="692"/>
          <ac:spMkLst>
            <pc:docMk/>
            <pc:sldMk cId="4032432921" sldId="403"/>
            <ac:spMk id="122" creationId="{9873B074-484D-4E78-3486-FD2DA942AF58}"/>
          </ac:spMkLst>
        </pc:spChg>
        <pc:spChg chg="mod">
          <ac:chgData name="design studio moara" userId="bb76c698d5ed7a70" providerId="LiveId" clId="{1285200B-2F2C-4D22-8DEA-9F4DC38BC19E}" dt="2024-01-23T05:49:51.346" v="11726" actId="207"/>
          <ac:spMkLst>
            <pc:docMk/>
            <pc:sldMk cId="4032432921" sldId="403"/>
            <ac:spMk id="123" creationId="{63D9FBDF-461A-1D29-9588-3F460287299C}"/>
          </ac:spMkLst>
        </pc:spChg>
        <pc:grpChg chg="mod topLvl">
          <ac:chgData name="design studio moara" userId="bb76c698d5ed7a70" providerId="LiveId" clId="{1285200B-2F2C-4D22-8DEA-9F4DC38BC19E}" dt="2024-01-23T02:10:46.845" v="8362" actId="555"/>
          <ac:grpSpMkLst>
            <pc:docMk/>
            <pc:sldMk cId="4032432921" sldId="403"/>
            <ac:grpSpMk id="3" creationId="{D671F359-67A5-F234-9BDC-5117FC7FA1CE}"/>
          </ac:grpSpMkLst>
        </pc:grpChg>
        <pc:grpChg chg="add del mod topLvl">
          <ac:chgData name="design studio moara" userId="bb76c698d5ed7a70" providerId="LiveId" clId="{1285200B-2F2C-4D22-8DEA-9F4DC38BC19E}" dt="2024-01-23T02:15:00.378" v="8431" actId="478"/>
          <ac:grpSpMkLst>
            <pc:docMk/>
            <pc:sldMk cId="4032432921" sldId="403"/>
            <ac:grpSpMk id="29" creationId="{EAF6BD0E-AB0B-6B28-37BF-8110DCA485D9}"/>
          </ac:grpSpMkLst>
        </pc:grpChg>
        <pc:grpChg chg="add del mod">
          <ac:chgData name="design studio moara" userId="bb76c698d5ed7a70" providerId="LiveId" clId="{1285200B-2F2C-4D22-8DEA-9F4DC38BC19E}" dt="2024-01-23T02:10:23.521" v="8357" actId="165"/>
          <ac:grpSpMkLst>
            <pc:docMk/>
            <pc:sldMk cId="4032432921" sldId="403"/>
            <ac:grpSpMk id="31" creationId="{E38303C2-F055-CB3E-50B7-E24A01EA287E}"/>
          </ac:grpSpMkLst>
        </pc:grpChg>
        <pc:grpChg chg="add mod">
          <ac:chgData name="design studio moara" userId="bb76c698d5ed7a70" providerId="LiveId" clId="{1285200B-2F2C-4D22-8DEA-9F4DC38BC19E}" dt="2024-01-23T02:07:26.539" v="8303" actId="1035"/>
          <ac:grpSpMkLst>
            <pc:docMk/>
            <pc:sldMk cId="4032432921" sldId="403"/>
            <ac:grpSpMk id="37" creationId="{7D1906F3-2E80-BDDB-E62A-90FF6A3FC967}"/>
          </ac:grpSpMkLst>
        </pc:grpChg>
        <pc:grpChg chg="add mod">
          <ac:chgData name="design studio moara" userId="bb76c698d5ed7a70" providerId="LiveId" clId="{1285200B-2F2C-4D22-8DEA-9F4DC38BC19E}" dt="2024-01-23T02:07:51.585" v="8311" actId="1036"/>
          <ac:grpSpMkLst>
            <pc:docMk/>
            <pc:sldMk cId="4032432921" sldId="403"/>
            <ac:grpSpMk id="39" creationId="{19DE565A-D0D4-8083-9B0C-C5C98745910E}"/>
          </ac:grpSpMkLst>
        </pc:grpChg>
        <pc:grpChg chg="del mod">
          <ac:chgData name="design studio moara" userId="bb76c698d5ed7a70" providerId="LiveId" clId="{1285200B-2F2C-4D22-8DEA-9F4DC38BC19E}" dt="2024-01-23T02:03:42.784" v="8098" actId="165"/>
          <ac:grpSpMkLst>
            <pc:docMk/>
            <pc:sldMk cId="4032432921" sldId="403"/>
            <ac:grpSpMk id="53" creationId="{CEF08CF8-4EEB-94F5-8E31-B6F9FEA186AE}"/>
          </ac:grpSpMkLst>
        </pc:grpChg>
        <pc:grpChg chg="mod topLvl">
          <ac:chgData name="design studio moara" userId="bb76c698d5ed7a70" providerId="LiveId" clId="{1285200B-2F2C-4D22-8DEA-9F4DC38BC19E}" dt="2024-01-23T02:10:46.845" v="8362" actId="555"/>
          <ac:grpSpMkLst>
            <pc:docMk/>
            <pc:sldMk cId="4032432921" sldId="403"/>
            <ac:grpSpMk id="55" creationId="{3D064653-0AAA-2377-7A0E-359E91749DE6}"/>
          </ac:grpSpMkLst>
        </pc:grpChg>
        <pc:grpChg chg="add del mod">
          <ac:chgData name="design studio moara" userId="bb76c698d5ed7a70" providerId="LiveId" clId="{1285200B-2F2C-4D22-8DEA-9F4DC38BC19E}" dt="2024-01-23T02:44:21.706" v="9156" actId="478"/>
          <ac:grpSpMkLst>
            <pc:docMk/>
            <pc:sldMk cId="4032432921" sldId="403"/>
            <ac:grpSpMk id="74" creationId="{CEA48DF0-C684-403A-7CBE-486DBD3EEF0A}"/>
          </ac:grpSpMkLst>
        </pc:grpChg>
        <pc:grpChg chg="mod topLvl">
          <ac:chgData name="design studio moara" userId="bb76c698d5ed7a70" providerId="LiveId" clId="{1285200B-2F2C-4D22-8DEA-9F4DC38BC19E}" dt="2024-01-23T02:10:46.845" v="8362" actId="555"/>
          <ac:grpSpMkLst>
            <pc:docMk/>
            <pc:sldMk cId="4032432921" sldId="403"/>
            <ac:grpSpMk id="75" creationId="{BCA78890-AEF6-BB3E-100D-1CFA2D975F3E}"/>
          </ac:grpSpMkLst>
        </pc:grpChg>
        <pc:grpChg chg="add del mod">
          <ac:chgData name="design studio moara" userId="bb76c698d5ed7a70" providerId="LiveId" clId="{1285200B-2F2C-4D22-8DEA-9F4DC38BC19E}" dt="2024-01-23T02:44:21.706" v="9156" actId="478"/>
          <ac:grpSpMkLst>
            <pc:docMk/>
            <pc:sldMk cId="4032432921" sldId="403"/>
            <ac:grpSpMk id="79" creationId="{537792B7-2830-05CA-6638-C07532D43AEE}"/>
          </ac:grpSpMkLst>
        </pc:grpChg>
        <pc:grpChg chg="add del mod">
          <ac:chgData name="design studio moara" userId="bb76c698d5ed7a70" providerId="LiveId" clId="{1285200B-2F2C-4D22-8DEA-9F4DC38BC19E}" dt="2024-01-23T02:44:21.706" v="9156" actId="478"/>
          <ac:grpSpMkLst>
            <pc:docMk/>
            <pc:sldMk cId="4032432921" sldId="403"/>
            <ac:grpSpMk id="81" creationId="{E0AC1430-BD10-43D1-7152-AFA4B2BB641D}"/>
          </ac:grpSpMkLst>
        </pc:grpChg>
        <pc:grpChg chg="add del mod">
          <ac:chgData name="design studio moara" userId="bb76c698d5ed7a70" providerId="LiveId" clId="{1285200B-2F2C-4D22-8DEA-9F4DC38BC19E}" dt="2024-01-23T02:44:21.706" v="9156" actId="478"/>
          <ac:grpSpMkLst>
            <pc:docMk/>
            <pc:sldMk cId="4032432921" sldId="403"/>
            <ac:grpSpMk id="87" creationId="{E603A05E-317C-CDA9-DDEC-F62AB0F87FD8}"/>
          </ac:grpSpMkLst>
        </pc:grpChg>
        <pc:grpChg chg="mod topLvl">
          <ac:chgData name="design studio moara" userId="bb76c698d5ed7a70" providerId="LiveId" clId="{1285200B-2F2C-4D22-8DEA-9F4DC38BC19E}" dt="2024-01-23T05:50:03.208" v="11729" actId="207"/>
          <ac:grpSpMkLst>
            <pc:docMk/>
            <pc:sldMk cId="4032432921" sldId="403"/>
            <ac:grpSpMk id="94" creationId="{D95F0B5F-3964-0D70-2E94-C0CD292A1973}"/>
          </ac:grpSpMkLst>
        </pc:grpChg>
        <pc:grpChg chg="add mod">
          <ac:chgData name="design studio moara" userId="bb76c698d5ed7a70" providerId="LiveId" clId="{1285200B-2F2C-4D22-8DEA-9F4DC38BC19E}" dt="2024-01-23T02:44:22.216" v="9157"/>
          <ac:grpSpMkLst>
            <pc:docMk/>
            <pc:sldMk cId="4032432921" sldId="403"/>
            <ac:grpSpMk id="112" creationId="{998C92AD-692B-8C55-B148-3BCA65DEF782}"/>
          </ac:grpSpMkLst>
        </pc:grpChg>
        <pc:grpChg chg="add mod">
          <ac:chgData name="design studio moara" userId="bb76c698d5ed7a70" providerId="LiveId" clId="{1285200B-2F2C-4D22-8DEA-9F4DC38BC19E}" dt="2024-01-23T02:44:22.216" v="9157"/>
          <ac:grpSpMkLst>
            <pc:docMk/>
            <pc:sldMk cId="4032432921" sldId="403"/>
            <ac:grpSpMk id="115" creationId="{B0EE5050-EBF7-DE8B-EE47-42426B4B3817}"/>
          </ac:grpSpMkLst>
        </pc:grpChg>
        <pc:grpChg chg="add mod">
          <ac:chgData name="design studio moara" userId="bb76c698d5ed7a70" providerId="LiveId" clId="{1285200B-2F2C-4D22-8DEA-9F4DC38BC19E}" dt="2024-01-23T02:44:22.216" v="9157"/>
          <ac:grpSpMkLst>
            <pc:docMk/>
            <pc:sldMk cId="4032432921" sldId="403"/>
            <ac:grpSpMk id="118" creationId="{609154D4-04F7-4CA4-6B3B-7AFF0E4A0968}"/>
          </ac:grpSpMkLst>
        </pc:grpChg>
        <pc:grpChg chg="add mod">
          <ac:chgData name="design studio moara" userId="bb76c698d5ed7a70" providerId="LiveId" clId="{1285200B-2F2C-4D22-8DEA-9F4DC38BC19E}" dt="2024-01-23T02:44:22.216" v="9157"/>
          <ac:grpSpMkLst>
            <pc:docMk/>
            <pc:sldMk cId="4032432921" sldId="403"/>
            <ac:grpSpMk id="121" creationId="{80A07C51-0E37-C437-9B3A-F6DF168222E9}"/>
          </ac:grpSpMkLst>
        </pc:grpChg>
        <pc:graphicFrameChg chg="add mod">
          <ac:chgData name="design studio moara" userId="bb76c698d5ed7a70" providerId="LiveId" clId="{1285200B-2F2C-4D22-8DEA-9F4DC38BC19E}" dt="2024-01-23T02:08:18.858" v="8316" actId="12789"/>
          <ac:graphicFrameMkLst>
            <pc:docMk/>
            <pc:sldMk cId="4032432921" sldId="403"/>
            <ac:graphicFrameMk id="7" creationId="{A27C92BD-3EF4-B4FB-EB35-B331259F8ECD}"/>
          </ac:graphicFrameMkLst>
        </pc:graphicFrameChg>
        <pc:graphicFrameChg chg="add del mod">
          <ac:chgData name="design studio moara" userId="bb76c698d5ed7a70" providerId="LiveId" clId="{1285200B-2F2C-4D22-8DEA-9F4DC38BC19E}" dt="2024-01-23T01:59:09.771" v="8023" actId="478"/>
          <ac:graphicFrameMkLst>
            <pc:docMk/>
            <pc:sldMk cId="4032432921" sldId="403"/>
            <ac:graphicFrameMk id="11" creationId="{60683C64-C259-7C87-948C-3AA91E208B5D}"/>
          </ac:graphicFrameMkLst>
        </pc:graphicFrameChg>
        <pc:graphicFrameChg chg="add del mod">
          <ac:chgData name="design studio moara" userId="bb76c698d5ed7a70" providerId="LiveId" clId="{1285200B-2F2C-4D22-8DEA-9F4DC38BC19E}" dt="2024-01-23T02:07:31.245" v="8304" actId="478"/>
          <ac:graphicFrameMkLst>
            <pc:docMk/>
            <pc:sldMk cId="4032432921" sldId="403"/>
            <ac:graphicFrameMk id="17" creationId="{6187F71C-4D27-070B-3D56-66AE3C4850B1}"/>
          </ac:graphicFrameMkLst>
        </pc:graphicFrameChg>
        <pc:graphicFrameChg chg="add del mod">
          <ac:chgData name="design studio moara" userId="bb76c698d5ed7a70" providerId="LiveId" clId="{1285200B-2F2C-4D22-8DEA-9F4DC38BC19E}" dt="2024-01-23T02:08:22.792" v="8317" actId="478"/>
          <ac:graphicFrameMkLst>
            <pc:docMk/>
            <pc:sldMk cId="4032432921" sldId="403"/>
            <ac:graphicFrameMk id="38" creationId="{F2BC5B2A-41CA-6D97-8E96-D1FEFCCA160A}"/>
          </ac:graphicFrameMkLst>
        </pc:graphicFrameChg>
        <pc:graphicFrameChg chg="add mod">
          <ac:chgData name="design studio moara" userId="bb76c698d5ed7a70" providerId="LiveId" clId="{1285200B-2F2C-4D22-8DEA-9F4DC38BC19E}" dt="2024-01-23T02:08:38.547" v="8321"/>
          <ac:graphicFrameMkLst>
            <pc:docMk/>
            <pc:sldMk cId="4032432921" sldId="403"/>
            <ac:graphicFrameMk id="42" creationId="{9D83D3EF-422D-D615-2BEA-2434BD922D1F}"/>
          </ac:graphicFrameMkLst>
        </pc:graphicFrameChg>
        <pc:graphicFrameChg chg="del">
          <ac:chgData name="design studio moara" userId="bb76c698d5ed7a70" providerId="LiveId" clId="{1285200B-2F2C-4D22-8DEA-9F4DC38BC19E}" dt="2024-01-23T01:57:41.130" v="8012" actId="478"/>
          <ac:graphicFrameMkLst>
            <pc:docMk/>
            <pc:sldMk cId="4032432921" sldId="403"/>
            <ac:graphicFrameMk id="86" creationId="{BFE2B41B-3004-4F37-B607-B99E932D4847}"/>
          </ac:graphicFrameMkLst>
        </pc:graphicFrameChg>
        <pc:graphicFrameChg chg="del">
          <ac:chgData name="design studio moara" userId="bb76c698d5ed7a70" providerId="LiveId" clId="{1285200B-2F2C-4D22-8DEA-9F4DC38BC19E}" dt="2024-01-23T01:57:41.130" v="8012" actId="478"/>
          <ac:graphicFrameMkLst>
            <pc:docMk/>
            <pc:sldMk cId="4032432921" sldId="403"/>
            <ac:graphicFrameMk id="108" creationId="{A2A8C823-69E1-7F47-BAB6-4B1D8B2D4F21}"/>
          </ac:graphicFrameMkLst>
        </pc:graphicFrameChg>
        <pc:cxnChg chg="add del mod">
          <ac:chgData name="design studio moara" userId="bb76c698d5ed7a70" providerId="LiveId" clId="{1285200B-2F2C-4D22-8DEA-9F4DC38BC19E}" dt="2024-01-23T02:09:35.325" v="8334" actId="478"/>
          <ac:cxnSpMkLst>
            <pc:docMk/>
            <pc:sldMk cId="4032432921" sldId="403"/>
            <ac:cxnSpMk id="32" creationId="{A53012E2-54EA-186B-5742-D28EF3E90573}"/>
          </ac:cxnSpMkLst>
        </pc:cxnChg>
        <pc:cxnChg chg="add del mod">
          <ac:chgData name="design studio moara" userId="bb76c698d5ed7a70" providerId="LiveId" clId="{1285200B-2F2C-4D22-8DEA-9F4DC38BC19E}" dt="2024-01-23T02:16:03.007" v="8436" actId="478"/>
          <ac:cxnSpMkLst>
            <pc:docMk/>
            <pc:sldMk cId="4032432921" sldId="403"/>
            <ac:cxnSpMk id="54" creationId="{DDAA3795-FDE4-B344-3001-3F04A6D96DE6}"/>
          </ac:cxnSpMkLst>
        </pc:cxnChg>
      </pc:sldChg>
      <pc:sldChg chg="add del">
        <pc:chgData name="design studio moara" userId="bb76c698d5ed7a70" providerId="LiveId" clId="{1285200B-2F2C-4D22-8DEA-9F4DC38BC19E}" dt="2024-01-23T02:10:03.789" v="8339" actId="47"/>
        <pc:sldMkLst>
          <pc:docMk/>
          <pc:sldMk cId="1257910655" sldId="404"/>
        </pc:sldMkLst>
      </pc:sldChg>
      <pc:sldChg chg="addSp delSp modSp new mod">
        <pc:chgData name="design studio moara" userId="bb76c698d5ed7a70" providerId="LiveId" clId="{1285200B-2F2C-4D22-8DEA-9F4DC38BC19E}" dt="2024-01-23T05:52:08.796" v="11815" actId="12788"/>
        <pc:sldMkLst>
          <pc:docMk/>
          <pc:sldMk cId="1446191656" sldId="404"/>
        </pc:sldMkLst>
        <pc:spChg chg="del">
          <ac:chgData name="design studio moara" userId="bb76c698d5ed7a70" providerId="LiveId" clId="{1285200B-2F2C-4D22-8DEA-9F4DC38BC19E}" dt="2024-01-23T02:11:33.126" v="8374" actId="478"/>
          <ac:spMkLst>
            <pc:docMk/>
            <pc:sldMk cId="1446191656" sldId="404"/>
            <ac:spMk id="2" creationId="{7D260113-93F9-8C18-2DA9-2F18D30B5F63}"/>
          </ac:spMkLst>
        </pc:spChg>
        <pc:spChg chg="add mod">
          <ac:chgData name="design studio moara" userId="bb76c698d5ed7a70" providerId="LiveId" clId="{1285200B-2F2C-4D22-8DEA-9F4DC38BC19E}" dt="2024-01-23T05:52:08.796" v="11815" actId="12788"/>
          <ac:spMkLst>
            <pc:docMk/>
            <pc:sldMk cId="1446191656" sldId="404"/>
            <ac:spMk id="4" creationId="{440CB26E-48E2-63A9-F408-C2152745929D}"/>
          </ac:spMkLst>
        </pc:spChg>
        <pc:spChg chg="add del mod">
          <ac:chgData name="design studio moara" userId="bb76c698d5ed7a70" providerId="LiveId" clId="{1285200B-2F2C-4D22-8DEA-9F4DC38BC19E}" dt="2024-01-23T02:18:33.215" v="8442" actId="478"/>
          <ac:spMkLst>
            <pc:docMk/>
            <pc:sldMk cId="1446191656" sldId="404"/>
            <ac:spMk id="5" creationId="{EED74A75-704E-0AA2-E819-D35027515C26}"/>
          </ac:spMkLst>
        </pc:spChg>
        <pc:spChg chg="mod">
          <ac:chgData name="design studio moara" userId="bb76c698d5ed7a70" providerId="LiveId" clId="{1285200B-2F2C-4D22-8DEA-9F4DC38BC19E}" dt="2024-01-23T02:16:44.537" v="8440"/>
          <ac:spMkLst>
            <pc:docMk/>
            <pc:sldMk cId="1446191656" sldId="404"/>
            <ac:spMk id="7" creationId="{BC028D3D-9AD8-20F5-99EB-7839CC911EFA}"/>
          </ac:spMkLst>
        </pc:spChg>
        <pc:spChg chg="add mod">
          <ac:chgData name="design studio moara" userId="bb76c698d5ed7a70" providerId="LiveId" clId="{1285200B-2F2C-4D22-8DEA-9F4DC38BC19E}" dt="2024-01-23T02:18:42.735" v="8444"/>
          <ac:spMkLst>
            <pc:docMk/>
            <pc:sldMk cId="1446191656" sldId="404"/>
            <ac:spMk id="12" creationId="{AA0EE407-BA22-3D77-D6B2-B6E948B28399}"/>
          </ac:spMkLst>
        </pc:spChg>
        <pc:spChg chg="add mod">
          <ac:chgData name="design studio moara" userId="bb76c698d5ed7a70" providerId="LiveId" clId="{1285200B-2F2C-4D22-8DEA-9F4DC38BC19E}" dt="2024-01-23T02:18:46.601" v="8446" actId="20577"/>
          <ac:spMkLst>
            <pc:docMk/>
            <pc:sldMk cId="1446191656" sldId="404"/>
            <ac:spMk id="13" creationId="{E8773A3B-D59A-411D-FE93-CDF4CA6AA7D9}"/>
          </ac:spMkLst>
        </pc:spChg>
        <pc:spChg chg="add mod topLvl">
          <ac:chgData name="design studio moara" userId="bb76c698d5ed7a70" providerId="LiveId" clId="{1285200B-2F2C-4D22-8DEA-9F4DC38BC19E}" dt="2024-01-23T05:51:38.331" v="11792" actId="12788"/>
          <ac:spMkLst>
            <pc:docMk/>
            <pc:sldMk cId="1446191656" sldId="404"/>
            <ac:spMk id="14" creationId="{3F8D3E0D-86B0-7CD8-8501-6ED07F2E269E}"/>
          </ac:spMkLst>
        </pc:spChg>
        <pc:spChg chg="add del mod">
          <ac:chgData name="design studio moara" userId="bb76c698d5ed7a70" providerId="LiveId" clId="{1285200B-2F2C-4D22-8DEA-9F4DC38BC19E}" dt="2024-01-23T02:19:58.896" v="8477" actId="478"/>
          <ac:spMkLst>
            <pc:docMk/>
            <pc:sldMk cId="1446191656" sldId="404"/>
            <ac:spMk id="15" creationId="{0720E6F6-D32D-10C6-D4AC-F00B0C85B503}"/>
          </ac:spMkLst>
        </pc:spChg>
        <pc:spChg chg="add 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16" creationId="{6BF9F0B4-C4AE-6E0E-F496-EE8422699E62}"/>
          </ac:spMkLst>
        </pc:spChg>
        <pc:spChg chg="add del mod">
          <ac:chgData name="design studio moara" userId="bb76c698d5ed7a70" providerId="LiveId" clId="{1285200B-2F2C-4D22-8DEA-9F4DC38BC19E}" dt="2024-01-23T02:24:32.934" v="8581" actId="478"/>
          <ac:spMkLst>
            <pc:docMk/>
            <pc:sldMk cId="1446191656" sldId="404"/>
            <ac:spMk id="17" creationId="{50FDFED8-9110-DD56-EBEF-7FE82F7F39D8}"/>
          </ac:spMkLst>
        </pc:spChg>
        <pc:spChg chg="add del mod">
          <ac:chgData name="design studio moara" userId="bb76c698d5ed7a70" providerId="LiveId" clId="{1285200B-2F2C-4D22-8DEA-9F4DC38BC19E}" dt="2024-01-23T02:24:11.272" v="8572" actId="478"/>
          <ac:spMkLst>
            <pc:docMk/>
            <pc:sldMk cId="1446191656" sldId="404"/>
            <ac:spMk id="18" creationId="{BA49F19A-E33F-B721-B245-159B400D4BC4}"/>
          </ac:spMkLst>
        </pc:spChg>
        <pc:spChg chg="add del mod">
          <ac:chgData name="design studio moara" userId="bb76c698d5ed7a70" providerId="LiveId" clId="{1285200B-2F2C-4D22-8DEA-9F4DC38BC19E}" dt="2024-01-23T02:24:32.934" v="8581" actId="478"/>
          <ac:spMkLst>
            <pc:docMk/>
            <pc:sldMk cId="1446191656" sldId="404"/>
            <ac:spMk id="19" creationId="{E7F9D9AE-E2A1-AA89-C495-1921A278B589}"/>
          </ac:spMkLst>
        </pc:spChg>
        <pc:spChg chg="del mod">
          <ac:chgData name="design studio moara" userId="bb76c698d5ed7a70" providerId="LiveId" clId="{1285200B-2F2C-4D22-8DEA-9F4DC38BC19E}" dt="2024-01-23T02:22:22.191" v="8497" actId="478"/>
          <ac:spMkLst>
            <pc:docMk/>
            <pc:sldMk cId="1446191656" sldId="404"/>
            <ac:spMk id="21" creationId="{6584556C-D7E6-053B-91B3-ED0D2032E403}"/>
          </ac:spMkLst>
        </pc:spChg>
        <pc:spChg chg="mod">
          <ac:chgData name="design studio moara" userId="bb76c698d5ed7a70" providerId="LiveId" clId="{1285200B-2F2C-4D22-8DEA-9F4DC38BC19E}" dt="2024-01-23T02:22:17.861" v="8495"/>
          <ac:spMkLst>
            <pc:docMk/>
            <pc:sldMk cId="1446191656" sldId="404"/>
            <ac:spMk id="22" creationId="{BB220365-33C4-09DA-424D-14FB4598917F}"/>
          </ac:spMkLst>
        </pc:spChg>
        <pc:spChg chg="mod">
          <ac:chgData name="design studio moara" userId="bb76c698d5ed7a70" providerId="LiveId" clId="{1285200B-2F2C-4D22-8DEA-9F4DC38BC19E}" dt="2024-01-23T02:22:17.861" v="8495"/>
          <ac:spMkLst>
            <pc:docMk/>
            <pc:sldMk cId="1446191656" sldId="404"/>
            <ac:spMk id="23" creationId="{266DC453-37F5-987D-3929-2EA9B9BE483A}"/>
          </ac:spMkLst>
        </pc:spChg>
        <pc:spChg chg="mod">
          <ac:chgData name="design studio moara" userId="bb76c698d5ed7a70" providerId="LiveId" clId="{1285200B-2F2C-4D22-8DEA-9F4DC38BC19E}" dt="2024-01-23T02:22:17.861" v="8495"/>
          <ac:spMkLst>
            <pc:docMk/>
            <pc:sldMk cId="1446191656" sldId="404"/>
            <ac:spMk id="24" creationId="{4E16A5C8-0E1B-7493-D5A3-042FB012BBDE}"/>
          </ac:spMkLst>
        </pc:spChg>
        <pc:spChg chg="mod">
          <ac:chgData name="design studio moara" userId="bb76c698d5ed7a70" providerId="LiveId" clId="{1285200B-2F2C-4D22-8DEA-9F4DC38BC19E}" dt="2024-01-23T02:22:29.735" v="8502"/>
          <ac:spMkLst>
            <pc:docMk/>
            <pc:sldMk cId="1446191656" sldId="404"/>
            <ac:spMk id="26" creationId="{45C952BE-4539-7D20-674E-54E90FB8D550}"/>
          </ac:spMkLst>
        </pc:spChg>
        <pc:spChg chg="mod">
          <ac:chgData name="design studio moara" userId="bb76c698d5ed7a70" providerId="LiveId" clId="{1285200B-2F2C-4D22-8DEA-9F4DC38BC19E}" dt="2024-01-23T02:22:29.735" v="8502"/>
          <ac:spMkLst>
            <pc:docMk/>
            <pc:sldMk cId="1446191656" sldId="404"/>
            <ac:spMk id="27" creationId="{163812AD-2E63-201C-D108-F2F0380F9692}"/>
          </ac:spMkLst>
        </pc:spChg>
        <pc:spChg chg="mod">
          <ac:chgData name="design studio moara" userId="bb76c698d5ed7a70" providerId="LiveId" clId="{1285200B-2F2C-4D22-8DEA-9F4DC38BC19E}" dt="2024-01-23T02:22:29.735" v="8502"/>
          <ac:spMkLst>
            <pc:docMk/>
            <pc:sldMk cId="1446191656" sldId="404"/>
            <ac:spMk id="28" creationId="{7DFB315B-1A6B-7825-F3B9-F11DBB994B86}"/>
          </ac:spMkLst>
        </pc:spChg>
        <pc:spChg chg="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30" creationId="{37CD4A86-545A-4CD1-DA03-52E8DA827DAD}"/>
          </ac:spMkLst>
        </pc:spChg>
        <pc:spChg chg="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32" creationId="{605812A8-BD81-6196-3B20-F81C67D3BA89}"/>
          </ac:spMkLst>
        </pc:spChg>
        <pc:spChg chg="mod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38" creationId="{9B9EFBDA-8F5C-F8A1-7A04-E5CA460E489B}"/>
          </ac:spMkLst>
        </pc:spChg>
        <pc:spChg chg="mod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39" creationId="{573BFB43-D0B0-C0C1-902C-89F6BA834707}"/>
          </ac:spMkLst>
        </pc:spChg>
        <pc:spChg chg="add 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40" creationId="{2FE44467-A9E0-9D46-B7B3-5368B9FB89D5}"/>
          </ac:spMkLst>
        </pc:spChg>
        <pc:spChg chg="add del 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41" creationId="{F2F807D6-2200-44C9-B5F9-179850D1599F}"/>
          </ac:spMkLst>
        </pc:spChg>
        <pc:spChg chg="add del 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42" creationId="{33BA1315-16D0-6017-C67C-2F2F78043DC9}"/>
          </ac:spMkLst>
        </pc:spChg>
        <pc:spChg chg="mod">
          <ac:chgData name="design studio moara" userId="bb76c698d5ed7a70" providerId="LiveId" clId="{1285200B-2F2C-4D22-8DEA-9F4DC38BC19E}" dt="2024-01-23T02:25:34.259" v="8598"/>
          <ac:spMkLst>
            <pc:docMk/>
            <pc:sldMk cId="1446191656" sldId="404"/>
            <ac:spMk id="45" creationId="{D92CB038-D34C-BF6A-3BC6-C0C83018936A}"/>
          </ac:spMkLst>
        </pc:spChg>
        <pc:spChg chg="mod">
          <ac:chgData name="design studio moara" userId="bb76c698d5ed7a70" providerId="LiveId" clId="{1285200B-2F2C-4D22-8DEA-9F4DC38BC19E}" dt="2024-01-23T02:25:34.259" v="8598"/>
          <ac:spMkLst>
            <pc:docMk/>
            <pc:sldMk cId="1446191656" sldId="404"/>
            <ac:spMk id="46" creationId="{B2B52750-6A0E-1320-9ABC-DCE87F8FE55B}"/>
          </ac:spMkLst>
        </pc:spChg>
        <pc:spChg chg="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49" creationId="{2F1E0D6B-2C7A-D6BE-DB1F-5BAC86EA3F26}"/>
          </ac:spMkLst>
        </pc:spChg>
        <pc:spChg chg="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50" creationId="{10F2374F-7DDD-3509-E10F-1A37C546157E}"/>
          </ac:spMkLst>
        </pc:spChg>
        <pc:spChg chg="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52" creationId="{D58C638C-06F3-6C9B-0D9F-9923AB713CF4}"/>
          </ac:spMkLst>
        </pc:spChg>
        <pc:spChg chg="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53" creationId="{EC312932-DA4E-1F54-6A88-087FA839AA4D}"/>
          </ac:spMkLst>
        </pc:spChg>
        <pc:spChg chg="add 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55" creationId="{417E5464-F655-1CC9-6BFA-24BAD0765C49}"/>
          </ac:spMkLst>
        </pc:spChg>
        <pc:spChg chg="add mod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56" creationId="{23CA3FC7-5EF4-96B3-C5AD-8BF28AD2E2A4}"/>
          </ac:spMkLst>
        </pc:spChg>
        <pc:spChg chg="add 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57" creationId="{CAEAEC13-8918-8873-719B-AA85D5B2F821}"/>
          </ac:spMkLst>
        </pc:spChg>
        <pc:spChg chg="add mod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58" creationId="{235B1725-A201-7C79-A9B3-D42D0B74FA0F}"/>
          </ac:spMkLst>
        </pc:spChg>
        <pc:spChg chg="add mod">
          <ac:chgData name="design studio moara" userId="bb76c698d5ed7a70" providerId="LiveId" clId="{1285200B-2F2C-4D22-8DEA-9F4DC38BC19E}" dt="2024-01-23T02:30:34.918" v="8712" actId="571"/>
          <ac:spMkLst>
            <pc:docMk/>
            <pc:sldMk cId="1446191656" sldId="404"/>
            <ac:spMk id="59" creationId="{66FFCAA3-4D68-60FF-5F12-951E522C9CD4}"/>
          </ac:spMkLst>
        </pc:spChg>
        <pc:spChg chg="add mod">
          <ac:chgData name="design studio moara" userId="bb76c698d5ed7a70" providerId="LiveId" clId="{1285200B-2F2C-4D22-8DEA-9F4DC38BC19E}" dt="2024-01-23T02:30:34.918" v="8712" actId="571"/>
          <ac:spMkLst>
            <pc:docMk/>
            <pc:sldMk cId="1446191656" sldId="404"/>
            <ac:spMk id="60" creationId="{6758D7ED-4FB7-3053-BA65-0EB3449617B3}"/>
          </ac:spMkLst>
        </pc:spChg>
        <pc:spChg chg="add mod">
          <ac:chgData name="design studio moara" userId="bb76c698d5ed7a70" providerId="LiveId" clId="{1285200B-2F2C-4D22-8DEA-9F4DC38BC19E}" dt="2024-01-23T02:30:37.781" v="8714"/>
          <ac:spMkLst>
            <pc:docMk/>
            <pc:sldMk cId="1446191656" sldId="404"/>
            <ac:spMk id="61" creationId="{7DF784D1-C4C9-2515-E6DD-DC711DBEF07B}"/>
          </ac:spMkLst>
        </pc:spChg>
        <pc:spChg chg="add mod">
          <ac:chgData name="design studio moara" userId="bb76c698d5ed7a70" providerId="LiveId" clId="{1285200B-2F2C-4D22-8DEA-9F4DC38BC19E}" dt="2024-01-23T02:30:37.781" v="8714"/>
          <ac:spMkLst>
            <pc:docMk/>
            <pc:sldMk cId="1446191656" sldId="404"/>
            <ac:spMk id="62" creationId="{91EBF92C-D693-D01C-7EF7-AF93722ECAEB}"/>
          </ac:spMkLst>
        </pc:spChg>
        <pc:spChg chg="add del mod ord">
          <ac:chgData name="design studio moara" userId="bb76c698d5ed7a70" providerId="LiveId" clId="{1285200B-2F2C-4D22-8DEA-9F4DC38BC19E}" dt="2024-01-23T02:35:37.676" v="8891" actId="478"/>
          <ac:spMkLst>
            <pc:docMk/>
            <pc:sldMk cId="1446191656" sldId="404"/>
            <ac:spMk id="71" creationId="{E7F3F9D8-9707-B6A8-B514-7CAADC9BDC83}"/>
          </ac:spMkLst>
        </pc:spChg>
        <pc:spChg chg="add del mod">
          <ac:chgData name="design studio moara" userId="bb76c698d5ed7a70" providerId="LiveId" clId="{1285200B-2F2C-4D22-8DEA-9F4DC38BC19E}" dt="2024-01-23T02:37:35.641" v="8940" actId="478"/>
          <ac:spMkLst>
            <pc:docMk/>
            <pc:sldMk cId="1446191656" sldId="404"/>
            <ac:spMk id="72" creationId="{48EE0E97-5800-7133-4673-896D2704E46C}"/>
          </ac:spMkLst>
        </pc:spChg>
        <pc:spChg chg="add del mod">
          <ac:chgData name="design studio moara" userId="bb76c698d5ed7a70" providerId="LiveId" clId="{1285200B-2F2C-4D22-8DEA-9F4DC38BC19E}" dt="2024-01-23T02:37:46.659" v="8943" actId="478"/>
          <ac:spMkLst>
            <pc:docMk/>
            <pc:sldMk cId="1446191656" sldId="404"/>
            <ac:spMk id="73" creationId="{4D915514-1D1F-EF2A-B5F8-4D8231985D0B}"/>
          </ac:spMkLst>
        </pc:spChg>
        <pc:spChg chg="add mod topLvl">
          <ac:chgData name="design studio moara" userId="bb76c698d5ed7a70" providerId="LiveId" clId="{1285200B-2F2C-4D22-8DEA-9F4DC38BC19E}" dt="2024-01-23T03:06:07.943" v="9491" actId="165"/>
          <ac:spMkLst>
            <pc:docMk/>
            <pc:sldMk cId="1446191656" sldId="404"/>
            <ac:spMk id="75" creationId="{76175DC2-DA03-43C3-2634-D99B7001AD92}"/>
          </ac:spMkLst>
        </pc:spChg>
        <pc:spChg chg="add del mod ord">
          <ac:chgData name="design studio moara" userId="bb76c698d5ed7a70" providerId="LiveId" clId="{1285200B-2F2C-4D22-8DEA-9F4DC38BC19E}" dt="2024-01-23T02:39:41.999" v="8986" actId="478"/>
          <ac:spMkLst>
            <pc:docMk/>
            <pc:sldMk cId="1446191656" sldId="404"/>
            <ac:spMk id="76" creationId="{14C013A8-34A1-D05F-4A86-F8F35B80A3AD}"/>
          </ac:spMkLst>
        </pc:spChg>
        <pc:spChg chg="add del mod">
          <ac:chgData name="design studio moara" userId="bb76c698d5ed7a70" providerId="LiveId" clId="{1285200B-2F2C-4D22-8DEA-9F4DC38BC19E}" dt="2024-01-23T02:39:41.999" v="8986" actId="478"/>
          <ac:spMkLst>
            <pc:docMk/>
            <pc:sldMk cId="1446191656" sldId="404"/>
            <ac:spMk id="77" creationId="{BD0A9769-14C5-2029-9E2B-BBD9F9948414}"/>
          </ac:spMkLst>
        </pc:spChg>
        <pc:spChg chg="add del mod ord">
          <ac:chgData name="design studio moara" userId="bb76c698d5ed7a70" providerId="LiveId" clId="{1285200B-2F2C-4D22-8DEA-9F4DC38BC19E}" dt="2024-01-23T02:39:41.999" v="8986" actId="478"/>
          <ac:spMkLst>
            <pc:docMk/>
            <pc:sldMk cId="1446191656" sldId="404"/>
            <ac:spMk id="78" creationId="{7F46E4EF-DF02-6F8F-AC51-F1017F2EF7FE}"/>
          </ac:spMkLst>
        </pc:spChg>
        <pc:spChg chg="add del mod ord">
          <ac:chgData name="design studio moara" userId="bb76c698d5ed7a70" providerId="LiveId" clId="{1285200B-2F2C-4D22-8DEA-9F4DC38BC19E}" dt="2024-01-23T02:39:41.999" v="8986" actId="478"/>
          <ac:spMkLst>
            <pc:docMk/>
            <pc:sldMk cId="1446191656" sldId="404"/>
            <ac:spMk id="79" creationId="{A5F8CF76-C76E-3AB1-8ABE-39E8A1225EDC}"/>
          </ac:spMkLst>
        </pc:spChg>
        <pc:grpChg chg="add del mod">
          <ac:chgData name="design studio moara" userId="bb76c698d5ed7a70" providerId="LiveId" clId="{1285200B-2F2C-4D22-8DEA-9F4DC38BC19E}" dt="2024-01-23T02:34:16.700" v="8877" actId="478"/>
          <ac:grpSpMkLst>
            <pc:docMk/>
            <pc:sldMk cId="1446191656" sldId="404"/>
            <ac:grpSpMk id="6" creationId="{72A5B202-7349-8A80-7089-D97344ED948C}"/>
          </ac:grpSpMkLst>
        </pc:grpChg>
        <pc:grpChg chg="mod">
          <ac:chgData name="design studio moara" userId="bb76c698d5ed7a70" providerId="LiveId" clId="{1285200B-2F2C-4D22-8DEA-9F4DC38BC19E}" dt="2024-01-23T02:16:44.537" v="8440"/>
          <ac:grpSpMkLst>
            <pc:docMk/>
            <pc:sldMk cId="1446191656" sldId="404"/>
            <ac:grpSpMk id="8" creationId="{D713DFA6-2F2E-5687-D553-8D63990BB7E3}"/>
          </ac:grpSpMkLst>
        </pc:grpChg>
        <pc:grpChg chg="add del mod">
          <ac:chgData name="design studio moara" userId="bb76c698d5ed7a70" providerId="LiveId" clId="{1285200B-2F2C-4D22-8DEA-9F4DC38BC19E}" dt="2024-01-23T02:22:34.434" v="8504" actId="478"/>
          <ac:grpSpMkLst>
            <pc:docMk/>
            <pc:sldMk cId="1446191656" sldId="404"/>
            <ac:grpSpMk id="20" creationId="{E7E2F886-8F41-61C1-74DF-DA1ED5370E61}"/>
          </ac:grpSpMkLst>
        </pc:grpChg>
        <pc:grpChg chg="add del mod">
          <ac:chgData name="design studio moara" userId="bb76c698d5ed7a70" providerId="LiveId" clId="{1285200B-2F2C-4D22-8DEA-9F4DC38BC19E}" dt="2024-01-23T02:22:34.434" v="8504" actId="478"/>
          <ac:grpSpMkLst>
            <pc:docMk/>
            <pc:sldMk cId="1446191656" sldId="404"/>
            <ac:grpSpMk id="25" creationId="{CE9AA630-842A-AC82-CA25-E286BECFAF35}"/>
          </ac:grpSpMkLst>
        </pc:grpChg>
        <pc:grpChg chg="add del mod">
          <ac:chgData name="design studio moara" userId="bb76c698d5ed7a70" providerId="LiveId" clId="{1285200B-2F2C-4D22-8DEA-9F4DC38BC19E}" dt="2024-01-23T02:23:34.418" v="8510" actId="165"/>
          <ac:grpSpMkLst>
            <pc:docMk/>
            <pc:sldMk cId="1446191656" sldId="404"/>
            <ac:grpSpMk id="29" creationId="{C3E6801F-4363-9AFD-2C3F-5FA4146111BB}"/>
          </ac:grpSpMkLst>
        </pc:grpChg>
        <pc:grpChg chg="del mod topLvl">
          <ac:chgData name="design studio moara" userId="bb76c698d5ed7a70" providerId="LiveId" clId="{1285200B-2F2C-4D22-8DEA-9F4DC38BC19E}" dt="2024-01-23T02:23:35.792" v="8511" actId="478"/>
          <ac:grpSpMkLst>
            <pc:docMk/>
            <pc:sldMk cId="1446191656" sldId="404"/>
            <ac:grpSpMk id="31" creationId="{FD97E0CD-5492-6740-0036-C2F6E23CB5E6}"/>
          </ac:grpSpMkLst>
        </pc:grpChg>
        <pc:grpChg chg="add mod topLvl">
          <ac:chgData name="design studio moara" userId="bb76c698d5ed7a70" providerId="LiveId" clId="{1285200B-2F2C-4D22-8DEA-9F4DC38BC19E}" dt="2024-01-23T03:06:07.943" v="9491" actId="165"/>
          <ac:grpSpMkLst>
            <pc:docMk/>
            <pc:sldMk cId="1446191656" sldId="404"/>
            <ac:grpSpMk id="36" creationId="{FC2F233D-C2B7-41C4-46EC-F5E013091672}"/>
          </ac:grpSpMkLst>
        </pc:grpChg>
        <pc:grpChg chg="add mod topLvl">
          <ac:chgData name="design studio moara" userId="bb76c698d5ed7a70" providerId="LiveId" clId="{1285200B-2F2C-4D22-8DEA-9F4DC38BC19E}" dt="2024-01-23T03:06:07.943" v="9491" actId="165"/>
          <ac:grpSpMkLst>
            <pc:docMk/>
            <pc:sldMk cId="1446191656" sldId="404"/>
            <ac:grpSpMk id="37" creationId="{834FF51D-E1C8-DB36-1712-8FF6009A7A54}"/>
          </ac:grpSpMkLst>
        </pc:grpChg>
        <pc:grpChg chg="add mod">
          <ac:chgData name="design studio moara" userId="bb76c698d5ed7a70" providerId="LiveId" clId="{1285200B-2F2C-4D22-8DEA-9F4DC38BC19E}" dt="2024-01-23T02:25:35.011" v="8601" actId="164"/>
          <ac:grpSpMkLst>
            <pc:docMk/>
            <pc:sldMk cId="1446191656" sldId="404"/>
            <ac:grpSpMk id="43" creationId="{638A4466-9F13-810A-96BC-8040C7FD3178}"/>
          </ac:grpSpMkLst>
        </pc:grpChg>
        <pc:grpChg chg="add mod">
          <ac:chgData name="design studio moara" userId="bb76c698d5ed7a70" providerId="LiveId" clId="{1285200B-2F2C-4D22-8DEA-9F4DC38BC19E}" dt="2024-01-23T02:25:34.259" v="8598"/>
          <ac:grpSpMkLst>
            <pc:docMk/>
            <pc:sldMk cId="1446191656" sldId="404"/>
            <ac:grpSpMk id="44" creationId="{88281280-401F-3268-5858-5AAD7DB2B7E0}"/>
          </ac:grpSpMkLst>
        </pc:grpChg>
        <pc:grpChg chg="add del mod">
          <ac:chgData name="design studio moara" userId="bb76c698d5ed7a70" providerId="LiveId" clId="{1285200B-2F2C-4D22-8DEA-9F4DC38BC19E}" dt="2024-01-23T02:32:46.953" v="8788" actId="165"/>
          <ac:grpSpMkLst>
            <pc:docMk/>
            <pc:sldMk cId="1446191656" sldId="404"/>
            <ac:grpSpMk id="47" creationId="{5C67CFDB-F789-BF27-DE8E-C71D0798E914}"/>
          </ac:grpSpMkLst>
        </pc:grpChg>
        <pc:grpChg chg="add del mod">
          <ac:chgData name="design studio moara" userId="bb76c698d5ed7a70" providerId="LiveId" clId="{1285200B-2F2C-4D22-8DEA-9F4DC38BC19E}" dt="2024-01-23T02:27:02.110" v="8648" actId="165"/>
          <ac:grpSpMkLst>
            <pc:docMk/>
            <pc:sldMk cId="1446191656" sldId="404"/>
            <ac:grpSpMk id="48" creationId="{C976996C-E053-15C7-4B98-5786964F2317}"/>
          </ac:grpSpMkLst>
        </pc:grpChg>
        <pc:grpChg chg="add del mod">
          <ac:chgData name="design studio moara" userId="bb76c698d5ed7a70" providerId="LiveId" clId="{1285200B-2F2C-4D22-8DEA-9F4DC38BC19E}" dt="2024-01-23T02:27:02.110" v="8648" actId="165"/>
          <ac:grpSpMkLst>
            <pc:docMk/>
            <pc:sldMk cId="1446191656" sldId="404"/>
            <ac:grpSpMk id="51" creationId="{8ADCF43F-943B-4ACB-38C3-9F180EB1C50F}"/>
          </ac:grpSpMkLst>
        </pc:grpChg>
        <pc:grpChg chg="add mod topLvl">
          <ac:chgData name="design studio moara" userId="bb76c698d5ed7a70" providerId="LiveId" clId="{1285200B-2F2C-4D22-8DEA-9F4DC38BC19E}" dt="2024-01-23T03:06:07.943" v="9491" actId="165"/>
          <ac:grpSpMkLst>
            <pc:docMk/>
            <pc:sldMk cId="1446191656" sldId="404"/>
            <ac:grpSpMk id="63" creationId="{D7169F6D-D2E6-34EF-593B-E6D7B18F1D45}"/>
          </ac:grpSpMkLst>
        </pc:grpChg>
        <pc:grpChg chg="add mod topLvl">
          <ac:chgData name="design studio moara" userId="bb76c698d5ed7a70" providerId="LiveId" clId="{1285200B-2F2C-4D22-8DEA-9F4DC38BC19E}" dt="2024-01-23T03:06:07.943" v="9491" actId="165"/>
          <ac:grpSpMkLst>
            <pc:docMk/>
            <pc:sldMk cId="1446191656" sldId="404"/>
            <ac:grpSpMk id="64" creationId="{5D0DEB4D-5FE8-7D29-11F0-BFA278B18CE0}"/>
          </ac:grpSpMkLst>
        </pc:grpChg>
        <pc:grpChg chg="add del mod">
          <ac:chgData name="design studio moara" userId="bb76c698d5ed7a70" providerId="LiveId" clId="{1285200B-2F2C-4D22-8DEA-9F4DC38BC19E}" dt="2024-01-23T02:32:46.953" v="8788" actId="165"/>
          <ac:grpSpMkLst>
            <pc:docMk/>
            <pc:sldMk cId="1446191656" sldId="404"/>
            <ac:grpSpMk id="65" creationId="{214AED9D-6702-BE3F-E838-536D195ADC08}"/>
          </ac:grpSpMkLst>
        </pc:grpChg>
        <pc:grpChg chg="add del mod">
          <ac:chgData name="design studio moara" userId="bb76c698d5ed7a70" providerId="LiveId" clId="{1285200B-2F2C-4D22-8DEA-9F4DC38BC19E}" dt="2024-01-23T02:32:46.953" v="8788" actId="165"/>
          <ac:grpSpMkLst>
            <pc:docMk/>
            <pc:sldMk cId="1446191656" sldId="404"/>
            <ac:grpSpMk id="66" creationId="{6EF8B5A7-C0C0-35FB-10ED-79EEEBA09BA2}"/>
          </ac:grpSpMkLst>
        </pc:grpChg>
        <pc:grpChg chg="add mod topLvl">
          <ac:chgData name="design studio moara" userId="bb76c698d5ed7a70" providerId="LiveId" clId="{1285200B-2F2C-4D22-8DEA-9F4DC38BC19E}" dt="2024-01-23T05:52:00.206" v="11813" actId="12788"/>
          <ac:grpSpMkLst>
            <pc:docMk/>
            <pc:sldMk cId="1446191656" sldId="404"/>
            <ac:grpSpMk id="67" creationId="{1336EF8F-6E52-34D9-BDDD-11D3A003FF26}"/>
          </ac:grpSpMkLst>
        </pc:grpChg>
        <pc:grpChg chg="add mod topLvl">
          <ac:chgData name="design studio moara" userId="bb76c698d5ed7a70" providerId="LiveId" clId="{1285200B-2F2C-4D22-8DEA-9F4DC38BC19E}" dt="2024-01-23T05:52:03.956" v="11814" actId="12788"/>
          <ac:grpSpMkLst>
            <pc:docMk/>
            <pc:sldMk cId="1446191656" sldId="404"/>
            <ac:grpSpMk id="68" creationId="{3A022C66-174E-B35E-0AD1-3475361C1DB0}"/>
          </ac:grpSpMkLst>
        </pc:grpChg>
        <pc:grpChg chg="add mod topLvl">
          <ac:chgData name="design studio moara" userId="bb76c698d5ed7a70" providerId="LiveId" clId="{1285200B-2F2C-4D22-8DEA-9F4DC38BC19E}" dt="2024-01-23T05:52:00.206" v="11813" actId="12788"/>
          <ac:grpSpMkLst>
            <pc:docMk/>
            <pc:sldMk cId="1446191656" sldId="404"/>
            <ac:grpSpMk id="69" creationId="{EF0A862C-EC3A-8C1B-76EC-0110CD286272}"/>
          </ac:grpSpMkLst>
        </pc:grpChg>
        <pc:grpChg chg="add mod topLvl">
          <ac:chgData name="design studio moara" userId="bb76c698d5ed7a70" providerId="LiveId" clId="{1285200B-2F2C-4D22-8DEA-9F4DC38BC19E}" dt="2024-01-23T05:52:03.956" v="11814" actId="12788"/>
          <ac:grpSpMkLst>
            <pc:docMk/>
            <pc:sldMk cId="1446191656" sldId="404"/>
            <ac:grpSpMk id="70" creationId="{ECDA07A1-E8F6-13ED-BFCB-877057D968A8}"/>
          </ac:grpSpMkLst>
        </pc:grpChg>
        <pc:grpChg chg="add del mod">
          <ac:chgData name="design studio moara" userId="bb76c698d5ed7a70" providerId="LiveId" clId="{1285200B-2F2C-4D22-8DEA-9F4DC38BC19E}" dt="2024-01-23T02:38:06.597" v="8964" actId="165"/>
          <ac:grpSpMkLst>
            <pc:docMk/>
            <pc:sldMk cId="1446191656" sldId="404"/>
            <ac:grpSpMk id="74" creationId="{0B20CEC9-4F49-3D15-40E8-A6BE0B3CFE7D}"/>
          </ac:grpSpMkLst>
        </pc:grpChg>
        <pc:grpChg chg="add del mod">
          <ac:chgData name="design studio moara" userId="bb76c698d5ed7a70" providerId="LiveId" clId="{1285200B-2F2C-4D22-8DEA-9F4DC38BC19E}" dt="2024-01-23T03:06:07.943" v="9491" actId="165"/>
          <ac:grpSpMkLst>
            <pc:docMk/>
            <pc:sldMk cId="1446191656" sldId="404"/>
            <ac:grpSpMk id="80" creationId="{7F4D5231-9ACC-0FF7-E019-09C8B709E991}"/>
          </ac:grpSpMkLst>
        </pc:grpChg>
        <pc:picChg chg="add mod topLvl">
          <ac:chgData name="design studio moara" userId="bb76c698d5ed7a70" providerId="LiveId" clId="{1285200B-2F2C-4D22-8DEA-9F4DC38BC19E}" dt="2024-01-23T05:51:17.705" v="11788" actId="12788"/>
          <ac:picMkLst>
            <pc:docMk/>
            <pc:sldMk cId="1446191656" sldId="404"/>
            <ac:picMk id="54" creationId="{27374C06-14EE-A8E6-59DE-8B736FA51C9D}"/>
          </ac:picMkLst>
        </pc:picChg>
        <pc:cxnChg chg="mod">
          <ac:chgData name="design studio moara" userId="bb76c698d5ed7a70" providerId="LiveId" clId="{1285200B-2F2C-4D22-8DEA-9F4DC38BC19E}" dt="2024-01-23T02:16:44.537" v="8440"/>
          <ac:cxnSpMkLst>
            <pc:docMk/>
            <pc:sldMk cId="1446191656" sldId="404"/>
            <ac:cxnSpMk id="9" creationId="{4119CC44-F5BB-BAF5-DD4B-904342218B01}"/>
          </ac:cxnSpMkLst>
        </pc:cxnChg>
        <pc:cxnChg chg="mod">
          <ac:chgData name="design studio moara" userId="bb76c698d5ed7a70" providerId="LiveId" clId="{1285200B-2F2C-4D22-8DEA-9F4DC38BC19E}" dt="2024-01-23T02:16:44.537" v="8440"/>
          <ac:cxnSpMkLst>
            <pc:docMk/>
            <pc:sldMk cId="1446191656" sldId="404"/>
            <ac:cxnSpMk id="10" creationId="{E8882B8B-C92D-2D8C-7D4D-0FDAB040F12F}"/>
          </ac:cxnSpMkLst>
        </pc:cxnChg>
        <pc:cxnChg chg="mod">
          <ac:chgData name="design studio moara" userId="bb76c698d5ed7a70" providerId="LiveId" clId="{1285200B-2F2C-4D22-8DEA-9F4DC38BC19E}" dt="2024-01-23T02:16:44.537" v="8440"/>
          <ac:cxnSpMkLst>
            <pc:docMk/>
            <pc:sldMk cId="1446191656" sldId="404"/>
            <ac:cxnSpMk id="11" creationId="{468D8ACA-EB62-FC8F-0082-5C64A78036D5}"/>
          </ac:cxnSpMkLst>
        </pc:cxnChg>
        <pc:cxnChg chg="mod">
          <ac:chgData name="design studio moara" userId="bb76c698d5ed7a70" providerId="LiveId" clId="{1285200B-2F2C-4D22-8DEA-9F4DC38BC19E}" dt="2024-01-23T02:23:34.418" v="8510" actId="165"/>
          <ac:cxnSpMkLst>
            <pc:docMk/>
            <pc:sldMk cId="1446191656" sldId="404"/>
            <ac:cxnSpMk id="33" creationId="{F7ED2C3B-EA53-ABC6-E7DE-1F2F6770DE9E}"/>
          </ac:cxnSpMkLst>
        </pc:cxnChg>
        <pc:cxnChg chg="mod">
          <ac:chgData name="design studio moara" userId="bb76c698d5ed7a70" providerId="LiveId" clId="{1285200B-2F2C-4D22-8DEA-9F4DC38BC19E}" dt="2024-01-23T02:23:34.418" v="8510" actId="165"/>
          <ac:cxnSpMkLst>
            <pc:docMk/>
            <pc:sldMk cId="1446191656" sldId="404"/>
            <ac:cxnSpMk id="34" creationId="{2E3B7F0F-6EDC-6DFD-1161-585FF791006D}"/>
          </ac:cxnSpMkLst>
        </pc:cxnChg>
        <pc:cxnChg chg="mod">
          <ac:chgData name="design studio moara" userId="bb76c698d5ed7a70" providerId="LiveId" clId="{1285200B-2F2C-4D22-8DEA-9F4DC38BC19E}" dt="2024-01-23T02:23:34.418" v="8510" actId="165"/>
          <ac:cxnSpMkLst>
            <pc:docMk/>
            <pc:sldMk cId="1446191656" sldId="404"/>
            <ac:cxnSpMk id="35" creationId="{1E7D48FB-A87F-1176-09AE-734AE149146A}"/>
          </ac:cxnSpMkLst>
        </pc:cxnChg>
      </pc:sldChg>
      <pc:sldChg chg="addSp delSp modSp add mod">
        <pc:chgData name="design studio moara" userId="bb76c698d5ed7a70" providerId="LiveId" clId="{1285200B-2F2C-4D22-8DEA-9F4DC38BC19E}" dt="2024-01-23T05:50:41.733" v="11740" actId="207"/>
        <pc:sldMkLst>
          <pc:docMk/>
          <pc:sldMk cId="2637614721" sldId="405"/>
        </pc:sldMkLst>
        <pc:spChg chg="mod topLvl">
          <ac:chgData name="design studio moara" userId="bb76c698d5ed7a70" providerId="LiveId" clId="{1285200B-2F2C-4D22-8DEA-9F4DC38BC19E}" dt="2024-01-23T02:13:25.761" v="8401" actId="164"/>
          <ac:spMkLst>
            <pc:docMk/>
            <pc:sldMk cId="2637614721" sldId="405"/>
            <ac:spMk id="4" creationId="{B4F03DF4-B078-B438-9B82-06C0F70908DF}"/>
          </ac:spMkLst>
        </pc:spChg>
        <pc:spChg chg="del mod">
          <ac:chgData name="design studio moara" userId="bb76c698d5ed7a70" providerId="LiveId" clId="{1285200B-2F2C-4D22-8DEA-9F4DC38BC19E}" dt="2024-01-23T02:12:04.218" v="8379" actId="478"/>
          <ac:spMkLst>
            <pc:docMk/>
            <pc:sldMk cId="2637614721" sldId="405"/>
            <ac:spMk id="12" creationId="{B2FA4087-FE29-B309-7B77-CBB90BD9BDD0}"/>
          </ac:spMkLst>
        </pc:spChg>
        <pc:spChg chg="mod topLvl">
          <ac:chgData name="design studio moara" userId="bb76c698d5ed7a70" providerId="LiveId" clId="{1285200B-2F2C-4D22-8DEA-9F4DC38BC19E}" dt="2024-01-23T02:13:33.426" v="8405" actId="14100"/>
          <ac:spMkLst>
            <pc:docMk/>
            <pc:sldMk cId="2637614721" sldId="405"/>
            <ac:spMk id="16" creationId="{D35F35FF-690F-092D-4C46-D69416540CDC}"/>
          </ac:spMkLst>
        </pc:spChg>
        <pc:spChg chg="mod topLvl">
          <ac:chgData name="design studio moara" userId="bb76c698d5ed7a70" providerId="LiveId" clId="{1285200B-2F2C-4D22-8DEA-9F4DC38BC19E}" dt="2024-01-23T02:13:25.761" v="8401" actId="164"/>
          <ac:spMkLst>
            <pc:docMk/>
            <pc:sldMk cId="2637614721" sldId="405"/>
            <ac:spMk id="17" creationId="{3FB63038-FDC4-AF46-96F3-E604F0D422FF}"/>
          </ac:spMkLst>
        </pc:spChg>
        <pc:spChg chg="add mod">
          <ac:chgData name="design studio moara" userId="bb76c698d5ed7a70" providerId="LiveId" clId="{1285200B-2F2C-4D22-8DEA-9F4DC38BC19E}" dt="2024-01-23T02:14:31.427" v="8425" actId="1076"/>
          <ac:spMkLst>
            <pc:docMk/>
            <pc:sldMk cId="2637614721" sldId="405"/>
            <ac:spMk id="18" creationId="{DD235399-C75C-E5E7-4ACF-48A8CB82C66E}"/>
          </ac:spMkLst>
        </pc:spChg>
        <pc:spChg chg="mod">
          <ac:chgData name="design studio moara" userId="bb76c698d5ed7a70" providerId="LiveId" clId="{1285200B-2F2C-4D22-8DEA-9F4DC38BC19E}" dt="2024-01-23T02:16:10.794" v="8438" actId="14100"/>
          <ac:spMkLst>
            <pc:docMk/>
            <pc:sldMk cId="2637614721" sldId="405"/>
            <ac:spMk id="28" creationId="{3E4C7011-A94F-9C47-E1EF-46147E2CAACB}"/>
          </ac:spMkLst>
        </pc:spChg>
        <pc:spChg chg="mod">
          <ac:chgData name="design studio moara" userId="bb76c698d5ed7a70" providerId="LiveId" clId="{1285200B-2F2C-4D22-8DEA-9F4DC38BC19E}" dt="2024-01-23T02:13:48.205" v="8411"/>
          <ac:spMkLst>
            <pc:docMk/>
            <pc:sldMk cId="2637614721" sldId="405"/>
            <ac:spMk id="32" creationId="{1EB41648-73FA-C721-117D-36DFC95EEC7F}"/>
          </ac:spMkLst>
        </pc:spChg>
        <pc:spChg chg="mod">
          <ac:chgData name="design studio moara" userId="bb76c698d5ed7a70" providerId="LiveId" clId="{1285200B-2F2C-4D22-8DEA-9F4DC38BC19E}" dt="2024-01-23T02:13:54.639" v="8414" actId="14100"/>
          <ac:spMkLst>
            <pc:docMk/>
            <pc:sldMk cId="2637614721" sldId="405"/>
            <ac:spMk id="33" creationId="{98682336-32CB-49B3-776C-D66359972EC1}"/>
          </ac:spMkLst>
        </pc:spChg>
        <pc:spChg chg="mod">
          <ac:chgData name="design studio moara" userId="bb76c698d5ed7a70" providerId="LiveId" clId="{1285200B-2F2C-4D22-8DEA-9F4DC38BC19E}" dt="2024-01-23T02:13:56.072" v="8416" actId="1076"/>
          <ac:spMkLst>
            <pc:docMk/>
            <pc:sldMk cId="2637614721" sldId="405"/>
            <ac:spMk id="34" creationId="{F6860815-AA23-8F8B-5A2A-69150AB8D456}"/>
          </ac:spMkLst>
        </pc:spChg>
        <pc:spChg chg="mod">
          <ac:chgData name="design studio moara" userId="bb76c698d5ed7a70" providerId="LiveId" clId="{1285200B-2F2C-4D22-8DEA-9F4DC38BC19E}" dt="2024-01-23T02:14:23.422" v="8424" actId="12789"/>
          <ac:spMkLst>
            <pc:docMk/>
            <pc:sldMk cId="2637614721" sldId="405"/>
            <ac:spMk id="43" creationId="{EEC4425B-BDDD-FCAA-3646-C8F8BCB505AE}"/>
          </ac:spMkLst>
        </pc:spChg>
        <pc:spChg chg="mod">
          <ac:chgData name="design studio moara" userId="bb76c698d5ed7a70" providerId="LiveId" clId="{1285200B-2F2C-4D22-8DEA-9F4DC38BC19E}" dt="2024-01-23T02:43:48.878" v="9151"/>
          <ac:spMkLst>
            <pc:docMk/>
            <pc:sldMk cId="2637614721" sldId="405"/>
            <ac:spMk id="44" creationId="{14D64D26-0ADC-12B4-A144-2807C9C8CDD2}"/>
          </ac:spMkLst>
        </pc:spChg>
        <pc:spChg chg="mod">
          <ac:chgData name="design studio moara" userId="bb76c698d5ed7a70" providerId="LiveId" clId="{1285200B-2F2C-4D22-8DEA-9F4DC38BC19E}" dt="2024-01-23T02:43:48.878" v="9151"/>
          <ac:spMkLst>
            <pc:docMk/>
            <pc:sldMk cId="2637614721" sldId="405"/>
            <ac:spMk id="45" creationId="{8329531E-F3F9-92A0-C089-67C033D46A11}"/>
          </ac:spMkLst>
        </pc:spChg>
        <pc:spChg chg="mod">
          <ac:chgData name="design studio moara" userId="bb76c698d5ed7a70" providerId="LiveId" clId="{1285200B-2F2C-4D22-8DEA-9F4DC38BC19E}" dt="2024-01-23T02:43:48.878" v="9151"/>
          <ac:spMkLst>
            <pc:docMk/>
            <pc:sldMk cId="2637614721" sldId="405"/>
            <ac:spMk id="47" creationId="{4B048DDC-C8C0-9F51-E0FD-BDE8EBF69EF4}"/>
          </ac:spMkLst>
        </pc:spChg>
        <pc:spChg chg="mod">
          <ac:chgData name="design studio moara" userId="bb76c698d5ed7a70" providerId="LiveId" clId="{1285200B-2F2C-4D22-8DEA-9F4DC38BC19E}" dt="2024-01-23T02:43:48.878" v="9151"/>
          <ac:spMkLst>
            <pc:docMk/>
            <pc:sldMk cId="2637614721" sldId="405"/>
            <ac:spMk id="48" creationId="{3EA24937-8A1D-62F3-09DD-1C855C1AE764}"/>
          </ac:spMkLst>
        </pc:spChg>
        <pc:spChg chg="mod">
          <ac:chgData name="design studio moara" userId="bb76c698d5ed7a70" providerId="LiveId" clId="{1285200B-2F2C-4D22-8DEA-9F4DC38BC19E}" dt="2024-01-23T02:43:48.878" v="9151"/>
          <ac:spMkLst>
            <pc:docMk/>
            <pc:sldMk cId="2637614721" sldId="405"/>
            <ac:spMk id="50" creationId="{984F4462-34FC-947C-8D9F-C5FB908F2CD6}"/>
          </ac:spMkLst>
        </pc:spChg>
        <pc:spChg chg="mod">
          <ac:chgData name="design studio moara" userId="bb76c698d5ed7a70" providerId="LiveId" clId="{1285200B-2F2C-4D22-8DEA-9F4DC38BC19E}" dt="2024-01-23T02:43:48.878" v="9151"/>
          <ac:spMkLst>
            <pc:docMk/>
            <pc:sldMk cId="2637614721" sldId="405"/>
            <ac:spMk id="51" creationId="{B9C95CC8-3743-C4FA-3689-0735253A453B}"/>
          </ac:spMkLst>
        </pc:spChg>
        <pc:spChg chg="mod">
          <ac:chgData name="design studio moara" userId="bb76c698d5ed7a70" providerId="LiveId" clId="{1285200B-2F2C-4D22-8DEA-9F4DC38BC19E}" dt="2024-01-23T05:50:35.535" v="11738" actId="692"/>
          <ac:spMkLst>
            <pc:docMk/>
            <pc:sldMk cId="2637614721" sldId="405"/>
            <ac:spMk id="53" creationId="{2FD4FE42-4C49-66C8-D51D-A6E88B7294A5}"/>
          </ac:spMkLst>
        </pc:spChg>
        <pc:spChg chg="mod">
          <ac:chgData name="design studio moara" userId="bb76c698d5ed7a70" providerId="LiveId" clId="{1285200B-2F2C-4D22-8DEA-9F4DC38BC19E}" dt="2024-01-23T05:50:39.122" v="11739" actId="207"/>
          <ac:spMkLst>
            <pc:docMk/>
            <pc:sldMk cId="2637614721" sldId="405"/>
            <ac:spMk id="54" creationId="{7A08BABE-2CC8-32D9-D142-6EEB3DDCA636}"/>
          </ac:spMkLst>
        </pc:spChg>
        <pc:spChg chg="mod">
          <ac:chgData name="design studio moara" userId="bb76c698d5ed7a70" providerId="LiveId" clId="{1285200B-2F2C-4D22-8DEA-9F4DC38BC19E}" dt="2024-01-23T02:43:58.279" v="9152" actId="12788"/>
          <ac:spMkLst>
            <pc:docMk/>
            <pc:sldMk cId="2637614721" sldId="405"/>
            <ac:spMk id="56" creationId="{13002BCF-ECFE-F9B8-9997-8BC6026D8163}"/>
          </ac:spMkLst>
        </pc:spChg>
        <pc:spChg chg="mod">
          <ac:chgData name="design studio moara" userId="bb76c698d5ed7a70" providerId="LiveId" clId="{1285200B-2F2C-4D22-8DEA-9F4DC38BC19E}" dt="2024-01-23T02:44:03.169" v="9153" actId="12788"/>
          <ac:spMkLst>
            <pc:docMk/>
            <pc:sldMk cId="2637614721" sldId="405"/>
            <ac:spMk id="59" creationId="{C0EBD266-4878-02B2-AB07-73BDF9244B1A}"/>
          </ac:spMkLst>
        </pc:spChg>
        <pc:spChg chg="del mod topLvl">
          <ac:chgData name="design studio moara" userId="bb76c698d5ed7a70" providerId="LiveId" clId="{1285200B-2F2C-4D22-8DEA-9F4DC38BC19E}" dt="2024-01-23T02:43:48.470" v="9150" actId="478"/>
          <ac:spMkLst>
            <pc:docMk/>
            <pc:sldMk cId="2637614721" sldId="405"/>
            <ac:spMk id="60" creationId="{B9E1EB4F-5BD7-5F6C-A443-5AA79A407A24}"/>
          </ac:spMkLst>
        </pc:spChg>
        <pc:spChg chg="del mod topLvl">
          <ac:chgData name="design studio moara" userId="bb76c698d5ed7a70" providerId="LiveId" clId="{1285200B-2F2C-4D22-8DEA-9F4DC38BC19E}" dt="2024-01-23T02:43:48.470" v="9150" actId="478"/>
          <ac:spMkLst>
            <pc:docMk/>
            <pc:sldMk cId="2637614721" sldId="405"/>
            <ac:spMk id="63" creationId="{EB2C31FE-7690-0BD1-AAF1-B9A6B7639305}"/>
          </ac:spMkLst>
        </pc:spChg>
        <pc:spChg chg="mod">
          <ac:chgData name="design studio moara" userId="bb76c698d5ed7a70" providerId="LiveId" clId="{1285200B-2F2C-4D22-8DEA-9F4DC38BC19E}" dt="2024-01-23T02:44:06.561" v="9154" actId="12788"/>
          <ac:spMkLst>
            <pc:docMk/>
            <pc:sldMk cId="2637614721" sldId="405"/>
            <ac:spMk id="76" creationId="{722A35D7-665B-92B0-9558-9AAFD8BE489B}"/>
          </ac:spMkLst>
        </pc:spChg>
        <pc:spChg chg="del mod topLvl">
          <ac:chgData name="design studio moara" userId="bb76c698d5ed7a70" providerId="LiveId" clId="{1285200B-2F2C-4D22-8DEA-9F4DC38BC19E}" dt="2024-01-23T02:43:48.470" v="9150" actId="478"/>
          <ac:spMkLst>
            <pc:docMk/>
            <pc:sldMk cId="2637614721" sldId="405"/>
            <ac:spMk id="77" creationId="{202347A4-9FBE-77BA-C9FF-683F5CF2E1EF}"/>
          </ac:spMkLst>
        </pc:spChg>
        <pc:spChg chg="mod">
          <ac:chgData name="design studio moara" userId="bb76c698d5ed7a70" providerId="LiveId" clId="{1285200B-2F2C-4D22-8DEA-9F4DC38BC19E}" dt="2024-01-23T05:50:41.733" v="11740" actId="207"/>
          <ac:spMkLst>
            <pc:docMk/>
            <pc:sldMk cId="2637614721" sldId="405"/>
            <ac:spMk id="95" creationId="{F0063A27-59D7-8E3E-7C13-7311CCE4EA3A}"/>
          </ac:spMkLst>
        </pc:spChg>
        <pc:spChg chg="del mod topLvl">
          <ac:chgData name="design studio moara" userId="bb76c698d5ed7a70" providerId="LiveId" clId="{1285200B-2F2C-4D22-8DEA-9F4DC38BC19E}" dt="2024-01-23T02:43:48.470" v="9150" actId="478"/>
          <ac:spMkLst>
            <pc:docMk/>
            <pc:sldMk cId="2637614721" sldId="405"/>
            <ac:spMk id="96" creationId="{C17D732A-47A0-3662-96D0-62E6D0BFE750}"/>
          </ac:spMkLst>
        </pc:spChg>
        <pc:spChg chg="mod">
          <ac:chgData name="design studio moara" userId="bb76c698d5ed7a70" providerId="LiveId" clId="{1285200B-2F2C-4D22-8DEA-9F4DC38BC19E}" dt="2024-01-23T05:50:22.604" v="11733" actId="692"/>
          <ac:spMkLst>
            <pc:docMk/>
            <pc:sldMk cId="2637614721" sldId="405"/>
            <ac:spMk id="97" creationId="{38A4E326-CB99-FEE4-58FF-5F09156D4A1A}"/>
          </ac:spMkLst>
        </pc:spChg>
        <pc:spChg chg="mod">
          <ac:chgData name="design studio moara" userId="bb76c698d5ed7a70" providerId="LiveId" clId="{1285200B-2F2C-4D22-8DEA-9F4DC38BC19E}" dt="2024-01-23T05:50:22.604" v="11733" actId="692"/>
          <ac:spMkLst>
            <pc:docMk/>
            <pc:sldMk cId="2637614721" sldId="405"/>
            <ac:spMk id="98" creationId="{6D9BFCA2-55F1-0A84-D48C-42093604D795}"/>
          </ac:spMkLst>
        </pc:spChg>
        <pc:spChg chg="mod">
          <ac:chgData name="design studio moara" userId="bb76c698d5ed7a70" providerId="LiveId" clId="{1285200B-2F2C-4D22-8DEA-9F4DC38BC19E}" dt="2024-01-23T05:50:22.604" v="11733" actId="692"/>
          <ac:spMkLst>
            <pc:docMk/>
            <pc:sldMk cId="2637614721" sldId="405"/>
            <ac:spMk id="99" creationId="{11AD1024-B8B4-C330-7DE4-58280909A900}"/>
          </ac:spMkLst>
        </pc:spChg>
        <pc:spChg chg="mod">
          <ac:chgData name="design studio moara" userId="bb76c698d5ed7a70" providerId="LiveId" clId="{1285200B-2F2C-4D22-8DEA-9F4DC38BC19E}" dt="2024-01-23T05:50:22.604" v="11733" actId="692"/>
          <ac:spMkLst>
            <pc:docMk/>
            <pc:sldMk cId="2637614721" sldId="405"/>
            <ac:spMk id="100" creationId="{415A828F-5CAC-E79A-41E1-C415036DDCD3}"/>
          </ac:spMkLst>
        </pc:spChg>
        <pc:spChg chg="mod">
          <ac:chgData name="design studio moara" userId="bb76c698d5ed7a70" providerId="LiveId" clId="{1285200B-2F2C-4D22-8DEA-9F4DC38BC19E}" dt="2024-01-23T05:50:22.604" v="11733" actId="692"/>
          <ac:spMkLst>
            <pc:docMk/>
            <pc:sldMk cId="2637614721" sldId="405"/>
            <ac:spMk id="101" creationId="{990CB0F8-0812-9AE7-85BB-C03D554B0806}"/>
          </ac:spMkLst>
        </pc:spChg>
        <pc:spChg chg="mod">
          <ac:chgData name="design studio moara" userId="bb76c698d5ed7a70" providerId="LiveId" clId="{1285200B-2F2C-4D22-8DEA-9F4DC38BC19E}" dt="2024-01-23T05:50:22.604" v="11733" actId="692"/>
          <ac:spMkLst>
            <pc:docMk/>
            <pc:sldMk cId="2637614721" sldId="405"/>
            <ac:spMk id="102" creationId="{CF207F99-6571-EDFD-D1EE-CF87663C9B53}"/>
          </ac:spMkLst>
        </pc:spChg>
        <pc:spChg chg="mod">
          <ac:chgData name="design studio moara" userId="bb76c698d5ed7a70" providerId="LiveId" clId="{1285200B-2F2C-4D22-8DEA-9F4DC38BC19E}" dt="2024-01-23T05:50:22.604" v="11733" actId="692"/>
          <ac:spMkLst>
            <pc:docMk/>
            <pc:sldMk cId="2637614721" sldId="405"/>
            <ac:spMk id="103" creationId="{24F04F60-B337-CCC7-8BCD-4939ECD6D0EA}"/>
          </ac:spMkLst>
        </pc:spChg>
        <pc:spChg chg="mod">
          <ac:chgData name="design studio moara" userId="bb76c698d5ed7a70" providerId="LiveId" clId="{1285200B-2F2C-4D22-8DEA-9F4DC38BC19E}" dt="2024-01-23T05:50:22.604" v="11733" actId="692"/>
          <ac:spMkLst>
            <pc:docMk/>
            <pc:sldMk cId="2637614721" sldId="405"/>
            <ac:spMk id="104" creationId="{5D485F70-97DC-CA81-887A-88E3EAC343E0}"/>
          </ac:spMkLst>
        </pc:spChg>
        <pc:spChg chg="mod">
          <ac:chgData name="design studio moara" userId="bb76c698d5ed7a70" providerId="LiveId" clId="{1285200B-2F2C-4D22-8DEA-9F4DC38BC19E}" dt="2024-01-23T05:50:22.604" v="11733" actId="692"/>
          <ac:spMkLst>
            <pc:docMk/>
            <pc:sldMk cId="2637614721" sldId="405"/>
            <ac:spMk id="105" creationId="{C5AB385D-6AEF-E54C-E4F7-4D346979D565}"/>
          </ac:spMkLst>
        </pc:spChg>
        <pc:spChg chg="mod">
          <ac:chgData name="design studio moara" userId="bb76c698d5ed7a70" providerId="LiveId" clId="{1285200B-2F2C-4D22-8DEA-9F4DC38BC19E}" dt="2024-01-23T05:50:25.114" v="11734" actId="207"/>
          <ac:spMkLst>
            <pc:docMk/>
            <pc:sldMk cId="2637614721" sldId="405"/>
            <ac:spMk id="106" creationId="{FB170688-26F5-E952-9303-706CDEC4CD3B}"/>
          </ac:spMkLst>
        </pc:spChg>
        <pc:grpChg chg="add del mod">
          <ac:chgData name="design studio moara" userId="bb76c698d5ed7a70" providerId="LiveId" clId="{1285200B-2F2C-4D22-8DEA-9F4DC38BC19E}" dt="2024-01-23T02:12:44.394" v="8390" actId="165"/>
          <ac:grpSpMkLst>
            <pc:docMk/>
            <pc:sldMk cId="2637614721" sldId="405"/>
            <ac:grpSpMk id="2" creationId="{BD5EBB1B-4375-8289-5B64-9CDB557E7556}"/>
          </ac:grpSpMkLst>
        </pc:grpChg>
        <pc:grpChg chg="del mod">
          <ac:chgData name="design studio moara" userId="bb76c698d5ed7a70" providerId="LiveId" clId="{1285200B-2F2C-4D22-8DEA-9F4DC38BC19E}" dt="2024-01-23T02:12:04.218" v="8379" actId="478"/>
          <ac:grpSpMkLst>
            <pc:docMk/>
            <pc:sldMk cId="2637614721" sldId="405"/>
            <ac:grpSpMk id="10" creationId="{61A17BAE-B6E3-FEFA-C273-11DDD28D1AC6}"/>
          </ac:grpSpMkLst>
        </pc:grpChg>
        <pc:grpChg chg="del mod topLvl">
          <ac:chgData name="design studio moara" userId="bb76c698d5ed7a70" providerId="LiveId" clId="{1285200B-2F2C-4D22-8DEA-9F4DC38BC19E}" dt="2024-01-23T02:12:59.855" v="8395" actId="165"/>
          <ac:grpSpMkLst>
            <pc:docMk/>
            <pc:sldMk cId="2637614721" sldId="405"/>
            <ac:grpSpMk id="11" creationId="{889834B6-A448-874A-44CF-9DE7EB412A93}"/>
          </ac:grpSpMkLst>
        </pc:grpChg>
        <pc:grpChg chg="add mod">
          <ac:chgData name="design studio moara" userId="bb76c698d5ed7a70" providerId="LiveId" clId="{1285200B-2F2C-4D22-8DEA-9F4DC38BC19E}" dt="2024-01-23T02:13:14.885" v="8399" actId="164"/>
          <ac:grpSpMkLst>
            <pc:docMk/>
            <pc:sldMk cId="2637614721" sldId="405"/>
            <ac:grpSpMk id="26" creationId="{23D46ECD-8769-B39E-6F36-753C80D4A890}"/>
          </ac:grpSpMkLst>
        </pc:grpChg>
        <pc:grpChg chg="add mod ord">
          <ac:chgData name="design studio moara" userId="bb76c698d5ed7a70" providerId="LiveId" clId="{1285200B-2F2C-4D22-8DEA-9F4DC38BC19E}" dt="2024-01-23T02:13:45.122" v="8410" actId="167"/>
          <ac:grpSpMkLst>
            <pc:docMk/>
            <pc:sldMk cId="2637614721" sldId="405"/>
            <ac:grpSpMk id="27" creationId="{F1B32366-CE98-E864-7052-8B855F7FC2B8}"/>
          </ac:grpSpMkLst>
        </pc:grpChg>
        <pc:grpChg chg="del">
          <ac:chgData name="design studio moara" userId="bb76c698d5ed7a70" providerId="LiveId" clId="{1285200B-2F2C-4D22-8DEA-9F4DC38BC19E}" dt="2024-01-23T02:14:35.301" v="8426" actId="165"/>
          <ac:grpSpMkLst>
            <pc:docMk/>
            <pc:sldMk cId="2637614721" sldId="405"/>
            <ac:grpSpMk id="29" creationId="{EAF6BD0E-AB0B-6B28-37BF-8110DCA485D9}"/>
          </ac:grpSpMkLst>
        </pc:grpChg>
        <pc:grpChg chg="add mod ord">
          <ac:chgData name="design studio moara" userId="bb76c698d5ed7a70" providerId="LiveId" clId="{1285200B-2F2C-4D22-8DEA-9F4DC38BC19E}" dt="2024-01-23T02:14:23.422" v="8424" actId="12789"/>
          <ac:grpSpMkLst>
            <pc:docMk/>
            <pc:sldMk cId="2637614721" sldId="405"/>
            <ac:grpSpMk id="31" creationId="{C3C83BDD-4B2F-DBF3-4493-CB6BA1374523}"/>
          </ac:grpSpMkLst>
        </pc:grpChg>
        <pc:grpChg chg="add mod">
          <ac:chgData name="design studio moara" userId="bb76c698d5ed7a70" providerId="LiveId" clId="{1285200B-2F2C-4D22-8DEA-9F4DC38BC19E}" dt="2024-01-23T02:43:58.279" v="9152" actId="12788"/>
          <ac:grpSpMkLst>
            <pc:docMk/>
            <pc:sldMk cId="2637614721" sldId="405"/>
            <ac:grpSpMk id="38" creationId="{083094CE-8A96-15F5-75F7-570E2C29D84B}"/>
          </ac:grpSpMkLst>
        </pc:grpChg>
        <pc:grpChg chg="add mod">
          <ac:chgData name="design studio moara" userId="bb76c698d5ed7a70" providerId="LiveId" clId="{1285200B-2F2C-4D22-8DEA-9F4DC38BC19E}" dt="2024-01-23T02:44:03.169" v="9153" actId="12788"/>
          <ac:grpSpMkLst>
            <pc:docMk/>
            <pc:sldMk cId="2637614721" sldId="405"/>
            <ac:grpSpMk id="46" creationId="{BD23A3D5-AAD2-14D9-83E7-2293DF14F41D}"/>
          </ac:grpSpMkLst>
        </pc:grpChg>
        <pc:grpChg chg="add mod">
          <ac:chgData name="design studio moara" userId="bb76c698d5ed7a70" providerId="LiveId" clId="{1285200B-2F2C-4D22-8DEA-9F4DC38BC19E}" dt="2024-01-23T02:44:06.561" v="9154" actId="12788"/>
          <ac:grpSpMkLst>
            <pc:docMk/>
            <pc:sldMk cId="2637614721" sldId="405"/>
            <ac:grpSpMk id="49" creationId="{711D327A-39D1-9DF2-5EBE-58035C157ACC}"/>
          </ac:grpSpMkLst>
        </pc:grpChg>
        <pc:grpChg chg="add mod">
          <ac:chgData name="design studio moara" userId="bb76c698d5ed7a70" providerId="LiveId" clId="{1285200B-2F2C-4D22-8DEA-9F4DC38BC19E}" dt="2024-01-23T02:44:10.226" v="9155" actId="12788"/>
          <ac:grpSpMkLst>
            <pc:docMk/>
            <pc:sldMk cId="2637614721" sldId="405"/>
            <ac:grpSpMk id="52" creationId="{7996E78B-60E5-B1C6-CA50-A02B880624E6}"/>
          </ac:grpSpMkLst>
        </pc:grpChg>
        <pc:grpChg chg="mod">
          <ac:chgData name="design studio moara" userId="bb76c698d5ed7a70" providerId="LiveId" clId="{1285200B-2F2C-4D22-8DEA-9F4DC38BC19E}" dt="2024-01-23T05:50:20.966" v="11732" actId="207"/>
          <ac:grpSpMkLst>
            <pc:docMk/>
            <pc:sldMk cId="2637614721" sldId="405"/>
            <ac:grpSpMk id="94" creationId="{D95F0B5F-3964-0D70-2E94-C0CD292A1973}"/>
          </ac:grpSpMkLst>
        </pc:grpChg>
        <pc:graphicFrameChg chg="del">
          <ac:chgData name="design studio moara" userId="bb76c698d5ed7a70" providerId="LiveId" clId="{1285200B-2F2C-4D22-8DEA-9F4DC38BC19E}" dt="2024-01-23T02:13:36.931" v="8406" actId="478"/>
          <ac:graphicFrameMkLst>
            <pc:docMk/>
            <pc:sldMk cId="2637614721" sldId="405"/>
            <ac:graphicFrameMk id="7" creationId="{A27C92BD-3EF4-B4FB-EB35-B331259F8ECD}"/>
          </ac:graphicFrameMkLst>
        </pc:graphicFrameChg>
        <pc:graphicFrameChg chg="add del">
          <ac:chgData name="design studio moara" userId="bb76c698d5ed7a70" providerId="LiveId" clId="{1285200B-2F2C-4D22-8DEA-9F4DC38BC19E}" dt="2024-01-23T02:14:08.966" v="8421" actId="478"/>
          <ac:graphicFrameMkLst>
            <pc:docMk/>
            <pc:sldMk cId="2637614721" sldId="405"/>
            <ac:graphicFrameMk id="42" creationId="{9D83D3EF-422D-D615-2BEA-2434BD922D1F}"/>
          </ac:graphicFrameMkLst>
        </pc:graphicFrameChg>
      </pc:sldChg>
      <pc:sldChg chg="addSp delSp modSp add mod modClrScheme chgLayout">
        <pc:chgData name="design studio moara" userId="bb76c698d5ed7a70" providerId="LiveId" clId="{1285200B-2F2C-4D22-8DEA-9F4DC38BC19E}" dt="2024-01-23T05:56:04.085" v="11866" actId="21"/>
        <pc:sldMkLst>
          <pc:docMk/>
          <pc:sldMk cId="852698275" sldId="406"/>
        </pc:sldMkLst>
        <pc:spChg chg="add del mod">
          <ac:chgData name="design studio moara" userId="bb76c698d5ed7a70" providerId="LiveId" clId="{1285200B-2F2C-4D22-8DEA-9F4DC38BC19E}" dt="2024-01-23T02:47:38.542" v="9177" actId="478"/>
          <ac:spMkLst>
            <pc:docMk/>
            <pc:sldMk cId="852698275" sldId="406"/>
            <ac:spMk id="3" creationId="{CCEE6962-6ECA-1A71-6E6B-BB6B9FB17F1A}"/>
          </ac:spMkLst>
        </pc:spChg>
        <pc:spChg chg="del">
          <ac:chgData name="design studio moara" userId="bb76c698d5ed7a70" providerId="LiveId" clId="{1285200B-2F2C-4D22-8DEA-9F4DC38BC19E}" dt="2024-01-23T02:47:20.777" v="9174" actId="478"/>
          <ac:spMkLst>
            <pc:docMk/>
            <pc:sldMk cId="852698275" sldId="406"/>
            <ac:spMk id="4" creationId="{440CB26E-48E2-63A9-F408-C2152745929D}"/>
          </ac:spMkLst>
        </pc:spChg>
        <pc:spChg chg="add mod">
          <ac:chgData name="design studio moara" userId="bb76c698d5ed7a70" providerId="LiveId" clId="{1285200B-2F2C-4D22-8DEA-9F4DC38BC19E}" dt="2024-01-23T03:13:25.202" v="9635" actId="1038"/>
          <ac:spMkLst>
            <pc:docMk/>
            <pc:sldMk cId="852698275" sldId="406"/>
            <ac:spMk id="5" creationId="{F609A050-95B4-A20F-ABC9-6B8A92299A2C}"/>
          </ac:spMkLst>
        </pc:spChg>
        <pc:spChg chg="add del mod topLvl">
          <ac:chgData name="design studio moara" userId="bb76c698d5ed7a70" providerId="LiveId" clId="{1285200B-2F2C-4D22-8DEA-9F4DC38BC19E}" dt="2024-01-23T03:05:10.712" v="9489" actId="478"/>
          <ac:spMkLst>
            <pc:docMk/>
            <pc:sldMk cId="852698275" sldId="406"/>
            <ac:spMk id="6" creationId="{BA53387F-CBB6-A856-1512-1FB470342C5F}"/>
          </ac:spMkLst>
        </pc:spChg>
        <pc:spChg chg="add del mod topLvl">
          <ac:chgData name="design studio moara" userId="bb76c698d5ed7a70" providerId="LiveId" clId="{1285200B-2F2C-4D22-8DEA-9F4DC38BC19E}" dt="2024-01-23T03:05:10.712" v="9489" actId="478"/>
          <ac:spMkLst>
            <pc:docMk/>
            <pc:sldMk cId="852698275" sldId="406"/>
            <ac:spMk id="7" creationId="{0A6F01D5-56C3-72DA-2034-E31A8671A0F1}"/>
          </ac:spMkLst>
        </pc:spChg>
        <pc:spChg chg="add del mod ord">
          <ac:chgData name="design studio moara" userId="bb76c698d5ed7a70" providerId="LiveId" clId="{1285200B-2F2C-4D22-8DEA-9F4DC38BC19E}" dt="2024-01-23T02:53:37.753" v="9237" actId="478"/>
          <ac:spMkLst>
            <pc:docMk/>
            <pc:sldMk cId="852698275" sldId="406"/>
            <ac:spMk id="8" creationId="{D6AE0CFB-2000-3253-98C4-649E6DF3CF0F}"/>
          </ac:spMkLst>
        </pc:spChg>
        <pc:spChg chg="mod">
          <ac:chgData name="design studio moara" userId="bb76c698d5ed7a70" providerId="LiveId" clId="{1285200B-2F2C-4D22-8DEA-9F4DC38BC19E}" dt="2024-01-23T02:44:46.189" v="9163" actId="20577"/>
          <ac:spMkLst>
            <pc:docMk/>
            <pc:sldMk cId="852698275" sldId="406"/>
            <ac:spMk id="13" creationId="{E8773A3B-D59A-411D-FE93-CDF4CA6AA7D9}"/>
          </ac:spMkLst>
        </pc:spChg>
        <pc:spChg chg="mod">
          <ac:chgData name="design studio moara" userId="bb76c698d5ed7a70" providerId="LiveId" clId="{1285200B-2F2C-4D22-8DEA-9F4DC38BC19E}" dt="2024-01-23T02:52:39.588" v="9220" actId="122"/>
          <ac:spMkLst>
            <pc:docMk/>
            <pc:sldMk cId="852698275" sldId="406"/>
            <ac:spMk id="15" creationId="{DCD2DB19-AE13-D4DC-591D-A43C50451D10}"/>
          </ac:spMkLst>
        </pc:spChg>
        <pc:spChg chg="mod">
          <ac:chgData name="design studio moara" userId="bb76c698d5ed7a70" providerId="LiveId" clId="{1285200B-2F2C-4D22-8DEA-9F4DC38BC19E}" dt="2024-01-23T02:52:39.588" v="9220" actId="122"/>
          <ac:spMkLst>
            <pc:docMk/>
            <pc:sldMk cId="852698275" sldId="406"/>
            <ac:spMk id="17" creationId="{0B9AB00C-2A9F-0873-2D6F-A8B56A6A57A0}"/>
          </ac:spMkLst>
        </pc:spChg>
        <pc:spChg chg="mod">
          <ac:chgData name="design studio moara" userId="bb76c698d5ed7a70" providerId="LiveId" clId="{1285200B-2F2C-4D22-8DEA-9F4DC38BC19E}" dt="2024-01-23T02:52:39.588" v="9220" actId="122"/>
          <ac:spMkLst>
            <pc:docMk/>
            <pc:sldMk cId="852698275" sldId="406"/>
            <ac:spMk id="18" creationId="{34B744BC-9FB4-F3F4-13E5-C7CCBF9C4F84}"/>
          </ac:spMkLst>
        </pc:spChg>
        <pc:spChg chg="mod">
          <ac:chgData name="design studio moara" userId="bb76c698d5ed7a70" providerId="LiveId" clId="{1285200B-2F2C-4D22-8DEA-9F4DC38BC19E}" dt="2024-01-23T02:52:39.588" v="9220" actId="122"/>
          <ac:spMkLst>
            <pc:docMk/>
            <pc:sldMk cId="852698275" sldId="406"/>
            <ac:spMk id="19" creationId="{0DC4E29B-A8BE-56A0-E5D4-B3BF32A6B11E}"/>
          </ac:spMkLst>
        </pc:spChg>
        <pc:spChg chg="mod">
          <ac:chgData name="design studio moara" userId="bb76c698d5ed7a70" providerId="LiveId" clId="{1285200B-2F2C-4D22-8DEA-9F4DC38BC19E}" dt="2024-01-23T02:52:39.588" v="9220" actId="122"/>
          <ac:spMkLst>
            <pc:docMk/>
            <pc:sldMk cId="852698275" sldId="406"/>
            <ac:spMk id="20" creationId="{4D1BE13E-44BD-AF85-26FA-2167563F0D61}"/>
          </ac:spMkLst>
        </pc:spChg>
        <pc:spChg chg="add del mod">
          <ac:chgData name="design studio moara" userId="bb76c698d5ed7a70" providerId="LiveId" clId="{1285200B-2F2C-4D22-8DEA-9F4DC38BC19E}" dt="2024-01-23T03:05:04.547" v="9488" actId="478"/>
          <ac:spMkLst>
            <pc:docMk/>
            <pc:sldMk cId="852698275" sldId="406"/>
            <ac:spMk id="21" creationId="{E87ED681-EDEA-D4D9-6AE6-9679B899D28C}"/>
          </ac:spMkLst>
        </pc:spChg>
        <pc:spChg chg="add del mod">
          <ac:chgData name="design studio moara" userId="bb76c698d5ed7a70" providerId="LiveId" clId="{1285200B-2F2C-4D22-8DEA-9F4DC38BC19E}" dt="2024-01-23T03:02:24.818" v="9438" actId="478"/>
          <ac:spMkLst>
            <pc:docMk/>
            <pc:sldMk cId="852698275" sldId="406"/>
            <ac:spMk id="22" creationId="{EBBBA628-6264-24F6-270C-1A10E35A17C8}"/>
          </ac:spMkLst>
        </pc:spChg>
        <pc:spChg chg="add del mod">
          <ac:chgData name="design studio moara" userId="bb76c698d5ed7a70" providerId="LiveId" clId="{1285200B-2F2C-4D22-8DEA-9F4DC38BC19E}" dt="2024-01-23T03:02:24.818" v="9438" actId="478"/>
          <ac:spMkLst>
            <pc:docMk/>
            <pc:sldMk cId="852698275" sldId="406"/>
            <ac:spMk id="23" creationId="{63374077-3BB4-AF2F-2E8F-96FAE4CB992B}"/>
          </ac:spMkLst>
        </pc:spChg>
        <pc:spChg chg="add del mod ord">
          <ac:chgData name="design studio moara" userId="bb76c698d5ed7a70" providerId="LiveId" clId="{1285200B-2F2C-4D22-8DEA-9F4DC38BC19E}" dt="2024-01-23T03:24:43.374" v="9706" actId="21"/>
          <ac:spMkLst>
            <pc:docMk/>
            <pc:sldMk cId="852698275" sldId="406"/>
            <ac:spMk id="24" creationId="{E3DFA79C-060E-05CD-623B-9C141F0F7518}"/>
          </ac:spMkLst>
        </pc:spChg>
        <pc:spChg chg="add del mod ord">
          <ac:chgData name="design studio moara" userId="bb76c698d5ed7a70" providerId="LiveId" clId="{1285200B-2F2C-4D22-8DEA-9F4DC38BC19E}" dt="2024-01-23T03:05:10.712" v="9489" actId="478"/>
          <ac:spMkLst>
            <pc:docMk/>
            <pc:sldMk cId="852698275" sldId="406"/>
            <ac:spMk id="25" creationId="{DC46C653-9AE3-A569-2BFA-BF6C295DE81E}"/>
          </ac:spMkLst>
        </pc:spChg>
        <pc:spChg chg="add del mod">
          <ac:chgData name="design studio moara" userId="bb76c698d5ed7a70" providerId="LiveId" clId="{1285200B-2F2C-4D22-8DEA-9F4DC38BC19E}" dt="2024-01-23T03:05:03.827" v="9487" actId="478"/>
          <ac:spMkLst>
            <pc:docMk/>
            <pc:sldMk cId="852698275" sldId="406"/>
            <ac:spMk id="27" creationId="{812DFBCD-E161-1655-C7BB-0C4C4F6B7E5E}"/>
          </ac:spMkLst>
        </pc:spChg>
        <pc:spChg chg="add del mod topLvl">
          <ac:chgData name="design studio moara" userId="bb76c698d5ed7a70" providerId="LiveId" clId="{1285200B-2F2C-4D22-8DEA-9F4DC38BC19E}" dt="2024-01-23T03:24:43.374" v="9706" actId="21"/>
          <ac:spMkLst>
            <pc:docMk/>
            <pc:sldMk cId="852698275" sldId="406"/>
            <ac:spMk id="28" creationId="{C9979AFE-70F8-CC33-71E3-384AAA749A71}"/>
          </ac:spMkLst>
        </pc:spChg>
        <pc:spChg chg="add mod">
          <ac:chgData name="design studio moara" userId="bb76c698d5ed7a70" providerId="LiveId" clId="{1285200B-2F2C-4D22-8DEA-9F4DC38BC19E}" dt="2024-01-23T03:00:48.510" v="9397"/>
          <ac:spMkLst>
            <pc:docMk/>
            <pc:sldMk cId="852698275" sldId="406"/>
            <ac:spMk id="29" creationId="{1A795C3B-36A1-9659-F0F0-9716CE602638}"/>
          </ac:spMkLst>
        </pc:spChg>
        <pc:spChg chg="add del mod">
          <ac:chgData name="design studio moara" userId="bb76c698d5ed7a70" providerId="LiveId" clId="{1285200B-2F2C-4D22-8DEA-9F4DC38BC19E}" dt="2024-01-23T03:05:03.827" v="9487" actId="478"/>
          <ac:spMkLst>
            <pc:docMk/>
            <pc:sldMk cId="852698275" sldId="406"/>
            <ac:spMk id="31" creationId="{972C80CD-EDD9-0229-4D36-84A8D4022BD2}"/>
          </ac:spMkLst>
        </pc:spChg>
        <pc:spChg chg="mod">
          <ac:chgData name="design studio moara" userId="bb76c698d5ed7a70" providerId="LiveId" clId="{1285200B-2F2C-4D22-8DEA-9F4DC38BC19E}" dt="2024-01-23T03:02:25.212" v="9439"/>
          <ac:spMkLst>
            <pc:docMk/>
            <pc:sldMk cId="852698275" sldId="406"/>
            <ac:spMk id="34" creationId="{30E51511-66D7-D775-B6A8-E91922C4BE59}"/>
          </ac:spMkLst>
        </pc:spChg>
        <pc:spChg chg="mod">
          <ac:chgData name="design studio moara" userId="bb76c698d5ed7a70" providerId="LiveId" clId="{1285200B-2F2C-4D22-8DEA-9F4DC38BC19E}" dt="2024-01-23T03:02:30.885" v="9441"/>
          <ac:spMkLst>
            <pc:docMk/>
            <pc:sldMk cId="852698275" sldId="406"/>
            <ac:spMk id="47" creationId="{6AC64A13-1627-23E1-7F4B-9D1AC25F402B}"/>
          </ac:spMkLst>
        </pc:spChg>
        <pc:spChg chg="add mod">
          <ac:chgData name="design studio moara" userId="bb76c698d5ed7a70" providerId="LiveId" clId="{1285200B-2F2C-4D22-8DEA-9F4DC38BC19E}" dt="2024-01-23T03:24:23.407" v="9702" actId="165"/>
          <ac:spMkLst>
            <pc:docMk/>
            <pc:sldMk cId="852698275" sldId="406"/>
            <ac:spMk id="61" creationId="{5F1B992F-75A5-816F-5FB4-A25472852147}"/>
          </ac:spMkLst>
        </pc:spChg>
        <pc:spChg chg="add mod">
          <ac:chgData name="design studio moara" userId="bb76c698d5ed7a70" providerId="LiveId" clId="{1285200B-2F2C-4D22-8DEA-9F4DC38BC19E}" dt="2024-01-23T03:24:23.407" v="9702" actId="165"/>
          <ac:spMkLst>
            <pc:docMk/>
            <pc:sldMk cId="852698275" sldId="406"/>
            <ac:spMk id="62" creationId="{6758B6B8-410F-5CD1-4725-F88D32BD44EC}"/>
          </ac:spMkLst>
        </pc:spChg>
        <pc:spChg chg="add del mod">
          <ac:chgData name="design studio moara" userId="bb76c698d5ed7a70" providerId="LiveId" clId="{1285200B-2F2C-4D22-8DEA-9F4DC38BC19E}" dt="2024-01-23T03:07:18.605" v="9510" actId="478"/>
          <ac:spMkLst>
            <pc:docMk/>
            <pc:sldMk cId="852698275" sldId="406"/>
            <ac:spMk id="65" creationId="{EC4828A8-3BBE-9B42-910F-9E1FCEBF094B}"/>
          </ac:spMkLst>
        </pc:spChg>
        <pc:spChg chg="del mod topLvl">
          <ac:chgData name="design studio moara" userId="bb76c698d5ed7a70" providerId="LiveId" clId="{1285200B-2F2C-4D22-8DEA-9F4DC38BC19E}" dt="2024-01-23T03:08:49.523" v="9529" actId="478"/>
          <ac:spMkLst>
            <pc:docMk/>
            <pc:sldMk cId="852698275" sldId="406"/>
            <ac:spMk id="71" creationId="{355E197D-7839-DA99-CF70-A82F152D9030}"/>
          </ac:spMkLst>
        </pc:spChg>
        <pc:spChg chg="mod topLvl">
          <ac:chgData name="design studio moara" userId="bb76c698d5ed7a70" providerId="LiveId" clId="{1285200B-2F2C-4D22-8DEA-9F4DC38BC19E}" dt="2024-01-23T05:55:56.359" v="11853" actId="207"/>
          <ac:spMkLst>
            <pc:docMk/>
            <pc:sldMk cId="852698275" sldId="406"/>
            <ac:spMk id="72" creationId="{3AF9E7A7-BFDE-CC05-B6FE-D48AE59D34FF}"/>
          </ac:spMkLst>
        </pc:spChg>
        <pc:spChg chg="mod">
          <ac:chgData name="design studio moara" userId="bb76c698d5ed7a70" providerId="LiveId" clId="{1285200B-2F2C-4D22-8DEA-9F4DC38BC19E}" dt="2024-01-23T03:31:47.959" v="9836" actId="207"/>
          <ac:spMkLst>
            <pc:docMk/>
            <pc:sldMk cId="852698275" sldId="406"/>
            <ac:spMk id="77" creationId="{E8D8A706-5721-37FE-1278-4A4B4B9C03F8}"/>
          </ac:spMkLst>
        </pc:spChg>
        <pc:spChg chg="mod">
          <ac:chgData name="design studio moara" userId="bb76c698d5ed7a70" providerId="LiveId" clId="{1285200B-2F2C-4D22-8DEA-9F4DC38BC19E}" dt="2024-01-23T03:31:47.959" v="9836" actId="207"/>
          <ac:spMkLst>
            <pc:docMk/>
            <pc:sldMk cId="852698275" sldId="406"/>
            <ac:spMk id="78" creationId="{F0A3DD5F-45A5-58B9-9129-9A9442B6C365}"/>
          </ac:spMkLst>
        </pc:spChg>
        <pc:spChg chg="mod">
          <ac:chgData name="design studio moara" userId="bb76c698d5ed7a70" providerId="LiveId" clId="{1285200B-2F2C-4D22-8DEA-9F4DC38BC19E}" dt="2024-01-23T03:31:47.959" v="9836" actId="207"/>
          <ac:spMkLst>
            <pc:docMk/>
            <pc:sldMk cId="852698275" sldId="406"/>
            <ac:spMk id="79" creationId="{6D287E80-4945-2944-F61F-8A3989B3005B}"/>
          </ac:spMkLst>
        </pc:spChg>
        <pc:spChg chg="mod">
          <ac:chgData name="design studio moara" userId="bb76c698d5ed7a70" providerId="LiveId" clId="{1285200B-2F2C-4D22-8DEA-9F4DC38BC19E}" dt="2024-01-23T03:31:47.959" v="9836" actId="207"/>
          <ac:spMkLst>
            <pc:docMk/>
            <pc:sldMk cId="852698275" sldId="406"/>
            <ac:spMk id="81" creationId="{7233A968-DA0D-7DE1-DBA9-0B963068FDC2}"/>
          </ac:spMkLst>
        </pc:spChg>
        <pc:spChg chg="mod">
          <ac:chgData name="design studio moara" userId="bb76c698d5ed7a70" providerId="LiveId" clId="{1285200B-2F2C-4D22-8DEA-9F4DC38BC19E}" dt="2024-01-23T03:31:47.959" v="9836" actId="207"/>
          <ac:spMkLst>
            <pc:docMk/>
            <pc:sldMk cId="852698275" sldId="406"/>
            <ac:spMk id="82" creationId="{49B80F35-97CE-CFEC-C999-0DC100656C39}"/>
          </ac:spMkLst>
        </pc:spChg>
        <pc:spChg chg="add mod">
          <ac:chgData name="design studio moara" userId="bb76c698d5ed7a70" providerId="LiveId" clId="{1285200B-2F2C-4D22-8DEA-9F4DC38BC19E}" dt="2024-01-23T05:55:56.359" v="11853" actId="207"/>
          <ac:spMkLst>
            <pc:docMk/>
            <pc:sldMk cId="852698275" sldId="406"/>
            <ac:spMk id="85" creationId="{4352B753-41D5-E696-9525-63BDC02ADB29}"/>
          </ac:spMkLst>
        </pc:spChg>
        <pc:spChg chg="mod">
          <ac:chgData name="design studio moara" userId="bb76c698d5ed7a70" providerId="LiveId" clId="{1285200B-2F2C-4D22-8DEA-9F4DC38BC19E}" dt="2024-01-23T03:09:17.594" v="9534"/>
          <ac:spMkLst>
            <pc:docMk/>
            <pc:sldMk cId="852698275" sldId="406"/>
            <ac:spMk id="88" creationId="{C965027D-FC7E-03C3-A1B2-BAB2B7AC49B3}"/>
          </ac:spMkLst>
        </pc:spChg>
        <pc:spChg chg="mod">
          <ac:chgData name="design studio moara" userId="bb76c698d5ed7a70" providerId="LiveId" clId="{1285200B-2F2C-4D22-8DEA-9F4DC38BC19E}" dt="2024-01-23T03:09:21.456" v="9536" actId="207"/>
          <ac:spMkLst>
            <pc:docMk/>
            <pc:sldMk cId="852698275" sldId="406"/>
            <ac:spMk id="90" creationId="{53F98F72-112E-C7CC-5A73-9283111FD65E}"/>
          </ac:spMkLst>
        </pc:spChg>
        <pc:spChg chg="mod">
          <ac:chgData name="design studio moara" userId="bb76c698d5ed7a70" providerId="LiveId" clId="{1285200B-2F2C-4D22-8DEA-9F4DC38BC19E}" dt="2024-01-23T03:09:21.456" v="9536" actId="207"/>
          <ac:spMkLst>
            <pc:docMk/>
            <pc:sldMk cId="852698275" sldId="406"/>
            <ac:spMk id="91" creationId="{AA841F02-56AE-6669-9E2C-B013D26FA992}"/>
          </ac:spMkLst>
        </pc:spChg>
        <pc:spChg chg="add mod">
          <ac:chgData name="design studio moara" userId="bb76c698d5ed7a70" providerId="LiveId" clId="{1285200B-2F2C-4D22-8DEA-9F4DC38BC19E}" dt="2024-01-23T05:55:56.359" v="11853" actId="207"/>
          <ac:spMkLst>
            <pc:docMk/>
            <pc:sldMk cId="852698275" sldId="406"/>
            <ac:spMk id="92" creationId="{16AD6855-6EB2-78AB-E558-CD7F5A9C1AE7}"/>
          </ac:spMkLst>
        </pc:spChg>
        <pc:spChg chg="mod">
          <ac:chgData name="design studio moara" userId="bb76c698d5ed7a70" providerId="LiveId" clId="{1285200B-2F2C-4D22-8DEA-9F4DC38BC19E}" dt="2024-01-23T03:11:14.711" v="9587"/>
          <ac:spMkLst>
            <pc:docMk/>
            <pc:sldMk cId="852698275" sldId="406"/>
            <ac:spMk id="95" creationId="{8D1B7829-1B8D-0F2E-AEFD-91219DB499C5}"/>
          </ac:spMkLst>
        </pc:spChg>
        <pc:spChg chg="mod">
          <ac:chgData name="design studio moara" userId="bb76c698d5ed7a70" providerId="LiveId" clId="{1285200B-2F2C-4D22-8DEA-9F4DC38BC19E}" dt="2024-01-23T03:13:53.776" v="9649" actId="1076"/>
          <ac:spMkLst>
            <pc:docMk/>
            <pc:sldMk cId="852698275" sldId="406"/>
            <ac:spMk id="97" creationId="{0445FBA8-7127-9414-858E-17EAEE60B2E8}"/>
          </ac:spMkLst>
        </pc:spChg>
        <pc:spChg chg="mod">
          <ac:chgData name="design studio moara" userId="bb76c698d5ed7a70" providerId="LiveId" clId="{1285200B-2F2C-4D22-8DEA-9F4DC38BC19E}" dt="2024-01-23T03:11:19.976" v="9589" actId="207"/>
          <ac:spMkLst>
            <pc:docMk/>
            <pc:sldMk cId="852698275" sldId="406"/>
            <ac:spMk id="98" creationId="{2DE5E76F-47FF-40F2-EB81-5C7348098791}"/>
          </ac:spMkLst>
        </pc:spChg>
        <pc:spChg chg="mod">
          <ac:chgData name="design studio moara" userId="bb76c698d5ed7a70" providerId="LiveId" clId="{1285200B-2F2C-4D22-8DEA-9F4DC38BC19E}" dt="2024-01-23T03:11:24.131" v="9592"/>
          <ac:spMkLst>
            <pc:docMk/>
            <pc:sldMk cId="852698275" sldId="406"/>
            <ac:spMk id="100" creationId="{CA0DF0BD-22B3-CC60-18B2-5CCAE6676DB5}"/>
          </ac:spMkLst>
        </pc:spChg>
        <pc:spChg chg="mod">
          <ac:chgData name="design studio moara" userId="bb76c698d5ed7a70" providerId="LiveId" clId="{1285200B-2F2C-4D22-8DEA-9F4DC38BC19E}" dt="2024-01-23T03:11:24.131" v="9592"/>
          <ac:spMkLst>
            <pc:docMk/>
            <pc:sldMk cId="852698275" sldId="406"/>
            <ac:spMk id="102" creationId="{32AAD6EB-9955-1124-04B1-2677209C295F}"/>
          </ac:spMkLst>
        </pc:spChg>
        <pc:spChg chg="mod">
          <ac:chgData name="design studio moara" userId="bb76c698d5ed7a70" providerId="LiveId" clId="{1285200B-2F2C-4D22-8DEA-9F4DC38BC19E}" dt="2024-01-23T03:11:24.131" v="9592"/>
          <ac:spMkLst>
            <pc:docMk/>
            <pc:sldMk cId="852698275" sldId="406"/>
            <ac:spMk id="103" creationId="{4BADAB5B-5603-4208-D256-8ACE87433E57}"/>
          </ac:spMkLst>
        </pc:spChg>
        <pc:spChg chg="add del mod ord">
          <ac:chgData name="design studio moara" userId="bb76c698d5ed7a70" providerId="LiveId" clId="{1285200B-2F2C-4D22-8DEA-9F4DC38BC19E}" dt="2024-01-23T05:56:04.085" v="11866" actId="21"/>
          <ac:spMkLst>
            <pc:docMk/>
            <pc:sldMk cId="852698275" sldId="406"/>
            <ac:spMk id="104" creationId="{E5183C17-B522-765E-5F93-96D41BAD8521}"/>
          </ac:spMkLst>
        </pc:spChg>
        <pc:spChg chg="add del mod topLvl">
          <ac:chgData name="design studio moara" userId="bb76c698d5ed7a70" providerId="LiveId" clId="{1285200B-2F2C-4D22-8DEA-9F4DC38BC19E}" dt="2024-01-23T03:24:43.374" v="9706" actId="21"/>
          <ac:spMkLst>
            <pc:docMk/>
            <pc:sldMk cId="852698275" sldId="406"/>
            <ac:spMk id="106" creationId="{4DD83F55-615C-313E-827A-DB6CBC15BE4B}"/>
          </ac:spMkLst>
        </pc:spChg>
        <pc:spChg chg="mod">
          <ac:chgData name="design studio moara" userId="bb76c698d5ed7a70" providerId="LiveId" clId="{1285200B-2F2C-4D22-8DEA-9F4DC38BC19E}" dt="2024-01-23T03:24:30.644" v="9703" actId="165"/>
          <ac:spMkLst>
            <pc:docMk/>
            <pc:sldMk cId="852698275" sldId="406"/>
            <ac:spMk id="108" creationId="{0D5CE89B-C803-CB32-970E-01A0A8975E12}"/>
          </ac:spMkLst>
        </pc:spChg>
        <pc:spChg chg="mod">
          <ac:chgData name="design studio moara" userId="bb76c698d5ed7a70" providerId="LiveId" clId="{1285200B-2F2C-4D22-8DEA-9F4DC38BC19E}" dt="2024-01-23T03:24:30.644" v="9703" actId="165"/>
          <ac:spMkLst>
            <pc:docMk/>
            <pc:sldMk cId="852698275" sldId="406"/>
            <ac:spMk id="109" creationId="{909E672F-C56F-0C6D-D651-41975FCD2D0A}"/>
          </ac:spMkLst>
        </pc:spChg>
        <pc:spChg chg="add del mod topLvl">
          <ac:chgData name="design studio moara" userId="bb76c698d5ed7a70" providerId="LiveId" clId="{1285200B-2F2C-4D22-8DEA-9F4DC38BC19E}" dt="2024-01-23T03:24:43.374" v="9706" actId="21"/>
          <ac:spMkLst>
            <pc:docMk/>
            <pc:sldMk cId="852698275" sldId="406"/>
            <ac:spMk id="111" creationId="{CD9E5FB0-5CC9-2610-94E4-19229C43A597}"/>
          </ac:spMkLst>
        </pc:spChg>
        <pc:spChg chg="mod">
          <ac:chgData name="design studio moara" userId="bb76c698d5ed7a70" providerId="LiveId" clId="{1285200B-2F2C-4D22-8DEA-9F4DC38BC19E}" dt="2024-01-23T03:24:30.644" v="9703" actId="165"/>
          <ac:spMkLst>
            <pc:docMk/>
            <pc:sldMk cId="852698275" sldId="406"/>
            <ac:spMk id="113" creationId="{355551DD-6C96-7054-619F-00C0B4C03EB7}"/>
          </ac:spMkLst>
        </pc:spChg>
        <pc:spChg chg="mod">
          <ac:chgData name="design studio moara" userId="bb76c698d5ed7a70" providerId="LiveId" clId="{1285200B-2F2C-4D22-8DEA-9F4DC38BC19E}" dt="2024-01-23T03:24:30.644" v="9703" actId="165"/>
          <ac:spMkLst>
            <pc:docMk/>
            <pc:sldMk cId="852698275" sldId="406"/>
            <ac:spMk id="114" creationId="{B8CBBAAC-E8A2-6525-BE95-C1E8180DD633}"/>
          </ac:spMkLst>
        </pc:spChg>
        <pc:spChg chg="add del mod ord">
          <ac:chgData name="design studio moara" userId="bb76c698d5ed7a70" providerId="LiveId" clId="{1285200B-2F2C-4D22-8DEA-9F4DC38BC19E}" dt="2024-01-23T03:29:15.065" v="9762" actId="931"/>
          <ac:spMkLst>
            <pc:docMk/>
            <pc:sldMk cId="852698275" sldId="406"/>
            <ac:spMk id="115" creationId="{4CDC17DF-6644-A7A3-F707-FF7C9317B5EC}"/>
          </ac:spMkLst>
        </pc:spChg>
        <pc:spChg chg="add del mod ord">
          <ac:chgData name="design studio moara" userId="bb76c698d5ed7a70" providerId="LiveId" clId="{1285200B-2F2C-4D22-8DEA-9F4DC38BC19E}" dt="2024-01-23T03:27:35.411" v="9746" actId="931"/>
          <ac:spMkLst>
            <pc:docMk/>
            <pc:sldMk cId="852698275" sldId="406"/>
            <ac:spMk id="116" creationId="{474CDF9A-2CE2-DA01-7468-9C301F0E02F0}"/>
          </ac:spMkLst>
        </pc:spChg>
        <pc:spChg chg="add del mod ord">
          <ac:chgData name="design studio moara" userId="bb76c698d5ed7a70" providerId="LiveId" clId="{1285200B-2F2C-4D22-8DEA-9F4DC38BC19E}" dt="2024-01-23T03:27:28.756" v="9743" actId="931"/>
          <ac:spMkLst>
            <pc:docMk/>
            <pc:sldMk cId="852698275" sldId="406"/>
            <ac:spMk id="117" creationId="{C8904B36-E481-2014-5275-81A1188EC633}"/>
          </ac:spMkLst>
        </pc:spChg>
        <pc:spChg chg="add del mod ord">
          <ac:chgData name="design studio moara" userId="bb76c698d5ed7a70" providerId="LiveId" clId="{1285200B-2F2C-4D22-8DEA-9F4DC38BC19E}" dt="2024-01-23T03:28:45.010" v="9753" actId="931"/>
          <ac:spMkLst>
            <pc:docMk/>
            <pc:sldMk cId="852698275" sldId="406"/>
            <ac:spMk id="118" creationId="{E82B14D4-E26F-A427-9D08-AA882B4D1E26}"/>
          </ac:spMkLst>
        </pc:spChg>
        <pc:spChg chg="add del mod">
          <ac:chgData name="design studio moara" userId="bb76c698d5ed7a70" providerId="LiveId" clId="{1285200B-2F2C-4D22-8DEA-9F4DC38BC19E}" dt="2024-01-23T03:28:36.254" v="9750" actId="931"/>
          <ac:spMkLst>
            <pc:docMk/>
            <pc:sldMk cId="852698275" sldId="406"/>
            <ac:spMk id="126" creationId="{302D42DD-6F58-2F0B-7284-BC35B2CD7C80}"/>
          </ac:spMkLst>
        </pc:spChg>
        <pc:spChg chg="add del mod">
          <ac:chgData name="design studio moara" userId="bb76c698d5ed7a70" providerId="LiveId" clId="{1285200B-2F2C-4D22-8DEA-9F4DC38BC19E}" dt="2024-01-23T03:30:03.459" v="9823" actId="478"/>
          <ac:spMkLst>
            <pc:docMk/>
            <pc:sldMk cId="852698275" sldId="406"/>
            <ac:spMk id="134" creationId="{F1AF476A-08D0-B262-86A5-12DC02EE0DA6}"/>
          </ac:spMkLst>
        </pc:spChg>
        <pc:spChg chg="mod">
          <ac:chgData name="design studio moara" userId="bb76c698d5ed7a70" providerId="LiveId" clId="{1285200B-2F2C-4D22-8DEA-9F4DC38BC19E}" dt="2024-01-23T03:32:18.917" v="9839"/>
          <ac:spMkLst>
            <pc:docMk/>
            <pc:sldMk cId="852698275" sldId="406"/>
            <ac:spMk id="136" creationId="{6DE94851-C8E3-5D2F-FA25-EE81C6F87292}"/>
          </ac:spMkLst>
        </pc:spChg>
        <pc:spChg chg="add del mod ord">
          <ac:chgData name="design studio moara" userId="bb76c698d5ed7a70" providerId="LiveId" clId="{1285200B-2F2C-4D22-8DEA-9F4DC38BC19E}" dt="2024-01-23T05:55:58.342" v="11856" actId="700"/>
          <ac:spMkLst>
            <pc:docMk/>
            <pc:sldMk cId="852698275" sldId="406"/>
            <ac:spMk id="141" creationId="{360BE00E-C725-A54F-AE0E-B9DEBB505448}"/>
          </ac:spMkLst>
        </pc:spChg>
        <pc:spChg chg="add del mod">
          <ac:chgData name="design studio moara" userId="bb76c698d5ed7a70" providerId="LiveId" clId="{1285200B-2F2C-4D22-8DEA-9F4DC38BC19E}" dt="2024-01-23T05:55:54.922" v="11852" actId="478"/>
          <ac:spMkLst>
            <pc:docMk/>
            <pc:sldMk cId="852698275" sldId="406"/>
            <ac:spMk id="145" creationId="{1BD38C72-6267-403B-E284-210BDE1288A7}"/>
          </ac:spMkLst>
        </pc:spChg>
        <pc:grpChg chg="add del mod">
          <ac:chgData name="design studio moara" userId="bb76c698d5ed7a70" providerId="LiveId" clId="{1285200B-2F2C-4D22-8DEA-9F4DC38BC19E}" dt="2024-01-23T03:05:10.712" v="9489" actId="478"/>
          <ac:grpSpMkLst>
            <pc:docMk/>
            <pc:sldMk cId="852698275" sldId="406"/>
            <ac:grpSpMk id="9" creationId="{BDF267DB-6545-1F3A-CF4D-6E82A61D7E60}"/>
          </ac:grpSpMkLst>
        </pc:grpChg>
        <pc:grpChg chg="mod">
          <ac:chgData name="design studio moara" userId="bb76c698d5ed7a70" providerId="LiveId" clId="{1285200B-2F2C-4D22-8DEA-9F4DC38BC19E}" dt="2024-01-23T02:52:18.184" v="9211" actId="207"/>
          <ac:grpSpMkLst>
            <pc:docMk/>
            <pc:sldMk cId="852698275" sldId="406"/>
            <ac:grpSpMk id="10" creationId="{8C8531EA-2CCB-4A05-3D3A-98F2E4EF99DA}"/>
          </ac:grpSpMkLst>
        </pc:grpChg>
        <pc:grpChg chg="mod">
          <ac:chgData name="design studio moara" userId="bb76c698d5ed7a70" providerId="LiveId" clId="{1285200B-2F2C-4D22-8DEA-9F4DC38BC19E}" dt="2024-01-23T02:52:18.184" v="9211" actId="207"/>
          <ac:grpSpMkLst>
            <pc:docMk/>
            <pc:sldMk cId="852698275" sldId="406"/>
            <ac:grpSpMk id="11" creationId="{107B0FAA-40C6-03A4-E4E1-EBD7C47FC0F8}"/>
          </ac:grpSpMkLst>
        </pc:grpChg>
        <pc:grpChg chg="add del mod">
          <ac:chgData name="design studio moara" userId="bb76c698d5ed7a70" providerId="LiveId" clId="{1285200B-2F2C-4D22-8DEA-9F4DC38BC19E}" dt="2024-01-23T03:03:37.238" v="9465" actId="165"/>
          <ac:grpSpMkLst>
            <pc:docMk/>
            <pc:sldMk cId="852698275" sldId="406"/>
            <ac:grpSpMk id="26" creationId="{5EBE9173-FC8F-AAD1-917D-14DCFE6B72DB}"/>
          </ac:grpSpMkLst>
        </pc:grpChg>
        <pc:grpChg chg="add del mod">
          <ac:chgData name="design studio moara" userId="bb76c698d5ed7a70" providerId="LiveId" clId="{1285200B-2F2C-4D22-8DEA-9F4DC38BC19E}" dt="2024-01-23T03:05:03.827" v="9487" actId="478"/>
          <ac:grpSpMkLst>
            <pc:docMk/>
            <pc:sldMk cId="852698275" sldId="406"/>
            <ac:grpSpMk id="33" creationId="{06C4FCD4-ADCB-1AFA-2105-2A24326E6B66}"/>
          </ac:grpSpMkLst>
        </pc:grpChg>
        <pc:grpChg chg="mod">
          <ac:chgData name="design studio moara" userId="bb76c698d5ed7a70" providerId="LiveId" clId="{1285200B-2F2C-4D22-8DEA-9F4DC38BC19E}" dt="2024-01-23T03:02:25.212" v="9439"/>
          <ac:grpSpMkLst>
            <pc:docMk/>
            <pc:sldMk cId="852698275" sldId="406"/>
            <ac:grpSpMk id="35" creationId="{303780BB-E7DB-6880-F7E4-01D83E0A7885}"/>
          </ac:grpSpMkLst>
        </pc:grpChg>
        <pc:grpChg chg="add del mod">
          <ac:chgData name="design studio moara" userId="bb76c698d5ed7a70" providerId="LiveId" clId="{1285200B-2F2C-4D22-8DEA-9F4DC38BC19E}" dt="2024-01-23T03:05:03.827" v="9487" actId="478"/>
          <ac:grpSpMkLst>
            <pc:docMk/>
            <pc:sldMk cId="852698275" sldId="406"/>
            <ac:grpSpMk id="46" creationId="{E81A6DC6-F04B-A194-2374-4504D2FB5A0F}"/>
          </ac:grpSpMkLst>
        </pc:grpChg>
        <pc:grpChg chg="mod">
          <ac:chgData name="design studio moara" userId="bb76c698d5ed7a70" providerId="LiveId" clId="{1285200B-2F2C-4D22-8DEA-9F4DC38BC19E}" dt="2024-01-23T03:02:30.885" v="9441"/>
          <ac:grpSpMkLst>
            <pc:docMk/>
            <pc:sldMk cId="852698275" sldId="406"/>
            <ac:grpSpMk id="48" creationId="{2A935035-9365-DBB3-B1E3-686FBDFD3386}"/>
          </ac:grpSpMkLst>
        </pc:grpChg>
        <pc:grpChg chg="add del mod">
          <ac:chgData name="design studio moara" userId="bb76c698d5ed7a70" providerId="LiveId" clId="{1285200B-2F2C-4D22-8DEA-9F4DC38BC19E}" dt="2024-01-23T03:07:06.135" v="9507" actId="165"/>
          <ac:grpSpMkLst>
            <pc:docMk/>
            <pc:sldMk cId="852698275" sldId="406"/>
            <ac:grpSpMk id="66" creationId="{01206FDC-2230-5069-0A38-0D4E4DDED017}"/>
          </ac:grpSpMkLst>
        </pc:grpChg>
        <pc:grpChg chg="add mod">
          <ac:chgData name="design studio moara" userId="bb76c698d5ed7a70" providerId="LiveId" clId="{1285200B-2F2C-4D22-8DEA-9F4DC38BC19E}" dt="2024-01-23T03:31:53.697" v="9838" actId="1036"/>
          <ac:grpSpMkLst>
            <pc:docMk/>
            <pc:sldMk cId="852698275" sldId="406"/>
            <ac:grpSpMk id="73" creationId="{DCC67B6F-7246-FBAA-4C12-48DCF3F534F9}"/>
          </ac:grpSpMkLst>
        </pc:grpChg>
        <pc:grpChg chg="mod">
          <ac:chgData name="design studio moara" userId="bb76c698d5ed7a70" providerId="LiveId" clId="{1285200B-2F2C-4D22-8DEA-9F4DC38BC19E}" dt="2024-01-23T03:31:47.959" v="9836" actId="207"/>
          <ac:grpSpMkLst>
            <pc:docMk/>
            <pc:sldMk cId="852698275" sldId="406"/>
            <ac:grpSpMk id="74" creationId="{55AC341A-9B87-D0A5-CDC6-D492C5BFBB19}"/>
          </ac:grpSpMkLst>
        </pc:grpChg>
        <pc:grpChg chg="mod">
          <ac:chgData name="design studio moara" userId="bb76c698d5ed7a70" providerId="LiveId" clId="{1285200B-2F2C-4D22-8DEA-9F4DC38BC19E}" dt="2024-01-23T03:31:47.959" v="9836" actId="207"/>
          <ac:grpSpMkLst>
            <pc:docMk/>
            <pc:sldMk cId="852698275" sldId="406"/>
            <ac:grpSpMk id="76" creationId="{5478AFF7-0F58-C6DF-9931-9221FD92A1C3}"/>
          </ac:grpSpMkLst>
        </pc:grpChg>
        <pc:grpChg chg="del">
          <ac:chgData name="design studio moara" userId="bb76c698d5ed7a70" providerId="LiveId" clId="{1285200B-2F2C-4D22-8DEA-9F4DC38BC19E}" dt="2024-01-23T02:44:52.818" v="9164" actId="478"/>
          <ac:grpSpMkLst>
            <pc:docMk/>
            <pc:sldMk cId="852698275" sldId="406"/>
            <ac:grpSpMk id="80" creationId="{7F4D5231-9ACC-0FF7-E019-09C8B709E991}"/>
          </ac:grpSpMkLst>
        </pc:grpChg>
        <pc:grpChg chg="add mod topLvl">
          <ac:chgData name="design studio moara" userId="bb76c698d5ed7a70" providerId="LiveId" clId="{1285200B-2F2C-4D22-8DEA-9F4DC38BC19E}" dt="2024-01-23T03:24:23.407" v="9702" actId="165"/>
          <ac:grpSpMkLst>
            <pc:docMk/>
            <pc:sldMk cId="852698275" sldId="406"/>
            <ac:grpSpMk id="83" creationId="{E79A534E-6C1B-3435-32D9-778FFA70D90E}"/>
          </ac:grpSpMkLst>
        </pc:grpChg>
        <pc:grpChg chg="add del mod">
          <ac:chgData name="design studio moara" userId="bb76c698d5ed7a70" providerId="LiveId" clId="{1285200B-2F2C-4D22-8DEA-9F4DC38BC19E}" dt="2024-01-23T03:09:40.748" v="9549" actId="165"/>
          <ac:grpSpMkLst>
            <pc:docMk/>
            <pc:sldMk cId="852698275" sldId="406"/>
            <ac:grpSpMk id="86" creationId="{2FC16CBF-379C-77AD-0E40-59DEF6640CAE}"/>
          </ac:grpSpMkLst>
        </pc:grpChg>
        <pc:grpChg chg="add del mod">
          <ac:chgData name="design studio moara" userId="bb76c698d5ed7a70" providerId="LiveId" clId="{1285200B-2F2C-4D22-8DEA-9F4DC38BC19E}" dt="2024-01-23T03:09:49.409" v="9551" actId="478"/>
          <ac:grpSpMkLst>
            <pc:docMk/>
            <pc:sldMk cId="852698275" sldId="406"/>
            <ac:grpSpMk id="87" creationId="{34F9B3AE-3BA6-9A0F-A966-BFC79A98EFF1}"/>
          </ac:grpSpMkLst>
        </pc:grpChg>
        <pc:grpChg chg="mod">
          <ac:chgData name="design studio moara" userId="bb76c698d5ed7a70" providerId="LiveId" clId="{1285200B-2F2C-4D22-8DEA-9F4DC38BC19E}" dt="2024-01-23T03:09:17.594" v="9534"/>
          <ac:grpSpMkLst>
            <pc:docMk/>
            <pc:sldMk cId="852698275" sldId="406"/>
            <ac:grpSpMk id="89" creationId="{DFDFD411-FEFD-0AF5-C060-14414AB132A6}"/>
          </ac:grpSpMkLst>
        </pc:grpChg>
        <pc:grpChg chg="add del mod">
          <ac:chgData name="design studio moara" userId="bb76c698d5ed7a70" providerId="LiveId" clId="{1285200B-2F2C-4D22-8DEA-9F4DC38BC19E}" dt="2024-01-23T03:24:23.407" v="9702" actId="165"/>
          <ac:grpSpMkLst>
            <pc:docMk/>
            <pc:sldMk cId="852698275" sldId="406"/>
            <ac:grpSpMk id="93" creationId="{2B60CE86-DEFB-855C-BF4F-3AE0DB92A474}"/>
          </ac:grpSpMkLst>
        </pc:grpChg>
        <pc:grpChg chg="add del mod">
          <ac:chgData name="design studio moara" userId="bb76c698d5ed7a70" providerId="LiveId" clId="{1285200B-2F2C-4D22-8DEA-9F4DC38BC19E}" dt="2024-01-23T03:13:55.384" v="9650" actId="478"/>
          <ac:grpSpMkLst>
            <pc:docMk/>
            <pc:sldMk cId="852698275" sldId="406"/>
            <ac:grpSpMk id="94" creationId="{66C8056E-CAC9-E6B8-70E3-B3DA4070B7FD}"/>
          </ac:grpSpMkLst>
        </pc:grpChg>
        <pc:grpChg chg="mod">
          <ac:chgData name="design studio moara" userId="bb76c698d5ed7a70" providerId="LiveId" clId="{1285200B-2F2C-4D22-8DEA-9F4DC38BC19E}" dt="2024-01-23T03:11:14.711" v="9587"/>
          <ac:grpSpMkLst>
            <pc:docMk/>
            <pc:sldMk cId="852698275" sldId="406"/>
            <ac:grpSpMk id="96" creationId="{F7674039-55FA-1DA3-34DE-B17C52D9CCF1}"/>
          </ac:grpSpMkLst>
        </pc:grpChg>
        <pc:grpChg chg="add del mod">
          <ac:chgData name="design studio moara" userId="bb76c698d5ed7a70" providerId="LiveId" clId="{1285200B-2F2C-4D22-8DEA-9F4DC38BC19E}" dt="2024-01-23T03:13:55.384" v="9650" actId="478"/>
          <ac:grpSpMkLst>
            <pc:docMk/>
            <pc:sldMk cId="852698275" sldId="406"/>
            <ac:grpSpMk id="99" creationId="{687A7C27-00C3-A5E6-4217-0BFFC2A07F3B}"/>
          </ac:grpSpMkLst>
        </pc:grpChg>
        <pc:grpChg chg="mod">
          <ac:chgData name="design studio moara" userId="bb76c698d5ed7a70" providerId="LiveId" clId="{1285200B-2F2C-4D22-8DEA-9F4DC38BC19E}" dt="2024-01-23T03:11:24.131" v="9592"/>
          <ac:grpSpMkLst>
            <pc:docMk/>
            <pc:sldMk cId="852698275" sldId="406"/>
            <ac:grpSpMk id="101" creationId="{3C90D656-B2DC-4758-5A72-BB68D65657E7}"/>
          </ac:grpSpMkLst>
        </pc:grpChg>
        <pc:grpChg chg="add del mod">
          <ac:chgData name="design studio moara" userId="bb76c698d5ed7a70" providerId="LiveId" clId="{1285200B-2F2C-4D22-8DEA-9F4DC38BC19E}" dt="2024-01-23T03:24:30.644" v="9703" actId="165"/>
          <ac:grpSpMkLst>
            <pc:docMk/>
            <pc:sldMk cId="852698275" sldId="406"/>
            <ac:grpSpMk id="105" creationId="{FF02F75F-CF64-17D4-075E-8DBB41176063}"/>
          </ac:grpSpMkLst>
        </pc:grpChg>
        <pc:grpChg chg="mod topLvl">
          <ac:chgData name="design studio moara" userId="bb76c698d5ed7a70" providerId="LiveId" clId="{1285200B-2F2C-4D22-8DEA-9F4DC38BC19E}" dt="2024-01-23T03:24:30.644" v="9703" actId="165"/>
          <ac:grpSpMkLst>
            <pc:docMk/>
            <pc:sldMk cId="852698275" sldId="406"/>
            <ac:grpSpMk id="107" creationId="{22B67FB7-5F6F-0FB7-00F5-B7399A9CF839}"/>
          </ac:grpSpMkLst>
        </pc:grpChg>
        <pc:grpChg chg="add del mod">
          <ac:chgData name="design studio moara" userId="bb76c698d5ed7a70" providerId="LiveId" clId="{1285200B-2F2C-4D22-8DEA-9F4DC38BC19E}" dt="2024-01-23T03:24:30.644" v="9703" actId="165"/>
          <ac:grpSpMkLst>
            <pc:docMk/>
            <pc:sldMk cId="852698275" sldId="406"/>
            <ac:grpSpMk id="110" creationId="{5DD8CB9E-907A-7CDF-3D88-5415956FC4A5}"/>
          </ac:grpSpMkLst>
        </pc:grpChg>
        <pc:grpChg chg="mod topLvl">
          <ac:chgData name="design studio moara" userId="bb76c698d5ed7a70" providerId="LiveId" clId="{1285200B-2F2C-4D22-8DEA-9F4DC38BC19E}" dt="2024-01-23T03:24:30.644" v="9703" actId="165"/>
          <ac:grpSpMkLst>
            <pc:docMk/>
            <pc:sldMk cId="852698275" sldId="406"/>
            <ac:grpSpMk id="112" creationId="{961ECE22-17ED-8364-B219-269E4031F090}"/>
          </ac:grpSpMkLst>
        </pc:grpChg>
        <pc:grpChg chg="add mod">
          <ac:chgData name="design studio moara" userId="bb76c698d5ed7a70" providerId="LiveId" clId="{1285200B-2F2C-4D22-8DEA-9F4DC38BC19E}" dt="2024-01-23T03:32:43.369" v="9846" actId="1038"/>
          <ac:grpSpMkLst>
            <pc:docMk/>
            <pc:sldMk cId="852698275" sldId="406"/>
            <ac:grpSpMk id="135" creationId="{C387368A-655F-584D-0A00-65059D921E79}"/>
          </ac:grpSpMkLst>
        </pc:grpChg>
        <pc:grpChg chg="mod">
          <ac:chgData name="design studio moara" userId="bb76c698d5ed7a70" providerId="LiveId" clId="{1285200B-2F2C-4D22-8DEA-9F4DC38BC19E}" dt="2024-01-23T03:32:18.917" v="9839"/>
          <ac:grpSpMkLst>
            <pc:docMk/>
            <pc:sldMk cId="852698275" sldId="406"/>
            <ac:grpSpMk id="137" creationId="{9B7A7320-9118-822D-A846-571084A1A469}"/>
          </ac:grpSpMkLst>
        </pc:grpChg>
        <pc:picChg chg="add mod">
          <ac:chgData name="design studio moara" userId="bb76c698d5ed7a70" providerId="LiveId" clId="{1285200B-2F2C-4D22-8DEA-9F4DC38BC19E}" dt="2024-01-23T03:27:22.853" v="9742" actId="931"/>
          <ac:picMkLst>
            <pc:docMk/>
            <pc:sldMk cId="852698275" sldId="406"/>
            <ac:picMk id="120" creationId="{E38CAFE5-F015-F341-D498-214469DB5ACB}"/>
          </ac:picMkLst>
        </pc:picChg>
        <pc:picChg chg="add mod ord">
          <ac:chgData name="design studio moara" userId="bb76c698d5ed7a70" providerId="LiveId" clId="{1285200B-2F2C-4D22-8DEA-9F4DC38BC19E}" dt="2024-01-23T05:55:58.342" v="11856" actId="700"/>
          <ac:picMkLst>
            <pc:docMk/>
            <pc:sldMk cId="852698275" sldId="406"/>
            <ac:picMk id="122" creationId="{BA379FC0-6EED-2859-85F4-7570AF60DA4B}"/>
          </ac:picMkLst>
        </pc:picChg>
        <pc:picChg chg="add del mod">
          <ac:chgData name="design studio moara" userId="bb76c698d5ed7a70" providerId="LiveId" clId="{1285200B-2F2C-4D22-8DEA-9F4DC38BC19E}" dt="2024-01-23T03:28:30.052" v="9749" actId="478"/>
          <ac:picMkLst>
            <pc:docMk/>
            <pc:sldMk cId="852698275" sldId="406"/>
            <ac:picMk id="124" creationId="{E56F25DD-7361-2009-984C-459B0C63D805}"/>
          </ac:picMkLst>
        </pc:picChg>
        <pc:picChg chg="add mod ord modCrop">
          <ac:chgData name="design studio moara" userId="bb76c698d5ed7a70" providerId="LiveId" clId="{1285200B-2F2C-4D22-8DEA-9F4DC38BC19E}" dt="2024-01-23T05:55:58.342" v="11856" actId="700"/>
          <ac:picMkLst>
            <pc:docMk/>
            <pc:sldMk cId="852698275" sldId="406"/>
            <ac:picMk id="128" creationId="{AEE015DA-FCFC-AE48-F1D2-528EF0E600B7}"/>
          </ac:picMkLst>
        </pc:picChg>
        <pc:picChg chg="add mod ord modCrop">
          <ac:chgData name="design studio moara" userId="bb76c698d5ed7a70" providerId="LiveId" clId="{1285200B-2F2C-4D22-8DEA-9F4DC38BC19E}" dt="2024-01-23T05:55:58.342" v="11856" actId="700"/>
          <ac:picMkLst>
            <pc:docMk/>
            <pc:sldMk cId="852698275" sldId="406"/>
            <ac:picMk id="130" creationId="{BAC0A3B7-A2E0-A70B-5155-01E4022DB11B}"/>
          </ac:picMkLst>
        </pc:picChg>
        <pc:picChg chg="add del mod ord">
          <ac:chgData name="design studio moara" userId="bb76c698d5ed7a70" providerId="LiveId" clId="{1285200B-2F2C-4D22-8DEA-9F4DC38BC19E}" dt="2024-01-23T05:55:58.342" v="11856" actId="700"/>
          <ac:picMkLst>
            <pc:docMk/>
            <pc:sldMk cId="852698275" sldId="406"/>
            <ac:picMk id="132" creationId="{B2B41F15-5C99-D739-0DBF-10BBA8C5B9C3}"/>
          </ac:picMkLst>
        </pc:picChg>
        <pc:picChg chg="add del mod">
          <ac:chgData name="design studio moara" userId="bb76c698d5ed7a70" providerId="LiveId" clId="{1285200B-2F2C-4D22-8DEA-9F4DC38BC19E}" dt="2024-01-23T05:55:57.562" v="11855"/>
          <ac:picMkLst>
            <pc:docMk/>
            <pc:sldMk cId="852698275" sldId="406"/>
            <ac:picMk id="143" creationId="{5D345949-457A-5EE9-8E1E-6D1173D01E23}"/>
          </ac:picMkLst>
        </pc:picChg>
        <pc:cxnChg chg="mod">
          <ac:chgData name="design studio moara" userId="bb76c698d5ed7a70" providerId="LiveId" clId="{1285200B-2F2C-4D22-8DEA-9F4DC38BC19E}" dt="2024-01-23T03:02:25.212" v="9439"/>
          <ac:cxnSpMkLst>
            <pc:docMk/>
            <pc:sldMk cId="852698275" sldId="406"/>
            <ac:cxnSpMk id="43" creationId="{81B8DA96-D8C0-B924-C263-DEB4013A7457}"/>
          </ac:cxnSpMkLst>
        </pc:cxnChg>
        <pc:cxnChg chg="mod">
          <ac:chgData name="design studio moara" userId="bb76c698d5ed7a70" providerId="LiveId" clId="{1285200B-2F2C-4D22-8DEA-9F4DC38BC19E}" dt="2024-01-23T03:02:25.212" v="9439"/>
          <ac:cxnSpMkLst>
            <pc:docMk/>
            <pc:sldMk cId="852698275" sldId="406"/>
            <ac:cxnSpMk id="44" creationId="{20751D93-CCE3-9D3F-3E12-1BDBE1B98F99}"/>
          </ac:cxnSpMkLst>
        </pc:cxnChg>
        <pc:cxnChg chg="mod">
          <ac:chgData name="design studio moara" userId="bb76c698d5ed7a70" providerId="LiveId" clId="{1285200B-2F2C-4D22-8DEA-9F4DC38BC19E}" dt="2024-01-23T03:02:25.212" v="9439"/>
          <ac:cxnSpMkLst>
            <pc:docMk/>
            <pc:sldMk cId="852698275" sldId="406"/>
            <ac:cxnSpMk id="45" creationId="{98EE462E-3FAD-0514-CC81-8FFC97C9B6E2}"/>
          </ac:cxnSpMkLst>
        </pc:cxnChg>
        <pc:cxnChg chg="mod">
          <ac:chgData name="design studio moara" userId="bb76c698d5ed7a70" providerId="LiveId" clId="{1285200B-2F2C-4D22-8DEA-9F4DC38BC19E}" dt="2024-01-23T03:02:30.885" v="9441"/>
          <ac:cxnSpMkLst>
            <pc:docMk/>
            <pc:sldMk cId="852698275" sldId="406"/>
            <ac:cxnSpMk id="51" creationId="{237BD691-6A5F-2238-1170-24F9696385E0}"/>
          </ac:cxnSpMkLst>
        </pc:cxnChg>
        <pc:cxnChg chg="mod">
          <ac:chgData name="design studio moara" userId="bb76c698d5ed7a70" providerId="LiveId" clId="{1285200B-2F2C-4D22-8DEA-9F4DC38BC19E}" dt="2024-01-23T03:02:30.885" v="9441"/>
          <ac:cxnSpMkLst>
            <pc:docMk/>
            <pc:sldMk cId="852698275" sldId="406"/>
            <ac:cxnSpMk id="59" creationId="{A767479C-311B-8D47-988E-8C3ECED36C42}"/>
          </ac:cxnSpMkLst>
        </pc:cxnChg>
        <pc:cxnChg chg="mod">
          <ac:chgData name="design studio moara" userId="bb76c698d5ed7a70" providerId="LiveId" clId="{1285200B-2F2C-4D22-8DEA-9F4DC38BC19E}" dt="2024-01-23T03:02:30.885" v="9441"/>
          <ac:cxnSpMkLst>
            <pc:docMk/>
            <pc:sldMk cId="852698275" sldId="406"/>
            <ac:cxnSpMk id="60" creationId="{3A11303E-26AA-48C0-4C48-7D2299F106BE}"/>
          </ac:cxnSpMkLst>
        </pc:cxnChg>
        <pc:cxnChg chg="mod">
          <ac:chgData name="design studio moara" userId="bb76c698d5ed7a70" providerId="LiveId" clId="{1285200B-2F2C-4D22-8DEA-9F4DC38BC19E}" dt="2024-01-23T03:32:18.917" v="9839"/>
          <ac:cxnSpMkLst>
            <pc:docMk/>
            <pc:sldMk cId="852698275" sldId="406"/>
            <ac:cxnSpMk id="138" creationId="{5735435A-A1CF-F0ED-FD7C-7D3E05832837}"/>
          </ac:cxnSpMkLst>
        </pc:cxnChg>
        <pc:cxnChg chg="mod">
          <ac:chgData name="design studio moara" userId="bb76c698d5ed7a70" providerId="LiveId" clId="{1285200B-2F2C-4D22-8DEA-9F4DC38BC19E}" dt="2024-01-23T03:32:18.917" v="9839"/>
          <ac:cxnSpMkLst>
            <pc:docMk/>
            <pc:sldMk cId="852698275" sldId="406"/>
            <ac:cxnSpMk id="139" creationId="{49FF6991-12E6-EB9B-9783-3356AE732269}"/>
          </ac:cxnSpMkLst>
        </pc:cxnChg>
        <pc:cxnChg chg="mod">
          <ac:chgData name="design studio moara" userId="bb76c698d5ed7a70" providerId="LiveId" clId="{1285200B-2F2C-4D22-8DEA-9F4DC38BC19E}" dt="2024-01-23T03:32:18.917" v="9839"/>
          <ac:cxnSpMkLst>
            <pc:docMk/>
            <pc:sldMk cId="852698275" sldId="406"/>
            <ac:cxnSpMk id="140" creationId="{4FB35197-CF9B-66A2-52C0-11BBA9D1715B}"/>
          </ac:cxnSpMkLst>
        </pc:cxnChg>
      </pc:sldChg>
      <pc:sldChg chg="new del">
        <pc:chgData name="design studio moara" userId="bb76c698d5ed7a70" providerId="LiveId" clId="{1285200B-2F2C-4D22-8DEA-9F4DC38BC19E}" dt="2024-01-23T02:44:40.512" v="9160" actId="680"/>
        <pc:sldMkLst>
          <pc:docMk/>
          <pc:sldMk cId="1584858633" sldId="406"/>
        </pc:sldMkLst>
      </pc:sldChg>
      <pc:sldChg chg="addSp delSp modSp add mod modClrScheme chgLayout">
        <pc:chgData name="design studio moara" userId="bb76c698d5ed7a70" providerId="LiveId" clId="{1285200B-2F2C-4D22-8DEA-9F4DC38BC19E}" dt="2024-01-23T05:53:47.060" v="11830" actId="18131"/>
        <pc:sldMkLst>
          <pc:docMk/>
          <pc:sldMk cId="1591734173" sldId="407"/>
        </pc:sldMkLst>
        <pc:spChg chg="del">
          <ac:chgData name="design studio moara" userId="bb76c698d5ed7a70" providerId="LiveId" clId="{1285200B-2F2C-4D22-8DEA-9F4DC38BC19E}" dt="2024-01-23T02:45:19.392" v="9169" actId="478"/>
          <ac:spMkLst>
            <pc:docMk/>
            <pc:sldMk cId="1591734173" sldId="407"/>
            <ac:spMk id="3" creationId="{CCEE6962-6ECA-1A71-6E6B-BB6B9FB17F1A}"/>
          </ac:spMkLst>
        </pc:spChg>
        <pc:spChg chg="del">
          <ac:chgData name="design studio moara" userId="bb76c698d5ed7a70" providerId="LiveId" clId="{1285200B-2F2C-4D22-8DEA-9F4DC38BC19E}" dt="2024-01-23T03:33:21.238" v="9849" actId="478"/>
          <ac:spMkLst>
            <pc:docMk/>
            <pc:sldMk cId="1591734173" sldId="407"/>
            <ac:spMk id="4" creationId="{440CB26E-48E2-63A9-F408-C2152745929D}"/>
          </ac:spMkLst>
        </pc:spChg>
        <pc:spChg chg="add del mod">
          <ac:chgData name="design studio moara" userId="bb76c698d5ed7a70" providerId="LiveId" clId="{1285200B-2F2C-4D22-8DEA-9F4DC38BC19E}" dt="2024-01-23T03:33:35.727" v="9853" actId="478"/>
          <ac:spMkLst>
            <pc:docMk/>
            <pc:sldMk cId="1591734173" sldId="407"/>
            <ac:spMk id="5" creationId="{061FF0A0-CE9C-B728-88A9-B47B46AA2C4F}"/>
          </ac:spMkLst>
        </pc:spChg>
        <pc:spChg chg="add mod">
          <ac:chgData name="design studio moara" userId="bb76c698d5ed7a70" providerId="LiveId" clId="{1285200B-2F2C-4D22-8DEA-9F4DC38BC19E}" dt="2024-01-23T03:33:59.886" v="9868" actId="1037"/>
          <ac:spMkLst>
            <pc:docMk/>
            <pc:sldMk cId="1591734173" sldId="407"/>
            <ac:spMk id="6" creationId="{0A866A32-4873-1F8C-A50C-D6270B3C86D3}"/>
          </ac:spMkLst>
        </pc:spChg>
        <pc:spChg chg="add mod">
          <ac:chgData name="design studio moara" userId="bb76c698d5ed7a70" providerId="LiveId" clId="{1285200B-2F2C-4D22-8DEA-9F4DC38BC19E}" dt="2024-01-23T03:43:48.773" v="10057" actId="14100"/>
          <ac:spMkLst>
            <pc:docMk/>
            <pc:sldMk cId="1591734173" sldId="407"/>
            <ac:spMk id="7" creationId="{4541E9CF-FFE0-2136-B628-D6DCE81539E1}"/>
          </ac:spMkLst>
        </pc:spChg>
        <pc:spChg chg="del mod topLvl">
          <ac:chgData name="design studio moara" userId="bb76c698d5ed7a70" providerId="LiveId" clId="{1285200B-2F2C-4D22-8DEA-9F4DC38BC19E}" dt="2024-01-23T03:42:48.110" v="10043" actId="478"/>
          <ac:spMkLst>
            <pc:docMk/>
            <pc:sldMk cId="1591734173" sldId="407"/>
            <ac:spMk id="9" creationId="{EC0F79AB-D0B3-05B8-C7CD-31108196FB05}"/>
          </ac:spMkLst>
        </pc:spChg>
        <pc:spChg chg="del mod topLvl">
          <ac:chgData name="design studio moara" userId="bb76c698d5ed7a70" providerId="LiveId" clId="{1285200B-2F2C-4D22-8DEA-9F4DC38BC19E}" dt="2024-01-23T03:34:50.877" v="9874" actId="478"/>
          <ac:spMkLst>
            <pc:docMk/>
            <pc:sldMk cId="1591734173" sldId="407"/>
            <ac:spMk id="10" creationId="{0307000B-47F2-0DAF-3D6D-5080DBFAAD47}"/>
          </ac:spMkLst>
        </pc:spChg>
        <pc:spChg chg="add mod">
          <ac:chgData name="design studio moara" userId="bb76c698d5ed7a70" providerId="LiveId" clId="{1285200B-2F2C-4D22-8DEA-9F4DC38BC19E}" dt="2024-01-23T03:44:54.183" v="10081"/>
          <ac:spMkLst>
            <pc:docMk/>
            <pc:sldMk cId="1591734173" sldId="407"/>
            <ac:spMk id="11" creationId="{BC2B5002-2C38-B812-62DA-4DDA1C32EE17}"/>
          </ac:spMkLst>
        </pc:spChg>
        <pc:spChg chg="add mod">
          <ac:chgData name="design studio moara" userId="bb76c698d5ed7a70" providerId="LiveId" clId="{1285200B-2F2C-4D22-8DEA-9F4DC38BC19E}" dt="2024-01-23T03:43:56.309" v="10062" actId="1037"/>
          <ac:spMkLst>
            <pc:docMk/>
            <pc:sldMk cId="1591734173" sldId="407"/>
            <ac:spMk id="14" creationId="{991AC5EA-644F-68D8-7492-8629FA04C810}"/>
          </ac:spMkLst>
        </pc:spChg>
        <pc:spChg chg="add mod">
          <ac:chgData name="design studio moara" userId="bb76c698d5ed7a70" providerId="LiveId" clId="{1285200B-2F2C-4D22-8DEA-9F4DC38BC19E}" dt="2024-01-23T03:45:21.943" v="10093" actId="1038"/>
          <ac:spMkLst>
            <pc:docMk/>
            <pc:sldMk cId="1591734173" sldId="407"/>
            <ac:spMk id="15" creationId="{C7B6E207-7628-EDC9-ED0C-3022F87375BF}"/>
          </ac:spMkLst>
        </pc:spChg>
        <pc:spChg chg="add mod">
          <ac:chgData name="design studio moara" userId="bb76c698d5ed7a70" providerId="LiveId" clId="{1285200B-2F2C-4D22-8DEA-9F4DC38BC19E}" dt="2024-01-23T03:45:25.683" v="10094" actId="20577"/>
          <ac:spMkLst>
            <pc:docMk/>
            <pc:sldMk cId="1591734173" sldId="407"/>
            <ac:spMk id="16" creationId="{C69C03B4-3C16-0FDF-852F-3DB04BD173F4}"/>
          </ac:spMkLst>
        </pc:spChg>
        <pc:spChg chg="add mod ord">
          <ac:chgData name="design studio moara" userId="bb76c698d5ed7a70" providerId="LiveId" clId="{1285200B-2F2C-4D22-8DEA-9F4DC38BC19E}" dt="2024-01-23T03:45:58.172" v="10096" actId="14100"/>
          <ac:spMkLst>
            <pc:docMk/>
            <pc:sldMk cId="1591734173" sldId="407"/>
            <ac:spMk id="29" creationId="{BC091BC7-694F-94B9-A323-27BF9524C738}"/>
          </ac:spMkLst>
        </pc:spChg>
        <pc:spChg chg="add mod ord">
          <ac:chgData name="design studio moara" userId="bb76c698d5ed7a70" providerId="LiveId" clId="{1285200B-2F2C-4D22-8DEA-9F4DC38BC19E}" dt="2024-01-23T03:46:00.413" v="10097" actId="14100"/>
          <ac:spMkLst>
            <pc:docMk/>
            <pc:sldMk cId="1591734173" sldId="407"/>
            <ac:spMk id="30" creationId="{6466F154-FB55-7931-CBCE-939ED154632A}"/>
          </ac:spMkLst>
        </pc:spChg>
        <pc:spChg chg="add del mod">
          <ac:chgData name="design studio moara" userId="bb76c698d5ed7a70" providerId="LiveId" clId="{1285200B-2F2C-4D22-8DEA-9F4DC38BC19E}" dt="2024-01-23T03:42:31.829" v="10040" actId="478"/>
          <ac:spMkLst>
            <pc:docMk/>
            <pc:sldMk cId="1591734173" sldId="407"/>
            <ac:spMk id="33" creationId="{95FB2F53-80D5-DA67-BBC1-D4CB9F7A229A}"/>
          </ac:spMkLst>
        </pc:spChg>
        <pc:spChg chg="add del mod">
          <ac:chgData name="design studio moara" userId="bb76c698d5ed7a70" providerId="LiveId" clId="{1285200B-2F2C-4D22-8DEA-9F4DC38BC19E}" dt="2024-01-23T03:44:05.598" v="10066" actId="21"/>
          <ac:spMkLst>
            <pc:docMk/>
            <pc:sldMk cId="1591734173" sldId="407"/>
            <ac:spMk id="34" creationId="{07399E71-8452-2251-DC4B-EBDEB841D266}"/>
          </ac:spMkLst>
        </pc:spChg>
        <pc:spChg chg="add del mod ord">
          <ac:chgData name="design studio moara" userId="bb76c698d5ed7a70" providerId="LiveId" clId="{1285200B-2F2C-4D22-8DEA-9F4DC38BC19E}" dt="2024-01-23T05:52:52.554" v="11816" actId="931"/>
          <ac:spMkLst>
            <pc:docMk/>
            <pc:sldMk cId="1591734173" sldId="407"/>
            <ac:spMk id="35" creationId="{ED1583AC-25CD-8FB7-C5AD-2F79D8A97C2B}"/>
          </ac:spMkLst>
        </pc:spChg>
        <pc:spChg chg="add mod">
          <ac:chgData name="design studio moara" userId="bb76c698d5ed7a70" providerId="LiveId" clId="{1285200B-2F2C-4D22-8DEA-9F4DC38BC19E}" dt="2024-01-23T03:44:54.183" v="10081"/>
          <ac:spMkLst>
            <pc:docMk/>
            <pc:sldMk cId="1591734173" sldId="407"/>
            <ac:spMk id="36" creationId="{A5489361-21A6-3F26-0C9C-A58BB3F8D12A}"/>
          </ac:spMkLst>
        </pc:spChg>
        <pc:spChg chg="add mod ord">
          <ac:chgData name="design studio moara" userId="bb76c698d5ed7a70" providerId="LiveId" clId="{1285200B-2F2C-4D22-8DEA-9F4DC38BC19E}" dt="2024-01-23T03:45:45.222" v="10095" actId="207"/>
          <ac:spMkLst>
            <pc:docMk/>
            <pc:sldMk cId="1591734173" sldId="407"/>
            <ac:spMk id="37" creationId="{3E0DD269-755F-D11F-CEDB-7F559B1BC418}"/>
          </ac:spMkLst>
        </pc:spChg>
        <pc:spChg chg="add del mod">
          <ac:chgData name="design studio moara" userId="bb76c698d5ed7a70" providerId="LiveId" clId="{1285200B-2F2C-4D22-8DEA-9F4DC38BC19E}" dt="2024-01-23T05:53:38.424" v="11825" actId="931"/>
          <ac:spMkLst>
            <pc:docMk/>
            <pc:sldMk cId="1591734173" sldId="407"/>
            <ac:spMk id="41" creationId="{57E8DB2E-DF6E-EB13-D956-C4C72956A01D}"/>
          </ac:spMkLst>
        </pc:spChg>
        <pc:grpChg chg="add del mod">
          <ac:chgData name="design studio moara" userId="bb76c698d5ed7a70" providerId="LiveId" clId="{1285200B-2F2C-4D22-8DEA-9F4DC38BC19E}" dt="2024-01-23T03:34:49.500" v="9873" actId="165"/>
          <ac:grpSpMkLst>
            <pc:docMk/>
            <pc:sldMk cId="1591734173" sldId="407"/>
            <ac:grpSpMk id="8" creationId="{D87A65F4-8F36-B38A-887B-94B431B048C7}"/>
          </ac:grpSpMkLst>
        </pc:grpChg>
        <pc:grpChg chg="add mod">
          <ac:chgData name="design studio moara" userId="bb76c698d5ed7a70" providerId="LiveId" clId="{1285200B-2F2C-4D22-8DEA-9F4DC38BC19E}" dt="2024-01-23T03:45:21.943" v="10093" actId="1038"/>
          <ac:grpSpMkLst>
            <pc:docMk/>
            <pc:sldMk cId="1591734173" sldId="407"/>
            <ac:grpSpMk id="17" creationId="{596AA42E-B449-8774-F821-D50360D949B9}"/>
          </ac:grpSpMkLst>
        </pc:grpChg>
        <pc:grpChg chg="add mod">
          <ac:chgData name="design studio moara" userId="bb76c698d5ed7a70" providerId="LiveId" clId="{1285200B-2F2C-4D22-8DEA-9F4DC38BC19E}" dt="2024-01-23T03:41:35.582" v="10027" actId="552"/>
          <ac:grpSpMkLst>
            <pc:docMk/>
            <pc:sldMk cId="1591734173" sldId="407"/>
            <ac:grpSpMk id="31" creationId="{4A001BAD-0975-2833-0B75-FABF91791031}"/>
          </ac:grpSpMkLst>
        </pc:grpChg>
        <pc:grpChg chg="add mod">
          <ac:chgData name="design studio moara" userId="bb76c698d5ed7a70" providerId="LiveId" clId="{1285200B-2F2C-4D22-8DEA-9F4DC38BC19E}" dt="2024-01-23T03:44:54.183" v="10081"/>
          <ac:grpSpMkLst>
            <pc:docMk/>
            <pc:sldMk cId="1591734173" sldId="407"/>
            <ac:grpSpMk id="32" creationId="{0EB11984-9235-E829-05C0-2DA329837D5C}"/>
          </ac:grpSpMkLst>
        </pc:grpChg>
        <pc:picChg chg="add del mod">
          <ac:chgData name="design studio moara" userId="bb76c698d5ed7a70" providerId="LiveId" clId="{1285200B-2F2C-4D22-8DEA-9F4DC38BC19E}" dt="2024-01-23T03:41:01.879" v="9989" actId="478"/>
          <ac:picMkLst>
            <pc:docMk/>
            <pc:sldMk cId="1591734173" sldId="407"/>
            <ac:picMk id="22" creationId="{EF19FE67-95A5-5412-7FE2-DFA7CE5EC2B2}"/>
          </ac:picMkLst>
        </pc:picChg>
        <pc:picChg chg="add mod">
          <ac:chgData name="design studio moara" userId="bb76c698d5ed7a70" providerId="LiveId" clId="{1285200B-2F2C-4D22-8DEA-9F4DC38BC19E}" dt="2024-01-23T03:43:58.119" v="10065" actId="1038"/>
          <ac:picMkLst>
            <pc:docMk/>
            <pc:sldMk cId="1591734173" sldId="407"/>
            <ac:picMk id="24" creationId="{A0D4ABDD-8F7D-FE03-6E33-98D5C68A2E45}"/>
          </ac:picMkLst>
        </pc:picChg>
        <pc:picChg chg="add del mod">
          <ac:chgData name="design studio moara" userId="bb76c698d5ed7a70" providerId="LiveId" clId="{1285200B-2F2C-4D22-8DEA-9F4DC38BC19E}" dt="2024-01-23T03:38:06.390" v="9923" actId="22"/>
          <ac:picMkLst>
            <pc:docMk/>
            <pc:sldMk cId="1591734173" sldId="407"/>
            <ac:picMk id="26" creationId="{0A25CC90-C76E-8DE1-BDAA-8F30581B964B}"/>
          </ac:picMkLst>
        </pc:picChg>
        <pc:picChg chg="add mod">
          <ac:chgData name="design studio moara" userId="bb76c698d5ed7a70" providerId="LiveId" clId="{1285200B-2F2C-4D22-8DEA-9F4DC38BC19E}" dt="2024-01-23T03:44:54.183" v="10081"/>
          <ac:picMkLst>
            <pc:docMk/>
            <pc:sldMk cId="1591734173" sldId="407"/>
            <ac:picMk id="28" creationId="{0F7FC7CD-FDBC-FD99-D6A1-CF9FCC6C1CEC}"/>
          </ac:picMkLst>
        </pc:picChg>
        <pc:picChg chg="add del mod modCrop">
          <ac:chgData name="design studio moara" userId="bb76c698d5ed7a70" providerId="LiveId" clId="{1285200B-2F2C-4D22-8DEA-9F4DC38BC19E}" dt="2024-01-23T05:53:32.048" v="11824" actId="478"/>
          <ac:picMkLst>
            <pc:docMk/>
            <pc:sldMk cId="1591734173" sldId="407"/>
            <ac:picMk id="39" creationId="{A8B1B147-ABFE-9FC3-7CBF-035213D58C3A}"/>
          </ac:picMkLst>
        </pc:picChg>
        <pc:picChg chg="add mod modCrop">
          <ac:chgData name="design studio moara" userId="bb76c698d5ed7a70" providerId="LiveId" clId="{1285200B-2F2C-4D22-8DEA-9F4DC38BC19E}" dt="2024-01-23T05:53:47.060" v="11830" actId="18131"/>
          <ac:picMkLst>
            <pc:docMk/>
            <pc:sldMk cId="1591734173" sldId="407"/>
            <ac:picMk id="43" creationId="{D1AC72CA-4857-B624-5875-F80C1FBABB40}"/>
          </ac:picMkLst>
        </pc:picChg>
        <pc:cxnChg chg="mod">
          <ac:chgData name="design studio moara" userId="bb76c698d5ed7a70" providerId="LiveId" clId="{1285200B-2F2C-4D22-8DEA-9F4DC38BC19E}" dt="2024-01-23T03:35:13.769" v="9877"/>
          <ac:cxnSpMkLst>
            <pc:docMk/>
            <pc:sldMk cId="1591734173" sldId="407"/>
            <ac:cxnSpMk id="18" creationId="{D0492CAF-8B28-6C60-37BD-00CA884F29DB}"/>
          </ac:cxnSpMkLst>
        </pc:cxnChg>
        <pc:cxnChg chg="mod">
          <ac:chgData name="design studio moara" userId="bb76c698d5ed7a70" providerId="LiveId" clId="{1285200B-2F2C-4D22-8DEA-9F4DC38BC19E}" dt="2024-01-23T03:35:13.769" v="9877"/>
          <ac:cxnSpMkLst>
            <pc:docMk/>
            <pc:sldMk cId="1591734173" sldId="407"/>
            <ac:cxnSpMk id="19" creationId="{23F49941-025F-1155-FA57-CD02FDC92578}"/>
          </ac:cxnSpMkLst>
        </pc:cxnChg>
        <pc:cxnChg chg="mod">
          <ac:chgData name="design studio moara" userId="bb76c698d5ed7a70" providerId="LiveId" clId="{1285200B-2F2C-4D22-8DEA-9F4DC38BC19E}" dt="2024-01-23T03:35:13.769" v="9877"/>
          <ac:cxnSpMkLst>
            <pc:docMk/>
            <pc:sldMk cId="1591734173" sldId="407"/>
            <ac:cxnSpMk id="20" creationId="{6CBE0E06-1710-2A7F-1160-C472B60B3297}"/>
          </ac:cxnSpMkLst>
        </pc:cxnChg>
      </pc:sldChg>
      <pc:sldChg chg="addSp delSp modSp add del mod">
        <pc:chgData name="design studio moara" userId="bb76c698d5ed7a70" providerId="LiveId" clId="{1285200B-2F2C-4D22-8DEA-9F4DC38BC19E}" dt="2024-01-23T03:56:49.134" v="10360" actId="47"/>
        <pc:sldMkLst>
          <pc:docMk/>
          <pc:sldMk cId="243171297" sldId="408"/>
        </pc:sldMkLst>
        <pc:spChg chg="add del mod">
          <ac:chgData name="design studio moara" userId="bb76c698d5ed7a70" providerId="LiveId" clId="{1285200B-2F2C-4D22-8DEA-9F4DC38BC19E}" dt="2024-01-23T03:47:26.008" v="10108" actId="478"/>
          <ac:spMkLst>
            <pc:docMk/>
            <pc:sldMk cId="243171297" sldId="408"/>
            <ac:spMk id="3" creationId="{220B9959-52D0-4404-2E2B-7DF1E57299A5}"/>
          </ac:spMkLst>
        </pc:spChg>
        <pc:spChg chg="del">
          <ac:chgData name="design studio moara" userId="bb76c698d5ed7a70" providerId="LiveId" clId="{1285200B-2F2C-4D22-8DEA-9F4DC38BC19E}" dt="2024-01-23T03:46:52.030" v="10099" actId="478"/>
          <ac:spMkLst>
            <pc:docMk/>
            <pc:sldMk cId="243171297" sldId="408"/>
            <ac:spMk id="4" creationId="{440CB26E-48E2-63A9-F408-C2152745929D}"/>
          </ac:spMkLst>
        </pc:spChg>
        <pc:spChg chg="del">
          <ac:chgData name="design studio moara" userId="bb76c698d5ed7a70" providerId="LiveId" clId="{1285200B-2F2C-4D22-8DEA-9F4DC38BC19E}" dt="2024-01-23T02:45:23.282" v="9171" actId="478"/>
          <ac:spMkLst>
            <pc:docMk/>
            <pc:sldMk cId="243171297" sldId="408"/>
            <ac:spMk id="5" creationId="{061FF0A0-CE9C-B728-88A9-B47B46AA2C4F}"/>
          </ac:spMkLst>
        </pc:spChg>
        <pc:spChg chg="add mod ord">
          <ac:chgData name="design studio moara" userId="bb76c698d5ed7a70" providerId="LiveId" clId="{1285200B-2F2C-4D22-8DEA-9F4DC38BC19E}" dt="2024-01-23T03:49:12.080" v="10150" actId="1036"/>
          <ac:spMkLst>
            <pc:docMk/>
            <pc:sldMk cId="243171297" sldId="408"/>
            <ac:spMk id="6" creationId="{8959AEFA-7A4E-F3F9-617A-BD23312D97E4}"/>
          </ac:spMkLst>
        </pc:spChg>
        <pc:spChg chg="add del mod">
          <ac:chgData name="design studio moara" userId="bb76c698d5ed7a70" providerId="LiveId" clId="{1285200B-2F2C-4D22-8DEA-9F4DC38BC19E}" dt="2024-01-23T03:49:42.966" v="10152" actId="478"/>
          <ac:spMkLst>
            <pc:docMk/>
            <pc:sldMk cId="243171297" sldId="408"/>
            <ac:spMk id="7" creationId="{8A45D16D-FFC3-C517-7D26-5BC8D5687111}"/>
          </ac:spMkLst>
        </pc:spChg>
        <pc:spChg chg="add del mod">
          <ac:chgData name="design studio moara" userId="bb76c698d5ed7a70" providerId="LiveId" clId="{1285200B-2F2C-4D22-8DEA-9F4DC38BC19E}" dt="2024-01-23T03:49:42.966" v="10152" actId="478"/>
          <ac:spMkLst>
            <pc:docMk/>
            <pc:sldMk cId="243171297" sldId="408"/>
            <ac:spMk id="8" creationId="{582BC89B-074D-7178-AE92-6BFF7C90F2AF}"/>
          </ac:spMkLst>
        </pc:spChg>
        <pc:spChg chg="mod">
          <ac:chgData name="design studio moara" userId="bb76c698d5ed7a70" providerId="LiveId" clId="{1285200B-2F2C-4D22-8DEA-9F4DC38BC19E}" dt="2024-01-23T03:47:00.585" v="10101" actId="20577"/>
          <ac:spMkLst>
            <pc:docMk/>
            <pc:sldMk cId="243171297" sldId="408"/>
            <ac:spMk id="13" creationId="{E8773A3B-D59A-411D-FE93-CDF4CA6AA7D9}"/>
          </ac:spMkLst>
        </pc:spChg>
        <pc:spChg chg="add del mod">
          <ac:chgData name="design studio moara" userId="bb76c698d5ed7a70" providerId="LiveId" clId="{1285200B-2F2C-4D22-8DEA-9F4DC38BC19E}" dt="2024-01-23T03:48:39.668" v="10143" actId="478"/>
          <ac:spMkLst>
            <pc:docMk/>
            <pc:sldMk cId="243171297" sldId="408"/>
            <ac:spMk id="15" creationId="{DFBF9BBC-768B-CF38-4A95-EDAB33E3B619}"/>
          </ac:spMkLst>
        </pc:spChg>
        <pc:spChg chg="add mod">
          <ac:chgData name="design studio moara" userId="bb76c698d5ed7a70" providerId="LiveId" clId="{1285200B-2F2C-4D22-8DEA-9F4DC38BC19E}" dt="2024-01-23T03:56:38.709" v="10359" actId="14100"/>
          <ac:spMkLst>
            <pc:docMk/>
            <pc:sldMk cId="243171297" sldId="408"/>
            <ac:spMk id="16" creationId="{75EE95B2-C17D-2789-1D09-9035E12BCB30}"/>
          </ac:spMkLst>
        </pc:spChg>
        <pc:spChg chg="mod">
          <ac:chgData name="design studio moara" userId="bb76c698d5ed7a70" providerId="LiveId" clId="{1285200B-2F2C-4D22-8DEA-9F4DC38BC19E}" dt="2024-01-23T03:49:43.340" v="10153"/>
          <ac:spMkLst>
            <pc:docMk/>
            <pc:sldMk cId="243171297" sldId="408"/>
            <ac:spMk id="18" creationId="{F90A06F4-B7BB-83FF-AB29-15474F2EC834}"/>
          </ac:spMkLst>
        </pc:spChg>
        <pc:spChg chg="mod">
          <ac:chgData name="design studio moara" userId="bb76c698d5ed7a70" providerId="LiveId" clId="{1285200B-2F2C-4D22-8DEA-9F4DC38BC19E}" dt="2024-01-23T03:49:43.340" v="10153"/>
          <ac:spMkLst>
            <pc:docMk/>
            <pc:sldMk cId="243171297" sldId="408"/>
            <ac:spMk id="20" creationId="{85F3BF0F-F6FE-E856-DC3A-00ABF568A346}"/>
          </ac:spMkLst>
        </pc:spChg>
        <pc:spChg chg="mod">
          <ac:chgData name="design studio moara" userId="bb76c698d5ed7a70" providerId="LiveId" clId="{1285200B-2F2C-4D22-8DEA-9F4DC38BC19E}" dt="2024-01-23T03:56:03.113" v="10336"/>
          <ac:spMkLst>
            <pc:docMk/>
            <pc:sldMk cId="243171297" sldId="408"/>
            <ac:spMk id="25" creationId="{359C228E-7E38-D9B9-2CE4-5ABCE397CCA1}"/>
          </ac:spMkLst>
        </pc:spChg>
        <pc:spChg chg="mod">
          <ac:chgData name="design studio moara" userId="bb76c698d5ed7a70" providerId="LiveId" clId="{1285200B-2F2C-4D22-8DEA-9F4DC38BC19E}" dt="2024-01-23T03:56:03.113" v="10336"/>
          <ac:spMkLst>
            <pc:docMk/>
            <pc:sldMk cId="243171297" sldId="408"/>
            <ac:spMk id="27" creationId="{ECAE2592-B935-0394-99E4-E958AFBF046A}"/>
          </ac:spMkLst>
        </pc:spChg>
        <pc:spChg chg="add del mod">
          <ac:chgData name="design studio moara" userId="bb76c698d5ed7a70" providerId="LiveId" clId="{1285200B-2F2C-4D22-8DEA-9F4DC38BC19E}" dt="2024-01-23T03:56:15.885" v="10349" actId="478"/>
          <ac:spMkLst>
            <pc:docMk/>
            <pc:sldMk cId="243171297" sldId="408"/>
            <ac:spMk id="31" creationId="{77D444D9-484A-B2A4-8103-0DD6E9213334}"/>
          </ac:spMkLst>
        </pc:spChg>
        <pc:grpChg chg="add del mod">
          <ac:chgData name="design studio moara" userId="bb76c698d5ed7a70" providerId="LiveId" clId="{1285200B-2F2C-4D22-8DEA-9F4DC38BC19E}" dt="2024-01-23T03:49:42.966" v="10152" actId="478"/>
          <ac:grpSpMkLst>
            <pc:docMk/>
            <pc:sldMk cId="243171297" sldId="408"/>
            <ac:grpSpMk id="9" creationId="{674824CC-AC92-CFBE-06D3-812E2B59151E}"/>
          </ac:grpSpMkLst>
        </pc:grpChg>
        <pc:grpChg chg="add del mod">
          <ac:chgData name="design studio moara" userId="bb76c698d5ed7a70" providerId="LiveId" clId="{1285200B-2F2C-4D22-8DEA-9F4DC38BC19E}" dt="2024-01-23T03:55:56.335" v="10334" actId="478"/>
          <ac:grpSpMkLst>
            <pc:docMk/>
            <pc:sldMk cId="243171297" sldId="408"/>
            <ac:grpSpMk id="17" creationId="{962FC0B9-CD9C-84CF-45C3-28224E9A3240}"/>
          </ac:grpSpMkLst>
        </pc:grpChg>
        <pc:grpChg chg="mod">
          <ac:chgData name="design studio moara" userId="bb76c698d5ed7a70" providerId="LiveId" clId="{1285200B-2F2C-4D22-8DEA-9F4DC38BC19E}" dt="2024-01-23T03:49:43.340" v="10153"/>
          <ac:grpSpMkLst>
            <pc:docMk/>
            <pc:sldMk cId="243171297" sldId="408"/>
            <ac:grpSpMk id="19" creationId="{78FD6F1A-4AA2-0218-3D6D-112B0914526C}"/>
          </ac:grpSpMkLst>
        </pc:grpChg>
        <pc:grpChg chg="add mod">
          <ac:chgData name="design studio moara" userId="bb76c698d5ed7a70" providerId="LiveId" clId="{1285200B-2F2C-4D22-8DEA-9F4DC38BC19E}" dt="2024-01-23T03:56:35.107" v="10358" actId="1037"/>
          <ac:grpSpMkLst>
            <pc:docMk/>
            <pc:sldMk cId="243171297" sldId="408"/>
            <ac:grpSpMk id="24" creationId="{B6AB3246-598D-83A4-8CCC-6648442116D7}"/>
          </ac:grpSpMkLst>
        </pc:grpChg>
        <pc:grpChg chg="mod">
          <ac:chgData name="design studio moara" userId="bb76c698d5ed7a70" providerId="LiveId" clId="{1285200B-2F2C-4D22-8DEA-9F4DC38BC19E}" dt="2024-01-23T03:56:03.113" v="10336"/>
          <ac:grpSpMkLst>
            <pc:docMk/>
            <pc:sldMk cId="243171297" sldId="408"/>
            <ac:grpSpMk id="26" creationId="{370B61DC-105A-D32F-C9D0-2EFF4F9AA169}"/>
          </ac:grpSpMkLst>
        </pc:grpChg>
        <pc:cxnChg chg="mod">
          <ac:chgData name="design studio moara" userId="bb76c698d5ed7a70" providerId="LiveId" clId="{1285200B-2F2C-4D22-8DEA-9F4DC38BC19E}" dt="2024-01-23T03:46:34.619" v="10098"/>
          <ac:cxnSpMkLst>
            <pc:docMk/>
            <pc:sldMk cId="243171297" sldId="408"/>
            <ac:cxnSpMk id="10" creationId="{5C0CC5C0-B6D6-B71B-146F-B9FB194F8E8E}"/>
          </ac:cxnSpMkLst>
        </pc:cxnChg>
        <pc:cxnChg chg="mod">
          <ac:chgData name="design studio moara" userId="bb76c698d5ed7a70" providerId="LiveId" clId="{1285200B-2F2C-4D22-8DEA-9F4DC38BC19E}" dt="2024-01-23T03:46:34.619" v="10098"/>
          <ac:cxnSpMkLst>
            <pc:docMk/>
            <pc:sldMk cId="243171297" sldId="408"/>
            <ac:cxnSpMk id="11" creationId="{C2C70BD6-A28C-93FF-E7A9-AA6CF4776067}"/>
          </ac:cxnSpMkLst>
        </pc:cxnChg>
        <pc:cxnChg chg="mod">
          <ac:chgData name="design studio moara" userId="bb76c698d5ed7a70" providerId="LiveId" clId="{1285200B-2F2C-4D22-8DEA-9F4DC38BC19E}" dt="2024-01-23T03:46:34.619" v="10098"/>
          <ac:cxnSpMkLst>
            <pc:docMk/>
            <pc:sldMk cId="243171297" sldId="408"/>
            <ac:cxnSpMk id="14" creationId="{67ACD764-2444-06EC-7318-9F7E29C0750B}"/>
          </ac:cxnSpMkLst>
        </pc:cxnChg>
        <pc:cxnChg chg="mod">
          <ac:chgData name="design studio moara" userId="bb76c698d5ed7a70" providerId="LiveId" clId="{1285200B-2F2C-4D22-8DEA-9F4DC38BC19E}" dt="2024-01-23T03:49:43.340" v="10153"/>
          <ac:cxnSpMkLst>
            <pc:docMk/>
            <pc:sldMk cId="243171297" sldId="408"/>
            <ac:cxnSpMk id="21" creationId="{62DDED32-FA98-1C19-BB83-907FA71DC9AC}"/>
          </ac:cxnSpMkLst>
        </pc:cxnChg>
        <pc:cxnChg chg="mod">
          <ac:chgData name="design studio moara" userId="bb76c698d5ed7a70" providerId="LiveId" clId="{1285200B-2F2C-4D22-8DEA-9F4DC38BC19E}" dt="2024-01-23T03:49:43.340" v="10153"/>
          <ac:cxnSpMkLst>
            <pc:docMk/>
            <pc:sldMk cId="243171297" sldId="408"/>
            <ac:cxnSpMk id="22" creationId="{B5493AAD-B6DA-5929-AD5C-50BA2CD431C2}"/>
          </ac:cxnSpMkLst>
        </pc:cxnChg>
        <pc:cxnChg chg="mod">
          <ac:chgData name="design studio moara" userId="bb76c698d5ed7a70" providerId="LiveId" clId="{1285200B-2F2C-4D22-8DEA-9F4DC38BC19E}" dt="2024-01-23T03:49:43.340" v="10153"/>
          <ac:cxnSpMkLst>
            <pc:docMk/>
            <pc:sldMk cId="243171297" sldId="408"/>
            <ac:cxnSpMk id="23" creationId="{BFBC6707-271C-4327-761B-4D26060DEF25}"/>
          </ac:cxnSpMkLst>
        </pc:cxnChg>
        <pc:cxnChg chg="mod">
          <ac:chgData name="design studio moara" userId="bb76c698d5ed7a70" providerId="LiveId" clId="{1285200B-2F2C-4D22-8DEA-9F4DC38BC19E}" dt="2024-01-23T03:56:03.113" v="10336"/>
          <ac:cxnSpMkLst>
            <pc:docMk/>
            <pc:sldMk cId="243171297" sldId="408"/>
            <ac:cxnSpMk id="28" creationId="{36EC0B8B-9D91-730C-DE22-AE17BA05F0A8}"/>
          </ac:cxnSpMkLst>
        </pc:cxnChg>
        <pc:cxnChg chg="mod">
          <ac:chgData name="design studio moara" userId="bb76c698d5ed7a70" providerId="LiveId" clId="{1285200B-2F2C-4D22-8DEA-9F4DC38BC19E}" dt="2024-01-23T03:56:03.113" v="10336"/>
          <ac:cxnSpMkLst>
            <pc:docMk/>
            <pc:sldMk cId="243171297" sldId="408"/>
            <ac:cxnSpMk id="29" creationId="{2C31E0CB-D966-76C7-64F1-EBFBC67BEF37}"/>
          </ac:cxnSpMkLst>
        </pc:cxnChg>
        <pc:cxnChg chg="mod">
          <ac:chgData name="design studio moara" userId="bb76c698d5ed7a70" providerId="LiveId" clId="{1285200B-2F2C-4D22-8DEA-9F4DC38BC19E}" dt="2024-01-23T03:56:03.113" v="10336"/>
          <ac:cxnSpMkLst>
            <pc:docMk/>
            <pc:sldMk cId="243171297" sldId="408"/>
            <ac:cxnSpMk id="30" creationId="{8F60F36D-1500-6BCC-1DAD-F68509BF138B}"/>
          </ac:cxnSpMkLst>
        </pc:cxnChg>
      </pc:sldChg>
      <pc:sldChg chg="addSp delSp modSp add mod modClrScheme chgLayout">
        <pc:chgData name="design studio moara" userId="bb76c698d5ed7a70" providerId="LiveId" clId="{1285200B-2F2C-4D22-8DEA-9F4DC38BC19E}" dt="2024-01-23T05:56:58.721" v="11872" actId="1037"/>
        <pc:sldMkLst>
          <pc:docMk/>
          <pc:sldMk cId="1323217534" sldId="409"/>
        </pc:sldMkLst>
        <pc:spChg chg="add mod">
          <ac:chgData name="design studio moara" userId="bb76c698d5ed7a70" providerId="LiveId" clId="{1285200B-2F2C-4D22-8DEA-9F4DC38BC19E}" dt="2024-01-23T05:56:58.721" v="11872" actId="1037"/>
          <ac:spMkLst>
            <pc:docMk/>
            <pc:sldMk cId="1323217534" sldId="409"/>
            <ac:spMk id="3" creationId="{DBF1E8BA-F6CD-58B1-4FEC-0E8D108C5B9E}"/>
          </ac:spMkLst>
        </pc:spChg>
        <pc:spChg chg="add del mod">
          <ac:chgData name="design studio moara" userId="bb76c698d5ed7a70" providerId="LiveId" clId="{1285200B-2F2C-4D22-8DEA-9F4DC38BC19E}" dt="2024-01-23T03:51:44.832" v="10205" actId="478"/>
          <ac:spMkLst>
            <pc:docMk/>
            <pc:sldMk cId="1323217534" sldId="409"/>
            <ac:spMk id="4" creationId="{C49B4C8B-4113-C0F7-2C1A-198DA2F1FAEC}"/>
          </ac:spMkLst>
        </pc:spChg>
        <pc:spChg chg="add del mod ord">
          <ac:chgData name="design studio moara" userId="bb76c698d5ed7a70" providerId="LiveId" clId="{1285200B-2F2C-4D22-8DEA-9F4DC38BC19E}" dt="2024-01-23T03:55:09.540" v="10323" actId="931"/>
          <ac:spMkLst>
            <pc:docMk/>
            <pc:sldMk cId="1323217534" sldId="409"/>
            <ac:spMk id="5" creationId="{D929A841-B267-832D-E41D-7C764EC37B13}"/>
          </ac:spMkLst>
        </pc:spChg>
        <pc:spChg chg="mod">
          <ac:chgData name="design studio moara" userId="bb76c698d5ed7a70" providerId="LiveId" clId="{1285200B-2F2C-4D22-8DEA-9F4DC38BC19E}" dt="2024-01-23T04:42:26.942" v="11585" actId="20577"/>
          <ac:spMkLst>
            <pc:docMk/>
            <pc:sldMk cId="1323217534" sldId="409"/>
            <ac:spMk id="6" creationId="{8959AEFA-7A4E-F3F9-617A-BD23312D97E4}"/>
          </ac:spMkLst>
        </pc:spChg>
        <pc:spChg chg="del mod">
          <ac:chgData name="design studio moara" userId="bb76c698d5ed7a70" providerId="LiveId" clId="{1285200B-2F2C-4D22-8DEA-9F4DC38BC19E}" dt="2024-01-23T03:53:04.721" v="10304" actId="21"/>
          <ac:spMkLst>
            <pc:docMk/>
            <pc:sldMk cId="1323217534" sldId="409"/>
            <ac:spMk id="16" creationId="{75EE95B2-C17D-2789-1D09-9035E12BCB30}"/>
          </ac:spMkLst>
        </pc:spChg>
        <pc:spChg chg="mod topLvl">
          <ac:chgData name="design studio moara" userId="bb76c698d5ed7a70" providerId="LiveId" clId="{1285200B-2F2C-4D22-8DEA-9F4DC38BC19E}" dt="2024-01-23T03:56:00.079" v="10335" actId="164"/>
          <ac:spMkLst>
            <pc:docMk/>
            <pc:sldMk cId="1323217534" sldId="409"/>
            <ac:spMk id="18" creationId="{F90A06F4-B7BB-83FF-AB29-15474F2EC834}"/>
          </ac:spMkLst>
        </pc:spChg>
        <pc:spChg chg="mod topLvl">
          <ac:chgData name="design studio moara" userId="bb76c698d5ed7a70" providerId="LiveId" clId="{1285200B-2F2C-4D22-8DEA-9F4DC38BC19E}" dt="2024-01-23T03:56:00.079" v="10335" actId="164"/>
          <ac:spMkLst>
            <pc:docMk/>
            <pc:sldMk cId="1323217534" sldId="409"/>
            <ac:spMk id="20" creationId="{85F3BF0F-F6FE-E856-DC3A-00ABF568A346}"/>
          </ac:spMkLst>
        </pc:spChg>
        <pc:grpChg chg="del mod">
          <ac:chgData name="design studio moara" userId="bb76c698d5ed7a70" providerId="LiveId" clId="{1285200B-2F2C-4D22-8DEA-9F4DC38BC19E}" dt="2024-01-23T03:52:33.948" v="10271" actId="165"/>
          <ac:grpSpMkLst>
            <pc:docMk/>
            <pc:sldMk cId="1323217534" sldId="409"/>
            <ac:grpSpMk id="17" creationId="{962FC0B9-CD9C-84CF-45C3-28224E9A3240}"/>
          </ac:grpSpMkLst>
        </pc:grpChg>
        <pc:grpChg chg="mod topLvl">
          <ac:chgData name="design studio moara" userId="bb76c698d5ed7a70" providerId="LiveId" clId="{1285200B-2F2C-4D22-8DEA-9F4DC38BC19E}" dt="2024-01-23T03:56:00.079" v="10335" actId="164"/>
          <ac:grpSpMkLst>
            <pc:docMk/>
            <pc:sldMk cId="1323217534" sldId="409"/>
            <ac:grpSpMk id="19" creationId="{78FD6F1A-4AA2-0218-3D6D-112B0914526C}"/>
          </ac:grpSpMkLst>
        </pc:grpChg>
        <pc:grpChg chg="add mod">
          <ac:chgData name="design studio moara" userId="bb76c698d5ed7a70" providerId="LiveId" clId="{1285200B-2F2C-4D22-8DEA-9F4DC38BC19E}" dt="2024-01-23T03:57:37.010" v="10395" actId="1036"/>
          <ac:grpSpMkLst>
            <pc:docMk/>
            <pc:sldMk cId="1323217534" sldId="409"/>
            <ac:grpSpMk id="24" creationId="{09DFD114-1E2E-0D62-9348-25AB510E3283}"/>
          </ac:grpSpMkLst>
        </pc:grpChg>
        <pc:picChg chg="add mod modCrop">
          <ac:chgData name="design studio moara" userId="bb76c698d5ed7a70" providerId="LiveId" clId="{1285200B-2F2C-4D22-8DEA-9F4DC38BC19E}" dt="2024-01-23T03:55:41.595" v="10333" actId="18131"/>
          <ac:picMkLst>
            <pc:docMk/>
            <pc:sldMk cId="1323217534" sldId="409"/>
            <ac:picMk id="15" creationId="{5484D17B-F872-0561-DFAF-D4895B85754A}"/>
          </ac:picMkLst>
        </pc:picChg>
        <pc:cxnChg chg="add del">
          <ac:chgData name="design studio moara" userId="bb76c698d5ed7a70" providerId="LiveId" clId="{1285200B-2F2C-4D22-8DEA-9F4DC38BC19E}" dt="2024-01-23T03:53:57.929" v="10317" actId="11529"/>
          <ac:cxnSpMkLst>
            <pc:docMk/>
            <pc:sldMk cId="1323217534" sldId="409"/>
            <ac:cxnSpMk id="8" creationId="{C701A78F-C337-6482-47DD-4AEDC7238F95}"/>
          </ac:cxnSpMkLst>
        </pc:cxnChg>
        <pc:cxnChg chg="add del mod">
          <ac:chgData name="design studio moara" userId="bb76c698d5ed7a70" providerId="LiveId" clId="{1285200B-2F2C-4D22-8DEA-9F4DC38BC19E}" dt="2024-01-23T03:54:28.565" v="10322" actId="478"/>
          <ac:cxnSpMkLst>
            <pc:docMk/>
            <pc:sldMk cId="1323217534" sldId="409"/>
            <ac:cxnSpMk id="10" creationId="{49B35DB8-E8EB-0527-43C5-1E02F60C9FB1}"/>
          </ac:cxnSpMkLst>
        </pc:cxnChg>
        <pc:cxnChg chg="mod">
          <ac:chgData name="design studio moara" userId="bb76c698d5ed7a70" providerId="LiveId" clId="{1285200B-2F2C-4D22-8DEA-9F4DC38BC19E}" dt="2024-01-23T03:52:33.948" v="10271" actId="165"/>
          <ac:cxnSpMkLst>
            <pc:docMk/>
            <pc:sldMk cId="1323217534" sldId="409"/>
            <ac:cxnSpMk id="21" creationId="{62DDED32-FA98-1C19-BB83-907FA71DC9AC}"/>
          </ac:cxnSpMkLst>
        </pc:cxnChg>
        <pc:cxnChg chg="mod">
          <ac:chgData name="design studio moara" userId="bb76c698d5ed7a70" providerId="LiveId" clId="{1285200B-2F2C-4D22-8DEA-9F4DC38BC19E}" dt="2024-01-23T03:52:33.948" v="10271" actId="165"/>
          <ac:cxnSpMkLst>
            <pc:docMk/>
            <pc:sldMk cId="1323217534" sldId="409"/>
            <ac:cxnSpMk id="22" creationId="{B5493AAD-B6DA-5929-AD5C-50BA2CD431C2}"/>
          </ac:cxnSpMkLst>
        </pc:cxnChg>
        <pc:cxnChg chg="mod">
          <ac:chgData name="design studio moara" userId="bb76c698d5ed7a70" providerId="LiveId" clId="{1285200B-2F2C-4D22-8DEA-9F4DC38BC19E}" dt="2024-01-23T03:52:33.948" v="10271" actId="165"/>
          <ac:cxnSpMkLst>
            <pc:docMk/>
            <pc:sldMk cId="1323217534" sldId="409"/>
            <ac:cxnSpMk id="23" creationId="{BFBC6707-271C-4327-761B-4D26060DEF25}"/>
          </ac:cxnSpMkLst>
        </pc:cxnChg>
      </pc:sldChg>
      <pc:sldChg chg="addSp delSp modSp add mod modClrScheme chgLayout">
        <pc:chgData name="design studio moara" userId="bb76c698d5ed7a70" providerId="LiveId" clId="{1285200B-2F2C-4D22-8DEA-9F4DC38BC19E}" dt="2024-01-23T05:57:25.226" v="11876" actId="207"/>
        <pc:sldMkLst>
          <pc:docMk/>
          <pc:sldMk cId="3575676905" sldId="410"/>
        </pc:sldMkLst>
        <pc:spChg chg="add mod">
          <ac:chgData name="design studio moara" userId="bb76c698d5ed7a70" providerId="LiveId" clId="{1285200B-2F2C-4D22-8DEA-9F4DC38BC19E}" dt="2024-01-23T04:20:42.811" v="10906" actId="1035"/>
          <ac:spMkLst>
            <pc:docMk/>
            <pc:sldMk cId="3575676905" sldId="410"/>
            <ac:spMk id="3" creationId="{84595447-19B2-5604-88FB-A8EC212F7D23}"/>
          </ac:spMkLst>
        </pc:spChg>
        <pc:spChg chg="add del mod">
          <ac:chgData name="design studio moara" userId="bb76c698d5ed7a70" providerId="LiveId" clId="{1285200B-2F2C-4D22-8DEA-9F4DC38BC19E}" dt="2024-01-23T04:01:59.967" v="10607" actId="21"/>
          <ac:spMkLst>
            <pc:docMk/>
            <pc:sldMk cId="3575676905" sldId="410"/>
            <ac:spMk id="4" creationId="{79B2837C-DD85-8B77-A52D-F2E083078AA6}"/>
          </ac:spMkLst>
        </pc:spChg>
        <pc:spChg chg="mod">
          <ac:chgData name="design studio moara" userId="bb76c698d5ed7a70" providerId="LiveId" clId="{1285200B-2F2C-4D22-8DEA-9F4DC38BC19E}" dt="2024-01-23T05:57:25.226" v="11876" actId="207"/>
          <ac:spMkLst>
            <pc:docMk/>
            <pc:sldMk cId="3575676905" sldId="410"/>
            <ac:spMk id="5" creationId="{28B447A5-FA19-E1D3-8D28-1E681625029A}"/>
          </ac:spMkLst>
        </pc:spChg>
        <pc:spChg chg="add del mod">
          <ac:chgData name="design studio moara" userId="bb76c698d5ed7a70" providerId="LiveId" clId="{1285200B-2F2C-4D22-8DEA-9F4DC38BC19E}" dt="2024-01-23T03:59:32.158" v="10461" actId="478"/>
          <ac:spMkLst>
            <pc:docMk/>
            <pc:sldMk cId="3575676905" sldId="410"/>
            <ac:spMk id="6" creationId="{EDF22803-4E59-98D9-A463-622CC33C24EA}"/>
          </ac:spMkLst>
        </pc:spChg>
        <pc:spChg chg="add del mod ord">
          <ac:chgData name="design studio moara" userId="bb76c698d5ed7a70" providerId="LiveId" clId="{1285200B-2F2C-4D22-8DEA-9F4DC38BC19E}" dt="2024-01-23T04:02:52.241" v="10621" actId="931"/>
          <ac:spMkLst>
            <pc:docMk/>
            <pc:sldMk cId="3575676905" sldId="410"/>
            <ac:spMk id="7" creationId="{0EDDB3EA-D660-C525-8DA1-1ED669F57A45}"/>
          </ac:spMkLst>
        </pc:spChg>
        <pc:spChg chg="mod topLvl">
          <ac:chgData name="design studio moara" userId="bb76c698d5ed7a70" providerId="LiveId" clId="{1285200B-2F2C-4D22-8DEA-9F4DC38BC19E}" dt="2024-01-23T04:01:38.600" v="10586" actId="12789"/>
          <ac:spMkLst>
            <pc:docMk/>
            <pc:sldMk cId="3575676905" sldId="410"/>
            <ac:spMk id="9" creationId="{0CC47343-7B13-DFBF-6135-0F0845EF9EB0}"/>
          </ac:spMkLst>
        </pc:spChg>
        <pc:spChg chg="mod topLvl">
          <ac:chgData name="design studio moara" userId="bb76c698d5ed7a70" providerId="LiveId" clId="{1285200B-2F2C-4D22-8DEA-9F4DC38BC19E}" dt="2024-01-23T04:01:38.600" v="10586" actId="12789"/>
          <ac:spMkLst>
            <pc:docMk/>
            <pc:sldMk cId="3575676905" sldId="410"/>
            <ac:spMk id="13" creationId="{3C1399CC-2766-07F0-21FF-5F6E75D71F4B}"/>
          </ac:spMkLst>
        </pc:spChg>
        <pc:spChg chg="del">
          <ac:chgData name="design studio moara" userId="bb76c698d5ed7a70" providerId="LiveId" clId="{1285200B-2F2C-4D22-8DEA-9F4DC38BC19E}" dt="2024-01-23T03:58:48.353" v="10403" actId="478"/>
          <ac:spMkLst>
            <pc:docMk/>
            <pc:sldMk cId="3575676905" sldId="410"/>
            <ac:spMk id="18" creationId="{3CF35903-4CFC-0944-E618-8E5E455C88C0}"/>
          </ac:spMkLst>
        </pc:spChg>
        <pc:spChg chg="del">
          <ac:chgData name="design studio moara" userId="bb76c698d5ed7a70" providerId="LiveId" clId="{1285200B-2F2C-4D22-8DEA-9F4DC38BC19E}" dt="2024-01-23T03:58:48.353" v="10403" actId="478"/>
          <ac:spMkLst>
            <pc:docMk/>
            <pc:sldMk cId="3575676905" sldId="410"/>
            <ac:spMk id="20" creationId="{64C939B0-A2EF-859D-B790-2B3408D5A81D}"/>
          </ac:spMkLst>
        </pc:spChg>
        <pc:grpChg chg="del">
          <ac:chgData name="design studio moara" userId="bb76c698d5ed7a70" providerId="LiveId" clId="{1285200B-2F2C-4D22-8DEA-9F4DC38BC19E}" dt="2024-01-23T03:58:48.353" v="10403" actId="478"/>
          <ac:grpSpMkLst>
            <pc:docMk/>
            <pc:sldMk cId="3575676905" sldId="410"/>
            <ac:grpSpMk id="21" creationId="{1553B38B-9701-DD2D-82F4-BDCCE7B3B008}"/>
          </ac:grpSpMkLst>
        </pc:grpChg>
        <pc:grpChg chg="del mod">
          <ac:chgData name="design studio moara" userId="bb76c698d5ed7a70" providerId="LiveId" clId="{1285200B-2F2C-4D22-8DEA-9F4DC38BC19E}" dt="2024-01-23T04:01:30.079" v="10584" actId="165"/>
          <ac:grpSpMkLst>
            <pc:docMk/>
            <pc:sldMk cId="3575676905" sldId="410"/>
            <ac:grpSpMk id="25" creationId="{F275F0C3-3D13-7DBD-BC8E-1DA6EE29575B}"/>
          </ac:grpSpMkLst>
        </pc:grpChg>
        <pc:picChg chg="add mod modCrop">
          <ac:chgData name="design studio moara" userId="bb76c698d5ed7a70" providerId="LiveId" clId="{1285200B-2F2C-4D22-8DEA-9F4DC38BC19E}" dt="2024-01-23T04:03:19.150" v="10634" actId="18131"/>
          <ac:picMkLst>
            <pc:docMk/>
            <pc:sldMk cId="3575676905" sldId="410"/>
            <ac:picMk id="10" creationId="{EE1C17AC-E552-91BB-2513-FFE5AC542848}"/>
          </ac:picMkLst>
        </pc:picChg>
      </pc:sldChg>
      <pc:sldChg chg="addSp delSp modSp add mod chgLayout">
        <pc:chgData name="design studio moara" userId="bb76c698d5ed7a70" providerId="LiveId" clId="{1285200B-2F2C-4D22-8DEA-9F4DC38BC19E}" dt="2024-01-23T05:58:46.156" v="11877" actId="207"/>
        <pc:sldMkLst>
          <pc:docMk/>
          <pc:sldMk cId="4049338340" sldId="411"/>
        </pc:sldMkLst>
        <pc:spChg chg="mod">
          <ac:chgData name="design studio moara" userId="bb76c698d5ed7a70" providerId="LiveId" clId="{1285200B-2F2C-4D22-8DEA-9F4DC38BC19E}" dt="2024-01-23T04:10:47.719" v="10710"/>
          <ac:spMkLst>
            <pc:docMk/>
            <pc:sldMk cId="4049338340" sldId="411"/>
            <ac:spMk id="3" creationId="{08453AC8-FF9D-69C7-5EB7-C337067165C3}"/>
          </ac:spMkLst>
        </pc:spChg>
        <pc:spChg chg="mod">
          <ac:chgData name="design studio moara" userId="bb76c698d5ed7a70" providerId="LiveId" clId="{1285200B-2F2C-4D22-8DEA-9F4DC38BC19E}" dt="2024-01-23T04:10:47.719" v="10710"/>
          <ac:spMkLst>
            <pc:docMk/>
            <pc:sldMk cId="4049338340" sldId="411"/>
            <ac:spMk id="4" creationId="{BA0FC569-72EC-9A9F-C771-CEE551ECEF06}"/>
          </ac:spMkLst>
        </pc:spChg>
        <pc:spChg chg="mod">
          <ac:chgData name="design studio moara" userId="bb76c698d5ed7a70" providerId="LiveId" clId="{1285200B-2F2C-4D22-8DEA-9F4DC38BC19E}" dt="2024-01-23T04:20:58.925" v="10916" actId="1036"/>
          <ac:spMkLst>
            <pc:docMk/>
            <pc:sldMk cId="4049338340" sldId="411"/>
            <ac:spMk id="7" creationId="{EA333E1B-E88D-3F58-3A86-82D264972435}"/>
          </ac:spMkLst>
        </pc:spChg>
        <pc:spChg chg="mod ord">
          <ac:chgData name="design studio moara" userId="bb76c698d5ed7a70" providerId="LiveId" clId="{1285200B-2F2C-4D22-8DEA-9F4DC38BC19E}" dt="2024-01-23T04:20:10.106" v="10897" actId="14100"/>
          <ac:spMkLst>
            <pc:docMk/>
            <pc:sldMk cId="4049338340" sldId="411"/>
            <ac:spMk id="12" creationId="{D08AA721-A1E8-D8D4-F5CA-5F42390FB32E}"/>
          </ac:spMkLst>
        </pc:spChg>
        <pc:spChg chg="mod topLvl">
          <ac:chgData name="design studio moara" userId="bb76c698d5ed7a70" providerId="LiveId" clId="{1285200B-2F2C-4D22-8DEA-9F4DC38BC19E}" dt="2024-01-23T05:58:46.156" v="11877" actId="207"/>
          <ac:spMkLst>
            <pc:docMk/>
            <pc:sldMk cId="4049338340" sldId="411"/>
            <ac:spMk id="16" creationId="{E5C0E6B2-CAA6-759A-A384-F7FFCE85D948}"/>
          </ac:spMkLst>
        </pc:spChg>
        <pc:spChg chg="add del mod">
          <ac:chgData name="design studio moara" userId="bb76c698d5ed7a70" providerId="LiveId" clId="{1285200B-2F2C-4D22-8DEA-9F4DC38BC19E}" dt="2024-01-23T04:17:02.735" v="10857" actId="478"/>
          <ac:spMkLst>
            <pc:docMk/>
            <pc:sldMk cId="4049338340" sldId="411"/>
            <ac:spMk id="18" creationId="{8C360A02-AD65-4F23-81F4-C40096EEC375}"/>
          </ac:spMkLst>
        </pc:spChg>
        <pc:spChg chg="add mod topLvl">
          <ac:chgData name="design studio moara" userId="bb76c698d5ed7a70" providerId="LiveId" clId="{1285200B-2F2C-4D22-8DEA-9F4DC38BC19E}" dt="2024-01-23T05:58:46.156" v="11877" actId="207"/>
          <ac:spMkLst>
            <pc:docMk/>
            <pc:sldMk cId="4049338340" sldId="411"/>
            <ac:spMk id="19" creationId="{87A81FDB-6A23-003E-844D-1B4677F8DC7F}"/>
          </ac:spMkLst>
        </pc:spChg>
        <pc:spChg chg="mod topLvl">
          <ac:chgData name="design studio moara" userId="bb76c698d5ed7a70" providerId="LiveId" clId="{1285200B-2F2C-4D22-8DEA-9F4DC38BC19E}" dt="2024-01-23T04:33:14.193" v="11371" actId="165"/>
          <ac:spMkLst>
            <pc:docMk/>
            <pc:sldMk cId="4049338340" sldId="411"/>
            <ac:spMk id="20" creationId="{38EDF899-3747-C053-D583-F0695673500B}"/>
          </ac:spMkLst>
        </pc:spChg>
        <pc:spChg chg="add mod topLvl">
          <ac:chgData name="design studio moara" userId="bb76c698d5ed7a70" providerId="LiveId" clId="{1285200B-2F2C-4D22-8DEA-9F4DC38BC19E}" dt="2024-01-23T04:33:14.193" v="11371" actId="165"/>
          <ac:spMkLst>
            <pc:docMk/>
            <pc:sldMk cId="4049338340" sldId="411"/>
            <ac:spMk id="21" creationId="{350C46DE-3C36-E7B8-C75B-1CFFE49729F0}"/>
          </ac:spMkLst>
        </pc:spChg>
        <pc:spChg chg="del">
          <ac:chgData name="design studio moara" userId="bb76c698d5ed7a70" providerId="LiveId" clId="{1285200B-2F2C-4D22-8DEA-9F4DC38BC19E}" dt="2024-01-23T04:10:45.018" v="10709" actId="478"/>
          <ac:spMkLst>
            <pc:docMk/>
            <pc:sldMk cId="4049338340" sldId="411"/>
            <ac:spMk id="28" creationId="{9A7CE4B9-95C1-1B1B-7A56-E1FE24D32EE6}"/>
          </ac:spMkLst>
        </pc:spChg>
        <pc:spChg chg="del">
          <ac:chgData name="design studio moara" userId="bb76c698d5ed7a70" providerId="LiveId" clId="{1285200B-2F2C-4D22-8DEA-9F4DC38BC19E}" dt="2024-01-23T04:10:45.018" v="10709" actId="478"/>
          <ac:spMkLst>
            <pc:docMk/>
            <pc:sldMk cId="4049338340" sldId="411"/>
            <ac:spMk id="29" creationId="{A0D3D8D0-6104-8D66-5FA7-96A85341621F}"/>
          </ac:spMkLst>
        </pc:spChg>
        <pc:spChg chg="mod">
          <ac:chgData name="design studio moara" userId="bb76c698d5ed7a70" providerId="LiveId" clId="{1285200B-2F2C-4D22-8DEA-9F4DC38BC19E}" dt="2024-01-23T04:16:43.204" v="10851" actId="14100"/>
          <ac:spMkLst>
            <pc:docMk/>
            <pc:sldMk cId="4049338340" sldId="411"/>
            <ac:spMk id="36" creationId="{1EC79267-FB2D-41A2-928E-30D747B6972A}"/>
          </ac:spMkLst>
        </pc:spChg>
        <pc:spChg chg="mod">
          <ac:chgData name="design studio moara" userId="bb76c698d5ed7a70" providerId="LiveId" clId="{1285200B-2F2C-4D22-8DEA-9F4DC38BC19E}" dt="2024-01-23T04:16:50.386" v="10855" actId="20577"/>
          <ac:spMkLst>
            <pc:docMk/>
            <pc:sldMk cId="4049338340" sldId="411"/>
            <ac:spMk id="38" creationId="{34A21033-63F6-3465-B374-B9950E43C283}"/>
          </ac:spMkLst>
        </pc:spChg>
        <pc:spChg chg="add del mod">
          <ac:chgData name="design studio moara" userId="bb76c698d5ed7a70" providerId="LiveId" clId="{1285200B-2F2C-4D22-8DEA-9F4DC38BC19E}" dt="2024-01-23T04:17:47.600" v="10867" actId="21"/>
          <ac:spMkLst>
            <pc:docMk/>
            <pc:sldMk cId="4049338340" sldId="411"/>
            <ac:spMk id="43" creationId="{F9CB4D9A-1CE1-AAE5-BBBC-D159541DE5E5}"/>
          </ac:spMkLst>
        </pc:spChg>
        <pc:spChg chg="add del mod ord">
          <ac:chgData name="design studio moara" userId="bb76c698d5ed7a70" providerId="LiveId" clId="{1285200B-2F2C-4D22-8DEA-9F4DC38BC19E}" dt="2024-01-23T04:18:33.267" v="10879" actId="931"/>
          <ac:spMkLst>
            <pc:docMk/>
            <pc:sldMk cId="4049338340" sldId="411"/>
            <ac:spMk id="44" creationId="{5EC75071-A8E6-4388-ED73-6FDB21E9F26B}"/>
          </ac:spMkLst>
        </pc:spChg>
        <pc:spChg chg="mod">
          <ac:chgData name="design studio moara" userId="bb76c698d5ed7a70" providerId="LiveId" clId="{1285200B-2F2C-4D22-8DEA-9F4DC38BC19E}" dt="2024-01-23T04:19:36.443" v="10893"/>
          <ac:spMkLst>
            <pc:docMk/>
            <pc:sldMk cId="4049338340" sldId="411"/>
            <ac:spMk id="48" creationId="{D000EA01-6548-0430-0EF8-D408A1432E69}"/>
          </ac:spMkLst>
        </pc:spChg>
        <pc:grpChg chg="add del mod">
          <ac:chgData name="design studio moara" userId="bb76c698d5ed7a70" providerId="LiveId" clId="{1285200B-2F2C-4D22-8DEA-9F4DC38BC19E}" dt="2024-01-23T04:12:11.981" v="10724" actId="478"/>
          <ac:grpSpMkLst>
            <pc:docMk/>
            <pc:sldMk cId="4049338340" sldId="411"/>
            <ac:grpSpMk id="2" creationId="{B51060A3-A4CE-40E6-7C3D-22CD4B0CC24E}"/>
          </ac:grpSpMkLst>
        </pc:grpChg>
        <pc:grpChg chg="mod">
          <ac:chgData name="design studio moara" userId="bb76c698d5ed7a70" providerId="LiveId" clId="{1285200B-2F2C-4D22-8DEA-9F4DC38BC19E}" dt="2024-01-23T04:10:47.719" v="10710"/>
          <ac:grpSpMkLst>
            <pc:docMk/>
            <pc:sldMk cId="4049338340" sldId="411"/>
            <ac:grpSpMk id="5" creationId="{312C95EF-9C86-6520-9971-299DE80B7382}"/>
          </ac:grpSpMkLst>
        </pc:grpChg>
        <pc:grpChg chg="del mod ord">
          <ac:chgData name="design studio moara" userId="bb76c698d5ed7a70" providerId="LiveId" clId="{1285200B-2F2C-4D22-8DEA-9F4DC38BC19E}" dt="2024-01-23T04:14:51.785" v="10799" actId="478"/>
          <ac:grpSpMkLst>
            <pc:docMk/>
            <pc:sldMk cId="4049338340" sldId="411"/>
            <ac:grpSpMk id="10" creationId="{BA93A1E3-4D10-50FF-06F5-3C3BEADA2079}"/>
          </ac:grpSpMkLst>
        </pc:grpChg>
        <pc:grpChg chg="add del mod topLvl">
          <ac:chgData name="design studio moara" userId="bb76c698d5ed7a70" providerId="LiveId" clId="{1285200B-2F2C-4D22-8DEA-9F4DC38BC19E}" dt="2024-01-23T04:33:44.607" v="11377" actId="478"/>
          <ac:grpSpMkLst>
            <pc:docMk/>
            <pc:sldMk cId="4049338340" sldId="411"/>
            <ac:grpSpMk id="22" creationId="{18CAFBE9-5479-AB4A-2FAA-259DD6B7B702}"/>
          </ac:grpSpMkLst>
        </pc:grpChg>
        <pc:grpChg chg="del mod">
          <ac:chgData name="design studio moara" userId="bb76c698d5ed7a70" providerId="LiveId" clId="{1285200B-2F2C-4D22-8DEA-9F4DC38BC19E}" dt="2024-01-23T04:33:14.193" v="11371" actId="165"/>
          <ac:grpSpMkLst>
            <pc:docMk/>
            <pc:sldMk cId="4049338340" sldId="411"/>
            <ac:grpSpMk id="26" creationId="{79BEBA14-A922-3A42-5332-9AF64879B765}"/>
          </ac:grpSpMkLst>
        </pc:grpChg>
        <pc:grpChg chg="add del mod">
          <ac:chgData name="design studio moara" userId="bb76c698d5ed7a70" providerId="LiveId" clId="{1285200B-2F2C-4D22-8DEA-9F4DC38BC19E}" dt="2024-01-23T04:33:14.193" v="11371" actId="165"/>
          <ac:grpSpMkLst>
            <pc:docMk/>
            <pc:sldMk cId="4049338340" sldId="411"/>
            <ac:grpSpMk id="27" creationId="{10CB4A12-BC39-C999-84EB-36D9BEBBE112}"/>
          </ac:grpSpMkLst>
        </pc:grpChg>
        <pc:grpChg chg="del">
          <ac:chgData name="design studio moara" userId="bb76c698d5ed7a70" providerId="LiveId" clId="{1285200B-2F2C-4D22-8DEA-9F4DC38BC19E}" dt="2024-01-23T04:10:45.018" v="10709" actId="478"/>
          <ac:grpSpMkLst>
            <pc:docMk/>
            <pc:sldMk cId="4049338340" sldId="411"/>
            <ac:grpSpMk id="30" creationId="{B4548C9F-A3E3-CEF0-E395-FAF223823BE7}"/>
          </ac:grpSpMkLst>
        </pc:grpChg>
        <pc:grpChg chg="add del mod">
          <ac:chgData name="design studio moara" userId="bb76c698d5ed7a70" providerId="LiveId" clId="{1285200B-2F2C-4D22-8DEA-9F4DC38BC19E}" dt="2024-01-23T04:17:02.735" v="10857" actId="478"/>
          <ac:grpSpMkLst>
            <pc:docMk/>
            <pc:sldMk cId="4049338340" sldId="411"/>
            <ac:grpSpMk id="35" creationId="{0EED85EE-5029-13A8-A6C9-B3E18074AB56}"/>
          </ac:grpSpMkLst>
        </pc:grpChg>
        <pc:grpChg chg="mod">
          <ac:chgData name="design studio moara" userId="bb76c698d5ed7a70" providerId="LiveId" clId="{1285200B-2F2C-4D22-8DEA-9F4DC38BC19E}" dt="2024-01-23T04:16:19.447" v="10838"/>
          <ac:grpSpMkLst>
            <pc:docMk/>
            <pc:sldMk cId="4049338340" sldId="411"/>
            <ac:grpSpMk id="39" creationId="{B73FC6C0-A3F4-6DA5-7E23-A1D4689297C3}"/>
          </ac:grpSpMkLst>
        </pc:grpChg>
        <pc:grpChg chg="add mod">
          <ac:chgData name="design studio moara" userId="bb76c698d5ed7a70" providerId="LiveId" clId="{1285200B-2F2C-4D22-8DEA-9F4DC38BC19E}" dt="2024-01-23T04:20:22.288" v="10898" actId="1076"/>
          <ac:grpSpMkLst>
            <pc:docMk/>
            <pc:sldMk cId="4049338340" sldId="411"/>
            <ac:grpSpMk id="47" creationId="{D069FD43-214D-D7F9-1FEE-E558354543B3}"/>
          </ac:grpSpMkLst>
        </pc:grpChg>
        <pc:grpChg chg="mod">
          <ac:chgData name="design studio moara" userId="bb76c698d5ed7a70" providerId="LiveId" clId="{1285200B-2F2C-4D22-8DEA-9F4DC38BC19E}" dt="2024-01-23T04:19:36.443" v="10893"/>
          <ac:grpSpMkLst>
            <pc:docMk/>
            <pc:sldMk cId="4049338340" sldId="411"/>
            <ac:grpSpMk id="49" creationId="{EFF90AD8-EE73-C7E3-F221-9D20EB4342D1}"/>
          </ac:grpSpMkLst>
        </pc:grpChg>
        <pc:grpChg chg="add mod">
          <ac:chgData name="design studio moara" userId="bb76c698d5ed7a70" providerId="LiveId" clId="{1285200B-2F2C-4D22-8DEA-9F4DC38BC19E}" dt="2024-01-23T04:33:39.866" v="11376" actId="555"/>
          <ac:grpSpMkLst>
            <pc:docMk/>
            <pc:sldMk cId="4049338340" sldId="411"/>
            <ac:grpSpMk id="53" creationId="{026E4168-E741-6AA9-D1F7-A087CB99D362}"/>
          </ac:grpSpMkLst>
        </pc:grpChg>
        <pc:grpChg chg="add mod">
          <ac:chgData name="design studio moara" userId="bb76c698d5ed7a70" providerId="LiveId" clId="{1285200B-2F2C-4D22-8DEA-9F4DC38BC19E}" dt="2024-01-23T04:33:54.036" v="11380" actId="555"/>
          <ac:grpSpMkLst>
            <pc:docMk/>
            <pc:sldMk cId="4049338340" sldId="411"/>
            <ac:grpSpMk id="57" creationId="{4148A371-E191-4450-4568-51860DFA9ED7}"/>
          </ac:grpSpMkLst>
        </pc:grpChg>
        <pc:grpChg chg="del mod topLvl">
          <ac:chgData name="design studio moara" userId="bb76c698d5ed7a70" providerId="LiveId" clId="{1285200B-2F2C-4D22-8DEA-9F4DC38BC19E}" dt="2024-01-23T04:33:33.246" v="11374" actId="478"/>
          <ac:grpSpMkLst>
            <pc:docMk/>
            <pc:sldMk cId="4049338340" sldId="411"/>
            <ac:grpSpMk id="65" creationId="{D56ADA5F-E1D7-FCE9-8C48-6169940E2B7A}"/>
          </ac:grpSpMkLst>
        </pc:grpChg>
        <pc:picChg chg="add del mod">
          <ac:chgData name="design studio moara" userId="bb76c698d5ed7a70" providerId="LiveId" clId="{1285200B-2F2C-4D22-8DEA-9F4DC38BC19E}" dt="2024-01-23T04:15:30.749" v="10819" actId="21"/>
          <ac:picMkLst>
            <pc:docMk/>
            <pc:sldMk cId="4049338340" sldId="411"/>
            <ac:picMk id="34" creationId="{6FC7F67B-5752-653B-4AA7-9F7D2AA6ADBB}"/>
          </ac:picMkLst>
        </pc:picChg>
        <pc:picChg chg="mod ord">
          <ac:chgData name="design studio moara" userId="bb76c698d5ed7a70" providerId="LiveId" clId="{1285200B-2F2C-4D22-8DEA-9F4DC38BC19E}" dt="2024-01-23T04:18:18.523" v="10878" actId="700"/>
          <ac:picMkLst>
            <pc:docMk/>
            <pc:sldMk cId="4049338340" sldId="411"/>
            <ac:picMk id="37" creationId="{6D1CECB1-35C4-AEB3-C38E-0E199961DDBC}"/>
          </ac:picMkLst>
        </pc:picChg>
        <pc:picChg chg="add mod modCrop">
          <ac:chgData name="design studio moara" userId="bb76c698d5ed7a70" providerId="LiveId" clId="{1285200B-2F2C-4D22-8DEA-9F4DC38BC19E}" dt="2024-01-23T04:18:52.714" v="10887" actId="18131"/>
          <ac:picMkLst>
            <pc:docMk/>
            <pc:sldMk cId="4049338340" sldId="411"/>
            <ac:picMk id="46" creationId="{D12704ED-35DF-DDE5-26CE-6EB33133C3C7}"/>
          </ac:picMkLst>
        </pc:picChg>
        <pc:cxnChg chg="mod">
          <ac:chgData name="design studio moara" userId="bb76c698d5ed7a70" providerId="LiveId" clId="{1285200B-2F2C-4D22-8DEA-9F4DC38BC19E}" dt="2024-01-23T04:10:47.719" v="10710"/>
          <ac:cxnSpMkLst>
            <pc:docMk/>
            <pc:sldMk cId="4049338340" sldId="411"/>
            <ac:cxnSpMk id="6" creationId="{5BA056F4-C6BF-BBC9-E247-EB3FE4C42948}"/>
          </ac:cxnSpMkLst>
        </pc:cxnChg>
        <pc:cxnChg chg="mod">
          <ac:chgData name="design studio moara" userId="bb76c698d5ed7a70" providerId="LiveId" clId="{1285200B-2F2C-4D22-8DEA-9F4DC38BC19E}" dt="2024-01-23T04:10:47.719" v="10710"/>
          <ac:cxnSpMkLst>
            <pc:docMk/>
            <pc:sldMk cId="4049338340" sldId="411"/>
            <ac:cxnSpMk id="8" creationId="{D7031E56-7B8F-C185-EDBF-72E5599EE936}"/>
          </ac:cxnSpMkLst>
        </pc:cxnChg>
        <pc:cxnChg chg="mod">
          <ac:chgData name="design studio moara" userId="bb76c698d5ed7a70" providerId="LiveId" clId="{1285200B-2F2C-4D22-8DEA-9F4DC38BC19E}" dt="2024-01-23T04:10:47.719" v="10710"/>
          <ac:cxnSpMkLst>
            <pc:docMk/>
            <pc:sldMk cId="4049338340" sldId="411"/>
            <ac:cxnSpMk id="9" creationId="{48161330-97AA-F0D2-ED3A-3F989A80AC4C}"/>
          </ac:cxnSpMkLst>
        </pc:cxnChg>
        <pc:cxnChg chg="mod">
          <ac:chgData name="design studio moara" userId="bb76c698d5ed7a70" providerId="LiveId" clId="{1285200B-2F2C-4D22-8DEA-9F4DC38BC19E}" dt="2024-01-23T04:33:14.193" v="11371" actId="165"/>
          <ac:cxnSpMkLst>
            <pc:docMk/>
            <pc:sldMk cId="4049338340" sldId="411"/>
            <ac:cxnSpMk id="23" creationId="{B8949F5E-23D7-AA5A-7DA0-C48235DFA56B}"/>
          </ac:cxnSpMkLst>
        </pc:cxnChg>
        <pc:cxnChg chg="mod">
          <ac:chgData name="design studio moara" userId="bb76c698d5ed7a70" providerId="LiveId" clId="{1285200B-2F2C-4D22-8DEA-9F4DC38BC19E}" dt="2024-01-23T04:33:14.193" v="11371" actId="165"/>
          <ac:cxnSpMkLst>
            <pc:docMk/>
            <pc:sldMk cId="4049338340" sldId="411"/>
            <ac:cxnSpMk id="24" creationId="{E9FD8AEF-A843-52B7-B98A-8FCEAD7612DD}"/>
          </ac:cxnSpMkLst>
        </pc:cxnChg>
        <pc:cxnChg chg="mod">
          <ac:chgData name="design studio moara" userId="bb76c698d5ed7a70" providerId="LiveId" clId="{1285200B-2F2C-4D22-8DEA-9F4DC38BC19E}" dt="2024-01-23T04:33:14.193" v="11371" actId="165"/>
          <ac:cxnSpMkLst>
            <pc:docMk/>
            <pc:sldMk cId="4049338340" sldId="411"/>
            <ac:cxnSpMk id="25" creationId="{AB22CDF3-A9F1-C602-AA21-6A2B1DBCF6B7}"/>
          </ac:cxnSpMkLst>
        </pc:cxnChg>
        <pc:cxnChg chg="mod">
          <ac:chgData name="design studio moara" userId="bb76c698d5ed7a70" providerId="LiveId" clId="{1285200B-2F2C-4D22-8DEA-9F4DC38BC19E}" dt="2024-01-23T04:16:19.447" v="10838"/>
          <ac:cxnSpMkLst>
            <pc:docMk/>
            <pc:sldMk cId="4049338340" sldId="411"/>
            <ac:cxnSpMk id="40" creationId="{CB465B19-B5F0-55DA-9CBA-D54E20041836}"/>
          </ac:cxnSpMkLst>
        </pc:cxnChg>
        <pc:cxnChg chg="mod">
          <ac:chgData name="design studio moara" userId="bb76c698d5ed7a70" providerId="LiveId" clId="{1285200B-2F2C-4D22-8DEA-9F4DC38BC19E}" dt="2024-01-23T04:16:19.447" v="10838"/>
          <ac:cxnSpMkLst>
            <pc:docMk/>
            <pc:sldMk cId="4049338340" sldId="411"/>
            <ac:cxnSpMk id="41" creationId="{E05F229F-8CEF-ED60-B165-7A8E9F52D6E2}"/>
          </ac:cxnSpMkLst>
        </pc:cxnChg>
        <pc:cxnChg chg="mod">
          <ac:chgData name="design studio moara" userId="bb76c698d5ed7a70" providerId="LiveId" clId="{1285200B-2F2C-4D22-8DEA-9F4DC38BC19E}" dt="2024-01-23T04:16:19.447" v="10838"/>
          <ac:cxnSpMkLst>
            <pc:docMk/>
            <pc:sldMk cId="4049338340" sldId="411"/>
            <ac:cxnSpMk id="42" creationId="{6D6DAFE9-1F86-39E3-6D28-03DF6F332DCE}"/>
          </ac:cxnSpMkLst>
        </pc:cxnChg>
        <pc:cxnChg chg="mod">
          <ac:chgData name="design studio moara" userId="bb76c698d5ed7a70" providerId="LiveId" clId="{1285200B-2F2C-4D22-8DEA-9F4DC38BC19E}" dt="2024-01-23T04:19:36.443" v="10893"/>
          <ac:cxnSpMkLst>
            <pc:docMk/>
            <pc:sldMk cId="4049338340" sldId="411"/>
            <ac:cxnSpMk id="50" creationId="{2BF60E57-02AA-4D78-A02D-D65D870DBEDF}"/>
          </ac:cxnSpMkLst>
        </pc:cxnChg>
        <pc:cxnChg chg="mod">
          <ac:chgData name="design studio moara" userId="bb76c698d5ed7a70" providerId="LiveId" clId="{1285200B-2F2C-4D22-8DEA-9F4DC38BC19E}" dt="2024-01-23T04:19:36.443" v="10893"/>
          <ac:cxnSpMkLst>
            <pc:docMk/>
            <pc:sldMk cId="4049338340" sldId="411"/>
            <ac:cxnSpMk id="51" creationId="{6E1552C5-D370-268D-2D89-090EF80AA8BF}"/>
          </ac:cxnSpMkLst>
        </pc:cxnChg>
        <pc:cxnChg chg="mod">
          <ac:chgData name="design studio moara" userId="bb76c698d5ed7a70" providerId="LiveId" clId="{1285200B-2F2C-4D22-8DEA-9F4DC38BC19E}" dt="2024-01-23T04:19:36.443" v="10893"/>
          <ac:cxnSpMkLst>
            <pc:docMk/>
            <pc:sldMk cId="4049338340" sldId="411"/>
            <ac:cxnSpMk id="52" creationId="{16AB164E-B9F3-3EE6-6A4A-49CC9CDCC518}"/>
          </ac:cxnSpMkLst>
        </pc:cxnChg>
        <pc:cxnChg chg="mod">
          <ac:chgData name="design studio moara" userId="bb76c698d5ed7a70" providerId="LiveId" clId="{1285200B-2F2C-4D22-8DEA-9F4DC38BC19E}" dt="2024-01-23T04:33:30.840" v="11373"/>
          <ac:cxnSpMkLst>
            <pc:docMk/>
            <pc:sldMk cId="4049338340" sldId="411"/>
            <ac:cxnSpMk id="54" creationId="{9807ED60-93A2-1357-E7FC-70B4E13D8BD5}"/>
          </ac:cxnSpMkLst>
        </pc:cxnChg>
        <pc:cxnChg chg="mod">
          <ac:chgData name="design studio moara" userId="bb76c698d5ed7a70" providerId="LiveId" clId="{1285200B-2F2C-4D22-8DEA-9F4DC38BC19E}" dt="2024-01-23T04:33:30.840" v="11373"/>
          <ac:cxnSpMkLst>
            <pc:docMk/>
            <pc:sldMk cId="4049338340" sldId="411"/>
            <ac:cxnSpMk id="55" creationId="{0F0B186E-D4A7-0F1B-CF39-FF7B8CBC79CB}"/>
          </ac:cxnSpMkLst>
        </pc:cxnChg>
        <pc:cxnChg chg="mod">
          <ac:chgData name="design studio moara" userId="bb76c698d5ed7a70" providerId="LiveId" clId="{1285200B-2F2C-4D22-8DEA-9F4DC38BC19E}" dt="2024-01-23T04:33:30.840" v="11373"/>
          <ac:cxnSpMkLst>
            <pc:docMk/>
            <pc:sldMk cId="4049338340" sldId="411"/>
            <ac:cxnSpMk id="56" creationId="{E47FBFBC-840F-2287-0453-FBF595631F4E}"/>
          </ac:cxnSpMkLst>
        </pc:cxnChg>
        <pc:cxnChg chg="mod">
          <ac:chgData name="design studio moara" userId="bb76c698d5ed7a70" providerId="LiveId" clId="{1285200B-2F2C-4D22-8DEA-9F4DC38BC19E}" dt="2024-01-23T04:33:46.213" v="11378"/>
          <ac:cxnSpMkLst>
            <pc:docMk/>
            <pc:sldMk cId="4049338340" sldId="411"/>
            <ac:cxnSpMk id="58" creationId="{5F830095-AB76-CFAD-C2B1-E66602FBBC1C}"/>
          </ac:cxnSpMkLst>
        </pc:cxnChg>
        <pc:cxnChg chg="mod">
          <ac:chgData name="design studio moara" userId="bb76c698d5ed7a70" providerId="LiveId" clId="{1285200B-2F2C-4D22-8DEA-9F4DC38BC19E}" dt="2024-01-23T04:33:46.213" v="11378"/>
          <ac:cxnSpMkLst>
            <pc:docMk/>
            <pc:sldMk cId="4049338340" sldId="411"/>
            <ac:cxnSpMk id="59" creationId="{8061CA10-FB94-CC7C-B010-F8CA95F3EB81}"/>
          </ac:cxnSpMkLst>
        </pc:cxnChg>
        <pc:cxnChg chg="mod">
          <ac:chgData name="design studio moara" userId="bb76c698d5ed7a70" providerId="LiveId" clId="{1285200B-2F2C-4D22-8DEA-9F4DC38BC19E}" dt="2024-01-23T04:33:46.213" v="11378"/>
          <ac:cxnSpMkLst>
            <pc:docMk/>
            <pc:sldMk cId="4049338340" sldId="411"/>
            <ac:cxnSpMk id="60" creationId="{A4B3B7E1-4828-65B2-BB5F-15047A9E7874}"/>
          </ac:cxnSpMkLst>
        </pc:cxnChg>
        <pc:cxnChg chg="mod">
          <ac:chgData name="design studio moara" userId="bb76c698d5ed7a70" providerId="LiveId" clId="{1285200B-2F2C-4D22-8DEA-9F4DC38BC19E}" dt="2024-01-23T04:33:14.193" v="11371" actId="165"/>
          <ac:cxnSpMkLst>
            <pc:docMk/>
            <pc:sldMk cId="4049338340" sldId="411"/>
            <ac:cxnSpMk id="66" creationId="{8C7F9288-D2EF-A513-9C58-221D05CE9A28}"/>
          </ac:cxnSpMkLst>
        </pc:cxnChg>
        <pc:cxnChg chg="mod">
          <ac:chgData name="design studio moara" userId="bb76c698d5ed7a70" providerId="LiveId" clId="{1285200B-2F2C-4D22-8DEA-9F4DC38BC19E}" dt="2024-01-23T04:33:14.193" v="11371" actId="165"/>
          <ac:cxnSpMkLst>
            <pc:docMk/>
            <pc:sldMk cId="4049338340" sldId="411"/>
            <ac:cxnSpMk id="67" creationId="{D14A26F7-8021-C993-2C56-067B537C82A2}"/>
          </ac:cxnSpMkLst>
        </pc:cxnChg>
        <pc:cxnChg chg="mod">
          <ac:chgData name="design studio moara" userId="bb76c698d5ed7a70" providerId="LiveId" clId="{1285200B-2F2C-4D22-8DEA-9F4DC38BC19E}" dt="2024-01-23T04:33:14.193" v="11371" actId="165"/>
          <ac:cxnSpMkLst>
            <pc:docMk/>
            <pc:sldMk cId="4049338340" sldId="411"/>
            <ac:cxnSpMk id="68" creationId="{B6BCC551-2805-BED0-6E3A-37DBD4EF6EF6}"/>
          </ac:cxnSpMkLst>
        </pc:cxnChg>
      </pc:sldChg>
      <pc:sldChg chg="addSp delSp modSp add mod chgLayout">
        <pc:chgData name="design studio moara" userId="bb76c698d5ed7a70" providerId="LiveId" clId="{1285200B-2F2C-4D22-8DEA-9F4DC38BC19E}" dt="2024-01-23T05:41:31.728" v="11651" actId="1036"/>
        <pc:sldMkLst>
          <pc:docMk/>
          <pc:sldMk cId="1130020458" sldId="412"/>
        </pc:sldMkLst>
        <pc:spChg chg="del mod topLvl">
          <ac:chgData name="design studio moara" userId="bb76c698d5ed7a70" providerId="LiveId" clId="{1285200B-2F2C-4D22-8DEA-9F4DC38BC19E}" dt="2024-01-23T05:39:39.312" v="11595" actId="478"/>
          <ac:spMkLst>
            <pc:docMk/>
            <pc:sldMk cId="1130020458" sldId="412"/>
            <ac:spMk id="5" creationId="{327CBB4F-B5AE-9B7B-1F0D-48C918F89C33}"/>
          </ac:spMkLst>
        </pc:spChg>
        <pc:spChg chg="del">
          <ac:chgData name="design studio moara" userId="bb76c698d5ed7a70" providerId="LiveId" clId="{1285200B-2F2C-4D22-8DEA-9F4DC38BC19E}" dt="2024-01-23T04:25:11.271" v="10964" actId="478"/>
          <ac:spMkLst>
            <pc:docMk/>
            <pc:sldMk cId="1130020458" sldId="412"/>
            <ac:spMk id="6" creationId="{D724C9B3-28BB-A2B1-BCA1-8E1CF188A814}"/>
          </ac:spMkLst>
        </pc:spChg>
        <pc:spChg chg="del mod topLvl">
          <ac:chgData name="design studio moara" userId="bb76c698d5ed7a70" providerId="LiveId" clId="{1285200B-2F2C-4D22-8DEA-9F4DC38BC19E}" dt="2024-01-23T05:39:39.312" v="11595" actId="478"/>
          <ac:spMkLst>
            <pc:docMk/>
            <pc:sldMk cId="1130020458" sldId="412"/>
            <ac:spMk id="14" creationId="{B4E006F7-6D31-B3CF-33B7-26DF0098E655}"/>
          </ac:spMkLst>
        </pc:spChg>
        <pc:spChg chg="del topLvl">
          <ac:chgData name="design studio moara" userId="bb76c698d5ed7a70" providerId="LiveId" clId="{1285200B-2F2C-4D22-8DEA-9F4DC38BC19E}" dt="2024-01-23T04:26:16.339" v="10974" actId="478"/>
          <ac:spMkLst>
            <pc:docMk/>
            <pc:sldMk cId="1130020458" sldId="412"/>
            <ac:spMk id="20" creationId="{4D692CFE-F437-7A05-93D1-D4404551BB29}"/>
          </ac:spMkLst>
        </pc:spChg>
        <pc:spChg chg="mod">
          <ac:chgData name="design studio moara" userId="bb76c698d5ed7a70" providerId="LiveId" clId="{1285200B-2F2C-4D22-8DEA-9F4DC38BC19E}" dt="2024-01-23T05:39:15.189" v="11592" actId="20577"/>
          <ac:spMkLst>
            <pc:docMk/>
            <pc:sldMk cId="1130020458" sldId="412"/>
            <ac:spMk id="25" creationId="{1315E5B3-A6DA-DEB1-F554-74ED0664A1B9}"/>
          </ac:spMkLst>
        </pc:spChg>
        <pc:spChg chg="add del mod">
          <ac:chgData name="design studio moara" userId="bb76c698d5ed7a70" providerId="LiveId" clId="{1285200B-2F2C-4D22-8DEA-9F4DC38BC19E}" dt="2024-01-23T04:27:00.078" v="11013" actId="478"/>
          <ac:spMkLst>
            <pc:docMk/>
            <pc:sldMk cId="1130020458" sldId="412"/>
            <ac:spMk id="34" creationId="{25A12B68-48CE-3725-2C26-4B11807B4980}"/>
          </ac:spMkLst>
        </pc:spChg>
        <pc:spChg chg="mod">
          <ac:chgData name="design studio moara" userId="bb76c698d5ed7a70" providerId="LiveId" clId="{1285200B-2F2C-4D22-8DEA-9F4DC38BC19E}" dt="2024-01-23T04:27:27.626" v="11189"/>
          <ac:spMkLst>
            <pc:docMk/>
            <pc:sldMk cId="1130020458" sldId="412"/>
            <ac:spMk id="37" creationId="{85C6D8CD-8B81-EDE7-F52A-E9AAFB2E7ADC}"/>
          </ac:spMkLst>
        </pc:spChg>
        <pc:spChg chg="mod">
          <ac:chgData name="design studio moara" userId="bb76c698d5ed7a70" providerId="LiveId" clId="{1285200B-2F2C-4D22-8DEA-9F4DC38BC19E}" dt="2024-01-23T04:27:27.626" v="11189"/>
          <ac:spMkLst>
            <pc:docMk/>
            <pc:sldMk cId="1130020458" sldId="412"/>
            <ac:spMk id="39" creationId="{EE6BE58D-0D23-C16D-3E4B-584CDC325765}"/>
          </ac:spMkLst>
        </pc:spChg>
        <pc:spChg chg="add mod">
          <ac:chgData name="design studio moara" userId="bb76c698d5ed7a70" providerId="LiveId" clId="{1285200B-2F2C-4D22-8DEA-9F4DC38BC19E}" dt="2024-01-23T05:40:57.685" v="11625" actId="20577"/>
          <ac:spMkLst>
            <pc:docMk/>
            <pc:sldMk cId="1130020458" sldId="412"/>
            <ac:spMk id="44" creationId="{2A237787-BFBE-CEC9-BE6C-77472A228106}"/>
          </ac:spMkLst>
        </pc:spChg>
        <pc:spChg chg="add del mod">
          <ac:chgData name="design studio moara" userId="bb76c698d5ed7a70" providerId="LiveId" clId="{1285200B-2F2C-4D22-8DEA-9F4DC38BC19E}" dt="2024-01-23T04:28:31.077" v="11205" actId="478"/>
          <ac:spMkLst>
            <pc:docMk/>
            <pc:sldMk cId="1130020458" sldId="412"/>
            <ac:spMk id="46" creationId="{AFF9A1E5-ED9B-38A6-F9AF-CCC6633E9CA1}"/>
          </ac:spMkLst>
        </pc:spChg>
        <pc:spChg chg="add del mod ord">
          <ac:chgData name="design studio moara" userId="bb76c698d5ed7a70" providerId="LiveId" clId="{1285200B-2F2C-4D22-8DEA-9F4DC38BC19E}" dt="2024-01-23T04:29:39.413" v="11258" actId="931"/>
          <ac:spMkLst>
            <pc:docMk/>
            <pc:sldMk cId="1130020458" sldId="412"/>
            <ac:spMk id="49" creationId="{E2ADE274-1D0E-27D9-1772-D2463E75784F}"/>
          </ac:spMkLst>
        </pc:spChg>
        <pc:spChg chg="add del mod">
          <ac:chgData name="design studio moara" userId="bb76c698d5ed7a70" providerId="LiveId" clId="{1285200B-2F2C-4D22-8DEA-9F4DC38BC19E}" dt="2024-01-23T04:29:51.597" v="11260" actId="931"/>
          <ac:spMkLst>
            <pc:docMk/>
            <pc:sldMk cId="1130020458" sldId="412"/>
            <ac:spMk id="53" creationId="{C624E6C9-14F9-8F3A-A232-43EAFFFCE710}"/>
          </ac:spMkLst>
        </pc:spChg>
        <pc:spChg chg="add del mod ord">
          <ac:chgData name="design studio moara" userId="bb76c698d5ed7a70" providerId="LiveId" clId="{1285200B-2F2C-4D22-8DEA-9F4DC38BC19E}" dt="2024-01-23T04:31:16.074" v="11311" actId="478"/>
          <ac:spMkLst>
            <pc:docMk/>
            <pc:sldMk cId="1130020458" sldId="412"/>
            <ac:spMk id="58" creationId="{009CD57B-D4AA-3770-D73D-7C7F060C26DE}"/>
          </ac:spMkLst>
        </pc:spChg>
        <pc:spChg chg="add mod">
          <ac:chgData name="design studio moara" userId="bb76c698d5ed7a70" providerId="LiveId" clId="{1285200B-2F2C-4D22-8DEA-9F4DC38BC19E}" dt="2024-01-23T05:40:51.356" v="11621" actId="164"/>
          <ac:spMkLst>
            <pc:docMk/>
            <pc:sldMk cId="1130020458" sldId="412"/>
            <ac:spMk id="59" creationId="{39D8026C-19D4-778C-BB13-93B61DF960D2}"/>
          </ac:spMkLst>
        </pc:spChg>
        <pc:spChg chg="add del mod">
          <ac:chgData name="design studio moara" userId="bb76c698d5ed7a70" providerId="LiveId" clId="{1285200B-2F2C-4D22-8DEA-9F4DC38BC19E}" dt="2024-01-23T05:40:48.405" v="11620" actId="478"/>
          <ac:spMkLst>
            <pc:docMk/>
            <pc:sldMk cId="1130020458" sldId="412"/>
            <ac:spMk id="60" creationId="{D5B932EC-E59D-69C4-7BBD-66F57E9A8F8B}"/>
          </ac:spMkLst>
        </pc:spChg>
        <pc:spChg chg="add del mod">
          <ac:chgData name="design studio moara" userId="bb76c698d5ed7a70" providerId="LiveId" clId="{1285200B-2F2C-4D22-8DEA-9F4DC38BC19E}" dt="2024-01-23T05:40:48.405" v="11620" actId="478"/>
          <ac:spMkLst>
            <pc:docMk/>
            <pc:sldMk cId="1130020458" sldId="412"/>
            <ac:spMk id="61" creationId="{BCDEF3CB-4D2D-F4F8-F18C-35566B24A6B1}"/>
          </ac:spMkLst>
        </pc:spChg>
        <pc:spChg chg="mod">
          <ac:chgData name="design studio moara" userId="bb76c698d5ed7a70" providerId="LiveId" clId="{1285200B-2F2C-4D22-8DEA-9F4DC38BC19E}" dt="2024-01-23T05:40:52.076" v="11622"/>
          <ac:spMkLst>
            <pc:docMk/>
            <pc:sldMk cId="1130020458" sldId="412"/>
            <ac:spMk id="64" creationId="{9A80D34A-8C2B-93F3-6671-207723B22593}"/>
          </ac:spMkLst>
        </pc:spChg>
        <pc:spChg chg="mod">
          <ac:chgData name="design studio moara" userId="bb76c698d5ed7a70" providerId="LiveId" clId="{1285200B-2F2C-4D22-8DEA-9F4DC38BC19E}" dt="2024-01-23T05:40:52.076" v="11622"/>
          <ac:spMkLst>
            <pc:docMk/>
            <pc:sldMk cId="1130020458" sldId="412"/>
            <ac:spMk id="65" creationId="{7CF992D0-792F-E3D9-FAFE-507A043190B1}"/>
          </ac:spMkLst>
        </pc:spChg>
        <pc:spChg chg="mod">
          <ac:chgData name="design studio moara" userId="bb76c698d5ed7a70" providerId="LiveId" clId="{1285200B-2F2C-4D22-8DEA-9F4DC38BC19E}" dt="2024-01-23T05:41:01.442" v="11627"/>
          <ac:spMkLst>
            <pc:docMk/>
            <pc:sldMk cId="1130020458" sldId="412"/>
            <ac:spMk id="67" creationId="{F1CFF577-32E1-7CCD-6FE3-2C9B948D4967}"/>
          </ac:spMkLst>
        </pc:spChg>
        <pc:spChg chg="mod">
          <ac:chgData name="design studio moara" userId="bb76c698d5ed7a70" providerId="LiveId" clId="{1285200B-2F2C-4D22-8DEA-9F4DC38BC19E}" dt="2024-01-23T05:41:20.771" v="11632" actId="20577"/>
          <ac:spMkLst>
            <pc:docMk/>
            <pc:sldMk cId="1130020458" sldId="412"/>
            <ac:spMk id="68" creationId="{39C24CF2-35C6-7780-EB79-53C19B9CD37C}"/>
          </ac:spMkLst>
        </pc:spChg>
        <pc:grpChg chg="del">
          <ac:chgData name="design studio moara" userId="bb76c698d5ed7a70" providerId="LiveId" clId="{1285200B-2F2C-4D22-8DEA-9F4DC38BC19E}" dt="2024-01-23T04:26:20.842" v="10975" actId="165"/>
          <ac:grpSpMkLst>
            <pc:docMk/>
            <pc:sldMk cId="1130020458" sldId="412"/>
            <ac:grpSpMk id="4" creationId="{F039BD36-0336-8C98-5E2B-B3DED09E13F5}"/>
          </ac:grpSpMkLst>
        </pc:grpChg>
        <pc:grpChg chg="del mod topLvl">
          <ac:chgData name="design studio moara" userId="bb76c698d5ed7a70" providerId="LiveId" clId="{1285200B-2F2C-4D22-8DEA-9F4DC38BC19E}" dt="2024-01-23T04:26:23.247" v="10976" actId="478"/>
          <ac:grpSpMkLst>
            <pc:docMk/>
            <pc:sldMk cId="1130020458" sldId="412"/>
            <ac:grpSpMk id="7" creationId="{E71FE44D-5001-63AF-F907-63D0DBCD72B3}"/>
          </ac:grpSpMkLst>
        </pc:grpChg>
        <pc:grpChg chg="add del mod">
          <ac:chgData name="design studio moara" userId="bb76c698d5ed7a70" providerId="LiveId" clId="{1285200B-2F2C-4D22-8DEA-9F4DC38BC19E}" dt="2024-01-23T04:26:20.842" v="10975" actId="165"/>
          <ac:grpSpMkLst>
            <pc:docMk/>
            <pc:sldMk cId="1130020458" sldId="412"/>
            <ac:grpSpMk id="13" creationId="{6F8E8E76-F2CF-7A05-1943-57C298831317}"/>
          </ac:grpSpMkLst>
        </pc:grpChg>
        <pc:grpChg chg="del mod topLvl">
          <ac:chgData name="design studio moara" userId="bb76c698d5ed7a70" providerId="LiveId" clId="{1285200B-2F2C-4D22-8DEA-9F4DC38BC19E}" dt="2024-01-23T04:26:23.247" v="10976" actId="478"/>
          <ac:grpSpMkLst>
            <pc:docMk/>
            <pc:sldMk cId="1130020458" sldId="412"/>
            <ac:grpSpMk id="15" creationId="{9B1CC8C6-DBBE-6823-A951-9D42F0AB96F3}"/>
          </ac:grpSpMkLst>
        </pc:grpChg>
        <pc:grpChg chg="del mod">
          <ac:chgData name="design studio moara" userId="bb76c698d5ed7a70" providerId="LiveId" clId="{1285200B-2F2C-4D22-8DEA-9F4DC38BC19E}" dt="2024-01-23T04:26:16.339" v="10974" actId="478"/>
          <ac:grpSpMkLst>
            <pc:docMk/>
            <pc:sldMk cId="1130020458" sldId="412"/>
            <ac:grpSpMk id="19" creationId="{05E6ADDD-09AC-FEC9-08DC-D5A5A3BC8D34}"/>
          </ac:grpSpMkLst>
        </pc:grpChg>
        <pc:grpChg chg="del mod topLvl">
          <ac:chgData name="design studio moara" userId="bb76c698d5ed7a70" providerId="LiveId" clId="{1285200B-2F2C-4D22-8DEA-9F4DC38BC19E}" dt="2024-01-23T05:39:39.312" v="11595" actId="478"/>
          <ac:grpSpMkLst>
            <pc:docMk/>
            <pc:sldMk cId="1130020458" sldId="412"/>
            <ac:grpSpMk id="21" creationId="{1FB909E2-52F8-941F-EF90-6C2F04BE6828}"/>
          </ac:grpSpMkLst>
        </pc:grpChg>
        <pc:grpChg chg="add del mod topLvl">
          <ac:chgData name="design studio moara" userId="bb76c698d5ed7a70" providerId="LiveId" clId="{1285200B-2F2C-4D22-8DEA-9F4DC38BC19E}" dt="2024-01-23T05:39:39.312" v="11595" actId="478"/>
          <ac:grpSpMkLst>
            <pc:docMk/>
            <pc:sldMk cId="1130020458" sldId="412"/>
            <ac:grpSpMk id="29" creationId="{C111D446-D184-1F45-B41E-C003268D7055}"/>
          </ac:grpSpMkLst>
        </pc:grpChg>
        <pc:grpChg chg="add del mod">
          <ac:chgData name="design studio moara" userId="bb76c698d5ed7a70" providerId="LiveId" clId="{1285200B-2F2C-4D22-8DEA-9F4DC38BC19E}" dt="2024-01-23T04:32:13.548" v="11355" actId="165"/>
          <ac:grpSpMkLst>
            <pc:docMk/>
            <pc:sldMk cId="1130020458" sldId="412"/>
            <ac:grpSpMk id="35" creationId="{3E0F98A4-BDB8-00C3-8B88-5EAB9BD25EEB}"/>
          </ac:grpSpMkLst>
        </pc:grpChg>
        <pc:grpChg chg="add del mod">
          <ac:chgData name="design studio moara" userId="bb76c698d5ed7a70" providerId="LiveId" clId="{1285200B-2F2C-4D22-8DEA-9F4DC38BC19E}" dt="2024-01-23T04:27:43.588" v="11195" actId="478"/>
          <ac:grpSpMkLst>
            <pc:docMk/>
            <pc:sldMk cId="1130020458" sldId="412"/>
            <ac:grpSpMk id="36" creationId="{DFE61612-2800-5FED-BFA1-68DB5AE5480A}"/>
          </ac:grpSpMkLst>
        </pc:grpChg>
        <pc:grpChg chg="mod">
          <ac:chgData name="design studio moara" userId="bb76c698d5ed7a70" providerId="LiveId" clId="{1285200B-2F2C-4D22-8DEA-9F4DC38BC19E}" dt="2024-01-23T04:27:27.626" v="11189"/>
          <ac:grpSpMkLst>
            <pc:docMk/>
            <pc:sldMk cId="1130020458" sldId="412"/>
            <ac:grpSpMk id="40" creationId="{5468E41D-6A6B-FCBD-FD51-DC51B0F02BFD}"/>
          </ac:grpSpMkLst>
        </pc:grpChg>
        <pc:grpChg chg="add mod">
          <ac:chgData name="design studio moara" userId="bb76c698d5ed7a70" providerId="LiveId" clId="{1285200B-2F2C-4D22-8DEA-9F4DC38BC19E}" dt="2024-01-23T05:41:31.728" v="11651" actId="1036"/>
          <ac:grpSpMkLst>
            <pc:docMk/>
            <pc:sldMk cId="1130020458" sldId="412"/>
            <ac:grpSpMk id="62" creationId="{A8B2BF90-40C6-AED3-4D3A-11B274D03A4A}"/>
          </ac:grpSpMkLst>
        </pc:grpChg>
        <pc:grpChg chg="add del mod">
          <ac:chgData name="design studio moara" userId="bb76c698d5ed7a70" providerId="LiveId" clId="{1285200B-2F2C-4D22-8DEA-9F4DC38BC19E}" dt="2024-01-23T05:40:59.676" v="11626" actId="478"/>
          <ac:grpSpMkLst>
            <pc:docMk/>
            <pc:sldMk cId="1130020458" sldId="412"/>
            <ac:grpSpMk id="63" creationId="{38E073A4-6F04-15A8-D0B2-D1F41B06465E}"/>
          </ac:grpSpMkLst>
        </pc:grpChg>
        <pc:grpChg chg="add mod">
          <ac:chgData name="design studio moara" userId="bb76c698d5ed7a70" providerId="LiveId" clId="{1285200B-2F2C-4D22-8DEA-9F4DC38BC19E}" dt="2024-01-23T05:41:25.695" v="11640" actId="1036"/>
          <ac:grpSpMkLst>
            <pc:docMk/>
            <pc:sldMk cId="1130020458" sldId="412"/>
            <ac:grpSpMk id="66" creationId="{C4D19CB4-307A-1E73-446F-3DB8A3D44737}"/>
          </ac:grpSpMkLst>
        </pc:grpChg>
        <pc:picChg chg="mod ord">
          <ac:chgData name="design studio moara" userId="bb76c698d5ed7a70" providerId="LiveId" clId="{1285200B-2F2C-4D22-8DEA-9F4DC38BC19E}" dt="2024-01-23T04:43:21.475" v="11587" actId="207"/>
          <ac:picMkLst>
            <pc:docMk/>
            <pc:sldMk cId="1130020458" sldId="412"/>
            <ac:picMk id="16" creationId="{3328C856-1BD1-1901-DD4F-B55EAAD680D1}"/>
          </ac:picMkLst>
        </pc:picChg>
        <pc:picChg chg="del">
          <ac:chgData name="design studio moara" userId="bb76c698d5ed7a70" providerId="LiveId" clId="{1285200B-2F2C-4D22-8DEA-9F4DC38BC19E}" dt="2024-01-23T04:26:59.352" v="11012" actId="478"/>
          <ac:picMkLst>
            <pc:docMk/>
            <pc:sldMk cId="1130020458" sldId="412"/>
            <ac:picMk id="18" creationId="{4584D8F4-E0A3-07FD-7D87-EA37120A551E}"/>
          </ac:picMkLst>
        </pc:picChg>
        <pc:picChg chg="add del mod">
          <ac:chgData name="design studio moara" userId="bb76c698d5ed7a70" providerId="LiveId" clId="{1285200B-2F2C-4D22-8DEA-9F4DC38BC19E}" dt="2024-01-23T04:29:42.006" v="11259" actId="478"/>
          <ac:picMkLst>
            <pc:docMk/>
            <pc:sldMk cId="1130020458" sldId="412"/>
            <ac:picMk id="51" creationId="{55E06B5D-7834-BBC6-E504-856886647494}"/>
          </ac:picMkLst>
        </pc:picChg>
        <pc:picChg chg="add mod">
          <ac:chgData name="design studio moara" userId="bb76c698d5ed7a70" providerId="LiveId" clId="{1285200B-2F2C-4D22-8DEA-9F4DC38BC19E}" dt="2024-01-23T04:29:53.999" v="11261" actId="27614"/>
          <ac:picMkLst>
            <pc:docMk/>
            <pc:sldMk cId="1130020458" sldId="412"/>
            <ac:picMk id="55" creationId="{7C70BA3A-EE5C-9B36-1092-85A830225576}"/>
          </ac:picMkLst>
        </pc:picChg>
        <pc:cxnChg chg="mod">
          <ac:chgData name="design studio moara" userId="bb76c698d5ed7a70" providerId="LiveId" clId="{1285200B-2F2C-4D22-8DEA-9F4DC38BC19E}" dt="2024-01-23T04:26:20.842" v="10975" actId="165"/>
          <ac:cxnSpMkLst>
            <pc:docMk/>
            <pc:sldMk cId="1130020458" sldId="412"/>
            <ac:cxnSpMk id="8" creationId="{D80A485B-33BB-8557-3F0A-2F110780CD38}"/>
          </ac:cxnSpMkLst>
        </pc:cxnChg>
        <pc:cxnChg chg="mod">
          <ac:chgData name="design studio moara" userId="bb76c698d5ed7a70" providerId="LiveId" clId="{1285200B-2F2C-4D22-8DEA-9F4DC38BC19E}" dt="2024-01-23T04:26:20.842" v="10975" actId="165"/>
          <ac:cxnSpMkLst>
            <pc:docMk/>
            <pc:sldMk cId="1130020458" sldId="412"/>
            <ac:cxnSpMk id="9" creationId="{15500C6A-BFD1-C9E8-0594-B87AA0F15D55}"/>
          </ac:cxnSpMkLst>
        </pc:cxnChg>
        <pc:cxnChg chg="mod">
          <ac:chgData name="design studio moara" userId="bb76c698d5ed7a70" providerId="LiveId" clId="{1285200B-2F2C-4D22-8DEA-9F4DC38BC19E}" dt="2024-01-23T04:26:20.842" v="10975" actId="165"/>
          <ac:cxnSpMkLst>
            <pc:docMk/>
            <pc:sldMk cId="1130020458" sldId="412"/>
            <ac:cxnSpMk id="10" creationId="{DBA3C5DF-B307-13FC-8402-C5C68B8079D7}"/>
          </ac:cxnSpMkLst>
        </pc:cxnChg>
        <pc:cxnChg chg="add del mod topLvl">
          <ac:chgData name="design studio moara" userId="bb76c698d5ed7a70" providerId="LiveId" clId="{1285200B-2F2C-4D22-8DEA-9F4DC38BC19E}" dt="2024-01-23T05:39:39.312" v="11595" actId="478"/>
          <ac:cxnSpMkLst>
            <pc:docMk/>
            <pc:sldMk cId="1130020458" sldId="412"/>
            <ac:cxnSpMk id="11" creationId="{7AB19A2F-D3A0-31F8-8613-B5B3103C7910}"/>
          </ac:cxnSpMkLst>
        </pc:cxnChg>
        <pc:cxnChg chg="mod">
          <ac:chgData name="design studio moara" userId="bb76c698d5ed7a70" providerId="LiveId" clId="{1285200B-2F2C-4D22-8DEA-9F4DC38BC19E}" dt="2024-01-23T04:26:20.842" v="10975" actId="165"/>
          <ac:cxnSpMkLst>
            <pc:docMk/>
            <pc:sldMk cId="1130020458" sldId="412"/>
            <ac:cxnSpMk id="17" creationId="{A132F16D-4858-47DD-4F59-B5B280D1D9F3}"/>
          </ac:cxnSpMkLst>
        </pc:cxnChg>
        <pc:cxnChg chg="mod">
          <ac:chgData name="design studio moara" userId="bb76c698d5ed7a70" providerId="LiveId" clId="{1285200B-2F2C-4D22-8DEA-9F4DC38BC19E}" dt="2024-01-23T04:32:13.548" v="11355" actId="165"/>
          <ac:cxnSpMkLst>
            <pc:docMk/>
            <pc:sldMk cId="1130020458" sldId="412"/>
            <ac:cxnSpMk id="22" creationId="{225969F1-66D5-2F08-FBF7-D9F6C33DCD46}"/>
          </ac:cxnSpMkLst>
        </pc:cxnChg>
        <pc:cxnChg chg="mod">
          <ac:chgData name="design studio moara" userId="bb76c698d5ed7a70" providerId="LiveId" clId="{1285200B-2F2C-4D22-8DEA-9F4DC38BC19E}" dt="2024-01-23T04:32:13.548" v="11355" actId="165"/>
          <ac:cxnSpMkLst>
            <pc:docMk/>
            <pc:sldMk cId="1130020458" sldId="412"/>
            <ac:cxnSpMk id="23" creationId="{02178361-75B7-A4C3-42B6-E60E8993415C}"/>
          </ac:cxnSpMkLst>
        </pc:cxnChg>
        <pc:cxnChg chg="mod">
          <ac:chgData name="design studio moara" userId="bb76c698d5ed7a70" providerId="LiveId" clId="{1285200B-2F2C-4D22-8DEA-9F4DC38BC19E}" dt="2024-01-23T04:26:20.842" v="10975" actId="165"/>
          <ac:cxnSpMkLst>
            <pc:docMk/>
            <pc:sldMk cId="1130020458" sldId="412"/>
            <ac:cxnSpMk id="26" creationId="{86CB3065-A23C-3254-AAF8-07F3A92206D1}"/>
          </ac:cxnSpMkLst>
        </pc:cxnChg>
        <pc:cxnChg chg="mod">
          <ac:chgData name="design studio moara" userId="bb76c698d5ed7a70" providerId="LiveId" clId="{1285200B-2F2C-4D22-8DEA-9F4DC38BC19E}" dt="2024-01-23T04:26:20.842" v="10975" actId="165"/>
          <ac:cxnSpMkLst>
            <pc:docMk/>
            <pc:sldMk cId="1130020458" sldId="412"/>
            <ac:cxnSpMk id="27" creationId="{B31B3282-E6AB-F122-B4C9-471195E2C4F2}"/>
          </ac:cxnSpMkLst>
        </pc:cxnChg>
        <pc:cxnChg chg="add del mod topLvl">
          <ac:chgData name="design studio moara" userId="bb76c698d5ed7a70" providerId="LiveId" clId="{1285200B-2F2C-4D22-8DEA-9F4DC38BC19E}" dt="2024-01-23T05:39:39.312" v="11595" actId="478"/>
          <ac:cxnSpMkLst>
            <pc:docMk/>
            <pc:sldMk cId="1130020458" sldId="412"/>
            <ac:cxnSpMk id="28" creationId="{42BCB443-93DB-2CBF-7571-17A3B1E5B57A}"/>
          </ac:cxnSpMkLst>
        </pc:cxnChg>
        <pc:cxnChg chg="mod">
          <ac:chgData name="design studio moara" userId="bb76c698d5ed7a70" providerId="LiveId" clId="{1285200B-2F2C-4D22-8DEA-9F4DC38BC19E}" dt="2024-01-23T04:32:13.548" v="11355" actId="165"/>
          <ac:cxnSpMkLst>
            <pc:docMk/>
            <pc:sldMk cId="1130020458" sldId="412"/>
            <ac:cxnSpMk id="30" creationId="{7AEB8C5F-CA72-2DF9-6077-6390A76A6D09}"/>
          </ac:cxnSpMkLst>
        </pc:cxnChg>
        <pc:cxnChg chg="mod">
          <ac:chgData name="design studio moara" userId="bb76c698d5ed7a70" providerId="LiveId" clId="{1285200B-2F2C-4D22-8DEA-9F4DC38BC19E}" dt="2024-01-23T04:32:13.548" v="11355" actId="165"/>
          <ac:cxnSpMkLst>
            <pc:docMk/>
            <pc:sldMk cId="1130020458" sldId="412"/>
            <ac:cxnSpMk id="31" creationId="{0398C764-E91D-17D7-ECCA-ED14987E6D68}"/>
          </ac:cxnSpMkLst>
        </pc:cxnChg>
        <pc:cxnChg chg="mod">
          <ac:chgData name="design studio moara" userId="bb76c698d5ed7a70" providerId="LiveId" clId="{1285200B-2F2C-4D22-8DEA-9F4DC38BC19E}" dt="2024-01-23T04:32:13.548" v="11355" actId="165"/>
          <ac:cxnSpMkLst>
            <pc:docMk/>
            <pc:sldMk cId="1130020458" sldId="412"/>
            <ac:cxnSpMk id="32" creationId="{B3D958EB-2EF7-E5A2-ECE5-34E53B3722BF}"/>
          </ac:cxnSpMkLst>
        </pc:cxnChg>
        <pc:cxnChg chg="mod">
          <ac:chgData name="design studio moara" userId="bb76c698d5ed7a70" providerId="LiveId" clId="{1285200B-2F2C-4D22-8DEA-9F4DC38BC19E}" dt="2024-01-23T04:32:13.548" v="11355" actId="165"/>
          <ac:cxnSpMkLst>
            <pc:docMk/>
            <pc:sldMk cId="1130020458" sldId="412"/>
            <ac:cxnSpMk id="38" creationId="{4006E23C-CC69-B01F-A1A8-3A8AF85B375E}"/>
          </ac:cxnSpMkLst>
        </pc:cxnChg>
        <pc:cxnChg chg="mod">
          <ac:chgData name="design studio moara" userId="bb76c698d5ed7a70" providerId="LiveId" clId="{1285200B-2F2C-4D22-8DEA-9F4DC38BC19E}" dt="2024-01-23T04:27:27.626" v="11189"/>
          <ac:cxnSpMkLst>
            <pc:docMk/>
            <pc:sldMk cId="1130020458" sldId="412"/>
            <ac:cxnSpMk id="41" creationId="{286F56A8-AA14-D944-625A-6DBA7155C7DB}"/>
          </ac:cxnSpMkLst>
        </pc:cxnChg>
        <pc:cxnChg chg="mod">
          <ac:chgData name="design studio moara" userId="bb76c698d5ed7a70" providerId="LiveId" clId="{1285200B-2F2C-4D22-8DEA-9F4DC38BC19E}" dt="2024-01-23T04:27:27.626" v="11189"/>
          <ac:cxnSpMkLst>
            <pc:docMk/>
            <pc:sldMk cId="1130020458" sldId="412"/>
            <ac:cxnSpMk id="42" creationId="{A65960C7-F566-A0BC-6E01-48E1FFCBE3DF}"/>
          </ac:cxnSpMkLst>
        </pc:cxnChg>
        <pc:cxnChg chg="mod">
          <ac:chgData name="design studio moara" userId="bb76c698d5ed7a70" providerId="LiveId" clId="{1285200B-2F2C-4D22-8DEA-9F4DC38BC19E}" dt="2024-01-23T04:27:27.626" v="11189"/>
          <ac:cxnSpMkLst>
            <pc:docMk/>
            <pc:sldMk cId="1130020458" sldId="412"/>
            <ac:cxnSpMk id="43" creationId="{61843523-DAAC-60A8-2651-2381672084EA}"/>
          </ac:cxnSpMkLst>
        </pc:cxnChg>
        <pc:cxnChg chg="add del mod">
          <ac:chgData name="design studio moara" userId="bb76c698d5ed7a70" providerId="LiveId" clId="{1285200B-2F2C-4D22-8DEA-9F4DC38BC19E}" dt="2024-01-23T04:29:10.605" v="11251" actId="21"/>
          <ac:cxnSpMkLst>
            <pc:docMk/>
            <pc:sldMk cId="1130020458" sldId="412"/>
            <ac:cxnSpMk id="48" creationId="{1996A467-80BF-2B2F-B3FF-61D5BFE5CAC6}"/>
          </ac:cxnSpMkLst>
        </pc:cxnChg>
      </pc:sldChg>
      <pc:sldChg chg="addSp delSp modSp add mod chgLayout">
        <pc:chgData name="design studio moara" userId="bb76c698d5ed7a70" providerId="LiveId" clId="{1285200B-2F2C-4D22-8DEA-9F4DC38BC19E}" dt="2024-01-23T05:39:22.147" v="11594" actId="20577"/>
        <pc:sldMkLst>
          <pc:docMk/>
          <pc:sldMk cId="678274517" sldId="413"/>
        </pc:sldMkLst>
        <pc:spChg chg="mod">
          <ac:chgData name="design studio moara" userId="bb76c698d5ed7a70" providerId="LiveId" clId="{1285200B-2F2C-4D22-8DEA-9F4DC38BC19E}" dt="2024-01-23T04:37:35.392" v="11453" actId="14100"/>
          <ac:spMkLst>
            <pc:docMk/>
            <pc:sldMk cId="678274517" sldId="413"/>
            <ac:spMk id="2" creationId="{DF2595F4-7C6B-8B92-7938-ABD4CC5669EB}"/>
          </ac:spMkLst>
        </pc:spChg>
        <pc:spChg chg="add mod">
          <ac:chgData name="design studio moara" userId="bb76c698d5ed7a70" providerId="LiveId" clId="{1285200B-2F2C-4D22-8DEA-9F4DC38BC19E}" dt="2024-01-23T04:36:58.819" v="11418" actId="164"/>
          <ac:spMkLst>
            <pc:docMk/>
            <pc:sldMk cId="678274517" sldId="413"/>
            <ac:spMk id="3" creationId="{5BB883F8-1935-97F7-F9DC-A1077E180B40}"/>
          </ac:spMkLst>
        </pc:spChg>
        <pc:spChg chg="add mod">
          <ac:chgData name="design studio moara" userId="bb76c698d5ed7a70" providerId="LiveId" clId="{1285200B-2F2C-4D22-8DEA-9F4DC38BC19E}" dt="2024-01-23T04:36:58.819" v="11418" actId="164"/>
          <ac:spMkLst>
            <pc:docMk/>
            <pc:sldMk cId="678274517" sldId="413"/>
            <ac:spMk id="4" creationId="{948046C7-74BC-A71C-9640-1BFC1AF7C7CB}"/>
          </ac:spMkLst>
        </pc:spChg>
        <pc:spChg chg="del">
          <ac:chgData name="design studio moara" userId="bb76c698d5ed7a70" providerId="LiveId" clId="{1285200B-2F2C-4D22-8DEA-9F4DC38BC19E}" dt="2024-01-23T04:36:16.580" v="11408" actId="478"/>
          <ac:spMkLst>
            <pc:docMk/>
            <pc:sldMk cId="678274517" sldId="413"/>
            <ac:spMk id="5" creationId="{A4156C10-C493-C549-5803-A99FA893FE9E}"/>
          </ac:spMkLst>
        </pc:spChg>
        <pc:spChg chg="del">
          <ac:chgData name="design studio moara" userId="bb76c698d5ed7a70" providerId="LiveId" clId="{1285200B-2F2C-4D22-8DEA-9F4DC38BC19E}" dt="2024-01-23T04:36:16.580" v="11408" actId="478"/>
          <ac:spMkLst>
            <pc:docMk/>
            <pc:sldMk cId="678274517" sldId="413"/>
            <ac:spMk id="10" creationId="{375D5311-9F12-8609-408C-20ED82BDF930}"/>
          </ac:spMkLst>
        </pc:spChg>
        <pc:spChg chg="mod">
          <ac:chgData name="design studio moara" userId="bb76c698d5ed7a70" providerId="LiveId" clId="{1285200B-2F2C-4D22-8DEA-9F4DC38BC19E}" dt="2024-01-23T04:37:12.690" v="11432" actId="20577"/>
          <ac:spMkLst>
            <pc:docMk/>
            <pc:sldMk cId="678274517" sldId="413"/>
            <ac:spMk id="17" creationId="{F2A4AC65-E361-0EE2-B174-B8F4C60121E8}"/>
          </ac:spMkLst>
        </pc:spChg>
        <pc:spChg chg="mod">
          <ac:chgData name="design studio moara" userId="bb76c698d5ed7a70" providerId="LiveId" clId="{1285200B-2F2C-4D22-8DEA-9F4DC38BC19E}" dt="2024-01-23T04:36:59.604" v="11419"/>
          <ac:spMkLst>
            <pc:docMk/>
            <pc:sldMk cId="678274517" sldId="413"/>
            <ac:spMk id="18" creationId="{AD542740-B390-F702-37A6-15A034E12E24}"/>
          </ac:spMkLst>
        </pc:spChg>
        <pc:spChg chg="del mod">
          <ac:chgData name="design studio moara" userId="bb76c698d5ed7a70" providerId="LiveId" clId="{1285200B-2F2C-4D22-8DEA-9F4DC38BC19E}" dt="2024-01-23T04:40:05.489" v="11561" actId="700"/>
          <ac:spMkLst>
            <pc:docMk/>
            <pc:sldMk cId="678274517" sldId="413"/>
            <ac:spMk id="19" creationId="{0C1C21B8-FF6B-FAEB-3F73-9A8DA87BF2EE}"/>
          </ac:spMkLst>
        </pc:spChg>
        <pc:spChg chg="del">
          <ac:chgData name="design studio moara" userId="bb76c698d5ed7a70" providerId="LiveId" clId="{1285200B-2F2C-4D22-8DEA-9F4DC38BC19E}" dt="2024-01-23T04:36:51.131" v="11416" actId="478"/>
          <ac:spMkLst>
            <pc:docMk/>
            <pc:sldMk cId="678274517" sldId="413"/>
            <ac:spMk id="20" creationId="{0739A36A-AFD9-C877-FB54-EE2B07EBCD81}"/>
          </ac:spMkLst>
        </pc:spChg>
        <pc:spChg chg="del">
          <ac:chgData name="design studio moara" userId="bb76c698d5ed7a70" providerId="LiveId" clId="{1285200B-2F2C-4D22-8DEA-9F4DC38BC19E}" dt="2024-01-23T04:36:51.131" v="11416" actId="478"/>
          <ac:spMkLst>
            <pc:docMk/>
            <pc:sldMk cId="678274517" sldId="413"/>
            <ac:spMk id="21" creationId="{D75F73B7-5C96-0164-37F9-44F46D53A1DD}"/>
          </ac:spMkLst>
        </pc:spChg>
        <pc:spChg chg="del">
          <ac:chgData name="design studio moara" userId="bb76c698d5ed7a70" providerId="LiveId" clId="{1285200B-2F2C-4D22-8DEA-9F4DC38BC19E}" dt="2024-01-23T04:40:05.489" v="11561" actId="700"/>
          <ac:spMkLst>
            <pc:docMk/>
            <pc:sldMk cId="678274517" sldId="413"/>
            <ac:spMk id="28" creationId="{1B252EBD-6E9D-E73F-AD80-DB25D876ECB1}"/>
          </ac:spMkLst>
        </pc:spChg>
        <pc:spChg chg="del">
          <ac:chgData name="design studio moara" userId="bb76c698d5ed7a70" providerId="LiveId" clId="{1285200B-2F2C-4D22-8DEA-9F4DC38BC19E}" dt="2024-01-23T04:40:05.489" v="11561" actId="700"/>
          <ac:spMkLst>
            <pc:docMk/>
            <pc:sldMk cId="678274517" sldId="413"/>
            <ac:spMk id="29" creationId="{C16CF90A-DB79-8760-41A1-F8C7CD6B6FCA}"/>
          </ac:spMkLst>
        </pc:spChg>
        <pc:spChg chg="mod">
          <ac:chgData name="design studio moara" userId="bb76c698d5ed7a70" providerId="LiveId" clId="{1285200B-2F2C-4D22-8DEA-9F4DC38BC19E}" dt="2024-01-23T05:39:22.147" v="11594" actId="20577"/>
          <ac:spMkLst>
            <pc:docMk/>
            <pc:sldMk cId="678274517" sldId="413"/>
            <ac:spMk id="32" creationId="{03B1C46B-C97D-21EF-4330-76E15FDCD61E}"/>
          </ac:spMkLst>
        </pc:spChg>
        <pc:spChg chg="add del mod ord">
          <ac:chgData name="design studio moara" userId="bb76c698d5ed7a70" providerId="LiveId" clId="{1285200B-2F2C-4D22-8DEA-9F4DC38BC19E}" dt="2024-01-23T04:41:32.598" v="11575" actId="931"/>
          <ac:spMkLst>
            <pc:docMk/>
            <pc:sldMk cId="678274517" sldId="413"/>
            <ac:spMk id="34" creationId="{5BB0E718-11F4-176D-EB6A-5FA53FB2CD4F}"/>
          </ac:spMkLst>
        </pc:spChg>
        <pc:spChg chg="add del mod ord">
          <ac:chgData name="design studio moara" userId="bb76c698d5ed7a70" providerId="LiveId" clId="{1285200B-2F2C-4D22-8DEA-9F4DC38BC19E}" dt="2024-01-23T04:41:13.689" v="11569" actId="931"/>
          <ac:spMkLst>
            <pc:docMk/>
            <pc:sldMk cId="678274517" sldId="413"/>
            <ac:spMk id="35" creationId="{64021E45-CED4-07DB-6BE8-9282C814958E}"/>
          </ac:spMkLst>
        </pc:spChg>
        <pc:spChg chg="add del mod ord">
          <ac:chgData name="design studio moara" userId="bb76c698d5ed7a70" providerId="LiveId" clId="{1285200B-2F2C-4D22-8DEA-9F4DC38BC19E}" dt="2024-01-23T04:41:22.928" v="11572" actId="931"/>
          <ac:spMkLst>
            <pc:docMk/>
            <pc:sldMk cId="678274517" sldId="413"/>
            <ac:spMk id="36" creationId="{AE6E6820-40D3-B698-E76D-D771901447C8}"/>
          </ac:spMkLst>
        </pc:spChg>
        <pc:spChg chg="add del mod ord">
          <ac:chgData name="design studio moara" userId="bb76c698d5ed7a70" providerId="LiveId" clId="{1285200B-2F2C-4D22-8DEA-9F4DC38BC19E}" dt="2024-01-23T04:40:46.856" v="11568" actId="478"/>
          <ac:spMkLst>
            <pc:docMk/>
            <pc:sldMk cId="678274517" sldId="413"/>
            <ac:spMk id="37" creationId="{AFBFFDB5-C6AA-C7A4-8F7B-2B88AB69BAD2}"/>
          </ac:spMkLst>
        </pc:spChg>
        <pc:spChg chg="add del mod">
          <ac:chgData name="design studio moara" userId="bb76c698d5ed7a70" providerId="LiveId" clId="{1285200B-2F2C-4D22-8DEA-9F4DC38BC19E}" dt="2024-01-23T05:38:04.717" v="11588" actId="931"/>
          <ac:spMkLst>
            <pc:docMk/>
            <pc:sldMk cId="678274517" sldId="413"/>
            <ac:spMk id="45" creationId="{C9D5B72F-C647-54FC-0C1C-CAF2A0565575}"/>
          </ac:spMkLst>
        </pc:spChg>
        <pc:grpChg chg="add mod">
          <ac:chgData name="design studio moara" userId="bb76c698d5ed7a70" providerId="LiveId" clId="{1285200B-2F2C-4D22-8DEA-9F4DC38BC19E}" dt="2024-01-23T04:36:58.819" v="11418" actId="164"/>
          <ac:grpSpMkLst>
            <pc:docMk/>
            <pc:sldMk cId="678274517" sldId="413"/>
            <ac:grpSpMk id="6" creationId="{13D37B7D-3B64-BFBB-5B98-756CD580C6E4}"/>
          </ac:grpSpMkLst>
        </pc:grpChg>
        <pc:grpChg chg="del">
          <ac:chgData name="design studio moara" userId="bb76c698d5ed7a70" providerId="LiveId" clId="{1285200B-2F2C-4D22-8DEA-9F4DC38BC19E}" dt="2024-01-23T04:36:16.580" v="11408" actId="478"/>
          <ac:grpSpMkLst>
            <pc:docMk/>
            <pc:sldMk cId="678274517" sldId="413"/>
            <ac:grpSpMk id="11" creationId="{83D1DEEA-1A21-2361-A564-9BBECA5EFBBF}"/>
          </ac:grpSpMkLst>
        </pc:grpChg>
        <pc:grpChg chg="add mod">
          <ac:chgData name="design studio moara" userId="bb76c698d5ed7a70" providerId="LiveId" clId="{1285200B-2F2C-4D22-8DEA-9F4DC38BC19E}" dt="2024-01-23T04:37:24.819" v="11452" actId="1037"/>
          <ac:grpSpMkLst>
            <pc:docMk/>
            <pc:sldMk cId="678274517" sldId="413"/>
            <ac:grpSpMk id="12" creationId="{77621F47-007A-3FE0-9450-BA16186A6CC0}"/>
          </ac:grpSpMkLst>
        </pc:grpChg>
        <pc:grpChg chg="add mod">
          <ac:chgData name="design studio moara" userId="bb76c698d5ed7a70" providerId="LiveId" clId="{1285200B-2F2C-4D22-8DEA-9F4DC38BC19E}" dt="2024-01-23T04:37:24.819" v="11452" actId="1037"/>
          <ac:grpSpMkLst>
            <pc:docMk/>
            <pc:sldMk cId="678274517" sldId="413"/>
            <ac:grpSpMk id="14" creationId="{14EED23E-29A3-1266-182E-B169AC29F766}"/>
          </ac:grpSpMkLst>
        </pc:grpChg>
        <pc:grpChg chg="del">
          <ac:chgData name="design studio moara" userId="bb76c698d5ed7a70" providerId="LiveId" clId="{1285200B-2F2C-4D22-8DEA-9F4DC38BC19E}" dt="2024-01-23T04:36:51.131" v="11416" actId="478"/>
          <ac:grpSpMkLst>
            <pc:docMk/>
            <pc:sldMk cId="678274517" sldId="413"/>
            <ac:grpSpMk id="22" creationId="{9F51EE63-FFEA-1F10-7F4B-728D79EADC6F}"/>
          </ac:grpSpMkLst>
        </pc:grpChg>
        <pc:grpChg chg="mod">
          <ac:chgData name="design studio moara" userId="bb76c698d5ed7a70" providerId="LiveId" clId="{1285200B-2F2C-4D22-8DEA-9F4DC38BC19E}" dt="2024-01-23T04:36:59.604" v="11419"/>
          <ac:grpSpMkLst>
            <pc:docMk/>
            <pc:sldMk cId="678274517" sldId="413"/>
            <ac:grpSpMk id="25" creationId="{2AD4A864-3C8E-EB01-C99B-D90587D7E8E4}"/>
          </ac:grpSpMkLst>
        </pc:grpChg>
        <pc:picChg chg="add mod">
          <ac:chgData name="design studio moara" userId="bb76c698d5ed7a70" providerId="LiveId" clId="{1285200B-2F2C-4D22-8DEA-9F4DC38BC19E}" dt="2024-01-23T04:41:19.910" v="11570" actId="27614"/>
          <ac:picMkLst>
            <pc:docMk/>
            <pc:sldMk cId="678274517" sldId="413"/>
            <ac:picMk id="39" creationId="{E8C4E214-0D65-9029-BB23-D1BD1E68E0F3}"/>
          </ac:picMkLst>
        </pc:picChg>
        <pc:picChg chg="add mod">
          <ac:chgData name="design studio moara" userId="bb76c698d5ed7a70" providerId="LiveId" clId="{1285200B-2F2C-4D22-8DEA-9F4DC38BC19E}" dt="2024-01-23T04:41:29.285" v="11573" actId="27614"/>
          <ac:picMkLst>
            <pc:docMk/>
            <pc:sldMk cId="678274517" sldId="413"/>
            <ac:picMk id="41" creationId="{7F9AF295-997C-16E1-AC48-84D2A68226E1}"/>
          </ac:picMkLst>
        </pc:picChg>
        <pc:picChg chg="add del mod">
          <ac:chgData name="design studio moara" userId="bb76c698d5ed7a70" providerId="LiveId" clId="{1285200B-2F2C-4D22-8DEA-9F4DC38BC19E}" dt="2024-01-23T04:41:36.252" v="11578" actId="478"/>
          <ac:picMkLst>
            <pc:docMk/>
            <pc:sldMk cId="678274517" sldId="413"/>
            <ac:picMk id="43" creationId="{82308764-E630-1D88-6D9E-528F6AE159A3}"/>
          </ac:picMkLst>
        </pc:picChg>
        <pc:picChg chg="add mod">
          <ac:chgData name="design studio moara" userId="bb76c698d5ed7a70" providerId="LiveId" clId="{1285200B-2F2C-4D22-8DEA-9F4DC38BC19E}" dt="2024-01-23T05:38:11.398" v="11590" actId="962"/>
          <ac:picMkLst>
            <pc:docMk/>
            <pc:sldMk cId="678274517" sldId="413"/>
            <ac:picMk id="47" creationId="{2F220FA5-85D4-50D6-685A-E282E08C1F1E}"/>
          </ac:picMkLst>
        </pc:picChg>
        <pc:cxnChg chg="mod">
          <ac:chgData name="design studio moara" userId="bb76c698d5ed7a70" providerId="LiveId" clId="{1285200B-2F2C-4D22-8DEA-9F4DC38BC19E}" dt="2024-01-23T04:36:17.032" v="11409"/>
          <ac:cxnSpMkLst>
            <pc:docMk/>
            <pc:sldMk cId="678274517" sldId="413"/>
            <ac:cxnSpMk id="7" creationId="{1AA3FFBF-F2ED-AD20-EFBC-DD3DFCA69B82}"/>
          </ac:cxnSpMkLst>
        </pc:cxnChg>
        <pc:cxnChg chg="mod">
          <ac:chgData name="design studio moara" userId="bb76c698d5ed7a70" providerId="LiveId" clId="{1285200B-2F2C-4D22-8DEA-9F4DC38BC19E}" dt="2024-01-23T04:36:17.032" v="11409"/>
          <ac:cxnSpMkLst>
            <pc:docMk/>
            <pc:sldMk cId="678274517" sldId="413"/>
            <ac:cxnSpMk id="8" creationId="{B5C49994-3896-4825-4671-C89AA6C90B51}"/>
          </ac:cxnSpMkLst>
        </pc:cxnChg>
        <pc:cxnChg chg="mod">
          <ac:chgData name="design studio moara" userId="bb76c698d5ed7a70" providerId="LiveId" clId="{1285200B-2F2C-4D22-8DEA-9F4DC38BC19E}" dt="2024-01-23T04:36:17.032" v="11409"/>
          <ac:cxnSpMkLst>
            <pc:docMk/>
            <pc:sldMk cId="678274517" sldId="413"/>
            <ac:cxnSpMk id="9" creationId="{AA970523-A212-9371-8DEA-81B905005334}"/>
          </ac:cxnSpMkLst>
        </pc:cxnChg>
        <pc:cxnChg chg="mod">
          <ac:chgData name="design studio moara" userId="bb76c698d5ed7a70" providerId="LiveId" clId="{1285200B-2F2C-4D22-8DEA-9F4DC38BC19E}" dt="2024-01-23T04:36:59.604" v="11419"/>
          <ac:cxnSpMkLst>
            <pc:docMk/>
            <pc:sldMk cId="678274517" sldId="413"/>
            <ac:cxnSpMk id="27" creationId="{83D9C1E4-0890-9454-82A2-0DDF47350A7A}"/>
          </ac:cxnSpMkLst>
        </pc:cxnChg>
        <pc:cxnChg chg="mod">
          <ac:chgData name="design studio moara" userId="bb76c698d5ed7a70" providerId="LiveId" clId="{1285200B-2F2C-4D22-8DEA-9F4DC38BC19E}" dt="2024-01-23T04:36:59.604" v="11419"/>
          <ac:cxnSpMkLst>
            <pc:docMk/>
            <pc:sldMk cId="678274517" sldId="413"/>
            <ac:cxnSpMk id="30" creationId="{784919F3-7C94-B3B2-F7AE-17F7D2DECA3B}"/>
          </ac:cxnSpMkLst>
        </pc:cxnChg>
        <pc:cxnChg chg="mod">
          <ac:chgData name="design studio moara" userId="bb76c698d5ed7a70" providerId="LiveId" clId="{1285200B-2F2C-4D22-8DEA-9F4DC38BC19E}" dt="2024-01-23T04:36:59.604" v="11419"/>
          <ac:cxnSpMkLst>
            <pc:docMk/>
            <pc:sldMk cId="678274517" sldId="413"/>
            <ac:cxnSpMk id="33" creationId="{F8E1BC05-F138-A587-B034-24A882B6795D}"/>
          </ac:cxnSpMkLst>
        </pc:cxnChg>
      </pc:sldChg>
      <pc:sldMasterChg chg="addSldLayout delSldLayout modSldLayout">
        <pc:chgData name="design studio moara" userId="bb76c698d5ed7a70" providerId="LiveId" clId="{1285200B-2F2C-4D22-8DEA-9F4DC38BC19E}" dt="2024-01-23T05:56:03.060" v="11865"/>
        <pc:sldMasterMkLst>
          <pc:docMk/>
          <pc:sldMasterMk cId="1306465242" sldId="2147483815"/>
        </pc:sldMasterMkLst>
        <pc:sldLayoutChg chg="delSp del mod">
          <pc:chgData name="design studio moara" userId="bb76c698d5ed7a70" providerId="LiveId" clId="{1285200B-2F2C-4D22-8DEA-9F4DC38BC19E}" dt="2024-01-22T01:21:16.607" v="50" actId="2696"/>
          <pc:sldLayoutMkLst>
            <pc:docMk/>
            <pc:sldMasterMk cId="1306465242" sldId="2147483815"/>
            <pc:sldLayoutMk cId="3148669950" sldId="2147483858"/>
          </pc:sldLayoutMkLst>
          <pc:spChg chg="del">
            <ac:chgData name="design studio moara" userId="bb76c698d5ed7a70" providerId="LiveId" clId="{1285200B-2F2C-4D22-8DEA-9F4DC38BC19E}" dt="2024-01-22T01:20:55.686" v="36" actId="478"/>
            <ac:spMkLst>
              <pc:docMk/>
              <pc:sldMasterMk cId="1306465242" sldId="2147483815"/>
              <pc:sldLayoutMk cId="3148669950" sldId="2147483858"/>
              <ac:spMk id="2" creationId="{4B1EF138-5243-57AE-808E-CF831E1964F3}"/>
            </ac:spMkLst>
          </pc:spChg>
          <pc:spChg chg="del">
            <ac:chgData name="design studio moara" userId="bb76c698d5ed7a70" providerId="LiveId" clId="{1285200B-2F2C-4D22-8DEA-9F4DC38BC19E}" dt="2024-01-22T01:20:54.516" v="35" actId="478"/>
            <ac:spMkLst>
              <pc:docMk/>
              <pc:sldMasterMk cId="1306465242" sldId="2147483815"/>
              <pc:sldLayoutMk cId="3148669950" sldId="2147483858"/>
              <ac:spMk id="3" creationId="{C0100775-F498-3E6C-EC29-51B5F172C7F1}"/>
            </ac:spMkLst>
          </pc:spChg>
        </pc:sldLayoutChg>
        <pc:sldLayoutChg chg="delSp modSp del mod">
          <pc:chgData name="design studio moara" userId="bb76c698d5ed7a70" providerId="LiveId" clId="{1285200B-2F2C-4D22-8DEA-9F4DC38BC19E}" dt="2024-01-22T01:21:02.666" v="40" actId="2696"/>
          <pc:sldLayoutMkLst>
            <pc:docMk/>
            <pc:sldMasterMk cId="1306465242" sldId="2147483815"/>
            <pc:sldLayoutMk cId="874309594" sldId="2147483859"/>
          </pc:sldLayoutMkLst>
          <pc:spChg chg="del mod">
            <ac:chgData name="design studio moara" userId="bb76c698d5ed7a70" providerId="LiveId" clId="{1285200B-2F2C-4D22-8DEA-9F4DC38BC19E}" dt="2024-01-22T01:20:05.364" v="17" actId="478"/>
            <ac:spMkLst>
              <pc:docMk/>
              <pc:sldMasterMk cId="1306465242" sldId="2147483815"/>
              <pc:sldLayoutMk cId="874309594" sldId="2147483859"/>
              <ac:spMk id="2" creationId="{9C369C8C-E113-AC8E-431D-2341D56B60C9}"/>
            </ac:spMkLst>
          </pc:spChg>
        </pc:sldLayoutChg>
        <pc:sldLayoutChg chg="del">
          <pc:chgData name="design studio moara" userId="bb76c698d5ed7a70" providerId="LiveId" clId="{1285200B-2F2C-4D22-8DEA-9F4DC38BC19E}" dt="2024-01-22T01:19:43.587" v="14" actId="2696"/>
          <pc:sldLayoutMkLst>
            <pc:docMk/>
            <pc:sldMasterMk cId="1306465242" sldId="2147483815"/>
            <pc:sldLayoutMk cId="2727781565" sldId="2147483860"/>
          </pc:sldLayoutMkLst>
        </pc:sldLayoutChg>
        <pc:sldLayoutChg chg="addSp delSp modSp mod">
          <pc:chgData name="design studio moara" userId="bb76c698d5ed7a70" providerId="LiveId" clId="{1285200B-2F2C-4D22-8DEA-9F4DC38BC19E}" dt="2024-01-23T04:02:29.795" v="10619" actId="14100"/>
          <pc:sldLayoutMkLst>
            <pc:docMk/>
            <pc:sldMasterMk cId="1306465242" sldId="2147483815"/>
            <pc:sldLayoutMk cId="4068368945" sldId="2147483861"/>
          </pc:sldLayoutMkLst>
          <pc:spChg chg="add mod ord">
            <ac:chgData name="design studio moara" userId="bb76c698d5ed7a70" providerId="LiveId" clId="{1285200B-2F2C-4D22-8DEA-9F4DC38BC19E}" dt="2024-01-23T04:02:29.795" v="10619" actId="14100"/>
            <ac:spMkLst>
              <pc:docMk/>
              <pc:sldMasterMk cId="1306465242" sldId="2147483815"/>
              <pc:sldLayoutMk cId="4068368945" sldId="2147483861"/>
              <ac:spMk id="2" creationId="{61907938-7CCA-FC73-44F8-4954C4EE78FF}"/>
            </ac:spMkLst>
          </pc:spChg>
          <pc:spChg chg="add del mod">
            <ac:chgData name="design studio moara" userId="bb76c698d5ed7a70" providerId="LiveId" clId="{1285200B-2F2C-4D22-8DEA-9F4DC38BC19E}" dt="2024-01-23T04:02:27.196" v="10618" actId="478"/>
            <ac:spMkLst>
              <pc:docMk/>
              <pc:sldMasterMk cId="1306465242" sldId="2147483815"/>
              <pc:sldLayoutMk cId="4068368945" sldId="2147483861"/>
              <ac:spMk id="4" creationId="{79B2837C-DD85-8B77-A52D-F2E083078AA6}"/>
            </ac:spMkLst>
          </pc:spChg>
          <pc:spChg chg="del">
            <ac:chgData name="design studio moara" userId="bb76c698d5ed7a70" providerId="LiveId" clId="{1285200B-2F2C-4D22-8DEA-9F4DC38BC19E}" dt="2024-01-22T01:20:59.618" v="39" actId="478"/>
            <ac:spMkLst>
              <pc:docMk/>
              <pc:sldMasterMk cId="1306465242" sldId="2147483815"/>
              <pc:sldLayoutMk cId="4068368945" sldId="2147483861"/>
              <ac:spMk id="7" creationId="{A2402D4A-FFC0-7875-0185-850082849869}"/>
            </ac:spMkLst>
          </pc:spChg>
        </pc:sldLayoutChg>
        <pc:sldLayoutChg chg="delSp del mod">
          <pc:chgData name="design studio moara" userId="bb76c698d5ed7a70" providerId="LiveId" clId="{1285200B-2F2C-4D22-8DEA-9F4DC38BC19E}" dt="2024-01-22T01:21:17.639" v="51" actId="2696"/>
          <pc:sldLayoutMkLst>
            <pc:docMk/>
            <pc:sldMasterMk cId="1306465242" sldId="2147483815"/>
            <pc:sldLayoutMk cId="3708896246" sldId="2147483862"/>
          </pc:sldLayoutMkLst>
          <pc:spChg chg="del">
            <ac:chgData name="design studio moara" userId="bb76c698d5ed7a70" providerId="LiveId" clId="{1285200B-2F2C-4D22-8DEA-9F4DC38BC19E}" dt="2024-01-22T01:20:57.270" v="37" actId="478"/>
            <ac:spMkLst>
              <pc:docMk/>
              <pc:sldMasterMk cId="1306465242" sldId="2147483815"/>
              <pc:sldLayoutMk cId="3708896246" sldId="2147483862"/>
              <ac:spMk id="8" creationId="{0275EDAA-7704-0F58-801D-B6EDB6A9600E}"/>
            </ac:spMkLst>
          </pc:spChg>
          <pc:spChg chg="del">
            <ac:chgData name="design studio moara" userId="bb76c698d5ed7a70" providerId="LiveId" clId="{1285200B-2F2C-4D22-8DEA-9F4DC38BC19E}" dt="2024-01-22T01:20:57.945" v="38" actId="478"/>
            <ac:spMkLst>
              <pc:docMk/>
              <pc:sldMasterMk cId="1306465242" sldId="2147483815"/>
              <pc:sldLayoutMk cId="3708896246" sldId="2147483862"/>
              <ac:spMk id="10" creationId="{EEF03A35-72D7-0C7D-E2DE-1DED6FEA3A2F}"/>
            </ac:spMkLst>
          </pc:spChg>
        </pc:sldLayoutChg>
        <pc:sldLayoutChg chg="delSp del mod">
          <pc:chgData name="design studio moara" userId="bb76c698d5ed7a70" providerId="LiveId" clId="{1285200B-2F2C-4D22-8DEA-9F4DC38BC19E}" dt="2024-01-22T01:21:13.255" v="48" actId="2696"/>
          <pc:sldLayoutMkLst>
            <pc:docMk/>
            <pc:sldMasterMk cId="1306465242" sldId="2147483815"/>
            <pc:sldLayoutMk cId="228872874" sldId="2147483863"/>
          </pc:sldLayoutMkLst>
          <pc:spChg chg="del">
            <ac:chgData name="design studio moara" userId="bb76c698d5ed7a70" providerId="LiveId" clId="{1285200B-2F2C-4D22-8DEA-9F4DC38BC19E}" dt="2024-01-22T01:20:48.170" v="32" actId="478"/>
            <ac:spMkLst>
              <pc:docMk/>
              <pc:sldMasterMk cId="1306465242" sldId="2147483815"/>
              <pc:sldLayoutMk cId="228872874" sldId="2147483863"/>
              <ac:spMk id="7" creationId="{E690AD86-8BD8-42BD-5E86-7A059FFD4A00}"/>
            </ac:spMkLst>
          </pc:spChg>
        </pc:sldLayoutChg>
        <pc:sldLayoutChg chg="delSp del mod">
          <pc:chgData name="design studio moara" userId="bb76c698d5ed7a70" providerId="LiveId" clId="{1285200B-2F2C-4D22-8DEA-9F4DC38BC19E}" dt="2024-01-22T01:21:09.786" v="47" actId="2696"/>
          <pc:sldLayoutMkLst>
            <pc:docMk/>
            <pc:sldMasterMk cId="1306465242" sldId="2147483815"/>
            <pc:sldLayoutMk cId="3840131126" sldId="2147483864"/>
          </pc:sldLayoutMkLst>
          <pc:spChg chg="del">
            <ac:chgData name="design studio moara" userId="bb76c698d5ed7a70" providerId="LiveId" clId="{1285200B-2F2C-4D22-8DEA-9F4DC38BC19E}" dt="2024-01-22T01:20:41.020" v="30" actId="478"/>
            <ac:spMkLst>
              <pc:docMk/>
              <pc:sldMasterMk cId="1306465242" sldId="2147483815"/>
              <pc:sldLayoutMk cId="3840131126" sldId="2147483864"/>
              <ac:spMk id="6" creationId="{11914085-081F-5684-900B-4ED34D2C1C25}"/>
            </ac:spMkLst>
          </pc:spChg>
          <pc:spChg chg="del">
            <ac:chgData name="design studio moara" userId="bb76c698d5ed7a70" providerId="LiveId" clId="{1285200B-2F2C-4D22-8DEA-9F4DC38BC19E}" dt="2024-01-22T01:20:42.008" v="31" actId="478"/>
            <ac:spMkLst>
              <pc:docMk/>
              <pc:sldMasterMk cId="1306465242" sldId="2147483815"/>
              <pc:sldLayoutMk cId="3840131126" sldId="2147483864"/>
              <ac:spMk id="7" creationId="{4657DE6C-4A60-38E6-3677-2D2B249E10A7}"/>
            </ac:spMkLst>
          </pc:spChg>
          <pc:spChg chg="del">
            <ac:chgData name="design studio moara" userId="bb76c698d5ed7a70" providerId="LiveId" clId="{1285200B-2F2C-4D22-8DEA-9F4DC38BC19E}" dt="2024-01-22T01:20:37.868" v="28" actId="478"/>
            <ac:spMkLst>
              <pc:docMk/>
              <pc:sldMasterMk cId="1306465242" sldId="2147483815"/>
              <pc:sldLayoutMk cId="3840131126" sldId="2147483864"/>
              <ac:spMk id="8" creationId="{BC7B9235-CF2C-E811-E4B9-F3EDF4F76421}"/>
            </ac:spMkLst>
          </pc:spChg>
          <pc:spChg chg="del">
            <ac:chgData name="design studio moara" userId="bb76c698d5ed7a70" providerId="LiveId" clId="{1285200B-2F2C-4D22-8DEA-9F4DC38BC19E}" dt="2024-01-22T01:20:38.347" v="29" actId="478"/>
            <ac:spMkLst>
              <pc:docMk/>
              <pc:sldMasterMk cId="1306465242" sldId="2147483815"/>
              <pc:sldLayoutMk cId="3840131126" sldId="2147483864"/>
              <ac:spMk id="9" creationId="{8DB09059-32A8-B2F8-978F-AE9EEC335BDB}"/>
            </ac:spMkLst>
          </pc:spChg>
        </pc:sldLayoutChg>
        <pc:sldLayoutChg chg="delSp del mod">
          <pc:chgData name="design studio moara" userId="bb76c698d5ed7a70" providerId="LiveId" clId="{1285200B-2F2C-4D22-8DEA-9F4DC38BC19E}" dt="2024-01-22T01:21:09.314" v="46" actId="2696"/>
          <pc:sldLayoutMkLst>
            <pc:docMk/>
            <pc:sldMasterMk cId="1306465242" sldId="2147483815"/>
            <pc:sldLayoutMk cId="2691093773" sldId="2147483865"/>
          </pc:sldLayoutMkLst>
          <pc:spChg chg="del">
            <ac:chgData name="design studio moara" userId="bb76c698d5ed7a70" providerId="LiveId" clId="{1285200B-2F2C-4D22-8DEA-9F4DC38BC19E}" dt="2024-01-22T01:20:33.018" v="26" actId="478"/>
            <ac:spMkLst>
              <pc:docMk/>
              <pc:sldMasterMk cId="1306465242" sldId="2147483815"/>
              <pc:sldLayoutMk cId="2691093773" sldId="2147483865"/>
              <ac:spMk id="2" creationId="{0196CE57-E926-234F-9570-4A33E0D99BF4}"/>
            </ac:spMkLst>
          </pc:spChg>
          <pc:spChg chg="del">
            <ac:chgData name="design studio moara" userId="bb76c698d5ed7a70" providerId="LiveId" clId="{1285200B-2F2C-4D22-8DEA-9F4DC38BC19E}" dt="2024-01-22T01:20:35.834" v="27" actId="478"/>
            <ac:spMkLst>
              <pc:docMk/>
              <pc:sldMasterMk cId="1306465242" sldId="2147483815"/>
              <pc:sldLayoutMk cId="2691093773" sldId="2147483865"/>
              <ac:spMk id="10" creationId="{F7BF995E-3E72-5C12-21BB-92B751D3833D}"/>
            </ac:spMkLst>
          </pc:spChg>
          <pc:spChg chg="del">
            <ac:chgData name="design studio moara" userId="bb76c698d5ed7a70" providerId="LiveId" clId="{1285200B-2F2C-4D22-8DEA-9F4DC38BC19E}" dt="2024-01-22T01:20:35.834" v="27" actId="478"/>
            <ac:spMkLst>
              <pc:docMk/>
              <pc:sldMasterMk cId="1306465242" sldId="2147483815"/>
              <pc:sldLayoutMk cId="2691093773" sldId="2147483865"/>
              <ac:spMk id="11" creationId="{973BF774-E0B1-56BF-00DE-7F1EA9C49153}"/>
            </ac:spMkLst>
          </pc:spChg>
          <pc:spChg chg="del">
            <ac:chgData name="design studio moara" userId="bb76c698d5ed7a70" providerId="LiveId" clId="{1285200B-2F2C-4D22-8DEA-9F4DC38BC19E}" dt="2024-01-22T01:20:35.834" v="27" actId="478"/>
            <ac:spMkLst>
              <pc:docMk/>
              <pc:sldMasterMk cId="1306465242" sldId="2147483815"/>
              <pc:sldLayoutMk cId="2691093773" sldId="2147483865"/>
              <ac:spMk id="12" creationId="{984F12BF-396D-C022-3BC1-EFD36BF81944}"/>
            </ac:spMkLst>
          </pc:spChg>
          <pc:spChg chg="del">
            <ac:chgData name="design studio moara" userId="bb76c698d5ed7a70" providerId="LiveId" clId="{1285200B-2F2C-4D22-8DEA-9F4DC38BC19E}" dt="2024-01-22T01:20:35.834" v="27" actId="478"/>
            <ac:spMkLst>
              <pc:docMk/>
              <pc:sldMasterMk cId="1306465242" sldId="2147483815"/>
              <pc:sldLayoutMk cId="2691093773" sldId="2147483865"/>
              <ac:spMk id="13" creationId="{DD0CAE98-7769-B6D0-F15B-90DA34DE76D3}"/>
            </ac:spMkLst>
          </pc:spChg>
        </pc:sldLayoutChg>
        <pc:sldLayoutChg chg="delSp del mod">
          <pc:chgData name="design studio moara" userId="bb76c698d5ed7a70" providerId="LiveId" clId="{1285200B-2F2C-4D22-8DEA-9F4DC38BC19E}" dt="2024-01-22T01:21:02.671" v="41" actId="2696"/>
          <pc:sldLayoutMkLst>
            <pc:docMk/>
            <pc:sldMasterMk cId="1306465242" sldId="2147483815"/>
            <pc:sldLayoutMk cId="816025227" sldId="2147483866"/>
          </pc:sldLayoutMkLst>
          <pc:spChg chg="del">
            <ac:chgData name="design studio moara" userId="bb76c698d5ed7a70" providerId="LiveId" clId="{1285200B-2F2C-4D22-8DEA-9F4DC38BC19E}" dt="2024-01-22T01:20:21.746" v="24" actId="478"/>
            <ac:spMkLst>
              <pc:docMk/>
              <pc:sldMasterMk cId="1306465242" sldId="2147483815"/>
              <pc:sldLayoutMk cId="816025227" sldId="2147483866"/>
              <ac:spMk id="2" creationId="{585A639C-3858-8D82-43DA-7DD346B51253}"/>
            </ac:spMkLst>
          </pc:spChg>
          <pc:spChg chg="del">
            <ac:chgData name="design studio moara" userId="bb76c698d5ed7a70" providerId="LiveId" clId="{1285200B-2F2C-4D22-8DEA-9F4DC38BC19E}" dt="2024-01-22T01:20:23.148" v="25" actId="478"/>
            <ac:spMkLst>
              <pc:docMk/>
              <pc:sldMasterMk cId="1306465242" sldId="2147483815"/>
              <pc:sldLayoutMk cId="816025227" sldId="2147483866"/>
              <ac:spMk id="9" creationId="{065CBF99-32E5-7129-8114-C4115E6B4851}"/>
            </ac:spMkLst>
          </pc:spChg>
          <pc:spChg chg="del">
            <ac:chgData name="design studio moara" userId="bb76c698d5ed7a70" providerId="LiveId" clId="{1285200B-2F2C-4D22-8DEA-9F4DC38BC19E}" dt="2024-01-22T01:20:23.148" v="25" actId="478"/>
            <ac:spMkLst>
              <pc:docMk/>
              <pc:sldMasterMk cId="1306465242" sldId="2147483815"/>
              <pc:sldLayoutMk cId="816025227" sldId="2147483866"/>
              <ac:spMk id="10" creationId="{E80DB22D-072E-E4BA-FD1E-B816417D679D}"/>
            </ac:spMkLst>
          </pc:spChg>
          <pc:spChg chg="del">
            <ac:chgData name="design studio moara" userId="bb76c698d5ed7a70" providerId="LiveId" clId="{1285200B-2F2C-4D22-8DEA-9F4DC38BC19E}" dt="2024-01-22T01:20:23.148" v="25" actId="478"/>
            <ac:spMkLst>
              <pc:docMk/>
              <pc:sldMasterMk cId="1306465242" sldId="2147483815"/>
              <pc:sldLayoutMk cId="816025227" sldId="2147483866"/>
              <ac:spMk id="11" creationId="{3EF586A0-AE21-6595-FB15-9C2E0207EEB1}"/>
            </ac:spMkLst>
          </pc:spChg>
        </pc:sldLayoutChg>
        <pc:sldLayoutChg chg="delSp del mod">
          <pc:chgData name="design studio moara" userId="bb76c698d5ed7a70" providerId="LiveId" clId="{1285200B-2F2C-4D22-8DEA-9F4DC38BC19E}" dt="2024-01-22T01:21:02.675" v="42" actId="2696"/>
          <pc:sldLayoutMkLst>
            <pc:docMk/>
            <pc:sldMasterMk cId="1306465242" sldId="2147483815"/>
            <pc:sldLayoutMk cId="3096092859" sldId="2147483867"/>
          </pc:sldLayoutMkLst>
          <pc:spChg chg="del">
            <ac:chgData name="design studio moara" userId="bb76c698d5ed7a70" providerId="LiveId" clId="{1285200B-2F2C-4D22-8DEA-9F4DC38BC19E}" dt="2024-01-22T01:20:16.963" v="22" actId="478"/>
            <ac:spMkLst>
              <pc:docMk/>
              <pc:sldMasterMk cId="1306465242" sldId="2147483815"/>
              <pc:sldLayoutMk cId="3096092859" sldId="2147483867"/>
              <ac:spMk id="2" creationId="{B7FEB333-14DF-97A7-3215-C0A688281A6E}"/>
            </ac:spMkLst>
          </pc:spChg>
          <pc:spChg chg="del">
            <ac:chgData name="design studio moara" userId="bb76c698d5ed7a70" providerId="LiveId" clId="{1285200B-2F2C-4D22-8DEA-9F4DC38BC19E}" dt="2024-01-22T01:20:19.070" v="23" actId="478"/>
            <ac:spMkLst>
              <pc:docMk/>
              <pc:sldMasterMk cId="1306465242" sldId="2147483815"/>
              <pc:sldLayoutMk cId="3096092859" sldId="2147483867"/>
              <ac:spMk id="11" creationId="{9D824624-ECE8-CD4C-6D71-A764B10168CC}"/>
            </ac:spMkLst>
          </pc:spChg>
          <pc:spChg chg="del">
            <ac:chgData name="design studio moara" userId="bb76c698d5ed7a70" providerId="LiveId" clId="{1285200B-2F2C-4D22-8DEA-9F4DC38BC19E}" dt="2024-01-22T01:20:19.070" v="23" actId="478"/>
            <ac:spMkLst>
              <pc:docMk/>
              <pc:sldMasterMk cId="1306465242" sldId="2147483815"/>
              <pc:sldLayoutMk cId="3096092859" sldId="2147483867"/>
              <ac:spMk id="12" creationId="{BBB75FA5-2430-BFA6-45FD-D374FFD2576D}"/>
            </ac:spMkLst>
          </pc:spChg>
          <pc:spChg chg="del">
            <ac:chgData name="design studio moara" userId="bb76c698d5ed7a70" providerId="LiveId" clId="{1285200B-2F2C-4D22-8DEA-9F4DC38BC19E}" dt="2024-01-22T01:20:19.070" v="23" actId="478"/>
            <ac:spMkLst>
              <pc:docMk/>
              <pc:sldMasterMk cId="1306465242" sldId="2147483815"/>
              <pc:sldLayoutMk cId="3096092859" sldId="2147483867"/>
              <ac:spMk id="13" creationId="{B7578C98-2ACC-21B5-A479-5CC42EB4AE58}"/>
            </ac:spMkLst>
          </pc:spChg>
          <pc:spChg chg="del">
            <ac:chgData name="design studio moara" userId="bb76c698d5ed7a70" providerId="LiveId" clId="{1285200B-2F2C-4D22-8DEA-9F4DC38BC19E}" dt="2024-01-22T01:20:19.070" v="23" actId="478"/>
            <ac:spMkLst>
              <pc:docMk/>
              <pc:sldMasterMk cId="1306465242" sldId="2147483815"/>
              <pc:sldLayoutMk cId="3096092859" sldId="2147483867"/>
              <ac:spMk id="14" creationId="{719196E6-780C-BDB4-DAF3-FFD65123D100}"/>
            </ac:spMkLst>
          </pc:spChg>
          <pc:spChg chg="del">
            <ac:chgData name="design studio moara" userId="bb76c698d5ed7a70" providerId="LiveId" clId="{1285200B-2F2C-4D22-8DEA-9F4DC38BC19E}" dt="2024-01-22T01:20:19.070" v="23" actId="478"/>
            <ac:spMkLst>
              <pc:docMk/>
              <pc:sldMasterMk cId="1306465242" sldId="2147483815"/>
              <pc:sldLayoutMk cId="3096092859" sldId="2147483867"/>
              <ac:spMk id="15" creationId="{F5618BBF-B489-E39D-AE91-D240FF00F73E}"/>
            </ac:spMkLst>
          </pc:spChg>
        </pc:sldLayoutChg>
        <pc:sldLayoutChg chg="delSp modSp del mod">
          <pc:chgData name="design studio moara" userId="bb76c698d5ed7a70" providerId="LiveId" clId="{1285200B-2F2C-4D22-8DEA-9F4DC38BC19E}" dt="2024-01-22T01:21:02.683" v="45" actId="2696"/>
          <pc:sldLayoutMkLst>
            <pc:docMk/>
            <pc:sldMasterMk cId="1306465242" sldId="2147483815"/>
            <pc:sldLayoutMk cId="2006080138" sldId="2147483868"/>
          </pc:sldLayoutMkLst>
          <pc:spChg chg="del mod">
            <ac:chgData name="design studio moara" userId="bb76c698d5ed7a70" providerId="LiveId" clId="{1285200B-2F2C-4D22-8DEA-9F4DC38BC19E}" dt="2024-01-22T01:20:07.578" v="18" actId="478"/>
            <ac:spMkLst>
              <pc:docMk/>
              <pc:sldMasterMk cId="1306465242" sldId="2147483815"/>
              <pc:sldLayoutMk cId="2006080138" sldId="2147483868"/>
              <ac:spMk id="2" creationId="{6FFDFDBE-2CDF-80C2-1B69-3CD505474334}"/>
            </ac:spMkLst>
          </pc:spChg>
          <pc:spChg chg="del">
            <ac:chgData name="design studio moara" userId="bb76c698d5ed7a70" providerId="LiveId" clId="{1285200B-2F2C-4D22-8DEA-9F4DC38BC19E}" dt="2024-01-22T01:20:09.160" v="19" actId="478"/>
            <ac:spMkLst>
              <pc:docMk/>
              <pc:sldMasterMk cId="1306465242" sldId="2147483815"/>
              <pc:sldLayoutMk cId="2006080138" sldId="2147483868"/>
              <ac:spMk id="8" creationId="{B5132F34-C1F1-A00F-2636-F308E6EFD906}"/>
            </ac:spMkLst>
          </pc:spChg>
          <pc:spChg chg="del">
            <ac:chgData name="design studio moara" userId="bb76c698d5ed7a70" providerId="LiveId" clId="{1285200B-2F2C-4D22-8DEA-9F4DC38BC19E}" dt="2024-01-22T01:20:09.160" v="19" actId="478"/>
            <ac:spMkLst>
              <pc:docMk/>
              <pc:sldMasterMk cId="1306465242" sldId="2147483815"/>
              <pc:sldLayoutMk cId="2006080138" sldId="2147483868"/>
              <ac:spMk id="11" creationId="{26E7E1A9-1817-F658-FA34-33B7643581DB}"/>
            </ac:spMkLst>
          </pc:spChg>
          <pc:spChg chg="del">
            <ac:chgData name="design studio moara" userId="bb76c698d5ed7a70" providerId="LiveId" clId="{1285200B-2F2C-4D22-8DEA-9F4DC38BC19E}" dt="2024-01-22T01:20:09.901" v="20" actId="478"/>
            <ac:spMkLst>
              <pc:docMk/>
              <pc:sldMasterMk cId="1306465242" sldId="2147483815"/>
              <pc:sldLayoutMk cId="2006080138" sldId="2147483868"/>
              <ac:spMk id="13" creationId="{49D7E820-CBD6-61F1-4220-90793AD4BD31}"/>
            </ac:spMkLst>
          </pc:spChg>
        </pc:sldLayoutChg>
        <pc:sldLayoutChg chg="delSp del mod">
          <pc:chgData name="design studio moara" userId="bb76c698d5ed7a70" providerId="LiveId" clId="{1285200B-2F2C-4D22-8DEA-9F4DC38BC19E}" dt="2024-01-22T01:21:02.680" v="44" actId="2696"/>
          <pc:sldLayoutMkLst>
            <pc:docMk/>
            <pc:sldMasterMk cId="1306465242" sldId="2147483815"/>
            <pc:sldLayoutMk cId="3644948903" sldId="2147483869"/>
          </pc:sldLayoutMkLst>
          <pc:spChg chg="del">
            <ac:chgData name="design studio moara" userId="bb76c698d5ed7a70" providerId="LiveId" clId="{1285200B-2F2C-4D22-8DEA-9F4DC38BC19E}" dt="2024-01-22T01:19:47.691" v="15" actId="478"/>
            <ac:spMkLst>
              <pc:docMk/>
              <pc:sldMasterMk cId="1306465242" sldId="2147483815"/>
              <pc:sldLayoutMk cId="3644948903" sldId="2147483869"/>
              <ac:spMk id="2" creationId="{00CF035A-0BD6-E5BF-2DDC-8D2D841B17BC}"/>
            </ac:spMkLst>
          </pc:spChg>
          <pc:spChg chg="del">
            <ac:chgData name="design studio moara" userId="bb76c698d5ed7a70" providerId="LiveId" clId="{1285200B-2F2C-4D22-8DEA-9F4DC38BC19E}" dt="2024-01-22T01:19:49.433" v="16" actId="478"/>
            <ac:spMkLst>
              <pc:docMk/>
              <pc:sldMasterMk cId="1306465242" sldId="2147483815"/>
              <pc:sldLayoutMk cId="3644948903" sldId="2147483869"/>
              <ac:spMk id="10" creationId="{BA094AF1-DD30-7B2E-42C4-932168BA253E}"/>
            </ac:spMkLst>
          </pc:spChg>
          <pc:spChg chg="del">
            <ac:chgData name="design studio moara" userId="bb76c698d5ed7a70" providerId="LiveId" clId="{1285200B-2F2C-4D22-8DEA-9F4DC38BC19E}" dt="2024-01-22T01:19:49.433" v="16" actId="478"/>
            <ac:spMkLst>
              <pc:docMk/>
              <pc:sldMasterMk cId="1306465242" sldId="2147483815"/>
              <pc:sldLayoutMk cId="3644948903" sldId="2147483869"/>
              <ac:spMk id="11" creationId="{FAB367E0-7255-A67B-DB35-7BD38DA885B3}"/>
            </ac:spMkLst>
          </pc:spChg>
          <pc:spChg chg="del">
            <ac:chgData name="design studio moara" userId="bb76c698d5ed7a70" providerId="LiveId" clId="{1285200B-2F2C-4D22-8DEA-9F4DC38BC19E}" dt="2024-01-22T01:19:49.433" v="16" actId="478"/>
            <ac:spMkLst>
              <pc:docMk/>
              <pc:sldMasterMk cId="1306465242" sldId="2147483815"/>
              <pc:sldLayoutMk cId="3644948903" sldId="2147483869"/>
              <ac:spMk id="12" creationId="{97CD141C-72C9-6ACD-75B6-4FF27612D9AB}"/>
            </ac:spMkLst>
          </pc:spChg>
          <pc:spChg chg="del">
            <ac:chgData name="design studio moara" userId="bb76c698d5ed7a70" providerId="LiveId" clId="{1285200B-2F2C-4D22-8DEA-9F4DC38BC19E}" dt="2024-01-22T01:19:49.433" v="16" actId="478"/>
            <ac:spMkLst>
              <pc:docMk/>
              <pc:sldMasterMk cId="1306465242" sldId="2147483815"/>
              <pc:sldLayoutMk cId="3644948903" sldId="2147483869"/>
              <ac:spMk id="13" creationId="{F51DB7A2-3399-9297-19E2-88F59CAEDA90}"/>
            </ac:spMkLst>
          </pc:spChg>
        </pc:sldLayoutChg>
        <pc:sldLayoutChg chg="delSp del mod">
          <pc:chgData name="design studio moara" userId="bb76c698d5ed7a70" providerId="LiveId" clId="{1285200B-2F2C-4D22-8DEA-9F4DC38BC19E}" dt="2024-01-22T01:21:02.677" v="43" actId="2696"/>
          <pc:sldLayoutMkLst>
            <pc:docMk/>
            <pc:sldMasterMk cId="1306465242" sldId="2147483815"/>
            <pc:sldLayoutMk cId="3221212955" sldId="2147483870"/>
          </pc:sldLayoutMkLst>
          <pc:spChg chg="del">
            <ac:chgData name="design studio moara" userId="bb76c698d5ed7a70" providerId="LiveId" clId="{1285200B-2F2C-4D22-8DEA-9F4DC38BC19E}" dt="2024-01-22T01:20:14.809" v="21" actId="478"/>
            <ac:spMkLst>
              <pc:docMk/>
              <pc:sldMasterMk cId="1306465242" sldId="2147483815"/>
              <pc:sldLayoutMk cId="3221212955" sldId="2147483870"/>
              <ac:spMk id="8" creationId="{79B6DE6D-1403-F0F7-AA7D-854E431EBD93}"/>
            </ac:spMkLst>
          </pc:spChg>
          <pc:spChg chg="del">
            <ac:chgData name="design studio moara" userId="bb76c698d5ed7a70" providerId="LiveId" clId="{1285200B-2F2C-4D22-8DEA-9F4DC38BC19E}" dt="2024-01-22T01:20:14.809" v="21" actId="478"/>
            <ac:spMkLst>
              <pc:docMk/>
              <pc:sldMasterMk cId="1306465242" sldId="2147483815"/>
              <pc:sldLayoutMk cId="3221212955" sldId="2147483870"/>
              <ac:spMk id="9" creationId="{83E5C676-ED93-2E4D-A3A1-16ED2ECB7872}"/>
            </ac:spMkLst>
          </pc:spChg>
        </pc:sldLayoutChg>
        <pc:sldLayoutChg chg="addSp delSp modSp mod">
          <pc:chgData name="design studio moara" userId="bb76c698d5ed7a70" providerId="LiveId" clId="{1285200B-2F2C-4D22-8DEA-9F4DC38BC19E}" dt="2024-01-23T01:22:20.760" v="7225" actId="14100"/>
          <pc:sldLayoutMkLst>
            <pc:docMk/>
            <pc:sldMasterMk cId="1306465242" sldId="2147483815"/>
            <pc:sldLayoutMk cId="4126659307" sldId="2147483871"/>
          </pc:sldLayoutMkLst>
          <pc:spChg chg="del">
            <ac:chgData name="design studio moara" userId="bb76c698d5ed7a70" providerId="LiveId" clId="{1285200B-2F2C-4D22-8DEA-9F4DC38BC19E}" dt="2024-01-22T01:19:25.476" v="9" actId="478"/>
            <ac:spMkLst>
              <pc:docMk/>
              <pc:sldMasterMk cId="1306465242" sldId="2147483815"/>
              <pc:sldLayoutMk cId="4126659307" sldId="2147483871"/>
              <ac:spMk id="2" creationId="{661266FB-8F0D-3BC8-9248-1A930B892482}"/>
            </ac:spMkLst>
          </pc:spChg>
          <pc:spChg chg="add del">
            <ac:chgData name="design studio moara" userId="bb76c698d5ed7a70" providerId="LiveId" clId="{1285200B-2F2C-4D22-8DEA-9F4DC38BC19E}" dt="2024-01-22T04:20:19.681" v="3591" actId="11529"/>
            <ac:spMkLst>
              <pc:docMk/>
              <pc:sldMasterMk cId="1306465242" sldId="2147483815"/>
              <pc:sldLayoutMk cId="4126659307" sldId="2147483871"/>
              <ac:spMk id="3" creationId="{8B1D35F6-B4AE-A818-4270-68182E6DD6D9}"/>
            </ac:spMkLst>
          </pc:spChg>
          <pc:spChg chg="add mod ord">
            <ac:chgData name="design studio moara" userId="bb76c698d5ed7a70" providerId="LiveId" clId="{1285200B-2F2C-4D22-8DEA-9F4DC38BC19E}" dt="2024-01-23T01:22:20.760" v="7225" actId="14100"/>
            <ac:spMkLst>
              <pc:docMk/>
              <pc:sldMasterMk cId="1306465242" sldId="2147483815"/>
              <pc:sldLayoutMk cId="4126659307" sldId="2147483871"/>
              <ac:spMk id="4" creationId="{14338C28-2A0D-34F5-8378-B31B1DDDB7E5}"/>
            </ac:spMkLst>
          </pc:spChg>
          <pc:spChg chg="add del mod">
            <ac:chgData name="design studio moara" userId="bb76c698d5ed7a70" providerId="LiveId" clId="{1285200B-2F2C-4D22-8DEA-9F4DC38BC19E}" dt="2024-01-23T01:18:50.624" v="7150" actId="478"/>
            <ac:spMkLst>
              <pc:docMk/>
              <pc:sldMasterMk cId="1306465242" sldId="2147483815"/>
              <pc:sldLayoutMk cId="4126659307" sldId="2147483871"/>
              <ac:spMk id="5" creationId="{B2357CB3-CBC6-35FB-3A9F-7E943321191E}"/>
            </ac:spMkLst>
          </pc:spChg>
          <pc:spChg chg="del">
            <ac:chgData name="design studio moara" userId="bb76c698d5ed7a70" providerId="LiveId" clId="{1285200B-2F2C-4D22-8DEA-9F4DC38BC19E}" dt="2024-01-22T01:20:51.413" v="33" actId="478"/>
            <ac:spMkLst>
              <pc:docMk/>
              <pc:sldMasterMk cId="1306465242" sldId="2147483815"/>
              <pc:sldLayoutMk cId="4126659307" sldId="2147483871"/>
              <ac:spMk id="8" creationId="{4F39C6A6-437B-EC00-2DC6-D93F148063F4}"/>
            </ac:spMkLst>
          </pc:spChg>
          <pc:spChg chg="del">
            <ac:chgData name="design studio moara" userId="bb76c698d5ed7a70" providerId="LiveId" clId="{1285200B-2F2C-4D22-8DEA-9F4DC38BC19E}" dt="2024-01-22T01:20:51.413" v="33" actId="478"/>
            <ac:spMkLst>
              <pc:docMk/>
              <pc:sldMasterMk cId="1306465242" sldId="2147483815"/>
              <pc:sldLayoutMk cId="4126659307" sldId="2147483871"/>
              <ac:spMk id="9" creationId="{0D81508E-D583-7860-3FFD-63FEB9A341DE}"/>
            </ac:spMkLst>
          </pc:spChg>
          <pc:spChg chg="add del mod">
            <ac:chgData name="design studio moara" userId="bb76c698d5ed7a70" providerId="LiveId" clId="{1285200B-2F2C-4D22-8DEA-9F4DC38BC19E}" dt="2024-01-22T04:21:23.409" v="3604" actId="478"/>
            <ac:spMkLst>
              <pc:docMk/>
              <pc:sldMasterMk cId="1306465242" sldId="2147483815"/>
              <pc:sldLayoutMk cId="4126659307" sldId="2147483871"/>
              <ac:spMk id="89" creationId="{A7EC03D6-CD93-4733-8E73-46E46A0F0DBE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2T07:09:30.356" v="6192" actId="478"/>
          <pc:sldLayoutMkLst>
            <pc:docMk/>
            <pc:sldMasterMk cId="1306465242" sldId="2147483815"/>
            <pc:sldLayoutMk cId="1505730404" sldId="2147483872"/>
          </pc:sldLayoutMkLst>
          <pc:spChg chg="del">
            <ac:chgData name="design studio moara" userId="bb76c698d5ed7a70" providerId="LiveId" clId="{1285200B-2F2C-4D22-8DEA-9F4DC38BC19E}" dt="2024-01-22T07:09:05.001" v="6182" actId="478"/>
            <ac:spMkLst>
              <pc:docMk/>
              <pc:sldMasterMk cId="1306465242" sldId="2147483815"/>
              <pc:sldLayoutMk cId="1505730404" sldId="2147483872"/>
              <ac:spMk id="2" creationId="{30778694-261A-D450-653B-FA17E0950A72}"/>
            </ac:spMkLst>
          </pc:spChg>
          <pc:spChg chg="del">
            <ac:chgData name="design studio moara" userId="bb76c698d5ed7a70" providerId="LiveId" clId="{1285200B-2F2C-4D22-8DEA-9F4DC38BC19E}" dt="2024-01-22T07:09:05.001" v="6182" actId="478"/>
            <ac:spMkLst>
              <pc:docMk/>
              <pc:sldMasterMk cId="1306465242" sldId="2147483815"/>
              <pc:sldLayoutMk cId="1505730404" sldId="2147483872"/>
              <ac:spMk id="3" creationId="{A1E46BB5-F552-C135-104C-11BBB79550FE}"/>
            </ac:spMkLst>
          </pc:spChg>
          <pc:spChg chg="del">
            <ac:chgData name="design studio moara" userId="bb76c698d5ed7a70" providerId="LiveId" clId="{1285200B-2F2C-4D22-8DEA-9F4DC38BC19E}" dt="2024-01-22T07:09:05.001" v="6182" actId="478"/>
            <ac:spMkLst>
              <pc:docMk/>
              <pc:sldMasterMk cId="1306465242" sldId="2147483815"/>
              <pc:sldLayoutMk cId="1505730404" sldId="2147483872"/>
              <ac:spMk id="4" creationId="{46AB1738-24D1-EA2C-529C-34FCE212E9FB}"/>
            </ac:spMkLst>
          </pc:spChg>
          <pc:spChg chg="del">
            <ac:chgData name="design studio moara" userId="bb76c698d5ed7a70" providerId="LiveId" clId="{1285200B-2F2C-4D22-8DEA-9F4DC38BC19E}" dt="2024-01-22T07:09:05.001" v="6182" actId="478"/>
            <ac:spMkLst>
              <pc:docMk/>
              <pc:sldMasterMk cId="1306465242" sldId="2147483815"/>
              <pc:sldLayoutMk cId="1505730404" sldId="2147483872"/>
              <ac:spMk id="5" creationId="{8A6597FF-F4C4-82DE-44DE-E5F87547E00C}"/>
            </ac:spMkLst>
          </pc:spChg>
          <pc:spChg chg="add mod ord">
            <ac:chgData name="design studio moara" userId="bb76c698d5ed7a70" providerId="LiveId" clId="{1285200B-2F2C-4D22-8DEA-9F4DC38BC19E}" dt="2024-01-22T07:09:28.617" v="6191" actId="167"/>
            <ac:spMkLst>
              <pc:docMk/>
              <pc:sldMasterMk cId="1306465242" sldId="2147483815"/>
              <pc:sldLayoutMk cId="1505730404" sldId="2147483872"/>
              <ac:spMk id="6" creationId="{9D49EB15-AE14-98A2-548A-592B50A2BB3F}"/>
            </ac:spMkLst>
          </pc:spChg>
          <pc:spChg chg="add mod ord">
            <ac:chgData name="design studio moara" userId="bb76c698d5ed7a70" providerId="LiveId" clId="{1285200B-2F2C-4D22-8DEA-9F4DC38BC19E}" dt="2024-01-22T07:09:28.617" v="6191" actId="167"/>
            <ac:spMkLst>
              <pc:docMk/>
              <pc:sldMasterMk cId="1306465242" sldId="2147483815"/>
              <pc:sldLayoutMk cId="1505730404" sldId="2147483872"/>
              <ac:spMk id="7" creationId="{65ADDB81-F3D6-E079-7549-E55E64CDDA04}"/>
            </ac:spMkLst>
          </pc:spChg>
          <pc:spChg chg="add del mod">
            <ac:chgData name="design studio moara" userId="bb76c698d5ed7a70" providerId="LiveId" clId="{1285200B-2F2C-4D22-8DEA-9F4DC38BC19E}" dt="2024-01-22T07:09:30.356" v="6192" actId="478"/>
            <ac:spMkLst>
              <pc:docMk/>
              <pc:sldMasterMk cId="1306465242" sldId="2147483815"/>
              <pc:sldLayoutMk cId="1505730404" sldId="2147483872"/>
              <ac:spMk id="8" creationId="{309498C4-B2EE-0D21-61A3-379B3F79F0CD}"/>
            </ac:spMkLst>
          </pc:spChg>
          <pc:spChg chg="add del mod">
            <ac:chgData name="design studio moara" userId="bb76c698d5ed7a70" providerId="LiveId" clId="{1285200B-2F2C-4D22-8DEA-9F4DC38BC19E}" dt="2024-01-22T07:09:30.356" v="6192" actId="478"/>
            <ac:spMkLst>
              <pc:docMk/>
              <pc:sldMasterMk cId="1306465242" sldId="2147483815"/>
              <pc:sldLayoutMk cId="1505730404" sldId="2147483872"/>
              <ac:spMk id="12" creationId="{A9DF149D-058E-E084-6820-0A7EFB52D101}"/>
            </ac:spMkLst>
          </pc:spChg>
        </pc:sldLayoutChg>
        <pc:sldLayoutChg chg="delSp del mod">
          <pc:chgData name="design studio moara" userId="bb76c698d5ed7a70" providerId="LiveId" clId="{1285200B-2F2C-4D22-8DEA-9F4DC38BC19E}" dt="2024-01-22T01:21:15.214" v="49" actId="2696"/>
          <pc:sldLayoutMkLst>
            <pc:docMk/>
            <pc:sldMasterMk cId="1306465242" sldId="2147483815"/>
            <pc:sldLayoutMk cId="2141373193" sldId="2147483872"/>
          </pc:sldLayoutMkLst>
          <pc:spChg chg="del">
            <ac:chgData name="design studio moara" userId="bb76c698d5ed7a70" providerId="LiveId" clId="{1285200B-2F2C-4D22-8DEA-9F4DC38BC19E}" dt="2024-01-22T01:20:53.117" v="34" actId="478"/>
            <ac:spMkLst>
              <pc:docMk/>
              <pc:sldMasterMk cId="1306465242" sldId="2147483815"/>
              <pc:sldLayoutMk cId="2141373193" sldId="2147483872"/>
              <ac:spMk id="6" creationId="{F9B03364-3162-9341-1AF2-4ABFCB09756E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2T07:15:47.482" v="6254" actId="478"/>
          <pc:sldLayoutMkLst>
            <pc:docMk/>
            <pc:sldMasterMk cId="1306465242" sldId="2147483815"/>
            <pc:sldLayoutMk cId="981498208" sldId="2147483873"/>
          </pc:sldLayoutMkLst>
          <pc:spChg chg="del">
            <ac:chgData name="design studio moara" userId="bb76c698d5ed7a70" providerId="LiveId" clId="{1285200B-2F2C-4D22-8DEA-9F4DC38BC19E}" dt="2024-01-22T07:15:08.565" v="6241" actId="478"/>
            <ac:spMkLst>
              <pc:docMk/>
              <pc:sldMasterMk cId="1306465242" sldId="2147483815"/>
              <pc:sldLayoutMk cId="981498208" sldId="2147483873"/>
              <ac:spMk id="2" creationId="{ECBF7B08-7D1B-DB90-05EA-E5498FFB02D8}"/>
            </ac:spMkLst>
          </pc:spChg>
          <pc:spChg chg="del">
            <ac:chgData name="design studio moara" userId="bb76c698d5ed7a70" providerId="LiveId" clId="{1285200B-2F2C-4D22-8DEA-9F4DC38BC19E}" dt="2024-01-22T07:15:08.565" v="6241" actId="478"/>
            <ac:spMkLst>
              <pc:docMk/>
              <pc:sldMasterMk cId="1306465242" sldId="2147483815"/>
              <pc:sldLayoutMk cId="981498208" sldId="2147483873"/>
              <ac:spMk id="3" creationId="{6444A63E-8F3F-ED07-AC23-0BB1053CD490}"/>
            </ac:spMkLst>
          </pc:spChg>
          <pc:spChg chg="del">
            <ac:chgData name="design studio moara" userId="bb76c698d5ed7a70" providerId="LiveId" clId="{1285200B-2F2C-4D22-8DEA-9F4DC38BC19E}" dt="2024-01-22T07:15:08.565" v="6241" actId="478"/>
            <ac:spMkLst>
              <pc:docMk/>
              <pc:sldMasterMk cId="1306465242" sldId="2147483815"/>
              <pc:sldLayoutMk cId="981498208" sldId="2147483873"/>
              <ac:spMk id="4" creationId="{3AEA4D56-F9D1-1DB5-2432-99DFEA3662F1}"/>
            </ac:spMkLst>
          </pc:spChg>
          <pc:spChg chg="del">
            <ac:chgData name="design studio moara" userId="bb76c698d5ed7a70" providerId="LiveId" clId="{1285200B-2F2C-4D22-8DEA-9F4DC38BC19E}" dt="2024-01-22T07:15:08.565" v="6241" actId="478"/>
            <ac:spMkLst>
              <pc:docMk/>
              <pc:sldMasterMk cId="1306465242" sldId="2147483815"/>
              <pc:sldLayoutMk cId="981498208" sldId="2147483873"/>
              <ac:spMk id="5" creationId="{0C9A30CA-A1E8-E014-51BA-3BF240DA255D}"/>
            </ac:spMkLst>
          </pc:spChg>
          <pc:spChg chg="add mod ord">
            <ac:chgData name="design studio moara" userId="bb76c698d5ed7a70" providerId="LiveId" clId="{1285200B-2F2C-4D22-8DEA-9F4DC38BC19E}" dt="2024-01-22T07:15:45.436" v="6253" actId="167"/>
            <ac:spMkLst>
              <pc:docMk/>
              <pc:sldMasterMk cId="1306465242" sldId="2147483815"/>
              <pc:sldLayoutMk cId="981498208" sldId="2147483873"/>
              <ac:spMk id="6" creationId="{5CFC886A-A2F1-EDAB-F10E-A611A7B9FB8B}"/>
            </ac:spMkLst>
          </pc:spChg>
          <pc:spChg chg="add mod ord">
            <ac:chgData name="design studio moara" userId="bb76c698d5ed7a70" providerId="LiveId" clId="{1285200B-2F2C-4D22-8DEA-9F4DC38BC19E}" dt="2024-01-22T07:15:45.436" v="6253" actId="167"/>
            <ac:spMkLst>
              <pc:docMk/>
              <pc:sldMasterMk cId="1306465242" sldId="2147483815"/>
              <pc:sldLayoutMk cId="981498208" sldId="2147483873"/>
              <ac:spMk id="7" creationId="{8DE94452-B013-4291-19B4-663156F8678B}"/>
            </ac:spMkLst>
          </pc:spChg>
          <pc:spChg chg="add mod ord">
            <ac:chgData name="design studio moara" userId="bb76c698d5ed7a70" providerId="LiveId" clId="{1285200B-2F2C-4D22-8DEA-9F4DC38BC19E}" dt="2024-01-22T07:15:45.436" v="6253" actId="167"/>
            <ac:spMkLst>
              <pc:docMk/>
              <pc:sldMasterMk cId="1306465242" sldId="2147483815"/>
              <pc:sldLayoutMk cId="981498208" sldId="2147483873"/>
              <ac:spMk id="8" creationId="{D6E06FE7-E1C6-F9A6-DEF0-95AF8E590CF5}"/>
            </ac:spMkLst>
          </pc:spChg>
          <pc:spChg chg="add del mod">
            <ac:chgData name="design studio moara" userId="bb76c698d5ed7a70" providerId="LiveId" clId="{1285200B-2F2C-4D22-8DEA-9F4DC38BC19E}" dt="2024-01-22T07:15:47.482" v="6254" actId="478"/>
            <ac:spMkLst>
              <pc:docMk/>
              <pc:sldMasterMk cId="1306465242" sldId="2147483815"/>
              <pc:sldLayoutMk cId="981498208" sldId="2147483873"/>
              <ac:spMk id="19" creationId="{15225CE5-4604-A478-94E8-47CEA9F9547A}"/>
            </ac:spMkLst>
          </pc:spChg>
          <pc:spChg chg="add del mod">
            <ac:chgData name="design studio moara" userId="bb76c698d5ed7a70" providerId="LiveId" clId="{1285200B-2F2C-4D22-8DEA-9F4DC38BC19E}" dt="2024-01-22T07:15:47.482" v="6254" actId="478"/>
            <ac:spMkLst>
              <pc:docMk/>
              <pc:sldMasterMk cId="1306465242" sldId="2147483815"/>
              <pc:sldLayoutMk cId="981498208" sldId="2147483873"/>
              <ac:spMk id="20" creationId="{9A08D335-990C-65C0-A1FF-BAF1CEE4B822}"/>
            </ac:spMkLst>
          </pc:spChg>
          <pc:spChg chg="add del mod">
            <ac:chgData name="design studio moara" userId="bb76c698d5ed7a70" providerId="LiveId" clId="{1285200B-2F2C-4D22-8DEA-9F4DC38BC19E}" dt="2024-01-22T07:15:47.482" v="6254" actId="478"/>
            <ac:spMkLst>
              <pc:docMk/>
              <pc:sldMasterMk cId="1306465242" sldId="2147483815"/>
              <pc:sldLayoutMk cId="981498208" sldId="2147483873"/>
              <ac:spMk id="21" creationId="{F760C006-694A-48FB-C7B2-6AFC06003B39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2T07:27:46.403" v="6371" actId="478"/>
          <pc:sldLayoutMkLst>
            <pc:docMk/>
            <pc:sldMasterMk cId="1306465242" sldId="2147483815"/>
            <pc:sldLayoutMk cId="1775654406" sldId="2147483874"/>
          </pc:sldLayoutMkLst>
          <pc:spChg chg="del">
            <ac:chgData name="design studio moara" userId="bb76c698d5ed7a70" providerId="LiveId" clId="{1285200B-2F2C-4D22-8DEA-9F4DC38BC19E}" dt="2024-01-22T07:20:38.382" v="6290" actId="478"/>
            <ac:spMkLst>
              <pc:docMk/>
              <pc:sldMasterMk cId="1306465242" sldId="2147483815"/>
              <pc:sldLayoutMk cId="1775654406" sldId="2147483874"/>
              <ac:spMk id="2" creationId="{5CCF9D82-7B97-F804-B7BC-A584ABE8BE48}"/>
            </ac:spMkLst>
          </pc:spChg>
          <pc:spChg chg="del">
            <ac:chgData name="design studio moara" userId="bb76c698d5ed7a70" providerId="LiveId" clId="{1285200B-2F2C-4D22-8DEA-9F4DC38BC19E}" dt="2024-01-22T07:20:38.382" v="6290" actId="478"/>
            <ac:spMkLst>
              <pc:docMk/>
              <pc:sldMasterMk cId="1306465242" sldId="2147483815"/>
              <pc:sldLayoutMk cId="1775654406" sldId="2147483874"/>
              <ac:spMk id="3" creationId="{D88A23C9-7F14-F7D2-4671-19FA35959791}"/>
            </ac:spMkLst>
          </pc:spChg>
          <pc:spChg chg="del">
            <ac:chgData name="design studio moara" userId="bb76c698d5ed7a70" providerId="LiveId" clId="{1285200B-2F2C-4D22-8DEA-9F4DC38BC19E}" dt="2024-01-22T07:20:38.382" v="6290" actId="478"/>
            <ac:spMkLst>
              <pc:docMk/>
              <pc:sldMasterMk cId="1306465242" sldId="2147483815"/>
              <pc:sldLayoutMk cId="1775654406" sldId="2147483874"/>
              <ac:spMk id="4" creationId="{C87C879E-5601-A13F-1F88-FC8DA17CC71E}"/>
            </ac:spMkLst>
          </pc:spChg>
          <pc:spChg chg="del">
            <ac:chgData name="design studio moara" userId="bb76c698d5ed7a70" providerId="LiveId" clId="{1285200B-2F2C-4D22-8DEA-9F4DC38BC19E}" dt="2024-01-22T07:20:38.382" v="6290" actId="478"/>
            <ac:spMkLst>
              <pc:docMk/>
              <pc:sldMasterMk cId="1306465242" sldId="2147483815"/>
              <pc:sldLayoutMk cId="1775654406" sldId="2147483874"/>
              <ac:spMk id="5" creationId="{7CE40080-2F08-859A-B6C2-EC832D371217}"/>
            </ac:spMkLst>
          </pc:spChg>
          <pc:spChg chg="add del mod">
            <ac:chgData name="design studio moara" userId="bb76c698d5ed7a70" providerId="LiveId" clId="{1285200B-2F2C-4D22-8DEA-9F4DC38BC19E}" dt="2024-01-22T07:21:09.304" v="6301" actId="478"/>
            <ac:spMkLst>
              <pc:docMk/>
              <pc:sldMasterMk cId="1306465242" sldId="2147483815"/>
              <pc:sldLayoutMk cId="1775654406" sldId="2147483874"/>
              <ac:spMk id="6" creationId="{37429C1A-47BD-C018-D6EB-B25A57A0AC0A}"/>
            </ac:spMkLst>
          </pc:spChg>
          <pc:spChg chg="add del mod ord">
            <ac:chgData name="design studio moara" userId="bb76c698d5ed7a70" providerId="LiveId" clId="{1285200B-2F2C-4D22-8DEA-9F4DC38BC19E}" dt="2024-01-22T07:27:46.403" v="6371" actId="478"/>
            <ac:spMkLst>
              <pc:docMk/>
              <pc:sldMasterMk cId="1306465242" sldId="2147483815"/>
              <pc:sldLayoutMk cId="1775654406" sldId="2147483874"/>
              <ac:spMk id="7" creationId="{20018BBF-C659-D009-6F5D-FF262315A4DA}"/>
            </ac:spMkLst>
          </pc:spChg>
          <pc:spChg chg="add mod ord">
            <ac:chgData name="design studio moara" userId="bb76c698d5ed7a70" providerId="LiveId" clId="{1285200B-2F2C-4D22-8DEA-9F4DC38BC19E}" dt="2024-01-22T07:21:07.179" v="6300" actId="167"/>
            <ac:spMkLst>
              <pc:docMk/>
              <pc:sldMasterMk cId="1306465242" sldId="2147483815"/>
              <pc:sldLayoutMk cId="1775654406" sldId="2147483874"/>
              <ac:spMk id="8" creationId="{9178B554-88D4-3198-99B6-4D862ECAC58D}"/>
            </ac:spMkLst>
          </pc:spChg>
          <pc:spChg chg="add mod ord">
            <ac:chgData name="design studio moara" userId="bb76c698d5ed7a70" providerId="LiveId" clId="{1285200B-2F2C-4D22-8DEA-9F4DC38BC19E}" dt="2024-01-22T07:21:07.179" v="6300" actId="167"/>
            <ac:spMkLst>
              <pc:docMk/>
              <pc:sldMasterMk cId="1306465242" sldId="2147483815"/>
              <pc:sldLayoutMk cId="1775654406" sldId="2147483874"/>
              <ac:spMk id="9" creationId="{CD34E665-FAFA-CF85-6888-72CB5B6C6892}"/>
            </ac:spMkLst>
          </pc:spChg>
          <pc:spChg chg="add del mod">
            <ac:chgData name="design studio moara" userId="bb76c698d5ed7a70" providerId="LiveId" clId="{1285200B-2F2C-4D22-8DEA-9F4DC38BC19E}" dt="2024-01-22T07:21:09.304" v="6301" actId="478"/>
            <ac:spMkLst>
              <pc:docMk/>
              <pc:sldMasterMk cId="1306465242" sldId="2147483815"/>
              <pc:sldLayoutMk cId="1775654406" sldId="2147483874"/>
              <ac:spMk id="18" creationId="{89498A39-9979-0D51-A556-37F204F55381}"/>
            </ac:spMkLst>
          </pc:spChg>
          <pc:spChg chg="add del mod">
            <ac:chgData name="design studio moara" userId="bb76c698d5ed7a70" providerId="LiveId" clId="{1285200B-2F2C-4D22-8DEA-9F4DC38BC19E}" dt="2024-01-22T07:21:09.304" v="6301" actId="478"/>
            <ac:spMkLst>
              <pc:docMk/>
              <pc:sldMasterMk cId="1306465242" sldId="2147483815"/>
              <pc:sldLayoutMk cId="1775654406" sldId="2147483874"/>
              <ac:spMk id="19" creationId="{5503A892-FE1D-93C7-82DE-7068C95AF34A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2T07:30:31.672" v="6415" actId="478"/>
          <pc:sldLayoutMkLst>
            <pc:docMk/>
            <pc:sldMasterMk cId="1306465242" sldId="2147483815"/>
            <pc:sldLayoutMk cId="3369332853" sldId="2147483875"/>
          </pc:sldLayoutMkLst>
          <pc:spChg chg="del">
            <ac:chgData name="design studio moara" userId="bb76c698d5ed7a70" providerId="LiveId" clId="{1285200B-2F2C-4D22-8DEA-9F4DC38BC19E}" dt="2024-01-22T07:30:12.267" v="6408" actId="478"/>
            <ac:spMkLst>
              <pc:docMk/>
              <pc:sldMasterMk cId="1306465242" sldId="2147483815"/>
              <pc:sldLayoutMk cId="3369332853" sldId="2147483875"/>
              <ac:spMk id="2" creationId="{CC2D7E4C-0084-FA3D-9AD9-8CC7C371F677}"/>
            </ac:spMkLst>
          </pc:spChg>
          <pc:spChg chg="del">
            <ac:chgData name="design studio moara" userId="bb76c698d5ed7a70" providerId="LiveId" clId="{1285200B-2F2C-4D22-8DEA-9F4DC38BC19E}" dt="2024-01-22T07:30:12.267" v="6408" actId="478"/>
            <ac:spMkLst>
              <pc:docMk/>
              <pc:sldMasterMk cId="1306465242" sldId="2147483815"/>
              <pc:sldLayoutMk cId="3369332853" sldId="2147483875"/>
              <ac:spMk id="3" creationId="{A9A04F71-07C7-8348-AA7F-936E36D017D0}"/>
            </ac:spMkLst>
          </pc:spChg>
          <pc:spChg chg="del">
            <ac:chgData name="design studio moara" userId="bb76c698d5ed7a70" providerId="LiveId" clId="{1285200B-2F2C-4D22-8DEA-9F4DC38BC19E}" dt="2024-01-22T07:30:12.267" v="6408" actId="478"/>
            <ac:spMkLst>
              <pc:docMk/>
              <pc:sldMasterMk cId="1306465242" sldId="2147483815"/>
              <pc:sldLayoutMk cId="3369332853" sldId="2147483875"/>
              <ac:spMk id="4" creationId="{5615D6CC-3426-DA85-D16A-3E74D6352BF1}"/>
            </ac:spMkLst>
          </pc:spChg>
          <pc:spChg chg="del">
            <ac:chgData name="design studio moara" userId="bb76c698d5ed7a70" providerId="LiveId" clId="{1285200B-2F2C-4D22-8DEA-9F4DC38BC19E}" dt="2024-01-22T07:30:12.267" v="6408" actId="478"/>
            <ac:spMkLst>
              <pc:docMk/>
              <pc:sldMasterMk cId="1306465242" sldId="2147483815"/>
              <pc:sldLayoutMk cId="3369332853" sldId="2147483875"/>
              <ac:spMk id="5" creationId="{E11C6B6D-915F-AD70-803F-8F3C9C372B82}"/>
            </ac:spMkLst>
          </pc:spChg>
          <pc:spChg chg="add mod ord">
            <ac:chgData name="design studio moara" userId="bb76c698d5ed7a70" providerId="LiveId" clId="{1285200B-2F2C-4D22-8DEA-9F4DC38BC19E}" dt="2024-01-22T07:30:30.568" v="6414" actId="167"/>
            <ac:spMkLst>
              <pc:docMk/>
              <pc:sldMasterMk cId="1306465242" sldId="2147483815"/>
              <pc:sldLayoutMk cId="3369332853" sldId="2147483875"/>
              <ac:spMk id="6" creationId="{2281E7F0-C557-48D7-839B-CB64A5D2D12A}"/>
            </ac:spMkLst>
          </pc:spChg>
          <pc:spChg chg="add del mod">
            <ac:chgData name="design studio moara" userId="bb76c698d5ed7a70" providerId="LiveId" clId="{1285200B-2F2C-4D22-8DEA-9F4DC38BC19E}" dt="2024-01-22T07:30:31.672" v="6415" actId="478"/>
            <ac:spMkLst>
              <pc:docMk/>
              <pc:sldMasterMk cId="1306465242" sldId="2147483815"/>
              <pc:sldLayoutMk cId="3369332853" sldId="2147483875"/>
              <ac:spMk id="42" creationId="{4E6B3646-4F8C-7C60-7CE8-266118BF43F4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2T07:48:44.294" v="6752" actId="478"/>
          <pc:sldLayoutMkLst>
            <pc:docMk/>
            <pc:sldMasterMk cId="1306465242" sldId="2147483815"/>
            <pc:sldLayoutMk cId="373008971" sldId="2147483876"/>
          </pc:sldLayoutMkLst>
          <pc:spChg chg="del">
            <ac:chgData name="design studio moara" userId="bb76c698d5ed7a70" providerId="LiveId" clId="{1285200B-2F2C-4D22-8DEA-9F4DC38BC19E}" dt="2024-01-22T07:48:28.080" v="6745" actId="478"/>
            <ac:spMkLst>
              <pc:docMk/>
              <pc:sldMasterMk cId="1306465242" sldId="2147483815"/>
              <pc:sldLayoutMk cId="373008971" sldId="2147483876"/>
              <ac:spMk id="2" creationId="{E1039FC7-B54B-B7AD-9AF1-95F821C20D5D}"/>
            </ac:spMkLst>
          </pc:spChg>
          <pc:spChg chg="del">
            <ac:chgData name="design studio moara" userId="bb76c698d5ed7a70" providerId="LiveId" clId="{1285200B-2F2C-4D22-8DEA-9F4DC38BC19E}" dt="2024-01-22T07:48:28.080" v="6745" actId="478"/>
            <ac:spMkLst>
              <pc:docMk/>
              <pc:sldMasterMk cId="1306465242" sldId="2147483815"/>
              <pc:sldLayoutMk cId="373008971" sldId="2147483876"/>
              <ac:spMk id="3" creationId="{7D77A890-D254-1FDC-FD5D-680A58D9D960}"/>
            </ac:spMkLst>
          </pc:spChg>
          <pc:spChg chg="del">
            <ac:chgData name="design studio moara" userId="bb76c698d5ed7a70" providerId="LiveId" clId="{1285200B-2F2C-4D22-8DEA-9F4DC38BC19E}" dt="2024-01-22T07:48:28.080" v="6745" actId="478"/>
            <ac:spMkLst>
              <pc:docMk/>
              <pc:sldMasterMk cId="1306465242" sldId="2147483815"/>
              <pc:sldLayoutMk cId="373008971" sldId="2147483876"/>
              <ac:spMk id="4" creationId="{582AA9E5-FE3E-EBE5-04A0-0A790F5D9930}"/>
            </ac:spMkLst>
          </pc:spChg>
          <pc:spChg chg="del">
            <ac:chgData name="design studio moara" userId="bb76c698d5ed7a70" providerId="LiveId" clId="{1285200B-2F2C-4D22-8DEA-9F4DC38BC19E}" dt="2024-01-22T07:48:28.080" v="6745" actId="478"/>
            <ac:spMkLst>
              <pc:docMk/>
              <pc:sldMasterMk cId="1306465242" sldId="2147483815"/>
              <pc:sldLayoutMk cId="373008971" sldId="2147483876"/>
              <ac:spMk id="5" creationId="{5CDAA96B-0BD0-DEC6-8DC0-AC80A847EDDD}"/>
            </ac:spMkLst>
          </pc:spChg>
          <pc:spChg chg="add mod ord">
            <ac:chgData name="design studio moara" userId="bb76c698d5ed7a70" providerId="LiveId" clId="{1285200B-2F2C-4D22-8DEA-9F4DC38BC19E}" dt="2024-01-22T07:48:43.027" v="6751" actId="167"/>
            <ac:spMkLst>
              <pc:docMk/>
              <pc:sldMasterMk cId="1306465242" sldId="2147483815"/>
              <pc:sldLayoutMk cId="373008971" sldId="2147483876"/>
              <ac:spMk id="6" creationId="{6B0964F0-76D6-39BA-8BC4-F7E262231FA8}"/>
            </ac:spMkLst>
          </pc:spChg>
          <pc:spChg chg="add del mod">
            <ac:chgData name="design studio moara" userId="bb76c698d5ed7a70" providerId="LiveId" clId="{1285200B-2F2C-4D22-8DEA-9F4DC38BC19E}" dt="2024-01-22T07:48:44.294" v="6752" actId="478"/>
            <ac:spMkLst>
              <pc:docMk/>
              <pc:sldMasterMk cId="1306465242" sldId="2147483815"/>
              <pc:sldLayoutMk cId="373008971" sldId="2147483876"/>
              <ac:spMk id="26" creationId="{32B3C541-628B-9109-840C-BAE97D333C0D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2T07:56:10.454" v="6896" actId="14100"/>
          <pc:sldLayoutMkLst>
            <pc:docMk/>
            <pc:sldMasterMk cId="1306465242" sldId="2147483815"/>
            <pc:sldLayoutMk cId="2897361952" sldId="2147483877"/>
          </pc:sldLayoutMkLst>
          <pc:spChg chg="del">
            <ac:chgData name="design studio moara" userId="bb76c698d5ed7a70" providerId="LiveId" clId="{1285200B-2F2C-4D22-8DEA-9F4DC38BC19E}" dt="2024-01-22T07:54:37.861" v="6873" actId="478"/>
            <ac:spMkLst>
              <pc:docMk/>
              <pc:sldMasterMk cId="1306465242" sldId="2147483815"/>
              <pc:sldLayoutMk cId="2897361952" sldId="2147483877"/>
              <ac:spMk id="2" creationId="{08354FD0-CBA1-6927-7217-7D8FF4AE9534}"/>
            </ac:spMkLst>
          </pc:spChg>
          <pc:spChg chg="del">
            <ac:chgData name="design studio moara" userId="bb76c698d5ed7a70" providerId="LiveId" clId="{1285200B-2F2C-4D22-8DEA-9F4DC38BC19E}" dt="2024-01-22T07:54:37.861" v="6873" actId="478"/>
            <ac:spMkLst>
              <pc:docMk/>
              <pc:sldMasterMk cId="1306465242" sldId="2147483815"/>
              <pc:sldLayoutMk cId="2897361952" sldId="2147483877"/>
              <ac:spMk id="3" creationId="{937F0B31-5D56-7062-4162-A3C14D1B3D91}"/>
            </ac:spMkLst>
          </pc:spChg>
          <pc:spChg chg="del">
            <ac:chgData name="design studio moara" userId="bb76c698d5ed7a70" providerId="LiveId" clId="{1285200B-2F2C-4D22-8DEA-9F4DC38BC19E}" dt="2024-01-22T07:54:37.861" v="6873" actId="478"/>
            <ac:spMkLst>
              <pc:docMk/>
              <pc:sldMasterMk cId="1306465242" sldId="2147483815"/>
              <pc:sldLayoutMk cId="2897361952" sldId="2147483877"/>
              <ac:spMk id="4" creationId="{73764A24-0BF7-3522-0CC1-83CAEC2AD58F}"/>
            </ac:spMkLst>
          </pc:spChg>
          <pc:spChg chg="del">
            <ac:chgData name="design studio moara" userId="bb76c698d5ed7a70" providerId="LiveId" clId="{1285200B-2F2C-4D22-8DEA-9F4DC38BC19E}" dt="2024-01-22T07:54:37.861" v="6873" actId="478"/>
            <ac:spMkLst>
              <pc:docMk/>
              <pc:sldMasterMk cId="1306465242" sldId="2147483815"/>
              <pc:sldLayoutMk cId="2897361952" sldId="2147483877"/>
              <ac:spMk id="5" creationId="{405062E7-DC9C-7145-7CFC-BCDE95BDF585}"/>
            </ac:spMkLst>
          </pc:spChg>
          <pc:spChg chg="add mod ord">
            <ac:chgData name="design studio moara" userId="bb76c698d5ed7a70" providerId="LiveId" clId="{1285200B-2F2C-4D22-8DEA-9F4DC38BC19E}" dt="2024-01-22T07:56:10.454" v="6896" actId="14100"/>
            <ac:spMkLst>
              <pc:docMk/>
              <pc:sldMasterMk cId="1306465242" sldId="2147483815"/>
              <pc:sldLayoutMk cId="2897361952" sldId="2147483877"/>
              <ac:spMk id="6" creationId="{BB7F80C4-54E3-5CAD-ACDF-6F30EB29ECB0}"/>
            </ac:spMkLst>
          </pc:spChg>
          <pc:spChg chg="add mod ord">
            <ac:chgData name="design studio moara" userId="bb76c698d5ed7a70" providerId="LiveId" clId="{1285200B-2F2C-4D22-8DEA-9F4DC38BC19E}" dt="2024-01-22T07:55:29.936" v="6888" actId="167"/>
            <ac:spMkLst>
              <pc:docMk/>
              <pc:sldMasterMk cId="1306465242" sldId="2147483815"/>
              <pc:sldLayoutMk cId="2897361952" sldId="2147483877"/>
              <ac:spMk id="7" creationId="{A8EA860E-CE38-9496-3100-8F19C8A2A145}"/>
            </ac:spMkLst>
          </pc:spChg>
          <pc:spChg chg="add mod ord">
            <ac:chgData name="design studio moara" userId="bb76c698d5ed7a70" providerId="LiveId" clId="{1285200B-2F2C-4D22-8DEA-9F4DC38BC19E}" dt="2024-01-22T07:55:29.936" v="6888" actId="167"/>
            <ac:spMkLst>
              <pc:docMk/>
              <pc:sldMasterMk cId="1306465242" sldId="2147483815"/>
              <pc:sldLayoutMk cId="2897361952" sldId="2147483877"/>
              <ac:spMk id="8" creationId="{932359DA-3CB2-3F75-9E35-A3489569FE20}"/>
            </ac:spMkLst>
          </pc:spChg>
          <pc:spChg chg="add del mod">
            <ac:chgData name="design studio moara" userId="bb76c698d5ed7a70" providerId="LiveId" clId="{1285200B-2F2C-4D22-8DEA-9F4DC38BC19E}" dt="2024-01-22T07:55:32.686" v="6889" actId="478"/>
            <ac:spMkLst>
              <pc:docMk/>
              <pc:sldMasterMk cId="1306465242" sldId="2147483815"/>
              <pc:sldLayoutMk cId="2897361952" sldId="2147483877"/>
              <ac:spMk id="88" creationId="{390B1CDC-90DB-5EFA-3267-F76021EF3B1F}"/>
            </ac:spMkLst>
          </pc:spChg>
          <pc:spChg chg="add del mod">
            <ac:chgData name="design studio moara" userId="bb76c698d5ed7a70" providerId="LiveId" clId="{1285200B-2F2C-4D22-8DEA-9F4DC38BC19E}" dt="2024-01-22T07:55:32.686" v="6889" actId="478"/>
            <ac:spMkLst>
              <pc:docMk/>
              <pc:sldMasterMk cId="1306465242" sldId="2147483815"/>
              <pc:sldLayoutMk cId="2897361952" sldId="2147483877"/>
              <ac:spMk id="90" creationId="{B4CF525D-3E26-9E70-6E3E-BFFC45858715}"/>
            </ac:spMkLst>
          </pc:spChg>
          <pc:spChg chg="add del mod">
            <ac:chgData name="design studio moara" userId="bb76c698d5ed7a70" providerId="LiveId" clId="{1285200B-2F2C-4D22-8DEA-9F4DC38BC19E}" dt="2024-01-22T07:55:32.686" v="6889" actId="478"/>
            <ac:spMkLst>
              <pc:docMk/>
              <pc:sldMasterMk cId="1306465242" sldId="2147483815"/>
              <pc:sldLayoutMk cId="2897361952" sldId="2147483877"/>
              <ac:spMk id="91" creationId="{50424E51-6166-29FF-00B0-18DB4BAA532D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2T08:05:25.167" v="7072" actId="478"/>
          <pc:sldLayoutMkLst>
            <pc:docMk/>
            <pc:sldMasterMk cId="1306465242" sldId="2147483815"/>
            <pc:sldLayoutMk cId="1911588397" sldId="2147483878"/>
          </pc:sldLayoutMkLst>
          <pc:spChg chg="del">
            <ac:chgData name="design studio moara" userId="bb76c698d5ed7a70" providerId="LiveId" clId="{1285200B-2F2C-4D22-8DEA-9F4DC38BC19E}" dt="2024-01-22T08:05:03.605" v="7063" actId="478"/>
            <ac:spMkLst>
              <pc:docMk/>
              <pc:sldMasterMk cId="1306465242" sldId="2147483815"/>
              <pc:sldLayoutMk cId="1911588397" sldId="2147483878"/>
              <ac:spMk id="2" creationId="{8B0185B9-3245-4199-4765-E82156F6286B}"/>
            </ac:spMkLst>
          </pc:spChg>
          <pc:spChg chg="del">
            <ac:chgData name="design studio moara" userId="bb76c698d5ed7a70" providerId="LiveId" clId="{1285200B-2F2C-4D22-8DEA-9F4DC38BC19E}" dt="2024-01-22T08:05:03.605" v="7063" actId="478"/>
            <ac:spMkLst>
              <pc:docMk/>
              <pc:sldMasterMk cId="1306465242" sldId="2147483815"/>
              <pc:sldLayoutMk cId="1911588397" sldId="2147483878"/>
              <ac:spMk id="3" creationId="{C2EDFB3C-569E-C4BD-6E24-9127ABE445E8}"/>
            </ac:spMkLst>
          </pc:spChg>
          <pc:spChg chg="del">
            <ac:chgData name="design studio moara" userId="bb76c698d5ed7a70" providerId="LiveId" clId="{1285200B-2F2C-4D22-8DEA-9F4DC38BC19E}" dt="2024-01-22T08:05:03.605" v="7063" actId="478"/>
            <ac:spMkLst>
              <pc:docMk/>
              <pc:sldMasterMk cId="1306465242" sldId="2147483815"/>
              <pc:sldLayoutMk cId="1911588397" sldId="2147483878"/>
              <ac:spMk id="4" creationId="{B2EC9045-A25A-32D6-FCEA-99489EC4B415}"/>
            </ac:spMkLst>
          </pc:spChg>
          <pc:spChg chg="del">
            <ac:chgData name="design studio moara" userId="bb76c698d5ed7a70" providerId="LiveId" clId="{1285200B-2F2C-4D22-8DEA-9F4DC38BC19E}" dt="2024-01-22T08:05:03.605" v="7063" actId="478"/>
            <ac:spMkLst>
              <pc:docMk/>
              <pc:sldMasterMk cId="1306465242" sldId="2147483815"/>
              <pc:sldLayoutMk cId="1911588397" sldId="2147483878"/>
              <ac:spMk id="5" creationId="{6C325864-D25A-C8B0-2502-227638209B22}"/>
            </ac:spMkLst>
          </pc:spChg>
          <pc:spChg chg="add mod ord">
            <ac:chgData name="design studio moara" userId="bb76c698d5ed7a70" providerId="LiveId" clId="{1285200B-2F2C-4D22-8DEA-9F4DC38BC19E}" dt="2024-01-22T08:05:24.010" v="7071" actId="167"/>
            <ac:spMkLst>
              <pc:docMk/>
              <pc:sldMasterMk cId="1306465242" sldId="2147483815"/>
              <pc:sldLayoutMk cId="1911588397" sldId="2147483878"/>
              <ac:spMk id="6" creationId="{79585C9E-FBC6-F213-34F0-D1A6FC5A7AFC}"/>
            </ac:spMkLst>
          </pc:spChg>
          <pc:spChg chg="add del mod">
            <ac:chgData name="design studio moara" userId="bb76c698d5ed7a70" providerId="LiveId" clId="{1285200B-2F2C-4D22-8DEA-9F4DC38BC19E}" dt="2024-01-22T08:05:25.167" v="7072" actId="478"/>
            <ac:spMkLst>
              <pc:docMk/>
              <pc:sldMasterMk cId="1306465242" sldId="2147483815"/>
              <pc:sldLayoutMk cId="1911588397" sldId="2147483878"/>
              <ac:spMk id="26" creationId="{32B3C541-628B-9109-840C-BAE97D333C0D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3T05:56:03.060" v="11865"/>
          <pc:sldLayoutMkLst>
            <pc:docMk/>
            <pc:sldMasterMk cId="1306465242" sldId="2147483815"/>
            <pc:sldLayoutMk cId="454641969" sldId="2147483879"/>
          </pc:sldLayoutMkLst>
          <pc:spChg chg="del">
            <ac:chgData name="design studio moara" userId="bb76c698d5ed7a70" providerId="LiveId" clId="{1285200B-2F2C-4D22-8DEA-9F4DC38BC19E}" dt="2024-01-23T03:24:53.528" v="9708" actId="478"/>
            <ac:spMkLst>
              <pc:docMk/>
              <pc:sldMasterMk cId="1306465242" sldId="2147483815"/>
              <pc:sldLayoutMk cId="454641969" sldId="2147483879"/>
              <ac:spMk id="2" creationId="{698F46D4-51BC-40EC-7D4E-6CE95C137AAA}"/>
            </ac:spMkLst>
          </pc:spChg>
          <pc:spChg chg="del">
            <ac:chgData name="design studio moara" userId="bb76c698d5ed7a70" providerId="LiveId" clId="{1285200B-2F2C-4D22-8DEA-9F4DC38BC19E}" dt="2024-01-23T03:24:53.528" v="9708" actId="478"/>
            <ac:spMkLst>
              <pc:docMk/>
              <pc:sldMasterMk cId="1306465242" sldId="2147483815"/>
              <pc:sldLayoutMk cId="454641969" sldId="2147483879"/>
              <ac:spMk id="3" creationId="{542DBD5B-08A7-4AE5-DD46-B2EB2189CB9B}"/>
            </ac:spMkLst>
          </pc:spChg>
          <pc:spChg chg="del">
            <ac:chgData name="design studio moara" userId="bb76c698d5ed7a70" providerId="LiveId" clId="{1285200B-2F2C-4D22-8DEA-9F4DC38BC19E}" dt="2024-01-23T03:24:53.528" v="9708" actId="478"/>
            <ac:spMkLst>
              <pc:docMk/>
              <pc:sldMasterMk cId="1306465242" sldId="2147483815"/>
              <pc:sldLayoutMk cId="454641969" sldId="2147483879"/>
              <ac:spMk id="4" creationId="{33B1F2C0-2152-59DF-E1D7-2FB085B49D71}"/>
            </ac:spMkLst>
          </pc:spChg>
          <pc:spChg chg="del">
            <ac:chgData name="design studio moara" userId="bb76c698d5ed7a70" providerId="LiveId" clId="{1285200B-2F2C-4D22-8DEA-9F4DC38BC19E}" dt="2024-01-23T03:24:53.528" v="9708" actId="478"/>
            <ac:spMkLst>
              <pc:docMk/>
              <pc:sldMasterMk cId="1306465242" sldId="2147483815"/>
              <pc:sldLayoutMk cId="454641969" sldId="2147483879"/>
              <ac:spMk id="5" creationId="{4B82302D-B370-6E9A-C7B1-ADA34FF81E84}"/>
            </ac:spMkLst>
          </pc:spChg>
          <pc:spChg chg="add del">
            <ac:chgData name="design studio moara" userId="bb76c698d5ed7a70" providerId="LiveId" clId="{1285200B-2F2C-4D22-8DEA-9F4DC38BC19E}" dt="2024-01-23T03:25:02.678" v="9710" actId="11529"/>
            <ac:spMkLst>
              <pc:docMk/>
              <pc:sldMasterMk cId="1306465242" sldId="2147483815"/>
              <pc:sldLayoutMk cId="454641969" sldId="2147483879"/>
              <ac:spMk id="6" creationId="{82A3D450-C70F-4FB4-675F-9B4D308FCD6B}"/>
            </ac:spMkLst>
          </pc:spChg>
          <pc:spChg chg="add mod ord">
            <ac:chgData name="design studio moara" userId="bb76c698d5ed7a70" providerId="LiveId" clId="{1285200B-2F2C-4D22-8DEA-9F4DC38BC19E}" dt="2024-01-23T03:26:18.460" v="9734" actId="167"/>
            <ac:spMkLst>
              <pc:docMk/>
              <pc:sldMasterMk cId="1306465242" sldId="2147483815"/>
              <pc:sldLayoutMk cId="454641969" sldId="2147483879"/>
              <ac:spMk id="7" creationId="{D9E63344-79AB-736F-9588-98D8491D17EF}"/>
            </ac:spMkLst>
          </pc:spChg>
          <pc:spChg chg="add del">
            <ac:chgData name="design studio moara" userId="bb76c698d5ed7a70" providerId="LiveId" clId="{1285200B-2F2C-4D22-8DEA-9F4DC38BC19E}" dt="2024-01-23T03:25:46.996" v="9721" actId="11529"/>
            <ac:spMkLst>
              <pc:docMk/>
              <pc:sldMasterMk cId="1306465242" sldId="2147483815"/>
              <pc:sldLayoutMk cId="454641969" sldId="2147483879"/>
              <ac:spMk id="8" creationId="{8A32C4B3-E667-D820-78B3-B1AF21B8AF3E}"/>
            </ac:spMkLst>
          </pc:spChg>
          <pc:spChg chg="add mod ord">
            <ac:chgData name="design studio moara" userId="bb76c698d5ed7a70" providerId="LiveId" clId="{1285200B-2F2C-4D22-8DEA-9F4DC38BC19E}" dt="2024-01-23T03:26:18.460" v="9734" actId="167"/>
            <ac:spMkLst>
              <pc:docMk/>
              <pc:sldMasterMk cId="1306465242" sldId="2147483815"/>
              <pc:sldLayoutMk cId="454641969" sldId="2147483879"/>
              <ac:spMk id="9" creationId="{42A40AA0-03F9-A38E-5E7C-AD980FBC87C0}"/>
            </ac:spMkLst>
          </pc:spChg>
          <pc:spChg chg="add mod ord">
            <ac:chgData name="design studio moara" userId="bb76c698d5ed7a70" providerId="LiveId" clId="{1285200B-2F2C-4D22-8DEA-9F4DC38BC19E}" dt="2024-01-23T03:26:11.475" v="9732" actId="167"/>
            <ac:spMkLst>
              <pc:docMk/>
              <pc:sldMasterMk cId="1306465242" sldId="2147483815"/>
              <pc:sldLayoutMk cId="454641969" sldId="2147483879"/>
              <ac:spMk id="10" creationId="{44E544B9-580C-EF21-2453-D2598671A6CE}"/>
            </ac:spMkLst>
          </pc:spChg>
          <pc:spChg chg="add mod ord">
            <ac:chgData name="design studio moara" userId="bb76c698d5ed7a70" providerId="LiveId" clId="{1285200B-2F2C-4D22-8DEA-9F4DC38BC19E}" dt="2024-01-23T03:26:11.475" v="9732" actId="167"/>
            <ac:spMkLst>
              <pc:docMk/>
              <pc:sldMasterMk cId="1306465242" sldId="2147483815"/>
              <pc:sldLayoutMk cId="454641969" sldId="2147483879"/>
              <ac:spMk id="11" creationId="{D52244DC-7BE8-ECA8-5F32-506D88927D61}"/>
            </ac:spMkLst>
          </pc:spChg>
          <pc:spChg chg="add mod ord">
            <ac:chgData name="design studio moara" userId="bb76c698d5ed7a70" providerId="LiveId" clId="{1285200B-2F2C-4D22-8DEA-9F4DC38BC19E}" dt="2024-01-23T05:56:03.060" v="11865"/>
            <ac:spMkLst>
              <pc:docMk/>
              <pc:sldMasterMk cId="1306465242" sldId="2147483815"/>
              <pc:sldLayoutMk cId="454641969" sldId="2147483879"/>
              <ac:spMk id="12" creationId="{DA524A97-07B9-6DB3-9CB2-7975B2467FD5}"/>
            </ac:spMkLst>
          </pc:spChg>
          <pc:spChg chg="add del mod">
            <ac:chgData name="design studio moara" userId="bb76c698d5ed7a70" providerId="LiveId" clId="{1285200B-2F2C-4D22-8DEA-9F4DC38BC19E}" dt="2024-01-23T03:25:25.391" v="9719" actId="478"/>
            <ac:spMkLst>
              <pc:docMk/>
              <pc:sldMasterMk cId="1306465242" sldId="2147483815"/>
              <pc:sldLayoutMk cId="454641969" sldId="2147483879"/>
              <ac:spMk id="24" creationId="{E3DFA79C-060E-05CD-623B-9C141F0F7518}"/>
            </ac:spMkLst>
          </pc:spChg>
          <pc:spChg chg="add del mod">
            <ac:chgData name="design studio moara" userId="bb76c698d5ed7a70" providerId="LiveId" clId="{1285200B-2F2C-4D22-8DEA-9F4DC38BC19E}" dt="2024-01-23T03:26:20.665" v="9735" actId="478"/>
            <ac:spMkLst>
              <pc:docMk/>
              <pc:sldMasterMk cId="1306465242" sldId="2147483815"/>
              <pc:sldLayoutMk cId="454641969" sldId="2147483879"/>
              <ac:spMk id="28" creationId="{C9979AFE-70F8-CC33-71E3-384AAA749A71}"/>
            </ac:spMkLst>
          </pc:spChg>
          <pc:spChg chg="add del mod">
            <ac:chgData name="design studio moara" userId="bb76c698d5ed7a70" providerId="LiveId" clId="{1285200B-2F2C-4D22-8DEA-9F4DC38BC19E}" dt="2024-01-23T05:56:00.449" v="11859" actId="478"/>
            <ac:spMkLst>
              <pc:docMk/>
              <pc:sldMasterMk cId="1306465242" sldId="2147483815"/>
              <pc:sldLayoutMk cId="454641969" sldId="2147483879"/>
              <ac:spMk id="104" creationId="{E5183C17-B522-765E-5F93-96D41BAD8521}"/>
            </ac:spMkLst>
          </pc:spChg>
          <pc:spChg chg="add del mod">
            <ac:chgData name="design studio moara" userId="bb76c698d5ed7a70" providerId="LiveId" clId="{1285200B-2F2C-4D22-8DEA-9F4DC38BC19E}" dt="2024-01-23T03:26:13.604" v="9733" actId="478"/>
            <ac:spMkLst>
              <pc:docMk/>
              <pc:sldMasterMk cId="1306465242" sldId="2147483815"/>
              <pc:sldLayoutMk cId="454641969" sldId="2147483879"/>
              <ac:spMk id="106" creationId="{4DD83F55-615C-313E-827A-DB6CBC15BE4B}"/>
            </ac:spMkLst>
          </pc:spChg>
          <pc:spChg chg="add del mod">
            <ac:chgData name="design studio moara" userId="bb76c698d5ed7a70" providerId="LiveId" clId="{1285200B-2F2C-4D22-8DEA-9F4DC38BC19E}" dt="2024-01-23T03:26:13.604" v="9733" actId="478"/>
            <ac:spMkLst>
              <pc:docMk/>
              <pc:sldMasterMk cId="1306465242" sldId="2147483815"/>
              <pc:sldLayoutMk cId="454641969" sldId="2147483879"/>
              <ac:spMk id="111" creationId="{CD9E5FB0-5CC9-2610-94E4-19229C43A597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3T03:44:39.741" v="10076" actId="478"/>
          <pc:sldLayoutMkLst>
            <pc:docMk/>
            <pc:sldMasterMk cId="1306465242" sldId="2147483815"/>
            <pc:sldLayoutMk cId="3427107667" sldId="2147483880"/>
          </pc:sldLayoutMkLst>
          <pc:spChg chg="del">
            <ac:chgData name="design studio moara" userId="bb76c698d5ed7a70" providerId="LiveId" clId="{1285200B-2F2C-4D22-8DEA-9F4DC38BC19E}" dt="2024-01-23T03:44:13.449" v="10068" actId="478"/>
            <ac:spMkLst>
              <pc:docMk/>
              <pc:sldMasterMk cId="1306465242" sldId="2147483815"/>
              <pc:sldLayoutMk cId="3427107667" sldId="2147483880"/>
              <ac:spMk id="2" creationId="{2D5BC1C2-644F-4A21-00AE-61E8EE76891A}"/>
            </ac:spMkLst>
          </pc:spChg>
          <pc:spChg chg="del">
            <ac:chgData name="design studio moara" userId="bb76c698d5ed7a70" providerId="LiveId" clId="{1285200B-2F2C-4D22-8DEA-9F4DC38BC19E}" dt="2024-01-23T03:44:13.449" v="10068" actId="478"/>
            <ac:spMkLst>
              <pc:docMk/>
              <pc:sldMasterMk cId="1306465242" sldId="2147483815"/>
              <pc:sldLayoutMk cId="3427107667" sldId="2147483880"/>
              <ac:spMk id="3" creationId="{F928A685-C6CA-4718-D1DA-00B0264F6C3C}"/>
            </ac:spMkLst>
          </pc:spChg>
          <pc:spChg chg="del">
            <ac:chgData name="design studio moara" userId="bb76c698d5ed7a70" providerId="LiveId" clId="{1285200B-2F2C-4D22-8DEA-9F4DC38BC19E}" dt="2024-01-23T03:44:13.449" v="10068" actId="478"/>
            <ac:spMkLst>
              <pc:docMk/>
              <pc:sldMasterMk cId="1306465242" sldId="2147483815"/>
              <pc:sldLayoutMk cId="3427107667" sldId="2147483880"/>
              <ac:spMk id="4" creationId="{604AE619-A0A6-8D26-9C44-0E4357EADE2A}"/>
            </ac:spMkLst>
          </pc:spChg>
          <pc:spChg chg="del">
            <ac:chgData name="design studio moara" userId="bb76c698d5ed7a70" providerId="LiveId" clId="{1285200B-2F2C-4D22-8DEA-9F4DC38BC19E}" dt="2024-01-23T03:44:13.449" v="10068" actId="478"/>
            <ac:spMkLst>
              <pc:docMk/>
              <pc:sldMasterMk cId="1306465242" sldId="2147483815"/>
              <pc:sldLayoutMk cId="3427107667" sldId="2147483880"/>
              <ac:spMk id="5" creationId="{5D9B1B18-8BDC-FED4-759D-EDE1772AEED0}"/>
            </ac:spMkLst>
          </pc:spChg>
          <pc:spChg chg="add mod ord">
            <ac:chgData name="design studio moara" userId="bb76c698d5ed7a70" providerId="LiveId" clId="{1285200B-2F2C-4D22-8DEA-9F4DC38BC19E}" dt="2024-01-23T03:44:38.422" v="10075" actId="167"/>
            <ac:spMkLst>
              <pc:docMk/>
              <pc:sldMasterMk cId="1306465242" sldId="2147483815"/>
              <pc:sldLayoutMk cId="3427107667" sldId="2147483880"/>
              <ac:spMk id="6" creationId="{0A639DBC-B362-BE32-DC13-8A1E9F88663F}"/>
            </ac:spMkLst>
          </pc:spChg>
          <pc:spChg chg="add del mod">
            <ac:chgData name="design studio moara" userId="bb76c698d5ed7a70" providerId="LiveId" clId="{1285200B-2F2C-4D22-8DEA-9F4DC38BC19E}" dt="2024-01-23T03:44:39.741" v="10076" actId="478"/>
            <ac:spMkLst>
              <pc:docMk/>
              <pc:sldMasterMk cId="1306465242" sldId="2147483815"/>
              <pc:sldLayoutMk cId="3427107667" sldId="2147483880"/>
              <ac:spMk id="34" creationId="{07399E71-8452-2251-DC4B-EBDEB841D266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3T03:53:29.837" v="10314" actId="478"/>
          <pc:sldLayoutMkLst>
            <pc:docMk/>
            <pc:sldMasterMk cId="1306465242" sldId="2147483815"/>
            <pc:sldLayoutMk cId="2096886193" sldId="2147483881"/>
          </pc:sldLayoutMkLst>
          <pc:spChg chg="del">
            <ac:chgData name="design studio moara" userId="bb76c698d5ed7a70" providerId="LiveId" clId="{1285200B-2F2C-4D22-8DEA-9F4DC38BC19E}" dt="2024-01-23T03:53:09.818" v="10306" actId="478"/>
            <ac:spMkLst>
              <pc:docMk/>
              <pc:sldMasterMk cId="1306465242" sldId="2147483815"/>
              <pc:sldLayoutMk cId="2096886193" sldId="2147483881"/>
              <ac:spMk id="2" creationId="{37B50AAB-1E44-0A53-85AF-8FC6F6582417}"/>
            </ac:spMkLst>
          </pc:spChg>
          <pc:spChg chg="del">
            <ac:chgData name="design studio moara" userId="bb76c698d5ed7a70" providerId="LiveId" clId="{1285200B-2F2C-4D22-8DEA-9F4DC38BC19E}" dt="2024-01-23T03:53:09.818" v="10306" actId="478"/>
            <ac:spMkLst>
              <pc:docMk/>
              <pc:sldMasterMk cId="1306465242" sldId="2147483815"/>
              <pc:sldLayoutMk cId="2096886193" sldId="2147483881"/>
              <ac:spMk id="3" creationId="{62E8E8FA-D79E-2A5F-8A7D-AB021E80A876}"/>
            </ac:spMkLst>
          </pc:spChg>
          <pc:spChg chg="del">
            <ac:chgData name="design studio moara" userId="bb76c698d5ed7a70" providerId="LiveId" clId="{1285200B-2F2C-4D22-8DEA-9F4DC38BC19E}" dt="2024-01-23T03:53:09.818" v="10306" actId="478"/>
            <ac:spMkLst>
              <pc:docMk/>
              <pc:sldMasterMk cId="1306465242" sldId="2147483815"/>
              <pc:sldLayoutMk cId="2096886193" sldId="2147483881"/>
              <ac:spMk id="4" creationId="{7129FF90-A6EC-52D6-2A13-9EDF58531300}"/>
            </ac:spMkLst>
          </pc:spChg>
          <pc:spChg chg="del">
            <ac:chgData name="design studio moara" userId="bb76c698d5ed7a70" providerId="LiveId" clId="{1285200B-2F2C-4D22-8DEA-9F4DC38BC19E}" dt="2024-01-23T03:53:09.818" v="10306" actId="478"/>
            <ac:spMkLst>
              <pc:docMk/>
              <pc:sldMasterMk cId="1306465242" sldId="2147483815"/>
              <pc:sldLayoutMk cId="2096886193" sldId="2147483881"/>
              <ac:spMk id="5" creationId="{8212E7EA-765C-5210-3ADB-D11E3E41AF3D}"/>
            </ac:spMkLst>
          </pc:spChg>
          <pc:spChg chg="add mod ord">
            <ac:chgData name="design studio moara" userId="bb76c698d5ed7a70" providerId="LiveId" clId="{1285200B-2F2C-4D22-8DEA-9F4DC38BC19E}" dt="2024-01-23T03:53:28.622" v="10313" actId="167"/>
            <ac:spMkLst>
              <pc:docMk/>
              <pc:sldMasterMk cId="1306465242" sldId="2147483815"/>
              <pc:sldLayoutMk cId="2096886193" sldId="2147483881"/>
              <ac:spMk id="6" creationId="{18471B33-1FB2-76D2-89F6-1AA3485498C7}"/>
            </ac:spMkLst>
          </pc:spChg>
          <pc:spChg chg="add del mod">
            <ac:chgData name="design studio moara" userId="bb76c698d5ed7a70" providerId="LiveId" clId="{1285200B-2F2C-4D22-8DEA-9F4DC38BC19E}" dt="2024-01-23T03:53:29.837" v="10314" actId="478"/>
            <ac:spMkLst>
              <pc:docMk/>
              <pc:sldMasterMk cId="1306465242" sldId="2147483815"/>
              <pc:sldLayoutMk cId="2096886193" sldId="2147483881"/>
              <ac:spMk id="16" creationId="{75EE95B2-C17D-2789-1D09-9035E12BCB30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3T04:18:10.591" v="10877" actId="167"/>
          <pc:sldLayoutMkLst>
            <pc:docMk/>
            <pc:sldMasterMk cId="1306465242" sldId="2147483815"/>
            <pc:sldLayoutMk cId="2788809218" sldId="2147483882"/>
          </pc:sldLayoutMkLst>
          <pc:spChg chg="del">
            <ac:chgData name="design studio moara" userId="bb76c698d5ed7a70" providerId="LiveId" clId="{1285200B-2F2C-4D22-8DEA-9F4DC38BC19E}" dt="2024-01-23T04:08:08.357" v="10684" actId="478"/>
            <ac:spMkLst>
              <pc:docMk/>
              <pc:sldMasterMk cId="1306465242" sldId="2147483815"/>
              <pc:sldLayoutMk cId="2788809218" sldId="2147483882"/>
              <ac:spMk id="2" creationId="{50D14A98-CA5D-539F-90AF-8D59F446FA80}"/>
            </ac:spMkLst>
          </pc:spChg>
          <pc:spChg chg="del">
            <ac:chgData name="design studio moara" userId="bb76c698d5ed7a70" providerId="LiveId" clId="{1285200B-2F2C-4D22-8DEA-9F4DC38BC19E}" dt="2024-01-23T04:08:08.357" v="10684" actId="478"/>
            <ac:spMkLst>
              <pc:docMk/>
              <pc:sldMasterMk cId="1306465242" sldId="2147483815"/>
              <pc:sldLayoutMk cId="2788809218" sldId="2147483882"/>
              <ac:spMk id="3" creationId="{8AEC3688-1F9F-C7D6-6708-75583C4CE5EB}"/>
            </ac:spMkLst>
          </pc:spChg>
          <pc:spChg chg="del">
            <ac:chgData name="design studio moara" userId="bb76c698d5ed7a70" providerId="LiveId" clId="{1285200B-2F2C-4D22-8DEA-9F4DC38BC19E}" dt="2024-01-23T04:08:08.357" v="10684" actId="478"/>
            <ac:spMkLst>
              <pc:docMk/>
              <pc:sldMasterMk cId="1306465242" sldId="2147483815"/>
              <pc:sldLayoutMk cId="2788809218" sldId="2147483882"/>
              <ac:spMk id="4" creationId="{FFE49CB8-5715-A7BD-0F3B-1EF9C26D6E1A}"/>
            </ac:spMkLst>
          </pc:spChg>
          <pc:spChg chg="del">
            <ac:chgData name="design studio moara" userId="bb76c698d5ed7a70" providerId="LiveId" clId="{1285200B-2F2C-4D22-8DEA-9F4DC38BC19E}" dt="2024-01-23T04:08:08.357" v="10684" actId="478"/>
            <ac:spMkLst>
              <pc:docMk/>
              <pc:sldMasterMk cId="1306465242" sldId="2147483815"/>
              <pc:sldLayoutMk cId="2788809218" sldId="2147483882"/>
              <ac:spMk id="5" creationId="{2FD2FFE6-8587-53D0-3E4F-F79AF2E0CAB6}"/>
            </ac:spMkLst>
          </pc:spChg>
          <pc:spChg chg="add mod ord">
            <ac:chgData name="design studio moara" userId="bb76c698d5ed7a70" providerId="LiveId" clId="{1285200B-2F2C-4D22-8DEA-9F4DC38BC19E}" dt="2024-01-23T04:18:10.591" v="10877" actId="167"/>
            <ac:spMkLst>
              <pc:docMk/>
              <pc:sldMasterMk cId="1306465242" sldId="2147483815"/>
              <pc:sldLayoutMk cId="2788809218" sldId="2147483882"/>
              <ac:spMk id="6" creationId="{BB16D23D-103B-ED51-F52C-27D55EA222EE}"/>
            </ac:spMkLst>
          </pc:spChg>
          <pc:spChg chg="add mod ord">
            <ac:chgData name="design studio moara" userId="bb76c698d5ed7a70" providerId="LiveId" clId="{1285200B-2F2C-4D22-8DEA-9F4DC38BC19E}" dt="2024-01-23T04:18:07.712" v="10875" actId="167"/>
            <ac:spMkLst>
              <pc:docMk/>
              <pc:sldMasterMk cId="1306465242" sldId="2147483815"/>
              <pc:sldLayoutMk cId="2788809218" sldId="2147483882"/>
              <ac:spMk id="7" creationId="{512C8453-CE72-0212-2416-C8EB1BD4C160}"/>
            </ac:spMkLst>
          </pc:spChg>
          <pc:spChg chg="add del mod">
            <ac:chgData name="design studio moara" userId="bb76c698d5ed7a70" providerId="LiveId" clId="{1285200B-2F2C-4D22-8DEA-9F4DC38BC19E}" dt="2024-01-23T04:08:25.414" v="10693" actId="478"/>
            <ac:spMkLst>
              <pc:docMk/>
              <pc:sldMasterMk cId="1306465242" sldId="2147483815"/>
              <pc:sldLayoutMk cId="2788809218" sldId="2147483882"/>
              <ac:spMk id="9" creationId="{A7368D97-EB48-F78F-107D-4E465421BD67}"/>
            </ac:spMkLst>
          </pc:spChg>
          <pc:spChg chg="add del mod">
            <ac:chgData name="design studio moara" userId="bb76c698d5ed7a70" providerId="LiveId" clId="{1285200B-2F2C-4D22-8DEA-9F4DC38BC19E}" dt="2024-01-23T04:18:09.068" v="10876" actId="478"/>
            <ac:spMkLst>
              <pc:docMk/>
              <pc:sldMasterMk cId="1306465242" sldId="2147483815"/>
              <pc:sldLayoutMk cId="2788809218" sldId="2147483882"/>
              <ac:spMk id="43" creationId="{F9CB4D9A-1CE1-AAE5-BBBC-D159541DE5E5}"/>
            </ac:spMkLst>
          </pc:spChg>
          <pc:picChg chg="add del mod">
            <ac:chgData name="design studio moara" userId="bb76c698d5ed7a70" providerId="LiveId" clId="{1285200B-2F2C-4D22-8DEA-9F4DC38BC19E}" dt="2024-01-23T04:16:05.530" v="10833" actId="478"/>
            <ac:picMkLst>
              <pc:docMk/>
              <pc:sldMasterMk cId="1306465242" sldId="2147483815"/>
              <pc:sldLayoutMk cId="2788809218" sldId="2147483882"/>
              <ac:picMk id="34" creationId="{6FC7F67B-5752-653B-4AA7-9F7D2AA6ADBB}"/>
            </ac:picMkLst>
          </pc:picChg>
        </pc:sldLayoutChg>
        <pc:sldLayoutChg chg="addSp delSp modSp new mod">
          <pc:chgData name="design studio moara" userId="bb76c698d5ed7a70" providerId="LiveId" clId="{1285200B-2F2C-4D22-8DEA-9F4DC38BC19E}" dt="2024-01-23T04:29:26.542" v="11256" actId="478"/>
          <pc:sldLayoutMkLst>
            <pc:docMk/>
            <pc:sldMasterMk cId="1306465242" sldId="2147483815"/>
            <pc:sldLayoutMk cId="2483900006" sldId="2147483883"/>
          </pc:sldLayoutMkLst>
          <pc:spChg chg="del">
            <ac:chgData name="design studio moara" userId="bb76c698d5ed7a70" providerId="LiveId" clId="{1285200B-2F2C-4D22-8DEA-9F4DC38BC19E}" dt="2024-01-23T04:22:01.355" v="10935" actId="478"/>
            <ac:spMkLst>
              <pc:docMk/>
              <pc:sldMasterMk cId="1306465242" sldId="2147483815"/>
              <pc:sldLayoutMk cId="2483900006" sldId="2147483883"/>
              <ac:spMk id="2" creationId="{D7420FEE-A016-0C68-3BFB-4AC33BF1C447}"/>
            </ac:spMkLst>
          </pc:spChg>
          <pc:spChg chg="del">
            <ac:chgData name="design studio moara" userId="bb76c698d5ed7a70" providerId="LiveId" clId="{1285200B-2F2C-4D22-8DEA-9F4DC38BC19E}" dt="2024-01-23T04:22:01.355" v="10935" actId="478"/>
            <ac:spMkLst>
              <pc:docMk/>
              <pc:sldMasterMk cId="1306465242" sldId="2147483815"/>
              <pc:sldLayoutMk cId="2483900006" sldId="2147483883"/>
              <ac:spMk id="3" creationId="{65CFAC78-5C83-32E0-63BA-47DC29A1B820}"/>
            </ac:spMkLst>
          </pc:spChg>
          <pc:spChg chg="del">
            <ac:chgData name="design studio moara" userId="bb76c698d5ed7a70" providerId="LiveId" clId="{1285200B-2F2C-4D22-8DEA-9F4DC38BC19E}" dt="2024-01-23T04:22:01.355" v="10935" actId="478"/>
            <ac:spMkLst>
              <pc:docMk/>
              <pc:sldMasterMk cId="1306465242" sldId="2147483815"/>
              <pc:sldLayoutMk cId="2483900006" sldId="2147483883"/>
              <ac:spMk id="4" creationId="{E145D941-26BE-4A36-FE72-3A766949D457}"/>
            </ac:spMkLst>
          </pc:spChg>
          <pc:spChg chg="del">
            <ac:chgData name="design studio moara" userId="bb76c698d5ed7a70" providerId="LiveId" clId="{1285200B-2F2C-4D22-8DEA-9F4DC38BC19E}" dt="2024-01-23T04:22:01.355" v="10935" actId="478"/>
            <ac:spMkLst>
              <pc:docMk/>
              <pc:sldMasterMk cId="1306465242" sldId="2147483815"/>
              <pc:sldLayoutMk cId="2483900006" sldId="2147483883"/>
              <ac:spMk id="5" creationId="{8D6262AA-EA21-5EBB-458A-0B48D1A6131D}"/>
            </ac:spMkLst>
          </pc:spChg>
          <pc:spChg chg="add mod ord">
            <ac:chgData name="design studio moara" userId="bb76c698d5ed7a70" providerId="LiveId" clId="{1285200B-2F2C-4D22-8DEA-9F4DC38BC19E}" dt="2024-01-23T04:22:43.697" v="10949" actId="14100"/>
            <ac:spMkLst>
              <pc:docMk/>
              <pc:sldMasterMk cId="1306465242" sldId="2147483815"/>
              <pc:sldLayoutMk cId="2483900006" sldId="2147483883"/>
              <ac:spMk id="6" creationId="{70BBAB8D-AEDD-8C55-8E72-D6A4953F049E}"/>
            </ac:spMkLst>
          </pc:spChg>
          <pc:spChg chg="add mod ord">
            <ac:chgData name="design studio moara" userId="bb76c698d5ed7a70" providerId="LiveId" clId="{1285200B-2F2C-4D22-8DEA-9F4DC38BC19E}" dt="2024-01-23T04:29:22.937" v="11255" actId="14100"/>
            <ac:spMkLst>
              <pc:docMk/>
              <pc:sldMasterMk cId="1306465242" sldId="2147483815"/>
              <pc:sldLayoutMk cId="2483900006" sldId="2147483883"/>
              <ac:spMk id="7" creationId="{373E779F-96FD-2EA9-723F-0501879A5ABC}"/>
            </ac:spMkLst>
          </pc:spChg>
          <pc:spChg chg="add del mod">
            <ac:chgData name="design studio moara" userId="bb76c698d5ed7a70" providerId="LiveId" clId="{1285200B-2F2C-4D22-8DEA-9F4DC38BC19E}" dt="2024-01-23T04:22:38.147" v="10948" actId="478"/>
            <ac:spMkLst>
              <pc:docMk/>
              <pc:sldMasterMk cId="1306465242" sldId="2147483815"/>
              <pc:sldLayoutMk cId="2483900006" sldId="2147483883"/>
              <ac:spMk id="12" creationId="{83D41716-D625-FBA3-0486-8A325E7FDC3A}"/>
            </ac:spMkLst>
          </pc:spChg>
          <pc:spChg chg="add del mod">
            <ac:chgData name="design studio moara" userId="bb76c698d5ed7a70" providerId="LiveId" clId="{1285200B-2F2C-4D22-8DEA-9F4DC38BC19E}" dt="2024-01-23T04:22:38.147" v="10948" actId="478"/>
            <ac:spMkLst>
              <pc:docMk/>
              <pc:sldMasterMk cId="1306465242" sldId="2147483815"/>
              <pc:sldLayoutMk cId="2483900006" sldId="2147483883"/>
              <ac:spMk id="15" creationId="{31A01A7C-0C48-6957-B9B9-7C955B7F78B9}"/>
            </ac:spMkLst>
          </pc:spChg>
          <pc:cxnChg chg="add del mod">
            <ac:chgData name="design studio moara" userId="bb76c698d5ed7a70" providerId="LiveId" clId="{1285200B-2F2C-4D22-8DEA-9F4DC38BC19E}" dt="2024-01-23T04:29:26.542" v="11256" actId="478"/>
            <ac:cxnSpMkLst>
              <pc:docMk/>
              <pc:sldMasterMk cId="1306465242" sldId="2147483815"/>
              <pc:sldLayoutMk cId="2483900006" sldId="2147483883"/>
              <ac:cxnSpMk id="48" creationId="{1996A467-80BF-2B2F-B3FF-61D5BFE5CAC6}"/>
            </ac:cxnSpMkLst>
          </pc:cxnChg>
        </pc:sldLayoutChg>
        <pc:sldLayoutChg chg="addSp delSp modSp new mod">
          <pc:chgData name="design studio moara" userId="bb76c698d5ed7a70" providerId="LiveId" clId="{1285200B-2F2C-4D22-8DEA-9F4DC38BC19E}" dt="2024-01-23T04:39:53.256" v="11560" actId="14100"/>
          <pc:sldLayoutMkLst>
            <pc:docMk/>
            <pc:sldMasterMk cId="1306465242" sldId="2147483815"/>
            <pc:sldLayoutMk cId="111066917" sldId="2147483884"/>
          </pc:sldLayoutMkLst>
          <pc:spChg chg="del">
            <ac:chgData name="design studio moara" userId="bb76c698d5ed7a70" providerId="LiveId" clId="{1285200B-2F2C-4D22-8DEA-9F4DC38BC19E}" dt="2024-01-23T04:34:49.119" v="11388" actId="478"/>
            <ac:spMkLst>
              <pc:docMk/>
              <pc:sldMasterMk cId="1306465242" sldId="2147483815"/>
              <pc:sldLayoutMk cId="111066917" sldId="2147483884"/>
              <ac:spMk id="2" creationId="{F16338D4-3515-E50B-A5B5-1E930F3CE16C}"/>
            </ac:spMkLst>
          </pc:spChg>
          <pc:spChg chg="del">
            <ac:chgData name="design studio moara" userId="bb76c698d5ed7a70" providerId="LiveId" clId="{1285200B-2F2C-4D22-8DEA-9F4DC38BC19E}" dt="2024-01-23T04:34:49.119" v="11388" actId="478"/>
            <ac:spMkLst>
              <pc:docMk/>
              <pc:sldMasterMk cId="1306465242" sldId="2147483815"/>
              <pc:sldLayoutMk cId="111066917" sldId="2147483884"/>
              <ac:spMk id="3" creationId="{2CCCEE8D-8438-FACC-DD30-91915A16189D}"/>
            </ac:spMkLst>
          </pc:spChg>
          <pc:spChg chg="del">
            <ac:chgData name="design studio moara" userId="bb76c698d5ed7a70" providerId="LiveId" clId="{1285200B-2F2C-4D22-8DEA-9F4DC38BC19E}" dt="2024-01-23T04:34:49.119" v="11388" actId="478"/>
            <ac:spMkLst>
              <pc:docMk/>
              <pc:sldMasterMk cId="1306465242" sldId="2147483815"/>
              <pc:sldLayoutMk cId="111066917" sldId="2147483884"/>
              <ac:spMk id="4" creationId="{77700A06-A59A-B88F-B76A-154DEDF47C04}"/>
            </ac:spMkLst>
          </pc:spChg>
          <pc:spChg chg="del">
            <ac:chgData name="design studio moara" userId="bb76c698d5ed7a70" providerId="LiveId" clId="{1285200B-2F2C-4D22-8DEA-9F4DC38BC19E}" dt="2024-01-23T04:34:49.119" v="11388" actId="478"/>
            <ac:spMkLst>
              <pc:docMk/>
              <pc:sldMasterMk cId="1306465242" sldId="2147483815"/>
              <pc:sldLayoutMk cId="111066917" sldId="2147483884"/>
              <ac:spMk id="5" creationId="{BA48A616-F9A1-771A-9E7F-02DF44C74969}"/>
            </ac:spMkLst>
          </pc:spChg>
          <pc:spChg chg="add mod ord">
            <ac:chgData name="design studio moara" userId="bb76c698d5ed7a70" providerId="LiveId" clId="{1285200B-2F2C-4D22-8DEA-9F4DC38BC19E}" dt="2024-01-23T04:39:51.603" v="11559" actId="14100"/>
            <ac:spMkLst>
              <pc:docMk/>
              <pc:sldMasterMk cId="1306465242" sldId="2147483815"/>
              <pc:sldLayoutMk cId="111066917" sldId="2147483884"/>
              <ac:spMk id="6" creationId="{4227E8E6-C069-D139-B577-4CD17AC452F8}"/>
            </ac:spMkLst>
          </pc:spChg>
          <pc:spChg chg="add mod ord">
            <ac:chgData name="design studio moara" userId="bb76c698d5ed7a70" providerId="LiveId" clId="{1285200B-2F2C-4D22-8DEA-9F4DC38BC19E}" dt="2024-01-23T04:35:38.381" v="11404" actId="14100"/>
            <ac:spMkLst>
              <pc:docMk/>
              <pc:sldMasterMk cId="1306465242" sldId="2147483815"/>
              <pc:sldLayoutMk cId="111066917" sldId="2147483884"/>
              <ac:spMk id="7" creationId="{ECC06AD9-FC40-7673-4972-5AAF08E46ED8}"/>
            </ac:spMkLst>
          </pc:spChg>
          <pc:spChg chg="add mod ord">
            <ac:chgData name="design studio moara" userId="bb76c698d5ed7a70" providerId="LiveId" clId="{1285200B-2F2C-4D22-8DEA-9F4DC38BC19E}" dt="2024-01-23T04:39:53.256" v="11560" actId="14100"/>
            <ac:spMkLst>
              <pc:docMk/>
              <pc:sldMasterMk cId="1306465242" sldId="2147483815"/>
              <pc:sldLayoutMk cId="111066917" sldId="2147483884"/>
              <ac:spMk id="8" creationId="{B78140EE-5711-B83B-EE7A-E9F3AD209FC3}"/>
            </ac:spMkLst>
          </pc:spChg>
          <pc:spChg chg="add del mod">
            <ac:chgData name="design studio moara" userId="bb76c698d5ed7a70" providerId="LiveId" clId="{1285200B-2F2C-4D22-8DEA-9F4DC38BC19E}" dt="2024-01-23T04:35:28.890" v="11402" actId="478"/>
            <ac:spMkLst>
              <pc:docMk/>
              <pc:sldMasterMk cId="1306465242" sldId="2147483815"/>
              <pc:sldLayoutMk cId="111066917" sldId="2147483884"/>
              <ac:spMk id="12" creationId="{83D41716-D625-FBA3-0486-8A325E7FDC3A}"/>
            </ac:spMkLst>
          </pc:spChg>
          <pc:spChg chg="add del mod">
            <ac:chgData name="design studio moara" userId="bb76c698d5ed7a70" providerId="LiveId" clId="{1285200B-2F2C-4D22-8DEA-9F4DC38BC19E}" dt="2024-01-23T04:35:28.890" v="11402" actId="478"/>
            <ac:spMkLst>
              <pc:docMk/>
              <pc:sldMasterMk cId="1306465242" sldId="2147483815"/>
              <pc:sldLayoutMk cId="111066917" sldId="2147483884"/>
              <ac:spMk id="25" creationId="{269EDCC8-037E-885A-60B5-0CA9818BA1A7}"/>
            </ac:spMkLst>
          </pc:spChg>
          <pc:spChg chg="add del mod">
            <ac:chgData name="design studio moara" userId="bb76c698d5ed7a70" providerId="LiveId" clId="{1285200B-2F2C-4D22-8DEA-9F4DC38BC19E}" dt="2024-01-23T04:35:28.890" v="11402" actId="478"/>
            <ac:spMkLst>
              <pc:docMk/>
              <pc:sldMasterMk cId="1306465242" sldId="2147483815"/>
              <pc:sldLayoutMk cId="111066917" sldId="2147483884"/>
              <ac:spMk id="27" creationId="{0E17DB7A-47C9-C3FE-D1D3-59DDAFE8F3EA}"/>
            </ac:spMkLst>
          </pc:spChg>
        </pc:sldLayoutChg>
        <pc:sldLayoutChg chg="addSp delSp modSp new mod">
          <pc:chgData name="design studio moara" userId="bb76c698d5ed7a70" providerId="LiveId" clId="{1285200B-2F2C-4D22-8DEA-9F4DC38BC19E}" dt="2024-01-23T05:44:27.913" v="11670" actId="478"/>
          <pc:sldLayoutMkLst>
            <pc:docMk/>
            <pc:sldMasterMk cId="1306465242" sldId="2147483815"/>
            <pc:sldLayoutMk cId="3986796954" sldId="2147483885"/>
          </pc:sldLayoutMkLst>
          <pc:spChg chg="del">
            <ac:chgData name="design studio moara" userId="bb76c698d5ed7a70" providerId="LiveId" clId="{1285200B-2F2C-4D22-8DEA-9F4DC38BC19E}" dt="2024-01-23T05:44:04.596" v="11662" actId="478"/>
            <ac:spMkLst>
              <pc:docMk/>
              <pc:sldMasterMk cId="1306465242" sldId="2147483815"/>
              <pc:sldLayoutMk cId="3986796954" sldId="2147483885"/>
              <ac:spMk id="2" creationId="{70024B07-2CAB-220B-A03A-BCDFBCFCAD46}"/>
            </ac:spMkLst>
          </pc:spChg>
          <pc:spChg chg="del">
            <ac:chgData name="design studio moara" userId="bb76c698d5ed7a70" providerId="LiveId" clId="{1285200B-2F2C-4D22-8DEA-9F4DC38BC19E}" dt="2024-01-23T05:44:04.596" v="11662" actId="478"/>
            <ac:spMkLst>
              <pc:docMk/>
              <pc:sldMasterMk cId="1306465242" sldId="2147483815"/>
              <pc:sldLayoutMk cId="3986796954" sldId="2147483885"/>
              <ac:spMk id="3" creationId="{5D4C1D9D-1F0A-21EA-1F45-910C1A9D18C1}"/>
            </ac:spMkLst>
          </pc:spChg>
          <pc:spChg chg="del">
            <ac:chgData name="design studio moara" userId="bb76c698d5ed7a70" providerId="LiveId" clId="{1285200B-2F2C-4D22-8DEA-9F4DC38BC19E}" dt="2024-01-23T05:44:04.596" v="11662" actId="478"/>
            <ac:spMkLst>
              <pc:docMk/>
              <pc:sldMasterMk cId="1306465242" sldId="2147483815"/>
              <pc:sldLayoutMk cId="3986796954" sldId="2147483885"/>
              <ac:spMk id="4" creationId="{E963AD29-3DD1-5E19-F738-8844599B840F}"/>
            </ac:spMkLst>
          </pc:spChg>
          <pc:spChg chg="del">
            <ac:chgData name="design studio moara" userId="bb76c698d5ed7a70" providerId="LiveId" clId="{1285200B-2F2C-4D22-8DEA-9F4DC38BC19E}" dt="2024-01-23T05:44:04.596" v="11662" actId="478"/>
            <ac:spMkLst>
              <pc:docMk/>
              <pc:sldMasterMk cId="1306465242" sldId="2147483815"/>
              <pc:sldLayoutMk cId="3986796954" sldId="2147483885"/>
              <ac:spMk id="5" creationId="{8C4923B3-FC0A-BC48-6F23-8CB0290CAC88}"/>
            </ac:spMkLst>
          </pc:spChg>
          <pc:spChg chg="add mod ord">
            <ac:chgData name="design studio moara" userId="bb76c698d5ed7a70" providerId="LiveId" clId="{1285200B-2F2C-4D22-8DEA-9F4DC38BC19E}" dt="2024-01-23T05:44:26.581" v="11669" actId="167"/>
            <ac:spMkLst>
              <pc:docMk/>
              <pc:sldMasterMk cId="1306465242" sldId="2147483815"/>
              <pc:sldLayoutMk cId="3986796954" sldId="2147483885"/>
              <ac:spMk id="6" creationId="{2B6EDCAC-146C-F893-6A32-81C9341FEF1C}"/>
            </ac:spMkLst>
          </pc:spChg>
          <pc:spChg chg="add del mod">
            <ac:chgData name="design studio moara" userId="bb76c698d5ed7a70" providerId="LiveId" clId="{1285200B-2F2C-4D22-8DEA-9F4DC38BC19E}" dt="2024-01-23T05:44:27.913" v="11670" actId="478"/>
            <ac:spMkLst>
              <pc:docMk/>
              <pc:sldMasterMk cId="1306465242" sldId="2147483815"/>
              <pc:sldLayoutMk cId="3986796954" sldId="2147483885"/>
              <ac:spMk id="53" creationId="{6705B438-B41F-5343-03BB-62F422F353BD}"/>
            </ac:spMkLst>
          </pc:spChg>
        </pc:sldLayoutChg>
      </pc:sldMasterChg>
    </pc:docChg>
  </pc:docChgLst>
  <pc:docChgLst>
    <pc:chgData name="design studio moara" userId="bb76c698d5ed7a70" providerId="LiveId" clId="{5D035FE9-61B1-4071-829D-01697E5EC078}"/>
    <pc:docChg chg="undo custSel addSld delSld modSld sldOrd modMainMaster">
      <pc:chgData name="design studio moara" userId="bb76c698d5ed7a70" providerId="LiveId" clId="{5D035FE9-61B1-4071-829D-01697E5EC078}" dt="2024-01-10T03:42:19.256" v="13747" actId="1076"/>
      <pc:docMkLst>
        <pc:docMk/>
      </pc:docMkLst>
      <pc:sldChg chg="del">
        <pc:chgData name="design studio moara" userId="bb76c698d5ed7a70" providerId="LiveId" clId="{5D035FE9-61B1-4071-829D-01697E5EC078}" dt="2024-01-03T04:18:28.592" v="17" actId="47"/>
        <pc:sldMkLst>
          <pc:docMk/>
          <pc:sldMk cId="955472555" sldId="260"/>
        </pc:sldMkLst>
      </pc:sldChg>
      <pc:sldChg chg="del">
        <pc:chgData name="design studio moara" userId="bb76c698d5ed7a70" providerId="LiveId" clId="{5D035FE9-61B1-4071-829D-01697E5EC078}" dt="2024-01-03T04:18:28.592" v="17" actId="47"/>
        <pc:sldMkLst>
          <pc:docMk/>
          <pc:sldMk cId="2097070655" sldId="261"/>
        </pc:sldMkLst>
      </pc:sldChg>
      <pc:sldChg chg="del">
        <pc:chgData name="design studio moara" userId="bb76c698d5ed7a70" providerId="LiveId" clId="{5D035FE9-61B1-4071-829D-01697E5EC078}" dt="2024-01-03T04:18:28.592" v="17" actId="47"/>
        <pc:sldMkLst>
          <pc:docMk/>
          <pc:sldMk cId="908829968" sldId="262"/>
        </pc:sldMkLst>
      </pc:sldChg>
      <pc:sldChg chg="del">
        <pc:chgData name="design studio moara" userId="bb76c698d5ed7a70" providerId="LiveId" clId="{5D035FE9-61B1-4071-829D-01697E5EC078}" dt="2024-01-03T04:18:28.592" v="17" actId="47"/>
        <pc:sldMkLst>
          <pc:docMk/>
          <pc:sldMk cId="84137595" sldId="264"/>
        </pc:sldMkLst>
      </pc:sldChg>
      <pc:sldChg chg="del">
        <pc:chgData name="design studio moara" userId="bb76c698d5ed7a70" providerId="LiveId" clId="{5D035FE9-61B1-4071-829D-01697E5EC078}" dt="2024-01-03T04:18:28.592" v="17" actId="47"/>
        <pc:sldMkLst>
          <pc:docMk/>
          <pc:sldMk cId="1540454948" sldId="266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1948706395" sldId="267"/>
        </pc:sldMkLst>
      </pc:sldChg>
      <pc:sldChg chg="del">
        <pc:chgData name="design studio moara" userId="bb76c698d5ed7a70" providerId="LiveId" clId="{5D035FE9-61B1-4071-829D-01697E5EC078}" dt="2024-01-03T04:18:17.707" v="16" actId="47"/>
        <pc:sldMkLst>
          <pc:docMk/>
          <pc:sldMk cId="2776117743" sldId="268"/>
        </pc:sldMkLst>
      </pc:sldChg>
      <pc:sldChg chg="del">
        <pc:chgData name="design studio moara" userId="bb76c698d5ed7a70" providerId="LiveId" clId="{5D035FE9-61B1-4071-829D-01697E5EC078}" dt="2024-01-03T04:18:28.592" v="17" actId="47"/>
        <pc:sldMkLst>
          <pc:docMk/>
          <pc:sldMk cId="2813238617" sldId="269"/>
        </pc:sldMkLst>
      </pc:sldChg>
      <pc:sldChg chg="del">
        <pc:chgData name="design studio moara" userId="bb76c698d5ed7a70" providerId="LiveId" clId="{5D035FE9-61B1-4071-829D-01697E5EC078}" dt="2024-01-03T04:18:17.707" v="16" actId="47"/>
        <pc:sldMkLst>
          <pc:docMk/>
          <pc:sldMk cId="285651261" sldId="270"/>
        </pc:sldMkLst>
      </pc:sldChg>
      <pc:sldChg chg="del">
        <pc:chgData name="design studio moara" userId="bb76c698d5ed7a70" providerId="LiveId" clId="{5D035FE9-61B1-4071-829D-01697E5EC078}" dt="2024-01-03T04:18:17.707" v="16" actId="47"/>
        <pc:sldMkLst>
          <pc:docMk/>
          <pc:sldMk cId="496064968" sldId="271"/>
        </pc:sldMkLst>
      </pc:sldChg>
      <pc:sldChg chg="del">
        <pc:chgData name="design studio moara" userId="bb76c698d5ed7a70" providerId="LiveId" clId="{5D035FE9-61B1-4071-829D-01697E5EC078}" dt="2024-01-03T04:18:17.707" v="16" actId="47"/>
        <pc:sldMkLst>
          <pc:docMk/>
          <pc:sldMk cId="176544883" sldId="273"/>
        </pc:sldMkLst>
      </pc:sldChg>
      <pc:sldChg chg="addSp modSp del mod">
        <pc:chgData name="design studio moara" userId="bb76c698d5ed7a70" providerId="LiveId" clId="{5D035FE9-61B1-4071-829D-01697E5EC078}" dt="2024-01-03T04:18:17.707" v="16" actId="47"/>
        <pc:sldMkLst>
          <pc:docMk/>
          <pc:sldMk cId="2138283991" sldId="274"/>
        </pc:sldMkLst>
        <pc:spChg chg="mod">
          <ac:chgData name="design studio moara" userId="bb76c698d5ed7a70" providerId="LiveId" clId="{5D035FE9-61B1-4071-829D-01697E5EC078}" dt="2024-01-03T04:15:38.845" v="4" actId="164"/>
          <ac:spMkLst>
            <pc:docMk/>
            <pc:sldMk cId="2138283991" sldId="274"/>
            <ac:spMk id="12" creationId="{A941A45A-A521-0BB0-49FA-B62366DFD661}"/>
          </ac:spMkLst>
        </pc:spChg>
        <pc:spChg chg="mod">
          <ac:chgData name="design studio moara" userId="bb76c698d5ed7a70" providerId="LiveId" clId="{5D035FE9-61B1-4071-829D-01697E5EC078}" dt="2024-01-03T04:15:38.845" v="4" actId="164"/>
          <ac:spMkLst>
            <pc:docMk/>
            <pc:sldMk cId="2138283991" sldId="274"/>
            <ac:spMk id="13" creationId="{178309F4-F9A5-F689-FECA-BE2069EA1E81}"/>
          </ac:spMkLst>
        </pc:spChg>
        <pc:grpChg chg="add mod">
          <ac:chgData name="design studio moara" userId="bb76c698d5ed7a70" providerId="LiveId" clId="{5D035FE9-61B1-4071-829D-01697E5EC078}" dt="2024-01-03T04:15:47.658" v="6" actId="12788"/>
          <ac:grpSpMkLst>
            <pc:docMk/>
            <pc:sldMk cId="2138283991" sldId="274"/>
            <ac:grpSpMk id="11" creationId="{8399F4CD-407B-6B6E-B464-9409D7683ED8}"/>
          </ac:grpSpMkLst>
        </pc:grpChg>
        <pc:grpChg chg="mod">
          <ac:chgData name="design studio moara" userId="bb76c698d5ed7a70" providerId="LiveId" clId="{5D035FE9-61B1-4071-829D-01697E5EC078}" dt="2024-01-03T04:15:47.658" v="6" actId="12788"/>
          <ac:grpSpMkLst>
            <pc:docMk/>
            <pc:sldMk cId="2138283991" sldId="274"/>
            <ac:grpSpMk id="28" creationId="{95F7BB6C-06BE-C26F-F8B8-B4B977975B77}"/>
          </ac:grpSpMkLst>
        </pc:grpChg>
        <pc:grpChg chg="mod">
          <ac:chgData name="design studio moara" userId="bb76c698d5ed7a70" providerId="LiveId" clId="{5D035FE9-61B1-4071-829D-01697E5EC078}" dt="2024-01-03T04:15:32.487" v="3" actId="12788"/>
          <ac:grpSpMkLst>
            <pc:docMk/>
            <pc:sldMk cId="2138283991" sldId="274"/>
            <ac:grpSpMk id="42" creationId="{C0A2225A-AFC6-0353-70C0-DB321382E89A}"/>
          </ac:grpSpMkLst>
        </pc:grpChg>
        <pc:grpChg chg="mod">
          <ac:chgData name="design studio moara" userId="bb76c698d5ed7a70" providerId="LiveId" clId="{5D035FE9-61B1-4071-829D-01697E5EC078}" dt="2024-01-03T04:16:16.653" v="15" actId="1036"/>
          <ac:grpSpMkLst>
            <pc:docMk/>
            <pc:sldMk cId="2138283991" sldId="274"/>
            <ac:grpSpMk id="48" creationId="{1D780BA7-05A3-E6C5-ECC8-93D94069C7BE}"/>
          </ac:grpSpMkLst>
        </pc:grpChg>
        <pc:grpChg chg="mod">
          <ac:chgData name="design studio moara" userId="bb76c698d5ed7a70" providerId="LiveId" clId="{5D035FE9-61B1-4071-829D-01697E5EC078}" dt="2024-01-03T04:16:03.752" v="9" actId="1036"/>
          <ac:grpSpMkLst>
            <pc:docMk/>
            <pc:sldMk cId="2138283991" sldId="274"/>
            <ac:grpSpMk id="50" creationId="{FEB521DD-7C9F-14EE-7D84-A063AD1BA1D2}"/>
          </ac:grpSpMkLst>
        </pc:grpChg>
      </pc:sldChg>
      <pc:sldChg chg="del">
        <pc:chgData name="design studio moara" userId="bb76c698d5ed7a70" providerId="LiveId" clId="{5D035FE9-61B1-4071-829D-01697E5EC078}" dt="2024-01-03T04:15:24.478" v="1" actId="47"/>
        <pc:sldMkLst>
          <pc:docMk/>
          <pc:sldMk cId="347518490" sldId="275"/>
        </pc:sldMkLst>
      </pc:sldChg>
      <pc:sldChg chg="del">
        <pc:chgData name="design studio moara" userId="bb76c698d5ed7a70" providerId="LiveId" clId="{5D035FE9-61B1-4071-829D-01697E5EC078}" dt="2024-01-03T04:15:24.478" v="1" actId="47"/>
        <pc:sldMkLst>
          <pc:docMk/>
          <pc:sldMk cId="3746241555" sldId="279"/>
        </pc:sldMkLst>
      </pc:sldChg>
      <pc:sldChg chg="del">
        <pc:chgData name="design studio moara" userId="bb76c698d5ed7a70" providerId="LiveId" clId="{5D035FE9-61B1-4071-829D-01697E5EC078}" dt="2024-01-03T04:15:24.478" v="1" actId="47"/>
        <pc:sldMkLst>
          <pc:docMk/>
          <pc:sldMk cId="4091436072" sldId="281"/>
        </pc:sldMkLst>
      </pc:sldChg>
      <pc:sldChg chg="del">
        <pc:chgData name="design studio moara" userId="bb76c698d5ed7a70" providerId="LiveId" clId="{5D035FE9-61B1-4071-829D-01697E5EC078}" dt="2024-01-03T04:15:24.478" v="1" actId="47"/>
        <pc:sldMkLst>
          <pc:docMk/>
          <pc:sldMk cId="2946897647" sldId="284"/>
        </pc:sldMkLst>
      </pc:sldChg>
      <pc:sldChg chg="del">
        <pc:chgData name="design studio moara" userId="bb76c698d5ed7a70" providerId="LiveId" clId="{5D035FE9-61B1-4071-829D-01697E5EC078}" dt="2024-01-03T04:15:24.478" v="1" actId="47"/>
        <pc:sldMkLst>
          <pc:docMk/>
          <pc:sldMk cId="2650043715" sldId="285"/>
        </pc:sldMkLst>
      </pc:sldChg>
      <pc:sldChg chg="del">
        <pc:chgData name="design studio moara" userId="bb76c698d5ed7a70" providerId="LiveId" clId="{5D035FE9-61B1-4071-829D-01697E5EC078}" dt="2024-01-03T04:15:24.478" v="1" actId="47"/>
        <pc:sldMkLst>
          <pc:docMk/>
          <pc:sldMk cId="3023778657" sldId="286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3527958537" sldId="287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3979994081" sldId="290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4241732064" sldId="291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4243288581" sldId="292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3439414679" sldId="295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2908228744" sldId="297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737764299" sldId="298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2476474790" sldId="299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3808839930" sldId="300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4025985194" sldId="302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2325215075" sldId="304"/>
        </pc:sldMkLst>
      </pc:sldChg>
      <pc:sldChg chg="del">
        <pc:chgData name="design studio moara" userId="bb76c698d5ed7a70" providerId="LiveId" clId="{5D035FE9-61B1-4071-829D-01697E5EC078}" dt="2024-01-03T04:15:17.215" v="0" actId="47"/>
        <pc:sldMkLst>
          <pc:docMk/>
          <pc:sldMk cId="3793290289" sldId="305"/>
        </pc:sldMkLst>
      </pc:sldChg>
      <pc:sldChg chg="del">
        <pc:chgData name="design studio moara" userId="bb76c698d5ed7a70" providerId="LiveId" clId="{5D035FE9-61B1-4071-829D-01697E5EC078}" dt="2024-01-03T04:18:31.670" v="19" actId="47"/>
        <pc:sldMkLst>
          <pc:docMk/>
          <pc:sldMk cId="431469305" sldId="307"/>
        </pc:sldMkLst>
      </pc:sldChg>
      <pc:sldChg chg="addSp delSp modSp new del mod ord setBg">
        <pc:chgData name="design studio moara" userId="bb76c698d5ed7a70" providerId="LiveId" clId="{5D035FE9-61B1-4071-829D-01697E5EC078}" dt="2024-01-04T08:29:15.704" v="13383" actId="47"/>
        <pc:sldMkLst>
          <pc:docMk/>
          <pc:sldMk cId="2856605355" sldId="308"/>
        </pc:sldMkLst>
        <pc:spChg chg="mod">
          <ac:chgData name="design studio moara" userId="bb76c698d5ed7a70" providerId="LiveId" clId="{5D035FE9-61B1-4071-829D-01697E5EC078}" dt="2024-01-03T04:20:11.876" v="21"/>
          <ac:spMkLst>
            <pc:docMk/>
            <pc:sldMk cId="2856605355" sldId="308"/>
            <ac:spMk id="6" creationId="{5AF3F29B-7E87-4E0C-18F9-1D1BF9B661F8}"/>
          </ac:spMkLst>
        </pc:spChg>
        <pc:spChg chg="mod">
          <ac:chgData name="design studio moara" userId="bb76c698d5ed7a70" providerId="LiveId" clId="{5D035FE9-61B1-4071-829D-01697E5EC078}" dt="2024-01-03T04:20:11.876" v="21"/>
          <ac:spMkLst>
            <pc:docMk/>
            <pc:sldMk cId="2856605355" sldId="308"/>
            <ac:spMk id="7" creationId="{48DDC84A-DD4E-AA26-351B-F1386503C90F}"/>
          </ac:spMkLst>
        </pc:spChg>
        <pc:spChg chg="mod">
          <ac:chgData name="design studio moara" userId="bb76c698d5ed7a70" providerId="LiveId" clId="{5D035FE9-61B1-4071-829D-01697E5EC078}" dt="2024-01-03T04:20:11.876" v="21"/>
          <ac:spMkLst>
            <pc:docMk/>
            <pc:sldMk cId="2856605355" sldId="308"/>
            <ac:spMk id="8" creationId="{20C3391B-0D99-892E-2E71-3E9EAF9CE3CB}"/>
          </ac:spMkLst>
        </pc:spChg>
        <pc:spChg chg="mod">
          <ac:chgData name="design studio moara" userId="bb76c698d5ed7a70" providerId="LiveId" clId="{5D035FE9-61B1-4071-829D-01697E5EC078}" dt="2024-01-03T04:20:11.876" v="21"/>
          <ac:spMkLst>
            <pc:docMk/>
            <pc:sldMk cId="2856605355" sldId="308"/>
            <ac:spMk id="11" creationId="{85AEF54A-FB0A-45E2-1704-05503F4C1406}"/>
          </ac:spMkLst>
        </pc:spChg>
        <pc:spChg chg="mod">
          <ac:chgData name="design studio moara" userId="bb76c698d5ed7a70" providerId="LiveId" clId="{5D035FE9-61B1-4071-829D-01697E5EC078}" dt="2024-01-03T04:20:11.876" v="21"/>
          <ac:spMkLst>
            <pc:docMk/>
            <pc:sldMk cId="2856605355" sldId="308"/>
            <ac:spMk id="12" creationId="{9F705508-9488-0EC5-BB38-950AEC90DA78}"/>
          </ac:spMkLst>
        </pc:spChg>
        <pc:spChg chg="mod">
          <ac:chgData name="design studio moara" userId="bb76c698d5ed7a70" providerId="LiveId" clId="{5D035FE9-61B1-4071-829D-01697E5EC078}" dt="2024-01-03T04:20:11.876" v="21"/>
          <ac:spMkLst>
            <pc:docMk/>
            <pc:sldMk cId="2856605355" sldId="308"/>
            <ac:spMk id="13" creationId="{EF56FB8A-D7AF-D564-CCCF-463861B51815}"/>
          </ac:spMkLst>
        </pc:spChg>
        <pc:spChg chg="add mod">
          <ac:chgData name="design studio moara" userId="bb76c698d5ed7a70" providerId="LiveId" clId="{5D035FE9-61B1-4071-829D-01697E5EC078}" dt="2024-01-03T04:35:37.882" v="97" actId="12788"/>
          <ac:spMkLst>
            <pc:docMk/>
            <pc:sldMk cId="2856605355" sldId="308"/>
            <ac:spMk id="15" creationId="{4E8D05EF-CCA6-E1A7-DAC4-EA633EE845C3}"/>
          </ac:spMkLst>
        </pc:spChg>
        <pc:spChg chg="add del mod">
          <ac:chgData name="design studio moara" userId="bb76c698d5ed7a70" providerId="LiveId" clId="{5D035FE9-61B1-4071-829D-01697E5EC078}" dt="2024-01-03T04:24:33.579" v="44" actId="478"/>
          <ac:spMkLst>
            <pc:docMk/>
            <pc:sldMk cId="2856605355" sldId="308"/>
            <ac:spMk id="16" creationId="{05106C99-32CE-356D-11C2-1BAA8ACD11E6}"/>
          </ac:spMkLst>
        </pc:spChg>
        <pc:spChg chg="add del mod ord">
          <ac:chgData name="design studio moara" userId="bb76c698d5ed7a70" providerId="LiveId" clId="{5D035FE9-61B1-4071-829D-01697E5EC078}" dt="2024-01-03T05:56:36.664" v="436" actId="478"/>
          <ac:spMkLst>
            <pc:docMk/>
            <pc:sldMk cId="2856605355" sldId="308"/>
            <ac:spMk id="17" creationId="{CA4BD73B-159F-A76B-027F-B0FEB1191241}"/>
          </ac:spMkLst>
        </pc:spChg>
        <pc:spChg chg="add mod ord">
          <ac:chgData name="design studio moara" userId="bb76c698d5ed7a70" providerId="LiveId" clId="{5D035FE9-61B1-4071-829D-01697E5EC078}" dt="2024-01-03T05:58:36.731" v="445" actId="1076"/>
          <ac:spMkLst>
            <pc:docMk/>
            <pc:sldMk cId="2856605355" sldId="308"/>
            <ac:spMk id="18" creationId="{9359E6A5-1E46-A621-F428-DB242BDAE2DD}"/>
          </ac:spMkLst>
        </pc:spChg>
        <pc:spChg chg="add mod">
          <ac:chgData name="design studio moara" userId="bb76c698d5ed7a70" providerId="LiveId" clId="{5D035FE9-61B1-4071-829D-01697E5EC078}" dt="2024-01-03T05:58:44.597" v="451"/>
          <ac:spMkLst>
            <pc:docMk/>
            <pc:sldMk cId="2856605355" sldId="308"/>
            <ac:spMk id="19" creationId="{E655FD2C-4651-055C-9282-4AA360103A23}"/>
          </ac:spMkLst>
        </pc:spChg>
        <pc:spChg chg="add del mod">
          <ac:chgData name="design studio moara" userId="bb76c698d5ed7a70" providerId="LiveId" clId="{5D035FE9-61B1-4071-829D-01697E5EC078}" dt="2024-01-03T05:59:12.409" v="650" actId="478"/>
          <ac:spMkLst>
            <pc:docMk/>
            <pc:sldMk cId="2856605355" sldId="308"/>
            <ac:spMk id="20" creationId="{4B999EEA-17C8-C764-B779-3C253C0B4445}"/>
          </ac:spMkLst>
        </pc:spChg>
        <pc:spChg chg="add mod">
          <ac:chgData name="design studio moara" userId="bb76c698d5ed7a70" providerId="LiveId" clId="{5D035FE9-61B1-4071-829D-01697E5EC078}" dt="2024-01-03T05:59:23.531" v="654" actId="14100"/>
          <ac:spMkLst>
            <pc:docMk/>
            <pc:sldMk cId="2856605355" sldId="308"/>
            <ac:spMk id="21" creationId="{6A1AD4DA-290A-A7D4-8558-98EE55FF3FCE}"/>
          </ac:spMkLst>
        </pc:spChg>
        <pc:grpChg chg="add del mod">
          <ac:chgData name="design studio moara" userId="bb76c698d5ed7a70" providerId="LiveId" clId="{5D035FE9-61B1-4071-829D-01697E5EC078}" dt="2024-01-03T04:20:12.772" v="22"/>
          <ac:grpSpMkLst>
            <pc:docMk/>
            <pc:sldMk cId="2856605355" sldId="308"/>
            <ac:grpSpMk id="2" creationId="{8A4253C3-4985-021E-FA4D-6A60C2B40903}"/>
          </ac:grpSpMkLst>
        </pc:grpChg>
        <pc:grpChg chg="mod">
          <ac:chgData name="design studio moara" userId="bb76c698d5ed7a70" providerId="LiveId" clId="{5D035FE9-61B1-4071-829D-01697E5EC078}" dt="2024-01-03T04:20:11.876" v="21"/>
          <ac:grpSpMkLst>
            <pc:docMk/>
            <pc:sldMk cId="2856605355" sldId="308"/>
            <ac:grpSpMk id="3" creationId="{120E1091-6C4D-46BD-52EE-FC0718B22468}"/>
          </ac:grpSpMkLst>
        </pc:grpChg>
        <pc:grpChg chg="mod">
          <ac:chgData name="design studio moara" userId="bb76c698d5ed7a70" providerId="LiveId" clId="{5D035FE9-61B1-4071-829D-01697E5EC078}" dt="2024-01-03T04:20:11.876" v="21"/>
          <ac:grpSpMkLst>
            <pc:docMk/>
            <pc:sldMk cId="2856605355" sldId="308"/>
            <ac:grpSpMk id="5" creationId="{3B5F069F-E1FC-2C16-7BD6-925A89AB8808}"/>
          </ac:grpSpMkLst>
        </pc:grpChg>
        <pc:grpChg chg="add del mod">
          <ac:chgData name="design studio moara" userId="bb76c698d5ed7a70" providerId="LiveId" clId="{5D035FE9-61B1-4071-829D-01697E5EC078}" dt="2024-01-03T04:20:12.772" v="22"/>
          <ac:grpSpMkLst>
            <pc:docMk/>
            <pc:sldMk cId="2856605355" sldId="308"/>
            <ac:grpSpMk id="9" creationId="{4744D424-1302-6E11-90C6-6AE14276E374}"/>
          </ac:grpSpMkLst>
        </pc:grpChg>
        <pc:grpChg chg="mod">
          <ac:chgData name="design studio moara" userId="bb76c698d5ed7a70" providerId="LiveId" clId="{5D035FE9-61B1-4071-829D-01697E5EC078}" dt="2024-01-03T04:20:11.876" v="21"/>
          <ac:grpSpMkLst>
            <pc:docMk/>
            <pc:sldMk cId="2856605355" sldId="308"/>
            <ac:grpSpMk id="10" creationId="{B01F4A56-E7AE-9E1C-5D3D-D284FED29498}"/>
          </ac:grpSpMkLst>
        </pc:grpChg>
        <pc:picChg chg="mod">
          <ac:chgData name="design studio moara" userId="bb76c698d5ed7a70" providerId="LiveId" clId="{5D035FE9-61B1-4071-829D-01697E5EC078}" dt="2024-01-03T04:20:11.876" v="21"/>
          <ac:picMkLst>
            <pc:docMk/>
            <pc:sldMk cId="2856605355" sldId="308"/>
            <ac:picMk id="4" creationId="{FCD88D1A-83A6-CA4D-EF60-48F8B4DFB202}"/>
          </ac:picMkLst>
        </pc:picChg>
      </pc:sldChg>
      <pc:sldChg chg="addSp delSp modSp new del mod">
        <pc:chgData name="design studio moara" userId="bb76c698d5ed7a70" providerId="LiveId" clId="{5D035FE9-61B1-4071-829D-01697E5EC078}" dt="2024-01-03T07:02:04.159" v="2238" actId="47"/>
        <pc:sldMkLst>
          <pc:docMk/>
          <pc:sldMk cId="2691735046" sldId="309"/>
        </pc:sldMkLst>
        <pc:spChg chg="add mod topLvl">
          <ac:chgData name="design studio moara" userId="bb76c698d5ed7a70" providerId="LiveId" clId="{5D035FE9-61B1-4071-829D-01697E5EC078}" dt="2024-01-03T06:52:59.754" v="1972" actId="1035"/>
          <ac:spMkLst>
            <pc:docMk/>
            <pc:sldMk cId="2691735046" sldId="309"/>
            <ac:spMk id="3" creationId="{9C71C74B-3B0E-CC66-E046-26924ABE6F4B}"/>
          </ac:spMkLst>
        </pc:spChg>
        <pc:spChg chg="add del mod">
          <ac:chgData name="design studio moara" userId="bb76c698d5ed7a70" providerId="LiveId" clId="{5D035FE9-61B1-4071-829D-01697E5EC078}" dt="2024-01-03T06:27:56.860" v="981" actId="478"/>
          <ac:spMkLst>
            <pc:docMk/>
            <pc:sldMk cId="2691735046" sldId="309"/>
            <ac:spMk id="5" creationId="{A72299AD-A8BC-86D5-EDDC-317284FE897D}"/>
          </ac:spMkLst>
        </pc:spChg>
        <pc:spChg chg="add del mod">
          <ac:chgData name="design studio moara" userId="bb76c698d5ed7a70" providerId="LiveId" clId="{5D035FE9-61B1-4071-829D-01697E5EC078}" dt="2024-01-03T06:35:37.203" v="1298" actId="478"/>
          <ac:spMkLst>
            <pc:docMk/>
            <pc:sldMk cId="2691735046" sldId="309"/>
            <ac:spMk id="7" creationId="{474019EB-EB9B-C5AB-D5D1-1561B9815805}"/>
          </ac:spMkLst>
        </pc:spChg>
        <pc:spChg chg="add del mod">
          <ac:chgData name="design studio moara" userId="bb76c698d5ed7a70" providerId="LiveId" clId="{5D035FE9-61B1-4071-829D-01697E5EC078}" dt="2024-01-03T04:26:42.569" v="72" actId="478"/>
          <ac:spMkLst>
            <pc:docMk/>
            <pc:sldMk cId="2691735046" sldId="309"/>
            <ac:spMk id="8" creationId="{95A0AA3F-DD0D-9C7C-30F9-39546556E69C}"/>
          </ac:spMkLst>
        </pc:spChg>
        <pc:spChg chg="add del mod">
          <ac:chgData name="design studio moara" userId="bb76c698d5ed7a70" providerId="LiveId" clId="{5D035FE9-61B1-4071-829D-01697E5EC078}" dt="2024-01-03T04:26:00.868" v="58" actId="478"/>
          <ac:spMkLst>
            <pc:docMk/>
            <pc:sldMk cId="2691735046" sldId="309"/>
            <ac:spMk id="9" creationId="{EC0B8034-9259-C360-319F-C0833A087004}"/>
          </ac:spMkLst>
        </pc:spChg>
        <pc:spChg chg="add del mod">
          <ac:chgData name="design studio moara" userId="bb76c698d5ed7a70" providerId="LiveId" clId="{5D035FE9-61B1-4071-829D-01697E5EC078}" dt="2024-01-03T04:26:00.868" v="58" actId="478"/>
          <ac:spMkLst>
            <pc:docMk/>
            <pc:sldMk cId="2691735046" sldId="309"/>
            <ac:spMk id="10" creationId="{2F1D5F0B-C14F-2711-635C-581CDCD4B425}"/>
          </ac:spMkLst>
        </pc:spChg>
        <pc:spChg chg="add del mod">
          <ac:chgData name="design studio moara" userId="bb76c698d5ed7a70" providerId="LiveId" clId="{5D035FE9-61B1-4071-829D-01697E5EC078}" dt="2024-01-03T04:39:42.278" v="104" actId="478"/>
          <ac:spMkLst>
            <pc:docMk/>
            <pc:sldMk cId="2691735046" sldId="309"/>
            <ac:spMk id="12" creationId="{F81B295F-3BAF-A432-F4F0-CC130248FCBA}"/>
          </ac:spMkLst>
        </pc:spChg>
        <pc:spChg chg="add del mod">
          <ac:chgData name="design studio moara" userId="bb76c698d5ed7a70" providerId="LiveId" clId="{5D035FE9-61B1-4071-829D-01697E5EC078}" dt="2024-01-03T04:39:42.278" v="104" actId="478"/>
          <ac:spMkLst>
            <pc:docMk/>
            <pc:sldMk cId="2691735046" sldId="309"/>
            <ac:spMk id="14" creationId="{04548E0A-B666-3CEC-7210-E29C9B9BAFFF}"/>
          </ac:spMkLst>
        </pc:spChg>
        <pc:spChg chg="add del mod">
          <ac:chgData name="design studio moara" userId="bb76c698d5ed7a70" providerId="LiveId" clId="{5D035FE9-61B1-4071-829D-01697E5EC078}" dt="2024-01-03T04:39:44.726" v="105" actId="478"/>
          <ac:spMkLst>
            <pc:docMk/>
            <pc:sldMk cId="2691735046" sldId="309"/>
            <ac:spMk id="16" creationId="{AD1801E3-7F11-00E5-6712-52EABF999822}"/>
          </ac:spMkLst>
        </pc:spChg>
        <pc:spChg chg="add del mod">
          <ac:chgData name="design studio moara" userId="bb76c698d5ed7a70" providerId="LiveId" clId="{5D035FE9-61B1-4071-829D-01697E5EC078}" dt="2024-01-03T04:39:42.278" v="104" actId="478"/>
          <ac:spMkLst>
            <pc:docMk/>
            <pc:sldMk cId="2691735046" sldId="309"/>
            <ac:spMk id="18" creationId="{21D96B2C-A7BF-A72A-8739-4615764C450F}"/>
          </ac:spMkLst>
        </pc:spChg>
        <pc:spChg chg="add del mod">
          <ac:chgData name="design studio moara" userId="bb76c698d5ed7a70" providerId="LiveId" clId="{5D035FE9-61B1-4071-829D-01697E5EC078}" dt="2024-01-03T04:39:42.278" v="104" actId="478"/>
          <ac:spMkLst>
            <pc:docMk/>
            <pc:sldMk cId="2691735046" sldId="309"/>
            <ac:spMk id="20" creationId="{B3F894B8-C499-133B-FA07-1CB232F41616}"/>
          </ac:spMkLst>
        </pc:spChg>
        <pc:spChg chg="add del mod">
          <ac:chgData name="design studio moara" userId="bb76c698d5ed7a70" providerId="LiveId" clId="{5D035FE9-61B1-4071-829D-01697E5EC078}" dt="2024-01-03T04:39:42.278" v="104" actId="478"/>
          <ac:spMkLst>
            <pc:docMk/>
            <pc:sldMk cId="2691735046" sldId="309"/>
            <ac:spMk id="22" creationId="{909C3F3F-4293-3738-D5A3-7C6BDF65EA21}"/>
          </ac:spMkLst>
        </pc:spChg>
        <pc:spChg chg="add mod">
          <ac:chgData name="design studio moara" userId="bb76c698d5ed7a70" providerId="LiveId" clId="{5D035FE9-61B1-4071-829D-01697E5EC078}" dt="2024-01-03T06:49:41.076" v="1854" actId="207"/>
          <ac:spMkLst>
            <pc:docMk/>
            <pc:sldMk cId="2691735046" sldId="309"/>
            <ac:spMk id="23" creationId="{DA037EA6-2EA3-072D-AC5E-1FAD84955CC9}"/>
          </ac:spMkLst>
        </pc:spChg>
        <pc:spChg chg="add del mod">
          <ac:chgData name="design studio moara" userId="bb76c698d5ed7a70" providerId="LiveId" clId="{5D035FE9-61B1-4071-829D-01697E5EC078}" dt="2024-01-03T05:59:58.690" v="659" actId="478"/>
          <ac:spMkLst>
            <pc:docMk/>
            <pc:sldMk cId="2691735046" sldId="309"/>
            <ac:spMk id="24" creationId="{B8235F05-B5F5-A2D1-C8AE-068881C32559}"/>
          </ac:spMkLst>
        </pc:spChg>
        <pc:spChg chg="add del mod">
          <ac:chgData name="design studio moara" userId="bb76c698d5ed7a70" providerId="LiveId" clId="{5D035FE9-61B1-4071-829D-01697E5EC078}" dt="2024-01-03T06:05:05.944" v="713" actId="478"/>
          <ac:spMkLst>
            <pc:docMk/>
            <pc:sldMk cId="2691735046" sldId="309"/>
            <ac:spMk id="25" creationId="{2184B890-BA10-8061-124B-893863FA3B41}"/>
          </ac:spMkLst>
        </pc:spChg>
        <pc:spChg chg="add mod ord">
          <ac:chgData name="design studio moara" userId="bb76c698d5ed7a70" providerId="LiveId" clId="{5D035FE9-61B1-4071-829D-01697E5EC078}" dt="2024-01-03T06:52:31.033" v="1932" actId="12788"/>
          <ac:spMkLst>
            <pc:docMk/>
            <pc:sldMk cId="2691735046" sldId="309"/>
            <ac:spMk id="26" creationId="{447A8D5D-9085-1978-5FDA-92CABE5A5692}"/>
          </ac:spMkLst>
        </pc:spChg>
        <pc:spChg chg="add del mod">
          <ac:chgData name="design studio moara" userId="bb76c698d5ed7a70" providerId="LiveId" clId="{5D035FE9-61B1-4071-829D-01697E5EC078}" dt="2024-01-03T06:05:12.084" v="716" actId="478"/>
          <ac:spMkLst>
            <pc:docMk/>
            <pc:sldMk cId="2691735046" sldId="309"/>
            <ac:spMk id="27" creationId="{CAE4BB5C-14C8-153C-20F0-3947B716E0F0}"/>
          </ac:spMkLst>
        </pc:spChg>
        <pc:spChg chg="add del mod">
          <ac:chgData name="design studio moara" userId="bb76c698d5ed7a70" providerId="LiveId" clId="{5D035FE9-61B1-4071-829D-01697E5EC078}" dt="2024-01-03T06:05:57.958" v="729"/>
          <ac:spMkLst>
            <pc:docMk/>
            <pc:sldMk cId="2691735046" sldId="309"/>
            <ac:spMk id="28" creationId="{90222F74-7A04-1F03-886A-A2052B55E1DE}"/>
          </ac:spMkLst>
        </pc:spChg>
        <pc:spChg chg="add mod">
          <ac:chgData name="design studio moara" userId="bb76c698d5ed7a70" providerId="LiveId" clId="{5D035FE9-61B1-4071-829D-01697E5EC078}" dt="2024-01-03T06:49:06.015" v="1853" actId="20577"/>
          <ac:spMkLst>
            <pc:docMk/>
            <pc:sldMk cId="2691735046" sldId="309"/>
            <ac:spMk id="30" creationId="{B7FE91E0-F815-A745-6FCA-39886ABA0954}"/>
          </ac:spMkLst>
        </pc:spChg>
        <pc:spChg chg="add del mod">
          <ac:chgData name="design studio moara" userId="bb76c698d5ed7a70" providerId="LiveId" clId="{5D035FE9-61B1-4071-829D-01697E5EC078}" dt="2024-01-03T06:08:05.375" v="745" actId="478"/>
          <ac:spMkLst>
            <pc:docMk/>
            <pc:sldMk cId="2691735046" sldId="309"/>
            <ac:spMk id="31" creationId="{4E47921A-6C98-2F2A-5873-6106E8D54036}"/>
          </ac:spMkLst>
        </pc:spChg>
        <pc:spChg chg="add mod">
          <ac:chgData name="design studio moara" userId="bb76c698d5ed7a70" providerId="LiveId" clId="{5D035FE9-61B1-4071-829D-01697E5EC078}" dt="2024-01-03T06:38:02.621" v="1321" actId="164"/>
          <ac:spMkLst>
            <pc:docMk/>
            <pc:sldMk cId="2691735046" sldId="309"/>
            <ac:spMk id="32" creationId="{C8682347-4DE0-BF67-EC73-A8571632D8A5}"/>
          </ac:spMkLst>
        </pc:spChg>
        <pc:spChg chg="add mod">
          <ac:chgData name="design studio moara" userId="bb76c698d5ed7a70" providerId="LiveId" clId="{5D035FE9-61B1-4071-829D-01697E5EC078}" dt="2024-01-03T06:38:02.621" v="1321" actId="164"/>
          <ac:spMkLst>
            <pc:docMk/>
            <pc:sldMk cId="2691735046" sldId="309"/>
            <ac:spMk id="33" creationId="{93038345-8A4A-F838-0853-6F502F4CCE20}"/>
          </ac:spMkLst>
        </pc:spChg>
        <pc:spChg chg="add mod topLvl">
          <ac:chgData name="design studio moara" userId="bb76c698d5ed7a70" providerId="LiveId" clId="{5D035FE9-61B1-4071-829D-01697E5EC078}" dt="2024-01-03T06:57:51.742" v="2160" actId="165"/>
          <ac:spMkLst>
            <pc:docMk/>
            <pc:sldMk cId="2691735046" sldId="309"/>
            <ac:spMk id="34" creationId="{F699EB52-86E4-3126-FD64-8C3CFA7CDB9F}"/>
          </ac:spMkLst>
        </pc:spChg>
        <pc:spChg chg="add mod topLvl">
          <ac:chgData name="design studio moara" userId="bb76c698d5ed7a70" providerId="LiveId" clId="{5D035FE9-61B1-4071-829D-01697E5EC078}" dt="2024-01-03T06:57:51.742" v="2160" actId="165"/>
          <ac:spMkLst>
            <pc:docMk/>
            <pc:sldMk cId="2691735046" sldId="309"/>
            <ac:spMk id="35" creationId="{C62DCA53-1641-4E74-E408-FA0A1834E442}"/>
          </ac:spMkLst>
        </pc:spChg>
        <pc:spChg chg="add mod topLvl">
          <ac:chgData name="design studio moara" userId="bb76c698d5ed7a70" providerId="LiveId" clId="{5D035FE9-61B1-4071-829D-01697E5EC078}" dt="2024-01-03T06:57:51.742" v="2160" actId="165"/>
          <ac:spMkLst>
            <pc:docMk/>
            <pc:sldMk cId="2691735046" sldId="309"/>
            <ac:spMk id="36" creationId="{E6D125D1-70D1-BE99-778B-4E59AC746996}"/>
          </ac:spMkLst>
        </pc:spChg>
        <pc:spChg chg="add mod topLvl">
          <ac:chgData name="design studio moara" userId="bb76c698d5ed7a70" providerId="LiveId" clId="{5D035FE9-61B1-4071-829D-01697E5EC078}" dt="2024-01-03T06:53:56.151" v="2032" actId="1035"/>
          <ac:spMkLst>
            <pc:docMk/>
            <pc:sldMk cId="2691735046" sldId="309"/>
            <ac:spMk id="42" creationId="{317B72FF-9851-9B81-FDBF-41F6942E396E}"/>
          </ac:spMkLst>
        </pc:spChg>
        <pc:spChg chg="add mod topLvl">
          <ac:chgData name="design studio moara" userId="bb76c698d5ed7a70" providerId="LiveId" clId="{5D035FE9-61B1-4071-829D-01697E5EC078}" dt="2024-01-03T06:57:51.742" v="2160" actId="165"/>
          <ac:spMkLst>
            <pc:docMk/>
            <pc:sldMk cId="2691735046" sldId="309"/>
            <ac:spMk id="45" creationId="{59DAAFCC-15BC-8C86-F054-CD3EA2D3ABB9}"/>
          </ac:spMkLst>
        </pc:spChg>
        <pc:spChg chg="mod">
          <ac:chgData name="design studio moara" userId="bb76c698d5ed7a70" providerId="LiveId" clId="{5D035FE9-61B1-4071-829D-01697E5EC078}" dt="2024-01-03T06:31:08.614" v="1172"/>
          <ac:spMkLst>
            <pc:docMk/>
            <pc:sldMk cId="2691735046" sldId="309"/>
            <ac:spMk id="48" creationId="{7A3706FF-CE3B-7F8C-6C44-D84D7BB2A96F}"/>
          </ac:spMkLst>
        </pc:spChg>
        <pc:spChg chg="mod">
          <ac:chgData name="design studio moara" userId="bb76c698d5ed7a70" providerId="LiveId" clId="{5D035FE9-61B1-4071-829D-01697E5EC078}" dt="2024-01-03T06:31:08.614" v="1172"/>
          <ac:spMkLst>
            <pc:docMk/>
            <pc:sldMk cId="2691735046" sldId="309"/>
            <ac:spMk id="50" creationId="{DCE8D99E-3D8C-3E0A-67AC-5DC11634D9AD}"/>
          </ac:spMkLst>
        </pc:spChg>
        <pc:spChg chg="mod">
          <ac:chgData name="design studio moara" userId="bb76c698d5ed7a70" providerId="LiveId" clId="{5D035FE9-61B1-4071-829D-01697E5EC078}" dt="2024-01-03T06:31:08.614" v="1172"/>
          <ac:spMkLst>
            <pc:docMk/>
            <pc:sldMk cId="2691735046" sldId="309"/>
            <ac:spMk id="51" creationId="{B592C527-6FC1-43EC-8AC2-81DD1D154ACD}"/>
          </ac:spMkLst>
        </pc:spChg>
        <pc:spChg chg="mod">
          <ac:chgData name="design studio moara" userId="bb76c698d5ed7a70" providerId="LiveId" clId="{5D035FE9-61B1-4071-829D-01697E5EC078}" dt="2024-01-03T06:31:08.614" v="1172"/>
          <ac:spMkLst>
            <pc:docMk/>
            <pc:sldMk cId="2691735046" sldId="309"/>
            <ac:spMk id="52" creationId="{B56AD2AE-6BA0-EA37-33AE-1A54AE85FF62}"/>
          </ac:spMkLst>
        </pc:spChg>
        <pc:spChg chg="add mod topLvl">
          <ac:chgData name="design studio moara" userId="bb76c698d5ed7a70" providerId="LiveId" clId="{5D035FE9-61B1-4071-829D-01697E5EC078}" dt="2024-01-03T06:54:31.621" v="2053" actId="164"/>
          <ac:spMkLst>
            <pc:docMk/>
            <pc:sldMk cId="2691735046" sldId="309"/>
            <ac:spMk id="54" creationId="{C0D70357-9365-1FDE-318F-A6E602685136}"/>
          </ac:spMkLst>
        </pc:spChg>
        <pc:spChg chg="mod topLvl">
          <ac:chgData name="design studio moara" userId="bb76c698d5ed7a70" providerId="LiveId" clId="{5D035FE9-61B1-4071-829D-01697E5EC078}" dt="2024-01-03T06:54:31.621" v="2053" actId="164"/>
          <ac:spMkLst>
            <pc:docMk/>
            <pc:sldMk cId="2691735046" sldId="309"/>
            <ac:spMk id="56" creationId="{9454719A-7E28-E9C9-B2E0-20A19DA2503E}"/>
          </ac:spMkLst>
        </pc:spChg>
        <pc:spChg chg="del mod topLvl">
          <ac:chgData name="design studio moara" userId="bb76c698d5ed7a70" providerId="LiveId" clId="{5D035FE9-61B1-4071-829D-01697E5EC078}" dt="2024-01-03T06:39:53.271" v="1445" actId="478"/>
          <ac:spMkLst>
            <pc:docMk/>
            <pc:sldMk cId="2691735046" sldId="309"/>
            <ac:spMk id="57" creationId="{E93E975B-6E3D-274B-48B8-F54FD23FDE52}"/>
          </ac:spMkLst>
        </pc:spChg>
        <pc:spChg chg="add del mod">
          <ac:chgData name="design studio moara" userId="bb76c698d5ed7a70" providerId="LiveId" clId="{5D035FE9-61B1-4071-829D-01697E5EC078}" dt="2024-01-03T06:33:41.893" v="1259" actId="478"/>
          <ac:spMkLst>
            <pc:docMk/>
            <pc:sldMk cId="2691735046" sldId="309"/>
            <ac:spMk id="58" creationId="{8B766D1C-5AEB-B171-774B-D9336246A7B0}"/>
          </ac:spMkLst>
        </pc:spChg>
        <pc:spChg chg="mod">
          <ac:chgData name="design studio moara" userId="bb76c698d5ed7a70" providerId="LiveId" clId="{5D035FE9-61B1-4071-829D-01697E5EC078}" dt="2024-01-03T06:31:08.614" v="1172"/>
          <ac:spMkLst>
            <pc:docMk/>
            <pc:sldMk cId="2691735046" sldId="309"/>
            <ac:spMk id="60" creationId="{04BD21F2-9C55-49DD-2559-054AD07A523C}"/>
          </ac:spMkLst>
        </pc:spChg>
        <pc:spChg chg="mod">
          <ac:chgData name="design studio moara" userId="bb76c698d5ed7a70" providerId="LiveId" clId="{5D035FE9-61B1-4071-829D-01697E5EC078}" dt="2024-01-03T06:31:08.614" v="1172"/>
          <ac:spMkLst>
            <pc:docMk/>
            <pc:sldMk cId="2691735046" sldId="309"/>
            <ac:spMk id="61" creationId="{0D3AF7AC-848C-16E0-E9D4-EBB84B09F3D4}"/>
          </ac:spMkLst>
        </pc:spChg>
        <pc:spChg chg="add mod topLvl">
          <ac:chgData name="design studio moara" userId="bb76c698d5ed7a70" providerId="LiveId" clId="{5D035FE9-61B1-4071-829D-01697E5EC078}" dt="2024-01-03T06:57:51.742" v="2160" actId="165"/>
          <ac:spMkLst>
            <pc:docMk/>
            <pc:sldMk cId="2691735046" sldId="309"/>
            <ac:spMk id="62" creationId="{6CA0765D-21F1-6CF9-CADE-55F259E599BC}"/>
          </ac:spMkLst>
        </pc:spChg>
        <pc:spChg chg="add mod topLvl">
          <ac:chgData name="design studio moara" userId="bb76c698d5ed7a70" providerId="LiveId" clId="{5D035FE9-61B1-4071-829D-01697E5EC078}" dt="2024-01-03T06:57:51.742" v="2160" actId="165"/>
          <ac:spMkLst>
            <pc:docMk/>
            <pc:sldMk cId="2691735046" sldId="309"/>
            <ac:spMk id="63" creationId="{0A799556-86D6-DAC6-E402-D3AAD3C88169}"/>
          </ac:spMkLst>
        </pc:spChg>
        <pc:spChg chg="add mod">
          <ac:chgData name="design studio moara" userId="bb76c698d5ed7a70" providerId="LiveId" clId="{5D035FE9-61B1-4071-829D-01697E5EC078}" dt="2024-01-03T06:54:26.812" v="2052" actId="165"/>
          <ac:spMkLst>
            <pc:docMk/>
            <pc:sldMk cId="2691735046" sldId="309"/>
            <ac:spMk id="64" creationId="{214FE169-A3DB-68D6-D990-DF9EF9FA4448}"/>
          </ac:spMkLst>
        </pc:spChg>
        <pc:spChg chg="add del mod">
          <ac:chgData name="design studio moara" userId="bb76c698d5ed7a70" providerId="LiveId" clId="{5D035FE9-61B1-4071-829D-01697E5EC078}" dt="2024-01-03T06:35:42.624" v="1299" actId="478"/>
          <ac:spMkLst>
            <pc:docMk/>
            <pc:sldMk cId="2691735046" sldId="309"/>
            <ac:spMk id="67" creationId="{D5550B4F-7224-5CD5-12B3-0DBE2E1EA204}"/>
          </ac:spMkLst>
        </pc:spChg>
        <pc:spChg chg="mod">
          <ac:chgData name="design studio moara" userId="bb76c698d5ed7a70" providerId="LiveId" clId="{5D035FE9-61B1-4071-829D-01697E5EC078}" dt="2024-01-03T06:35:23" v="1296"/>
          <ac:spMkLst>
            <pc:docMk/>
            <pc:sldMk cId="2691735046" sldId="309"/>
            <ac:spMk id="69" creationId="{AED95A98-1DC3-129D-6883-A4008DE698BF}"/>
          </ac:spMkLst>
        </pc:spChg>
        <pc:spChg chg="mod">
          <ac:chgData name="design studio moara" userId="bb76c698d5ed7a70" providerId="LiveId" clId="{5D035FE9-61B1-4071-829D-01697E5EC078}" dt="2024-01-03T06:35:23" v="1296"/>
          <ac:spMkLst>
            <pc:docMk/>
            <pc:sldMk cId="2691735046" sldId="309"/>
            <ac:spMk id="70" creationId="{C9FC3C95-2492-ECDC-DB9B-B3D8F30CAF68}"/>
          </ac:spMkLst>
        </pc:spChg>
        <pc:spChg chg="mod">
          <ac:chgData name="design studio moara" userId="bb76c698d5ed7a70" providerId="LiveId" clId="{5D035FE9-61B1-4071-829D-01697E5EC078}" dt="2024-01-03T06:35:23" v="1296"/>
          <ac:spMkLst>
            <pc:docMk/>
            <pc:sldMk cId="2691735046" sldId="309"/>
            <ac:spMk id="72" creationId="{716E79DB-7810-7F2E-C246-A4A695E09D14}"/>
          </ac:spMkLst>
        </pc:spChg>
        <pc:spChg chg="add del mod">
          <ac:chgData name="design studio moara" userId="bb76c698d5ed7a70" providerId="LiveId" clId="{5D035FE9-61B1-4071-829D-01697E5EC078}" dt="2024-01-03T06:46:46.619" v="1756" actId="478"/>
          <ac:spMkLst>
            <pc:docMk/>
            <pc:sldMk cId="2691735046" sldId="309"/>
            <ac:spMk id="74" creationId="{887B5D8B-8D90-EED0-2717-E7DEFE180214}"/>
          </ac:spMkLst>
        </pc:spChg>
        <pc:spChg chg="add del mod">
          <ac:chgData name="design studio moara" userId="bb76c698d5ed7a70" providerId="LiveId" clId="{5D035FE9-61B1-4071-829D-01697E5EC078}" dt="2024-01-03T06:43:04.872" v="1521" actId="478"/>
          <ac:spMkLst>
            <pc:docMk/>
            <pc:sldMk cId="2691735046" sldId="309"/>
            <ac:spMk id="77" creationId="{3C31AA68-6B00-25E2-AE3D-F1294FEC845A}"/>
          </ac:spMkLst>
        </pc:spChg>
        <pc:spChg chg="add del mod">
          <ac:chgData name="design studio moara" userId="bb76c698d5ed7a70" providerId="LiveId" clId="{5D035FE9-61B1-4071-829D-01697E5EC078}" dt="2024-01-03T06:43:04.872" v="1521" actId="478"/>
          <ac:spMkLst>
            <pc:docMk/>
            <pc:sldMk cId="2691735046" sldId="309"/>
            <ac:spMk id="78" creationId="{0A1987A8-B72A-CCC7-4288-505722B3B9EB}"/>
          </ac:spMkLst>
        </pc:spChg>
        <pc:spChg chg="mod">
          <ac:chgData name="design studio moara" userId="bb76c698d5ed7a70" providerId="LiveId" clId="{5D035FE9-61B1-4071-829D-01697E5EC078}" dt="2024-01-03T06:40:33.666" v="1467"/>
          <ac:spMkLst>
            <pc:docMk/>
            <pc:sldMk cId="2691735046" sldId="309"/>
            <ac:spMk id="80" creationId="{51DDCDEE-DB9F-4572-7ADA-A3351D85D348}"/>
          </ac:spMkLst>
        </pc:spChg>
        <pc:spChg chg="add mod ord topLvl">
          <ac:chgData name="design studio moara" userId="bb76c698d5ed7a70" providerId="LiveId" clId="{5D035FE9-61B1-4071-829D-01697E5EC078}" dt="2024-01-03T06:54:31.621" v="2053" actId="164"/>
          <ac:spMkLst>
            <pc:docMk/>
            <pc:sldMk cId="2691735046" sldId="309"/>
            <ac:spMk id="82" creationId="{5389CCFA-C8DF-9591-6D4B-A89D100C9B51}"/>
          </ac:spMkLst>
        </pc:spChg>
        <pc:spChg chg="add del mod">
          <ac:chgData name="design studio moara" userId="bb76c698d5ed7a70" providerId="LiveId" clId="{5D035FE9-61B1-4071-829D-01697E5EC078}" dt="2024-01-03T06:42:15.614" v="1509" actId="478"/>
          <ac:spMkLst>
            <pc:docMk/>
            <pc:sldMk cId="2691735046" sldId="309"/>
            <ac:spMk id="83" creationId="{9B85E253-743A-2DCF-F14D-C00A7998F7B6}"/>
          </ac:spMkLst>
        </pc:spChg>
        <pc:spChg chg="add mod topLvl">
          <ac:chgData name="design studio moara" userId="bb76c698d5ed7a70" providerId="LiveId" clId="{5D035FE9-61B1-4071-829D-01697E5EC078}" dt="2024-01-03T06:54:31.621" v="2053" actId="164"/>
          <ac:spMkLst>
            <pc:docMk/>
            <pc:sldMk cId="2691735046" sldId="309"/>
            <ac:spMk id="84" creationId="{682F5550-133C-BB6B-52EB-23ED607C505D}"/>
          </ac:spMkLst>
        </pc:spChg>
        <pc:spChg chg="mod">
          <ac:chgData name="design studio moara" userId="bb76c698d5ed7a70" providerId="LiveId" clId="{5D035FE9-61B1-4071-829D-01697E5EC078}" dt="2024-01-03T06:43:14.968" v="1529"/>
          <ac:spMkLst>
            <pc:docMk/>
            <pc:sldMk cId="2691735046" sldId="309"/>
            <ac:spMk id="87" creationId="{E8C5B0F3-209A-4265-ECE1-34C848E2E55D}"/>
          </ac:spMkLst>
        </pc:spChg>
        <pc:spChg chg="mod">
          <ac:chgData name="design studio moara" userId="bb76c698d5ed7a70" providerId="LiveId" clId="{5D035FE9-61B1-4071-829D-01697E5EC078}" dt="2024-01-03T06:43:14.968" v="1529"/>
          <ac:spMkLst>
            <pc:docMk/>
            <pc:sldMk cId="2691735046" sldId="309"/>
            <ac:spMk id="88" creationId="{0983068E-3BF6-11CB-CCE8-49DA1520074E}"/>
          </ac:spMkLst>
        </pc:spChg>
        <pc:spChg chg="mod">
          <ac:chgData name="design studio moara" userId="bb76c698d5ed7a70" providerId="LiveId" clId="{5D035FE9-61B1-4071-829D-01697E5EC078}" dt="2024-01-03T06:43:14.968" v="1529"/>
          <ac:spMkLst>
            <pc:docMk/>
            <pc:sldMk cId="2691735046" sldId="309"/>
            <ac:spMk id="89" creationId="{B3917B51-C2E1-8BE2-7BD6-A9896EC761BA}"/>
          </ac:spMkLst>
        </pc:spChg>
        <pc:spChg chg="mod">
          <ac:chgData name="design studio moara" userId="bb76c698d5ed7a70" providerId="LiveId" clId="{5D035FE9-61B1-4071-829D-01697E5EC078}" dt="2024-01-03T06:43:14.968" v="1529"/>
          <ac:spMkLst>
            <pc:docMk/>
            <pc:sldMk cId="2691735046" sldId="309"/>
            <ac:spMk id="90" creationId="{FED7D1E8-719C-9B6D-AF7F-6E6F858B677C}"/>
          </ac:spMkLst>
        </pc:spChg>
        <pc:spChg chg="mod">
          <ac:chgData name="design studio moara" userId="bb76c698d5ed7a70" providerId="LiveId" clId="{5D035FE9-61B1-4071-829D-01697E5EC078}" dt="2024-01-03T06:43:14.968" v="1529"/>
          <ac:spMkLst>
            <pc:docMk/>
            <pc:sldMk cId="2691735046" sldId="309"/>
            <ac:spMk id="92" creationId="{841B5586-0A79-2388-B687-B62BA9D1182F}"/>
          </ac:spMkLst>
        </pc:spChg>
        <pc:spChg chg="mod">
          <ac:chgData name="design studio moara" userId="bb76c698d5ed7a70" providerId="LiveId" clId="{5D035FE9-61B1-4071-829D-01697E5EC078}" dt="2024-01-03T06:43:21.233" v="1531"/>
          <ac:spMkLst>
            <pc:docMk/>
            <pc:sldMk cId="2691735046" sldId="309"/>
            <ac:spMk id="95" creationId="{35306242-9A97-DCE3-1976-6E5105BEDDCB}"/>
          </ac:spMkLst>
        </pc:spChg>
        <pc:spChg chg="mod">
          <ac:chgData name="design studio moara" userId="bb76c698d5ed7a70" providerId="LiveId" clId="{5D035FE9-61B1-4071-829D-01697E5EC078}" dt="2024-01-03T06:43:21.233" v="1531"/>
          <ac:spMkLst>
            <pc:docMk/>
            <pc:sldMk cId="2691735046" sldId="309"/>
            <ac:spMk id="96" creationId="{0EC35FB7-DBC6-9C2F-FFC8-613E139FAAE2}"/>
          </ac:spMkLst>
        </pc:spChg>
        <pc:spChg chg="mod">
          <ac:chgData name="design studio moara" userId="bb76c698d5ed7a70" providerId="LiveId" clId="{5D035FE9-61B1-4071-829D-01697E5EC078}" dt="2024-01-03T06:43:21.233" v="1531"/>
          <ac:spMkLst>
            <pc:docMk/>
            <pc:sldMk cId="2691735046" sldId="309"/>
            <ac:spMk id="97" creationId="{F9AFF131-CC77-7D2F-F411-88F2E6F7E0D6}"/>
          </ac:spMkLst>
        </pc:spChg>
        <pc:spChg chg="mod">
          <ac:chgData name="design studio moara" userId="bb76c698d5ed7a70" providerId="LiveId" clId="{5D035FE9-61B1-4071-829D-01697E5EC078}" dt="2024-01-03T06:43:21.233" v="1531"/>
          <ac:spMkLst>
            <pc:docMk/>
            <pc:sldMk cId="2691735046" sldId="309"/>
            <ac:spMk id="98" creationId="{8ED1AAAF-B49B-0ED1-CE7A-CCEDCF6B1FE6}"/>
          </ac:spMkLst>
        </pc:spChg>
        <pc:spChg chg="mod">
          <ac:chgData name="design studio moara" userId="bb76c698d5ed7a70" providerId="LiveId" clId="{5D035FE9-61B1-4071-829D-01697E5EC078}" dt="2024-01-03T06:43:21.233" v="1531"/>
          <ac:spMkLst>
            <pc:docMk/>
            <pc:sldMk cId="2691735046" sldId="309"/>
            <ac:spMk id="100" creationId="{959718C0-A29C-11E3-4E3A-B52FB745A141}"/>
          </ac:spMkLst>
        </pc:spChg>
        <pc:spChg chg="mod">
          <ac:chgData name="design studio moara" userId="bb76c698d5ed7a70" providerId="LiveId" clId="{5D035FE9-61B1-4071-829D-01697E5EC078}" dt="2024-01-03T06:44:02.093" v="1613"/>
          <ac:spMkLst>
            <pc:docMk/>
            <pc:sldMk cId="2691735046" sldId="309"/>
            <ac:spMk id="103" creationId="{66DC1663-6720-F76A-1644-BAB7340E4990}"/>
          </ac:spMkLst>
        </pc:spChg>
        <pc:spChg chg="mod">
          <ac:chgData name="design studio moara" userId="bb76c698d5ed7a70" providerId="LiveId" clId="{5D035FE9-61B1-4071-829D-01697E5EC078}" dt="2024-01-03T06:44:02.093" v="1613"/>
          <ac:spMkLst>
            <pc:docMk/>
            <pc:sldMk cId="2691735046" sldId="309"/>
            <ac:spMk id="104" creationId="{4DA3DB1D-ED35-DD0B-EF91-0557DA8973EE}"/>
          </ac:spMkLst>
        </pc:spChg>
        <pc:spChg chg="mod">
          <ac:chgData name="design studio moara" userId="bb76c698d5ed7a70" providerId="LiveId" clId="{5D035FE9-61B1-4071-829D-01697E5EC078}" dt="2024-01-03T06:44:02.093" v="1613"/>
          <ac:spMkLst>
            <pc:docMk/>
            <pc:sldMk cId="2691735046" sldId="309"/>
            <ac:spMk id="105" creationId="{C0F61719-CA4E-DB83-EADD-BB74C8C84732}"/>
          </ac:spMkLst>
        </pc:spChg>
        <pc:spChg chg="mod">
          <ac:chgData name="design studio moara" userId="bb76c698d5ed7a70" providerId="LiveId" clId="{5D035FE9-61B1-4071-829D-01697E5EC078}" dt="2024-01-03T06:44:02.093" v="1613"/>
          <ac:spMkLst>
            <pc:docMk/>
            <pc:sldMk cId="2691735046" sldId="309"/>
            <ac:spMk id="106" creationId="{63B9BE3C-FD78-D2FC-7A56-55BE8A6AEFEA}"/>
          </ac:spMkLst>
        </pc:spChg>
        <pc:spChg chg="mod">
          <ac:chgData name="design studio moara" userId="bb76c698d5ed7a70" providerId="LiveId" clId="{5D035FE9-61B1-4071-829D-01697E5EC078}" dt="2024-01-03T06:44:02.093" v="1613"/>
          <ac:spMkLst>
            <pc:docMk/>
            <pc:sldMk cId="2691735046" sldId="309"/>
            <ac:spMk id="108" creationId="{CE1058D9-3B96-A8A3-3CFA-C4DE534B5A61}"/>
          </ac:spMkLst>
        </pc:spChg>
        <pc:spChg chg="mod">
          <ac:chgData name="design studio moara" userId="bb76c698d5ed7a70" providerId="LiveId" clId="{5D035FE9-61B1-4071-829D-01697E5EC078}" dt="2024-01-03T06:45:16.754" v="1684"/>
          <ac:spMkLst>
            <pc:docMk/>
            <pc:sldMk cId="2691735046" sldId="309"/>
            <ac:spMk id="112" creationId="{1A4F1ECF-5656-11CE-C01C-E09A016E8FDF}"/>
          </ac:spMkLst>
        </pc:spChg>
        <pc:spChg chg="mod">
          <ac:chgData name="design studio moara" userId="bb76c698d5ed7a70" providerId="LiveId" clId="{5D035FE9-61B1-4071-829D-01697E5EC078}" dt="2024-01-03T06:45:16.754" v="1684"/>
          <ac:spMkLst>
            <pc:docMk/>
            <pc:sldMk cId="2691735046" sldId="309"/>
            <ac:spMk id="113" creationId="{0A84A4CE-448D-9831-A0B8-AEDD7215C488}"/>
          </ac:spMkLst>
        </pc:spChg>
        <pc:spChg chg="mod">
          <ac:chgData name="design studio moara" userId="bb76c698d5ed7a70" providerId="LiveId" clId="{5D035FE9-61B1-4071-829D-01697E5EC078}" dt="2024-01-03T06:45:16.754" v="1684"/>
          <ac:spMkLst>
            <pc:docMk/>
            <pc:sldMk cId="2691735046" sldId="309"/>
            <ac:spMk id="114" creationId="{A0B093BE-F0AA-DF5D-115A-7E1FBC7364F1}"/>
          </ac:spMkLst>
        </pc:spChg>
        <pc:spChg chg="mod">
          <ac:chgData name="design studio moara" userId="bb76c698d5ed7a70" providerId="LiveId" clId="{5D035FE9-61B1-4071-829D-01697E5EC078}" dt="2024-01-03T06:45:16.754" v="1684"/>
          <ac:spMkLst>
            <pc:docMk/>
            <pc:sldMk cId="2691735046" sldId="309"/>
            <ac:spMk id="115" creationId="{1174CDF0-5840-7015-C8AE-1390C89A0C33}"/>
          </ac:spMkLst>
        </pc:spChg>
        <pc:spChg chg="mod">
          <ac:chgData name="design studio moara" userId="bb76c698d5ed7a70" providerId="LiveId" clId="{5D035FE9-61B1-4071-829D-01697E5EC078}" dt="2024-01-03T06:45:16.754" v="1684"/>
          <ac:spMkLst>
            <pc:docMk/>
            <pc:sldMk cId="2691735046" sldId="309"/>
            <ac:spMk id="117" creationId="{C75E7095-49CC-18B2-B956-A01AB343A23B}"/>
          </ac:spMkLst>
        </pc:spChg>
        <pc:spChg chg="mod">
          <ac:chgData name="design studio moara" userId="bb76c698d5ed7a70" providerId="LiveId" clId="{5D035FE9-61B1-4071-829D-01697E5EC078}" dt="2024-01-03T06:45:27.903" v="1690"/>
          <ac:spMkLst>
            <pc:docMk/>
            <pc:sldMk cId="2691735046" sldId="309"/>
            <ac:spMk id="120" creationId="{45415805-945B-3BA2-DA9F-11A8C7419B6E}"/>
          </ac:spMkLst>
        </pc:spChg>
        <pc:spChg chg="mod">
          <ac:chgData name="design studio moara" userId="bb76c698d5ed7a70" providerId="LiveId" clId="{5D035FE9-61B1-4071-829D-01697E5EC078}" dt="2024-01-03T06:45:27.903" v="1690"/>
          <ac:spMkLst>
            <pc:docMk/>
            <pc:sldMk cId="2691735046" sldId="309"/>
            <ac:spMk id="121" creationId="{54239C88-9C2D-89EC-BE4A-FCB4791FB7DF}"/>
          </ac:spMkLst>
        </pc:spChg>
        <pc:spChg chg="mod">
          <ac:chgData name="design studio moara" userId="bb76c698d5ed7a70" providerId="LiveId" clId="{5D035FE9-61B1-4071-829D-01697E5EC078}" dt="2024-01-03T06:45:27.903" v="1690"/>
          <ac:spMkLst>
            <pc:docMk/>
            <pc:sldMk cId="2691735046" sldId="309"/>
            <ac:spMk id="122" creationId="{8ABFABF4-026E-1783-4775-DA62630A4E15}"/>
          </ac:spMkLst>
        </pc:spChg>
        <pc:spChg chg="mod">
          <ac:chgData name="design studio moara" userId="bb76c698d5ed7a70" providerId="LiveId" clId="{5D035FE9-61B1-4071-829D-01697E5EC078}" dt="2024-01-03T06:45:27.903" v="1690"/>
          <ac:spMkLst>
            <pc:docMk/>
            <pc:sldMk cId="2691735046" sldId="309"/>
            <ac:spMk id="123" creationId="{F1A41EDC-F9D8-1013-C446-F9D06BDB8BE2}"/>
          </ac:spMkLst>
        </pc:spChg>
        <pc:spChg chg="mod">
          <ac:chgData name="design studio moara" userId="bb76c698d5ed7a70" providerId="LiveId" clId="{5D035FE9-61B1-4071-829D-01697E5EC078}" dt="2024-01-03T06:45:27.903" v="1690"/>
          <ac:spMkLst>
            <pc:docMk/>
            <pc:sldMk cId="2691735046" sldId="309"/>
            <ac:spMk id="125" creationId="{C8A5CB6E-2D2E-A8F3-2C90-531E4825F91F}"/>
          </ac:spMkLst>
        </pc:spChg>
        <pc:spChg chg="mod topLvl">
          <ac:chgData name="design studio moara" userId="bb76c698d5ed7a70" providerId="LiveId" clId="{5D035FE9-61B1-4071-829D-01697E5EC078}" dt="2024-01-03T06:48:54.034" v="1847" actId="20577"/>
          <ac:spMkLst>
            <pc:docMk/>
            <pc:sldMk cId="2691735046" sldId="309"/>
            <ac:spMk id="128" creationId="{BC592AD8-E802-DBAE-8341-92BA066126CB}"/>
          </ac:spMkLst>
        </pc:spChg>
        <pc:spChg chg="mod topLvl">
          <ac:chgData name="design studio moara" userId="bb76c698d5ed7a70" providerId="LiveId" clId="{5D035FE9-61B1-4071-829D-01697E5EC078}" dt="2024-01-03T06:47:10.599" v="1822" actId="165"/>
          <ac:spMkLst>
            <pc:docMk/>
            <pc:sldMk cId="2691735046" sldId="309"/>
            <ac:spMk id="129" creationId="{2346885C-EEFF-FF94-7CD8-CE3A189D63A4}"/>
          </ac:spMkLst>
        </pc:spChg>
        <pc:spChg chg="mod topLvl">
          <ac:chgData name="design studio moara" userId="bb76c698d5ed7a70" providerId="LiveId" clId="{5D035FE9-61B1-4071-829D-01697E5EC078}" dt="2024-01-03T06:48:24.901" v="1839" actId="14100"/>
          <ac:spMkLst>
            <pc:docMk/>
            <pc:sldMk cId="2691735046" sldId="309"/>
            <ac:spMk id="130" creationId="{ACF332EA-6F33-336A-1C13-CFFF78145701}"/>
          </ac:spMkLst>
        </pc:spChg>
        <pc:spChg chg="mod topLvl">
          <ac:chgData name="design studio moara" userId="bb76c698d5ed7a70" providerId="LiveId" clId="{5D035FE9-61B1-4071-829D-01697E5EC078}" dt="2024-01-03T06:48:29.001" v="1840" actId="1076"/>
          <ac:spMkLst>
            <pc:docMk/>
            <pc:sldMk cId="2691735046" sldId="309"/>
            <ac:spMk id="131" creationId="{91E9D369-59CD-8B9F-3179-9F0636D7BCA2}"/>
          </ac:spMkLst>
        </pc:spChg>
        <pc:spChg chg="mod topLvl">
          <ac:chgData name="design studio moara" userId="bb76c698d5ed7a70" providerId="LiveId" clId="{5D035FE9-61B1-4071-829D-01697E5EC078}" dt="2024-01-03T06:48:16.818" v="1836" actId="12789"/>
          <ac:spMkLst>
            <pc:docMk/>
            <pc:sldMk cId="2691735046" sldId="309"/>
            <ac:spMk id="133" creationId="{8EC24804-0A4B-C857-3740-A23AE12415EC}"/>
          </ac:spMkLst>
        </pc:spChg>
        <pc:spChg chg="mod topLvl">
          <ac:chgData name="design studio moara" userId="bb76c698d5ed7a70" providerId="LiveId" clId="{5D035FE9-61B1-4071-829D-01697E5EC078}" dt="2024-01-03T06:48:58.161" v="1849" actId="20577"/>
          <ac:spMkLst>
            <pc:docMk/>
            <pc:sldMk cId="2691735046" sldId="309"/>
            <ac:spMk id="136" creationId="{3CBE73B4-3980-C014-8B87-364F81A9282D}"/>
          </ac:spMkLst>
        </pc:spChg>
        <pc:spChg chg="mod topLvl">
          <ac:chgData name="design studio moara" userId="bb76c698d5ed7a70" providerId="LiveId" clId="{5D035FE9-61B1-4071-829D-01697E5EC078}" dt="2024-01-03T06:47:10.599" v="1822" actId="165"/>
          <ac:spMkLst>
            <pc:docMk/>
            <pc:sldMk cId="2691735046" sldId="309"/>
            <ac:spMk id="137" creationId="{B8F6157D-77A7-8963-C896-0BAA26FD9532}"/>
          </ac:spMkLst>
        </pc:spChg>
        <pc:spChg chg="mod topLvl">
          <ac:chgData name="design studio moara" userId="bb76c698d5ed7a70" providerId="LiveId" clId="{5D035FE9-61B1-4071-829D-01697E5EC078}" dt="2024-01-03T06:48:47.855" v="1845" actId="1035"/>
          <ac:spMkLst>
            <pc:docMk/>
            <pc:sldMk cId="2691735046" sldId="309"/>
            <ac:spMk id="138" creationId="{59CF1462-7379-2B6D-C80A-5F19EEB75E7C}"/>
          </ac:spMkLst>
        </pc:spChg>
        <pc:spChg chg="mod topLvl">
          <ac:chgData name="design studio moara" userId="bb76c698d5ed7a70" providerId="LiveId" clId="{5D035FE9-61B1-4071-829D-01697E5EC078}" dt="2024-01-03T06:48:47.855" v="1845" actId="1035"/>
          <ac:spMkLst>
            <pc:docMk/>
            <pc:sldMk cId="2691735046" sldId="309"/>
            <ac:spMk id="139" creationId="{413F4F72-BACB-35E8-16B2-6B4BA2DFE8C3}"/>
          </ac:spMkLst>
        </pc:spChg>
        <pc:spChg chg="add del mod topLvl">
          <ac:chgData name="design studio moara" userId="bb76c698d5ed7a70" providerId="LiveId" clId="{5D035FE9-61B1-4071-829D-01697E5EC078}" dt="2024-01-03T06:48:10.131" v="1834" actId="12789"/>
          <ac:spMkLst>
            <pc:docMk/>
            <pc:sldMk cId="2691735046" sldId="309"/>
            <ac:spMk id="141" creationId="{50BC06C1-BC41-2B8A-FAD6-894A0B4982C2}"/>
          </ac:spMkLst>
        </pc:spChg>
        <pc:spChg chg="add del mod topLvl">
          <ac:chgData name="design studio moara" userId="bb76c698d5ed7a70" providerId="LiveId" clId="{5D035FE9-61B1-4071-829D-01697E5EC078}" dt="2024-01-03T06:55:34.673" v="2075" actId="478"/>
          <ac:spMkLst>
            <pc:docMk/>
            <pc:sldMk cId="2691735046" sldId="309"/>
            <ac:spMk id="149" creationId="{7D2927BF-BD30-5D42-1812-591C54494C04}"/>
          </ac:spMkLst>
        </pc:spChg>
        <pc:spChg chg="add del mod">
          <ac:chgData name="design studio moara" userId="bb76c698d5ed7a70" providerId="LiveId" clId="{5D035FE9-61B1-4071-829D-01697E5EC078}" dt="2024-01-03T06:55:34.673" v="2075" actId="478"/>
          <ac:spMkLst>
            <pc:docMk/>
            <pc:sldMk cId="2691735046" sldId="309"/>
            <ac:spMk id="151" creationId="{C360B46A-C188-D334-C057-1C04EE0F0FDF}"/>
          </ac:spMkLst>
        </pc:spChg>
        <pc:spChg chg="add del mod">
          <ac:chgData name="design studio moara" userId="bb76c698d5ed7a70" providerId="LiveId" clId="{5D035FE9-61B1-4071-829D-01697E5EC078}" dt="2024-01-03T06:55:34.673" v="2075" actId="478"/>
          <ac:spMkLst>
            <pc:docMk/>
            <pc:sldMk cId="2691735046" sldId="309"/>
            <ac:spMk id="152" creationId="{800B144D-11EE-EEEF-6FF8-16AA6E12CDEB}"/>
          </ac:spMkLst>
        </pc:spChg>
        <pc:spChg chg="mod">
          <ac:chgData name="design studio moara" userId="bb76c698d5ed7a70" providerId="LiveId" clId="{5D035FE9-61B1-4071-829D-01697E5EC078}" dt="2024-01-03T06:55:51.764" v="2080"/>
          <ac:spMkLst>
            <pc:docMk/>
            <pc:sldMk cId="2691735046" sldId="309"/>
            <ac:spMk id="155" creationId="{864B4618-48BF-39F8-6E99-32EB8319D4A0}"/>
          </ac:spMkLst>
        </pc:spChg>
        <pc:spChg chg="mod">
          <ac:chgData name="design studio moara" userId="bb76c698d5ed7a70" providerId="LiveId" clId="{5D035FE9-61B1-4071-829D-01697E5EC078}" dt="2024-01-03T06:55:51.764" v="2080"/>
          <ac:spMkLst>
            <pc:docMk/>
            <pc:sldMk cId="2691735046" sldId="309"/>
            <ac:spMk id="156" creationId="{AA2A446B-F57A-C225-6574-F4133EBF6E9E}"/>
          </ac:spMkLst>
        </pc:spChg>
        <pc:spChg chg="mod">
          <ac:chgData name="design studio moara" userId="bb76c698d5ed7a70" providerId="LiveId" clId="{5D035FE9-61B1-4071-829D-01697E5EC078}" dt="2024-01-03T06:55:51.764" v="2080"/>
          <ac:spMkLst>
            <pc:docMk/>
            <pc:sldMk cId="2691735046" sldId="309"/>
            <ac:spMk id="157" creationId="{D0104162-5A1C-6A22-7AE5-EB9881DBF259}"/>
          </ac:spMkLst>
        </pc:spChg>
        <pc:spChg chg="mod">
          <ac:chgData name="design studio moara" userId="bb76c698d5ed7a70" providerId="LiveId" clId="{5D035FE9-61B1-4071-829D-01697E5EC078}" dt="2024-01-03T06:55:51.764" v="2080"/>
          <ac:spMkLst>
            <pc:docMk/>
            <pc:sldMk cId="2691735046" sldId="309"/>
            <ac:spMk id="161" creationId="{70AFA236-D36E-663A-BD5F-1A0B17C67AA9}"/>
          </ac:spMkLst>
        </pc:spChg>
        <pc:spChg chg="mod">
          <ac:chgData name="design studio moara" userId="bb76c698d5ed7a70" providerId="LiveId" clId="{5D035FE9-61B1-4071-829D-01697E5EC078}" dt="2024-01-03T06:55:51.764" v="2080"/>
          <ac:spMkLst>
            <pc:docMk/>
            <pc:sldMk cId="2691735046" sldId="309"/>
            <ac:spMk id="162" creationId="{FDBF9ABC-04F9-DFA2-EB2D-171D475B6A33}"/>
          </ac:spMkLst>
        </pc:spChg>
        <pc:spChg chg="mod">
          <ac:chgData name="design studio moara" userId="bb76c698d5ed7a70" providerId="LiveId" clId="{5D035FE9-61B1-4071-829D-01697E5EC078}" dt="2024-01-03T06:55:51.764" v="2080"/>
          <ac:spMkLst>
            <pc:docMk/>
            <pc:sldMk cId="2691735046" sldId="309"/>
            <ac:spMk id="163" creationId="{6CE9E892-6345-02F7-E4BF-947A5F2BFDB0}"/>
          </ac:spMkLst>
        </pc:spChg>
        <pc:grpChg chg="add del mod">
          <ac:chgData name="design studio moara" userId="bb76c698d5ed7a70" providerId="LiveId" clId="{5D035FE9-61B1-4071-829D-01697E5EC078}" dt="2024-01-03T06:26:49.022" v="970" actId="165"/>
          <ac:grpSpMkLst>
            <pc:docMk/>
            <pc:sldMk cId="2691735046" sldId="309"/>
            <ac:grpSpMk id="41" creationId="{3A1E42EB-1695-E9C4-C941-39CAD0918591}"/>
          </ac:grpSpMkLst>
        </pc:grpChg>
        <pc:grpChg chg="add del mod">
          <ac:chgData name="design studio moara" userId="bb76c698d5ed7a70" providerId="LiveId" clId="{5D035FE9-61B1-4071-829D-01697E5EC078}" dt="2024-01-03T06:29:08.125" v="1053" actId="165"/>
          <ac:grpSpMkLst>
            <pc:docMk/>
            <pc:sldMk cId="2691735046" sldId="309"/>
            <ac:grpSpMk id="43" creationId="{246FAFD5-D825-3ED0-F139-3FF1BC5E009A}"/>
          </ac:grpSpMkLst>
        </pc:grpChg>
        <pc:grpChg chg="add del mod">
          <ac:chgData name="design studio moara" userId="bb76c698d5ed7a70" providerId="LiveId" clId="{5D035FE9-61B1-4071-829D-01697E5EC078}" dt="2024-01-03T06:29:37.943" v="1115" actId="165"/>
          <ac:grpSpMkLst>
            <pc:docMk/>
            <pc:sldMk cId="2691735046" sldId="309"/>
            <ac:grpSpMk id="44" creationId="{D0D0BFFA-CFDF-A082-661F-50812A4F32E7}"/>
          </ac:grpSpMkLst>
        </pc:grpChg>
        <pc:grpChg chg="add del mod">
          <ac:chgData name="design studio moara" userId="bb76c698d5ed7a70" providerId="LiveId" clId="{5D035FE9-61B1-4071-829D-01697E5EC078}" dt="2024-01-03T06:33:22.880" v="1251" actId="478"/>
          <ac:grpSpMkLst>
            <pc:docMk/>
            <pc:sldMk cId="2691735046" sldId="309"/>
            <ac:grpSpMk id="46" creationId="{C4F4DB5B-48E1-91F9-225C-362B10180F19}"/>
          </ac:grpSpMkLst>
        </pc:grpChg>
        <pc:grpChg chg="mod">
          <ac:chgData name="design studio moara" userId="bb76c698d5ed7a70" providerId="LiveId" clId="{5D035FE9-61B1-4071-829D-01697E5EC078}" dt="2024-01-03T06:31:08.614" v="1172"/>
          <ac:grpSpMkLst>
            <pc:docMk/>
            <pc:sldMk cId="2691735046" sldId="309"/>
            <ac:grpSpMk id="47" creationId="{B553DF99-EF42-3675-63C7-3E5DF7D11D71}"/>
          </ac:grpSpMkLst>
        </pc:grpChg>
        <pc:grpChg chg="mod">
          <ac:chgData name="design studio moara" userId="bb76c698d5ed7a70" providerId="LiveId" clId="{5D035FE9-61B1-4071-829D-01697E5EC078}" dt="2024-01-03T06:31:08.614" v="1172"/>
          <ac:grpSpMkLst>
            <pc:docMk/>
            <pc:sldMk cId="2691735046" sldId="309"/>
            <ac:grpSpMk id="49" creationId="{77DC99C9-118D-1A99-DA7E-BE45DDDEEA10}"/>
          </ac:grpSpMkLst>
        </pc:grpChg>
        <pc:grpChg chg="add del mod">
          <ac:chgData name="design studio moara" userId="bb76c698d5ed7a70" providerId="LiveId" clId="{5D035FE9-61B1-4071-829D-01697E5EC078}" dt="2024-01-03T06:37:37.813" v="1318" actId="165"/>
          <ac:grpSpMkLst>
            <pc:docMk/>
            <pc:sldMk cId="2691735046" sldId="309"/>
            <ac:grpSpMk id="55" creationId="{B87AD6C9-4D9A-6D05-D69B-9694ECC4E5E9}"/>
          </ac:grpSpMkLst>
        </pc:grpChg>
        <pc:grpChg chg="add del mod">
          <ac:chgData name="design studio moara" userId="bb76c698d5ed7a70" providerId="LiveId" clId="{5D035FE9-61B1-4071-829D-01697E5EC078}" dt="2024-01-03T06:33:41.893" v="1259" actId="478"/>
          <ac:grpSpMkLst>
            <pc:docMk/>
            <pc:sldMk cId="2691735046" sldId="309"/>
            <ac:grpSpMk id="59" creationId="{ADAB8715-6C12-0A27-51B2-EECF73067755}"/>
          </ac:grpSpMkLst>
        </pc:grpChg>
        <pc:grpChg chg="add mod ord topLvl">
          <ac:chgData name="design studio moara" userId="bb76c698d5ed7a70" providerId="LiveId" clId="{5D035FE9-61B1-4071-829D-01697E5EC078}" dt="2024-01-03T06:54:31.621" v="2053" actId="164"/>
          <ac:grpSpMkLst>
            <pc:docMk/>
            <pc:sldMk cId="2691735046" sldId="309"/>
            <ac:grpSpMk id="66" creationId="{332F56E2-E1FD-9024-6B5D-2B951F383F4D}"/>
          </ac:grpSpMkLst>
        </pc:grpChg>
        <pc:grpChg chg="add del mod">
          <ac:chgData name="design studio moara" userId="bb76c698d5ed7a70" providerId="LiveId" clId="{5D035FE9-61B1-4071-829D-01697E5EC078}" dt="2024-01-03T06:35:42.624" v="1299" actId="478"/>
          <ac:grpSpMkLst>
            <pc:docMk/>
            <pc:sldMk cId="2691735046" sldId="309"/>
            <ac:grpSpMk id="68" creationId="{044ED6BE-9654-64EE-D643-61EBB67437A8}"/>
          </ac:grpSpMkLst>
        </pc:grpChg>
        <pc:grpChg chg="add del mod">
          <ac:chgData name="design studio moara" userId="bb76c698d5ed7a70" providerId="LiveId" clId="{5D035FE9-61B1-4071-829D-01697E5EC078}" dt="2024-01-03T06:35:42.624" v="1299" actId="478"/>
          <ac:grpSpMkLst>
            <pc:docMk/>
            <pc:sldMk cId="2691735046" sldId="309"/>
            <ac:grpSpMk id="71" creationId="{8254068A-06E1-4084-45BA-39EC319701E3}"/>
          </ac:grpSpMkLst>
        </pc:grpChg>
        <pc:grpChg chg="add mod">
          <ac:chgData name="design studio moara" userId="bb76c698d5ed7a70" providerId="LiveId" clId="{5D035FE9-61B1-4071-829D-01697E5EC078}" dt="2024-01-03T06:56:25.641" v="2096" actId="14100"/>
          <ac:grpSpMkLst>
            <pc:docMk/>
            <pc:sldMk cId="2691735046" sldId="309"/>
            <ac:grpSpMk id="75" creationId="{BB3B8284-A519-EAD8-460D-7AC3A5A1EBDF}"/>
          </ac:grpSpMkLst>
        </pc:grpChg>
        <pc:grpChg chg="add del mod">
          <ac:chgData name="design studio moara" userId="bb76c698d5ed7a70" providerId="LiveId" clId="{5D035FE9-61B1-4071-829D-01697E5EC078}" dt="2024-01-03T06:50:28.537" v="1855" actId="165"/>
          <ac:grpSpMkLst>
            <pc:docMk/>
            <pc:sldMk cId="2691735046" sldId="309"/>
            <ac:grpSpMk id="76" creationId="{39C616C4-65B5-2C66-903F-5CECB98DFA18}"/>
          </ac:grpSpMkLst>
        </pc:grpChg>
        <pc:grpChg chg="add del mod">
          <ac:chgData name="design studio moara" userId="bb76c698d5ed7a70" providerId="LiveId" clId="{5D035FE9-61B1-4071-829D-01697E5EC078}" dt="2024-01-03T06:42:11.926" v="1507" actId="478"/>
          <ac:grpSpMkLst>
            <pc:docMk/>
            <pc:sldMk cId="2691735046" sldId="309"/>
            <ac:grpSpMk id="79" creationId="{6D8D958E-B7F5-8A7B-24FE-12705AC44A0B}"/>
          </ac:grpSpMkLst>
        </pc:grpChg>
        <pc:grpChg chg="add del mod">
          <ac:chgData name="design studio moara" userId="bb76c698d5ed7a70" providerId="LiveId" clId="{5D035FE9-61B1-4071-829D-01697E5EC078}" dt="2024-01-03T06:44:49.861" v="1670" actId="165"/>
          <ac:grpSpMkLst>
            <pc:docMk/>
            <pc:sldMk cId="2691735046" sldId="309"/>
            <ac:grpSpMk id="85" creationId="{CED461D6-AE1B-43BF-AAD0-583F0D442EE8}"/>
          </ac:grpSpMkLst>
        </pc:grpChg>
        <pc:grpChg chg="add del mod">
          <ac:chgData name="design studio moara" userId="bb76c698d5ed7a70" providerId="LiveId" clId="{5D035FE9-61B1-4071-829D-01697E5EC078}" dt="2024-01-03T06:44:32.050" v="1662" actId="478"/>
          <ac:grpSpMkLst>
            <pc:docMk/>
            <pc:sldMk cId="2691735046" sldId="309"/>
            <ac:grpSpMk id="86" creationId="{65D5B983-343B-1058-B77C-EFDB4A5BDEB4}"/>
          </ac:grpSpMkLst>
        </pc:grpChg>
        <pc:grpChg chg="mod">
          <ac:chgData name="design studio moara" userId="bb76c698d5ed7a70" providerId="LiveId" clId="{5D035FE9-61B1-4071-829D-01697E5EC078}" dt="2024-01-03T06:43:14.968" v="1529"/>
          <ac:grpSpMkLst>
            <pc:docMk/>
            <pc:sldMk cId="2691735046" sldId="309"/>
            <ac:grpSpMk id="91" creationId="{CB45AB65-6467-BC7D-5699-F72B582A0BF5}"/>
          </ac:grpSpMkLst>
        </pc:grpChg>
        <pc:grpChg chg="add del mod">
          <ac:chgData name="design studio moara" userId="bb76c698d5ed7a70" providerId="LiveId" clId="{5D035FE9-61B1-4071-829D-01697E5EC078}" dt="2024-01-03T06:43:56.098" v="1612" actId="478"/>
          <ac:grpSpMkLst>
            <pc:docMk/>
            <pc:sldMk cId="2691735046" sldId="309"/>
            <ac:grpSpMk id="94" creationId="{D2530AA4-7943-9403-1DF5-BFB7C7DF1883}"/>
          </ac:grpSpMkLst>
        </pc:grpChg>
        <pc:grpChg chg="mod">
          <ac:chgData name="design studio moara" userId="bb76c698d5ed7a70" providerId="LiveId" clId="{5D035FE9-61B1-4071-829D-01697E5EC078}" dt="2024-01-03T06:43:21.233" v="1531"/>
          <ac:grpSpMkLst>
            <pc:docMk/>
            <pc:sldMk cId="2691735046" sldId="309"/>
            <ac:grpSpMk id="99" creationId="{890197B3-CE16-9E19-5121-7A24B5C382A8}"/>
          </ac:grpSpMkLst>
        </pc:grpChg>
        <pc:grpChg chg="add del mod">
          <ac:chgData name="design studio moara" userId="bb76c698d5ed7a70" providerId="LiveId" clId="{5D035FE9-61B1-4071-829D-01697E5EC078}" dt="2024-01-03T06:44:33.205" v="1663" actId="478"/>
          <ac:grpSpMkLst>
            <pc:docMk/>
            <pc:sldMk cId="2691735046" sldId="309"/>
            <ac:grpSpMk id="102" creationId="{6AF4BDCD-16BD-8638-3CBE-0490097654C4}"/>
          </ac:grpSpMkLst>
        </pc:grpChg>
        <pc:grpChg chg="mod">
          <ac:chgData name="design studio moara" userId="bb76c698d5ed7a70" providerId="LiveId" clId="{5D035FE9-61B1-4071-829D-01697E5EC078}" dt="2024-01-03T06:44:02.093" v="1613"/>
          <ac:grpSpMkLst>
            <pc:docMk/>
            <pc:sldMk cId="2691735046" sldId="309"/>
            <ac:grpSpMk id="107" creationId="{1DC927B1-47C1-593E-C59F-711CC39B819B}"/>
          </ac:grpSpMkLst>
        </pc:grpChg>
        <pc:grpChg chg="add del mod">
          <ac:chgData name="design studio moara" userId="bb76c698d5ed7a70" providerId="LiveId" clId="{5D035FE9-61B1-4071-829D-01697E5EC078}" dt="2024-01-03T06:54:26.812" v="2052" actId="165"/>
          <ac:grpSpMkLst>
            <pc:docMk/>
            <pc:sldMk cId="2691735046" sldId="309"/>
            <ac:grpSpMk id="110" creationId="{366DE149-7124-AA74-B5B7-E58BA2DF5B6D}"/>
          </ac:grpSpMkLst>
        </pc:grpChg>
        <pc:grpChg chg="add del mod">
          <ac:chgData name="design studio moara" userId="bb76c698d5ed7a70" providerId="LiveId" clId="{5D035FE9-61B1-4071-829D-01697E5EC078}" dt="2024-01-03T06:45:45.693" v="1694" actId="478"/>
          <ac:grpSpMkLst>
            <pc:docMk/>
            <pc:sldMk cId="2691735046" sldId="309"/>
            <ac:grpSpMk id="111" creationId="{2EBFE366-13BC-69FF-769F-194E696056F0}"/>
          </ac:grpSpMkLst>
        </pc:grpChg>
        <pc:grpChg chg="mod">
          <ac:chgData name="design studio moara" userId="bb76c698d5ed7a70" providerId="LiveId" clId="{5D035FE9-61B1-4071-829D-01697E5EC078}" dt="2024-01-03T06:45:16.754" v="1684"/>
          <ac:grpSpMkLst>
            <pc:docMk/>
            <pc:sldMk cId="2691735046" sldId="309"/>
            <ac:grpSpMk id="116" creationId="{82703FE2-684F-95F7-9940-C2444D02A4F3}"/>
          </ac:grpSpMkLst>
        </pc:grpChg>
        <pc:grpChg chg="add del mod">
          <ac:chgData name="design studio moara" userId="bb76c698d5ed7a70" providerId="LiveId" clId="{5D035FE9-61B1-4071-829D-01697E5EC078}" dt="2024-01-03T06:45:45.693" v="1694" actId="478"/>
          <ac:grpSpMkLst>
            <pc:docMk/>
            <pc:sldMk cId="2691735046" sldId="309"/>
            <ac:grpSpMk id="119" creationId="{AD0689BB-C30F-6074-B88A-DA854BB5DF89}"/>
          </ac:grpSpMkLst>
        </pc:grpChg>
        <pc:grpChg chg="mod">
          <ac:chgData name="design studio moara" userId="bb76c698d5ed7a70" providerId="LiveId" clId="{5D035FE9-61B1-4071-829D-01697E5EC078}" dt="2024-01-03T06:45:27.903" v="1690"/>
          <ac:grpSpMkLst>
            <pc:docMk/>
            <pc:sldMk cId="2691735046" sldId="309"/>
            <ac:grpSpMk id="124" creationId="{5E7CEF1A-6320-131D-B861-D43DAFCDD832}"/>
          </ac:grpSpMkLst>
        </pc:grpChg>
        <pc:grpChg chg="add del mod">
          <ac:chgData name="design studio moara" userId="bb76c698d5ed7a70" providerId="LiveId" clId="{5D035FE9-61B1-4071-829D-01697E5EC078}" dt="2024-01-03T06:47:10.599" v="1822" actId="165"/>
          <ac:grpSpMkLst>
            <pc:docMk/>
            <pc:sldMk cId="2691735046" sldId="309"/>
            <ac:grpSpMk id="127" creationId="{36D0D64B-F1F0-E4EA-5861-DCB942131B65}"/>
          </ac:grpSpMkLst>
        </pc:grpChg>
        <pc:grpChg chg="del mod topLvl">
          <ac:chgData name="design studio moara" userId="bb76c698d5ed7a70" providerId="LiveId" clId="{5D035FE9-61B1-4071-829D-01697E5EC078}" dt="2024-01-03T06:47:17.539" v="1825" actId="478"/>
          <ac:grpSpMkLst>
            <pc:docMk/>
            <pc:sldMk cId="2691735046" sldId="309"/>
            <ac:grpSpMk id="132" creationId="{0C35E2A0-F40B-2716-871B-6B08E00C456F}"/>
          </ac:grpSpMkLst>
        </pc:grpChg>
        <pc:grpChg chg="add del mod">
          <ac:chgData name="design studio moara" userId="bb76c698d5ed7a70" providerId="LiveId" clId="{5D035FE9-61B1-4071-829D-01697E5EC078}" dt="2024-01-03T06:47:10.599" v="1822" actId="165"/>
          <ac:grpSpMkLst>
            <pc:docMk/>
            <pc:sldMk cId="2691735046" sldId="309"/>
            <ac:grpSpMk id="135" creationId="{0881021B-326A-7AEF-F013-BCC972018E55}"/>
          </ac:grpSpMkLst>
        </pc:grpChg>
        <pc:grpChg chg="add del mod topLvl">
          <ac:chgData name="design studio moara" userId="bb76c698d5ed7a70" providerId="LiveId" clId="{5D035FE9-61B1-4071-829D-01697E5EC078}" dt="2024-01-03T06:47:31.797" v="1828" actId="478"/>
          <ac:grpSpMkLst>
            <pc:docMk/>
            <pc:sldMk cId="2691735046" sldId="309"/>
            <ac:grpSpMk id="140" creationId="{8305A3E0-8932-C448-3262-9C71C5B81ABC}"/>
          </ac:grpSpMkLst>
        </pc:grpChg>
        <pc:grpChg chg="add mod">
          <ac:chgData name="design studio moara" userId="bb76c698d5ed7a70" providerId="LiveId" clId="{5D035FE9-61B1-4071-829D-01697E5EC078}" dt="2024-01-03T06:54:31.621" v="2053" actId="164"/>
          <ac:grpSpMkLst>
            <pc:docMk/>
            <pc:sldMk cId="2691735046" sldId="309"/>
            <ac:grpSpMk id="150" creationId="{07F832D7-5D2E-6F55-AA7A-87798CAACAA4}"/>
          </ac:grpSpMkLst>
        </pc:grpChg>
        <pc:grpChg chg="add del mod">
          <ac:chgData name="design studio moara" userId="bb76c698d5ed7a70" providerId="LiveId" clId="{5D035FE9-61B1-4071-829D-01697E5EC078}" dt="2024-01-03T06:57:51.742" v="2160" actId="165"/>
          <ac:grpSpMkLst>
            <pc:docMk/>
            <pc:sldMk cId="2691735046" sldId="309"/>
            <ac:grpSpMk id="153" creationId="{60EAF9F4-5299-67D7-B776-41461CC3A0DE}"/>
          </ac:grpSpMkLst>
        </pc:grpChg>
        <pc:grpChg chg="add del mod">
          <ac:chgData name="design studio moara" userId="bb76c698d5ed7a70" providerId="LiveId" clId="{5D035FE9-61B1-4071-829D-01697E5EC078}" dt="2024-01-03T06:56:27.685" v="2097" actId="478"/>
          <ac:grpSpMkLst>
            <pc:docMk/>
            <pc:sldMk cId="2691735046" sldId="309"/>
            <ac:grpSpMk id="154" creationId="{BC2D3F48-0D33-C7B9-B955-07CD2EEC7AFF}"/>
          </ac:grpSpMkLst>
        </pc:grpChg>
        <pc:picChg chg="add mod topLvl">
          <ac:chgData name="design studio moara" userId="bb76c698d5ed7a70" providerId="LiveId" clId="{5D035FE9-61B1-4071-829D-01697E5EC078}" dt="2024-01-03T06:57:51.742" v="2160" actId="165"/>
          <ac:picMkLst>
            <pc:docMk/>
            <pc:sldMk cId="2691735046" sldId="309"/>
            <ac:picMk id="37" creationId="{8D30B455-67F5-A9B0-EABD-02E144016740}"/>
          </ac:picMkLst>
        </pc:picChg>
        <pc:picChg chg="add mod topLvl">
          <ac:chgData name="design studio moara" userId="bb76c698d5ed7a70" providerId="LiveId" clId="{5D035FE9-61B1-4071-829D-01697E5EC078}" dt="2024-01-03T06:57:51.742" v="2160" actId="165"/>
          <ac:picMkLst>
            <pc:docMk/>
            <pc:sldMk cId="2691735046" sldId="309"/>
            <ac:picMk id="38" creationId="{ECD468B9-ED41-94A6-69D5-C16EAE3B203B}"/>
          </ac:picMkLst>
        </pc:picChg>
        <pc:picChg chg="add del mod topLvl">
          <ac:chgData name="design studio moara" userId="bb76c698d5ed7a70" providerId="LiveId" clId="{5D035FE9-61B1-4071-829D-01697E5EC078}" dt="2024-01-03T06:27:44.329" v="978" actId="478"/>
          <ac:picMkLst>
            <pc:docMk/>
            <pc:sldMk cId="2691735046" sldId="309"/>
            <ac:picMk id="39" creationId="{9EB6FD4F-0414-B1F8-540B-64D2EA8B9616}"/>
          </ac:picMkLst>
        </pc:picChg>
        <pc:picChg chg="add mod topLvl">
          <ac:chgData name="design studio moara" userId="bb76c698d5ed7a70" providerId="LiveId" clId="{5D035FE9-61B1-4071-829D-01697E5EC078}" dt="2024-01-03T06:57:51.742" v="2160" actId="165"/>
          <ac:picMkLst>
            <pc:docMk/>
            <pc:sldMk cId="2691735046" sldId="309"/>
            <ac:picMk id="40" creationId="{4874D831-589E-573E-448F-BC164CF4C889}"/>
          </ac:picMkLst>
        </pc:picChg>
        <pc:picChg chg="mod">
          <ac:chgData name="design studio moara" userId="bb76c698d5ed7a70" providerId="LiveId" clId="{5D035FE9-61B1-4071-829D-01697E5EC078}" dt="2024-01-03T06:31:08.614" v="1172"/>
          <ac:picMkLst>
            <pc:docMk/>
            <pc:sldMk cId="2691735046" sldId="309"/>
            <ac:picMk id="53" creationId="{71C0BDD4-1885-237E-12E5-DBB3F410310D}"/>
          </ac:picMkLst>
        </pc:picChg>
        <pc:picChg chg="add mod">
          <ac:chgData name="design studio moara" userId="bb76c698d5ed7a70" providerId="LiveId" clId="{5D035FE9-61B1-4071-829D-01697E5EC078}" dt="2024-01-03T06:54:26.812" v="2052" actId="165"/>
          <ac:picMkLst>
            <pc:docMk/>
            <pc:sldMk cId="2691735046" sldId="309"/>
            <ac:picMk id="65" creationId="{E6BE4EC1-3F0A-24BF-433C-88D5958BC9DC}"/>
          </ac:picMkLst>
        </pc:picChg>
        <pc:picChg chg="mod">
          <ac:chgData name="design studio moara" userId="bb76c698d5ed7a70" providerId="LiveId" clId="{5D035FE9-61B1-4071-829D-01697E5EC078}" dt="2024-01-03T06:35:23" v="1296"/>
          <ac:picMkLst>
            <pc:docMk/>
            <pc:sldMk cId="2691735046" sldId="309"/>
            <ac:picMk id="73" creationId="{54C892D6-8215-05AA-1B7D-9676E33BF975}"/>
          </ac:picMkLst>
        </pc:picChg>
        <pc:picChg chg="mod">
          <ac:chgData name="design studio moara" userId="bb76c698d5ed7a70" providerId="LiveId" clId="{5D035FE9-61B1-4071-829D-01697E5EC078}" dt="2024-01-03T06:40:33.666" v="1467"/>
          <ac:picMkLst>
            <pc:docMk/>
            <pc:sldMk cId="2691735046" sldId="309"/>
            <ac:picMk id="81" creationId="{92DF5B59-2FDB-7205-9959-142EBF71B83D}"/>
          </ac:picMkLst>
        </pc:picChg>
        <pc:picChg chg="mod">
          <ac:chgData name="design studio moara" userId="bb76c698d5ed7a70" providerId="LiveId" clId="{5D035FE9-61B1-4071-829D-01697E5EC078}" dt="2024-01-03T06:43:14.968" v="1529"/>
          <ac:picMkLst>
            <pc:docMk/>
            <pc:sldMk cId="2691735046" sldId="309"/>
            <ac:picMk id="93" creationId="{990CF0D4-E128-3828-EF1E-55CC1853C558}"/>
          </ac:picMkLst>
        </pc:picChg>
        <pc:picChg chg="mod">
          <ac:chgData name="design studio moara" userId="bb76c698d5ed7a70" providerId="LiveId" clId="{5D035FE9-61B1-4071-829D-01697E5EC078}" dt="2024-01-03T06:43:21.233" v="1531"/>
          <ac:picMkLst>
            <pc:docMk/>
            <pc:sldMk cId="2691735046" sldId="309"/>
            <ac:picMk id="101" creationId="{C0A9C436-FA7A-9694-93A1-27C9C811D29A}"/>
          </ac:picMkLst>
        </pc:picChg>
        <pc:picChg chg="mod">
          <ac:chgData name="design studio moara" userId="bb76c698d5ed7a70" providerId="LiveId" clId="{5D035FE9-61B1-4071-829D-01697E5EC078}" dt="2024-01-03T06:44:02.093" v="1613"/>
          <ac:picMkLst>
            <pc:docMk/>
            <pc:sldMk cId="2691735046" sldId="309"/>
            <ac:picMk id="109" creationId="{22DC27BC-F6B9-7096-1F11-D73ED7793C84}"/>
          </ac:picMkLst>
        </pc:picChg>
        <pc:picChg chg="mod">
          <ac:chgData name="design studio moara" userId="bb76c698d5ed7a70" providerId="LiveId" clId="{5D035FE9-61B1-4071-829D-01697E5EC078}" dt="2024-01-03T06:45:16.754" v="1684"/>
          <ac:picMkLst>
            <pc:docMk/>
            <pc:sldMk cId="2691735046" sldId="309"/>
            <ac:picMk id="118" creationId="{BBEF9393-220C-BC6E-91E0-7A328EB73924}"/>
          </ac:picMkLst>
        </pc:picChg>
        <pc:picChg chg="mod">
          <ac:chgData name="design studio moara" userId="bb76c698d5ed7a70" providerId="LiveId" clId="{5D035FE9-61B1-4071-829D-01697E5EC078}" dt="2024-01-03T06:45:27.903" v="1690"/>
          <ac:picMkLst>
            <pc:docMk/>
            <pc:sldMk cId="2691735046" sldId="309"/>
            <ac:picMk id="126" creationId="{3E03F8B5-96E9-898F-50E4-4CC82BF8BF3A}"/>
          </ac:picMkLst>
        </pc:picChg>
        <pc:picChg chg="del mod topLvl">
          <ac:chgData name="design studio moara" userId="bb76c698d5ed7a70" providerId="LiveId" clId="{5D035FE9-61B1-4071-829D-01697E5EC078}" dt="2024-01-03T06:47:17.539" v="1825" actId="478"/>
          <ac:picMkLst>
            <pc:docMk/>
            <pc:sldMk cId="2691735046" sldId="309"/>
            <ac:picMk id="134" creationId="{37B356D1-27B5-B8AE-6511-423DB2CA3B5F}"/>
          </ac:picMkLst>
        </pc:picChg>
        <pc:picChg chg="del mod topLvl">
          <ac:chgData name="design studio moara" userId="bb76c698d5ed7a70" providerId="LiveId" clId="{5D035FE9-61B1-4071-829D-01697E5EC078}" dt="2024-01-03T06:47:31.797" v="1828" actId="478"/>
          <ac:picMkLst>
            <pc:docMk/>
            <pc:sldMk cId="2691735046" sldId="309"/>
            <ac:picMk id="142" creationId="{C33C2E31-E91E-049E-F922-BFD5AD1F773F}"/>
          </ac:picMkLst>
        </pc:picChg>
        <pc:picChg chg="add mod">
          <ac:chgData name="design studio moara" userId="bb76c698d5ed7a70" providerId="LiveId" clId="{5D035FE9-61B1-4071-829D-01697E5EC078}" dt="2024-01-03T06:48:16.818" v="1836" actId="12789"/>
          <ac:picMkLst>
            <pc:docMk/>
            <pc:sldMk cId="2691735046" sldId="309"/>
            <ac:picMk id="143" creationId="{01E973DE-9AC8-8905-8C18-6A7A4A7B1382}"/>
          </ac:picMkLst>
        </pc:picChg>
        <pc:picChg chg="add mod">
          <ac:chgData name="design studio moara" userId="bb76c698d5ed7a70" providerId="LiveId" clId="{5D035FE9-61B1-4071-829D-01697E5EC078}" dt="2024-01-03T06:48:10.131" v="1834" actId="12789"/>
          <ac:picMkLst>
            <pc:docMk/>
            <pc:sldMk cId="2691735046" sldId="309"/>
            <ac:picMk id="144" creationId="{FA7B107A-E4F2-83AB-8DEE-79446F8C9C9B}"/>
          </ac:picMkLst>
        </pc:picChg>
        <pc:picChg chg="mod">
          <ac:chgData name="design studio moara" userId="bb76c698d5ed7a70" providerId="LiveId" clId="{5D035FE9-61B1-4071-829D-01697E5EC078}" dt="2024-01-03T06:55:51.764" v="2080"/>
          <ac:picMkLst>
            <pc:docMk/>
            <pc:sldMk cId="2691735046" sldId="309"/>
            <ac:picMk id="158" creationId="{715F424B-3A96-5646-1A9B-7B90C1C5C7E7}"/>
          </ac:picMkLst>
        </pc:picChg>
        <pc:picChg chg="mod">
          <ac:chgData name="design studio moara" userId="bb76c698d5ed7a70" providerId="LiveId" clId="{5D035FE9-61B1-4071-829D-01697E5EC078}" dt="2024-01-03T06:55:51.764" v="2080"/>
          <ac:picMkLst>
            <pc:docMk/>
            <pc:sldMk cId="2691735046" sldId="309"/>
            <ac:picMk id="159" creationId="{8F3222B6-AAA1-CE44-28C9-9F5DF576F3F1}"/>
          </ac:picMkLst>
        </pc:picChg>
        <pc:picChg chg="mod">
          <ac:chgData name="design studio moara" userId="bb76c698d5ed7a70" providerId="LiveId" clId="{5D035FE9-61B1-4071-829D-01697E5EC078}" dt="2024-01-03T06:55:51.764" v="2080"/>
          <ac:picMkLst>
            <pc:docMk/>
            <pc:sldMk cId="2691735046" sldId="309"/>
            <ac:picMk id="160" creationId="{881D1721-1A89-F5F7-CC4D-41C877EDF146}"/>
          </ac:picMkLst>
        </pc:picChg>
        <pc:cxnChg chg="add del mod">
          <ac:chgData name="design studio moara" userId="bb76c698d5ed7a70" providerId="LiveId" clId="{5D035FE9-61B1-4071-829D-01697E5EC078}" dt="2024-01-03T06:54:07.011" v="2035" actId="478"/>
          <ac:cxnSpMkLst>
            <pc:docMk/>
            <pc:sldMk cId="2691735046" sldId="309"/>
            <ac:cxnSpMk id="146" creationId="{2CD9E370-C762-DB1E-91DA-6A24801C6EBB}"/>
          </ac:cxnSpMkLst>
        </pc:cxnChg>
      </pc:sldChg>
      <pc:sldChg chg="addSp new del mod">
        <pc:chgData name="design studio moara" userId="bb76c698d5ed7a70" providerId="LiveId" clId="{5D035FE9-61B1-4071-829D-01697E5EC078}" dt="2024-01-03T07:42:10.739" v="3402" actId="47"/>
        <pc:sldMkLst>
          <pc:docMk/>
          <pc:sldMk cId="4280264605" sldId="310"/>
        </pc:sldMkLst>
        <pc:spChg chg="add">
          <ac:chgData name="design studio moara" userId="bb76c698d5ed7a70" providerId="LiveId" clId="{5D035FE9-61B1-4071-829D-01697E5EC078}" dt="2024-01-03T04:27:51.467" v="89" actId="22"/>
          <ac:spMkLst>
            <pc:docMk/>
            <pc:sldMk cId="4280264605" sldId="310"/>
            <ac:spMk id="3" creationId="{2D125598-5B62-A2B0-309E-1215351C2E5D}"/>
          </ac:spMkLst>
        </pc:spChg>
      </pc:sldChg>
      <pc:sldChg chg="addSp new del mod">
        <pc:chgData name="design studio moara" userId="bb76c698d5ed7a70" providerId="LiveId" clId="{5D035FE9-61B1-4071-829D-01697E5EC078}" dt="2024-01-03T07:50:45.307" v="3575" actId="47"/>
        <pc:sldMkLst>
          <pc:docMk/>
          <pc:sldMk cId="3279696178" sldId="311"/>
        </pc:sldMkLst>
        <pc:spChg chg="add">
          <ac:chgData name="design studio moara" userId="bb76c698d5ed7a70" providerId="LiveId" clId="{5D035FE9-61B1-4071-829D-01697E5EC078}" dt="2024-01-03T04:27:59.137" v="91" actId="22"/>
          <ac:spMkLst>
            <pc:docMk/>
            <pc:sldMk cId="3279696178" sldId="311"/>
            <ac:spMk id="3" creationId="{B9D1E7C4-53FF-54ED-C90B-C2A1DEF7F668}"/>
          </ac:spMkLst>
        </pc:spChg>
      </pc:sldChg>
      <pc:sldChg chg="addSp new del mod">
        <pc:chgData name="design studio moara" userId="bb76c698d5ed7a70" providerId="LiveId" clId="{5D035FE9-61B1-4071-829D-01697E5EC078}" dt="2024-01-04T08:29:15.704" v="13383" actId="47"/>
        <pc:sldMkLst>
          <pc:docMk/>
          <pc:sldMk cId="2927796813" sldId="312"/>
        </pc:sldMkLst>
        <pc:spChg chg="add">
          <ac:chgData name="design studio moara" userId="bb76c698d5ed7a70" providerId="LiveId" clId="{5D035FE9-61B1-4071-829D-01697E5EC078}" dt="2024-01-03T04:28:12.244" v="93" actId="22"/>
          <ac:spMkLst>
            <pc:docMk/>
            <pc:sldMk cId="2927796813" sldId="312"/>
            <ac:spMk id="3" creationId="{1B1E1FD8-014C-CE30-BE17-8B126B2959EC}"/>
          </ac:spMkLst>
        </pc:spChg>
      </pc:sldChg>
      <pc:sldChg chg="addSp delSp modSp new del mod">
        <pc:chgData name="design studio moara" userId="bb76c698d5ed7a70" providerId="LiveId" clId="{5D035FE9-61B1-4071-829D-01697E5EC078}" dt="2024-01-04T03:49:52.786" v="8553" actId="47"/>
        <pc:sldMkLst>
          <pc:docMk/>
          <pc:sldMk cId="598475920" sldId="313"/>
        </pc:sldMkLst>
        <pc:grpChg chg="add del mod">
          <ac:chgData name="design studio moara" userId="bb76c698d5ed7a70" providerId="LiveId" clId="{5D035FE9-61B1-4071-829D-01697E5EC078}" dt="2024-01-03T06:10:57.028" v="796" actId="165"/>
          <ac:grpSpMkLst>
            <pc:docMk/>
            <pc:sldMk cId="598475920" sldId="313"/>
            <ac:grpSpMk id="102" creationId="{E75026CB-E708-DFFC-FF63-B04B2BC02EA6}"/>
          </ac:grpSpMkLst>
        </pc:grpChg>
        <pc:picChg chg="add mod topLvl">
          <ac:chgData name="design studio moara" userId="bb76c698d5ed7a70" providerId="LiveId" clId="{5D035FE9-61B1-4071-829D-01697E5EC078}" dt="2024-01-03T06:10:57.028" v="796" actId="165"/>
          <ac:picMkLst>
            <pc:docMk/>
            <pc:sldMk cId="598475920" sldId="313"/>
            <ac:picMk id="3" creationId="{DEB86DE1-A081-768F-B5F7-C5A54F372C3E}"/>
          </ac:picMkLst>
        </pc:picChg>
        <pc:picChg chg="add mod topLvl">
          <ac:chgData name="design studio moara" userId="bb76c698d5ed7a70" providerId="LiveId" clId="{5D035FE9-61B1-4071-829D-01697E5EC078}" dt="2024-01-03T06:12:34.718" v="838" actId="1076"/>
          <ac:picMkLst>
            <pc:docMk/>
            <pc:sldMk cId="598475920" sldId="313"/>
            <ac:picMk id="5" creationId="{4C9F2A3C-82F0-CF4F-5B20-50547046CA23}"/>
          </ac:picMkLst>
        </pc:picChg>
        <pc:picChg chg="add mod topLvl">
          <ac:chgData name="design studio moara" userId="bb76c698d5ed7a70" providerId="LiveId" clId="{5D035FE9-61B1-4071-829D-01697E5EC078}" dt="2024-01-03T06:12:55.539" v="847" actId="1076"/>
          <ac:picMkLst>
            <pc:docMk/>
            <pc:sldMk cId="598475920" sldId="313"/>
            <ac:picMk id="7" creationId="{8431A843-46BF-6B3C-5AE4-6E9B8098BEDC}"/>
          </ac:picMkLst>
        </pc:picChg>
        <pc:picChg chg="add mod topLvl">
          <ac:chgData name="design studio moara" userId="bb76c698d5ed7a70" providerId="LiveId" clId="{5D035FE9-61B1-4071-829D-01697E5EC078}" dt="2024-01-03T06:12:43.652" v="842" actId="1076"/>
          <ac:picMkLst>
            <pc:docMk/>
            <pc:sldMk cId="598475920" sldId="313"/>
            <ac:picMk id="9" creationId="{2438AE89-07F4-7CDA-2490-757F56D8D69E}"/>
          </ac:picMkLst>
        </pc:picChg>
        <pc:picChg chg="add mod topLvl">
          <ac:chgData name="design studio moara" userId="bb76c698d5ed7a70" providerId="LiveId" clId="{5D035FE9-61B1-4071-829D-01697E5EC078}" dt="2024-01-03T06:12:53.627" v="846" actId="1076"/>
          <ac:picMkLst>
            <pc:docMk/>
            <pc:sldMk cId="598475920" sldId="313"/>
            <ac:picMk id="11" creationId="{6DF3620F-CE7C-4ED0-BF05-C2D52AB71E31}"/>
          </ac:picMkLst>
        </pc:picChg>
        <pc:picChg chg="add mod topLvl">
          <ac:chgData name="design studio moara" userId="bb76c698d5ed7a70" providerId="LiveId" clId="{5D035FE9-61B1-4071-829D-01697E5EC078}" dt="2024-01-03T06:12:51.304" v="845" actId="1076"/>
          <ac:picMkLst>
            <pc:docMk/>
            <pc:sldMk cId="598475920" sldId="313"/>
            <ac:picMk id="13" creationId="{997F695D-71E4-B41F-72E2-1CFD217C9DFF}"/>
          </ac:picMkLst>
        </pc:picChg>
        <pc:picChg chg="add mod topLvl">
          <ac:chgData name="design studio moara" userId="bb76c698d5ed7a70" providerId="LiveId" clId="{5D035FE9-61B1-4071-829D-01697E5EC078}" dt="2024-01-03T06:11:42.701" v="816" actId="1076"/>
          <ac:picMkLst>
            <pc:docMk/>
            <pc:sldMk cId="598475920" sldId="313"/>
            <ac:picMk id="15" creationId="{D4CE1D87-DBFD-FAE2-444C-B02D448A7E7F}"/>
          </ac:picMkLst>
        </pc:picChg>
        <pc:picChg chg="add mod topLvl">
          <ac:chgData name="design studio moara" userId="bb76c698d5ed7a70" providerId="LiveId" clId="{5D035FE9-61B1-4071-829D-01697E5EC078}" dt="2024-01-03T06:12:39.489" v="840" actId="1076"/>
          <ac:picMkLst>
            <pc:docMk/>
            <pc:sldMk cId="598475920" sldId="313"/>
            <ac:picMk id="17" creationId="{4FD0E568-2CD9-9209-8C08-48302400DA96}"/>
          </ac:picMkLst>
        </pc:picChg>
        <pc:picChg chg="add mod topLvl">
          <ac:chgData name="design studio moara" userId="bb76c698d5ed7a70" providerId="LiveId" clId="{5D035FE9-61B1-4071-829D-01697E5EC078}" dt="2024-01-03T06:12:48.364" v="844" actId="1076"/>
          <ac:picMkLst>
            <pc:docMk/>
            <pc:sldMk cId="598475920" sldId="313"/>
            <ac:picMk id="19" creationId="{BE42EE09-F335-8900-7D5A-E73AF4E9BAFD}"/>
          </ac:picMkLst>
        </pc:picChg>
        <pc:picChg chg="add mod topLvl">
          <ac:chgData name="design studio moara" userId="bb76c698d5ed7a70" providerId="LiveId" clId="{5D035FE9-61B1-4071-829D-01697E5EC078}" dt="2024-01-03T06:12:24.850" v="835" actId="1076"/>
          <ac:picMkLst>
            <pc:docMk/>
            <pc:sldMk cId="598475920" sldId="313"/>
            <ac:picMk id="21" creationId="{DE27F813-FF6F-AC52-AF76-A26B512C3859}"/>
          </ac:picMkLst>
        </pc:picChg>
        <pc:picChg chg="add mod topLvl">
          <ac:chgData name="design studio moara" userId="bb76c698d5ed7a70" providerId="LiveId" clId="{5D035FE9-61B1-4071-829D-01697E5EC078}" dt="2024-01-03T06:12:37.148" v="839" actId="1076"/>
          <ac:picMkLst>
            <pc:docMk/>
            <pc:sldMk cId="598475920" sldId="313"/>
            <ac:picMk id="23" creationId="{3F60DDE7-6A26-B562-713B-18BDA673CD7B}"/>
          </ac:picMkLst>
        </pc:picChg>
        <pc:picChg chg="add mod topLvl">
          <ac:chgData name="design studio moara" userId="bb76c698d5ed7a70" providerId="LiveId" clId="{5D035FE9-61B1-4071-829D-01697E5EC078}" dt="2024-01-03T06:12:41.436" v="841" actId="1076"/>
          <ac:picMkLst>
            <pc:docMk/>
            <pc:sldMk cId="598475920" sldId="313"/>
            <ac:picMk id="25" creationId="{5CB54C14-68D7-5185-FE08-EB4336BDE932}"/>
          </ac:picMkLst>
        </pc:picChg>
        <pc:picChg chg="add mod topLvl">
          <ac:chgData name="design studio moara" userId="bb76c698d5ed7a70" providerId="LiveId" clId="{5D035FE9-61B1-4071-829D-01697E5EC078}" dt="2024-01-03T06:12:05.883" v="827" actId="1076"/>
          <ac:picMkLst>
            <pc:docMk/>
            <pc:sldMk cId="598475920" sldId="313"/>
            <ac:picMk id="27" creationId="{9B31D3C7-44F8-D0F1-EF9B-718C965A3C17}"/>
          </ac:picMkLst>
        </pc:picChg>
        <pc:picChg chg="add mod topLvl">
          <ac:chgData name="design studio moara" userId="bb76c698d5ed7a70" providerId="LiveId" clId="{5D035FE9-61B1-4071-829D-01697E5EC078}" dt="2024-01-03T06:12:21.227" v="834" actId="1076"/>
          <ac:picMkLst>
            <pc:docMk/>
            <pc:sldMk cId="598475920" sldId="313"/>
            <ac:picMk id="29" creationId="{CAE6B6F3-CA1A-BA71-C3E6-77237A55A222}"/>
          </ac:picMkLst>
        </pc:picChg>
        <pc:picChg chg="add mod topLvl">
          <ac:chgData name="design studio moara" userId="bb76c698d5ed7a70" providerId="LiveId" clId="{5D035FE9-61B1-4071-829D-01697E5EC078}" dt="2024-01-03T06:12:18.863" v="833" actId="1076"/>
          <ac:picMkLst>
            <pc:docMk/>
            <pc:sldMk cId="598475920" sldId="313"/>
            <ac:picMk id="31" creationId="{DBACCBF0-5331-ED38-515F-B74D70E2422A}"/>
          </ac:picMkLst>
        </pc:picChg>
        <pc:picChg chg="add mod topLvl">
          <ac:chgData name="design studio moara" userId="bb76c698d5ed7a70" providerId="LiveId" clId="{5D035FE9-61B1-4071-829D-01697E5EC078}" dt="2024-01-03T06:12:10.530" v="829" actId="1076"/>
          <ac:picMkLst>
            <pc:docMk/>
            <pc:sldMk cId="598475920" sldId="313"/>
            <ac:picMk id="33" creationId="{0342889F-F037-F0B1-ADE2-8B2BF5C05ADB}"/>
          </ac:picMkLst>
        </pc:picChg>
        <pc:picChg chg="add mod topLvl">
          <ac:chgData name="design studio moara" userId="bb76c698d5ed7a70" providerId="LiveId" clId="{5D035FE9-61B1-4071-829D-01697E5EC078}" dt="2024-01-03T06:11:48.066" v="819" actId="1076"/>
          <ac:picMkLst>
            <pc:docMk/>
            <pc:sldMk cId="598475920" sldId="313"/>
            <ac:picMk id="35" creationId="{20C87494-C736-6BC0-6EBA-B6193E67C3AA}"/>
          </ac:picMkLst>
        </pc:picChg>
        <pc:picChg chg="add mod topLvl">
          <ac:chgData name="design studio moara" userId="bb76c698d5ed7a70" providerId="LiveId" clId="{5D035FE9-61B1-4071-829D-01697E5EC078}" dt="2024-01-03T06:12:16.739" v="832" actId="1076"/>
          <ac:picMkLst>
            <pc:docMk/>
            <pc:sldMk cId="598475920" sldId="313"/>
            <ac:picMk id="37" creationId="{25266B1C-9D02-3CA9-4CE8-7309076E5B8E}"/>
          </ac:picMkLst>
        </pc:picChg>
        <pc:picChg chg="add mod topLvl">
          <ac:chgData name="design studio moara" userId="bb76c698d5ed7a70" providerId="LiveId" clId="{5D035FE9-61B1-4071-829D-01697E5EC078}" dt="2024-01-03T06:11:59.384" v="824" actId="1076"/>
          <ac:picMkLst>
            <pc:docMk/>
            <pc:sldMk cId="598475920" sldId="313"/>
            <ac:picMk id="39" creationId="{75B3DDDB-41AD-0833-64B5-40122DEE3D3B}"/>
          </ac:picMkLst>
        </pc:picChg>
        <pc:picChg chg="add mod topLvl">
          <ac:chgData name="design studio moara" userId="bb76c698d5ed7a70" providerId="LiveId" clId="{5D035FE9-61B1-4071-829D-01697E5EC078}" dt="2024-01-03T06:11:33.918" v="812" actId="1076"/>
          <ac:picMkLst>
            <pc:docMk/>
            <pc:sldMk cId="598475920" sldId="313"/>
            <ac:picMk id="41" creationId="{2C59F0BE-2E83-4D33-F6BA-C4A298632BBB}"/>
          </ac:picMkLst>
        </pc:picChg>
        <pc:picChg chg="add mod topLvl">
          <ac:chgData name="design studio moara" userId="bb76c698d5ed7a70" providerId="LiveId" clId="{5D035FE9-61B1-4071-829D-01697E5EC078}" dt="2024-01-03T06:12:32.026" v="837" actId="1076"/>
          <ac:picMkLst>
            <pc:docMk/>
            <pc:sldMk cId="598475920" sldId="313"/>
            <ac:picMk id="43" creationId="{BF80B9AD-EA1D-5D8A-7141-8E265F4E953C}"/>
          </ac:picMkLst>
        </pc:picChg>
        <pc:picChg chg="add mod topLvl">
          <ac:chgData name="design studio moara" userId="bb76c698d5ed7a70" providerId="LiveId" clId="{5D035FE9-61B1-4071-829D-01697E5EC078}" dt="2024-01-03T06:12:03.306" v="826" actId="1076"/>
          <ac:picMkLst>
            <pc:docMk/>
            <pc:sldMk cId="598475920" sldId="313"/>
            <ac:picMk id="45" creationId="{D5807867-05DF-5B1B-359F-B635947CA33D}"/>
          </ac:picMkLst>
        </pc:picChg>
        <pc:picChg chg="add mod topLvl">
          <ac:chgData name="design studio moara" userId="bb76c698d5ed7a70" providerId="LiveId" clId="{5D035FE9-61B1-4071-829D-01697E5EC078}" dt="2024-01-03T06:12:45.974" v="843" actId="1076"/>
          <ac:picMkLst>
            <pc:docMk/>
            <pc:sldMk cId="598475920" sldId="313"/>
            <ac:picMk id="47" creationId="{2FED816B-4BA6-F5B9-1FB6-9B5EEE422909}"/>
          </ac:picMkLst>
        </pc:picChg>
        <pc:picChg chg="add mod topLvl">
          <ac:chgData name="design studio moara" userId="bb76c698d5ed7a70" providerId="LiveId" clId="{5D035FE9-61B1-4071-829D-01697E5EC078}" dt="2024-01-03T06:11:57.379" v="823" actId="1076"/>
          <ac:picMkLst>
            <pc:docMk/>
            <pc:sldMk cId="598475920" sldId="313"/>
            <ac:picMk id="49" creationId="{4D8C2682-B9D3-952A-7D99-6FEAA21B112E}"/>
          </ac:picMkLst>
        </pc:picChg>
        <pc:picChg chg="add mod topLvl">
          <ac:chgData name="design studio moara" userId="bb76c698d5ed7a70" providerId="LiveId" clId="{5D035FE9-61B1-4071-829D-01697E5EC078}" dt="2024-01-03T06:11:46.379" v="818" actId="1076"/>
          <ac:picMkLst>
            <pc:docMk/>
            <pc:sldMk cId="598475920" sldId="313"/>
            <ac:picMk id="51" creationId="{457E31F8-D4B2-6253-E6CD-64C20C8070DD}"/>
          </ac:picMkLst>
        </pc:picChg>
        <pc:picChg chg="add mod topLvl">
          <ac:chgData name="design studio moara" userId="bb76c698d5ed7a70" providerId="LiveId" clId="{5D035FE9-61B1-4071-829D-01697E5EC078}" dt="2024-01-03T06:11:51.673" v="821" actId="1076"/>
          <ac:picMkLst>
            <pc:docMk/>
            <pc:sldMk cId="598475920" sldId="313"/>
            <ac:picMk id="53" creationId="{F088D3A8-FE56-9DC3-213B-3B4D721F59D8}"/>
          </ac:picMkLst>
        </pc:picChg>
        <pc:picChg chg="add mod topLvl">
          <ac:chgData name="design studio moara" userId="bb76c698d5ed7a70" providerId="LiveId" clId="{5D035FE9-61B1-4071-829D-01697E5EC078}" dt="2024-01-03T06:11:40.258" v="815" actId="1076"/>
          <ac:picMkLst>
            <pc:docMk/>
            <pc:sldMk cId="598475920" sldId="313"/>
            <ac:picMk id="55" creationId="{934E00D5-0606-4D82-73E2-0E14BE1C36F5}"/>
          </ac:picMkLst>
        </pc:picChg>
        <pc:picChg chg="add mod topLvl">
          <ac:chgData name="design studio moara" userId="bb76c698d5ed7a70" providerId="LiveId" clId="{5D035FE9-61B1-4071-829D-01697E5EC078}" dt="2024-01-03T06:11:23.506" v="809" actId="1076"/>
          <ac:picMkLst>
            <pc:docMk/>
            <pc:sldMk cId="598475920" sldId="313"/>
            <ac:picMk id="57" creationId="{BA25BB0D-4FF0-9926-83B3-FBB503B83896}"/>
          </ac:picMkLst>
        </pc:picChg>
        <pc:picChg chg="add mod topLvl">
          <ac:chgData name="design studio moara" userId="bb76c698d5ed7a70" providerId="LiveId" clId="{5D035FE9-61B1-4071-829D-01697E5EC078}" dt="2024-01-03T06:12:28.181" v="836" actId="1076"/>
          <ac:picMkLst>
            <pc:docMk/>
            <pc:sldMk cId="598475920" sldId="313"/>
            <ac:picMk id="59" creationId="{3D232746-E470-0401-7E30-D39F292DBFBB}"/>
          </ac:picMkLst>
        </pc:picChg>
        <pc:picChg chg="add mod topLvl">
          <ac:chgData name="design studio moara" userId="bb76c698d5ed7a70" providerId="LiveId" clId="{5D035FE9-61B1-4071-829D-01697E5EC078}" dt="2024-01-03T06:11:15.559" v="805" actId="1076"/>
          <ac:picMkLst>
            <pc:docMk/>
            <pc:sldMk cId="598475920" sldId="313"/>
            <ac:picMk id="61" creationId="{7C55889D-6E0D-1803-2BFB-9C3BB6D6CE79}"/>
          </ac:picMkLst>
        </pc:picChg>
        <pc:picChg chg="add mod topLvl">
          <ac:chgData name="design studio moara" userId="bb76c698d5ed7a70" providerId="LiveId" clId="{5D035FE9-61B1-4071-829D-01697E5EC078}" dt="2024-01-03T06:11:38.411" v="814" actId="1076"/>
          <ac:picMkLst>
            <pc:docMk/>
            <pc:sldMk cId="598475920" sldId="313"/>
            <ac:picMk id="63" creationId="{2CED88CD-80AD-9A6B-5761-B41AE6F5198B}"/>
          </ac:picMkLst>
        </pc:picChg>
        <pc:picChg chg="add mod topLvl">
          <ac:chgData name="design studio moara" userId="bb76c698d5ed7a70" providerId="LiveId" clId="{5D035FE9-61B1-4071-829D-01697E5EC078}" dt="2024-01-03T06:11:31.410" v="811" actId="1076"/>
          <ac:picMkLst>
            <pc:docMk/>
            <pc:sldMk cId="598475920" sldId="313"/>
            <ac:picMk id="65" creationId="{380821F7-8C83-3544-AFA2-5A47992FE50C}"/>
          </ac:picMkLst>
        </pc:picChg>
        <pc:picChg chg="add mod topLvl">
          <ac:chgData name="design studio moara" userId="bb76c698d5ed7a70" providerId="LiveId" clId="{5D035FE9-61B1-4071-829D-01697E5EC078}" dt="2024-01-03T06:11:35.962" v="813" actId="1076"/>
          <ac:picMkLst>
            <pc:docMk/>
            <pc:sldMk cId="598475920" sldId="313"/>
            <ac:picMk id="67" creationId="{64F1E962-F5BE-AE8F-0F61-C03769D96B38}"/>
          </ac:picMkLst>
        </pc:picChg>
        <pc:picChg chg="add mod topLvl">
          <ac:chgData name="design studio moara" userId="bb76c698d5ed7a70" providerId="LiveId" clId="{5D035FE9-61B1-4071-829D-01697E5EC078}" dt="2024-01-03T06:12:01.588" v="825" actId="1076"/>
          <ac:picMkLst>
            <pc:docMk/>
            <pc:sldMk cId="598475920" sldId="313"/>
            <ac:picMk id="69" creationId="{C260D2BF-D939-38EA-D31A-DC09E91C5D66}"/>
          </ac:picMkLst>
        </pc:picChg>
        <pc:picChg chg="add mod topLvl">
          <ac:chgData name="design studio moara" userId="bb76c698d5ed7a70" providerId="LiveId" clId="{5D035FE9-61B1-4071-829D-01697E5EC078}" dt="2024-01-03T06:11:21.308" v="808" actId="1076"/>
          <ac:picMkLst>
            <pc:docMk/>
            <pc:sldMk cId="598475920" sldId="313"/>
            <ac:picMk id="71" creationId="{37AFCAA1-9106-C84A-A929-CDF5E738E806}"/>
          </ac:picMkLst>
        </pc:picChg>
        <pc:picChg chg="add mod topLvl">
          <ac:chgData name="design studio moara" userId="bb76c698d5ed7a70" providerId="LiveId" clId="{5D035FE9-61B1-4071-829D-01697E5EC078}" dt="2024-01-03T06:12:08.440" v="828" actId="1076"/>
          <ac:picMkLst>
            <pc:docMk/>
            <pc:sldMk cId="598475920" sldId="313"/>
            <ac:picMk id="73" creationId="{D5F82887-3AFC-6375-ADA3-F0FB6DB1BFB0}"/>
          </ac:picMkLst>
        </pc:picChg>
        <pc:picChg chg="add mod topLvl">
          <ac:chgData name="design studio moara" userId="bb76c698d5ed7a70" providerId="LiveId" clId="{5D035FE9-61B1-4071-829D-01697E5EC078}" dt="2024-01-03T06:11:17.353" v="806" actId="1076"/>
          <ac:picMkLst>
            <pc:docMk/>
            <pc:sldMk cId="598475920" sldId="313"/>
            <ac:picMk id="75" creationId="{8EEF1F3C-BC0C-C943-7F54-01743994539C}"/>
          </ac:picMkLst>
        </pc:picChg>
        <pc:picChg chg="add mod topLvl">
          <ac:chgData name="design studio moara" userId="bb76c698d5ed7a70" providerId="LiveId" clId="{5D035FE9-61B1-4071-829D-01697E5EC078}" dt="2024-01-03T06:11:25.474" v="810" actId="1076"/>
          <ac:picMkLst>
            <pc:docMk/>
            <pc:sldMk cId="598475920" sldId="313"/>
            <ac:picMk id="77" creationId="{198FCE05-4F7C-8B25-4595-27929F3907F2}"/>
          </ac:picMkLst>
        </pc:picChg>
        <pc:picChg chg="add mod topLvl">
          <ac:chgData name="design studio moara" userId="bb76c698d5ed7a70" providerId="LiveId" clId="{5D035FE9-61B1-4071-829D-01697E5EC078}" dt="2024-01-03T06:11:12.009" v="803" actId="1076"/>
          <ac:picMkLst>
            <pc:docMk/>
            <pc:sldMk cId="598475920" sldId="313"/>
            <ac:picMk id="79" creationId="{19484849-622A-42F6-09D8-7C62CCA654D0}"/>
          </ac:picMkLst>
        </pc:picChg>
        <pc:picChg chg="add mod topLvl">
          <ac:chgData name="design studio moara" userId="bb76c698d5ed7a70" providerId="LiveId" clId="{5D035FE9-61B1-4071-829D-01697E5EC078}" dt="2024-01-03T06:11:19.045" v="807" actId="1076"/>
          <ac:picMkLst>
            <pc:docMk/>
            <pc:sldMk cId="598475920" sldId="313"/>
            <ac:picMk id="81" creationId="{971DBEB7-F96B-CD4C-E60F-D8098B79C275}"/>
          </ac:picMkLst>
        </pc:picChg>
        <pc:picChg chg="add mod topLvl">
          <ac:chgData name="design studio moara" userId="bb76c698d5ed7a70" providerId="LiveId" clId="{5D035FE9-61B1-4071-829D-01697E5EC078}" dt="2024-01-03T06:11:01.661" v="798" actId="1076"/>
          <ac:picMkLst>
            <pc:docMk/>
            <pc:sldMk cId="598475920" sldId="313"/>
            <ac:picMk id="83" creationId="{E24B2AF3-DF8A-435D-7998-0A5BFB07325C}"/>
          </ac:picMkLst>
        </pc:picChg>
        <pc:picChg chg="add mod topLvl">
          <ac:chgData name="design studio moara" userId="bb76c698d5ed7a70" providerId="LiveId" clId="{5D035FE9-61B1-4071-829D-01697E5EC078}" dt="2024-01-03T06:11:45.025" v="817" actId="1076"/>
          <ac:picMkLst>
            <pc:docMk/>
            <pc:sldMk cId="598475920" sldId="313"/>
            <ac:picMk id="85" creationId="{66049F8F-03CB-0B8F-A6CB-C16064B405D4}"/>
          </ac:picMkLst>
        </pc:picChg>
        <pc:picChg chg="add mod topLvl">
          <ac:chgData name="design studio moara" userId="bb76c698d5ed7a70" providerId="LiveId" clId="{5D035FE9-61B1-4071-829D-01697E5EC078}" dt="2024-01-03T06:11:55.114" v="822" actId="1076"/>
          <ac:picMkLst>
            <pc:docMk/>
            <pc:sldMk cId="598475920" sldId="313"/>
            <ac:picMk id="87" creationId="{64CE1E61-FF3F-1F85-3A67-7F55D2E6D5C7}"/>
          </ac:picMkLst>
        </pc:picChg>
        <pc:picChg chg="add mod topLvl">
          <ac:chgData name="design studio moara" userId="bb76c698d5ed7a70" providerId="LiveId" clId="{5D035FE9-61B1-4071-829D-01697E5EC078}" dt="2024-01-03T06:11:13.609" v="804" actId="1076"/>
          <ac:picMkLst>
            <pc:docMk/>
            <pc:sldMk cId="598475920" sldId="313"/>
            <ac:picMk id="89" creationId="{9B79BBCE-E3AF-5A58-6B99-3A247CE1118B}"/>
          </ac:picMkLst>
        </pc:picChg>
        <pc:picChg chg="add mod topLvl">
          <ac:chgData name="design studio moara" userId="bb76c698d5ed7a70" providerId="LiveId" clId="{5D035FE9-61B1-4071-829D-01697E5EC078}" dt="2024-01-03T06:11:05.410" v="799" actId="1076"/>
          <ac:picMkLst>
            <pc:docMk/>
            <pc:sldMk cId="598475920" sldId="313"/>
            <ac:picMk id="91" creationId="{7E8E6FDC-DDDB-2EE9-F966-B14543AF45C7}"/>
          </ac:picMkLst>
        </pc:picChg>
        <pc:picChg chg="add mod topLvl">
          <ac:chgData name="design studio moara" userId="bb76c698d5ed7a70" providerId="LiveId" clId="{5D035FE9-61B1-4071-829D-01697E5EC078}" dt="2024-01-03T06:12:13.263" v="831" actId="1076"/>
          <ac:picMkLst>
            <pc:docMk/>
            <pc:sldMk cId="598475920" sldId="313"/>
            <ac:picMk id="93" creationId="{4371C7DC-A8D6-0ADA-904E-5EA2D705850A}"/>
          </ac:picMkLst>
        </pc:picChg>
        <pc:picChg chg="add mod topLvl">
          <ac:chgData name="design studio moara" userId="bb76c698d5ed7a70" providerId="LiveId" clId="{5D035FE9-61B1-4071-829D-01697E5EC078}" dt="2024-01-03T06:11:08.518" v="801" actId="1076"/>
          <ac:picMkLst>
            <pc:docMk/>
            <pc:sldMk cId="598475920" sldId="313"/>
            <ac:picMk id="95" creationId="{C2BC89D8-E32A-5C87-CAC5-47EFE72347A0}"/>
          </ac:picMkLst>
        </pc:picChg>
        <pc:picChg chg="add mod topLvl">
          <ac:chgData name="design studio moara" userId="bb76c698d5ed7a70" providerId="LiveId" clId="{5D035FE9-61B1-4071-829D-01697E5EC078}" dt="2024-01-03T06:11:06.831" v="800" actId="1076"/>
          <ac:picMkLst>
            <pc:docMk/>
            <pc:sldMk cId="598475920" sldId="313"/>
            <ac:picMk id="97" creationId="{46AF5E3A-0A36-7853-9AB9-CC94E546F7FE}"/>
          </ac:picMkLst>
        </pc:picChg>
        <pc:picChg chg="add mod topLvl">
          <ac:chgData name="design studio moara" userId="bb76c698d5ed7a70" providerId="LiveId" clId="{5D035FE9-61B1-4071-829D-01697E5EC078}" dt="2024-01-03T06:11:10.256" v="802" actId="1076"/>
          <ac:picMkLst>
            <pc:docMk/>
            <pc:sldMk cId="598475920" sldId="313"/>
            <ac:picMk id="99" creationId="{3E16B1FF-B4A4-9E2A-45D2-2D3117F4D42E}"/>
          </ac:picMkLst>
        </pc:picChg>
        <pc:picChg chg="add mod topLvl">
          <ac:chgData name="design studio moara" userId="bb76c698d5ed7a70" providerId="LiveId" clId="{5D035FE9-61B1-4071-829D-01697E5EC078}" dt="2024-01-03T06:10:59.966" v="797" actId="1076"/>
          <ac:picMkLst>
            <pc:docMk/>
            <pc:sldMk cId="598475920" sldId="313"/>
            <ac:picMk id="101" creationId="{E2A77AA5-2642-4BCE-A9F6-8A960DC1506A}"/>
          </ac:picMkLst>
        </pc:picChg>
        <pc:picChg chg="add del mod">
          <ac:chgData name="design studio moara" userId="bb76c698d5ed7a70" providerId="LiveId" clId="{5D035FE9-61B1-4071-829D-01697E5EC078}" dt="2024-01-03T07:59:33.826" v="3804" actId="21"/>
          <ac:picMkLst>
            <pc:docMk/>
            <pc:sldMk cId="598475920" sldId="313"/>
            <ac:picMk id="104" creationId="{406DF9AE-3E65-3013-82DF-4D2361157F33}"/>
          </ac:picMkLst>
        </pc:picChg>
      </pc:sldChg>
      <pc:sldChg chg="addSp delSp modSp add del mod">
        <pc:chgData name="design studio moara" userId="bb76c698d5ed7a70" providerId="LiveId" clId="{5D035FE9-61B1-4071-829D-01697E5EC078}" dt="2024-01-04T06:15:43.304" v="10210" actId="47"/>
        <pc:sldMkLst>
          <pc:docMk/>
          <pc:sldMk cId="1008911957" sldId="314"/>
        </pc:sldMkLst>
        <pc:spChg chg="add del mod ord">
          <ac:chgData name="design studio moara" userId="bb76c698d5ed7a70" providerId="LiveId" clId="{5D035FE9-61B1-4071-829D-01697E5EC078}" dt="2024-01-03T06:20:37.369" v="854" actId="478"/>
          <ac:spMkLst>
            <pc:docMk/>
            <pc:sldMk cId="1008911957" sldId="314"/>
            <ac:spMk id="2" creationId="{04C68DAE-C0A6-5B81-B65A-B3241146A887}"/>
          </ac:spMkLst>
        </pc:spChg>
        <pc:spChg chg="add mod">
          <ac:chgData name="design studio moara" userId="bb76c698d5ed7a70" providerId="LiveId" clId="{5D035FE9-61B1-4071-829D-01697E5EC078}" dt="2024-01-03T06:24:08.217" v="920" actId="164"/>
          <ac:spMkLst>
            <pc:docMk/>
            <pc:sldMk cId="1008911957" sldId="314"/>
            <ac:spMk id="3" creationId="{A6F09E8F-9F58-75E8-F7C3-43FC4FAA786C}"/>
          </ac:spMkLst>
        </pc:spChg>
        <pc:spChg chg="add mod">
          <ac:chgData name="design studio moara" userId="bb76c698d5ed7a70" providerId="LiveId" clId="{5D035FE9-61B1-4071-829D-01697E5EC078}" dt="2024-01-03T06:22:56.873" v="906" actId="1076"/>
          <ac:spMkLst>
            <pc:docMk/>
            <pc:sldMk cId="1008911957" sldId="314"/>
            <ac:spMk id="4" creationId="{53A0EC61-8DC9-A0DE-7E59-C9263EC33644}"/>
          </ac:spMkLst>
        </pc:spChg>
        <pc:spChg chg="add mod ord">
          <ac:chgData name="design studio moara" userId="bb76c698d5ed7a70" providerId="LiveId" clId="{5D035FE9-61B1-4071-829D-01697E5EC078}" dt="2024-01-03T06:24:08.217" v="920" actId="164"/>
          <ac:spMkLst>
            <pc:docMk/>
            <pc:sldMk cId="1008911957" sldId="314"/>
            <ac:spMk id="5" creationId="{8E740FA6-74E5-390E-D81B-8DD88BDA579C}"/>
          </ac:spMkLst>
        </pc:spChg>
        <pc:spChg chg="add del mod">
          <ac:chgData name="design studio moara" userId="bb76c698d5ed7a70" providerId="LiveId" clId="{5D035FE9-61B1-4071-829D-01697E5EC078}" dt="2024-01-03T06:24:00.687" v="917" actId="478"/>
          <ac:spMkLst>
            <pc:docMk/>
            <pc:sldMk cId="1008911957" sldId="314"/>
            <ac:spMk id="6" creationId="{51E4D9AC-6A88-E00E-18B2-62A8601840DB}"/>
          </ac:spMkLst>
        </pc:spChg>
        <pc:spChg chg="mod">
          <ac:chgData name="design studio moara" userId="bb76c698d5ed7a70" providerId="LiveId" clId="{5D035FE9-61B1-4071-829D-01697E5EC078}" dt="2024-01-03T06:24:05.810" v="919" actId="14100"/>
          <ac:spMkLst>
            <pc:docMk/>
            <pc:sldMk cId="1008911957" sldId="314"/>
            <ac:spMk id="15" creationId="{4E8D05EF-CCA6-E1A7-DAC4-EA633EE845C3}"/>
          </ac:spMkLst>
        </pc:spChg>
        <pc:spChg chg="del">
          <ac:chgData name="design studio moara" userId="bb76c698d5ed7a70" providerId="LiveId" clId="{5D035FE9-61B1-4071-829D-01697E5EC078}" dt="2024-01-03T06:20:38.793" v="855" actId="478"/>
          <ac:spMkLst>
            <pc:docMk/>
            <pc:sldMk cId="1008911957" sldId="314"/>
            <ac:spMk id="18" creationId="{9359E6A5-1E46-A621-F428-DB242BDAE2DD}"/>
          </ac:spMkLst>
        </pc:spChg>
        <pc:spChg chg="del">
          <ac:chgData name="design studio moara" userId="bb76c698d5ed7a70" providerId="LiveId" clId="{5D035FE9-61B1-4071-829D-01697E5EC078}" dt="2024-01-03T06:21:45.508" v="870" actId="478"/>
          <ac:spMkLst>
            <pc:docMk/>
            <pc:sldMk cId="1008911957" sldId="314"/>
            <ac:spMk id="21" creationId="{6A1AD4DA-290A-A7D4-8558-98EE55FF3FCE}"/>
          </ac:spMkLst>
        </pc:spChg>
        <pc:grpChg chg="add mod">
          <ac:chgData name="design studio moara" userId="bb76c698d5ed7a70" providerId="LiveId" clId="{5D035FE9-61B1-4071-829D-01697E5EC078}" dt="2024-01-03T06:24:11.597" v="921" actId="14100"/>
          <ac:grpSpMkLst>
            <pc:docMk/>
            <pc:sldMk cId="1008911957" sldId="314"/>
            <ac:grpSpMk id="7" creationId="{FF35C87F-6892-9435-8079-0CA3606A2FEB}"/>
          </ac:grpSpMkLst>
        </pc:grpChg>
      </pc:sldChg>
      <pc:sldChg chg="addSp delSp modSp add del mod">
        <pc:chgData name="design studio moara" userId="bb76c698d5ed7a70" providerId="LiveId" clId="{5D035FE9-61B1-4071-829D-01697E5EC078}" dt="2024-01-03T07:02:05.385" v="2239" actId="47"/>
        <pc:sldMkLst>
          <pc:docMk/>
          <pc:sldMk cId="2058984160" sldId="315"/>
        </pc:sldMkLst>
        <pc:spChg chg="mod">
          <ac:chgData name="design studio moara" userId="bb76c698d5ed7a70" providerId="LiveId" clId="{5D035FE9-61B1-4071-829D-01697E5EC078}" dt="2024-01-03T06:57:10.168" v="2145"/>
          <ac:spMkLst>
            <pc:docMk/>
            <pc:sldMk cId="2058984160" sldId="315"/>
            <ac:spMk id="5" creationId="{EF2E541B-A94E-3F50-955F-B8E731BCEA30}"/>
          </ac:spMkLst>
        </pc:spChg>
        <pc:spChg chg="mod">
          <ac:chgData name="design studio moara" userId="bb76c698d5ed7a70" providerId="LiveId" clId="{5D035FE9-61B1-4071-829D-01697E5EC078}" dt="2024-01-03T06:57:17.810" v="2149"/>
          <ac:spMkLst>
            <pc:docMk/>
            <pc:sldMk cId="2058984160" sldId="315"/>
            <ac:spMk id="8" creationId="{9C8FBAF2-F16A-15D7-89BA-687C76762D2C}"/>
          </ac:spMkLst>
        </pc:spChg>
        <pc:spChg chg="mod topLvl">
          <ac:chgData name="design studio moara" userId="bb76c698d5ed7a70" providerId="LiveId" clId="{5D035FE9-61B1-4071-829D-01697E5EC078}" dt="2024-01-03T06:56:45.485" v="2124" actId="164"/>
          <ac:spMkLst>
            <pc:docMk/>
            <pc:sldMk cId="2058984160" sldId="315"/>
            <ac:spMk id="34" creationId="{F699EB52-86E4-3126-FD64-8C3CFA7CDB9F}"/>
          </ac:spMkLst>
        </pc:spChg>
        <pc:spChg chg="del mod topLvl">
          <ac:chgData name="design studio moara" userId="bb76c698d5ed7a70" providerId="LiveId" clId="{5D035FE9-61B1-4071-829D-01697E5EC078}" dt="2024-01-03T06:57:06.003" v="2142" actId="478"/>
          <ac:spMkLst>
            <pc:docMk/>
            <pc:sldMk cId="2058984160" sldId="315"/>
            <ac:spMk id="35" creationId="{C62DCA53-1641-4E74-E408-FA0A1834E442}"/>
          </ac:spMkLst>
        </pc:spChg>
        <pc:spChg chg="del mod topLvl">
          <ac:chgData name="design studio moara" userId="bb76c698d5ed7a70" providerId="LiveId" clId="{5D035FE9-61B1-4071-829D-01697E5EC078}" dt="2024-01-03T06:57:07.031" v="2143" actId="478"/>
          <ac:spMkLst>
            <pc:docMk/>
            <pc:sldMk cId="2058984160" sldId="315"/>
            <ac:spMk id="36" creationId="{E6D125D1-70D1-BE99-778B-4E59AC746996}"/>
          </ac:spMkLst>
        </pc:spChg>
        <pc:spChg chg="mod topLvl">
          <ac:chgData name="design studio moara" userId="bb76c698d5ed7a70" providerId="LiveId" clId="{5D035FE9-61B1-4071-829D-01697E5EC078}" dt="2024-01-03T06:57:03.428" v="2141" actId="1037"/>
          <ac:spMkLst>
            <pc:docMk/>
            <pc:sldMk cId="2058984160" sldId="315"/>
            <ac:spMk id="45" creationId="{59DAAFCC-15BC-8C86-F054-CD3EA2D3ABB9}"/>
          </ac:spMkLst>
        </pc:spChg>
        <pc:spChg chg="mod topLvl">
          <ac:chgData name="design studio moara" userId="bb76c698d5ed7a70" providerId="LiveId" clId="{5D035FE9-61B1-4071-829D-01697E5EC078}" dt="2024-01-03T06:56:41.341" v="2123" actId="1036"/>
          <ac:spMkLst>
            <pc:docMk/>
            <pc:sldMk cId="2058984160" sldId="315"/>
            <ac:spMk id="62" creationId="{6CA0765D-21F1-6CF9-CADE-55F259E599BC}"/>
          </ac:spMkLst>
        </pc:spChg>
        <pc:spChg chg="mod topLvl">
          <ac:chgData name="design studio moara" userId="bb76c698d5ed7a70" providerId="LiveId" clId="{5D035FE9-61B1-4071-829D-01697E5EC078}" dt="2024-01-03T06:56:41.341" v="2123" actId="1036"/>
          <ac:spMkLst>
            <pc:docMk/>
            <pc:sldMk cId="2058984160" sldId="315"/>
            <ac:spMk id="63" creationId="{0A799556-86D6-DAC6-E402-D3AAD3C88169}"/>
          </ac:spMkLst>
        </pc:spChg>
        <pc:grpChg chg="add del mod">
          <ac:chgData name="design studio moara" userId="bb76c698d5ed7a70" providerId="LiveId" clId="{5D035FE9-61B1-4071-829D-01697E5EC078}" dt="2024-01-03T07:00:38.403" v="2221" actId="478"/>
          <ac:grpSpMkLst>
            <pc:docMk/>
            <pc:sldMk cId="2058984160" sldId="315"/>
            <ac:grpSpMk id="2" creationId="{AD73FD13-F053-FD56-24C3-B56C658658C1}"/>
          </ac:grpSpMkLst>
        </pc:grpChg>
        <pc:grpChg chg="add del mod">
          <ac:chgData name="design studio moara" userId="bb76c698d5ed7a70" providerId="LiveId" clId="{5D035FE9-61B1-4071-829D-01697E5EC078}" dt="2024-01-03T07:00:38.403" v="2221" actId="478"/>
          <ac:grpSpMkLst>
            <pc:docMk/>
            <pc:sldMk cId="2058984160" sldId="315"/>
            <ac:grpSpMk id="4" creationId="{1B9BDA70-7F90-16F1-1372-91E77BDE3EBA}"/>
          </ac:grpSpMkLst>
        </pc:grpChg>
        <pc:grpChg chg="add del mod">
          <ac:chgData name="design studio moara" userId="bb76c698d5ed7a70" providerId="LiveId" clId="{5D035FE9-61B1-4071-829D-01697E5EC078}" dt="2024-01-03T07:00:38.403" v="2221" actId="478"/>
          <ac:grpSpMkLst>
            <pc:docMk/>
            <pc:sldMk cId="2058984160" sldId="315"/>
            <ac:grpSpMk id="7" creationId="{177FB516-3ADD-7DC4-38C9-2FCE81827C90}"/>
          </ac:grpSpMkLst>
        </pc:grpChg>
        <pc:grpChg chg="mod">
          <ac:chgData name="design studio moara" userId="bb76c698d5ed7a70" providerId="LiveId" clId="{5D035FE9-61B1-4071-829D-01697E5EC078}" dt="2024-01-03T06:58:27.659" v="2164" actId="1076"/>
          <ac:grpSpMkLst>
            <pc:docMk/>
            <pc:sldMk cId="2058984160" sldId="315"/>
            <ac:grpSpMk id="75" creationId="{BB3B8284-A519-EAD8-460D-7AC3A5A1EBDF}"/>
          </ac:grpSpMkLst>
        </pc:grpChg>
        <pc:grpChg chg="del">
          <ac:chgData name="design studio moara" userId="bb76c698d5ed7a70" providerId="LiveId" clId="{5D035FE9-61B1-4071-829D-01697E5EC078}" dt="2024-01-03T06:56:34.137" v="2099" actId="165"/>
          <ac:grpSpMkLst>
            <pc:docMk/>
            <pc:sldMk cId="2058984160" sldId="315"/>
            <ac:grpSpMk id="153" creationId="{60EAF9F4-5299-67D7-B776-41461CC3A0DE}"/>
          </ac:grpSpMkLst>
        </pc:grpChg>
        <pc:picChg chg="mod">
          <ac:chgData name="design studio moara" userId="bb76c698d5ed7a70" providerId="LiveId" clId="{5D035FE9-61B1-4071-829D-01697E5EC078}" dt="2024-01-03T06:57:10.168" v="2145"/>
          <ac:picMkLst>
            <pc:docMk/>
            <pc:sldMk cId="2058984160" sldId="315"/>
            <ac:picMk id="6" creationId="{44B2B57F-B175-1560-D99D-22589A60A559}"/>
          </ac:picMkLst>
        </pc:picChg>
        <pc:picChg chg="mod">
          <ac:chgData name="design studio moara" userId="bb76c698d5ed7a70" providerId="LiveId" clId="{5D035FE9-61B1-4071-829D-01697E5EC078}" dt="2024-01-03T06:57:17.810" v="2149"/>
          <ac:picMkLst>
            <pc:docMk/>
            <pc:sldMk cId="2058984160" sldId="315"/>
            <ac:picMk id="9" creationId="{99B8AA1D-6C2B-125F-D2C9-086C1EA5212A}"/>
          </ac:picMkLst>
        </pc:picChg>
        <pc:picChg chg="add mod">
          <ac:chgData name="design studio moara" userId="bb76c698d5ed7a70" providerId="LiveId" clId="{5D035FE9-61B1-4071-829D-01697E5EC078}" dt="2024-01-03T06:58:29.201" v="2165" actId="1076"/>
          <ac:picMkLst>
            <pc:docMk/>
            <pc:sldMk cId="2058984160" sldId="315"/>
            <ac:picMk id="10" creationId="{018E2DC7-F3B7-58D4-6496-8A021446B208}"/>
          </ac:picMkLst>
        </pc:picChg>
        <pc:picChg chg="add mod">
          <ac:chgData name="design studio moara" userId="bb76c698d5ed7a70" providerId="LiveId" clId="{5D035FE9-61B1-4071-829D-01697E5EC078}" dt="2024-01-03T06:58:29.201" v="2165" actId="1076"/>
          <ac:picMkLst>
            <pc:docMk/>
            <pc:sldMk cId="2058984160" sldId="315"/>
            <ac:picMk id="11" creationId="{7E04CEC2-695B-E801-EA5C-CFC06D395C86}"/>
          </ac:picMkLst>
        </pc:picChg>
        <pc:picChg chg="add mod">
          <ac:chgData name="design studio moara" userId="bb76c698d5ed7a70" providerId="LiveId" clId="{5D035FE9-61B1-4071-829D-01697E5EC078}" dt="2024-01-03T06:58:29.201" v="2165" actId="1076"/>
          <ac:picMkLst>
            <pc:docMk/>
            <pc:sldMk cId="2058984160" sldId="315"/>
            <ac:picMk id="12" creationId="{17964220-E4C1-2F72-B0BF-AB12EFDFA695}"/>
          </ac:picMkLst>
        </pc:picChg>
        <pc:picChg chg="del mod topLvl">
          <ac:chgData name="design studio moara" userId="bb76c698d5ed7a70" providerId="LiveId" clId="{5D035FE9-61B1-4071-829D-01697E5EC078}" dt="2024-01-03T06:57:08.951" v="2144" actId="478"/>
          <ac:picMkLst>
            <pc:docMk/>
            <pc:sldMk cId="2058984160" sldId="315"/>
            <ac:picMk id="37" creationId="{8D30B455-67F5-A9B0-EABD-02E144016740}"/>
          </ac:picMkLst>
        </pc:picChg>
        <pc:picChg chg="del mod topLvl">
          <ac:chgData name="design studio moara" userId="bb76c698d5ed7a70" providerId="LiveId" clId="{5D035FE9-61B1-4071-829D-01697E5EC078}" dt="2024-01-03T06:57:06.003" v="2142" actId="478"/>
          <ac:picMkLst>
            <pc:docMk/>
            <pc:sldMk cId="2058984160" sldId="315"/>
            <ac:picMk id="38" creationId="{ECD468B9-ED41-94A6-69D5-C16EAE3B203B}"/>
          </ac:picMkLst>
        </pc:picChg>
        <pc:picChg chg="mod topLvl">
          <ac:chgData name="design studio moara" userId="bb76c698d5ed7a70" providerId="LiveId" clId="{5D035FE9-61B1-4071-829D-01697E5EC078}" dt="2024-01-03T06:56:45.485" v="2124" actId="164"/>
          <ac:picMkLst>
            <pc:docMk/>
            <pc:sldMk cId="2058984160" sldId="315"/>
            <ac:picMk id="40" creationId="{4874D831-589E-573E-448F-BC164CF4C889}"/>
          </ac:picMkLst>
        </pc:picChg>
      </pc:sldChg>
      <pc:sldChg chg="add del">
        <pc:chgData name="design studio moara" userId="bb76c698d5ed7a70" providerId="LiveId" clId="{5D035FE9-61B1-4071-829D-01697E5EC078}" dt="2024-01-03T06:56:25.298" v="2094" actId="2890"/>
        <pc:sldMkLst>
          <pc:docMk/>
          <pc:sldMk cId="3801490821" sldId="315"/>
        </pc:sldMkLst>
      </pc:sldChg>
      <pc:sldChg chg="addSp delSp modSp add mod setBg modClrScheme chgLayout">
        <pc:chgData name="design studio moara" userId="bb76c698d5ed7a70" providerId="LiveId" clId="{5D035FE9-61B1-4071-829D-01697E5EC078}" dt="2024-01-08T01:08:13.246" v="13606" actId="1076"/>
        <pc:sldMkLst>
          <pc:docMk/>
          <pc:sldMk cId="3596117963" sldId="316"/>
        </pc:sldMkLst>
        <pc:spChg chg="add mod">
          <ac:chgData name="design studio moara" userId="bb76c698d5ed7a70" providerId="LiveId" clId="{5D035FE9-61B1-4071-829D-01697E5EC078}" dt="2024-01-04T06:37:40.183" v="10658" actId="12789"/>
          <ac:spMkLst>
            <pc:docMk/>
            <pc:sldMk cId="3596117963" sldId="316"/>
            <ac:spMk id="2" creationId="{35A8E0CF-2449-CE33-A775-D66700326910}"/>
          </ac:spMkLst>
        </pc:spChg>
        <pc:spChg chg="mod">
          <ac:chgData name="design studio moara" userId="bb76c698d5ed7a70" providerId="LiveId" clId="{5D035FE9-61B1-4071-829D-01697E5EC078}" dt="2024-01-04T06:36:00.365" v="10620" actId="1036"/>
          <ac:spMkLst>
            <pc:docMk/>
            <pc:sldMk cId="3596117963" sldId="316"/>
            <ac:spMk id="3" creationId="{9C71C74B-3B0E-CC66-E046-26924ABE6F4B}"/>
          </ac:spMkLst>
        </pc:spChg>
        <pc:spChg chg="add mod">
          <ac:chgData name="design studio moara" userId="bb76c698d5ed7a70" providerId="LiveId" clId="{5D035FE9-61B1-4071-829D-01697E5EC078}" dt="2024-01-04T06:34:37.121" v="10565" actId="1037"/>
          <ac:spMkLst>
            <pc:docMk/>
            <pc:sldMk cId="3596117963" sldId="316"/>
            <ac:spMk id="4" creationId="{C8296F16-9C19-5A60-1E63-5ACB6D4857E5}"/>
          </ac:spMkLst>
        </pc:spChg>
        <pc:spChg chg="add mod">
          <ac:chgData name="design studio moara" userId="bb76c698d5ed7a70" providerId="LiveId" clId="{5D035FE9-61B1-4071-829D-01697E5EC078}" dt="2024-01-04T06:37:46.413" v="10660" actId="12789"/>
          <ac:spMkLst>
            <pc:docMk/>
            <pc:sldMk cId="3596117963" sldId="316"/>
            <ac:spMk id="5" creationId="{2ADDAA3F-E8C4-B20B-E64B-A727C55E1669}"/>
          </ac:spMkLst>
        </pc:spChg>
        <pc:spChg chg="add mod">
          <ac:chgData name="design studio moara" userId="bb76c698d5ed7a70" providerId="LiveId" clId="{5D035FE9-61B1-4071-829D-01697E5EC078}" dt="2024-01-04T06:34:41.560" v="10569" actId="1037"/>
          <ac:spMkLst>
            <pc:docMk/>
            <pc:sldMk cId="3596117963" sldId="316"/>
            <ac:spMk id="6" creationId="{88C5B4B2-0F69-FB85-FCBF-09131C7DD5F7}"/>
          </ac:spMkLst>
        </pc:spChg>
        <pc:spChg chg="add mod">
          <ac:chgData name="design studio moara" userId="bb76c698d5ed7a70" providerId="LiveId" clId="{5D035FE9-61B1-4071-829D-01697E5EC078}" dt="2024-01-05T01:21:38.196" v="13594" actId="113"/>
          <ac:spMkLst>
            <pc:docMk/>
            <pc:sldMk cId="3596117963" sldId="316"/>
            <ac:spMk id="7" creationId="{8DA6AAC0-19F1-DD97-0981-0218C96FD703}"/>
          </ac:spMkLst>
        </pc:spChg>
        <pc:spChg chg="add mod">
          <ac:chgData name="design studio moara" userId="bb76c698d5ed7a70" providerId="LiveId" clId="{5D035FE9-61B1-4071-829D-01697E5EC078}" dt="2024-01-04T06:35:13.141" v="10574"/>
          <ac:spMkLst>
            <pc:docMk/>
            <pc:sldMk cId="3596117963" sldId="316"/>
            <ac:spMk id="8" creationId="{DE1E9187-379B-01EF-A90B-3D2727192EDC}"/>
          </ac:spMkLst>
        </pc:spChg>
        <pc:spChg chg="add del mod topLvl">
          <ac:chgData name="design studio moara" userId="bb76c698d5ed7a70" providerId="LiveId" clId="{5D035FE9-61B1-4071-829D-01697E5EC078}" dt="2024-01-03T08:21:57.405" v="4452" actId="478"/>
          <ac:spMkLst>
            <pc:docMk/>
            <pc:sldMk cId="3596117963" sldId="316"/>
            <ac:spMk id="14" creationId="{9A71801B-9836-4760-6C53-AFC00EAC3CF6}"/>
          </ac:spMkLst>
        </pc:spChg>
        <pc:spChg chg="add del mod ord">
          <ac:chgData name="design studio moara" userId="bb76c698d5ed7a70" providerId="LiveId" clId="{5D035FE9-61B1-4071-829D-01697E5EC078}" dt="2024-01-04T06:38:44.191" v="10686" actId="931"/>
          <ac:spMkLst>
            <pc:docMk/>
            <pc:sldMk cId="3596117963" sldId="316"/>
            <ac:spMk id="15" creationId="{57F70E40-6D70-3F07-E56C-F5071A94D0D7}"/>
          </ac:spMkLst>
        </pc:spChg>
        <pc:spChg chg="add del mod">
          <ac:chgData name="design studio moara" userId="bb76c698d5ed7a70" providerId="LiveId" clId="{5D035FE9-61B1-4071-829D-01697E5EC078}" dt="2024-01-03T08:21:57.405" v="4452" actId="478"/>
          <ac:spMkLst>
            <pc:docMk/>
            <pc:sldMk cId="3596117963" sldId="316"/>
            <ac:spMk id="16" creationId="{7D96D33C-3549-5968-E720-C06B331576E0}"/>
          </ac:spMkLst>
        </pc:spChg>
        <pc:spChg chg="add mod">
          <ac:chgData name="design studio moara" userId="bb76c698d5ed7a70" providerId="LiveId" clId="{5D035FE9-61B1-4071-829D-01697E5EC078}" dt="2024-01-03T07:55:29.310" v="3726" actId="1037"/>
          <ac:spMkLst>
            <pc:docMk/>
            <pc:sldMk cId="3596117963" sldId="316"/>
            <ac:spMk id="22" creationId="{5FCE4EAD-C9F9-09D4-1862-A37332B8C664}"/>
          </ac:spMkLst>
        </pc:spChg>
        <pc:spChg chg="del mod">
          <ac:chgData name="design studio moara" userId="bb76c698d5ed7a70" providerId="LiveId" clId="{5D035FE9-61B1-4071-829D-01697E5EC078}" dt="2024-01-04T06:35:30.176" v="10591" actId="478"/>
          <ac:spMkLst>
            <pc:docMk/>
            <pc:sldMk cId="3596117963" sldId="316"/>
            <ac:spMk id="23" creationId="{DA037EA6-2EA3-072D-AC5E-1FAD84955CC9}"/>
          </ac:spMkLst>
        </pc:spChg>
        <pc:spChg chg="add mod">
          <ac:chgData name="design studio moara" userId="bb76c698d5ed7a70" providerId="LiveId" clId="{5D035FE9-61B1-4071-829D-01697E5EC078}" dt="2024-01-04T06:26:17.889" v="10428" actId="20577"/>
          <ac:spMkLst>
            <pc:docMk/>
            <pc:sldMk cId="3596117963" sldId="316"/>
            <ac:spMk id="24" creationId="{CD88EB6B-2023-5106-2E95-29970F43DA33}"/>
          </ac:spMkLst>
        </pc:spChg>
        <pc:spChg chg="add del mod">
          <ac:chgData name="design studio moara" userId="bb76c698d5ed7a70" providerId="LiveId" clId="{5D035FE9-61B1-4071-829D-01697E5EC078}" dt="2024-01-03T08:20:21.591" v="4403" actId="478"/>
          <ac:spMkLst>
            <pc:docMk/>
            <pc:sldMk cId="3596117963" sldId="316"/>
            <ac:spMk id="25" creationId="{9B4D81FC-CB98-4F28-909A-A811EFC67E3A}"/>
          </ac:spMkLst>
        </pc:spChg>
        <pc:spChg chg="add del mod">
          <ac:chgData name="design studio moara" userId="bb76c698d5ed7a70" providerId="LiveId" clId="{5D035FE9-61B1-4071-829D-01697E5EC078}" dt="2024-01-05T01:09:54.327" v="13575" actId="478"/>
          <ac:spMkLst>
            <pc:docMk/>
            <pc:sldMk cId="3596117963" sldId="316"/>
            <ac:spMk id="26" creationId="{447A8D5D-9085-1978-5FDA-92CABE5A5692}"/>
          </ac:spMkLst>
        </pc:spChg>
        <pc:spChg chg="add del mod">
          <ac:chgData name="design studio moara" userId="bb76c698d5ed7a70" providerId="LiveId" clId="{5D035FE9-61B1-4071-829D-01697E5EC078}" dt="2024-01-04T06:37:34.138" v="10656" actId="12789"/>
          <ac:spMkLst>
            <pc:docMk/>
            <pc:sldMk cId="3596117963" sldId="316"/>
            <ac:spMk id="27" creationId="{F2DB4FCE-256F-43CD-D936-491459A2AEBF}"/>
          </ac:spMkLst>
        </pc:spChg>
        <pc:spChg chg="add del mod">
          <ac:chgData name="design studio moara" userId="bb76c698d5ed7a70" providerId="LiveId" clId="{5D035FE9-61B1-4071-829D-01697E5EC078}" dt="2024-01-03T08:21:43.493" v="4447" actId="478"/>
          <ac:spMkLst>
            <pc:docMk/>
            <pc:sldMk cId="3596117963" sldId="316"/>
            <ac:spMk id="28" creationId="{E5E8D3A1-CD2C-393A-21F9-9EEA597CE57B}"/>
          </ac:spMkLst>
        </pc:spChg>
        <pc:spChg chg="add del mod">
          <ac:chgData name="design studio moara" userId="bb76c698d5ed7a70" providerId="LiveId" clId="{5D035FE9-61B1-4071-829D-01697E5EC078}" dt="2024-01-03T08:21:43.493" v="4447" actId="478"/>
          <ac:spMkLst>
            <pc:docMk/>
            <pc:sldMk cId="3596117963" sldId="316"/>
            <ac:spMk id="29" creationId="{BD2D53F5-7727-E7A9-4E45-4DA6359E1809}"/>
          </ac:spMkLst>
        </pc:spChg>
        <pc:spChg chg="mod">
          <ac:chgData name="design studio moara" userId="bb76c698d5ed7a70" providerId="LiveId" clId="{5D035FE9-61B1-4071-829D-01697E5EC078}" dt="2024-01-04T06:35:43.187" v="10598" actId="1035"/>
          <ac:spMkLst>
            <pc:docMk/>
            <pc:sldMk cId="3596117963" sldId="316"/>
            <ac:spMk id="30" creationId="{B7FE91E0-F815-A745-6FCA-39886ABA0954}"/>
          </ac:spMkLst>
        </pc:spChg>
        <pc:spChg chg="add del mod">
          <ac:chgData name="design studio moara" userId="bb76c698d5ed7a70" providerId="LiveId" clId="{5D035FE9-61B1-4071-829D-01697E5EC078}" dt="2024-01-04T06:34:24.781" v="10559" actId="478"/>
          <ac:spMkLst>
            <pc:docMk/>
            <pc:sldMk cId="3596117963" sldId="316"/>
            <ac:spMk id="31" creationId="{CAB2F9A6-C113-7DDC-1A60-EE10F71D32C4}"/>
          </ac:spMkLst>
        </pc:spChg>
        <pc:spChg chg="mod topLvl">
          <ac:chgData name="design studio moara" userId="bb76c698d5ed7a70" providerId="LiveId" clId="{5D035FE9-61B1-4071-829D-01697E5EC078}" dt="2024-01-04T06:37:51.442" v="10661" actId="165"/>
          <ac:spMkLst>
            <pc:docMk/>
            <pc:sldMk cId="3596117963" sldId="316"/>
            <ac:spMk id="32" creationId="{C8682347-4DE0-BF67-EC73-A8571632D8A5}"/>
          </ac:spMkLst>
        </pc:spChg>
        <pc:spChg chg="del mod topLvl">
          <ac:chgData name="design studio moara" userId="bb76c698d5ed7a70" providerId="LiveId" clId="{5D035FE9-61B1-4071-829D-01697E5EC078}" dt="2024-01-04T06:37:53.072" v="10662" actId="21"/>
          <ac:spMkLst>
            <pc:docMk/>
            <pc:sldMk cId="3596117963" sldId="316"/>
            <ac:spMk id="33" creationId="{93038345-8A4A-F838-0853-6F502F4CCE20}"/>
          </ac:spMkLst>
        </pc:spChg>
        <pc:spChg chg="add del mod">
          <ac:chgData name="design studio moara" userId="bb76c698d5ed7a70" providerId="LiveId" clId="{5D035FE9-61B1-4071-829D-01697E5EC078}" dt="2024-01-04T06:34:24.781" v="10559" actId="478"/>
          <ac:spMkLst>
            <pc:docMk/>
            <pc:sldMk cId="3596117963" sldId="316"/>
            <ac:spMk id="35" creationId="{BE74653A-B1F9-FCE7-6B1C-1A69FBC5AB3A}"/>
          </ac:spMkLst>
        </pc:spChg>
        <pc:spChg chg="add mod">
          <ac:chgData name="design studio moara" userId="bb76c698d5ed7a70" providerId="LiveId" clId="{5D035FE9-61B1-4071-829D-01697E5EC078}" dt="2024-01-04T06:34:27.931" v="10560" actId="113"/>
          <ac:spMkLst>
            <pc:docMk/>
            <pc:sldMk cId="3596117963" sldId="316"/>
            <ac:spMk id="36" creationId="{CE0DC8AC-63A9-034D-31E6-891829C9EB10}"/>
          </ac:spMkLst>
        </pc:spChg>
        <pc:spChg chg="add mod">
          <ac:chgData name="design studio moara" userId="bb76c698d5ed7a70" providerId="LiveId" clId="{5D035FE9-61B1-4071-829D-01697E5EC078}" dt="2024-01-03T08:22:37.769" v="4464"/>
          <ac:spMkLst>
            <pc:docMk/>
            <pc:sldMk cId="3596117963" sldId="316"/>
            <ac:spMk id="37" creationId="{F21F578C-7236-03FE-0295-249794467A8B}"/>
          </ac:spMkLst>
        </pc:spChg>
        <pc:spChg chg="add del mod">
          <ac:chgData name="design studio moara" userId="bb76c698d5ed7a70" providerId="LiveId" clId="{5D035FE9-61B1-4071-829D-01697E5EC078}" dt="2024-01-04T06:34:24.781" v="10559" actId="478"/>
          <ac:spMkLst>
            <pc:docMk/>
            <pc:sldMk cId="3596117963" sldId="316"/>
            <ac:spMk id="38" creationId="{03D2BA86-11A2-1109-D418-285DBB8C3AF5}"/>
          </ac:spMkLst>
        </pc:spChg>
        <pc:spChg chg="add del mod">
          <ac:chgData name="design studio moara" userId="bb76c698d5ed7a70" providerId="LiveId" clId="{5D035FE9-61B1-4071-829D-01697E5EC078}" dt="2024-01-04T06:34:24.781" v="10559" actId="478"/>
          <ac:spMkLst>
            <pc:docMk/>
            <pc:sldMk cId="3596117963" sldId="316"/>
            <ac:spMk id="39" creationId="{5F3002BF-EDA4-DE00-B6DC-5191904A76C9}"/>
          </ac:spMkLst>
        </pc:spChg>
        <pc:spChg chg="mod">
          <ac:chgData name="design studio moara" userId="bb76c698d5ed7a70" providerId="LiveId" clId="{5D035FE9-61B1-4071-829D-01697E5EC078}" dt="2024-01-04T06:36:04.040" v="10635" actId="1035"/>
          <ac:spMkLst>
            <pc:docMk/>
            <pc:sldMk cId="3596117963" sldId="316"/>
            <ac:spMk id="42" creationId="{317B72FF-9851-9B81-FDBF-41F6942E396E}"/>
          </ac:spMkLst>
        </pc:spChg>
        <pc:spChg chg="del mod">
          <ac:chgData name="design studio moara" userId="bb76c698d5ed7a70" providerId="LiveId" clId="{5D035FE9-61B1-4071-829D-01697E5EC078}" dt="2024-01-03T08:21:57.405" v="4452" actId="478"/>
          <ac:spMkLst>
            <pc:docMk/>
            <pc:sldMk cId="3596117963" sldId="316"/>
            <ac:spMk id="45" creationId="{59DAAFCC-15BC-8C86-F054-CD3EA2D3ABB9}"/>
          </ac:spMkLst>
        </pc:spChg>
        <pc:spChg chg="mod topLvl">
          <ac:chgData name="design studio moara" userId="bb76c698d5ed7a70" providerId="LiveId" clId="{5D035FE9-61B1-4071-829D-01697E5EC078}" dt="2024-01-04T06:34:51.283" v="10570" actId="165"/>
          <ac:spMkLst>
            <pc:docMk/>
            <pc:sldMk cId="3596117963" sldId="316"/>
            <ac:spMk id="54" creationId="{C0D70357-9365-1FDE-318F-A6E602685136}"/>
          </ac:spMkLst>
        </pc:spChg>
        <pc:spChg chg="mod topLvl">
          <ac:chgData name="design studio moara" userId="bb76c698d5ed7a70" providerId="LiveId" clId="{5D035FE9-61B1-4071-829D-01697E5EC078}" dt="2024-01-04T06:34:51.283" v="10570" actId="165"/>
          <ac:spMkLst>
            <pc:docMk/>
            <pc:sldMk cId="3596117963" sldId="316"/>
            <ac:spMk id="56" creationId="{9454719A-7E28-E9C9-B2E0-20A19DA2503E}"/>
          </ac:spMkLst>
        </pc:spChg>
        <pc:spChg chg="del">
          <ac:chgData name="design studio moara" userId="bb76c698d5ed7a70" providerId="LiveId" clId="{5D035FE9-61B1-4071-829D-01697E5EC078}" dt="2024-01-03T06:59:40.821" v="2181" actId="478"/>
          <ac:spMkLst>
            <pc:docMk/>
            <pc:sldMk cId="3596117963" sldId="316"/>
            <ac:spMk id="62" creationId="{6CA0765D-21F1-6CF9-CADE-55F259E599BC}"/>
          </ac:spMkLst>
        </pc:spChg>
        <pc:spChg chg="del">
          <ac:chgData name="design studio moara" userId="bb76c698d5ed7a70" providerId="LiveId" clId="{5D035FE9-61B1-4071-829D-01697E5EC078}" dt="2024-01-03T06:59:40.821" v="2181" actId="478"/>
          <ac:spMkLst>
            <pc:docMk/>
            <pc:sldMk cId="3596117963" sldId="316"/>
            <ac:spMk id="63" creationId="{0A799556-86D6-DAC6-E402-D3AAD3C88169}"/>
          </ac:spMkLst>
        </pc:spChg>
        <pc:spChg chg="mod topLvl">
          <ac:chgData name="design studio moara" userId="bb76c698d5ed7a70" providerId="LiveId" clId="{5D035FE9-61B1-4071-829D-01697E5EC078}" dt="2024-01-04T06:36:54.665" v="10646" actId="12789"/>
          <ac:spMkLst>
            <pc:docMk/>
            <pc:sldMk cId="3596117963" sldId="316"/>
            <ac:spMk id="64" creationId="{214FE169-A3DB-68D6-D990-DF9EF9FA4448}"/>
          </ac:spMkLst>
        </pc:spChg>
        <pc:spChg chg="mod topLvl">
          <ac:chgData name="design studio moara" userId="bb76c698d5ed7a70" providerId="LiveId" clId="{5D035FE9-61B1-4071-829D-01697E5EC078}" dt="2024-01-08T01:08:13.246" v="13606" actId="1076"/>
          <ac:spMkLst>
            <pc:docMk/>
            <pc:sldMk cId="3596117963" sldId="316"/>
            <ac:spMk id="82" creationId="{5389CCFA-C8DF-9591-6D4B-A89D100C9B51}"/>
          </ac:spMkLst>
        </pc:spChg>
        <pc:spChg chg="mod topLvl">
          <ac:chgData name="design studio moara" userId="bb76c698d5ed7a70" providerId="LiveId" clId="{5D035FE9-61B1-4071-829D-01697E5EC078}" dt="2024-01-04T06:34:51.283" v="10570" actId="165"/>
          <ac:spMkLst>
            <pc:docMk/>
            <pc:sldMk cId="3596117963" sldId="316"/>
            <ac:spMk id="84" creationId="{682F5550-133C-BB6B-52EB-23ED607C505D}"/>
          </ac:spMkLst>
        </pc:spChg>
        <pc:spChg chg="mod">
          <ac:chgData name="design studio moara" userId="bb76c698d5ed7a70" providerId="LiveId" clId="{5D035FE9-61B1-4071-829D-01697E5EC078}" dt="2024-01-03T08:19:51.907" v="4396" actId="1035"/>
          <ac:spMkLst>
            <pc:docMk/>
            <pc:sldMk cId="3596117963" sldId="316"/>
            <ac:spMk id="128" creationId="{BC592AD8-E802-DBAE-8341-92BA066126CB}"/>
          </ac:spMkLst>
        </pc:spChg>
        <pc:spChg chg="mod">
          <ac:chgData name="design studio moara" userId="bb76c698d5ed7a70" providerId="LiveId" clId="{5D035FE9-61B1-4071-829D-01697E5EC078}" dt="2024-01-03T08:19:51.907" v="4396" actId="1035"/>
          <ac:spMkLst>
            <pc:docMk/>
            <pc:sldMk cId="3596117963" sldId="316"/>
            <ac:spMk id="129" creationId="{2346885C-EEFF-FF94-7CD8-CE3A189D63A4}"/>
          </ac:spMkLst>
        </pc:spChg>
        <pc:spChg chg="mod">
          <ac:chgData name="design studio moara" userId="bb76c698d5ed7a70" providerId="LiveId" clId="{5D035FE9-61B1-4071-829D-01697E5EC078}" dt="2024-01-03T08:19:51.907" v="4396" actId="1035"/>
          <ac:spMkLst>
            <pc:docMk/>
            <pc:sldMk cId="3596117963" sldId="316"/>
            <ac:spMk id="130" creationId="{ACF332EA-6F33-336A-1C13-CFFF78145701}"/>
          </ac:spMkLst>
        </pc:spChg>
        <pc:spChg chg="mod">
          <ac:chgData name="design studio moara" userId="bb76c698d5ed7a70" providerId="LiveId" clId="{5D035FE9-61B1-4071-829D-01697E5EC078}" dt="2024-01-03T08:19:51.907" v="4396" actId="1035"/>
          <ac:spMkLst>
            <pc:docMk/>
            <pc:sldMk cId="3596117963" sldId="316"/>
            <ac:spMk id="131" creationId="{91E9D369-59CD-8B9F-3179-9F0636D7BCA2}"/>
          </ac:spMkLst>
        </pc:spChg>
        <pc:spChg chg="mod">
          <ac:chgData name="design studio moara" userId="bb76c698d5ed7a70" providerId="LiveId" clId="{5D035FE9-61B1-4071-829D-01697E5EC078}" dt="2024-01-04T06:36:48.251" v="10644" actId="12789"/>
          <ac:spMkLst>
            <pc:docMk/>
            <pc:sldMk cId="3596117963" sldId="316"/>
            <ac:spMk id="133" creationId="{8EC24804-0A4B-C857-3740-A23AE12415EC}"/>
          </ac:spMkLst>
        </pc:spChg>
        <pc:spChg chg="mod">
          <ac:chgData name="design studio moara" userId="bb76c698d5ed7a70" providerId="LiveId" clId="{5D035FE9-61B1-4071-829D-01697E5EC078}" dt="2024-01-03T08:19:51.907" v="4396" actId="1035"/>
          <ac:spMkLst>
            <pc:docMk/>
            <pc:sldMk cId="3596117963" sldId="316"/>
            <ac:spMk id="136" creationId="{3CBE73B4-3980-C014-8B87-364F81A9282D}"/>
          </ac:spMkLst>
        </pc:spChg>
        <pc:spChg chg="mod">
          <ac:chgData name="design studio moara" userId="bb76c698d5ed7a70" providerId="LiveId" clId="{5D035FE9-61B1-4071-829D-01697E5EC078}" dt="2024-01-03T08:19:51.907" v="4396" actId="1035"/>
          <ac:spMkLst>
            <pc:docMk/>
            <pc:sldMk cId="3596117963" sldId="316"/>
            <ac:spMk id="137" creationId="{B8F6157D-77A7-8963-C896-0BAA26FD9532}"/>
          </ac:spMkLst>
        </pc:spChg>
        <pc:spChg chg="mod">
          <ac:chgData name="design studio moara" userId="bb76c698d5ed7a70" providerId="LiveId" clId="{5D035FE9-61B1-4071-829D-01697E5EC078}" dt="2024-01-03T08:19:51.907" v="4396" actId="1035"/>
          <ac:spMkLst>
            <pc:docMk/>
            <pc:sldMk cId="3596117963" sldId="316"/>
            <ac:spMk id="138" creationId="{59CF1462-7379-2B6D-C80A-5F19EEB75E7C}"/>
          </ac:spMkLst>
        </pc:spChg>
        <pc:spChg chg="mod">
          <ac:chgData name="design studio moara" userId="bb76c698d5ed7a70" providerId="LiveId" clId="{5D035FE9-61B1-4071-829D-01697E5EC078}" dt="2024-01-03T08:19:51.907" v="4396" actId="1035"/>
          <ac:spMkLst>
            <pc:docMk/>
            <pc:sldMk cId="3596117963" sldId="316"/>
            <ac:spMk id="139" creationId="{413F4F72-BACB-35E8-16B2-6B4BA2DFE8C3}"/>
          </ac:spMkLst>
        </pc:spChg>
        <pc:spChg chg="add del mod">
          <ac:chgData name="design studio moara" userId="bb76c698d5ed7a70" providerId="LiveId" clId="{5D035FE9-61B1-4071-829D-01697E5EC078}" dt="2024-01-04T06:36:42.491" v="10642" actId="12789"/>
          <ac:spMkLst>
            <pc:docMk/>
            <pc:sldMk cId="3596117963" sldId="316"/>
            <ac:spMk id="141" creationId="{50BC06C1-BC41-2B8A-FAD6-894A0B4982C2}"/>
          </ac:spMkLst>
        </pc:spChg>
        <pc:grpChg chg="del">
          <ac:chgData name="design studio moara" userId="bb76c698d5ed7a70" providerId="LiveId" clId="{5D035FE9-61B1-4071-829D-01697E5EC078}" dt="2024-01-03T06:59:00.696" v="2167" actId="478"/>
          <ac:grpSpMkLst>
            <pc:docMk/>
            <pc:sldMk cId="3596117963" sldId="316"/>
            <ac:grpSpMk id="2" creationId="{AD73FD13-F053-FD56-24C3-B56C658658C1}"/>
          </ac:grpSpMkLst>
        </pc:grpChg>
        <pc:grpChg chg="del">
          <ac:chgData name="design studio moara" userId="bb76c698d5ed7a70" providerId="LiveId" clId="{5D035FE9-61B1-4071-829D-01697E5EC078}" dt="2024-01-03T06:59:00.696" v="2167" actId="478"/>
          <ac:grpSpMkLst>
            <pc:docMk/>
            <pc:sldMk cId="3596117963" sldId="316"/>
            <ac:grpSpMk id="4" creationId="{1B9BDA70-7F90-16F1-1372-91E77BDE3EBA}"/>
          </ac:grpSpMkLst>
        </pc:grpChg>
        <pc:grpChg chg="del">
          <ac:chgData name="design studio moara" userId="bb76c698d5ed7a70" providerId="LiveId" clId="{5D035FE9-61B1-4071-829D-01697E5EC078}" dt="2024-01-03T06:59:00.696" v="2167" actId="478"/>
          <ac:grpSpMkLst>
            <pc:docMk/>
            <pc:sldMk cId="3596117963" sldId="316"/>
            <ac:grpSpMk id="7" creationId="{177FB516-3ADD-7DC4-38C9-2FCE81827C90}"/>
          </ac:grpSpMkLst>
        </pc:grpChg>
        <pc:grpChg chg="add del mod">
          <ac:chgData name="design studio moara" userId="bb76c698d5ed7a70" providerId="LiveId" clId="{5D035FE9-61B1-4071-829D-01697E5EC078}" dt="2024-01-03T07:00:20.954" v="2205" actId="165"/>
          <ac:grpSpMkLst>
            <pc:docMk/>
            <pc:sldMk cId="3596117963" sldId="316"/>
            <ac:grpSpMk id="18" creationId="{961ABDBA-03CE-7107-DBCD-1BA1B10F5723}"/>
          </ac:grpSpMkLst>
        </pc:grpChg>
        <pc:grpChg chg="del mod topLvl">
          <ac:chgData name="design studio moara" userId="bb76c698d5ed7a70" providerId="LiveId" clId="{5D035FE9-61B1-4071-829D-01697E5EC078}" dt="2024-01-04T06:34:55.137" v="10571" actId="478"/>
          <ac:grpSpMkLst>
            <pc:docMk/>
            <pc:sldMk cId="3596117963" sldId="316"/>
            <ac:grpSpMk id="66" creationId="{332F56E2-E1FD-9024-6B5D-2B951F383F4D}"/>
          </ac:grpSpMkLst>
        </pc:grpChg>
        <pc:grpChg chg="del">
          <ac:chgData name="design studio moara" userId="bb76c698d5ed7a70" providerId="LiveId" clId="{5D035FE9-61B1-4071-829D-01697E5EC078}" dt="2024-01-04T06:37:51.442" v="10661" actId="165"/>
          <ac:grpSpMkLst>
            <pc:docMk/>
            <pc:sldMk cId="3596117963" sldId="316"/>
            <ac:grpSpMk id="75" creationId="{BB3B8284-A519-EAD8-460D-7AC3A5A1EBDF}"/>
          </ac:grpSpMkLst>
        </pc:grpChg>
        <pc:grpChg chg="add del mod">
          <ac:chgData name="design studio moara" userId="bb76c698d5ed7a70" providerId="LiveId" clId="{5D035FE9-61B1-4071-829D-01697E5EC078}" dt="2024-01-04T06:34:51.283" v="10570" actId="165"/>
          <ac:grpSpMkLst>
            <pc:docMk/>
            <pc:sldMk cId="3596117963" sldId="316"/>
            <ac:grpSpMk id="150" creationId="{07F832D7-5D2E-6F55-AA7A-87798CAACAA4}"/>
          </ac:grpSpMkLst>
        </pc:grpChg>
        <pc:graphicFrameChg chg="add del mod">
          <ac:chgData name="design studio moara" userId="bb76c698d5ed7a70" providerId="LiveId" clId="{5D035FE9-61B1-4071-829D-01697E5EC078}" dt="2024-01-03T08:20:39.161" v="4408" actId="478"/>
          <ac:graphicFrameMkLst>
            <pc:docMk/>
            <pc:sldMk cId="3596117963" sldId="316"/>
            <ac:graphicFrameMk id="13" creationId="{3061A3C5-AACF-9289-5130-B13E252E67A1}"/>
          </ac:graphicFrameMkLst>
        </pc:graphicFrameChg>
        <pc:graphicFrameChg chg="add del mod topLvl">
          <ac:chgData name="design studio moara" userId="bb76c698d5ed7a70" providerId="LiveId" clId="{5D035FE9-61B1-4071-829D-01697E5EC078}" dt="2024-01-03T08:20:39.161" v="4408" actId="478"/>
          <ac:graphicFrameMkLst>
            <pc:docMk/>
            <pc:sldMk cId="3596117963" sldId="316"/>
            <ac:graphicFrameMk id="15" creationId="{F5A9287F-66AA-C58D-A22C-76EA0A9F7BEA}"/>
          </ac:graphicFrameMkLst>
        </pc:graphicFrameChg>
        <pc:graphicFrameChg chg="add del mod">
          <ac:chgData name="design studio moara" userId="bb76c698d5ed7a70" providerId="LiveId" clId="{5D035FE9-61B1-4071-829D-01697E5EC078}" dt="2024-01-03T08:20:39.161" v="4408" actId="478"/>
          <ac:graphicFrameMkLst>
            <pc:docMk/>
            <pc:sldMk cId="3596117963" sldId="316"/>
            <ac:graphicFrameMk id="17" creationId="{00838A7A-7FB0-5030-CA02-D9BA2F80A380}"/>
          </ac:graphicFrameMkLst>
        </pc:graphicFrameChg>
        <pc:picChg chg="add mod">
          <ac:chgData name="design studio moara" userId="bb76c698d5ed7a70" providerId="LiveId" clId="{5D035FE9-61B1-4071-829D-01697E5EC078}" dt="2024-01-04T06:36:42.491" v="10642" actId="12789"/>
          <ac:picMkLst>
            <pc:docMk/>
            <pc:sldMk cId="3596117963" sldId="316"/>
            <ac:picMk id="9" creationId="{27F6E43B-CD97-C209-6405-286ED2D98A6D}"/>
          </ac:picMkLst>
        </pc:picChg>
        <pc:picChg chg="del">
          <ac:chgData name="design studio moara" userId="bb76c698d5ed7a70" providerId="LiveId" clId="{5D035FE9-61B1-4071-829D-01697E5EC078}" dt="2024-01-03T06:59:04.756" v="2168" actId="478"/>
          <ac:picMkLst>
            <pc:docMk/>
            <pc:sldMk cId="3596117963" sldId="316"/>
            <ac:picMk id="10" creationId="{018E2DC7-F3B7-58D4-6496-8A021446B208}"/>
          </ac:picMkLst>
        </pc:picChg>
        <pc:picChg chg="add mod">
          <ac:chgData name="design studio moara" userId="bb76c698d5ed7a70" providerId="LiveId" clId="{5D035FE9-61B1-4071-829D-01697E5EC078}" dt="2024-01-04T06:36:48.251" v="10644" actId="12789"/>
          <ac:picMkLst>
            <pc:docMk/>
            <pc:sldMk cId="3596117963" sldId="316"/>
            <ac:picMk id="10" creationId="{4246D9DB-2FE1-E5CA-C2E8-F9395F0EFEED}"/>
          </ac:picMkLst>
        </pc:picChg>
        <pc:picChg chg="add mod">
          <ac:chgData name="design studio moara" userId="bb76c698d5ed7a70" providerId="LiveId" clId="{5D035FE9-61B1-4071-829D-01697E5EC078}" dt="2024-01-04T06:36:54.665" v="10646" actId="12789"/>
          <ac:picMkLst>
            <pc:docMk/>
            <pc:sldMk cId="3596117963" sldId="316"/>
            <ac:picMk id="11" creationId="{48AFDA70-D68B-CEA6-C3B7-FEC3EFD70C18}"/>
          </ac:picMkLst>
        </pc:picChg>
        <pc:picChg chg="del">
          <ac:chgData name="design studio moara" userId="bb76c698d5ed7a70" providerId="LiveId" clId="{5D035FE9-61B1-4071-829D-01697E5EC078}" dt="2024-01-03T06:59:04.756" v="2168" actId="478"/>
          <ac:picMkLst>
            <pc:docMk/>
            <pc:sldMk cId="3596117963" sldId="316"/>
            <ac:picMk id="11" creationId="{7E04CEC2-695B-E801-EA5C-CFC06D395C86}"/>
          </ac:picMkLst>
        </pc:picChg>
        <pc:picChg chg="del">
          <ac:chgData name="design studio moara" userId="bb76c698d5ed7a70" providerId="LiveId" clId="{5D035FE9-61B1-4071-829D-01697E5EC078}" dt="2024-01-03T06:59:04.756" v="2168" actId="478"/>
          <ac:picMkLst>
            <pc:docMk/>
            <pc:sldMk cId="3596117963" sldId="316"/>
            <ac:picMk id="12" creationId="{17964220-E4C1-2F72-B0BF-AB12EFDFA695}"/>
          </ac:picMkLst>
        </pc:picChg>
        <pc:picChg chg="add mod">
          <ac:chgData name="design studio moara" userId="bb76c698d5ed7a70" providerId="LiveId" clId="{5D035FE9-61B1-4071-829D-01697E5EC078}" dt="2024-01-04T06:37:46.413" v="10660" actId="12789"/>
          <ac:picMkLst>
            <pc:docMk/>
            <pc:sldMk cId="3596117963" sldId="316"/>
            <ac:picMk id="12" creationId="{D34EEC12-4AFB-A5F1-FB6B-FEB2AFB1801D}"/>
          </ac:picMkLst>
        </pc:picChg>
        <pc:picChg chg="add mod">
          <ac:chgData name="design studio moara" userId="bb76c698d5ed7a70" providerId="LiveId" clId="{5D035FE9-61B1-4071-829D-01697E5EC078}" dt="2024-01-04T06:37:40.183" v="10658" actId="12789"/>
          <ac:picMkLst>
            <pc:docMk/>
            <pc:sldMk cId="3596117963" sldId="316"/>
            <ac:picMk id="13" creationId="{F9C33553-1CF8-1D32-3DF5-8BFB482A3213}"/>
          </ac:picMkLst>
        </pc:picChg>
        <pc:picChg chg="add mod">
          <ac:chgData name="design studio moara" userId="bb76c698d5ed7a70" providerId="LiveId" clId="{5D035FE9-61B1-4071-829D-01697E5EC078}" dt="2024-01-04T06:37:34.138" v="10656" actId="12789"/>
          <ac:picMkLst>
            <pc:docMk/>
            <pc:sldMk cId="3596117963" sldId="316"/>
            <ac:picMk id="14" creationId="{B5E6DC06-B5AC-A998-41DE-729AC45517DC}"/>
          </ac:picMkLst>
        </pc:picChg>
        <pc:picChg chg="add mod modCrop">
          <ac:chgData name="design studio moara" userId="bb76c698d5ed7a70" providerId="LiveId" clId="{5D035FE9-61B1-4071-829D-01697E5EC078}" dt="2024-01-04T06:38:56.447" v="10689" actId="18131"/>
          <ac:picMkLst>
            <pc:docMk/>
            <pc:sldMk cId="3596117963" sldId="316"/>
            <ac:picMk id="17" creationId="{5FAB9E54-B03D-9EAA-7B71-0F53EEF41E6C}"/>
          </ac:picMkLst>
        </pc:picChg>
        <pc:picChg chg="add del mod">
          <ac:chgData name="design studio moara" userId="bb76c698d5ed7a70" providerId="LiveId" clId="{5D035FE9-61B1-4071-829D-01697E5EC078}" dt="2024-01-03T08:20:48.361" v="4411" actId="478"/>
          <ac:picMkLst>
            <pc:docMk/>
            <pc:sldMk cId="3596117963" sldId="316"/>
            <ac:picMk id="19" creationId="{FEBC4022-2FF1-3DCC-E24F-5463BADF8304}"/>
          </ac:picMkLst>
        </pc:picChg>
        <pc:picChg chg="add del mod">
          <ac:chgData name="design studio moara" userId="bb76c698d5ed7a70" providerId="LiveId" clId="{5D035FE9-61B1-4071-829D-01697E5EC078}" dt="2024-01-03T08:20:48.361" v="4411" actId="478"/>
          <ac:picMkLst>
            <pc:docMk/>
            <pc:sldMk cId="3596117963" sldId="316"/>
            <ac:picMk id="20" creationId="{9260BCAD-6182-526B-D660-41FB46E4B257}"/>
          </ac:picMkLst>
        </pc:picChg>
        <pc:picChg chg="add del mod">
          <ac:chgData name="design studio moara" userId="bb76c698d5ed7a70" providerId="LiveId" clId="{5D035FE9-61B1-4071-829D-01697E5EC078}" dt="2024-01-03T08:20:48.361" v="4411" actId="478"/>
          <ac:picMkLst>
            <pc:docMk/>
            <pc:sldMk cId="3596117963" sldId="316"/>
            <ac:picMk id="21" creationId="{7DF11E9F-7F5F-39CC-DBDD-C65A7BC15323}"/>
          </ac:picMkLst>
        </pc:picChg>
        <pc:picChg chg="del mod topLvl">
          <ac:chgData name="design studio moara" userId="bb76c698d5ed7a70" providerId="LiveId" clId="{5D035FE9-61B1-4071-829D-01697E5EC078}" dt="2024-01-04T06:34:55.137" v="10571" actId="478"/>
          <ac:picMkLst>
            <pc:docMk/>
            <pc:sldMk cId="3596117963" sldId="316"/>
            <ac:picMk id="65" creationId="{E6BE4EC1-3F0A-24BF-433C-88D5958BC9DC}"/>
          </ac:picMkLst>
        </pc:picChg>
        <pc:picChg chg="add del mod">
          <ac:chgData name="design studio moara" userId="bb76c698d5ed7a70" providerId="LiveId" clId="{5D035FE9-61B1-4071-829D-01697E5EC078}" dt="2024-01-04T06:34:57.949" v="10572" actId="478"/>
          <ac:picMkLst>
            <pc:docMk/>
            <pc:sldMk cId="3596117963" sldId="316"/>
            <ac:picMk id="143" creationId="{01E973DE-9AC8-8905-8C18-6A7A4A7B1382}"/>
          </ac:picMkLst>
        </pc:picChg>
        <pc:picChg chg="del mod">
          <ac:chgData name="design studio moara" userId="bb76c698d5ed7a70" providerId="LiveId" clId="{5D035FE9-61B1-4071-829D-01697E5EC078}" dt="2024-01-04T06:35:00.589" v="10573" actId="478"/>
          <ac:picMkLst>
            <pc:docMk/>
            <pc:sldMk cId="3596117963" sldId="316"/>
            <ac:picMk id="144" creationId="{FA7B107A-E4F2-83AB-8DEE-79446F8C9C9B}"/>
          </ac:picMkLst>
        </pc:picChg>
      </pc:sldChg>
      <pc:sldChg chg="delSp modSp add del mod">
        <pc:chgData name="design studio moara" userId="bb76c698d5ed7a70" providerId="LiveId" clId="{5D035FE9-61B1-4071-829D-01697E5EC078}" dt="2024-01-03T07:55:10.507" v="3719" actId="47"/>
        <pc:sldMkLst>
          <pc:docMk/>
          <pc:sldMk cId="3968475717" sldId="317"/>
        </pc:sldMkLst>
        <pc:spChg chg="del">
          <ac:chgData name="design studio moara" userId="bb76c698d5ed7a70" providerId="LiveId" clId="{5D035FE9-61B1-4071-829D-01697E5EC078}" dt="2024-01-03T07:54:09.384" v="3710" actId="478"/>
          <ac:spMkLst>
            <pc:docMk/>
            <pc:sldMk cId="3968475717" sldId="317"/>
            <ac:spMk id="26" creationId="{447A8D5D-9085-1978-5FDA-92CABE5A5692}"/>
          </ac:spMkLst>
        </pc:spChg>
        <pc:graphicFrameChg chg="mod">
          <ac:chgData name="design studio moara" userId="bb76c698d5ed7a70" providerId="LiveId" clId="{5D035FE9-61B1-4071-829D-01697E5EC078}" dt="2024-01-03T07:12:56.006" v="2661"/>
          <ac:graphicFrameMkLst>
            <pc:docMk/>
            <pc:sldMk cId="3968475717" sldId="317"/>
            <ac:graphicFrameMk id="13" creationId="{3061A3C5-AACF-9289-5130-B13E252E67A1}"/>
          </ac:graphicFrameMkLst>
        </pc:graphicFrameChg>
      </pc:sldChg>
      <pc:sldChg chg="addSp delSp modSp new del mod ord setBg">
        <pc:chgData name="design studio moara" userId="bb76c698d5ed7a70" providerId="LiveId" clId="{5D035FE9-61B1-4071-829D-01697E5EC078}" dt="2024-01-04T08:12:01.710" v="13073" actId="47"/>
        <pc:sldMkLst>
          <pc:docMk/>
          <pc:sldMk cId="794267397" sldId="318"/>
        </pc:sldMkLst>
        <pc:spChg chg="add del mod">
          <ac:chgData name="design studio moara" userId="bb76c698d5ed7a70" providerId="LiveId" clId="{5D035FE9-61B1-4071-829D-01697E5EC078}" dt="2024-01-03T07:02:55.729" v="2251" actId="478"/>
          <ac:spMkLst>
            <pc:docMk/>
            <pc:sldMk cId="794267397" sldId="318"/>
            <ac:spMk id="2" creationId="{F57806AC-FE8B-3E7B-AE9E-BF6298D82BF6}"/>
          </ac:spMkLst>
        </pc:spChg>
        <pc:spChg chg="add mod">
          <ac:chgData name="design studio moara" userId="bb76c698d5ed7a70" providerId="LiveId" clId="{5D035FE9-61B1-4071-829D-01697E5EC078}" dt="2024-01-03T07:11:45.148" v="2432" actId="1038"/>
          <ac:spMkLst>
            <pc:docMk/>
            <pc:sldMk cId="794267397" sldId="318"/>
            <ac:spMk id="3" creationId="{1694449B-07EA-0D66-E9D7-D8AA1FFB3BCA}"/>
          </ac:spMkLst>
        </pc:spChg>
        <pc:spChg chg="add del mod ord">
          <ac:chgData name="design studio moara" userId="bb76c698d5ed7a70" providerId="LiveId" clId="{5D035FE9-61B1-4071-829D-01697E5EC078}" dt="2024-01-03T07:08:38.487" v="2326" actId="478"/>
          <ac:spMkLst>
            <pc:docMk/>
            <pc:sldMk cId="794267397" sldId="318"/>
            <ac:spMk id="4" creationId="{CE932106-17DB-DEEC-A537-800A69D7A936}"/>
          </ac:spMkLst>
        </pc:spChg>
        <pc:spChg chg="add del mod">
          <ac:chgData name="design studio moara" userId="bb76c698d5ed7a70" providerId="LiveId" clId="{5D035FE9-61B1-4071-829D-01697E5EC078}" dt="2024-01-03T07:05:55.064" v="2276" actId="478"/>
          <ac:spMkLst>
            <pc:docMk/>
            <pc:sldMk cId="794267397" sldId="318"/>
            <ac:spMk id="5" creationId="{87CAA6AE-66E1-3C28-4EB6-7B19DFDF95CF}"/>
          </ac:spMkLst>
        </pc:spChg>
        <pc:spChg chg="add mod">
          <ac:chgData name="design studio moara" userId="bb76c698d5ed7a70" providerId="LiveId" clId="{5D035FE9-61B1-4071-829D-01697E5EC078}" dt="2024-01-03T07:09:00.123" v="2342" actId="164"/>
          <ac:spMkLst>
            <pc:docMk/>
            <pc:sldMk cId="794267397" sldId="318"/>
            <ac:spMk id="6" creationId="{739CB9E4-3E8C-FE8F-A840-2EAA1DEDD3ED}"/>
          </ac:spMkLst>
        </pc:spChg>
        <pc:spChg chg="add mod ord">
          <ac:chgData name="design studio moara" userId="bb76c698d5ed7a70" providerId="LiveId" clId="{5D035FE9-61B1-4071-829D-01697E5EC078}" dt="2024-01-03T07:09:00.123" v="2342" actId="164"/>
          <ac:spMkLst>
            <pc:docMk/>
            <pc:sldMk cId="794267397" sldId="318"/>
            <ac:spMk id="7" creationId="{B2861B68-EA16-7587-BCAC-FAF21A9E8CFA}"/>
          </ac:spMkLst>
        </pc:spChg>
        <pc:spChg chg="add mod">
          <ac:chgData name="design studio moara" userId="bb76c698d5ed7a70" providerId="LiveId" clId="{5D035FE9-61B1-4071-829D-01697E5EC078}" dt="2024-01-03T07:11:45.148" v="2432" actId="1038"/>
          <ac:spMkLst>
            <pc:docMk/>
            <pc:sldMk cId="794267397" sldId="318"/>
            <ac:spMk id="8" creationId="{C0896FE6-838C-0603-C3AC-677A3CDD1E0D}"/>
          </ac:spMkLst>
        </pc:spChg>
        <pc:spChg chg="add mod">
          <ac:chgData name="design studio moara" userId="bb76c698d5ed7a70" providerId="LiveId" clId="{5D035FE9-61B1-4071-829D-01697E5EC078}" dt="2024-01-03T07:12:46.707" v="2660" actId="207"/>
          <ac:spMkLst>
            <pc:docMk/>
            <pc:sldMk cId="794267397" sldId="318"/>
            <ac:spMk id="10" creationId="{47A7C1D1-8607-B4C1-35E1-6FDC26F0297C}"/>
          </ac:spMkLst>
        </pc:spChg>
        <pc:grpChg chg="add mod">
          <ac:chgData name="design studio moara" userId="bb76c698d5ed7a70" providerId="LiveId" clId="{5D035FE9-61B1-4071-829D-01697E5EC078}" dt="2024-01-03T07:09:36.593" v="2350" actId="14100"/>
          <ac:grpSpMkLst>
            <pc:docMk/>
            <pc:sldMk cId="794267397" sldId="318"/>
            <ac:grpSpMk id="9" creationId="{FFAF2F21-4964-4528-73D8-519BDD6DD274}"/>
          </ac:grpSpMkLst>
        </pc:grpChg>
      </pc:sldChg>
      <pc:sldChg chg="addSp delSp modSp add del mod">
        <pc:chgData name="design studio moara" userId="bb76c698d5ed7a70" providerId="LiveId" clId="{5D035FE9-61B1-4071-829D-01697E5EC078}" dt="2024-01-03T07:38:08.192" v="3333" actId="47"/>
        <pc:sldMkLst>
          <pc:docMk/>
          <pc:sldMk cId="2725695465" sldId="319"/>
        </pc:sldMkLst>
        <pc:spChg chg="add mod">
          <ac:chgData name="design studio moara" userId="bb76c698d5ed7a70" providerId="LiveId" clId="{5D035FE9-61B1-4071-829D-01697E5EC078}" dt="2024-01-03T07:37:35.794" v="3308" actId="14100"/>
          <ac:spMkLst>
            <pc:docMk/>
            <pc:sldMk cId="2725695465" sldId="319"/>
            <ac:spMk id="2" creationId="{FC88BC38-7CA0-CF67-438F-1169A6D89153}"/>
          </ac:spMkLst>
        </pc:spChg>
        <pc:spChg chg="mod">
          <ac:chgData name="design studio moara" userId="bb76c698d5ed7a70" providerId="LiveId" clId="{5D035FE9-61B1-4071-829D-01697E5EC078}" dt="2024-01-03T07:14:32.250" v="2744" actId="1036"/>
          <ac:spMkLst>
            <pc:docMk/>
            <pc:sldMk cId="2725695465" sldId="319"/>
            <ac:spMk id="3" creationId="{1694449B-07EA-0D66-E9D7-D8AA1FFB3BCA}"/>
          </ac:spMkLst>
        </pc:spChg>
        <pc:spChg chg="add mod">
          <ac:chgData name="design studio moara" userId="bb76c698d5ed7a70" providerId="LiveId" clId="{5D035FE9-61B1-4071-829D-01697E5EC078}" dt="2024-01-03T07:15:07.376" v="2748" actId="1076"/>
          <ac:spMkLst>
            <pc:docMk/>
            <pc:sldMk cId="2725695465" sldId="319"/>
            <ac:spMk id="4" creationId="{18379A30-89CA-21B9-455A-D66DA901E574}"/>
          </ac:spMkLst>
        </pc:spChg>
        <pc:spChg chg="add mod">
          <ac:chgData name="design studio moara" userId="bb76c698d5ed7a70" providerId="LiveId" clId="{5D035FE9-61B1-4071-829D-01697E5EC078}" dt="2024-01-03T07:20:28.278" v="2767" actId="164"/>
          <ac:spMkLst>
            <pc:docMk/>
            <pc:sldMk cId="2725695465" sldId="319"/>
            <ac:spMk id="5" creationId="{31594BE4-BB28-C43F-BFBC-390B7B3F473E}"/>
          </ac:spMkLst>
        </pc:spChg>
        <pc:spChg chg="del mod topLvl">
          <ac:chgData name="design studio moara" userId="bb76c698d5ed7a70" providerId="LiveId" clId="{5D035FE9-61B1-4071-829D-01697E5EC078}" dt="2024-01-03T07:13:44.611" v="2670" actId="478"/>
          <ac:spMkLst>
            <pc:docMk/>
            <pc:sldMk cId="2725695465" sldId="319"/>
            <ac:spMk id="6" creationId="{739CB9E4-3E8C-FE8F-A840-2EAA1DEDD3ED}"/>
          </ac:spMkLst>
        </pc:spChg>
        <pc:spChg chg="mod topLvl">
          <ac:chgData name="design studio moara" userId="bb76c698d5ed7a70" providerId="LiveId" clId="{5D035FE9-61B1-4071-829D-01697E5EC078}" dt="2024-01-03T07:33:40.085" v="3085" actId="14100"/>
          <ac:spMkLst>
            <pc:docMk/>
            <pc:sldMk cId="2725695465" sldId="319"/>
            <ac:spMk id="7" creationId="{B2861B68-EA16-7587-BCAC-FAF21A9E8CFA}"/>
          </ac:spMkLst>
        </pc:spChg>
        <pc:spChg chg="del mod">
          <ac:chgData name="design studio moara" userId="bb76c698d5ed7a70" providerId="LiveId" clId="{5D035FE9-61B1-4071-829D-01697E5EC078}" dt="2024-01-03T07:21:33.111" v="2790" actId="478"/>
          <ac:spMkLst>
            <pc:docMk/>
            <pc:sldMk cId="2725695465" sldId="319"/>
            <ac:spMk id="8" creationId="{C0896FE6-838C-0603-C3AC-677A3CDD1E0D}"/>
          </ac:spMkLst>
        </pc:spChg>
        <pc:spChg chg="del mod">
          <ac:chgData name="design studio moara" userId="bb76c698d5ed7a70" providerId="LiveId" clId="{5D035FE9-61B1-4071-829D-01697E5EC078}" dt="2024-01-03T07:14:09.490" v="2676" actId="478"/>
          <ac:spMkLst>
            <pc:docMk/>
            <pc:sldMk cId="2725695465" sldId="319"/>
            <ac:spMk id="10" creationId="{47A7C1D1-8607-B4C1-35E1-6FDC26F0297C}"/>
          </ac:spMkLst>
        </pc:spChg>
        <pc:spChg chg="add mod">
          <ac:chgData name="design studio moara" userId="bb76c698d5ed7a70" providerId="LiveId" clId="{5D035FE9-61B1-4071-829D-01697E5EC078}" dt="2024-01-03T07:24:24.650" v="2931" actId="20577"/>
          <ac:spMkLst>
            <pc:docMk/>
            <pc:sldMk cId="2725695465" sldId="319"/>
            <ac:spMk id="12" creationId="{E68AB772-B978-9260-2B30-2B2E4E8A74A6}"/>
          </ac:spMkLst>
        </pc:spChg>
        <pc:spChg chg="add mod">
          <ac:chgData name="design studio moara" userId="bb76c698d5ed7a70" providerId="LiveId" clId="{5D035FE9-61B1-4071-829D-01697E5EC078}" dt="2024-01-03T07:32:54.443" v="3079" actId="404"/>
          <ac:spMkLst>
            <pc:docMk/>
            <pc:sldMk cId="2725695465" sldId="319"/>
            <ac:spMk id="13" creationId="{0493ED76-2F10-C3A7-19FD-30C20BFED885}"/>
          </ac:spMkLst>
        </pc:spChg>
        <pc:spChg chg="mod topLvl">
          <ac:chgData name="design studio moara" userId="bb76c698d5ed7a70" providerId="LiveId" clId="{5D035FE9-61B1-4071-829D-01697E5EC078}" dt="2024-01-03T07:33:51.721" v="3133" actId="1036"/>
          <ac:spMkLst>
            <pc:docMk/>
            <pc:sldMk cId="2725695465" sldId="319"/>
            <ac:spMk id="16" creationId="{CBF2FB86-B65F-B553-8F9C-95C635F8ED30}"/>
          </ac:spMkLst>
        </pc:spChg>
        <pc:spChg chg="mod topLvl">
          <ac:chgData name="design studio moara" userId="bb76c698d5ed7a70" providerId="LiveId" clId="{5D035FE9-61B1-4071-829D-01697E5EC078}" dt="2024-01-03T07:33:51.721" v="3133" actId="1036"/>
          <ac:spMkLst>
            <pc:docMk/>
            <pc:sldMk cId="2725695465" sldId="319"/>
            <ac:spMk id="17" creationId="{5A511F2D-ACA6-77E4-1AD6-2810107295FD}"/>
          </ac:spMkLst>
        </pc:spChg>
        <pc:spChg chg="mod">
          <ac:chgData name="design studio moara" userId="bb76c698d5ed7a70" providerId="LiveId" clId="{5D035FE9-61B1-4071-829D-01697E5EC078}" dt="2024-01-03T07:24:43.244" v="2939" actId="20577"/>
          <ac:spMkLst>
            <pc:docMk/>
            <pc:sldMk cId="2725695465" sldId="319"/>
            <ac:spMk id="21" creationId="{1F4F90F7-A2EE-FEF5-BCBC-6E4B499C48EF}"/>
          </ac:spMkLst>
        </pc:spChg>
        <pc:spChg chg="mod">
          <ac:chgData name="design studio moara" userId="bb76c698d5ed7a70" providerId="LiveId" clId="{5D035FE9-61B1-4071-829D-01697E5EC078}" dt="2024-01-03T07:32:57.549" v="3080" actId="404"/>
          <ac:spMkLst>
            <pc:docMk/>
            <pc:sldMk cId="2725695465" sldId="319"/>
            <ac:spMk id="22" creationId="{53389E83-83B7-5998-CA50-DE460FCC861A}"/>
          </ac:spMkLst>
        </pc:spChg>
        <pc:spChg chg="mod">
          <ac:chgData name="design studio moara" userId="bb76c698d5ed7a70" providerId="LiveId" clId="{5D035FE9-61B1-4071-829D-01697E5EC078}" dt="2024-01-03T07:24:36.287" v="2935" actId="20577"/>
          <ac:spMkLst>
            <pc:docMk/>
            <pc:sldMk cId="2725695465" sldId="319"/>
            <ac:spMk id="24" creationId="{90C712F1-F29E-A5A7-5F1B-DE452779C841}"/>
          </ac:spMkLst>
        </pc:spChg>
        <pc:spChg chg="mod">
          <ac:chgData name="design studio moara" userId="bb76c698d5ed7a70" providerId="LiveId" clId="{5D035FE9-61B1-4071-829D-01697E5EC078}" dt="2024-01-03T07:33:00.659" v="3081" actId="404"/>
          <ac:spMkLst>
            <pc:docMk/>
            <pc:sldMk cId="2725695465" sldId="319"/>
            <ac:spMk id="25" creationId="{3873AEA1-9437-BB21-F3BB-225DCCBAC2EC}"/>
          </ac:spMkLst>
        </pc:spChg>
        <pc:spChg chg="mod">
          <ac:chgData name="design studio moara" userId="bb76c698d5ed7a70" providerId="LiveId" clId="{5D035FE9-61B1-4071-829D-01697E5EC078}" dt="2024-01-03T07:24:52.157" v="2943" actId="20577"/>
          <ac:spMkLst>
            <pc:docMk/>
            <pc:sldMk cId="2725695465" sldId="319"/>
            <ac:spMk id="27" creationId="{4FF1A849-DA24-593D-1FA0-88F47CD5577B}"/>
          </ac:spMkLst>
        </pc:spChg>
        <pc:spChg chg="mod">
          <ac:chgData name="design studio moara" userId="bb76c698d5ed7a70" providerId="LiveId" clId="{5D035FE9-61B1-4071-829D-01697E5EC078}" dt="2024-01-03T07:33:02.922" v="3082" actId="404"/>
          <ac:spMkLst>
            <pc:docMk/>
            <pc:sldMk cId="2725695465" sldId="319"/>
            <ac:spMk id="28" creationId="{13F726B8-FE56-DA1D-FF64-70226FFCDEEB}"/>
          </ac:spMkLst>
        </pc:spChg>
        <pc:spChg chg="add mod">
          <ac:chgData name="design studio moara" userId="bb76c698d5ed7a70" providerId="LiveId" clId="{5D035FE9-61B1-4071-829D-01697E5EC078}" dt="2024-01-03T07:37:28.176" v="3306" actId="1037"/>
          <ac:spMkLst>
            <pc:docMk/>
            <pc:sldMk cId="2725695465" sldId="319"/>
            <ac:spMk id="35" creationId="{80DDB825-A3DC-A055-CEBD-2DCE54DC082F}"/>
          </ac:spMkLst>
        </pc:spChg>
        <pc:spChg chg="add mod">
          <ac:chgData name="design studio moara" userId="bb76c698d5ed7a70" providerId="LiveId" clId="{5D035FE9-61B1-4071-829D-01697E5EC078}" dt="2024-01-03T07:37:28.176" v="3306" actId="1037"/>
          <ac:spMkLst>
            <pc:docMk/>
            <pc:sldMk cId="2725695465" sldId="319"/>
            <ac:spMk id="36" creationId="{29B3D4F2-CDE2-7FD8-3092-68DD36A2D888}"/>
          </ac:spMkLst>
        </pc:spChg>
        <pc:spChg chg="add mod">
          <ac:chgData name="design studio moara" userId="bb76c698d5ed7a70" providerId="LiveId" clId="{5D035FE9-61B1-4071-829D-01697E5EC078}" dt="2024-01-03T07:37:28.176" v="3306" actId="1037"/>
          <ac:spMkLst>
            <pc:docMk/>
            <pc:sldMk cId="2725695465" sldId="319"/>
            <ac:spMk id="37" creationId="{E7B3BB0E-FA84-C1D4-E34D-967C0834CC92}"/>
          </ac:spMkLst>
        </pc:spChg>
        <pc:spChg chg="add mod">
          <ac:chgData name="design studio moara" userId="bb76c698d5ed7a70" providerId="LiveId" clId="{5D035FE9-61B1-4071-829D-01697E5EC078}" dt="2024-01-03T07:37:28.176" v="3306" actId="1037"/>
          <ac:spMkLst>
            <pc:docMk/>
            <pc:sldMk cId="2725695465" sldId="319"/>
            <ac:spMk id="38" creationId="{B708BDEF-00CB-EE84-F392-CE20310209A4}"/>
          </ac:spMkLst>
        </pc:spChg>
        <pc:spChg chg="add mod">
          <ac:chgData name="design studio moara" userId="bb76c698d5ed7a70" providerId="LiveId" clId="{5D035FE9-61B1-4071-829D-01697E5EC078}" dt="2024-01-03T07:37:20.217" v="3272" actId="1076"/>
          <ac:spMkLst>
            <pc:docMk/>
            <pc:sldMk cId="2725695465" sldId="319"/>
            <ac:spMk id="39" creationId="{159D7358-136F-C93F-877F-89BE1553D024}"/>
          </ac:spMkLst>
        </pc:spChg>
        <pc:grpChg chg="del">
          <ac:chgData name="design studio moara" userId="bb76c698d5ed7a70" providerId="LiveId" clId="{5D035FE9-61B1-4071-829D-01697E5EC078}" dt="2024-01-03T07:13:32.996" v="2667" actId="165"/>
          <ac:grpSpMkLst>
            <pc:docMk/>
            <pc:sldMk cId="2725695465" sldId="319"/>
            <ac:grpSpMk id="9" creationId="{FFAF2F21-4964-4528-73D8-519BDD6DD274}"/>
          </ac:grpSpMkLst>
        </pc:grpChg>
        <pc:grpChg chg="add del mod">
          <ac:chgData name="design studio moara" userId="bb76c698d5ed7a70" providerId="LiveId" clId="{5D035FE9-61B1-4071-829D-01697E5EC078}" dt="2024-01-03T07:21:55.773" v="2797" actId="478"/>
          <ac:grpSpMkLst>
            <pc:docMk/>
            <pc:sldMk cId="2725695465" sldId="319"/>
            <ac:grpSpMk id="14" creationId="{9ECFACA6-85E0-F5C2-74D6-2C2259A31EF3}"/>
          </ac:grpSpMkLst>
        </pc:grpChg>
        <pc:grpChg chg="add del mod">
          <ac:chgData name="design studio moara" userId="bb76c698d5ed7a70" providerId="LiveId" clId="{5D035FE9-61B1-4071-829D-01697E5EC078}" dt="2024-01-03T07:21:15.232" v="2781" actId="165"/>
          <ac:grpSpMkLst>
            <pc:docMk/>
            <pc:sldMk cId="2725695465" sldId="319"/>
            <ac:grpSpMk id="15" creationId="{CD9E2B35-F5F3-4578-25AB-BDA13DCB986F}"/>
          </ac:grpSpMkLst>
        </pc:grpChg>
        <pc:grpChg chg="add del mod">
          <ac:chgData name="design studio moara" userId="bb76c698d5ed7a70" providerId="LiveId" clId="{5D035FE9-61B1-4071-829D-01697E5EC078}" dt="2024-01-03T07:21:49.158" v="2795" actId="165"/>
          <ac:grpSpMkLst>
            <pc:docMk/>
            <pc:sldMk cId="2725695465" sldId="319"/>
            <ac:grpSpMk id="18" creationId="{E956CFD6-863A-CC9E-852F-194B3107E878}"/>
          </ac:grpSpMkLst>
        </pc:grpChg>
        <pc:grpChg chg="add mod">
          <ac:chgData name="design studio moara" userId="bb76c698d5ed7a70" providerId="LiveId" clId="{5D035FE9-61B1-4071-829D-01697E5EC078}" dt="2024-01-03T07:37:28.176" v="3306" actId="1037"/>
          <ac:grpSpMkLst>
            <pc:docMk/>
            <pc:sldMk cId="2725695465" sldId="319"/>
            <ac:grpSpMk id="19" creationId="{85A3F6B2-C0AF-91D7-A8D3-C86FE7061F1C}"/>
          </ac:grpSpMkLst>
        </pc:grpChg>
        <pc:grpChg chg="add mod">
          <ac:chgData name="design studio moara" userId="bb76c698d5ed7a70" providerId="LiveId" clId="{5D035FE9-61B1-4071-829D-01697E5EC078}" dt="2024-01-03T07:37:28.176" v="3306" actId="1037"/>
          <ac:grpSpMkLst>
            <pc:docMk/>
            <pc:sldMk cId="2725695465" sldId="319"/>
            <ac:grpSpMk id="20" creationId="{4FA45532-DC20-53FD-94D3-DB2A7C0BACDD}"/>
          </ac:grpSpMkLst>
        </pc:grpChg>
        <pc:grpChg chg="add mod">
          <ac:chgData name="design studio moara" userId="bb76c698d5ed7a70" providerId="LiveId" clId="{5D035FE9-61B1-4071-829D-01697E5EC078}" dt="2024-01-03T07:37:28.176" v="3306" actId="1037"/>
          <ac:grpSpMkLst>
            <pc:docMk/>
            <pc:sldMk cId="2725695465" sldId="319"/>
            <ac:grpSpMk id="23" creationId="{87228300-BE93-BE91-D10A-EDB0A5964675}"/>
          </ac:grpSpMkLst>
        </pc:grpChg>
        <pc:grpChg chg="add mod">
          <ac:chgData name="design studio moara" userId="bb76c698d5ed7a70" providerId="LiveId" clId="{5D035FE9-61B1-4071-829D-01697E5EC078}" dt="2024-01-03T07:37:28.176" v="3306" actId="1037"/>
          <ac:grpSpMkLst>
            <pc:docMk/>
            <pc:sldMk cId="2725695465" sldId="319"/>
            <ac:grpSpMk id="26" creationId="{74D181BC-A3E3-733B-3158-DADD2713C54E}"/>
          </ac:grpSpMkLst>
        </pc:grpChg>
        <pc:picChg chg="add mod">
          <ac:chgData name="design studio moara" userId="bb76c698d5ed7a70" providerId="LiveId" clId="{5D035FE9-61B1-4071-829D-01697E5EC078}" dt="2024-01-03T07:20:28.278" v="2767" actId="164"/>
          <ac:picMkLst>
            <pc:docMk/>
            <pc:sldMk cId="2725695465" sldId="319"/>
            <ac:picMk id="11" creationId="{4EA01EBD-78C3-68A1-2FF0-951936A125C3}"/>
          </ac:picMkLst>
        </pc:picChg>
        <pc:picChg chg="add del mod">
          <ac:chgData name="design studio moara" userId="bb76c698d5ed7a70" providerId="LiveId" clId="{5D035FE9-61B1-4071-829D-01697E5EC078}" dt="2024-01-03T07:25:38.071" v="2950"/>
          <ac:picMkLst>
            <pc:docMk/>
            <pc:sldMk cId="2725695465" sldId="319"/>
            <ac:picMk id="29" creationId="{7B10FAAE-F5DF-D31F-C5CC-CD7F26211FB0}"/>
          </ac:picMkLst>
        </pc:picChg>
        <pc:picChg chg="add del mod">
          <ac:chgData name="design studio moara" userId="bb76c698d5ed7a70" providerId="LiveId" clId="{5D035FE9-61B1-4071-829D-01697E5EC078}" dt="2024-01-03T07:25:38.071" v="2950"/>
          <ac:picMkLst>
            <pc:docMk/>
            <pc:sldMk cId="2725695465" sldId="319"/>
            <ac:picMk id="30" creationId="{B1696C8C-B589-B3B2-9665-ECACF2565075}"/>
          </ac:picMkLst>
        </pc:picChg>
        <pc:picChg chg="add del mod">
          <ac:chgData name="design studio moara" userId="bb76c698d5ed7a70" providerId="LiveId" clId="{5D035FE9-61B1-4071-829D-01697E5EC078}" dt="2024-01-03T07:25:38.071" v="2950"/>
          <ac:picMkLst>
            <pc:docMk/>
            <pc:sldMk cId="2725695465" sldId="319"/>
            <ac:picMk id="31" creationId="{F2AD1FE6-C470-30AD-9EB5-B413A1F8A302}"/>
          </ac:picMkLst>
        </pc:picChg>
        <pc:picChg chg="add del mod">
          <ac:chgData name="design studio moara" userId="bb76c698d5ed7a70" providerId="LiveId" clId="{5D035FE9-61B1-4071-829D-01697E5EC078}" dt="2024-01-03T07:25:38.071" v="2950"/>
          <ac:picMkLst>
            <pc:docMk/>
            <pc:sldMk cId="2725695465" sldId="319"/>
            <ac:picMk id="32" creationId="{5B8DDB42-F117-869C-B04D-A29F9F0C44A3}"/>
          </ac:picMkLst>
        </pc:picChg>
        <pc:picChg chg="add del mod">
          <ac:chgData name="design studio moara" userId="bb76c698d5ed7a70" providerId="LiveId" clId="{5D035FE9-61B1-4071-829D-01697E5EC078}" dt="2024-01-03T07:25:38.071" v="2950"/>
          <ac:picMkLst>
            <pc:docMk/>
            <pc:sldMk cId="2725695465" sldId="319"/>
            <ac:picMk id="33" creationId="{E82FC7FE-1BEA-9E3D-1F50-26F0B4761A5A}"/>
          </ac:picMkLst>
        </pc:picChg>
        <pc:picChg chg="add del mod">
          <ac:chgData name="design studio moara" userId="bb76c698d5ed7a70" providerId="LiveId" clId="{5D035FE9-61B1-4071-829D-01697E5EC078}" dt="2024-01-03T07:25:38.071" v="2950"/>
          <ac:picMkLst>
            <pc:docMk/>
            <pc:sldMk cId="2725695465" sldId="319"/>
            <ac:picMk id="34" creationId="{A3040C6A-66F7-4576-C8AE-D9BAE73FF689}"/>
          </ac:picMkLst>
        </pc:picChg>
      </pc:sldChg>
      <pc:sldChg chg="new del">
        <pc:chgData name="design studio moara" userId="bb76c698d5ed7a70" providerId="LiveId" clId="{5D035FE9-61B1-4071-829D-01697E5EC078}" dt="2024-01-03T07:42:03.814" v="3398" actId="47"/>
        <pc:sldMkLst>
          <pc:docMk/>
          <pc:sldMk cId="769419988" sldId="320"/>
        </pc:sldMkLst>
      </pc:sldChg>
      <pc:sldChg chg="addSp delSp modSp add mod setBg modClrScheme chgLayout">
        <pc:chgData name="design studio moara" userId="bb76c698d5ed7a70" providerId="LiveId" clId="{5D035FE9-61B1-4071-829D-01697E5EC078}" dt="2024-01-04T08:39:49.263" v="13550"/>
        <pc:sldMkLst>
          <pc:docMk/>
          <pc:sldMk cId="554228972" sldId="321"/>
        </pc:sldMkLst>
        <pc:spChg chg="mod topLvl">
          <ac:chgData name="design studio moara" userId="bb76c698d5ed7a70" providerId="LiveId" clId="{5D035FE9-61B1-4071-829D-01697E5EC078}" dt="2024-01-04T06:45:08.712" v="10765" actId="165"/>
          <ac:spMkLst>
            <pc:docMk/>
            <pc:sldMk cId="554228972" sldId="321"/>
            <ac:spMk id="2" creationId="{FC88BC38-7CA0-CF67-438F-1169A6D89153}"/>
          </ac:spMkLst>
        </pc:spChg>
        <pc:spChg chg="del mod">
          <ac:chgData name="design studio moara" userId="bb76c698d5ed7a70" providerId="LiveId" clId="{5D035FE9-61B1-4071-829D-01697E5EC078}" dt="2024-01-04T07:17:34.623" v="11697"/>
          <ac:spMkLst>
            <pc:docMk/>
            <pc:sldMk cId="554228972" sldId="321"/>
            <ac:spMk id="3" creationId="{1694449B-07EA-0D66-E9D7-D8AA1FFB3BCA}"/>
          </ac:spMkLst>
        </pc:spChg>
        <pc:spChg chg="mod">
          <ac:chgData name="design studio moara" userId="bb76c698d5ed7a70" providerId="LiveId" clId="{5D035FE9-61B1-4071-829D-01697E5EC078}" dt="2024-01-04T08:29:40.929" v="13390" actId="14100"/>
          <ac:spMkLst>
            <pc:docMk/>
            <pc:sldMk cId="554228972" sldId="321"/>
            <ac:spMk id="4" creationId="{18379A30-89CA-21B9-455A-D66DA901E574}"/>
          </ac:spMkLst>
        </pc:spChg>
        <pc:spChg chg="mod">
          <ac:chgData name="design studio moara" userId="bb76c698d5ed7a70" providerId="LiveId" clId="{5D035FE9-61B1-4071-829D-01697E5EC078}" dt="2024-01-04T06:45:14.097" v="10766" actId="165"/>
          <ac:spMkLst>
            <pc:docMk/>
            <pc:sldMk cId="554228972" sldId="321"/>
            <ac:spMk id="6" creationId="{CAD648DD-1FB8-5D4C-AC56-840B2BDA9B17}"/>
          </ac:spMkLst>
        </pc:spChg>
        <pc:spChg chg="del mod">
          <ac:chgData name="design studio moara" userId="bb76c698d5ed7a70" providerId="LiveId" clId="{5D035FE9-61B1-4071-829D-01697E5EC078}" dt="2024-01-04T06:39:33.355" v="10691" actId="21"/>
          <ac:spMkLst>
            <pc:docMk/>
            <pc:sldMk cId="554228972" sldId="321"/>
            <ac:spMk id="7" creationId="{B2861B68-EA16-7587-BCAC-FAF21A9E8CFA}"/>
          </ac:spMkLst>
        </pc:spChg>
        <pc:spChg chg="mod">
          <ac:chgData name="design studio moara" userId="bb76c698d5ed7a70" providerId="LiveId" clId="{5D035FE9-61B1-4071-829D-01697E5EC078}" dt="2024-01-04T06:45:14.097" v="10766" actId="165"/>
          <ac:spMkLst>
            <pc:docMk/>
            <pc:sldMk cId="554228972" sldId="321"/>
            <ac:spMk id="8" creationId="{A5103BD2-6FBB-098A-7112-C90037C47249}"/>
          </ac:spMkLst>
        </pc:spChg>
        <pc:spChg chg="add mod topLvl">
          <ac:chgData name="design studio moara" userId="bb76c698d5ed7a70" providerId="LiveId" clId="{5D035FE9-61B1-4071-829D-01697E5EC078}" dt="2024-01-04T06:45:32.464" v="10772" actId="12789"/>
          <ac:spMkLst>
            <pc:docMk/>
            <pc:sldMk cId="554228972" sldId="321"/>
            <ac:spMk id="9" creationId="{77FDC32C-D225-216F-022F-517631B0864F}"/>
          </ac:spMkLst>
        </pc:spChg>
        <pc:spChg chg="mod">
          <ac:chgData name="design studio moara" userId="bb76c698d5ed7a70" providerId="LiveId" clId="{5D035FE9-61B1-4071-829D-01697E5EC078}" dt="2024-01-04T06:45:14.097" v="10766" actId="165"/>
          <ac:spMkLst>
            <pc:docMk/>
            <pc:sldMk cId="554228972" sldId="321"/>
            <ac:spMk id="12" creationId="{E68AB772-B978-9260-2B30-2B2E4E8A74A6}"/>
          </ac:spMkLst>
        </pc:spChg>
        <pc:spChg chg="mod">
          <ac:chgData name="design studio moara" userId="bb76c698d5ed7a70" providerId="LiveId" clId="{5D035FE9-61B1-4071-829D-01697E5EC078}" dt="2024-01-04T06:45:14.097" v="10766" actId="165"/>
          <ac:spMkLst>
            <pc:docMk/>
            <pc:sldMk cId="554228972" sldId="321"/>
            <ac:spMk id="13" creationId="{0493ED76-2F10-C3A7-19FD-30C20BFED885}"/>
          </ac:spMkLst>
        </pc:spChg>
        <pc:spChg chg="mod topLvl">
          <ac:chgData name="design studio moara" userId="bb76c698d5ed7a70" providerId="LiveId" clId="{5D035FE9-61B1-4071-829D-01697E5EC078}" dt="2024-01-04T06:45:39.166" v="10774" actId="12789"/>
          <ac:spMkLst>
            <pc:docMk/>
            <pc:sldMk cId="554228972" sldId="321"/>
            <ac:spMk id="15" creationId="{0B5A9395-C75A-F8A8-CD53-DF7A1E00D98C}"/>
          </ac:spMkLst>
        </pc:spChg>
        <pc:spChg chg="del mod">
          <ac:chgData name="design studio moara" userId="bb76c698d5ed7a70" providerId="LiveId" clId="{5D035FE9-61B1-4071-829D-01697E5EC078}" dt="2024-01-03T07:37:44.193" v="3309" actId="478"/>
          <ac:spMkLst>
            <pc:docMk/>
            <pc:sldMk cId="554228972" sldId="321"/>
            <ac:spMk id="16" creationId="{CBF2FB86-B65F-B553-8F9C-95C635F8ED30}"/>
          </ac:spMkLst>
        </pc:spChg>
        <pc:spChg chg="del mod">
          <ac:chgData name="design studio moara" userId="bb76c698d5ed7a70" providerId="LiveId" clId="{5D035FE9-61B1-4071-829D-01697E5EC078}" dt="2024-01-03T07:37:44.193" v="3309" actId="478"/>
          <ac:spMkLst>
            <pc:docMk/>
            <pc:sldMk cId="554228972" sldId="321"/>
            <ac:spMk id="17" creationId="{5A511F2D-ACA6-77E4-1AD6-2810107295FD}"/>
          </ac:spMkLst>
        </pc:spChg>
        <pc:spChg chg="add mod">
          <ac:chgData name="design studio moara" userId="bb76c698d5ed7a70" providerId="LiveId" clId="{5D035FE9-61B1-4071-829D-01697E5EC078}" dt="2024-01-04T07:18:10.632" v="11746" actId="552"/>
          <ac:spMkLst>
            <pc:docMk/>
            <pc:sldMk cId="554228972" sldId="321"/>
            <ac:spMk id="22" creationId="{9BF2B182-EBA7-D5DC-C6B0-9E51339E9EFF}"/>
          </ac:spMkLst>
        </pc:spChg>
        <pc:spChg chg="add del mod ord">
          <ac:chgData name="design studio moara" userId="bb76c698d5ed7a70" providerId="LiveId" clId="{5D035FE9-61B1-4071-829D-01697E5EC078}" dt="2024-01-04T06:43:44.688" v="10743" actId="931"/>
          <ac:spMkLst>
            <pc:docMk/>
            <pc:sldMk cId="554228972" sldId="321"/>
            <ac:spMk id="23" creationId="{3926C2A4-DB8F-C047-E9C1-132ABE6244A3}"/>
          </ac:spMkLst>
        </pc:spChg>
        <pc:spChg chg="add del mod">
          <ac:chgData name="design studio moara" userId="bb76c698d5ed7a70" providerId="LiveId" clId="{5D035FE9-61B1-4071-829D-01697E5EC078}" dt="2024-01-04T06:44:10.222" v="10749" actId="478"/>
          <ac:spMkLst>
            <pc:docMk/>
            <pc:sldMk cId="554228972" sldId="321"/>
            <ac:spMk id="27" creationId="{C142D19D-8ADF-578E-80CA-58567DC1714A}"/>
          </ac:spMkLst>
        </pc:spChg>
        <pc:spChg chg="mod topLvl">
          <ac:chgData name="design studio moara" userId="bb76c698d5ed7a70" providerId="LiveId" clId="{5D035FE9-61B1-4071-829D-01697E5EC078}" dt="2024-01-04T06:45:19.896" v="10768" actId="12789"/>
          <ac:spMkLst>
            <pc:docMk/>
            <pc:sldMk cId="554228972" sldId="321"/>
            <ac:spMk id="29" creationId="{CB9D7210-2E35-5145-C88E-0B0782DE9EAB}"/>
          </ac:spMkLst>
        </pc:spChg>
        <pc:spChg chg="mod">
          <ac:chgData name="design studio moara" userId="bb76c698d5ed7a70" providerId="LiveId" clId="{5D035FE9-61B1-4071-829D-01697E5EC078}" dt="2024-01-04T06:45:14.097" v="10766" actId="165"/>
          <ac:spMkLst>
            <pc:docMk/>
            <pc:sldMk cId="554228972" sldId="321"/>
            <ac:spMk id="30" creationId="{A4D2FB64-75E8-1D33-A31E-F49BB95FBDE7}"/>
          </ac:spMkLst>
        </pc:spChg>
        <pc:spChg chg="mod">
          <ac:chgData name="design studio moara" userId="bb76c698d5ed7a70" providerId="LiveId" clId="{5D035FE9-61B1-4071-829D-01697E5EC078}" dt="2024-01-04T06:45:14.097" v="10766" actId="165"/>
          <ac:spMkLst>
            <pc:docMk/>
            <pc:sldMk cId="554228972" sldId="321"/>
            <ac:spMk id="31" creationId="{CF921AC1-C24A-D03A-2219-4B0A0E657F84}"/>
          </ac:spMkLst>
        </pc:spChg>
        <pc:spChg chg="mod">
          <ac:chgData name="design studio moara" userId="bb76c698d5ed7a70" providerId="LiveId" clId="{5D035FE9-61B1-4071-829D-01697E5EC078}" dt="2024-01-04T06:45:14.097" v="10766" actId="165"/>
          <ac:spMkLst>
            <pc:docMk/>
            <pc:sldMk cId="554228972" sldId="321"/>
            <ac:spMk id="32" creationId="{89875DB7-0321-E4FA-E63A-20D08450FBA0}"/>
          </ac:spMkLst>
        </pc:spChg>
        <pc:spChg chg="mod">
          <ac:chgData name="design studio moara" userId="bb76c698d5ed7a70" providerId="LiveId" clId="{5D035FE9-61B1-4071-829D-01697E5EC078}" dt="2024-01-04T06:45:14.097" v="10766" actId="165"/>
          <ac:spMkLst>
            <pc:docMk/>
            <pc:sldMk cId="554228972" sldId="321"/>
            <ac:spMk id="33" creationId="{DA2B3AEC-7847-BDE2-85EF-D9BA723C2EC6}"/>
          </ac:spMkLst>
        </pc:spChg>
        <pc:spChg chg="mod topLvl">
          <ac:chgData name="design studio moara" userId="bb76c698d5ed7a70" providerId="LiveId" clId="{5D035FE9-61B1-4071-829D-01697E5EC078}" dt="2024-01-04T06:45:27.478" v="10770" actId="12788"/>
          <ac:spMkLst>
            <pc:docMk/>
            <pc:sldMk cId="554228972" sldId="321"/>
            <ac:spMk id="35" creationId="{80DDB825-A3DC-A055-CEBD-2DCE54DC082F}"/>
          </ac:spMkLst>
        </pc:spChg>
        <pc:spChg chg="del">
          <ac:chgData name="design studio moara" userId="bb76c698d5ed7a70" providerId="LiveId" clId="{5D035FE9-61B1-4071-829D-01697E5EC078}" dt="2024-01-03T07:34:29.792" v="3186" actId="478"/>
          <ac:spMkLst>
            <pc:docMk/>
            <pc:sldMk cId="554228972" sldId="321"/>
            <ac:spMk id="36" creationId="{29B3D4F2-CDE2-7FD8-3092-68DD36A2D888}"/>
          </ac:spMkLst>
        </pc:spChg>
        <pc:spChg chg="del mod">
          <ac:chgData name="design studio moara" userId="bb76c698d5ed7a70" providerId="LiveId" clId="{5D035FE9-61B1-4071-829D-01697E5EC078}" dt="2024-01-03T07:34:29.792" v="3186" actId="478"/>
          <ac:spMkLst>
            <pc:docMk/>
            <pc:sldMk cId="554228972" sldId="321"/>
            <ac:spMk id="37" creationId="{E7B3BB0E-FA84-C1D4-E34D-967C0834CC92}"/>
          </ac:spMkLst>
        </pc:spChg>
        <pc:spChg chg="del mod">
          <ac:chgData name="design studio moara" userId="bb76c698d5ed7a70" providerId="LiveId" clId="{5D035FE9-61B1-4071-829D-01697E5EC078}" dt="2024-01-03T07:34:29.792" v="3186" actId="478"/>
          <ac:spMkLst>
            <pc:docMk/>
            <pc:sldMk cId="554228972" sldId="321"/>
            <ac:spMk id="38" creationId="{B708BDEF-00CB-EE84-F392-CE20310209A4}"/>
          </ac:spMkLst>
        </pc:spChg>
        <pc:spChg chg="add del mod">
          <ac:chgData name="design studio moara" userId="bb76c698d5ed7a70" providerId="LiveId" clId="{5D035FE9-61B1-4071-829D-01697E5EC078}" dt="2024-01-03T07:40:05.136" v="3352" actId="478"/>
          <ac:spMkLst>
            <pc:docMk/>
            <pc:sldMk cId="554228972" sldId="321"/>
            <ac:spMk id="39" creationId="{6EB234E0-B560-F04A-C954-9B1346368ABA}"/>
          </ac:spMkLst>
        </pc:spChg>
        <pc:spChg chg="add del mod ord">
          <ac:chgData name="design studio moara" userId="bb76c698d5ed7a70" providerId="LiveId" clId="{5D035FE9-61B1-4071-829D-01697E5EC078}" dt="2024-01-03T07:39:00.509" v="3345" actId="478"/>
          <ac:spMkLst>
            <pc:docMk/>
            <pc:sldMk cId="554228972" sldId="321"/>
            <ac:spMk id="40" creationId="{CEE94FA9-B01E-C9B8-77CE-C2FC8E608108}"/>
          </ac:spMkLst>
        </pc:spChg>
        <pc:spChg chg="add mod topLvl">
          <ac:chgData name="design studio moara" userId="bb76c698d5ed7a70" providerId="LiveId" clId="{5D035FE9-61B1-4071-829D-01697E5EC078}" dt="2024-01-04T06:46:19.509" v="10785" actId="1038"/>
          <ac:spMkLst>
            <pc:docMk/>
            <pc:sldMk cId="554228972" sldId="321"/>
            <ac:spMk id="41" creationId="{53F2BA10-035E-FB65-D781-A1363AEA1D9A}"/>
          </ac:spMkLst>
        </pc:spChg>
        <pc:spChg chg="mod">
          <ac:chgData name="design studio moara" userId="bb76c698d5ed7a70" providerId="LiveId" clId="{5D035FE9-61B1-4071-829D-01697E5EC078}" dt="2024-01-04T06:46:05.035" v="10780" actId="165"/>
          <ac:spMkLst>
            <pc:docMk/>
            <pc:sldMk cId="554228972" sldId="321"/>
            <ac:spMk id="43" creationId="{352778FE-45B0-8149-5912-2ABB87B216FE}"/>
          </ac:spMkLst>
        </pc:spChg>
        <pc:spChg chg="mod">
          <ac:chgData name="design studio moara" userId="bb76c698d5ed7a70" providerId="LiveId" clId="{5D035FE9-61B1-4071-829D-01697E5EC078}" dt="2024-01-04T08:39:45.221" v="13549"/>
          <ac:spMkLst>
            <pc:docMk/>
            <pc:sldMk cId="554228972" sldId="321"/>
            <ac:spMk id="44" creationId="{479AC26D-0CA1-9527-A135-DDE64EEA733C}"/>
          </ac:spMkLst>
        </pc:spChg>
        <pc:spChg chg="add del mod">
          <ac:chgData name="design studio moara" userId="bb76c698d5ed7a70" providerId="LiveId" clId="{5D035FE9-61B1-4071-829D-01697E5EC078}" dt="2024-01-04T02:23:53.092" v="6591" actId="478"/>
          <ac:spMkLst>
            <pc:docMk/>
            <pc:sldMk cId="554228972" sldId="321"/>
            <ac:spMk id="45" creationId="{2BD024E8-BC89-BE3B-EDD4-78298FCE0F5F}"/>
          </ac:spMkLst>
        </pc:spChg>
        <pc:spChg chg="mod topLvl">
          <ac:chgData name="design studio moara" userId="bb76c698d5ed7a70" providerId="LiveId" clId="{5D035FE9-61B1-4071-829D-01697E5EC078}" dt="2024-01-04T06:46:19.509" v="10785" actId="1038"/>
          <ac:spMkLst>
            <pc:docMk/>
            <pc:sldMk cId="554228972" sldId="321"/>
            <ac:spMk id="48" creationId="{E906C336-E448-8D8D-9DF9-F1E84B0EC705}"/>
          </ac:spMkLst>
        </pc:spChg>
        <pc:spChg chg="mod">
          <ac:chgData name="design studio moara" userId="bb76c698d5ed7a70" providerId="LiveId" clId="{5D035FE9-61B1-4071-829D-01697E5EC078}" dt="2024-01-04T06:46:05.035" v="10780" actId="165"/>
          <ac:spMkLst>
            <pc:docMk/>
            <pc:sldMk cId="554228972" sldId="321"/>
            <ac:spMk id="50" creationId="{07AA21A9-3A6E-5B15-0473-06F9E1593747}"/>
          </ac:spMkLst>
        </pc:spChg>
        <pc:spChg chg="mod">
          <ac:chgData name="design studio moara" userId="bb76c698d5ed7a70" providerId="LiveId" clId="{5D035FE9-61B1-4071-829D-01697E5EC078}" dt="2024-01-04T08:39:49.263" v="13550"/>
          <ac:spMkLst>
            <pc:docMk/>
            <pc:sldMk cId="554228972" sldId="321"/>
            <ac:spMk id="51" creationId="{EB53F690-7B2D-984C-7D56-76C845F0DF12}"/>
          </ac:spMkLst>
        </pc:spChg>
        <pc:spChg chg="add del mod">
          <ac:chgData name="design studio moara" userId="bb76c698d5ed7a70" providerId="LiveId" clId="{5D035FE9-61B1-4071-829D-01697E5EC078}" dt="2024-01-04T07:17:16.241" v="11691" actId="931"/>
          <ac:spMkLst>
            <pc:docMk/>
            <pc:sldMk cId="554228972" sldId="321"/>
            <ac:spMk id="57" creationId="{219B5DCB-66B9-F50F-0E1E-68F1CACF3A30}"/>
          </ac:spMkLst>
        </pc:spChg>
        <pc:spChg chg="add mod">
          <ac:chgData name="design studio moara" userId="bb76c698d5ed7a70" providerId="LiveId" clId="{5D035FE9-61B1-4071-829D-01697E5EC078}" dt="2024-01-04T07:18:10.632" v="11746" actId="552"/>
          <ac:spMkLst>
            <pc:docMk/>
            <pc:sldMk cId="554228972" sldId="321"/>
            <ac:spMk id="60" creationId="{92E9B736-87C0-35FA-2F9F-A6BFB30AD8A3}"/>
          </ac:spMkLst>
        </pc:spChg>
        <pc:spChg chg="add mod">
          <ac:chgData name="design studio moara" userId="bb76c698d5ed7a70" providerId="LiveId" clId="{5D035FE9-61B1-4071-829D-01697E5EC078}" dt="2024-01-04T07:18:10.632" v="11746" actId="552"/>
          <ac:spMkLst>
            <pc:docMk/>
            <pc:sldMk cId="554228972" sldId="321"/>
            <ac:spMk id="61" creationId="{B897CA48-AAAD-D4A6-97B7-0770AA5CBD82}"/>
          </ac:spMkLst>
        </pc:spChg>
        <pc:grpChg chg="add mod topLvl">
          <ac:chgData name="design studio moara" userId="bb76c698d5ed7a70" providerId="LiveId" clId="{5D035FE9-61B1-4071-829D-01697E5EC078}" dt="2024-01-04T06:45:14.097" v="10766" actId="165"/>
          <ac:grpSpMkLst>
            <pc:docMk/>
            <pc:sldMk cId="554228972" sldId="321"/>
            <ac:grpSpMk id="5" creationId="{1F77F4F3-C286-2A55-67B2-5C7370DBA41F}"/>
          </ac:grpSpMkLst>
        </pc:grpChg>
        <pc:grpChg chg="add del mod topLvl">
          <ac:chgData name="design studio moara" userId="bb76c698d5ed7a70" providerId="LiveId" clId="{5D035FE9-61B1-4071-829D-01697E5EC078}" dt="2024-01-04T06:45:14.097" v="10766" actId="165"/>
          <ac:grpSpMkLst>
            <pc:docMk/>
            <pc:sldMk cId="554228972" sldId="321"/>
            <ac:grpSpMk id="10" creationId="{8DF56F16-5278-20CB-03C6-AAA816EF8BC1}"/>
          </ac:grpSpMkLst>
        </pc:grpChg>
        <pc:grpChg chg="add del mod topLvl">
          <ac:chgData name="design studio moara" userId="bb76c698d5ed7a70" providerId="LiveId" clId="{5D035FE9-61B1-4071-829D-01697E5EC078}" dt="2024-01-04T06:45:14.097" v="10766" actId="165"/>
          <ac:grpSpMkLst>
            <pc:docMk/>
            <pc:sldMk cId="554228972" sldId="321"/>
            <ac:grpSpMk id="11" creationId="{3871F163-8BCB-C7DC-DC3B-4462EDCA50D4}"/>
          </ac:grpSpMkLst>
        </pc:grpChg>
        <pc:grpChg chg="mod topLvl">
          <ac:chgData name="design studio moara" userId="bb76c698d5ed7a70" providerId="LiveId" clId="{5D035FE9-61B1-4071-829D-01697E5EC078}" dt="2024-01-04T06:45:14.097" v="10766" actId="165"/>
          <ac:grpSpMkLst>
            <pc:docMk/>
            <pc:sldMk cId="554228972" sldId="321"/>
            <ac:grpSpMk id="14" creationId="{C42D2A10-2804-E2B6-61C2-948788F7241A}"/>
          </ac:grpSpMkLst>
        </pc:grpChg>
        <pc:grpChg chg="mod topLvl">
          <ac:chgData name="design studio moara" userId="bb76c698d5ed7a70" providerId="LiveId" clId="{5D035FE9-61B1-4071-829D-01697E5EC078}" dt="2024-01-04T06:45:14.097" v="10766" actId="165"/>
          <ac:grpSpMkLst>
            <pc:docMk/>
            <pc:sldMk cId="554228972" sldId="321"/>
            <ac:grpSpMk id="18" creationId="{2205B171-ACA6-35A6-50BB-48D9D6AD5563}"/>
          </ac:grpSpMkLst>
        </pc:grpChg>
        <pc:grpChg chg="mod topLvl">
          <ac:chgData name="design studio moara" userId="bb76c698d5ed7a70" providerId="LiveId" clId="{5D035FE9-61B1-4071-829D-01697E5EC078}" dt="2024-01-04T06:45:14.097" v="10766" actId="165"/>
          <ac:grpSpMkLst>
            <pc:docMk/>
            <pc:sldMk cId="554228972" sldId="321"/>
            <ac:grpSpMk id="19" creationId="{85A3F6B2-C0AF-91D7-A8D3-C86FE7061F1C}"/>
          </ac:grpSpMkLst>
        </pc:grpChg>
        <pc:grpChg chg="del">
          <ac:chgData name="design studio moara" userId="bb76c698d5ed7a70" providerId="LiveId" clId="{5D035FE9-61B1-4071-829D-01697E5EC078}" dt="2024-01-03T07:34:29.792" v="3186" actId="478"/>
          <ac:grpSpMkLst>
            <pc:docMk/>
            <pc:sldMk cId="554228972" sldId="321"/>
            <ac:grpSpMk id="20" creationId="{4FA45532-DC20-53FD-94D3-DB2A7C0BACDD}"/>
          </ac:grpSpMkLst>
        </pc:grpChg>
        <pc:grpChg chg="del mod">
          <ac:chgData name="design studio moara" userId="bb76c698d5ed7a70" providerId="LiveId" clId="{5D035FE9-61B1-4071-829D-01697E5EC078}" dt="2024-01-03T07:34:29.792" v="3186" actId="478"/>
          <ac:grpSpMkLst>
            <pc:docMk/>
            <pc:sldMk cId="554228972" sldId="321"/>
            <ac:grpSpMk id="23" creationId="{87228300-BE93-BE91-D10A-EDB0A5964675}"/>
          </ac:grpSpMkLst>
        </pc:grpChg>
        <pc:grpChg chg="del mod">
          <ac:chgData name="design studio moara" userId="bb76c698d5ed7a70" providerId="LiveId" clId="{5D035FE9-61B1-4071-829D-01697E5EC078}" dt="2024-01-03T07:34:29.792" v="3186" actId="478"/>
          <ac:grpSpMkLst>
            <pc:docMk/>
            <pc:sldMk cId="554228972" sldId="321"/>
            <ac:grpSpMk id="26" creationId="{74D181BC-A3E3-733B-3158-DADD2713C54E}"/>
          </ac:grpSpMkLst>
        </pc:grpChg>
        <pc:grpChg chg="add del mod">
          <ac:chgData name="design studio moara" userId="bb76c698d5ed7a70" providerId="LiveId" clId="{5D035FE9-61B1-4071-829D-01697E5EC078}" dt="2024-01-04T06:45:08.712" v="10765" actId="165"/>
          <ac:grpSpMkLst>
            <pc:docMk/>
            <pc:sldMk cId="554228972" sldId="321"/>
            <ac:grpSpMk id="34" creationId="{42932A49-0142-6EEA-54B8-6C315A4ED3C0}"/>
          </ac:grpSpMkLst>
        </pc:grpChg>
        <pc:grpChg chg="add mod topLvl">
          <ac:chgData name="design studio moara" userId="bb76c698d5ed7a70" providerId="LiveId" clId="{5D035FE9-61B1-4071-829D-01697E5EC078}" dt="2024-01-04T06:46:05.035" v="10780" actId="165"/>
          <ac:grpSpMkLst>
            <pc:docMk/>
            <pc:sldMk cId="554228972" sldId="321"/>
            <ac:grpSpMk id="42" creationId="{DD07D3FB-27A6-AF90-B035-7D78FF96E8D4}"/>
          </ac:grpSpMkLst>
        </pc:grpChg>
        <pc:grpChg chg="add del mod">
          <ac:chgData name="design studio moara" userId="bb76c698d5ed7a70" providerId="LiveId" clId="{5D035FE9-61B1-4071-829D-01697E5EC078}" dt="2024-01-04T06:46:05.035" v="10780" actId="165"/>
          <ac:grpSpMkLst>
            <pc:docMk/>
            <pc:sldMk cId="554228972" sldId="321"/>
            <ac:grpSpMk id="46" creationId="{259CF51D-270B-8D24-CBA8-592C5BEDA1EB}"/>
          </ac:grpSpMkLst>
        </pc:grpChg>
        <pc:grpChg chg="add del mod">
          <ac:chgData name="design studio moara" userId="bb76c698d5ed7a70" providerId="LiveId" clId="{5D035FE9-61B1-4071-829D-01697E5EC078}" dt="2024-01-04T06:46:05.035" v="10780" actId="165"/>
          <ac:grpSpMkLst>
            <pc:docMk/>
            <pc:sldMk cId="554228972" sldId="321"/>
            <ac:grpSpMk id="47" creationId="{CD8A9840-A732-DBC0-A62C-E15F9D878A2E}"/>
          </ac:grpSpMkLst>
        </pc:grpChg>
        <pc:grpChg chg="mod topLvl">
          <ac:chgData name="design studio moara" userId="bb76c698d5ed7a70" providerId="LiveId" clId="{5D035FE9-61B1-4071-829D-01697E5EC078}" dt="2024-01-04T06:46:05.035" v="10780" actId="165"/>
          <ac:grpSpMkLst>
            <pc:docMk/>
            <pc:sldMk cId="554228972" sldId="321"/>
            <ac:grpSpMk id="49" creationId="{8200E8B3-B0AF-4B78-BF27-F00A1DD902FC}"/>
          </ac:grpSpMkLst>
        </pc:grpChg>
        <pc:picChg chg="add del mod">
          <ac:chgData name="design studio moara" userId="bb76c698d5ed7a70" providerId="LiveId" clId="{5D035FE9-61B1-4071-829D-01697E5EC078}" dt="2024-01-04T02:23:48.950" v="6589" actId="478"/>
          <ac:picMkLst>
            <pc:docMk/>
            <pc:sldMk cId="554228972" sldId="321"/>
            <ac:picMk id="16" creationId="{C7A2C26C-9E8D-3D36-9070-50FFE858FD9D}"/>
          </ac:picMkLst>
        </pc:picChg>
        <pc:picChg chg="add del mod">
          <ac:chgData name="design studio moara" userId="bb76c698d5ed7a70" providerId="LiveId" clId="{5D035FE9-61B1-4071-829D-01697E5EC078}" dt="2024-01-04T02:23:48.950" v="6589" actId="478"/>
          <ac:picMkLst>
            <pc:docMk/>
            <pc:sldMk cId="554228972" sldId="321"/>
            <ac:picMk id="17" creationId="{52B929C5-37B3-4265-1981-7B279EDF30E8}"/>
          </ac:picMkLst>
        </pc:picChg>
        <pc:picChg chg="add del mod">
          <ac:chgData name="design studio moara" userId="bb76c698d5ed7a70" providerId="LiveId" clId="{5D035FE9-61B1-4071-829D-01697E5EC078}" dt="2024-01-04T02:23:48.950" v="6589" actId="478"/>
          <ac:picMkLst>
            <pc:docMk/>
            <pc:sldMk cId="554228972" sldId="321"/>
            <ac:picMk id="20" creationId="{1278D732-7FB8-A861-87AF-F109CE03466D}"/>
          </ac:picMkLst>
        </pc:picChg>
        <pc:picChg chg="add del mod">
          <ac:chgData name="design studio moara" userId="bb76c698d5ed7a70" providerId="LiveId" clId="{5D035FE9-61B1-4071-829D-01697E5EC078}" dt="2024-01-04T02:23:48.950" v="6589" actId="478"/>
          <ac:picMkLst>
            <pc:docMk/>
            <pc:sldMk cId="554228972" sldId="321"/>
            <ac:picMk id="21" creationId="{87A6882F-2821-17AF-A72D-3D22AA444336}"/>
          </ac:picMkLst>
        </pc:picChg>
        <pc:picChg chg="add del mod ord">
          <ac:chgData name="design studio moara" userId="bb76c698d5ed7a70" providerId="LiveId" clId="{5D035FE9-61B1-4071-829D-01697E5EC078}" dt="2024-01-04T07:17:11.281" v="11690" actId="478"/>
          <ac:picMkLst>
            <pc:docMk/>
            <pc:sldMk cId="554228972" sldId="321"/>
            <ac:picMk id="25" creationId="{7D4E21EE-7D66-405B-145A-253E52F633B7}"/>
          </ac:picMkLst>
        </pc:picChg>
        <pc:picChg chg="add mod">
          <ac:chgData name="design studio moara" userId="bb76c698d5ed7a70" providerId="LiveId" clId="{5D035FE9-61B1-4071-829D-01697E5EC078}" dt="2024-01-04T06:45:27.478" v="10770" actId="12788"/>
          <ac:picMkLst>
            <pc:docMk/>
            <pc:sldMk cId="554228972" sldId="321"/>
            <ac:picMk id="28" creationId="{CAE48939-20E4-522F-8916-3D9DE5AE59C2}"/>
          </ac:picMkLst>
        </pc:picChg>
        <pc:picChg chg="add del mod">
          <ac:chgData name="design studio moara" userId="bb76c698d5ed7a70" providerId="LiveId" clId="{5D035FE9-61B1-4071-829D-01697E5EC078}" dt="2024-01-04T06:44:25.342" v="10755" actId="478"/>
          <ac:picMkLst>
            <pc:docMk/>
            <pc:sldMk cId="554228972" sldId="321"/>
            <ac:picMk id="36" creationId="{43AF0C11-704A-B3EC-1362-78465DFA56C3}"/>
          </ac:picMkLst>
        </pc:picChg>
        <pc:picChg chg="add mod">
          <ac:chgData name="design studio moara" userId="bb76c698d5ed7a70" providerId="LiveId" clId="{5D035FE9-61B1-4071-829D-01697E5EC078}" dt="2024-01-04T06:45:39.166" v="10774" actId="12789"/>
          <ac:picMkLst>
            <pc:docMk/>
            <pc:sldMk cId="554228972" sldId="321"/>
            <ac:picMk id="37" creationId="{FD313658-92CE-6525-BBD8-04300C4A7364}"/>
          </ac:picMkLst>
        </pc:picChg>
        <pc:picChg chg="add mod">
          <ac:chgData name="design studio moara" userId="bb76c698d5ed7a70" providerId="LiveId" clId="{5D035FE9-61B1-4071-829D-01697E5EC078}" dt="2024-01-04T06:45:32.464" v="10772" actId="12789"/>
          <ac:picMkLst>
            <pc:docMk/>
            <pc:sldMk cId="554228972" sldId="321"/>
            <ac:picMk id="38" creationId="{AF0AFD2E-1178-5185-B5CB-C2173F12A7F3}"/>
          </ac:picMkLst>
        </pc:picChg>
        <pc:picChg chg="add del mod">
          <ac:chgData name="design studio moara" userId="bb76c698d5ed7a70" providerId="LiveId" clId="{5D035FE9-61B1-4071-829D-01697E5EC078}" dt="2024-01-04T06:45:46.952" v="10775" actId="478"/>
          <ac:picMkLst>
            <pc:docMk/>
            <pc:sldMk cId="554228972" sldId="321"/>
            <ac:picMk id="39" creationId="{6F2045FD-70C8-AC59-D137-E57E7BFFE98C}"/>
          </ac:picMkLst>
        </pc:picChg>
        <pc:picChg chg="add del mod">
          <ac:chgData name="design studio moara" userId="bb76c698d5ed7a70" providerId="LiveId" clId="{5D035FE9-61B1-4071-829D-01697E5EC078}" dt="2024-01-04T06:45:46.952" v="10775" actId="478"/>
          <ac:picMkLst>
            <pc:docMk/>
            <pc:sldMk cId="554228972" sldId="321"/>
            <ac:picMk id="40" creationId="{090ACECC-BEEE-AD75-8EBA-50DA4471984D}"/>
          </ac:picMkLst>
        </pc:picChg>
        <pc:picChg chg="add mod">
          <ac:chgData name="design studio moara" userId="bb76c698d5ed7a70" providerId="LiveId" clId="{5D035FE9-61B1-4071-829D-01697E5EC078}" dt="2024-01-04T06:45:19.896" v="10768" actId="12789"/>
          <ac:picMkLst>
            <pc:docMk/>
            <pc:sldMk cId="554228972" sldId="321"/>
            <ac:picMk id="52" creationId="{6E56A77B-6184-FF93-0F5C-91AF8E49D22D}"/>
          </ac:picMkLst>
        </pc:picChg>
        <pc:picChg chg="add del mod">
          <ac:chgData name="design studio moara" userId="bb76c698d5ed7a70" providerId="LiveId" clId="{5D035FE9-61B1-4071-829D-01697E5EC078}" dt="2024-01-04T06:45:57.844" v="10779" actId="478"/>
          <ac:picMkLst>
            <pc:docMk/>
            <pc:sldMk cId="554228972" sldId="321"/>
            <ac:picMk id="53" creationId="{7093075C-2FCA-88CF-C8DF-972AFACD93CB}"/>
          </ac:picMkLst>
        </pc:picChg>
        <pc:picChg chg="add mod">
          <ac:chgData name="design studio moara" userId="bb76c698d5ed7a70" providerId="LiveId" clId="{5D035FE9-61B1-4071-829D-01697E5EC078}" dt="2024-01-04T06:46:19.509" v="10785" actId="1038"/>
          <ac:picMkLst>
            <pc:docMk/>
            <pc:sldMk cId="554228972" sldId="321"/>
            <ac:picMk id="54" creationId="{6642E1C8-73A0-E4FB-F649-A84AACE94948}"/>
          </ac:picMkLst>
        </pc:picChg>
        <pc:picChg chg="add mod">
          <ac:chgData name="design studio moara" userId="bb76c698d5ed7a70" providerId="LiveId" clId="{5D035FE9-61B1-4071-829D-01697E5EC078}" dt="2024-01-04T06:46:19.509" v="10785" actId="1038"/>
          <ac:picMkLst>
            <pc:docMk/>
            <pc:sldMk cId="554228972" sldId="321"/>
            <ac:picMk id="55" creationId="{B2B439A3-5C0B-17E8-7732-7E454A780D98}"/>
          </ac:picMkLst>
        </pc:picChg>
        <pc:picChg chg="add mod ord">
          <ac:chgData name="design studio moara" userId="bb76c698d5ed7a70" providerId="LiveId" clId="{5D035FE9-61B1-4071-829D-01697E5EC078}" dt="2024-01-04T07:17:18.516" v="11693" actId="27614"/>
          <ac:picMkLst>
            <pc:docMk/>
            <pc:sldMk cId="554228972" sldId="321"/>
            <ac:picMk id="59" creationId="{6DFB6401-49AD-EC03-3EAD-B236B5DB8EE1}"/>
          </ac:picMkLst>
        </pc:picChg>
      </pc:sldChg>
      <pc:sldChg chg="addSp delSp modSp new del mod modClrScheme chgLayout">
        <pc:chgData name="design studio moara" userId="bb76c698d5ed7a70" providerId="LiveId" clId="{5D035FE9-61B1-4071-829D-01697E5EC078}" dt="2024-01-04T07:00:45.185" v="11284" actId="47"/>
        <pc:sldMkLst>
          <pc:docMk/>
          <pc:sldMk cId="1440971713" sldId="322"/>
        </pc:sldMkLst>
        <pc:spChg chg="add del mod">
          <ac:chgData name="design studio moara" userId="bb76c698d5ed7a70" providerId="LiveId" clId="{5D035FE9-61B1-4071-829D-01697E5EC078}" dt="2024-01-03T07:43:01.504" v="3408" actId="478"/>
          <ac:spMkLst>
            <pc:docMk/>
            <pc:sldMk cId="1440971713" sldId="322"/>
            <ac:spMk id="2" creationId="{BB2C1192-55B3-1A3B-C0BE-CC3E339FEFBC}"/>
          </ac:spMkLst>
        </pc:spChg>
        <pc:spChg chg="add mod">
          <ac:chgData name="design studio moara" userId="bb76c698d5ed7a70" providerId="LiveId" clId="{5D035FE9-61B1-4071-829D-01697E5EC078}" dt="2024-01-04T02:22:40.445" v="6548" actId="1037"/>
          <ac:spMkLst>
            <pc:docMk/>
            <pc:sldMk cId="1440971713" sldId="322"/>
            <ac:spMk id="3" creationId="{6C6C5C44-1794-66E9-68B7-D26A0D917A1A}"/>
          </ac:spMkLst>
        </pc:spChg>
        <pc:spChg chg="add del mod">
          <ac:chgData name="design studio moara" userId="bb76c698d5ed7a70" providerId="LiveId" clId="{5D035FE9-61B1-4071-829D-01697E5EC078}" dt="2024-01-04T06:47:45.826" v="10803" actId="21"/>
          <ac:spMkLst>
            <pc:docMk/>
            <pc:sldMk cId="1440971713" sldId="322"/>
            <ac:spMk id="4" creationId="{B4BC0C08-6875-904B-3A53-F0FCA2C00734}"/>
          </ac:spMkLst>
        </pc:spChg>
        <pc:spChg chg="add del mod">
          <ac:chgData name="design studio moara" userId="bb76c698d5ed7a70" providerId="LiveId" clId="{5D035FE9-61B1-4071-829D-01697E5EC078}" dt="2024-01-04T06:47:45.826" v="10803" actId="21"/>
          <ac:spMkLst>
            <pc:docMk/>
            <pc:sldMk cId="1440971713" sldId="322"/>
            <ac:spMk id="5" creationId="{BFFA4A06-0376-5510-72A2-47AFB35FCDF1}"/>
          </ac:spMkLst>
        </pc:spChg>
        <pc:spChg chg="mod topLvl">
          <ac:chgData name="design studio moara" userId="bb76c698d5ed7a70" providerId="LiveId" clId="{5D035FE9-61B1-4071-829D-01697E5EC078}" dt="2024-01-04T06:56:22.962" v="11054" actId="12789"/>
          <ac:spMkLst>
            <pc:docMk/>
            <pc:sldMk cId="1440971713" sldId="322"/>
            <ac:spMk id="7" creationId="{A07F2744-1131-8A22-A8C3-28C3C0D0E72C}"/>
          </ac:spMkLst>
        </pc:spChg>
        <pc:spChg chg="mod topLvl">
          <ac:chgData name="design studio moara" userId="bb76c698d5ed7a70" providerId="LiveId" clId="{5D035FE9-61B1-4071-829D-01697E5EC078}" dt="2024-01-04T06:47:15.546" v="10795" actId="165"/>
          <ac:spMkLst>
            <pc:docMk/>
            <pc:sldMk cId="1440971713" sldId="322"/>
            <ac:spMk id="9" creationId="{807F902F-740F-8314-BAD7-37FECFF3B012}"/>
          </ac:spMkLst>
        </pc:spChg>
        <pc:spChg chg="mod topLvl">
          <ac:chgData name="design studio moara" userId="bb76c698d5ed7a70" providerId="LiveId" clId="{5D035FE9-61B1-4071-829D-01697E5EC078}" dt="2024-01-04T06:47:15.546" v="10795" actId="165"/>
          <ac:spMkLst>
            <pc:docMk/>
            <pc:sldMk cId="1440971713" sldId="322"/>
            <ac:spMk id="10" creationId="{354437DD-BB69-2696-B12B-7A8AD0EA20CB}"/>
          </ac:spMkLst>
        </pc:spChg>
        <pc:spChg chg="add del mod ord">
          <ac:chgData name="design studio moara" userId="bb76c698d5ed7a70" providerId="LiveId" clId="{5D035FE9-61B1-4071-829D-01697E5EC078}" dt="2024-01-04T06:49:13.574" v="10827" actId="931"/>
          <ac:spMkLst>
            <pc:docMk/>
            <pc:sldMk cId="1440971713" sldId="322"/>
            <ac:spMk id="12" creationId="{27AF995C-D306-5074-04BD-8FA9BF4FC28F}"/>
          </ac:spMkLst>
        </pc:spChg>
        <pc:spChg chg="mod">
          <ac:chgData name="design studio moara" userId="bb76c698d5ed7a70" providerId="LiveId" clId="{5D035FE9-61B1-4071-829D-01697E5EC078}" dt="2024-01-03T07:44:23.931" v="3441"/>
          <ac:spMkLst>
            <pc:docMk/>
            <pc:sldMk cId="1440971713" sldId="322"/>
            <ac:spMk id="12" creationId="{2A01062B-C40A-E652-E447-E6434423AB88}"/>
          </ac:spMkLst>
        </pc:spChg>
        <pc:spChg chg="add del mod ord">
          <ac:chgData name="design studio moara" userId="bb76c698d5ed7a70" providerId="LiveId" clId="{5D035FE9-61B1-4071-829D-01697E5EC078}" dt="2024-01-04T06:50:22.892" v="10833" actId="931"/>
          <ac:spMkLst>
            <pc:docMk/>
            <pc:sldMk cId="1440971713" sldId="322"/>
            <ac:spMk id="13" creationId="{895C3306-9F33-6314-0FF8-CEF026086FAF}"/>
          </ac:spMkLst>
        </pc:spChg>
        <pc:spChg chg="mod">
          <ac:chgData name="design studio moara" userId="bb76c698d5ed7a70" providerId="LiveId" clId="{5D035FE9-61B1-4071-829D-01697E5EC078}" dt="2024-01-03T07:44:23.931" v="3441"/>
          <ac:spMkLst>
            <pc:docMk/>
            <pc:sldMk cId="1440971713" sldId="322"/>
            <ac:spMk id="14" creationId="{D88539AF-B205-7878-C1D3-0243E59F5336}"/>
          </ac:spMkLst>
        </pc:spChg>
        <pc:spChg chg="mod">
          <ac:chgData name="design studio moara" userId="bb76c698d5ed7a70" providerId="LiveId" clId="{5D035FE9-61B1-4071-829D-01697E5EC078}" dt="2024-01-03T07:44:23.931" v="3441"/>
          <ac:spMkLst>
            <pc:docMk/>
            <pc:sldMk cId="1440971713" sldId="322"/>
            <ac:spMk id="15" creationId="{1D279558-AF95-5008-1818-AB29DF00ABB3}"/>
          </ac:spMkLst>
        </pc:spChg>
        <pc:spChg chg="add del mod">
          <ac:chgData name="design studio moara" userId="bb76c698d5ed7a70" providerId="LiveId" clId="{5D035FE9-61B1-4071-829D-01697E5EC078}" dt="2024-01-03T07:45:24.823" v="3465" actId="478"/>
          <ac:spMkLst>
            <pc:docMk/>
            <pc:sldMk cId="1440971713" sldId="322"/>
            <ac:spMk id="16" creationId="{A0E48B89-79F3-C05F-C7C9-BACB62F21DFE}"/>
          </ac:spMkLst>
        </pc:spChg>
        <pc:spChg chg="mod topLvl">
          <ac:chgData name="design studio moara" userId="bb76c698d5ed7a70" providerId="LiveId" clId="{5D035FE9-61B1-4071-829D-01697E5EC078}" dt="2024-01-04T06:56:28.461" v="11056" actId="12789"/>
          <ac:spMkLst>
            <pc:docMk/>
            <pc:sldMk cId="1440971713" sldId="322"/>
            <ac:spMk id="20" creationId="{7A582485-AFB6-D439-D92D-0D69D9D5976E}"/>
          </ac:spMkLst>
        </pc:spChg>
        <pc:spChg chg="mod">
          <ac:chgData name="design studio moara" userId="bb76c698d5ed7a70" providerId="LiveId" clId="{5D035FE9-61B1-4071-829D-01697E5EC078}" dt="2024-01-04T06:47:15.546" v="10795" actId="165"/>
          <ac:spMkLst>
            <pc:docMk/>
            <pc:sldMk cId="1440971713" sldId="322"/>
            <ac:spMk id="22" creationId="{E5354BFE-F8B4-B526-B06B-1F9DFD8BF45E}"/>
          </ac:spMkLst>
        </pc:spChg>
        <pc:spChg chg="mod">
          <ac:chgData name="design studio moara" userId="bb76c698d5ed7a70" providerId="LiveId" clId="{5D035FE9-61B1-4071-829D-01697E5EC078}" dt="2024-01-04T06:47:15.546" v="10795" actId="165"/>
          <ac:spMkLst>
            <pc:docMk/>
            <pc:sldMk cId="1440971713" sldId="322"/>
            <ac:spMk id="23" creationId="{6154134B-727E-6016-2F26-899A5F41D529}"/>
          </ac:spMkLst>
        </pc:spChg>
        <pc:spChg chg="add del mod">
          <ac:chgData name="design studio moara" userId="bb76c698d5ed7a70" providerId="LiveId" clId="{5D035FE9-61B1-4071-829D-01697E5EC078}" dt="2024-01-03T07:46:01.591" v="3479" actId="478"/>
          <ac:spMkLst>
            <pc:docMk/>
            <pc:sldMk cId="1440971713" sldId="322"/>
            <ac:spMk id="24" creationId="{6C6E04FB-ACEB-31DE-7C01-0D6E7058B7CF}"/>
          </ac:spMkLst>
        </pc:spChg>
        <pc:spChg chg="add mod ord">
          <ac:chgData name="design studio moara" userId="bb76c698d5ed7a70" providerId="LiveId" clId="{5D035FE9-61B1-4071-829D-01697E5EC078}" dt="2024-01-04T06:49:03.473" v="10826" actId="166"/>
          <ac:spMkLst>
            <pc:docMk/>
            <pc:sldMk cId="1440971713" sldId="322"/>
            <ac:spMk id="25" creationId="{D22FFEBB-DEC5-62AC-35C7-AE625BA34A8A}"/>
          </ac:spMkLst>
        </pc:spChg>
        <pc:spChg chg="add del mod">
          <ac:chgData name="design studio moara" userId="bb76c698d5ed7a70" providerId="LiveId" clId="{5D035FE9-61B1-4071-829D-01697E5EC078}" dt="2024-01-03T07:48:08.084" v="3537" actId="478"/>
          <ac:spMkLst>
            <pc:docMk/>
            <pc:sldMk cId="1440971713" sldId="322"/>
            <ac:spMk id="26" creationId="{31FDC8BF-EF7A-8223-6AAF-A3786D4CA98A}"/>
          </ac:spMkLst>
        </pc:spChg>
        <pc:spChg chg="add mod ord">
          <ac:chgData name="design studio moara" userId="bb76c698d5ed7a70" providerId="LiveId" clId="{5D035FE9-61B1-4071-829D-01697E5EC078}" dt="2024-01-04T06:56:37.275" v="11059" actId="167"/>
          <ac:spMkLst>
            <pc:docMk/>
            <pc:sldMk cId="1440971713" sldId="322"/>
            <ac:spMk id="27" creationId="{3918A29B-6355-6134-8311-D498C7DABEC2}"/>
          </ac:spMkLst>
        </pc:spChg>
        <pc:spChg chg="add del mod">
          <ac:chgData name="design studio moara" userId="bb76c698d5ed7a70" providerId="LiveId" clId="{5D035FE9-61B1-4071-829D-01697E5EC078}" dt="2024-01-03T07:48:08.084" v="3537" actId="478"/>
          <ac:spMkLst>
            <pc:docMk/>
            <pc:sldMk cId="1440971713" sldId="322"/>
            <ac:spMk id="27" creationId="{5E30C52D-017C-A49F-85D7-99778FCF7F48}"/>
          </ac:spMkLst>
        </pc:spChg>
        <pc:spChg chg="add del mod">
          <ac:chgData name="design studio moara" userId="bb76c698d5ed7a70" providerId="LiveId" clId="{5D035FE9-61B1-4071-829D-01697E5EC078}" dt="2024-01-04T06:56:50.594" v="11061"/>
          <ac:spMkLst>
            <pc:docMk/>
            <pc:sldMk cId="1440971713" sldId="322"/>
            <ac:spMk id="28" creationId="{1221B1BB-9CA0-628D-0916-AA00C4656FF8}"/>
          </ac:spMkLst>
        </pc:spChg>
        <pc:spChg chg="add mod">
          <ac:chgData name="design studio moara" userId="bb76c698d5ed7a70" providerId="LiveId" clId="{5D035FE9-61B1-4071-829D-01697E5EC078}" dt="2024-01-03T07:49:10.728" v="3560" actId="20577"/>
          <ac:spMkLst>
            <pc:docMk/>
            <pc:sldMk cId="1440971713" sldId="322"/>
            <ac:spMk id="28" creationId="{65B42512-8D28-CEE8-A819-C34D9AD3EFF7}"/>
          </ac:spMkLst>
        </pc:spChg>
        <pc:spChg chg="add mod">
          <ac:chgData name="design studio moara" userId="bb76c698d5ed7a70" providerId="LiveId" clId="{5D035FE9-61B1-4071-829D-01697E5EC078}" dt="2024-01-03T07:48:06.401" v="3536" actId="164"/>
          <ac:spMkLst>
            <pc:docMk/>
            <pc:sldMk cId="1440971713" sldId="322"/>
            <ac:spMk id="29" creationId="{A56875AA-427F-A37A-942C-BB2908E116D3}"/>
          </ac:spMkLst>
        </pc:spChg>
        <pc:spChg chg="add del mod">
          <ac:chgData name="design studio moara" userId="bb76c698d5ed7a70" providerId="LiveId" clId="{5D035FE9-61B1-4071-829D-01697E5EC078}" dt="2024-01-04T06:56:50.594" v="11061"/>
          <ac:spMkLst>
            <pc:docMk/>
            <pc:sldMk cId="1440971713" sldId="322"/>
            <ac:spMk id="29" creationId="{E3B37576-FA7E-D5F0-6CBB-C4930A4471C1}"/>
          </ac:spMkLst>
        </pc:spChg>
        <pc:spChg chg="add mod">
          <ac:chgData name="design studio moara" userId="bb76c698d5ed7a70" providerId="LiveId" clId="{5D035FE9-61B1-4071-829D-01697E5EC078}" dt="2024-01-03T07:48:06.401" v="3536" actId="164"/>
          <ac:spMkLst>
            <pc:docMk/>
            <pc:sldMk cId="1440971713" sldId="322"/>
            <ac:spMk id="30" creationId="{400D665E-E484-F0EA-5F9F-DA259AD31070}"/>
          </ac:spMkLst>
        </pc:spChg>
        <pc:spChg chg="add del mod ord">
          <ac:chgData name="design studio moara" userId="bb76c698d5ed7a70" providerId="LiveId" clId="{5D035FE9-61B1-4071-829D-01697E5EC078}" dt="2024-01-03T07:51:43.556" v="3595" actId="478"/>
          <ac:spMkLst>
            <pc:docMk/>
            <pc:sldMk cId="1440971713" sldId="322"/>
            <ac:spMk id="32" creationId="{8E08001D-7CD1-E2F0-D637-E28446B340E0}"/>
          </ac:spMkLst>
        </pc:spChg>
        <pc:spChg chg="add del mod">
          <ac:chgData name="design studio moara" userId="bb76c698d5ed7a70" providerId="LiveId" clId="{5D035FE9-61B1-4071-829D-01697E5EC078}" dt="2024-01-03T07:52:01.121" v="3598" actId="478"/>
          <ac:spMkLst>
            <pc:docMk/>
            <pc:sldMk cId="1440971713" sldId="322"/>
            <ac:spMk id="33" creationId="{8F2A6695-A170-B346-355C-3ECFF96FA47A}"/>
          </ac:spMkLst>
        </pc:spChg>
        <pc:spChg chg="mod topLvl">
          <ac:chgData name="design studio moara" userId="bb76c698d5ed7a70" providerId="LiveId" clId="{5D035FE9-61B1-4071-829D-01697E5EC078}" dt="2024-01-04T06:56:34.668" v="11058" actId="12789"/>
          <ac:spMkLst>
            <pc:docMk/>
            <pc:sldMk cId="1440971713" sldId="322"/>
            <ac:spMk id="35" creationId="{73AABF3F-EE14-968C-0F58-A2DC54235EB1}"/>
          </ac:spMkLst>
        </pc:spChg>
        <pc:spChg chg="mod">
          <ac:chgData name="design studio moara" userId="bb76c698d5ed7a70" providerId="LiveId" clId="{5D035FE9-61B1-4071-829D-01697E5EC078}" dt="2024-01-04T06:47:15.546" v="10795" actId="165"/>
          <ac:spMkLst>
            <pc:docMk/>
            <pc:sldMk cId="1440971713" sldId="322"/>
            <ac:spMk id="37" creationId="{0727448C-2780-3571-1295-6E7C354FE3E7}"/>
          </ac:spMkLst>
        </pc:spChg>
        <pc:spChg chg="mod">
          <ac:chgData name="design studio moara" userId="bb76c698d5ed7a70" providerId="LiveId" clId="{5D035FE9-61B1-4071-829D-01697E5EC078}" dt="2024-01-04T06:47:15.546" v="10795" actId="165"/>
          <ac:spMkLst>
            <pc:docMk/>
            <pc:sldMk cId="1440971713" sldId="322"/>
            <ac:spMk id="38" creationId="{FE06E8E0-D5F5-2512-E0F3-6286842F2B39}"/>
          </ac:spMkLst>
        </pc:spChg>
        <pc:spChg chg="add del mod">
          <ac:chgData name="design studio moara" userId="bb76c698d5ed7a70" providerId="LiveId" clId="{5D035FE9-61B1-4071-829D-01697E5EC078}" dt="2024-01-03T08:16:52.887" v="4278"/>
          <ac:spMkLst>
            <pc:docMk/>
            <pc:sldMk cId="1440971713" sldId="322"/>
            <ac:spMk id="39" creationId="{276B77E9-5FA8-0E64-193D-C5B5DADEAA5E}"/>
          </ac:spMkLst>
        </pc:spChg>
        <pc:grpChg chg="add del mod">
          <ac:chgData name="design studio moara" userId="bb76c698d5ed7a70" providerId="LiveId" clId="{5D035FE9-61B1-4071-829D-01697E5EC078}" dt="2024-01-03T07:45:10.762" v="3460" actId="165"/>
          <ac:grpSpMkLst>
            <pc:docMk/>
            <pc:sldMk cId="1440971713" sldId="322"/>
            <ac:grpSpMk id="6" creationId="{106DD694-F007-DB5A-8B4C-789A4BC30328}"/>
          </ac:grpSpMkLst>
        </pc:grpChg>
        <pc:grpChg chg="del mod topLvl">
          <ac:chgData name="design studio moara" userId="bb76c698d5ed7a70" providerId="LiveId" clId="{5D035FE9-61B1-4071-829D-01697E5EC078}" dt="2024-01-03T07:45:14.115" v="3461" actId="165"/>
          <ac:grpSpMkLst>
            <pc:docMk/>
            <pc:sldMk cId="1440971713" sldId="322"/>
            <ac:grpSpMk id="8" creationId="{458330BF-B341-4E7C-5BFB-F454DD7B7DAF}"/>
          </ac:grpSpMkLst>
        </pc:grpChg>
        <pc:grpChg chg="add del mod">
          <ac:chgData name="design studio moara" userId="bb76c698d5ed7a70" providerId="LiveId" clId="{5D035FE9-61B1-4071-829D-01697E5EC078}" dt="2024-01-03T07:44:34.638" v="3442" actId="478"/>
          <ac:grpSpMkLst>
            <pc:docMk/>
            <pc:sldMk cId="1440971713" sldId="322"/>
            <ac:grpSpMk id="11" creationId="{FBD90B70-D37F-D259-8B43-065C32E3D49A}"/>
          </ac:grpSpMkLst>
        </pc:grpChg>
        <pc:grpChg chg="mod">
          <ac:chgData name="design studio moara" userId="bb76c698d5ed7a70" providerId="LiveId" clId="{5D035FE9-61B1-4071-829D-01697E5EC078}" dt="2024-01-03T07:44:23.931" v="3441"/>
          <ac:grpSpMkLst>
            <pc:docMk/>
            <pc:sldMk cId="1440971713" sldId="322"/>
            <ac:grpSpMk id="13" creationId="{228BBAFB-3683-15CD-9644-68FA878C169D}"/>
          </ac:grpSpMkLst>
        </pc:grpChg>
        <pc:grpChg chg="add mod topLvl">
          <ac:chgData name="design studio moara" userId="bb76c698d5ed7a70" providerId="LiveId" clId="{5D035FE9-61B1-4071-829D-01697E5EC078}" dt="2024-01-04T06:47:15.546" v="10795" actId="165"/>
          <ac:grpSpMkLst>
            <pc:docMk/>
            <pc:sldMk cId="1440971713" sldId="322"/>
            <ac:grpSpMk id="17" creationId="{39D67CE2-1721-6FE1-782C-53F6F6B67302}"/>
          </ac:grpSpMkLst>
        </pc:grpChg>
        <pc:grpChg chg="add del mod">
          <ac:chgData name="design studio moara" userId="bb76c698d5ed7a70" providerId="LiveId" clId="{5D035FE9-61B1-4071-829D-01697E5EC078}" dt="2024-01-04T06:47:15.546" v="10795" actId="165"/>
          <ac:grpSpMkLst>
            <pc:docMk/>
            <pc:sldMk cId="1440971713" sldId="322"/>
            <ac:grpSpMk id="18" creationId="{11959DC3-51B4-B0C2-A9D2-EB9EFCE8F096}"/>
          </ac:grpSpMkLst>
        </pc:grpChg>
        <pc:grpChg chg="add del mod">
          <ac:chgData name="design studio moara" userId="bb76c698d5ed7a70" providerId="LiveId" clId="{5D035FE9-61B1-4071-829D-01697E5EC078}" dt="2024-01-04T06:47:15.546" v="10795" actId="165"/>
          <ac:grpSpMkLst>
            <pc:docMk/>
            <pc:sldMk cId="1440971713" sldId="322"/>
            <ac:grpSpMk id="19" creationId="{9186342A-EF2F-78A4-7432-06C3019E1469}"/>
          </ac:grpSpMkLst>
        </pc:grpChg>
        <pc:grpChg chg="mod topLvl">
          <ac:chgData name="design studio moara" userId="bb76c698d5ed7a70" providerId="LiveId" clId="{5D035FE9-61B1-4071-829D-01697E5EC078}" dt="2024-01-04T06:47:15.546" v="10795" actId="165"/>
          <ac:grpSpMkLst>
            <pc:docMk/>
            <pc:sldMk cId="1440971713" sldId="322"/>
            <ac:grpSpMk id="21" creationId="{7A0492FE-B390-691C-5835-D85B0BEE4265}"/>
          </ac:grpSpMkLst>
        </pc:grpChg>
        <pc:grpChg chg="add del mod">
          <ac:chgData name="design studio moara" userId="bb76c698d5ed7a70" providerId="LiveId" clId="{5D035FE9-61B1-4071-829D-01697E5EC078}" dt="2024-01-03T07:49:12.463" v="3561" actId="478"/>
          <ac:grpSpMkLst>
            <pc:docMk/>
            <pc:sldMk cId="1440971713" sldId="322"/>
            <ac:grpSpMk id="31" creationId="{F789E4D3-E0F7-73AC-7082-A92A6C2A0E7C}"/>
          </ac:grpSpMkLst>
        </pc:grpChg>
        <pc:grpChg chg="add del mod">
          <ac:chgData name="design studio moara" userId="bb76c698d5ed7a70" providerId="LiveId" clId="{5D035FE9-61B1-4071-829D-01697E5EC078}" dt="2024-01-04T06:47:15.546" v="10795" actId="165"/>
          <ac:grpSpMkLst>
            <pc:docMk/>
            <pc:sldMk cId="1440971713" sldId="322"/>
            <ac:grpSpMk id="34" creationId="{7CBA7F77-561B-EE33-BD9D-8F85289EEA55}"/>
          </ac:grpSpMkLst>
        </pc:grpChg>
        <pc:grpChg chg="mod topLvl">
          <ac:chgData name="design studio moara" userId="bb76c698d5ed7a70" providerId="LiveId" clId="{5D035FE9-61B1-4071-829D-01697E5EC078}" dt="2024-01-04T06:47:15.546" v="10795" actId="165"/>
          <ac:grpSpMkLst>
            <pc:docMk/>
            <pc:sldMk cId="1440971713" sldId="322"/>
            <ac:grpSpMk id="36" creationId="{20B266E6-8236-BE58-45E5-BC6A524CCEF3}"/>
          </ac:grpSpMkLst>
        </pc:grpChg>
        <pc:picChg chg="add del mod">
          <ac:chgData name="design studio moara" userId="bb76c698d5ed7a70" providerId="LiveId" clId="{5D035FE9-61B1-4071-829D-01697E5EC078}" dt="2024-01-04T06:47:37.888" v="10802" actId="478"/>
          <ac:picMkLst>
            <pc:docMk/>
            <pc:sldMk cId="1440971713" sldId="322"/>
            <ac:picMk id="2" creationId="{F0A905DC-C6FC-9FB3-0FC3-83C6EAF1451E}"/>
          </ac:picMkLst>
        </pc:picChg>
        <pc:picChg chg="add mod">
          <ac:chgData name="design studio moara" userId="bb76c698d5ed7a70" providerId="LiveId" clId="{5D035FE9-61B1-4071-829D-01697E5EC078}" dt="2024-01-04T06:56:22.962" v="11054" actId="12789"/>
          <ac:picMkLst>
            <pc:docMk/>
            <pc:sldMk cId="1440971713" sldId="322"/>
            <ac:picMk id="6" creationId="{CBC6D1FF-390F-12E4-3A7B-647D8CA4AB60}"/>
          </ac:picMkLst>
        </pc:picChg>
        <pc:picChg chg="add mod">
          <ac:chgData name="design studio moara" userId="bb76c698d5ed7a70" providerId="LiveId" clId="{5D035FE9-61B1-4071-829D-01697E5EC078}" dt="2024-01-04T06:56:28.461" v="11056" actId="12789"/>
          <ac:picMkLst>
            <pc:docMk/>
            <pc:sldMk cId="1440971713" sldId="322"/>
            <ac:picMk id="8" creationId="{7602E2A4-A048-1BC5-1A34-1956545BD292}"/>
          </ac:picMkLst>
        </pc:picChg>
        <pc:picChg chg="add mod">
          <ac:chgData name="design studio moara" userId="bb76c698d5ed7a70" providerId="LiveId" clId="{5D035FE9-61B1-4071-829D-01697E5EC078}" dt="2024-01-04T06:56:34.668" v="11058" actId="12789"/>
          <ac:picMkLst>
            <pc:docMk/>
            <pc:sldMk cId="1440971713" sldId="322"/>
            <ac:picMk id="11" creationId="{120AEBEA-5DD8-25E8-41D1-D5CF8A2B77B8}"/>
          </ac:picMkLst>
        </pc:picChg>
        <pc:picChg chg="add mod modCrop">
          <ac:chgData name="design studio moara" userId="bb76c698d5ed7a70" providerId="LiveId" clId="{5D035FE9-61B1-4071-829D-01697E5EC078}" dt="2024-01-04T06:49:20.738" v="10832" actId="18131"/>
          <ac:picMkLst>
            <pc:docMk/>
            <pc:sldMk cId="1440971713" sldId="322"/>
            <ac:picMk id="15" creationId="{D52CB4D2-E7DA-8F3B-C406-F7E2F46046FC}"/>
          </ac:picMkLst>
        </pc:picChg>
        <pc:picChg chg="add del mod">
          <ac:chgData name="design studio moara" userId="bb76c698d5ed7a70" providerId="LiveId" clId="{5D035FE9-61B1-4071-829D-01697E5EC078}" dt="2024-01-04T06:50:28.871" v="10835" actId="478"/>
          <ac:picMkLst>
            <pc:docMk/>
            <pc:sldMk cId="1440971713" sldId="322"/>
            <ac:picMk id="24" creationId="{20F25311-7D25-2AD2-159F-AAD90107C26E}"/>
          </ac:picMkLst>
        </pc:picChg>
      </pc:sldChg>
      <pc:sldChg chg="addSp delSp modSp new del mod">
        <pc:chgData name="design studio moara" userId="bb76c698d5ed7a70" providerId="LiveId" clId="{5D035FE9-61B1-4071-829D-01697E5EC078}" dt="2024-01-04T02:21:46.347" v="6535" actId="47"/>
        <pc:sldMkLst>
          <pc:docMk/>
          <pc:sldMk cId="3881561566" sldId="323"/>
        </pc:sldMkLst>
        <pc:spChg chg="add del mod">
          <ac:chgData name="design studio moara" userId="bb76c698d5ed7a70" providerId="LiveId" clId="{5D035FE9-61B1-4071-829D-01697E5EC078}" dt="2024-01-04T01:42:17.125" v="5652" actId="478"/>
          <ac:spMkLst>
            <pc:docMk/>
            <pc:sldMk cId="3881561566" sldId="323"/>
            <ac:spMk id="2" creationId="{C1DF82DE-3867-2E36-C477-6D52F655FA9E}"/>
          </ac:spMkLst>
        </pc:spChg>
        <pc:spChg chg="add mod">
          <ac:chgData name="design studio moara" userId="bb76c698d5ed7a70" providerId="LiveId" clId="{5D035FE9-61B1-4071-829D-01697E5EC078}" dt="2024-01-04T01:42:14.773" v="5651" actId="12788"/>
          <ac:spMkLst>
            <pc:docMk/>
            <pc:sldMk cId="3881561566" sldId="323"/>
            <ac:spMk id="3" creationId="{05AF0E78-D7DA-9F80-29EE-8DE7B4004975}"/>
          </ac:spMkLst>
        </pc:spChg>
        <pc:spChg chg="add del mod">
          <ac:chgData name="design studio moara" userId="bb76c698d5ed7a70" providerId="LiveId" clId="{5D035FE9-61B1-4071-829D-01697E5EC078}" dt="2024-01-03T07:51:16.225" v="3594" actId="478"/>
          <ac:spMkLst>
            <pc:docMk/>
            <pc:sldMk cId="3881561566" sldId="323"/>
            <ac:spMk id="3" creationId="{1BBFDC93-22AA-2FCA-762D-16FB0AA43A81}"/>
          </ac:spMkLst>
        </pc:spChg>
        <pc:spChg chg="add del mod">
          <ac:chgData name="design studio moara" userId="bb76c698d5ed7a70" providerId="LiveId" clId="{5D035FE9-61B1-4071-829D-01697E5EC078}" dt="2024-01-03T08:01:15.267" v="3855" actId="478"/>
          <ac:spMkLst>
            <pc:docMk/>
            <pc:sldMk cId="3881561566" sldId="323"/>
            <ac:spMk id="5" creationId="{35E6DB8F-5080-237B-25D2-A433DDA5A0F6}"/>
          </ac:spMkLst>
        </pc:spChg>
        <pc:spChg chg="add del mod">
          <ac:chgData name="design studio moara" userId="bb76c698d5ed7a70" providerId="LiveId" clId="{5D035FE9-61B1-4071-829D-01697E5EC078}" dt="2024-01-03T07:56:36.440" v="3736" actId="478"/>
          <ac:spMkLst>
            <pc:docMk/>
            <pc:sldMk cId="3881561566" sldId="323"/>
            <ac:spMk id="6" creationId="{80BFE41A-F1A8-A9E7-E743-3B9F56D8A869}"/>
          </ac:spMkLst>
        </pc:spChg>
        <pc:spChg chg="mod topLvl">
          <ac:chgData name="design studio moara" userId="bb76c698d5ed7a70" providerId="LiveId" clId="{5D035FE9-61B1-4071-829D-01697E5EC078}" dt="2024-01-03T08:09:19.014" v="4056" actId="164"/>
          <ac:spMkLst>
            <pc:docMk/>
            <pc:sldMk cId="3881561566" sldId="323"/>
            <ac:spMk id="8" creationId="{4E7922BF-C7D3-4C8E-D234-7BF09E3EED18}"/>
          </ac:spMkLst>
        </pc:spChg>
        <pc:spChg chg="mod topLvl">
          <ac:chgData name="design studio moara" userId="bb76c698d5ed7a70" providerId="LiveId" clId="{5D035FE9-61B1-4071-829D-01697E5EC078}" dt="2024-01-03T08:10:01.024" v="4067" actId="20577"/>
          <ac:spMkLst>
            <pc:docMk/>
            <pc:sldMk cId="3881561566" sldId="323"/>
            <ac:spMk id="10" creationId="{A4F67E4D-2D15-0666-3DC5-AAE916386AD3}"/>
          </ac:spMkLst>
        </pc:spChg>
        <pc:spChg chg="mod topLvl">
          <ac:chgData name="design studio moara" userId="bb76c698d5ed7a70" providerId="LiveId" clId="{5D035FE9-61B1-4071-829D-01697E5EC078}" dt="2024-01-03T08:09:19.014" v="4056" actId="164"/>
          <ac:spMkLst>
            <pc:docMk/>
            <pc:sldMk cId="3881561566" sldId="323"/>
            <ac:spMk id="11" creationId="{4AA0C83E-918D-6670-343F-5513F4A971E3}"/>
          </ac:spMkLst>
        </pc:spChg>
        <pc:spChg chg="mod">
          <ac:chgData name="design studio moara" userId="bb76c698d5ed7a70" providerId="LiveId" clId="{5D035FE9-61B1-4071-829D-01697E5EC078}" dt="2024-01-03T07:57:00.634" v="3742"/>
          <ac:spMkLst>
            <pc:docMk/>
            <pc:sldMk cId="3881561566" sldId="323"/>
            <ac:spMk id="13" creationId="{13176F48-0A32-1E0E-D194-1668E52B7B1A}"/>
          </ac:spMkLst>
        </pc:spChg>
        <pc:spChg chg="mod">
          <ac:chgData name="design studio moara" userId="bb76c698d5ed7a70" providerId="LiveId" clId="{5D035FE9-61B1-4071-829D-01697E5EC078}" dt="2024-01-03T07:57:00.634" v="3742"/>
          <ac:spMkLst>
            <pc:docMk/>
            <pc:sldMk cId="3881561566" sldId="323"/>
            <ac:spMk id="14" creationId="{71EA184A-1FA8-DF1B-29C6-25D37B8E1CB0}"/>
          </ac:spMkLst>
        </pc:spChg>
        <pc:spChg chg="mod">
          <ac:chgData name="design studio moara" userId="bb76c698d5ed7a70" providerId="LiveId" clId="{5D035FE9-61B1-4071-829D-01697E5EC078}" dt="2024-01-03T07:57:00.634" v="3742"/>
          <ac:spMkLst>
            <pc:docMk/>
            <pc:sldMk cId="3881561566" sldId="323"/>
            <ac:spMk id="15" creationId="{A2A53234-C065-043F-92F6-A97DAD872B1A}"/>
          </ac:spMkLst>
        </pc:spChg>
        <pc:spChg chg="mod">
          <ac:chgData name="design studio moara" userId="bb76c698d5ed7a70" providerId="LiveId" clId="{5D035FE9-61B1-4071-829D-01697E5EC078}" dt="2024-01-03T07:57:00.634" v="3742"/>
          <ac:spMkLst>
            <pc:docMk/>
            <pc:sldMk cId="3881561566" sldId="323"/>
            <ac:spMk id="16" creationId="{E53AF9EA-DD1A-D209-C1A5-BCDB63069E16}"/>
          </ac:spMkLst>
        </pc:spChg>
        <pc:spChg chg="mod">
          <ac:chgData name="design studio moara" userId="bb76c698d5ed7a70" providerId="LiveId" clId="{5D035FE9-61B1-4071-829D-01697E5EC078}" dt="2024-01-03T07:57:00.634" v="3742"/>
          <ac:spMkLst>
            <pc:docMk/>
            <pc:sldMk cId="3881561566" sldId="323"/>
            <ac:spMk id="18" creationId="{526247C9-F221-7C03-B243-A82BD9AE0738}"/>
          </ac:spMkLst>
        </pc:spChg>
        <pc:spChg chg="add mod">
          <ac:chgData name="design studio moara" userId="bb76c698d5ed7a70" providerId="LiveId" clId="{5D035FE9-61B1-4071-829D-01697E5EC078}" dt="2024-01-03T08:15:27.805" v="4271" actId="12789"/>
          <ac:spMkLst>
            <pc:docMk/>
            <pc:sldMk cId="3881561566" sldId="323"/>
            <ac:spMk id="20" creationId="{545FB17F-CCCD-FCF7-6F1B-AE9AF799D027}"/>
          </ac:spMkLst>
        </pc:spChg>
        <pc:spChg chg="mod">
          <ac:chgData name="design studio moara" userId="bb76c698d5ed7a70" providerId="LiveId" clId="{5D035FE9-61B1-4071-829D-01697E5EC078}" dt="2024-01-03T08:02:01.258" v="3874"/>
          <ac:spMkLst>
            <pc:docMk/>
            <pc:sldMk cId="3881561566" sldId="323"/>
            <ac:spMk id="24" creationId="{0121DFFD-7427-D8BE-6753-1C1F47945019}"/>
          </ac:spMkLst>
        </pc:spChg>
        <pc:spChg chg="mod">
          <ac:chgData name="design studio moara" userId="bb76c698d5ed7a70" providerId="LiveId" clId="{5D035FE9-61B1-4071-829D-01697E5EC078}" dt="2024-01-03T08:02:01.258" v="3874"/>
          <ac:spMkLst>
            <pc:docMk/>
            <pc:sldMk cId="3881561566" sldId="323"/>
            <ac:spMk id="25" creationId="{C3D20D0D-9BFB-11A3-9DAB-E5B1C7061B3C}"/>
          </ac:spMkLst>
        </pc:spChg>
        <pc:spChg chg="mod">
          <ac:chgData name="design studio moara" userId="bb76c698d5ed7a70" providerId="LiveId" clId="{5D035FE9-61B1-4071-829D-01697E5EC078}" dt="2024-01-03T08:02:59.171" v="3905" actId="20577"/>
          <ac:spMkLst>
            <pc:docMk/>
            <pc:sldMk cId="3881561566" sldId="323"/>
            <ac:spMk id="26" creationId="{CA021ACC-C312-8C15-92A3-09238204300F}"/>
          </ac:spMkLst>
        </pc:spChg>
        <pc:spChg chg="mod">
          <ac:chgData name="design studio moara" userId="bb76c698d5ed7a70" providerId="LiveId" clId="{5D035FE9-61B1-4071-829D-01697E5EC078}" dt="2024-01-03T08:02:17.284" v="3883"/>
          <ac:spMkLst>
            <pc:docMk/>
            <pc:sldMk cId="3881561566" sldId="323"/>
            <ac:spMk id="28" creationId="{7CD4FA00-9073-16A5-221E-ED226ADD7A7D}"/>
          </ac:spMkLst>
        </pc:spChg>
        <pc:spChg chg="mod">
          <ac:chgData name="design studio moara" userId="bb76c698d5ed7a70" providerId="LiveId" clId="{5D035FE9-61B1-4071-829D-01697E5EC078}" dt="2024-01-03T08:02:17.284" v="3883"/>
          <ac:spMkLst>
            <pc:docMk/>
            <pc:sldMk cId="3881561566" sldId="323"/>
            <ac:spMk id="29" creationId="{237FFC9B-64D8-F2B2-E773-141B0EA263CB}"/>
          </ac:spMkLst>
        </pc:spChg>
        <pc:spChg chg="mod">
          <ac:chgData name="design studio moara" userId="bb76c698d5ed7a70" providerId="LiveId" clId="{5D035FE9-61B1-4071-829D-01697E5EC078}" dt="2024-01-03T08:03:30.559" v="3914" actId="20577"/>
          <ac:spMkLst>
            <pc:docMk/>
            <pc:sldMk cId="3881561566" sldId="323"/>
            <ac:spMk id="30" creationId="{440EDF0A-8E51-8F64-5E31-4B266CD6F387}"/>
          </ac:spMkLst>
        </pc:spChg>
        <pc:spChg chg="mod">
          <ac:chgData name="design studio moara" userId="bb76c698d5ed7a70" providerId="LiveId" clId="{5D035FE9-61B1-4071-829D-01697E5EC078}" dt="2024-01-03T08:02:23.457" v="3885"/>
          <ac:spMkLst>
            <pc:docMk/>
            <pc:sldMk cId="3881561566" sldId="323"/>
            <ac:spMk id="32" creationId="{36FA4378-4035-1F58-5059-5B7F63B8F859}"/>
          </ac:spMkLst>
        </pc:spChg>
        <pc:spChg chg="mod">
          <ac:chgData name="design studio moara" userId="bb76c698d5ed7a70" providerId="LiveId" clId="{5D035FE9-61B1-4071-829D-01697E5EC078}" dt="2024-01-03T08:02:23.457" v="3885"/>
          <ac:spMkLst>
            <pc:docMk/>
            <pc:sldMk cId="3881561566" sldId="323"/>
            <ac:spMk id="33" creationId="{D693E870-AB91-C459-4CD3-29505D451A0C}"/>
          </ac:spMkLst>
        </pc:spChg>
        <pc:spChg chg="mod">
          <ac:chgData name="design studio moara" userId="bb76c698d5ed7a70" providerId="LiveId" clId="{5D035FE9-61B1-4071-829D-01697E5EC078}" dt="2024-01-03T08:02:23.457" v="3885"/>
          <ac:spMkLst>
            <pc:docMk/>
            <pc:sldMk cId="3881561566" sldId="323"/>
            <ac:spMk id="34" creationId="{C21AD95F-FB03-8345-BBC9-D97736ACDCC5}"/>
          </ac:spMkLst>
        </pc:spChg>
        <pc:spChg chg="add del mod">
          <ac:chgData name="design studio moara" userId="bb76c698d5ed7a70" providerId="LiveId" clId="{5D035FE9-61B1-4071-829D-01697E5EC078}" dt="2024-01-03T08:03:00.922" v="3906" actId="478"/>
          <ac:spMkLst>
            <pc:docMk/>
            <pc:sldMk cId="3881561566" sldId="323"/>
            <ac:spMk id="36" creationId="{BC3A2896-7E2E-C193-4398-B4BB8C658D84}"/>
          </ac:spMkLst>
        </pc:spChg>
        <pc:spChg chg="add del mod">
          <ac:chgData name="design studio moara" userId="bb76c698d5ed7a70" providerId="LiveId" clId="{5D035FE9-61B1-4071-829D-01697E5EC078}" dt="2024-01-03T08:03:32.217" v="3915" actId="478"/>
          <ac:spMkLst>
            <pc:docMk/>
            <pc:sldMk cId="3881561566" sldId="323"/>
            <ac:spMk id="38" creationId="{8D3720FF-5B25-8EDE-5337-77DD38DE08F0}"/>
          </ac:spMkLst>
        </pc:spChg>
        <pc:spChg chg="del mod topLvl">
          <ac:chgData name="design studio moara" userId="bb76c698d5ed7a70" providerId="LiveId" clId="{5D035FE9-61B1-4071-829D-01697E5EC078}" dt="2024-01-03T08:07:58.987" v="4035" actId="478"/>
          <ac:spMkLst>
            <pc:docMk/>
            <pc:sldMk cId="3881561566" sldId="323"/>
            <ac:spMk id="40" creationId="{2037D33F-5B68-7F2F-4B47-3D51BE2FE1B2}"/>
          </ac:spMkLst>
        </pc:spChg>
        <pc:spChg chg="del mod topLvl">
          <ac:chgData name="design studio moara" userId="bb76c698d5ed7a70" providerId="LiveId" clId="{5D035FE9-61B1-4071-829D-01697E5EC078}" dt="2024-01-03T08:07:58.987" v="4035" actId="478"/>
          <ac:spMkLst>
            <pc:docMk/>
            <pc:sldMk cId="3881561566" sldId="323"/>
            <ac:spMk id="41" creationId="{E1F147F0-06B4-D6E9-3FBB-B99B7B8A7984}"/>
          </ac:spMkLst>
        </pc:spChg>
        <pc:spChg chg="del mod topLvl">
          <ac:chgData name="design studio moara" userId="bb76c698d5ed7a70" providerId="LiveId" clId="{5D035FE9-61B1-4071-829D-01697E5EC078}" dt="2024-01-03T08:07:58.987" v="4035" actId="478"/>
          <ac:spMkLst>
            <pc:docMk/>
            <pc:sldMk cId="3881561566" sldId="323"/>
            <ac:spMk id="42" creationId="{0E286B4D-1D65-E7F6-E759-99865D0AE289}"/>
          </ac:spMkLst>
        </pc:spChg>
        <pc:spChg chg="del mod topLvl">
          <ac:chgData name="design studio moara" userId="bb76c698d5ed7a70" providerId="LiveId" clId="{5D035FE9-61B1-4071-829D-01697E5EC078}" dt="2024-01-03T08:07:58.987" v="4035" actId="478"/>
          <ac:spMkLst>
            <pc:docMk/>
            <pc:sldMk cId="3881561566" sldId="323"/>
            <ac:spMk id="44" creationId="{769F2082-129A-39BE-3B58-FF2E553A74B6}"/>
          </ac:spMkLst>
        </pc:spChg>
        <pc:spChg chg="del mod topLvl">
          <ac:chgData name="design studio moara" userId="bb76c698d5ed7a70" providerId="LiveId" clId="{5D035FE9-61B1-4071-829D-01697E5EC078}" dt="2024-01-03T08:07:58.987" v="4035" actId="478"/>
          <ac:spMkLst>
            <pc:docMk/>
            <pc:sldMk cId="3881561566" sldId="323"/>
            <ac:spMk id="45" creationId="{3F42BD41-2D09-1C02-888C-31EC9652323D}"/>
          </ac:spMkLst>
        </pc:spChg>
        <pc:spChg chg="del mod topLvl">
          <ac:chgData name="design studio moara" userId="bb76c698d5ed7a70" providerId="LiveId" clId="{5D035FE9-61B1-4071-829D-01697E5EC078}" dt="2024-01-03T08:07:58.987" v="4035" actId="478"/>
          <ac:spMkLst>
            <pc:docMk/>
            <pc:sldMk cId="3881561566" sldId="323"/>
            <ac:spMk id="46" creationId="{2FBE6B8B-F5DF-8987-37CA-867831701BA8}"/>
          </ac:spMkLst>
        </pc:spChg>
        <pc:spChg chg="del mod topLvl">
          <ac:chgData name="design studio moara" userId="bb76c698d5ed7a70" providerId="LiveId" clId="{5D035FE9-61B1-4071-829D-01697E5EC078}" dt="2024-01-03T08:07:58.987" v="4035" actId="478"/>
          <ac:spMkLst>
            <pc:docMk/>
            <pc:sldMk cId="3881561566" sldId="323"/>
            <ac:spMk id="48" creationId="{7EBBE41B-1FB6-BE59-7E4C-49C94420225F}"/>
          </ac:spMkLst>
        </pc:spChg>
        <pc:spChg chg="del mod topLvl">
          <ac:chgData name="design studio moara" userId="bb76c698d5ed7a70" providerId="LiveId" clId="{5D035FE9-61B1-4071-829D-01697E5EC078}" dt="2024-01-03T08:07:58.987" v="4035" actId="478"/>
          <ac:spMkLst>
            <pc:docMk/>
            <pc:sldMk cId="3881561566" sldId="323"/>
            <ac:spMk id="49" creationId="{8C3D4362-3303-C2AB-1D71-53341969D55A}"/>
          </ac:spMkLst>
        </pc:spChg>
        <pc:spChg chg="del mod topLvl">
          <ac:chgData name="design studio moara" userId="bb76c698d5ed7a70" providerId="LiveId" clId="{5D035FE9-61B1-4071-829D-01697E5EC078}" dt="2024-01-03T08:07:58.987" v="4035" actId="478"/>
          <ac:spMkLst>
            <pc:docMk/>
            <pc:sldMk cId="3881561566" sldId="323"/>
            <ac:spMk id="50" creationId="{1A4EF849-8B02-E702-EAD6-5FA7E6EA77A7}"/>
          </ac:spMkLst>
        </pc:spChg>
        <pc:spChg chg="add mod">
          <ac:chgData name="design studio moara" userId="bb76c698d5ed7a70" providerId="LiveId" clId="{5D035FE9-61B1-4071-829D-01697E5EC078}" dt="2024-01-03T08:15:27.805" v="4271" actId="12789"/>
          <ac:spMkLst>
            <pc:docMk/>
            <pc:sldMk cId="3881561566" sldId="323"/>
            <ac:spMk id="56" creationId="{BAA95449-A0A9-E7B1-90A2-E5FFC12D3BE1}"/>
          </ac:spMkLst>
        </pc:spChg>
        <pc:spChg chg="add del mod">
          <ac:chgData name="design studio moara" userId="bb76c698d5ed7a70" providerId="LiveId" clId="{5D035FE9-61B1-4071-829D-01697E5EC078}" dt="2024-01-03T08:08:45.731" v="4045" actId="478"/>
          <ac:spMkLst>
            <pc:docMk/>
            <pc:sldMk cId="3881561566" sldId="323"/>
            <ac:spMk id="64" creationId="{EFB767B7-EAB9-D86E-8583-FCB224B2B9E9}"/>
          </ac:spMkLst>
        </pc:spChg>
        <pc:spChg chg="add del mod">
          <ac:chgData name="design studio moara" userId="bb76c698d5ed7a70" providerId="LiveId" clId="{5D035FE9-61B1-4071-829D-01697E5EC078}" dt="2024-01-03T08:08:45.731" v="4045" actId="478"/>
          <ac:spMkLst>
            <pc:docMk/>
            <pc:sldMk cId="3881561566" sldId="323"/>
            <ac:spMk id="65" creationId="{B1366ADF-690D-64D9-31C1-60E95C8CE8B9}"/>
          </ac:spMkLst>
        </pc:spChg>
        <pc:spChg chg="add del mod">
          <ac:chgData name="design studio moara" userId="bb76c698d5ed7a70" providerId="LiveId" clId="{5D035FE9-61B1-4071-829D-01697E5EC078}" dt="2024-01-03T08:08:45.731" v="4045" actId="478"/>
          <ac:spMkLst>
            <pc:docMk/>
            <pc:sldMk cId="3881561566" sldId="323"/>
            <ac:spMk id="66" creationId="{77AC47B4-31A9-3CD0-3A62-0A554E0ED8B4}"/>
          </ac:spMkLst>
        </pc:spChg>
        <pc:spChg chg="add del mod">
          <ac:chgData name="design studio moara" userId="bb76c698d5ed7a70" providerId="LiveId" clId="{5D035FE9-61B1-4071-829D-01697E5EC078}" dt="2024-01-03T08:09:15.054" v="4055" actId="478"/>
          <ac:spMkLst>
            <pc:docMk/>
            <pc:sldMk cId="3881561566" sldId="323"/>
            <ac:spMk id="67" creationId="{D9310776-009E-3A4F-A6B6-58195E64A8A7}"/>
          </ac:spMkLst>
        </pc:spChg>
        <pc:spChg chg="mod">
          <ac:chgData name="design studio moara" userId="bb76c698d5ed7a70" providerId="LiveId" clId="{5D035FE9-61B1-4071-829D-01697E5EC078}" dt="2024-01-03T08:09:19.738" v="4057"/>
          <ac:spMkLst>
            <pc:docMk/>
            <pc:sldMk cId="3881561566" sldId="323"/>
            <ac:spMk id="70" creationId="{D9D7A922-9DBD-D1D4-3C1F-00A1A9652B35}"/>
          </ac:spMkLst>
        </pc:spChg>
        <pc:spChg chg="mod">
          <ac:chgData name="design studio moara" userId="bb76c698d5ed7a70" providerId="LiveId" clId="{5D035FE9-61B1-4071-829D-01697E5EC078}" dt="2024-01-03T08:09:19.738" v="4057"/>
          <ac:spMkLst>
            <pc:docMk/>
            <pc:sldMk cId="3881561566" sldId="323"/>
            <ac:spMk id="71" creationId="{7A2B338C-99EC-7D0B-A445-4618A6076E85}"/>
          </ac:spMkLst>
        </pc:spChg>
        <pc:spChg chg="mod">
          <ac:chgData name="design studio moara" userId="bb76c698d5ed7a70" providerId="LiveId" clId="{5D035FE9-61B1-4071-829D-01697E5EC078}" dt="2024-01-03T08:09:19.738" v="4057"/>
          <ac:spMkLst>
            <pc:docMk/>
            <pc:sldMk cId="3881561566" sldId="323"/>
            <ac:spMk id="72" creationId="{72180B09-3159-8C7A-9EC4-FAC36420BB95}"/>
          </ac:spMkLst>
        </pc:spChg>
        <pc:spChg chg="mod">
          <ac:chgData name="design studio moara" userId="bb76c698d5ed7a70" providerId="LiveId" clId="{5D035FE9-61B1-4071-829D-01697E5EC078}" dt="2024-01-03T08:09:28.230" v="4059"/>
          <ac:spMkLst>
            <pc:docMk/>
            <pc:sldMk cId="3881561566" sldId="323"/>
            <ac:spMk id="74" creationId="{A43845D1-6ABA-8E5F-E70D-455264EA0CB7}"/>
          </ac:spMkLst>
        </pc:spChg>
        <pc:spChg chg="mod">
          <ac:chgData name="design studio moara" userId="bb76c698d5ed7a70" providerId="LiveId" clId="{5D035FE9-61B1-4071-829D-01697E5EC078}" dt="2024-01-03T08:09:55.356" v="4064" actId="20577"/>
          <ac:spMkLst>
            <pc:docMk/>
            <pc:sldMk cId="3881561566" sldId="323"/>
            <ac:spMk id="75" creationId="{5D37EE2B-65C7-BAE5-DBD3-6DCEC8326429}"/>
          </ac:spMkLst>
        </pc:spChg>
        <pc:spChg chg="mod">
          <ac:chgData name="design studio moara" userId="bb76c698d5ed7a70" providerId="LiveId" clId="{5D035FE9-61B1-4071-829D-01697E5EC078}" dt="2024-01-03T08:09:28.230" v="4059"/>
          <ac:spMkLst>
            <pc:docMk/>
            <pc:sldMk cId="3881561566" sldId="323"/>
            <ac:spMk id="76" creationId="{A1100DCE-FE1D-110E-A2D5-3B4F26562C2A}"/>
          </ac:spMkLst>
        </pc:spChg>
        <pc:spChg chg="mod">
          <ac:chgData name="design studio moara" userId="bb76c698d5ed7a70" providerId="LiveId" clId="{5D035FE9-61B1-4071-829D-01697E5EC078}" dt="2024-01-03T08:10:03.503" v="4068"/>
          <ac:spMkLst>
            <pc:docMk/>
            <pc:sldMk cId="3881561566" sldId="323"/>
            <ac:spMk id="79" creationId="{D9A7A00B-7E72-03F1-C8E8-57607E6C0919}"/>
          </ac:spMkLst>
        </pc:spChg>
        <pc:spChg chg="mod">
          <ac:chgData name="design studio moara" userId="bb76c698d5ed7a70" providerId="LiveId" clId="{5D035FE9-61B1-4071-829D-01697E5EC078}" dt="2024-01-03T08:10:03.503" v="4068"/>
          <ac:spMkLst>
            <pc:docMk/>
            <pc:sldMk cId="3881561566" sldId="323"/>
            <ac:spMk id="80" creationId="{E7A7D1CC-0A8E-900C-978C-7BE81780E090}"/>
          </ac:spMkLst>
        </pc:spChg>
        <pc:spChg chg="mod">
          <ac:chgData name="design studio moara" userId="bb76c698d5ed7a70" providerId="LiveId" clId="{5D035FE9-61B1-4071-829D-01697E5EC078}" dt="2024-01-03T08:10:03.503" v="4068"/>
          <ac:spMkLst>
            <pc:docMk/>
            <pc:sldMk cId="3881561566" sldId="323"/>
            <ac:spMk id="81" creationId="{4E4356A6-47A2-204F-10F4-1E5242C58C2D}"/>
          </ac:spMkLst>
        </pc:spChg>
        <pc:spChg chg="mod">
          <ac:chgData name="design studio moara" userId="bb76c698d5ed7a70" providerId="LiveId" clId="{5D035FE9-61B1-4071-829D-01697E5EC078}" dt="2024-01-03T08:10:09.255" v="4070"/>
          <ac:spMkLst>
            <pc:docMk/>
            <pc:sldMk cId="3881561566" sldId="323"/>
            <ac:spMk id="83" creationId="{B903496B-6E2F-98C6-F866-7F45D0E8F3AB}"/>
          </ac:spMkLst>
        </pc:spChg>
        <pc:spChg chg="mod">
          <ac:chgData name="design studio moara" userId="bb76c698d5ed7a70" providerId="LiveId" clId="{5D035FE9-61B1-4071-829D-01697E5EC078}" dt="2024-01-03T08:10:09.255" v="4070"/>
          <ac:spMkLst>
            <pc:docMk/>
            <pc:sldMk cId="3881561566" sldId="323"/>
            <ac:spMk id="84" creationId="{82D6C12D-359D-DC7F-FA7B-6A8DA028ACEE}"/>
          </ac:spMkLst>
        </pc:spChg>
        <pc:spChg chg="mod">
          <ac:chgData name="design studio moara" userId="bb76c698d5ed7a70" providerId="LiveId" clId="{5D035FE9-61B1-4071-829D-01697E5EC078}" dt="2024-01-03T08:10:09.255" v="4070"/>
          <ac:spMkLst>
            <pc:docMk/>
            <pc:sldMk cId="3881561566" sldId="323"/>
            <ac:spMk id="85" creationId="{7180F0D5-D736-485A-CE84-6E924C7BA613}"/>
          </ac:spMkLst>
        </pc:spChg>
        <pc:spChg chg="add mod ord">
          <ac:chgData name="design studio moara" userId="bb76c698d5ed7a70" providerId="LiveId" clId="{5D035FE9-61B1-4071-829D-01697E5EC078}" dt="2024-01-03T08:14:08.867" v="4206" actId="164"/>
          <ac:spMkLst>
            <pc:docMk/>
            <pc:sldMk cId="3881561566" sldId="323"/>
            <ac:spMk id="87" creationId="{D153502D-EF2E-E623-5E1D-7BC1EAE75843}"/>
          </ac:spMkLst>
        </pc:spChg>
        <pc:spChg chg="add mod">
          <ac:chgData name="design studio moara" userId="bb76c698d5ed7a70" providerId="LiveId" clId="{5D035FE9-61B1-4071-829D-01697E5EC078}" dt="2024-01-03T08:13:33.556" v="4189" actId="1036"/>
          <ac:spMkLst>
            <pc:docMk/>
            <pc:sldMk cId="3881561566" sldId="323"/>
            <ac:spMk id="88" creationId="{3B17F585-34E8-D9E1-CF8B-CAC2C975CA37}"/>
          </ac:spMkLst>
        </pc:spChg>
        <pc:spChg chg="add del mod">
          <ac:chgData name="design studio moara" userId="bb76c698d5ed7a70" providerId="LiveId" clId="{5D035FE9-61B1-4071-829D-01697E5EC078}" dt="2024-01-03T08:13:37.399" v="4190" actId="478"/>
          <ac:spMkLst>
            <pc:docMk/>
            <pc:sldMk cId="3881561566" sldId="323"/>
            <ac:spMk id="89" creationId="{A222EE84-D7DD-041C-ABEC-DCF43AAE93CE}"/>
          </ac:spMkLst>
        </pc:spChg>
        <pc:spChg chg="mod">
          <ac:chgData name="design studio moara" userId="bb76c698d5ed7a70" providerId="LiveId" clId="{5D035FE9-61B1-4071-829D-01697E5EC078}" dt="2024-01-03T08:14:09.654" v="4207"/>
          <ac:spMkLst>
            <pc:docMk/>
            <pc:sldMk cId="3881561566" sldId="323"/>
            <ac:spMk id="94" creationId="{23C0E4E1-6EB3-6594-04AC-A12EE080ACCE}"/>
          </ac:spMkLst>
        </pc:spChg>
        <pc:spChg chg="mod">
          <ac:chgData name="design studio moara" userId="bb76c698d5ed7a70" providerId="LiveId" clId="{5D035FE9-61B1-4071-829D-01697E5EC078}" dt="2024-01-03T08:14:16.700" v="4211"/>
          <ac:spMkLst>
            <pc:docMk/>
            <pc:sldMk cId="3881561566" sldId="323"/>
            <ac:spMk id="97" creationId="{512CF13D-18CD-2F4B-7975-2DBB37E9850A}"/>
          </ac:spMkLst>
        </pc:spChg>
        <pc:spChg chg="add mod">
          <ac:chgData name="design studio moara" userId="bb76c698d5ed7a70" providerId="LiveId" clId="{5D035FE9-61B1-4071-829D-01697E5EC078}" dt="2024-01-03T08:15:50.197" v="4276" actId="14100"/>
          <ac:spMkLst>
            <pc:docMk/>
            <pc:sldMk cId="3881561566" sldId="323"/>
            <ac:spMk id="98" creationId="{9F095711-D57C-2487-6F23-46AF8C680918}"/>
          </ac:spMkLst>
        </pc:spChg>
        <pc:grpChg chg="add del mod">
          <ac:chgData name="design studio moara" userId="bb76c698d5ed7a70" providerId="LiveId" clId="{5D035FE9-61B1-4071-829D-01697E5EC078}" dt="2024-01-03T07:59:55.954" v="3819" actId="165"/>
          <ac:grpSpMkLst>
            <pc:docMk/>
            <pc:sldMk cId="3881561566" sldId="323"/>
            <ac:grpSpMk id="7" creationId="{2A44164F-34C7-DCFF-93B2-9024B93DED6D}"/>
          </ac:grpSpMkLst>
        </pc:grpChg>
        <pc:grpChg chg="del mod topLvl">
          <ac:chgData name="design studio moara" userId="bb76c698d5ed7a70" providerId="LiveId" clId="{5D035FE9-61B1-4071-829D-01697E5EC078}" dt="2024-01-03T08:00:39.903" v="3837" actId="165"/>
          <ac:grpSpMkLst>
            <pc:docMk/>
            <pc:sldMk cId="3881561566" sldId="323"/>
            <ac:grpSpMk id="9" creationId="{EA198EAF-F1B8-0311-4A23-C7864403E42D}"/>
          </ac:grpSpMkLst>
        </pc:grpChg>
        <pc:grpChg chg="add del mod">
          <ac:chgData name="design studio moara" userId="bb76c698d5ed7a70" providerId="LiveId" clId="{5D035FE9-61B1-4071-829D-01697E5EC078}" dt="2024-01-03T08:02:36.411" v="3897" actId="478"/>
          <ac:grpSpMkLst>
            <pc:docMk/>
            <pc:sldMk cId="3881561566" sldId="323"/>
            <ac:grpSpMk id="12" creationId="{FEABD037-152B-FD0A-D206-52E4F976D384}"/>
          </ac:grpSpMkLst>
        </pc:grpChg>
        <pc:grpChg chg="mod">
          <ac:chgData name="design studio moara" userId="bb76c698d5ed7a70" providerId="LiveId" clId="{5D035FE9-61B1-4071-829D-01697E5EC078}" dt="2024-01-03T07:57:00.634" v="3742"/>
          <ac:grpSpMkLst>
            <pc:docMk/>
            <pc:sldMk cId="3881561566" sldId="323"/>
            <ac:grpSpMk id="17" creationId="{44CB0273-6A2C-2014-EBC2-CCE8391A12B0}"/>
          </ac:grpSpMkLst>
        </pc:grpChg>
        <pc:grpChg chg="add del mod">
          <ac:chgData name="design studio moara" userId="bb76c698d5ed7a70" providerId="LiveId" clId="{5D035FE9-61B1-4071-829D-01697E5EC078}" dt="2024-01-03T08:05:49.824" v="3969" actId="165"/>
          <ac:grpSpMkLst>
            <pc:docMk/>
            <pc:sldMk cId="3881561566" sldId="323"/>
            <ac:grpSpMk id="22" creationId="{692BB209-D2FB-451D-46F0-A076476D1D73}"/>
          </ac:grpSpMkLst>
        </pc:grpChg>
        <pc:grpChg chg="add del mod">
          <ac:chgData name="design studio moara" userId="bb76c698d5ed7a70" providerId="LiveId" clId="{5D035FE9-61B1-4071-829D-01697E5EC078}" dt="2024-01-03T08:04:13.650" v="3916" actId="478"/>
          <ac:grpSpMkLst>
            <pc:docMk/>
            <pc:sldMk cId="3881561566" sldId="323"/>
            <ac:grpSpMk id="23" creationId="{5015BC07-B363-4205-BABA-C65BEB4C9E3F}"/>
          </ac:grpSpMkLst>
        </pc:grpChg>
        <pc:grpChg chg="add del mod">
          <ac:chgData name="design studio moara" userId="bb76c698d5ed7a70" providerId="LiveId" clId="{5D035FE9-61B1-4071-829D-01697E5EC078}" dt="2024-01-03T08:04:13.650" v="3916" actId="478"/>
          <ac:grpSpMkLst>
            <pc:docMk/>
            <pc:sldMk cId="3881561566" sldId="323"/>
            <ac:grpSpMk id="27" creationId="{8DE7D772-B798-4B51-26FD-A813FB6AE8DC}"/>
          </ac:grpSpMkLst>
        </pc:grpChg>
        <pc:grpChg chg="add del mod">
          <ac:chgData name="design studio moara" userId="bb76c698d5ed7a70" providerId="LiveId" clId="{5D035FE9-61B1-4071-829D-01697E5EC078}" dt="2024-01-03T08:04:13.650" v="3916" actId="478"/>
          <ac:grpSpMkLst>
            <pc:docMk/>
            <pc:sldMk cId="3881561566" sldId="323"/>
            <ac:grpSpMk id="31" creationId="{D9C8FD11-1D1A-CFE8-A7E3-FEFB7CDC39A7}"/>
          </ac:grpSpMkLst>
        </pc:grpChg>
        <pc:grpChg chg="add del mod">
          <ac:chgData name="design studio moara" userId="bb76c698d5ed7a70" providerId="LiveId" clId="{5D035FE9-61B1-4071-829D-01697E5EC078}" dt="2024-01-03T08:05:49.824" v="3969" actId="165"/>
          <ac:grpSpMkLst>
            <pc:docMk/>
            <pc:sldMk cId="3881561566" sldId="323"/>
            <ac:grpSpMk id="39" creationId="{62CE1AE2-91BB-1A9E-1E99-FF3A402F1746}"/>
          </ac:grpSpMkLst>
        </pc:grpChg>
        <pc:grpChg chg="add del mod">
          <ac:chgData name="design studio moara" userId="bb76c698d5ed7a70" providerId="LiveId" clId="{5D035FE9-61B1-4071-829D-01697E5EC078}" dt="2024-01-03T08:05:49.824" v="3969" actId="165"/>
          <ac:grpSpMkLst>
            <pc:docMk/>
            <pc:sldMk cId="3881561566" sldId="323"/>
            <ac:grpSpMk id="43" creationId="{35B8EAFD-D0D7-9F00-882C-53C9696C5973}"/>
          </ac:grpSpMkLst>
        </pc:grpChg>
        <pc:grpChg chg="add del mod">
          <ac:chgData name="design studio moara" userId="bb76c698d5ed7a70" providerId="LiveId" clId="{5D035FE9-61B1-4071-829D-01697E5EC078}" dt="2024-01-03T08:05:49.824" v="3969" actId="165"/>
          <ac:grpSpMkLst>
            <pc:docMk/>
            <pc:sldMk cId="3881561566" sldId="323"/>
            <ac:grpSpMk id="47" creationId="{26AF4770-A26C-3C89-24F6-3D3589905A66}"/>
          </ac:grpSpMkLst>
        </pc:grpChg>
        <pc:grpChg chg="add mod">
          <ac:chgData name="design studio moara" userId="bb76c698d5ed7a70" providerId="LiveId" clId="{5D035FE9-61B1-4071-829D-01697E5EC078}" dt="2024-01-04T01:11:16.939" v="4654" actId="1076"/>
          <ac:grpSpMkLst>
            <pc:docMk/>
            <pc:sldMk cId="3881561566" sldId="323"/>
            <ac:grpSpMk id="68" creationId="{D7AD1B5C-E6F9-6EB9-712D-D8B4DD4C39B6}"/>
          </ac:grpSpMkLst>
        </pc:grpChg>
        <pc:grpChg chg="add del mod">
          <ac:chgData name="design studio moara" userId="bb76c698d5ed7a70" providerId="LiveId" clId="{5D035FE9-61B1-4071-829D-01697E5EC078}" dt="2024-01-03T08:09:58.835" v="4066" actId="478"/>
          <ac:grpSpMkLst>
            <pc:docMk/>
            <pc:sldMk cId="3881561566" sldId="323"/>
            <ac:grpSpMk id="69" creationId="{C18F2619-6F7C-5488-F4A0-BD2A3715A1BB}"/>
          </ac:grpSpMkLst>
        </pc:grpChg>
        <pc:grpChg chg="add del mod">
          <ac:chgData name="design studio moara" userId="bb76c698d5ed7a70" providerId="LiveId" clId="{5D035FE9-61B1-4071-829D-01697E5EC078}" dt="2024-01-03T08:09:56.763" v="4065" actId="478"/>
          <ac:grpSpMkLst>
            <pc:docMk/>
            <pc:sldMk cId="3881561566" sldId="323"/>
            <ac:grpSpMk id="73" creationId="{27FB8378-0C8D-DD49-B38A-CC5AB7B7CD3D}"/>
          </ac:grpSpMkLst>
        </pc:grpChg>
        <pc:grpChg chg="add mod">
          <ac:chgData name="design studio moara" userId="bb76c698d5ed7a70" providerId="LiveId" clId="{5D035FE9-61B1-4071-829D-01697E5EC078}" dt="2024-01-03T08:13:06.024" v="4145" actId="1035"/>
          <ac:grpSpMkLst>
            <pc:docMk/>
            <pc:sldMk cId="3881561566" sldId="323"/>
            <ac:grpSpMk id="78" creationId="{F1B6B484-A9D3-69A0-3935-DDB52763D3B8}"/>
          </ac:grpSpMkLst>
        </pc:grpChg>
        <pc:grpChg chg="add mod">
          <ac:chgData name="design studio moara" userId="bb76c698d5ed7a70" providerId="LiveId" clId="{5D035FE9-61B1-4071-829D-01697E5EC078}" dt="2024-01-03T08:13:18.105" v="4184" actId="1035"/>
          <ac:grpSpMkLst>
            <pc:docMk/>
            <pc:sldMk cId="3881561566" sldId="323"/>
            <ac:grpSpMk id="82" creationId="{0A4950B7-956E-51ED-8CF6-9B26EA2F5097}"/>
          </ac:grpSpMkLst>
        </pc:grpChg>
        <pc:grpChg chg="add mod">
          <ac:chgData name="design studio moara" userId="bb76c698d5ed7a70" providerId="LiveId" clId="{5D035FE9-61B1-4071-829D-01697E5EC078}" dt="2024-01-03T08:15:03.713" v="4266" actId="1038"/>
          <ac:grpSpMkLst>
            <pc:docMk/>
            <pc:sldMk cId="3881561566" sldId="323"/>
            <ac:grpSpMk id="91" creationId="{A8BB8F04-E6DE-0FB8-C0C7-3E81485D27D2}"/>
          </ac:grpSpMkLst>
        </pc:grpChg>
        <pc:grpChg chg="add mod">
          <ac:chgData name="design studio moara" userId="bb76c698d5ed7a70" providerId="LiveId" clId="{5D035FE9-61B1-4071-829D-01697E5EC078}" dt="2024-01-03T08:15:08.498" v="4267" actId="408"/>
          <ac:grpSpMkLst>
            <pc:docMk/>
            <pc:sldMk cId="3881561566" sldId="323"/>
            <ac:grpSpMk id="92" creationId="{A35F2633-CDEA-3676-3F9F-E491A6D46268}"/>
          </ac:grpSpMkLst>
        </pc:grpChg>
        <pc:grpChg chg="add mod">
          <ac:chgData name="design studio moara" userId="bb76c698d5ed7a70" providerId="LiveId" clId="{5D035FE9-61B1-4071-829D-01697E5EC078}" dt="2024-01-03T08:14:53.696" v="4248" actId="1036"/>
          <ac:grpSpMkLst>
            <pc:docMk/>
            <pc:sldMk cId="3881561566" sldId="323"/>
            <ac:grpSpMk id="95" creationId="{CCA9C0B2-A380-7BD2-B642-054029C73802}"/>
          </ac:grpSpMkLst>
        </pc:grpChg>
        <pc:graphicFrameChg chg="add mod ord">
          <ac:chgData name="design studio moara" userId="bb76c698d5ed7a70" providerId="LiveId" clId="{5D035FE9-61B1-4071-829D-01697E5EC078}" dt="2024-01-03T08:14:08.867" v="4206" actId="164"/>
          <ac:graphicFrameMkLst>
            <pc:docMk/>
            <pc:sldMk cId="3881561566" sldId="323"/>
            <ac:graphicFrameMk id="58" creationId="{281F8043-0DFA-F00A-4D9B-C130B5D84A66}"/>
          </ac:graphicFrameMkLst>
        </pc:graphicFrameChg>
        <pc:graphicFrameChg chg="add del mod ord">
          <ac:chgData name="design studio moara" userId="bb76c698d5ed7a70" providerId="LiveId" clId="{5D035FE9-61B1-4071-829D-01697E5EC078}" dt="2024-01-03T08:13:41.945" v="4191" actId="478"/>
          <ac:graphicFrameMkLst>
            <pc:docMk/>
            <pc:sldMk cId="3881561566" sldId="323"/>
            <ac:graphicFrameMk id="59" creationId="{A7C0712F-507A-3863-8AB9-B85C5B0B786C}"/>
          </ac:graphicFrameMkLst>
        </pc:graphicFrameChg>
        <pc:graphicFrameChg chg="add del mod ord">
          <ac:chgData name="design studio moara" userId="bb76c698d5ed7a70" providerId="LiveId" clId="{5D035FE9-61B1-4071-829D-01697E5EC078}" dt="2024-01-03T08:13:41.945" v="4191" actId="478"/>
          <ac:graphicFrameMkLst>
            <pc:docMk/>
            <pc:sldMk cId="3881561566" sldId="323"/>
            <ac:graphicFrameMk id="62" creationId="{E3C78924-D21D-FFA8-CBBB-FA22976AFDEF}"/>
          </ac:graphicFrameMkLst>
        </pc:graphicFrameChg>
        <pc:graphicFrameChg chg="mod">
          <ac:chgData name="design studio moara" userId="bb76c698d5ed7a70" providerId="LiveId" clId="{5D035FE9-61B1-4071-829D-01697E5EC078}" dt="2024-01-03T08:14:09.654" v="4207"/>
          <ac:graphicFrameMkLst>
            <pc:docMk/>
            <pc:sldMk cId="3881561566" sldId="323"/>
            <ac:graphicFrameMk id="93" creationId="{1262CE67-ADF6-1329-A6C3-64BFC613BD5C}"/>
          </ac:graphicFrameMkLst>
        </pc:graphicFrameChg>
        <pc:graphicFrameChg chg="mod">
          <ac:chgData name="design studio moara" userId="bb76c698d5ed7a70" providerId="LiveId" clId="{5D035FE9-61B1-4071-829D-01697E5EC078}" dt="2024-01-03T08:14:16.700" v="4211"/>
          <ac:graphicFrameMkLst>
            <pc:docMk/>
            <pc:sldMk cId="3881561566" sldId="323"/>
            <ac:graphicFrameMk id="96" creationId="{78F5149F-AC11-05B8-E313-A84C77408C26}"/>
          </ac:graphicFrameMkLst>
        </pc:graphicFrameChg>
        <pc:picChg chg="mod">
          <ac:chgData name="design studio moara" userId="bb76c698d5ed7a70" providerId="LiveId" clId="{5D035FE9-61B1-4071-829D-01697E5EC078}" dt="2024-01-03T07:57:00.634" v="3742"/>
          <ac:picMkLst>
            <pc:docMk/>
            <pc:sldMk cId="3881561566" sldId="323"/>
            <ac:picMk id="19" creationId="{4907A014-E54E-7970-3142-1940E5680401}"/>
          </ac:picMkLst>
        </pc:picChg>
        <pc:picChg chg="add mod">
          <ac:chgData name="design studio moara" userId="bb76c698d5ed7a70" providerId="LiveId" clId="{5D035FE9-61B1-4071-829D-01697E5EC078}" dt="2024-01-03T08:10:29.775" v="4077" actId="1035"/>
          <ac:picMkLst>
            <pc:docMk/>
            <pc:sldMk cId="3881561566" sldId="323"/>
            <ac:picMk id="21" creationId="{59022D01-5778-444D-EFD3-54E2BBB34C15}"/>
          </ac:picMkLst>
        </pc:picChg>
        <pc:picChg chg="add mod">
          <ac:chgData name="design studio moara" userId="bb76c698d5ed7a70" providerId="LiveId" clId="{5D035FE9-61B1-4071-829D-01697E5EC078}" dt="2024-01-03T08:06:31.985" v="4017" actId="1036"/>
          <ac:picMkLst>
            <pc:docMk/>
            <pc:sldMk cId="3881561566" sldId="323"/>
            <ac:picMk id="57" creationId="{50A0B903-8733-0D7A-2E87-34878579F829}"/>
          </ac:picMkLst>
        </pc:picChg>
        <pc:picChg chg="add del mod">
          <ac:chgData name="design studio moara" userId="bb76c698d5ed7a70" providerId="LiveId" clId="{5D035FE9-61B1-4071-829D-01697E5EC078}" dt="2024-01-03T08:13:42.843" v="4192" actId="478"/>
          <ac:picMkLst>
            <pc:docMk/>
            <pc:sldMk cId="3881561566" sldId="323"/>
            <ac:picMk id="60" creationId="{1ED7C1DB-1239-E3B3-CB5E-9C1ED32915B5}"/>
          </ac:picMkLst>
        </pc:picChg>
        <pc:picChg chg="add del mod">
          <ac:chgData name="design studio moara" userId="bb76c698d5ed7a70" providerId="LiveId" clId="{5D035FE9-61B1-4071-829D-01697E5EC078}" dt="2024-01-03T08:13:46.660" v="4196" actId="478"/>
          <ac:picMkLst>
            <pc:docMk/>
            <pc:sldMk cId="3881561566" sldId="323"/>
            <ac:picMk id="61" creationId="{95BA8ADD-CDEE-D388-318F-6AE98EDF4DCD}"/>
          </ac:picMkLst>
        </pc:picChg>
        <pc:picChg chg="add del mod">
          <ac:chgData name="design studio moara" userId="bb76c698d5ed7a70" providerId="LiveId" clId="{5D035FE9-61B1-4071-829D-01697E5EC078}" dt="2024-01-03T08:07:47.445" v="4034" actId="478"/>
          <ac:picMkLst>
            <pc:docMk/>
            <pc:sldMk cId="3881561566" sldId="323"/>
            <ac:picMk id="63" creationId="{1D464FE1-4D55-DBB9-67A5-285C8E7F208B}"/>
          </ac:picMkLst>
        </pc:picChg>
        <pc:cxnChg chg="add mod ord">
          <ac:chgData name="design studio moara" userId="bb76c698d5ed7a70" providerId="LiveId" clId="{5D035FE9-61B1-4071-829D-01697E5EC078}" dt="2024-01-04T01:11:16.939" v="4654" actId="1076"/>
          <ac:cxnSpMkLst>
            <pc:docMk/>
            <pc:sldMk cId="3881561566" sldId="323"/>
            <ac:cxnSpMk id="52" creationId="{009DED46-9D0A-9AB2-7A5B-1CA65F08344B}"/>
          </ac:cxnSpMkLst>
        </pc:cxnChg>
      </pc:sldChg>
      <pc:sldChg chg="addSp modSp new del mod ord">
        <pc:chgData name="design studio moara" userId="bb76c698d5ed7a70" providerId="LiveId" clId="{5D035FE9-61B1-4071-829D-01697E5EC078}" dt="2024-01-04T08:29:15.704" v="13383" actId="47"/>
        <pc:sldMkLst>
          <pc:docMk/>
          <pc:sldMk cId="3114451453" sldId="324"/>
        </pc:sldMkLst>
        <pc:picChg chg="add mod">
          <ac:chgData name="design studio moara" userId="bb76c698d5ed7a70" providerId="LiveId" clId="{5D035FE9-61B1-4071-829D-01697E5EC078}" dt="2024-01-04T01:30:38.678" v="5411" actId="1076"/>
          <ac:picMkLst>
            <pc:docMk/>
            <pc:sldMk cId="3114451453" sldId="324"/>
            <ac:picMk id="3" creationId="{6DE71420-ADB6-8A55-0FB3-E609173CF8B0}"/>
          </ac:picMkLst>
        </pc:picChg>
        <pc:picChg chg="add mod">
          <ac:chgData name="design studio moara" userId="bb76c698d5ed7a70" providerId="LiveId" clId="{5D035FE9-61B1-4071-829D-01697E5EC078}" dt="2024-01-04T01:30:39.878" v="5412" actId="1076"/>
          <ac:picMkLst>
            <pc:docMk/>
            <pc:sldMk cId="3114451453" sldId="324"/>
            <ac:picMk id="5" creationId="{1F5361DB-65D1-5DAC-F1CA-490164E08304}"/>
          </ac:picMkLst>
        </pc:picChg>
        <pc:picChg chg="add mod">
          <ac:chgData name="design studio moara" userId="bb76c698d5ed7a70" providerId="LiveId" clId="{5D035FE9-61B1-4071-829D-01697E5EC078}" dt="2024-01-04T03:13:45.350" v="7903" actId="1076"/>
          <ac:picMkLst>
            <pc:docMk/>
            <pc:sldMk cId="3114451453" sldId="324"/>
            <ac:picMk id="7" creationId="{004F7324-3D12-3A2F-A59C-5FF26EF16D53}"/>
          </ac:picMkLst>
        </pc:picChg>
        <pc:picChg chg="add mod">
          <ac:chgData name="design studio moara" userId="bb76c698d5ed7a70" providerId="LiveId" clId="{5D035FE9-61B1-4071-829D-01697E5EC078}" dt="2024-01-04T01:30:37.111" v="5410" actId="1076"/>
          <ac:picMkLst>
            <pc:docMk/>
            <pc:sldMk cId="3114451453" sldId="324"/>
            <ac:picMk id="9" creationId="{DD54B831-37AD-B5F0-E55B-C400A8406C93}"/>
          </ac:picMkLst>
        </pc:picChg>
        <pc:picChg chg="add mod">
          <ac:chgData name="design studio moara" userId="bb76c698d5ed7a70" providerId="LiveId" clId="{5D035FE9-61B1-4071-829D-01697E5EC078}" dt="2024-01-04T03:13:45.350" v="7903" actId="1076"/>
          <ac:picMkLst>
            <pc:docMk/>
            <pc:sldMk cId="3114451453" sldId="324"/>
            <ac:picMk id="11" creationId="{35BF01AE-B54C-C9CC-000E-BA85977BB4A1}"/>
          </ac:picMkLst>
        </pc:picChg>
        <pc:picChg chg="add mod">
          <ac:chgData name="design studio moara" userId="bb76c698d5ed7a70" providerId="LiveId" clId="{5D035FE9-61B1-4071-829D-01697E5EC078}" dt="2024-01-04T01:30:32.138" v="5407" actId="1076"/>
          <ac:picMkLst>
            <pc:docMk/>
            <pc:sldMk cId="3114451453" sldId="324"/>
            <ac:picMk id="13" creationId="{9C1CE1FB-4B22-0F8E-1DEC-A64E821F1C93}"/>
          </ac:picMkLst>
        </pc:picChg>
        <pc:picChg chg="add mod">
          <ac:chgData name="design studio moara" userId="bb76c698d5ed7a70" providerId="LiveId" clId="{5D035FE9-61B1-4071-829D-01697E5EC078}" dt="2024-01-04T01:30:27.596" v="5404" actId="1076"/>
          <ac:picMkLst>
            <pc:docMk/>
            <pc:sldMk cId="3114451453" sldId="324"/>
            <ac:picMk id="15" creationId="{4D9EAB18-A6A8-2009-C323-4361152FA346}"/>
          </ac:picMkLst>
        </pc:picChg>
        <pc:picChg chg="add mod">
          <ac:chgData name="design studio moara" userId="bb76c698d5ed7a70" providerId="LiveId" clId="{5D035FE9-61B1-4071-829D-01697E5EC078}" dt="2024-01-04T01:30:30.435" v="5406" actId="1076"/>
          <ac:picMkLst>
            <pc:docMk/>
            <pc:sldMk cId="3114451453" sldId="324"/>
            <ac:picMk id="17" creationId="{3D23F830-37B2-01FF-A981-AA0B1418685D}"/>
          </ac:picMkLst>
        </pc:picChg>
        <pc:picChg chg="add mod">
          <ac:chgData name="design studio moara" userId="bb76c698d5ed7a70" providerId="LiveId" clId="{5D035FE9-61B1-4071-829D-01697E5EC078}" dt="2024-01-04T01:30:33.891" v="5408" actId="1076"/>
          <ac:picMkLst>
            <pc:docMk/>
            <pc:sldMk cId="3114451453" sldId="324"/>
            <ac:picMk id="19" creationId="{5851E35F-AFE5-8336-29E6-D8A7D9AE691B}"/>
          </ac:picMkLst>
        </pc:picChg>
        <pc:picChg chg="add mod">
          <ac:chgData name="design studio moara" userId="bb76c698d5ed7a70" providerId="LiveId" clId="{5D035FE9-61B1-4071-829D-01697E5EC078}" dt="2024-01-04T01:30:23.218" v="5401" actId="1076"/>
          <ac:picMkLst>
            <pc:docMk/>
            <pc:sldMk cId="3114451453" sldId="324"/>
            <ac:picMk id="21" creationId="{64E59E2C-E91B-8ECA-64F3-1CC3D405E8B4}"/>
          </ac:picMkLst>
        </pc:picChg>
        <pc:picChg chg="add mod">
          <ac:chgData name="design studio moara" userId="bb76c698d5ed7a70" providerId="LiveId" clId="{5D035FE9-61B1-4071-829D-01697E5EC078}" dt="2024-01-04T01:30:26.217" v="5403" actId="1076"/>
          <ac:picMkLst>
            <pc:docMk/>
            <pc:sldMk cId="3114451453" sldId="324"/>
            <ac:picMk id="23" creationId="{4BB44D02-91F7-A58F-1D3C-67B17F753ADB}"/>
          </ac:picMkLst>
        </pc:picChg>
        <pc:picChg chg="add mod">
          <ac:chgData name="design studio moara" userId="bb76c698d5ed7a70" providerId="LiveId" clId="{5D035FE9-61B1-4071-829D-01697E5EC078}" dt="2024-01-04T01:30:24.620" v="5402" actId="1076"/>
          <ac:picMkLst>
            <pc:docMk/>
            <pc:sldMk cId="3114451453" sldId="324"/>
            <ac:picMk id="25" creationId="{918BFE92-CF63-E1DC-F88E-990183A52C86}"/>
          </ac:picMkLst>
        </pc:picChg>
        <pc:picChg chg="add mod">
          <ac:chgData name="design studio moara" userId="bb76c698d5ed7a70" providerId="LiveId" clId="{5D035FE9-61B1-4071-829D-01697E5EC078}" dt="2024-01-04T01:30:14.220" v="5395" actId="1076"/>
          <ac:picMkLst>
            <pc:docMk/>
            <pc:sldMk cId="3114451453" sldId="324"/>
            <ac:picMk id="27" creationId="{D32E5E64-0A8B-59C9-818F-00BAD4FBED3F}"/>
          </ac:picMkLst>
        </pc:picChg>
        <pc:picChg chg="add mod">
          <ac:chgData name="design studio moara" userId="bb76c698d5ed7a70" providerId="LiveId" clId="{5D035FE9-61B1-4071-829D-01697E5EC078}" dt="2024-01-04T01:30:21.526" v="5400" actId="1076"/>
          <ac:picMkLst>
            <pc:docMk/>
            <pc:sldMk cId="3114451453" sldId="324"/>
            <ac:picMk id="29" creationId="{2B9BAAA5-1E65-6A2E-F417-8D9A0F2E9374}"/>
          </ac:picMkLst>
        </pc:picChg>
        <pc:picChg chg="add mod">
          <ac:chgData name="design studio moara" userId="bb76c698d5ed7a70" providerId="LiveId" clId="{5D035FE9-61B1-4071-829D-01697E5EC078}" dt="2024-01-04T03:13:45.350" v="7903" actId="1076"/>
          <ac:picMkLst>
            <pc:docMk/>
            <pc:sldMk cId="3114451453" sldId="324"/>
            <ac:picMk id="31" creationId="{EE14A87E-C9FE-459E-9D22-2AF7756ABD7C}"/>
          </ac:picMkLst>
        </pc:picChg>
        <pc:picChg chg="add mod">
          <ac:chgData name="design studio moara" userId="bb76c698d5ed7a70" providerId="LiveId" clId="{5D035FE9-61B1-4071-829D-01697E5EC078}" dt="2024-01-04T01:30:12.676" v="5394" actId="1076"/>
          <ac:picMkLst>
            <pc:docMk/>
            <pc:sldMk cId="3114451453" sldId="324"/>
            <ac:picMk id="33" creationId="{7B2C3AE0-7036-363F-C843-C6B70797E88A}"/>
          </ac:picMkLst>
        </pc:picChg>
        <pc:picChg chg="add mod">
          <ac:chgData name="design studio moara" userId="bb76c698d5ed7a70" providerId="LiveId" clId="{5D035FE9-61B1-4071-829D-01697E5EC078}" dt="2024-01-04T01:30:16.778" v="5397" actId="1076"/>
          <ac:picMkLst>
            <pc:docMk/>
            <pc:sldMk cId="3114451453" sldId="324"/>
            <ac:picMk id="35" creationId="{C4C43318-ACE0-C2B6-C1B3-D29E46F62AEF}"/>
          </ac:picMkLst>
        </pc:picChg>
        <pc:picChg chg="add mod">
          <ac:chgData name="design studio moara" userId="bb76c698d5ed7a70" providerId="LiveId" clId="{5D035FE9-61B1-4071-829D-01697E5EC078}" dt="2024-01-04T01:30:18.356" v="5398" actId="1076"/>
          <ac:picMkLst>
            <pc:docMk/>
            <pc:sldMk cId="3114451453" sldId="324"/>
            <ac:picMk id="37" creationId="{A45A30A3-C015-A8AD-9E76-DEA5FA99A56C}"/>
          </ac:picMkLst>
        </pc:picChg>
        <pc:picChg chg="add mod">
          <ac:chgData name="design studio moara" userId="bb76c698d5ed7a70" providerId="LiveId" clId="{5D035FE9-61B1-4071-829D-01697E5EC078}" dt="2024-01-04T01:30:11.184" v="5393" actId="1076"/>
          <ac:picMkLst>
            <pc:docMk/>
            <pc:sldMk cId="3114451453" sldId="324"/>
            <ac:picMk id="39" creationId="{DED9D72C-DF87-2344-2682-ACB1480EAAF6}"/>
          </ac:picMkLst>
        </pc:picChg>
        <pc:picChg chg="add mod">
          <ac:chgData name="design studio moara" userId="bb76c698d5ed7a70" providerId="LiveId" clId="{5D035FE9-61B1-4071-829D-01697E5EC078}" dt="2024-01-04T01:30:15.394" v="5396" actId="1076"/>
          <ac:picMkLst>
            <pc:docMk/>
            <pc:sldMk cId="3114451453" sldId="324"/>
            <ac:picMk id="41" creationId="{DECBC3CE-82DC-6313-E29A-ACEDCC4EE537}"/>
          </ac:picMkLst>
        </pc:picChg>
        <pc:picChg chg="add mod">
          <ac:chgData name="design studio moara" userId="bb76c698d5ed7a70" providerId="LiveId" clId="{5D035FE9-61B1-4071-829D-01697E5EC078}" dt="2024-01-04T01:30:09.449" v="5392" actId="1076"/>
          <ac:picMkLst>
            <pc:docMk/>
            <pc:sldMk cId="3114451453" sldId="324"/>
            <ac:picMk id="43" creationId="{30198A64-7857-F19D-0B08-C53EFC528595}"/>
          </ac:picMkLst>
        </pc:picChg>
        <pc:picChg chg="add mod">
          <ac:chgData name="design studio moara" userId="bb76c698d5ed7a70" providerId="LiveId" clId="{5D035FE9-61B1-4071-829D-01697E5EC078}" dt="2024-01-04T01:30:04.870" v="5389" actId="1076"/>
          <ac:picMkLst>
            <pc:docMk/>
            <pc:sldMk cId="3114451453" sldId="324"/>
            <ac:picMk id="45" creationId="{AD4BFAD5-C7A5-E8B8-35C8-89F10BA95D7D}"/>
          </ac:picMkLst>
        </pc:picChg>
        <pc:picChg chg="add mod">
          <ac:chgData name="design studio moara" userId="bb76c698d5ed7a70" providerId="LiveId" clId="{5D035FE9-61B1-4071-829D-01697E5EC078}" dt="2024-01-04T01:30:07.998" v="5391" actId="1076"/>
          <ac:picMkLst>
            <pc:docMk/>
            <pc:sldMk cId="3114451453" sldId="324"/>
            <ac:picMk id="47" creationId="{05764334-E3AB-3DFA-7037-939A6EDF772B}"/>
          </ac:picMkLst>
        </pc:picChg>
        <pc:picChg chg="add mod">
          <ac:chgData name="design studio moara" userId="bb76c698d5ed7a70" providerId="LiveId" clId="{5D035FE9-61B1-4071-829D-01697E5EC078}" dt="2024-01-04T01:30:06.547" v="5390" actId="1076"/>
          <ac:picMkLst>
            <pc:docMk/>
            <pc:sldMk cId="3114451453" sldId="324"/>
            <ac:picMk id="49" creationId="{57E1D29C-7D20-F91F-F30B-8F244B6B2155}"/>
          </ac:picMkLst>
        </pc:picChg>
        <pc:picChg chg="add mod">
          <ac:chgData name="design studio moara" userId="bb76c698d5ed7a70" providerId="LiveId" clId="{5D035FE9-61B1-4071-829D-01697E5EC078}" dt="2024-01-04T01:03:50.817" v="4552" actId="1076"/>
          <ac:picMkLst>
            <pc:docMk/>
            <pc:sldMk cId="3114451453" sldId="324"/>
            <ac:picMk id="51" creationId="{52405576-70A0-9B2F-9340-D85450867C6B}"/>
          </ac:picMkLst>
        </pc:picChg>
        <pc:picChg chg="add mod">
          <ac:chgData name="design studio moara" userId="bb76c698d5ed7a70" providerId="LiveId" clId="{5D035FE9-61B1-4071-829D-01697E5EC078}" dt="2024-01-04T01:03:49.176" v="4551" actId="1076"/>
          <ac:picMkLst>
            <pc:docMk/>
            <pc:sldMk cId="3114451453" sldId="324"/>
            <ac:picMk id="53" creationId="{9314B905-2B22-8915-F025-710DBCB96AA1}"/>
          </ac:picMkLst>
        </pc:picChg>
        <pc:picChg chg="add mod">
          <ac:chgData name="design studio moara" userId="bb76c698d5ed7a70" providerId="LiveId" clId="{5D035FE9-61B1-4071-829D-01697E5EC078}" dt="2024-01-04T01:03:47.433" v="4550" actId="1076"/>
          <ac:picMkLst>
            <pc:docMk/>
            <pc:sldMk cId="3114451453" sldId="324"/>
            <ac:picMk id="55" creationId="{68BCF909-C427-EDCA-3FA1-AE78CA0270E8}"/>
          </ac:picMkLst>
        </pc:picChg>
        <pc:picChg chg="add mod">
          <ac:chgData name="design studio moara" userId="bb76c698d5ed7a70" providerId="LiveId" clId="{5D035FE9-61B1-4071-829D-01697E5EC078}" dt="2024-01-04T01:03:45.616" v="4549" actId="1076"/>
          <ac:picMkLst>
            <pc:docMk/>
            <pc:sldMk cId="3114451453" sldId="324"/>
            <ac:picMk id="57" creationId="{322DEA08-11AB-E830-2D19-507D15B7CD8C}"/>
          </ac:picMkLst>
        </pc:picChg>
        <pc:picChg chg="add mod">
          <ac:chgData name="design studio moara" userId="bb76c698d5ed7a70" providerId="LiveId" clId="{5D035FE9-61B1-4071-829D-01697E5EC078}" dt="2024-01-04T01:30:03.589" v="5388" actId="1076"/>
          <ac:picMkLst>
            <pc:docMk/>
            <pc:sldMk cId="3114451453" sldId="324"/>
            <ac:picMk id="59" creationId="{8F21A5F2-6C25-18E8-40F2-970713FDC7C0}"/>
          </ac:picMkLst>
        </pc:picChg>
        <pc:picChg chg="add mod">
          <ac:chgData name="design studio moara" userId="bb76c698d5ed7a70" providerId="LiveId" clId="{5D035FE9-61B1-4071-829D-01697E5EC078}" dt="2024-01-04T01:03:43.807" v="4548" actId="1076"/>
          <ac:picMkLst>
            <pc:docMk/>
            <pc:sldMk cId="3114451453" sldId="324"/>
            <ac:picMk id="61" creationId="{A81C8ED4-A1BE-9C75-D7AF-86516142E7C1}"/>
          </ac:picMkLst>
        </pc:picChg>
        <pc:picChg chg="add mod">
          <ac:chgData name="design studio moara" userId="bb76c698d5ed7a70" providerId="LiveId" clId="{5D035FE9-61B1-4071-829D-01697E5EC078}" dt="2024-01-04T01:03:41.973" v="4547" actId="1076"/>
          <ac:picMkLst>
            <pc:docMk/>
            <pc:sldMk cId="3114451453" sldId="324"/>
            <ac:picMk id="63" creationId="{0521A448-C7D0-0EA9-F6C0-DCE39A1BE921}"/>
          </ac:picMkLst>
        </pc:picChg>
        <pc:picChg chg="add mod">
          <ac:chgData name="design studio moara" userId="bb76c698d5ed7a70" providerId="LiveId" clId="{5D035FE9-61B1-4071-829D-01697E5EC078}" dt="2024-01-04T03:13:45.350" v="7903" actId="1076"/>
          <ac:picMkLst>
            <pc:docMk/>
            <pc:sldMk cId="3114451453" sldId="324"/>
            <ac:picMk id="65" creationId="{871FAA99-A0E0-FD03-6321-C47FC763FEF6}"/>
          </ac:picMkLst>
        </pc:picChg>
        <pc:picChg chg="add mod">
          <ac:chgData name="design studio moara" userId="bb76c698d5ed7a70" providerId="LiveId" clId="{5D035FE9-61B1-4071-829D-01697E5EC078}" dt="2024-01-04T01:03:37.226" v="4544" actId="1076"/>
          <ac:picMkLst>
            <pc:docMk/>
            <pc:sldMk cId="3114451453" sldId="324"/>
            <ac:picMk id="67" creationId="{7BE59E61-FF20-74EC-FFB5-C8EAC238B7CB}"/>
          </ac:picMkLst>
        </pc:picChg>
        <pc:picChg chg="add mod">
          <ac:chgData name="design studio moara" userId="bb76c698d5ed7a70" providerId="LiveId" clId="{5D035FE9-61B1-4071-829D-01697E5EC078}" dt="2024-01-04T01:03:35.173" v="4543" actId="1076"/>
          <ac:picMkLst>
            <pc:docMk/>
            <pc:sldMk cId="3114451453" sldId="324"/>
            <ac:picMk id="69" creationId="{6CBE024B-DDBE-91A5-00F2-1BEF54883A56}"/>
          </ac:picMkLst>
        </pc:picChg>
        <pc:picChg chg="add mod">
          <ac:chgData name="design studio moara" userId="bb76c698d5ed7a70" providerId="LiveId" clId="{5D035FE9-61B1-4071-829D-01697E5EC078}" dt="2024-01-04T01:03:04.730" v="4542" actId="1076"/>
          <ac:picMkLst>
            <pc:docMk/>
            <pc:sldMk cId="3114451453" sldId="324"/>
            <ac:picMk id="71" creationId="{74193C7A-3330-BC6B-13FA-F5AB14382CB9}"/>
          </ac:picMkLst>
        </pc:picChg>
        <pc:picChg chg="add mod">
          <ac:chgData name="design studio moara" userId="bb76c698d5ed7a70" providerId="LiveId" clId="{5D035FE9-61B1-4071-829D-01697E5EC078}" dt="2024-01-04T01:03:00.305" v="4540" actId="1076"/>
          <ac:picMkLst>
            <pc:docMk/>
            <pc:sldMk cId="3114451453" sldId="324"/>
            <ac:picMk id="73" creationId="{3C1F3651-A75A-E5E1-8EAE-E61D34840893}"/>
          </ac:picMkLst>
        </pc:picChg>
        <pc:picChg chg="add mod">
          <ac:chgData name="design studio moara" userId="bb76c698d5ed7a70" providerId="LiveId" clId="{5D035FE9-61B1-4071-829D-01697E5EC078}" dt="2024-01-04T01:03:02.281" v="4541" actId="1076"/>
          <ac:picMkLst>
            <pc:docMk/>
            <pc:sldMk cId="3114451453" sldId="324"/>
            <ac:picMk id="75" creationId="{63191794-4439-FD15-C1E5-E31B868CC95A}"/>
          </ac:picMkLst>
        </pc:picChg>
        <pc:picChg chg="add mod">
          <ac:chgData name="design studio moara" userId="bb76c698d5ed7a70" providerId="LiveId" clId="{5D035FE9-61B1-4071-829D-01697E5EC078}" dt="2024-01-04T01:03:38.813" v="4545" actId="1076"/>
          <ac:picMkLst>
            <pc:docMk/>
            <pc:sldMk cId="3114451453" sldId="324"/>
            <ac:picMk id="77" creationId="{73078982-10EA-DEF0-8A6A-F28F18402846}"/>
          </ac:picMkLst>
        </pc:picChg>
        <pc:picChg chg="add mod">
          <ac:chgData name="design studio moara" userId="bb76c698d5ed7a70" providerId="LiveId" clId="{5D035FE9-61B1-4071-829D-01697E5EC078}" dt="2024-01-04T01:02:58.350" v="4539" actId="1076"/>
          <ac:picMkLst>
            <pc:docMk/>
            <pc:sldMk cId="3114451453" sldId="324"/>
            <ac:picMk id="79" creationId="{18FDAB41-62EF-CCD7-BB2F-F74AFEDF40E3}"/>
          </ac:picMkLst>
        </pc:picChg>
        <pc:picChg chg="add mod">
          <ac:chgData name="design studio moara" userId="bb76c698d5ed7a70" providerId="LiveId" clId="{5D035FE9-61B1-4071-829D-01697E5EC078}" dt="2024-01-04T01:02:57.041" v="4538" actId="1076"/>
          <ac:picMkLst>
            <pc:docMk/>
            <pc:sldMk cId="3114451453" sldId="324"/>
            <ac:picMk id="81" creationId="{EDDACD0D-9A5A-D740-ED87-B384A826260E}"/>
          </ac:picMkLst>
        </pc:picChg>
      </pc:sldChg>
      <pc:sldChg chg="addSp delSp modSp add del mod">
        <pc:chgData name="design studio moara" userId="bb76c698d5ed7a70" providerId="LiveId" clId="{5D035FE9-61B1-4071-829D-01697E5EC078}" dt="2024-01-03T08:17:55.578" v="4295" actId="47"/>
        <pc:sldMkLst>
          <pc:docMk/>
          <pc:sldMk cId="291898927" sldId="325"/>
        </pc:sldMkLst>
        <pc:spChg chg="add mod">
          <ac:chgData name="design studio moara" userId="bb76c698d5ed7a70" providerId="LiveId" clId="{5D035FE9-61B1-4071-829D-01697E5EC078}" dt="2024-01-03T08:17:35.582" v="4292" actId="207"/>
          <ac:spMkLst>
            <pc:docMk/>
            <pc:sldMk cId="291898927" sldId="325"/>
            <ac:spMk id="2" creationId="{AE629C01-B53A-913F-31EE-59F018658DB5}"/>
          </ac:spMkLst>
        </pc:spChg>
        <pc:spChg chg="del">
          <ac:chgData name="design studio moara" userId="bb76c698d5ed7a70" providerId="LiveId" clId="{5D035FE9-61B1-4071-829D-01697E5EC078}" dt="2024-01-03T08:16:55.677" v="4280" actId="478"/>
          <ac:spMkLst>
            <pc:docMk/>
            <pc:sldMk cId="291898927" sldId="325"/>
            <ac:spMk id="3" creationId="{6C6C5C44-1794-66E9-68B7-D26A0D917A1A}"/>
          </ac:spMkLst>
        </pc:spChg>
        <pc:spChg chg="add del mod">
          <ac:chgData name="design studio moara" userId="bb76c698d5ed7a70" providerId="LiveId" clId="{5D035FE9-61B1-4071-829D-01697E5EC078}" dt="2024-01-03T08:17:18.654" v="4291" actId="478"/>
          <ac:spMkLst>
            <pc:docMk/>
            <pc:sldMk cId="291898927" sldId="325"/>
            <ac:spMk id="6" creationId="{16E06527-4C84-81DB-CA0D-DAC0B3E9D179}"/>
          </ac:spMkLst>
        </pc:spChg>
        <pc:spChg chg="add del mod">
          <ac:chgData name="design studio moara" userId="bb76c698d5ed7a70" providerId="LiveId" clId="{5D035FE9-61B1-4071-829D-01697E5EC078}" dt="2024-01-03T08:17:43.476" v="4294" actId="478"/>
          <ac:spMkLst>
            <pc:docMk/>
            <pc:sldMk cId="291898927" sldId="325"/>
            <ac:spMk id="8" creationId="{0C3850CE-648C-7F37-106E-4A69B68C1960}"/>
          </ac:spMkLst>
        </pc:spChg>
        <pc:picChg chg="add del mod">
          <ac:chgData name="design studio moara" userId="bb76c698d5ed7a70" providerId="LiveId" clId="{5D035FE9-61B1-4071-829D-01697E5EC078}" dt="2024-01-03T08:17:43.476" v="4294" actId="478"/>
          <ac:picMkLst>
            <pc:docMk/>
            <pc:sldMk cId="291898927" sldId="325"/>
            <ac:picMk id="11" creationId="{B2B0F545-0397-E214-1C7E-BDDDA18EF7CD}"/>
          </ac:picMkLst>
        </pc:picChg>
      </pc:sldChg>
      <pc:sldChg chg="addSp delSp modSp new del mod">
        <pc:chgData name="design studio moara" userId="bb76c698d5ed7a70" providerId="LiveId" clId="{5D035FE9-61B1-4071-829D-01697E5EC078}" dt="2024-01-04T01:41:35.712" v="5644" actId="47"/>
        <pc:sldMkLst>
          <pc:docMk/>
          <pc:sldMk cId="2855946007" sldId="325"/>
        </pc:sldMkLst>
        <pc:spChg chg="add mod">
          <ac:chgData name="design studio moara" userId="bb76c698d5ed7a70" providerId="LiveId" clId="{5D035FE9-61B1-4071-829D-01697E5EC078}" dt="2024-01-04T01:04:10.583" v="4557" actId="2711"/>
          <ac:spMkLst>
            <pc:docMk/>
            <pc:sldMk cId="2855946007" sldId="325"/>
            <ac:spMk id="2" creationId="{25768933-EC45-EAA8-87C4-674F3425EF1F}"/>
          </ac:spMkLst>
        </pc:spChg>
        <pc:spChg chg="add del mod ord">
          <ac:chgData name="design studio moara" userId="bb76c698d5ed7a70" providerId="LiveId" clId="{5D035FE9-61B1-4071-829D-01697E5EC078}" dt="2024-01-04T01:08:23.194" v="4627" actId="478"/>
          <ac:spMkLst>
            <pc:docMk/>
            <pc:sldMk cId="2855946007" sldId="325"/>
            <ac:spMk id="3" creationId="{0F3F9ACE-1FDB-B6CA-A65F-5683DA1AF767}"/>
          </ac:spMkLst>
        </pc:spChg>
        <pc:spChg chg="add del mod">
          <ac:chgData name="design studio moara" userId="bb76c698d5ed7a70" providerId="LiveId" clId="{5D035FE9-61B1-4071-829D-01697E5EC078}" dt="2024-01-03T08:19:12.384" v="4356" actId="478"/>
          <ac:spMkLst>
            <pc:docMk/>
            <pc:sldMk cId="2855946007" sldId="325"/>
            <ac:spMk id="4" creationId="{AF9B0D33-D33A-2A99-616C-4140997D83F1}"/>
          </ac:spMkLst>
        </pc:spChg>
        <pc:spChg chg="add mod topLvl">
          <ac:chgData name="design studio moara" userId="bb76c698d5ed7a70" providerId="LiveId" clId="{5D035FE9-61B1-4071-829D-01697E5EC078}" dt="2024-01-04T01:08:36.778" v="4628" actId="164"/>
          <ac:spMkLst>
            <pc:docMk/>
            <pc:sldMk cId="2855946007" sldId="325"/>
            <ac:spMk id="5" creationId="{62A0D853-0570-C2E2-FAC9-E1756FE5D45D}"/>
          </ac:spMkLst>
        </pc:spChg>
        <pc:spChg chg="add mod">
          <ac:chgData name="design studio moara" userId="bb76c698d5ed7a70" providerId="LiveId" clId="{5D035FE9-61B1-4071-829D-01697E5EC078}" dt="2024-01-04T01:12:42.246" v="4762" actId="20577"/>
          <ac:spMkLst>
            <pc:docMk/>
            <pc:sldMk cId="2855946007" sldId="325"/>
            <ac:spMk id="6" creationId="{89F09E6D-A6A4-DDAE-3534-4D49CA8AA5F4}"/>
          </ac:spMkLst>
        </pc:spChg>
        <pc:spChg chg="del mod">
          <ac:chgData name="design studio moara" userId="bb76c698d5ed7a70" providerId="LiveId" clId="{5D035FE9-61B1-4071-829D-01697E5EC078}" dt="2024-01-03T08:24:18.022" v="4477" actId="478"/>
          <ac:spMkLst>
            <pc:docMk/>
            <pc:sldMk cId="2855946007" sldId="325"/>
            <ac:spMk id="9" creationId="{594C159D-78D4-60E4-7F4C-483E75252D99}"/>
          </ac:spMkLst>
        </pc:spChg>
        <pc:spChg chg="mod">
          <ac:chgData name="design studio moara" userId="bb76c698d5ed7a70" providerId="LiveId" clId="{5D035FE9-61B1-4071-829D-01697E5EC078}" dt="2024-01-04T01:06:35.202" v="4595" actId="165"/>
          <ac:spMkLst>
            <pc:docMk/>
            <pc:sldMk cId="2855946007" sldId="325"/>
            <ac:spMk id="10" creationId="{353AF684-3E79-F86E-9952-AD4F6422C284}"/>
          </ac:spMkLst>
        </pc:spChg>
        <pc:spChg chg="mod">
          <ac:chgData name="design studio moara" userId="bb76c698d5ed7a70" providerId="LiveId" clId="{5D035FE9-61B1-4071-829D-01697E5EC078}" dt="2024-01-04T01:06:35.202" v="4595" actId="165"/>
          <ac:spMkLst>
            <pc:docMk/>
            <pc:sldMk cId="2855946007" sldId="325"/>
            <ac:spMk id="11" creationId="{FB2FBD5E-3AF9-0742-1459-C7F5EDA04EE9}"/>
          </ac:spMkLst>
        </pc:spChg>
        <pc:spChg chg="add mod topLvl">
          <ac:chgData name="design studio moara" userId="bb76c698d5ed7a70" providerId="LiveId" clId="{5D035FE9-61B1-4071-829D-01697E5EC078}" dt="2024-01-04T01:08:36.778" v="4628" actId="164"/>
          <ac:spMkLst>
            <pc:docMk/>
            <pc:sldMk cId="2855946007" sldId="325"/>
            <ac:spMk id="12" creationId="{542BD415-231D-AE8F-D41C-CD8EB2EAFB01}"/>
          </ac:spMkLst>
        </pc:spChg>
        <pc:spChg chg="add mod topLvl">
          <ac:chgData name="design studio moara" userId="bb76c698d5ed7a70" providerId="LiveId" clId="{5D035FE9-61B1-4071-829D-01697E5EC078}" dt="2024-01-04T01:08:36.778" v="4628" actId="164"/>
          <ac:spMkLst>
            <pc:docMk/>
            <pc:sldMk cId="2855946007" sldId="325"/>
            <ac:spMk id="13" creationId="{E6F86AA2-35E0-4CF4-CCD4-252C04A6D1DA}"/>
          </ac:spMkLst>
        </pc:spChg>
        <pc:spChg chg="add mod topLvl">
          <ac:chgData name="design studio moara" userId="bb76c698d5ed7a70" providerId="LiveId" clId="{5D035FE9-61B1-4071-829D-01697E5EC078}" dt="2024-01-04T01:08:36.778" v="4628" actId="164"/>
          <ac:spMkLst>
            <pc:docMk/>
            <pc:sldMk cId="2855946007" sldId="325"/>
            <ac:spMk id="14" creationId="{FCC24362-E6FC-5853-8EF9-19A3BFBAD82D}"/>
          </ac:spMkLst>
        </pc:spChg>
        <pc:spChg chg="add mod topLvl">
          <ac:chgData name="design studio moara" userId="bb76c698d5ed7a70" providerId="LiveId" clId="{5D035FE9-61B1-4071-829D-01697E5EC078}" dt="2024-01-04T01:08:36.778" v="4628" actId="164"/>
          <ac:spMkLst>
            <pc:docMk/>
            <pc:sldMk cId="2855946007" sldId="325"/>
            <ac:spMk id="15" creationId="{0ECC27BB-7B65-ACCC-5214-E30C508E88E3}"/>
          </ac:spMkLst>
        </pc:spChg>
        <pc:spChg chg="add mod topLvl">
          <ac:chgData name="design studio moara" userId="bb76c698d5ed7a70" providerId="LiveId" clId="{5D035FE9-61B1-4071-829D-01697E5EC078}" dt="2024-01-04T01:08:36.778" v="4628" actId="164"/>
          <ac:spMkLst>
            <pc:docMk/>
            <pc:sldMk cId="2855946007" sldId="325"/>
            <ac:spMk id="16" creationId="{61311C59-7574-04BC-CDBA-CABC30B2EBDC}"/>
          </ac:spMkLst>
        </pc:spChg>
        <pc:spChg chg="mod">
          <ac:chgData name="design studio moara" userId="bb76c698d5ed7a70" providerId="LiveId" clId="{5D035FE9-61B1-4071-829D-01697E5EC078}" dt="2024-01-03T08:26:09.213" v="4526"/>
          <ac:spMkLst>
            <pc:docMk/>
            <pc:sldMk cId="2855946007" sldId="325"/>
            <ac:spMk id="19" creationId="{498F734E-031E-76E9-4F4C-FBB674341A40}"/>
          </ac:spMkLst>
        </pc:spChg>
        <pc:spChg chg="mod">
          <ac:chgData name="design studio moara" userId="bb76c698d5ed7a70" providerId="LiveId" clId="{5D035FE9-61B1-4071-829D-01697E5EC078}" dt="2024-01-03T08:26:09.213" v="4526"/>
          <ac:spMkLst>
            <pc:docMk/>
            <pc:sldMk cId="2855946007" sldId="325"/>
            <ac:spMk id="21" creationId="{E5749E3B-F71B-A000-7E5D-C2A4B6D1915B}"/>
          </ac:spMkLst>
        </pc:spChg>
        <pc:spChg chg="mod">
          <ac:chgData name="design studio moara" userId="bb76c698d5ed7a70" providerId="LiveId" clId="{5D035FE9-61B1-4071-829D-01697E5EC078}" dt="2024-01-03T08:26:09.213" v="4526"/>
          <ac:spMkLst>
            <pc:docMk/>
            <pc:sldMk cId="2855946007" sldId="325"/>
            <ac:spMk id="22" creationId="{48C33B17-503C-E705-F461-F9199478F1EB}"/>
          </ac:spMkLst>
        </pc:spChg>
        <pc:spChg chg="mod">
          <ac:chgData name="design studio moara" userId="bb76c698d5ed7a70" providerId="LiveId" clId="{5D035FE9-61B1-4071-829D-01697E5EC078}" dt="2024-01-03T08:26:09.213" v="4526"/>
          <ac:spMkLst>
            <pc:docMk/>
            <pc:sldMk cId="2855946007" sldId="325"/>
            <ac:spMk id="23" creationId="{40526755-ED87-08BC-51E4-ED6576381431}"/>
          </ac:spMkLst>
        </pc:spChg>
        <pc:spChg chg="mod">
          <ac:chgData name="design studio moara" userId="bb76c698d5ed7a70" providerId="LiveId" clId="{5D035FE9-61B1-4071-829D-01697E5EC078}" dt="2024-01-03T08:26:09.213" v="4526"/>
          <ac:spMkLst>
            <pc:docMk/>
            <pc:sldMk cId="2855946007" sldId="325"/>
            <ac:spMk id="24" creationId="{B9F821AD-9DFC-146A-D231-3175F40B48BC}"/>
          </ac:spMkLst>
        </pc:spChg>
        <pc:spChg chg="mod">
          <ac:chgData name="design studio moara" userId="bb76c698d5ed7a70" providerId="LiveId" clId="{5D035FE9-61B1-4071-829D-01697E5EC078}" dt="2024-01-03T08:26:09.213" v="4526"/>
          <ac:spMkLst>
            <pc:docMk/>
            <pc:sldMk cId="2855946007" sldId="325"/>
            <ac:spMk id="25" creationId="{86F28DF8-B990-DEA6-8811-34A5176D7A42}"/>
          </ac:spMkLst>
        </pc:spChg>
        <pc:spChg chg="mod">
          <ac:chgData name="design studio moara" userId="bb76c698d5ed7a70" providerId="LiveId" clId="{5D035FE9-61B1-4071-829D-01697E5EC078}" dt="2024-01-03T08:26:09.213" v="4526"/>
          <ac:spMkLst>
            <pc:docMk/>
            <pc:sldMk cId="2855946007" sldId="325"/>
            <ac:spMk id="26" creationId="{B9F222B5-C229-524C-6999-C8C716955BBC}"/>
          </ac:spMkLst>
        </pc:spChg>
        <pc:spChg chg="mod">
          <ac:chgData name="design studio moara" userId="bb76c698d5ed7a70" providerId="LiveId" clId="{5D035FE9-61B1-4071-829D-01697E5EC078}" dt="2024-01-03T08:26:09.213" v="4526"/>
          <ac:spMkLst>
            <pc:docMk/>
            <pc:sldMk cId="2855946007" sldId="325"/>
            <ac:spMk id="27" creationId="{7EA2A5C8-433D-47C7-6E53-908CA2061B03}"/>
          </ac:spMkLst>
        </pc:spChg>
        <pc:spChg chg="add del mod">
          <ac:chgData name="design studio moara" userId="bb76c698d5ed7a70" providerId="LiveId" clId="{5D035FE9-61B1-4071-829D-01697E5EC078}" dt="2024-01-04T01:03:55.069" v="4553" actId="478"/>
          <ac:spMkLst>
            <pc:docMk/>
            <pc:sldMk cId="2855946007" sldId="325"/>
            <ac:spMk id="28" creationId="{C0724B53-890F-0E65-978D-715C28C3614C}"/>
          </ac:spMkLst>
        </pc:spChg>
        <pc:spChg chg="mod">
          <ac:chgData name="design studio moara" userId="bb76c698d5ed7a70" providerId="LiveId" clId="{5D035FE9-61B1-4071-829D-01697E5EC078}" dt="2024-01-04T01:08:41.622" v="4630"/>
          <ac:spMkLst>
            <pc:docMk/>
            <pc:sldMk cId="2855946007" sldId="325"/>
            <ac:spMk id="29" creationId="{9E5198CC-A950-61BA-1F25-03412356A73B}"/>
          </ac:spMkLst>
        </pc:spChg>
        <pc:spChg chg="mod">
          <ac:chgData name="design studio moara" userId="bb76c698d5ed7a70" providerId="LiveId" clId="{5D035FE9-61B1-4071-829D-01697E5EC078}" dt="2024-01-04T01:08:41.622" v="4630"/>
          <ac:spMkLst>
            <pc:docMk/>
            <pc:sldMk cId="2855946007" sldId="325"/>
            <ac:spMk id="30" creationId="{23DC10AA-C003-36CE-7574-5EDAA082E444}"/>
          </ac:spMkLst>
        </pc:spChg>
        <pc:spChg chg="mod">
          <ac:chgData name="design studio moara" userId="bb76c698d5ed7a70" providerId="LiveId" clId="{5D035FE9-61B1-4071-829D-01697E5EC078}" dt="2024-01-04T01:08:41.622" v="4630"/>
          <ac:spMkLst>
            <pc:docMk/>
            <pc:sldMk cId="2855946007" sldId="325"/>
            <ac:spMk id="31" creationId="{EC39B398-F390-9E07-659F-A89C13589647}"/>
          </ac:spMkLst>
        </pc:spChg>
        <pc:spChg chg="mod">
          <ac:chgData name="design studio moara" userId="bb76c698d5ed7a70" providerId="LiveId" clId="{5D035FE9-61B1-4071-829D-01697E5EC078}" dt="2024-01-04T01:08:41.622" v="4630"/>
          <ac:spMkLst>
            <pc:docMk/>
            <pc:sldMk cId="2855946007" sldId="325"/>
            <ac:spMk id="32" creationId="{F77C98D4-1DFB-D19B-7B9D-CC07F06F2F00}"/>
          </ac:spMkLst>
        </pc:spChg>
        <pc:spChg chg="mod">
          <ac:chgData name="design studio moara" userId="bb76c698d5ed7a70" providerId="LiveId" clId="{5D035FE9-61B1-4071-829D-01697E5EC078}" dt="2024-01-04T01:08:41.622" v="4630"/>
          <ac:spMkLst>
            <pc:docMk/>
            <pc:sldMk cId="2855946007" sldId="325"/>
            <ac:spMk id="34" creationId="{0391D936-273C-005F-25CB-3B47969B37C8}"/>
          </ac:spMkLst>
        </pc:spChg>
        <pc:spChg chg="del mod topLvl">
          <ac:chgData name="design studio moara" userId="bb76c698d5ed7a70" providerId="LiveId" clId="{5D035FE9-61B1-4071-829D-01697E5EC078}" dt="2024-01-04T01:10:40.394" v="4649" actId="478"/>
          <ac:spMkLst>
            <pc:docMk/>
            <pc:sldMk cId="2855946007" sldId="325"/>
            <ac:spMk id="37" creationId="{CE807899-D8DA-6981-E0BD-42B49234E062}"/>
          </ac:spMkLst>
        </pc:spChg>
        <pc:spChg chg="del mod topLvl">
          <ac:chgData name="design studio moara" userId="bb76c698d5ed7a70" providerId="LiveId" clId="{5D035FE9-61B1-4071-829D-01697E5EC078}" dt="2024-01-04T01:10:40.394" v="4649" actId="478"/>
          <ac:spMkLst>
            <pc:docMk/>
            <pc:sldMk cId="2855946007" sldId="325"/>
            <ac:spMk id="39" creationId="{7BD1C082-2E89-7B28-E735-204B7AA48B34}"/>
          </ac:spMkLst>
        </pc:spChg>
        <pc:spChg chg="del mod topLvl">
          <ac:chgData name="design studio moara" userId="bb76c698d5ed7a70" providerId="LiveId" clId="{5D035FE9-61B1-4071-829D-01697E5EC078}" dt="2024-01-04T01:10:40.394" v="4649" actId="478"/>
          <ac:spMkLst>
            <pc:docMk/>
            <pc:sldMk cId="2855946007" sldId="325"/>
            <ac:spMk id="40" creationId="{3A1366CD-E498-E824-B695-14568904B48B}"/>
          </ac:spMkLst>
        </pc:spChg>
        <pc:spChg chg="del mod topLvl">
          <ac:chgData name="design studio moara" userId="bb76c698d5ed7a70" providerId="LiveId" clId="{5D035FE9-61B1-4071-829D-01697E5EC078}" dt="2024-01-04T01:10:40.394" v="4649" actId="478"/>
          <ac:spMkLst>
            <pc:docMk/>
            <pc:sldMk cId="2855946007" sldId="325"/>
            <ac:spMk id="41" creationId="{AF19A9D2-157D-571C-8D36-96E4A4D075C8}"/>
          </ac:spMkLst>
        </pc:spChg>
        <pc:spChg chg="del mod topLvl">
          <ac:chgData name="design studio moara" userId="bb76c698d5ed7a70" providerId="LiveId" clId="{5D035FE9-61B1-4071-829D-01697E5EC078}" dt="2024-01-04T01:10:40.394" v="4649" actId="478"/>
          <ac:spMkLst>
            <pc:docMk/>
            <pc:sldMk cId="2855946007" sldId="325"/>
            <ac:spMk id="42" creationId="{2373E1A0-DD8C-6D56-087C-BD2C27FD02CA}"/>
          </ac:spMkLst>
        </pc:spChg>
        <pc:spChg chg="del mod topLvl">
          <ac:chgData name="design studio moara" userId="bb76c698d5ed7a70" providerId="LiveId" clId="{5D035FE9-61B1-4071-829D-01697E5EC078}" dt="2024-01-04T01:10:40.394" v="4649" actId="478"/>
          <ac:spMkLst>
            <pc:docMk/>
            <pc:sldMk cId="2855946007" sldId="325"/>
            <ac:spMk id="43" creationId="{20FA5DAF-D43A-9D69-7169-7F563033156C}"/>
          </ac:spMkLst>
        </pc:spChg>
        <pc:spChg chg="mod">
          <ac:chgData name="design studio moara" userId="bb76c698d5ed7a70" providerId="LiveId" clId="{5D035FE9-61B1-4071-829D-01697E5EC078}" dt="2024-01-04T01:09:17.537" v="4641" actId="165"/>
          <ac:spMkLst>
            <pc:docMk/>
            <pc:sldMk cId="2855946007" sldId="325"/>
            <ac:spMk id="44" creationId="{EDF0C6B1-27AF-9963-F8DE-FE4236CF7BB0}"/>
          </ac:spMkLst>
        </pc:spChg>
        <pc:spChg chg="mod">
          <ac:chgData name="design studio moara" userId="bb76c698d5ed7a70" providerId="LiveId" clId="{5D035FE9-61B1-4071-829D-01697E5EC078}" dt="2024-01-04T01:09:17.537" v="4641" actId="165"/>
          <ac:spMkLst>
            <pc:docMk/>
            <pc:sldMk cId="2855946007" sldId="325"/>
            <ac:spMk id="45" creationId="{D98391BD-2CFA-458A-0F63-9651D8B8D1EE}"/>
          </ac:spMkLst>
        </pc:spChg>
        <pc:spChg chg="add del mod">
          <ac:chgData name="design studio moara" userId="bb76c698d5ed7a70" providerId="LiveId" clId="{5D035FE9-61B1-4071-829D-01697E5EC078}" dt="2024-01-04T01:22:38.582" v="5084" actId="478"/>
          <ac:spMkLst>
            <pc:docMk/>
            <pc:sldMk cId="2855946007" sldId="325"/>
            <ac:spMk id="46" creationId="{2BD56FF9-6FFC-FA53-DFD2-65B906774D16}"/>
          </ac:spMkLst>
        </pc:spChg>
        <pc:spChg chg="mod">
          <ac:chgData name="design studio moara" userId="bb76c698d5ed7a70" providerId="LiveId" clId="{5D035FE9-61B1-4071-829D-01697E5EC078}" dt="2024-01-04T01:11:24.125" v="4656"/>
          <ac:spMkLst>
            <pc:docMk/>
            <pc:sldMk cId="2855946007" sldId="325"/>
            <ac:spMk id="49" creationId="{8D71A849-1BDE-8543-B268-5EBA45843840}"/>
          </ac:spMkLst>
        </pc:spChg>
        <pc:spChg chg="mod">
          <ac:chgData name="design studio moara" userId="bb76c698d5ed7a70" providerId="LiveId" clId="{5D035FE9-61B1-4071-829D-01697E5EC078}" dt="2024-01-04T01:11:24.125" v="4656"/>
          <ac:spMkLst>
            <pc:docMk/>
            <pc:sldMk cId="2855946007" sldId="325"/>
            <ac:spMk id="52" creationId="{186DD90F-BC53-9542-EF89-5C75A82BBE3E}"/>
          </ac:spMkLst>
        </pc:spChg>
        <pc:spChg chg="mod">
          <ac:chgData name="design studio moara" userId="bb76c698d5ed7a70" providerId="LiveId" clId="{5D035FE9-61B1-4071-829D-01697E5EC078}" dt="2024-01-04T01:11:24.125" v="4656"/>
          <ac:spMkLst>
            <pc:docMk/>
            <pc:sldMk cId="2855946007" sldId="325"/>
            <ac:spMk id="55" creationId="{DA4A943F-43E6-A245-2B5A-A9C924E455DC}"/>
          </ac:spMkLst>
        </pc:spChg>
        <pc:spChg chg="add mod">
          <ac:chgData name="design studio moara" userId="bb76c698d5ed7a70" providerId="LiveId" clId="{5D035FE9-61B1-4071-829D-01697E5EC078}" dt="2024-01-04T01:12:48.539" v="4773" actId="20577"/>
          <ac:spMkLst>
            <pc:docMk/>
            <pc:sldMk cId="2855946007" sldId="325"/>
            <ac:spMk id="57" creationId="{8A472838-3B27-489B-9DD8-1850C9DBEB42}"/>
          </ac:spMkLst>
        </pc:spChg>
        <pc:spChg chg="add del mod">
          <ac:chgData name="design studio moara" userId="bb76c698d5ed7a70" providerId="LiveId" clId="{5D035FE9-61B1-4071-829D-01697E5EC078}" dt="2024-01-04T01:12:11.570" v="4749" actId="478"/>
          <ac:spMkLst>
            <pc:docMk/>
            <pc:sldMk cId="2855946007" sldId="325"/>
            <ac:spMk id="59" creationId="{440CC20E-21DD-6BC4-6F0D-A9BD2E15A482}"/>
          </ac:spMkLst>
        </pc:spChg>
        <pc:spChg chg="mod">
          <ac:chgData name="design studio moara" userId="bb76c698d5ed7a70" providerId="LiveId" clId="{5D035FE9-61B1-4071-829D-01697E5EC078}" dt="2024-01-04T01:12:56.834" v="4774"/>
          <ac:spMkLst>
            <pc:docMk/>
            <pc:sldMk cId="2855946007" sldId="325"/>
            <ac:spMk id="62" creationId="{0E3435CF-A6A4-1A9E-E559-B6C9FF352A37}"/>
          </ac:spMkLst>
        </pc:spChg>
        <pc:spChg chg="mod">
          <ac:chgData name="design studio moara" userId="bb76c698d5ed7a70" providerId="LiveId" clId="{5D035FE9-61B1-4071-829D-01697E5EC078}" dt="2024-01-04T01:12:56.834" v="4774"/>
          <ac:spMkLst>
            <pc:docMk/>
            <pc:sldMk cId="2855946007" sldId="325"/>
            <ac:spMk id="63" creationId="{A214D5BD-F15C-4D3E-390F-576B04212CA0}"/>
          </ac:spMkLst>
        </pc:spChg>
        <pc:spChg chg="mod">
          <ac:chgData name="design studio moara" userId="bb76c698d5ed7a70" providerId="LiveId" clId="{5D035FE9-61B1-4071-829D-01697E5EC078}" dt="2024-01-04T01:12:56.834" v="4774"/>
          <ac:spMkLst>
            <pc:docMk/>
            <pc:sldMk cId="2855946007" sldId="325"/>
            <ac:spMk id="64" creationId="{95982052-5EC2-B1F4-C955-D251EC12DE47}"/>
          </ac:spMkLst>
        </pc:spChg>
        <pc:spChg chg="mod">
          <ac:chgData name="design studio moara" userId="bb76c698d5ed7a70" providerId="LiveId" clId="{5D035FE9-61B1-4071-829D-01697E5EC078}" dt="2024-01-04T01:12:56.834" v="4774"/>
          <ac:spMkLst>
            <pc:docMk/>
            <pc:sldMk cId="2855946007" sldId="325"/>
            <ac:spMk id="65" creationId="{FEEEE96D-AC48-EC51-89E1-21C5CCF494D1}"/>
          </ac:spMkLst>
        </pc:spChg>
        <pc:spChg chg="mod">
          <ac:chgData name="design studio moara" userId="bb76c698d5ed7a70" providerId="LiveId" clId="{5D035FE9-61B1-4071-829D-01697E5EC078}" dt="2024-01-04T01:12:56.834" v="4774"/>
          <ac:spMkLst>
            <pc:docMk/>
            <pc:sldMk cId="2855946007" sldId="325"/>
            <ac:spMk id="67" creationId="{8C561B9D-4A81-0720-C817-A38CD1B82F4F}"/>
          </ac:spMkLst>
        </pc:spChg>
        <pc:spChg chg="add del mod">
          <ac:chgData name="design studio moara" userId="bb76c698d5ed7a70" providerId="LiveId" clId="{5D035FE9-61B1-4071-829D-01697E5EC078}" dt="2024-01-04T01:13:05.484" v="4776" actId="478"/>
          <ac:spMkLst>
            <pc:docMk/>
            <pc:sldMk cId="2855946007" sldId="325"/>
            <ac:spMk id="69" creationId="{92E28428-F0F0-E58A-094B-41373AF9F734}"/>
          </ac:spMkLst>
        </pc:spChg>
        <pc:spChg chg="add del mod">
          <ac:chgData name="design studio moara" userId="bb76c698d5ed7a70" providerId="LiveId" clId="{5D035FE9-61B1-4071-829D-01697E5EC078}" dt="2024-01-04T01:13:05.484" v="4776" actId="478"/>
          <ac:spMkLst>
            <pc:docMk/>
            <pc:sldMk cId="2855946007" sldId="325"/>
            <ac:spMk id="70" creationId="{72FD326F-7118-596F-80DF-182D753A0B66}"/>
          </ac:spMkLst>
        </pc:spChg>
        <pc:spChg chg="add del mod">
          <ac:chgData name="design studio moara" userId="bb76c698d5ed7a70" providerId="LiveId" clId="{5D035FE9-61B1-4071-829D-01697E5EC078}" dt="2024-01-04T01:13:05.484" v="4776" actId="478"/>
          <ac:spMkLst>
            <pc:docMk/>
            <pc:sldMk cId="2855946007" sldId="325"/>
            <ac:spMk id="71" creationId="{E03A6655-76E2-FFAE-1F9D-682B6C7B7EC6}"/>
          </ac:spMkLst>
        </pc:spChg>
        <pc:spChg chg="add del mod">
          <ac:chgData name="design studio moara" userId="bb76c698d5ed7a70" providerId="LiveId" clId="{5D035FE9-61B1-4071-829D-01697E5EC078}" dt="2024-01-04T01:13:05.484" v="4776" actId="478"/>
          <ac:spMkLst>
            <pc:docMk/>
            <pc:sldMk cId="2855946007" sldId="325"/>
            <ac:spMk id="72" creationId="{02769EE9-77DA-3553-E183-48ACE6531907}"/>
          </ac:spMkLst>
        </pc:spChg>
        <pc:spChg chg="add del mod">
          <ac:chgData name="design studio moara" userId="bb76c698d5ed7a70" providerId="LiveId" clId="{5D035FE9-61B1-4071-829D-01697E5EC078}" dt="2024-01-04T01:13:05.484" v="4776" actId="478"/>
          <ac:spMkLst>
            <pc:docMk/>
            <pc:sldMk cId="2855946007" sldId="325"/>
            <ac:spMk id="73" creationId="{CC18CE9B-B7ED-365B-9DF4-4E63EE7EB495}"/>
          </ac:spMkLst>
        </pc:spChg>
        <pc:spChg chg="mod">
          <ac:chgData name="design studio moara" userId="bb76c698d5ed7a70" providerId="LiveId" clId="{5D035FE9-61B1-4071-829D-01697E5EC078}" dt="2024-01-04T01:13:40.620" v="4787"/>
          <ac:spMkLst>
            <pc:docMk/>
            <pc:sldMk cId="2855946007" sldId="325"/>
            <ac:spMk id="76" creationId="{451D0A32-1ED8-2621-310F-DC439A12CE30}"/>
          </ac:spMkLst>
        </pc:spChg>
        <pc:spChg chg="mod">
          <ac:chgData name="design studio moara" userId="bb76c698d5ed7a70" providerId="LiveId" clId="{5D035FE9-61B1-4071-829D-01697E5EC078}" dt="2024-01-04T01:13:40.620" v="4787"/>
          <ac:spMkLst>
            <pc:docMk/>
            <pc:sldMk cId="2855946007" sldId="325"/>
            <ac:spMk id="78" creationId="{D0907173-1AB5-03B4-9F59-6CDFAC90202E}"/>
          </ac:spMkLst>
        </pc:spChg>
        <pc:spChg chg="mod">
          <ac:chgData name="design studio moara" userId="bb76c698d5ed7a70" providerId="LiveId" clId="{5D035FE9-61B1-4071-829D-01697E5EC078}" dt="2024-01-04T01:13:40.620" v="4787"/>
          <ac:spMkLst>
            <pc:docMk/>
            <pc:sldMk cId="2855946007" sldId="325"/>
            <ac:spMk id="79" creationId="{18B1BD77-0652-DD6F-0A8D-AE026725AE27}"/>
          </ac:spMkLst>
        </pc:spChg>
        <pc:spChg chg="mod">
          <ac:chgData name="design studio moara" userId="bb76c698d5ed7a70" providerId="LiveId" clId="{5D035FE9-61B1-4071-829D-01697E5EC078}" dt="2024-01-04T01:13:40.620" v="4787"/>
          <ac:spMkLst>
            <pc:docMk/>
            <pc:sldMk cId="2855946007" sldId="325"/>
            <ac:spMk id="81" creationId="{A31E2637-9BFE-31E3-CD3E-F8BDF14908DC}"/>
          </ac:spMkLst>
        </pc:spChg>
        <pc:spChg chg="mod">
          <ac:chgData name="design studio moara" userId="bb76c698d5ed7a70" providerId="LiveId" clId="{5D035FE9-61B1-4071-829D-01697E5EC078}" dt="2024-01-04T01:13:40.620" v="4787"/>
          <ac:spMkLst>
            <pc:docMk/>
            <pc:sldMk cId="2855946007" sldId="325"/>
            <ac:spMk id="83" creationId="{A62DA899-0F2B-2CF7-BB41-BD4853DD79EC}"/>
          </ac:spMkLst>
        </pc:spChg>
        <pc:spChg chg="mod">
          <ac:chgData name="design studio moara" userId="bb76c698d5ed7a70" providerId="LiveId" clId="{5D035FE9-61B1-4071-829D-01697E5EC078}" dt="2024-01-04T01:13:40.620" v="4787"/>
          <ac:spMkLst>
            <pc:docMk/>
            <pc:sldMk cId="2855946007" sldId="325"/>
            <ac:spMk id="84" creationId="{D7254F73-C901-C63E-A4A2-80D33B744F2D}"/>
          </ac:spMkLst>
        </pc:spChg>
        <pc:spChg chg="add del mod">
          <ac:chgData name="design studio moara" userId="bb76c698d5ed7a70" providerId="LiveId" clId="{5D035FE9-61B1-4071-829D-01697E5EC078}" dt="2024-01-04T01:22:38.582" v="5084" actId="478"/>
          <ac:spMkLst>
            <pc:docMk/>
            <pc:sldMk cId="2855946007" sldId="325"/>
            <ac:spMk id="85" creationId="{D4C2CC0A-2C16-7436-01D0-B2345D327701}"/>
          </ac:spMkLst>
        </pc:spChg>
        <pc:grpChg chg="add del mod">
          <ac:chgData name="design studio moara" userId="bb76c698d5ed7a70" providerId="LiveId" clId="{5D035FE9-61B1-4071-829D-01697E5EC078}" dt="2024-01-04T01:11:22.994" v="4655" actId="478"/>
          <ac:grpSpMkLst>
            <pc:docMk/>
            <pc:sldMk cId="2855946007" sldId="325"/>
            <ac:grpSpMk id="4" creationId="{8056DAB7-2DC5-1C3E-7A6F-5254CDD587DC}"/>
          </ac:grpSpMkLst>
        </pc:grpChg>
        <pc:grpChg chg="add mod topLvl">
          <ac:chgData name="design studio moara" userId="bb76c698d5ed7a70" providerId="LiveId" clId="{5D035FE9-61B1-4071-829D-01697E5EC078}" dt="2024-01-04T01:08:36.778" v="4628" actId="164"/>
          <ac:grpSpMkLst>
            <pc:docMk/>
            <pc:sldMk cId="2855946007" sldId="325"/>
            <ac:grpSpMk id="8" creationId="{585886BA-FB9A-F16A-EC0E-66D85D36AE83}"/>
          </ac:grpSpMkLst>
        </pc:grpChg>
        <pc:grpChg chg="add del mod">
          <ac:chgData name="design studio moara" userId="bb76c698d5ed7a70" providerId="LiveId" clId="{5D035FE9-61B1-4071-829D-01697E5EC078}" dt="2024-01-04T01:10:42.437" v="4650" actId="478"/>
          <ac:grpSpMkLst>
            <pc:docMk/>
            <pc:sldMk cId="2855946007" sldId="325"/>
            <ac:grpSpMk id="9" creationId="{767DD5F9-DC67-78A6-89A4-81C3FF14F996}"/>
          </ac:grpSpMkLst>
        </pc:grpChg>
        <pc:grpChg chg="add del mod">
          <ac:chgData name="design studio moara" userId="bb76c698d5ed7a70" providerId="LiveId" clId="{5D035FE9-61B1-4071-829D-01697E5EC078}" dt="2024-01-04T01:06:35.202" v="4595" actId="165"/>
          <ac:grpSpMkLst>
            <pc:docMk/>
            <pc:sldMk cId="2855946007" sldId="325"/>
            <ac:grpSpMk id="17" creationId="{B98CB33E-2A0A-7251-FD28-CBE16AF00635}"/>
          </ac:grpSpMkLst>
        </pc:grpChg>
        <pc:grpChg chg="add del mod">
          <ac:chgData name="design studio moara" userId="bb76c698d5ed7a70" providerId="LiveId" clId="{5D035FE9-61B1-4071-829D-01697E5EC078}" dt="2024-01-04T01:06:26.066" v="4564" actId="478"/>
          <ac:grpSpMkLst>
            <pc:docMk/>
            <pc:sldMk cId="2855946007" sldId="325"/>
            <ac:grpSpMk id="18" creationId="{6FBF440F-72CA-A228-9763-E0FEEC1E70C5}"/>
          </ac:grpSpMkLst>
        </pc:grpChg>
        <pc:grpChg chg="mod">
          <ac:chgData name="design studio moara" userId="bb76c698d5ed7a70" providerId="LiveId" clId="{5D035FE9-61B1-4071-829D-01697E5EC078}" dt="2024-01-03T08:26:09.213" v="4526"/>
          <ac:grpSpMkLst>
            <pc:docMk/>
            <pc:sldMk cId="2855946007" sldId="325"/>
            <ac:grpSpMk id="20" creationId="{7A7085A4-DB98-91ED-66B1-EB50981CEC0D}"/>
          </ac:grpSpMkLst>
        </pc:grpChg>
        <pc:grpChg chg="mod">
          <ac:chgData name="design studio moara" userId="bb76c698d5ed7a70" providerId="LiveId" clId="{5D035FE9-61B1-4071-829D-01697E5EC078}" dt="2024-01-04T01:08:41.622" v="4630"/>
          <ac:grpSpMkLst>
            <pc:docMk/>
            <pc:sldMk cId="2855946007" sldId="325"/>
            <ac:grpSpMk id="33" creationId="{EF5E922C-0224-74DC-BA66-404F9EF26E21}"/>
          </ac:grpSpMkLst>
        </pc:grpChg>
        <pc:grpChg chg="add del mod">
          <ac:chgData name="design studio moara" userId="bb76c698d5ed7a70" providerId="LiveId" clId="{5D035FE9-61B1-4071-829D-01697E5EC078}" dt="2024-01-04T01:09:17.537" v="4641" actId="165"/>
          <ac:grpSpMkLst>
            <pc:docMk/>
            <pc:sldMk cId="2855946007" sldId="325"/>
            <ac:grpSpMk id="36" creationId="{90EB07CB-790A-B262-3E66-48E35DE0DAA9}"/>
          </ac:grpSpMkLst>
        </pc:grpChg>
        <pc:grpChg chg="del mod topLvl">
          <ac:chgData name="design studio moara" userId="bb76c698d5ed7a70" providerId="LiveId" clId="{5D035FE9-61B1-4071-829D-01697E5EC078}" dt="2024-01-04T01:10:56.351" v="4652" actId="478"/>
          <ac:grpSpMkLst>
            <pc:docMk/>
            <pc:sldMk cId="2855946007" sldId="325"/>
            <ac:grpSpMk id="38" creationId="{3D3FE482-6BC1-5913-7158-2FAEFE32320B}"/>
          </ac:grpSpMkLst>
        </pc:grpChg>
        <pc:grpChg chg="add mod">
          <ac:chgData name="design studio moara" userId="bb76c698d5ed7a70" providerId="LiveId" clId="{5D035FE9-61B1-4071-829D-01697E5EC078}" dt="2024-01-04T01:11:36.841" v="4657" actId="164"/>
          <ac:grpSpMkLst>
            <pc:docMk/>
            <pc:sldMk cId="2855946007" sldId="325"/>
            <ac:grpSpMk id="47" creationId="{2F586607-8B26-9331-8BD0-7D1EA101C384}"/>
          </ac:grpSpMkLst>
        </pc:grpChg>
        <pc:grpChg chg="add mod">
          <ac:chgData name="design studio moara" userId="bb76c698d5ed7a70" providerId="LiveId" clId="{5D035FE9-61B1-4071-829D-01697E5EC078}" dt="2024-01-04T01:11:36.841" v="4657" actId="164"/>
          <ac:grpSpMkLst>
            <pc:docMk/>
            <pc:sldMk cId="2855946007" sldId="325"/>
            <ac:grpSpMk id="50" creationId="{783AB34C-12B7-4744-CA08-E71E25EC73B0}"/>
          </ac:grpSpMkLst>
        </pc:grpChg>
        <pc:grpChg chg="add mod">
          <ac:chgData name="design studio moara" userId="bb76c698d5ed7a70" providerId="LiveId" clId="{5D035FE9-61B1-4071-829D-01697E5EC078}" dt="2024-01-04T01:11:36.841" v="4657" actId="164"/>
          <ac:grpSpMkLst>
            <pc:docMk/>
            <pc:sldMk cId="2855946007" sldId="325"/>
            <ac:grpSpMk id="53" creationId="{3A1901BD-8589-0045-4EC9-EFD21568F7FC}"/>
          </ac:grpSpMkLst>
        </pc:grpChg>
        <pc:grpChg chg="add mod">
          <ac:chgData name="design studio moara" userId="bb76c698d5ed7a70" providerId="LiveId" clId="{5D035FE9-61B1-4071-829D-01697E5EC078}" dt="2024-01-04T01:11:42.262" v="4741" actId="1037"/>
          <ac:grpSpMkLst>
            <pc:docMk/>
            <pc:sldMk cId="2855946007" sldId="325"/>
            <ac:grpSpMk id="56" creationId="{E5144E3B-94F5-BF67-2597-16CF49624FFB}"/>
          </ac:grpSpMkLst>
        </pc:grpChg>
        <pc:grpChg chg="add del mod">
          <ac:chgData name="design studio moara" userId="bb76c698d5ed7a70" providerId="LiveId" clId="{5D035FE9-61B1-4071-829D-01697E5EC078}" dt="2024-01-04T01:13:26.996" v="4786" actId="478"/>
          <ac:grpSpMkLst>
            <pc:docMk/>
            <pc:sldMk cId="2855946007" sldId="325"/>
            <ac:grpSpMk id="61" creationId="{1A167C44-3071-6DF7-33D7-52DC86B2A179}"/>
          </ac:grpSpMkLst>
        </pc:grpChg>
        <pc:grpChg chg="mod">
          <ac:chgData name="design studio moara" userId="bb76c698d5ed7a70" providerId="LiveId" clId="{5D035FE9-61B1-4071-829D-01697E5EC078}" dt="2024-01-04T01:12:56.834" v="4774"/>
          <ac:grpSpMkLst>
            <pc:docMk/>
            <pc:sldMk cId="2855946007" sldId="325"/>
            <ac:grpSpMk id="66" creationId="{B38F9DFB-C82C-441E-325F-2A342A02EF1C}"/>
          </ac:grpSpMkLst>
        </pc:grpChg>
        <pc:grpChg chg="add del mod">
          <ac:chgData name="design studio moara" userId="bb76c698d5ed7a70" providerId="LiveId" clId="{5D035FE9-61B1-4071-829D-01697E5EC078}" dt="2024-01-04T01:22:38.582" v="5084" actId="478"/>
          <ac:grpSpMkLst>
            <pc:docMk/>
            <pc:sldMk cId="2855946007" sldId="325"/>
            <ac:grpSpMk id="75" creationId="{8813305F-5E95-9673-3F91-BBC5C4A6C8E5}"/>
          </ac:grpSpMkLst>
        </pc:grpChg>
        <pc:grpChg chg="mod">
          <ac:chgData name="design studio moara" userId="bb76c698d5ed7a70" providerId="LiveId" clId="{5D035FE9-61B1-4071-829D-01697E5EC078}" dt="2024-01-04T01:13:40.620" v="4787"/>
          <ac:grpSpMkLst>
            <pc:docMk/>
            <pc:sldMk cId="2855946007" sldId="325"/>
            <ac:grpSpMk id="77" creationId="{10B67804-4BF7-841C-3B67-2558FD69CE51}"/>
          </ac:grpSpMkLst>
        </pc:grpChg>
        <pc:grpChg chg="add del mod">
          <ac:chgData name="design studio moara" userId="bb76c698d5ed7a70" providerId="LiveId" clId="{5D035FE9-61B1-4071-829D-01697E5EC078}" dt="2024-01-04T01:22:38.582" v="5084" actId="478"/>
          <ac:grpSpMkLst>
            <pc:docMk/>
            <pc:sldMk cId="2855946007" sldId="325"/>
            <ac:grpSpMk id="80" creationId="{09EB7706-869A-DDA1-5CB4-DA65A94A28A5}"/>
          </ac:grpSpMkLst>
        </pc:grpChg>
        <pc:grpChg chg="mod">
          <ac:chgData name="design studio moara" userId="bb76c698d5ed7a70" providerId="LiveId" clId="{5D035FE9-61B1-4071-829D-01697E5EC078}" dt="2024-01-04T01:13:40.620" v="4787"/>
          <ac:grpSpMkLst>
            <pc:docMk/>
            <pc:sldMk cId="2855946007" sldId="325"/>
            <ac:grpSpMk id="82" creationId="{631CAE23-A026-01B4-7E30-C9C2A49409BE}"/>
          </ac:grpSpMkLst>
        </pc:grpChg>
        <pc:graphicFrameChg chg="mod">
          <ac:chgData name="design studio moara" userId="bb76c698d5ed7a70" providerId="LiveId" clId="{5D035FE9-61B1-4071-829D-01697E5EC078}" dt="2024-01-04T01:11:24.125" v="4656"/>
          <ac:graphicFrameMkLst>
            <pc:docMk/>
            <pc:sldMk cId="2855946007" sldId="325"/>
            <ac:graphicFrameMk id="48" creationId="{8788D938-37B4-80F3-0723-F3A04FBB990F}"/>
          </ac:graphicFrameMkLst>
        </pc:graphicFrameChg>
        <pc:graphicFrameChg chg="mod">
          <ac:chgData name="design studio moara" userId="bb76c698d5ed7a70" providerId="LiveId" clId="{5D035FE9-61B1-4071-829D-01697E5EC078}" dt="2024-01-04T01:11:24.125" v="4656"/>
          <ac:graphicFrameMkLst>
            <pc:docMk/>
            <pc:sldMk cId="2855946007" sldId="325"/>
            <ac:graphicFrameMk id="51" creationId="{A003509E-619F-3C91-9817-9E82743D76C8}"/>
          </ac:graphicFrameMkLst>
        </pc:graphicFrameChg>
        <pc:graphicFrameChg chg="mod">
          <ac:chgData name="design studio moara" userId="bb76c698d5ed7a70" providerId="LiveId" clId="{5D035FE9-61B1-4071-829D-01697E5EC078}" dt="2024-01-04T01:11:24.125" v="4656"/>
          <ac:graphicFrameMkLst>
            <pc:docMk/>
            <pc:sldMk cId="2855946007" sldId="325"/>
            <ac:graphicFrameMk id="54" creationId="{4BABF3BD-73FA-FCF4-9B33-649A9457FBBC}"/>
          </ac:graphicFrameMkLst>
        </pc:graphicFrameChg>
        <pc:picChg chg="add mod">
          <ac:chgData name="design studio moara" userId="bb76c698d5ed7a70" providerId="LiveId" clId="{5D035FE9-61B1-4071-829D-01697E5EC078}" dt="2024-01-03T08:24:03.881" v="4475"/>
          <ac:picMkLst>
            <pc:docMk/>
            <pc:sldMk cId="2855946007" sldId="325"/>
            <ac:picMk id="7" creationId="{A30C593A-E604-24FA-CD5B-8459B5C4B4B1}"/>
          </ac:picMkLst>
        </pc:picChg>
        <pc:picChg chg="mod">
          <ac:chgData name="design studio moara" userId="bb76c698d5ed7a70" providerId="LiveId" clId="{5D035FE9-61B1-4071-829D-01697E5EC078}" dt="2024-01-04T01:08:41.622" v="4630"/>
          <ac:picMkLst>
            <pc:docMk/>
            <pc:sldMk cId="2855946007" sldId="325"/>
            <ac:picMk id="35" creationId="{1A978DC7-B81B-F9C7-8FFC-5EB14786D6F0}"/>
          </ac:picMkLst>
        </pc:picChg>
        <pc:picChg chg="add mod">
          <ac:chgData name="design studio moara" userId="bb76c698d5ed7a70" providerId="LiveId" clId="{5D035FE9-61B1-4071-829D-01697E5EC078}" dt="2024-01-04T01:12:00.818" v="4745" actId="1036"/>
          <ac:picMkLst>
            <pc:docMk/>
            <pc:sldMk cId="2855946007" sldId="325"/>
            <ac:picMk id="58" creationId="{6C3AA469-5615-4F80-A7E7-6D21BB5B892C}"/>
          </ac:picMkLst>
        </pc:picChg>
        <pc:picChg chg="add del mod">
          <ac:chgData name="design studio moara" userId="bb76c698d5ed7a70" providerId="LiveId" clId="{5D035FE9-61B1-4071-829D-01697E5EC078}" dt="2024-01-04T01:12:11.570" v="4749" actId="478"/>
          <ac:picMkLst>
            <pc:docMk/>
            <pc:sldMk cId="2855946007" sldId="325"/>
            <ac:picMk id="60" creationId="{3CF007E1-F33A-8D7C-CCF7-05F8504C9F19}"/>
          </ac:picMkLst>
        </pc:picChg>
        <pc:picChg chg="mod">
          <ac:chgData name="design studio moara" userId="bb76c698d5ed7a70" providerId="LiveId" clId="{5D035FE9-61B1-4071-829D-01697E5EC078}" dt="2024-01-04T01:12:56.834" v="4774"/>
          <ac:picMkLst>
            <pc:docMk/>
            <pc:sldMk cId="2855946007" sldId="325"/>
            <ac:picMk id="68" creationId="{53AB3DFF-4A1E-8D41-2462-0EB268B333AD}"/>
          </ac:picMkLst>
        </pc:picChg>
        <pc:picChg chg="add del mod">
          <ac:chgData name="design studio moara" userId="bb76c698d5ed7a70" providerId="LiveId" clId="{5D035FE9-61B1-4071-829D-01697E5EC078}" dt="2024-01-04T01:13:05.484" v="4776" actId="478"/>
          <ac:picMkLst>
            <pc:docMk/>
            <pc:sldMk cId="2855946007" sldId="325"/>
            <ac:picMk id="74" creationId="{5757B81E-E017-C92A-6243-FD9D25980819}"/>
          </ac:picMkLst>
        </pc:picChg>
      </pc:sldChg>
      <pc:sldChg chg="addSp delSp modSp new del mod">
        <pc:chgData name="design studio moara" userId="bb76c698d5ed7a70" providerId="LiveId" clId="{5D035FE9-61B1-4071-829D-01697E5EC078}" dt="2024-01-04T02:55:42.390" v="7497" actId="47"/>
        <pc:sldMkLst>
          <pc:docMk/>
          <pc:sldMk cId="2697957229" sldId="326"/>
        </pc:sldMkLst>
        <pc:spChg chg="add del mod">
          <ac:chgData name="design studio moara" userId="bb76c698d5ed7a70" providerId="LiveId" clId="{5D035FE9-61B1-4071-829D-01697E5EC078}" dt="2024-01-04T01:15:25.012" v="4804" actId="478"/>
          <ac:spMkLst>
            <pc:docMk/>
            <pc:sldMk cId="2697957229" sldId="326"/>
            <ac:spMk id="3" creationId="{50F4BB22-2908-D510-821A-816BB8703EA4}"/>
          </ac:spMkLst>
        </pc:spChg>
        <pc:spChg chg="add mod">
          <ac:chgData name="design studio moara" userId="bb76c698d5ed7a70" providerId="LiveId" clId="{5D035FE9-61B1-4071-829D-01697E5EC078}" dt="2024-01-04T01:15:27.039" v="4805" actId="14100"/>
          <ac:spMkLst>
            <pc:docMk/>
            <pc:sldMk cId="2697957229" sldId="326"/>
            <ac:spMk id="4" creationId="{223C859C-7224-3140-EF15-14CD3CCF5DEA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6" creationId="{A85E953E-6DA2-652A-7F3D-7F66DEDBE2D8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8" creationId="{94BB0BC3-F541-EFE8-B0C7-DDC0965B2A34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9" creationId="{C5B77D1D-5A99-0E06-4859-D84D610D204A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10" creationId="{76188F82-71FB-FAA2-2998-38CC69CFD220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13" creationId="{25A1A896-4D6B-DE81-7FB4-C6C2F0B2A4C4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15" creationId="{7055886E-4FF6-34A1-5103-982100A65027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16" creationId="{18D5F934-59E1-AEE8-1A1F-872ED3430860}"/>
          </ac:spMkLst>
        </pc:spChg>
        <pc:spChg chg="add 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17" creationId="{AB0B7066-E37B-958A-1002-F2291ACEFABC}"/>
          </ac:spMkLst>
        </pc:spChg>
        <pc:spChg chg="add 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18" creationId="{F8EA2690-D54B-E1F9-0B88-F1DDA5A78B89}"/>
          </ac:spMkLst>
        </pc:spChg>
        <pc:spChg chg="add 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19" creationId="{1969857E-58BE-5243-30FB-363B84A5AD71}"/>
          </ac:spMkLst>
        </pc:spChg>
        <pc:spChg chg="add 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20" creationId="{A09D6EAD-DCCF-9A6E-1FCE-E5C519BDEF7C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22" creationId="{E11BEC53-40B0-C2EE-DF6B-CD410D406217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23" creationId="{15717D37-0094-4B1B-48CC-050BA21558DC}"/>
          </ac:spMkLst>
        </pc:spChg>
        <pc:spChg chg="add 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24" creationId="{693D6D40-E5E5-A738-FA0F-C0CA99CCA28A}"/>
          </ac:spMkLst>
        </pc:spChg>
        <pc:spChg chg="add 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25" creationId="{B0F3C3A0-11B1-338A-3206-A66F30898285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27" creationId="{43AA565C-D8E3-EED9-1C43-BB61B89E90B2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28" creationId="{E0673B44-4B6D-B2DD-C1CB-5C886342BAB6}"/>
          </ac:spMkLst>
        </pc:spChg>
        <pc:spChg chg="mod">
          <ac:chgData name="design studio moara" userId="bb76c698d5ed7a70" providerId="LiveId" clId="{5D035FE9-61B1-4071-829D-01697E5EC078}" dt="2024-01-04T01:15:19.034" v="4802"/>
          <ac:spMkLst>
            <pc:docMk/>
            <pc:sldMk cId="2697957229" sldId="326"/>
            <ac:spMk id="32" creationId="{BC374B23-5834-66F4-DA76-E68BF2B5B8AF}"/>
          </ac:spMkLst>
        </pc:spChg>
        <pc:grpChg chg="add mod">
          <ac:chgData name="design studio moara" userId="bb76c698d5ed7a70" providerId="LiveId" clId="{5D035FE9-61B1-4071-829D-01697E5EC078}" dt="2024-01-04T01:15:19.034" v="4802"/>
          <ac:grpSpMkLst>
            <pc:docMk/>
            <pc:sldMk cId="2697957229" sldId="326"/>
            <ac:grpSpMk id="2" creationId="{E12F7089-1906-BE80-27D3-5CEF8CE3A858}"/>
          </ac:grpSpMkLst>
        </pc:grpChg>
        <pc:grpChg chg="mod">
          <ac:chgData name="design studio moara" userId="bb76c698d5ed7a70" providerId="LiveId" clId="{5D035FE9-61B1-4071-829D-01697E5EC078}" dt="2024-01-04T01:15:19.034" v="4802"/>
          <ac:grpSpMkLst>
            <pc:docMk/>
            <pc:sldMk cId="2697957229" sldId="326"/>
            <ac:grpSpMk id="5" creationId="{9403EB1E-0C3F-8228-6825-99B6114F4725}"/>
          </ac:grpSpMkLst>
        </pc:grpChg>
        <pc:grpChg chg="mod">
          <ac:chgData name="design studio moara" userId="bb76c698d5ed7a70" providerId="LiveId" clId="{5D035FE9-61B1-4071-829D-01697E5EC078}" dt="2024-01-04T01:15:19.034" v="4802"/>
          <ac:grpSpMkLst>
            <pc:docMk/>
            <pc:sldMk cId="2697957229" sldId="326"/>
            <ac:grpSpMk id="7" creationId="{FFA0FD4C-4F39-3510-26BA-976D47D0CC78}"/>
          </ac:grpSpMkLst>
        </pc:grpChg>
        <pc:grpChg chg="add mod">
          <ac:chgData name="design studio moara" userId="bb76c698d5ed7a70" providerId="LiveId" clId="{5D035FE9-61B1-4071-829D-01697E5EC078}" dt="2024-01-04T01:15:19.034" v="4802"/>
          <ac:grpSpMkLst>
            <pc:docMk/>
            <pc:sldMk cId="2697957229" sldId="326"/>
            <ac:grpSpMk id="12" creationId="{658DFE73-7BAC-2DE4-9C78-0CD4F05D9042}"/>
          </ac:grpSpMkLst>
        </pc:grpChg>
        <pc:grpChg chg="mod">
          <ac:chgData name="design studio moara" userId="bb76c698d5ed7a70" providerId="LiveId" clId="{5D035FE9-61B1-4071-829D-01697E5EC078}" dt="2024-01-04T01:15:19.034" v="4802"/>
          <ac:grpSpMkLst>
            <pc:docMk/>
            <pc:sldMk cId="2697957229" sldId="326"/>
            <ac:grpSpMk id="14" creationId="{C5894942-143B-E36A-A579-09CC09A9C562}"/>
          </ac:grpSpMkLst>
        </pc:grpChg>
        <pc:grpChg chg="add mod">
          <ac:chgData name="design studio moara" userId="bb76c698d5ed7a70" providerId="LiveId" clId="{5D035FE9-61B1-4071-829D-01697E5EC078}" dt="2024-01-04T01:15:19.034" v="4802"/>
          <ac:grpSpMkLst>
            <pc:docMk/>
            <pc:sldMk cId="2697957229" sldId="326"/>
            <ac:grpSpMk id="21" creationId="{26EA78D4-8558-C4F2-9A4B-247FD8C2605E}"/>
          </ac:grpSpMkLst>
        </pc:grpChg>
        <pc:grpChg chg="add mod">
          <ac:chgData name="design studio moara" userId="bb76c698d5ed7a70" providerId="LiveId" clId="{5D035FE9-61B1-4071-829D-01697E5EC078}" dt="2024-01-04T01:15:19.034" v="4802"/>
          <ac:grpSpMkLst>
            <pc:docMk/>
            <pc:sldMk cId="2697957229" sldId="326"/>
            <ac:grpSpMk id="26" creationId="{E43A2C66-752B-CE84-E598-55F7DC6A715F}"/>
          </ac:grpSpMkLst>
        </pc:grpChg>
        <pc:grpChg chg="add mod">
          <ac:chgData name="design studio moara" userId="bb76c698d5ed7a70" providerId="LiveId" clId="{5D035FE9-61B1-4071-829D-01697E5EC078}" dt="2024-01-04T01:15:19.034" v="4802"/>
          <ac:grpSpMkLst>
            <pc:docMk/>
            <pc:sldMk cId="2697957229" sldId="326"/>
            <ac:grpSpMk id="31" creationId="{FAFA498D-FF4A-F9D9-04D8-3AE8729A01C6}"/>
          </ac:grpSpMkLst>
        </pc:grpChg>
        <pc:picChg chg="mod">
          <ac:chgData name="design studio moara" userId="bb76c698d5ed7a70" providerId="LiveId" clId="{5D035FE9-61B1-4071-829D-01697E5EC078}" dt="2024-01-04T01:15:19.034" v="4802"/>
          <ac:picMkLst>
            <pc:docMk/>
            <pc:sldMk cId="2697957229" sldId="326"/>
            <ac:picMk id="11" creationId="{99C2E102-22A2-4B67-7492-FCE22588B593}"/>
          </ac:picMkLst>
        </pc:picChg>
        <pc:picChg chg="add mod">
          <ac:chgData name="design studio moara" userId="bb76c698d5ed7a70" providerId="LiveId" clId="{5D035FE9-61B1-4071-829D-01697E5EC078}" dt="2024-01-04T01:15:19.034" v="4802"/>
          <ac:picMkLst>
            <pc:docMk/>
            <pc:sldMk cId="2697957229" sldId="326"/>
            <ac:picMk id="29" creationId="{690703D1-03F4-7E4B-A006-612823BC6B6E}"/>
          </ac:picMkLst>
        </pc:picChg>
        <pc:picChg chg="add mod">
          <ac:chgData name="design studio moara" userId="bb76c698d5ed7a70" providerId="LiveId" clId="{5D035FE9-61B1-4071-829D-01697E5EC078}" dt="2024-01-04T01:15:19.034" v="4802"/>
          <ac:picMkLst>
            <pc:docMk/>
            <pc:sldMk cId="2697957229" sldId="326"/>
            <ac:picMk id="30" creationId="{339E56D5-8676-F812-A71E-544AC365B44F}"/>
          </ac:picMkLst>
        </pc:picChg>
        <pc:picChg chg="mod">
          <ac:chgData name="design studio moara" userId="bb76c698d5ed7a70" providerId="LiveId" clId="{5D035FE9-61B1-4071-829D-01697E5EC078}" dt="2024-01-04T01:15:19.034" v="4802"/>
          <ac:picMkLst>
            <pc:docMk/>
            <pc:sldMk cId="2697957229" sldId="326"/>
            <ac:picMk id="33" creationId="{FEA4A0D3-55DB-5EB1-AB82-A4EA286AE296}"/>
          </ac:picMkLst>
        </pc:picChg>
      </pc:sldChg>
      <pc:sldChg chg="addSp delSp new del mod">
        <pc:chgData name="design studio moara" userId="bb76c698d5ed7a70" providerId="LiveId" clId="{5D035FE9-61B1-4071-829D-01697E5EC078}" dt="2024-01-04T03:49:48.830" v="8552" actId="47"/>
        <pc:sldMkLst>
          <pc:docMk/>
          <pc:sldMk cId="2149577938" sldId="327"/>
        </pc:sldMkLst>
        <pc:spChg chg="add del">
          <ac:chgData name="design studio moara" userId="bb76c698d5ed7a70" providerId="LiveId" clId="{5D035FE9-61B1-4071-829D-01697E5EC078}" dt="2024-01-04T02:59:17.159" v="7532" actId="478"/>
          <ac:spMkLst>
            <pc:docMk/>
            <pc:sldMk cId="2149577938" sldId="327"/>
            <ac:spMk id="3" creationId="{5C3F5046-4B1A-C331-A3DF-B29F0E668B55}"/>
          </ac:spMkLst>
        </pc:spChg>
      </pc:sldChg>
      <pc:sldChg chg="addSp new del mod">
        <pc:chgData name="design studio moara" userId="bb76c698d5ed7a70" providerId="LiveId" clId="{5D035FE9-61B1-4071-829D-01697E5EC078}" dt="2024-01-04T03:49:48.830" v="8552" actId="47"/>
        <pc:sldMkLst>
          <pc:docMk/>
          <pc:sldMk cId="1642474693" sldId="328"/>
        </pc:sldMkLst>
        <pc:spChg chg="add">
          <ac:chgData name="design studio moara" userId="bb76c698d5ed7a70" providerId="LiveId" clId="{5D035FE9-61B1-4071-829D-01697E5EC078}" dt="2024-01-03T08:18:59.762" v="4352" actId="22"/>
          <ac:spMkLst>
            <pc:docMk/>
            <pc:sldMk cId="1642474693" sldId="328"/>
            <ac:spMk id="3" creationId="{945AB832-5D4C-916B-3712-399268C66DE7}"/>
          </ac:spMkLst>
        </pc:spChg>
      </pc:sldChg>
      <pc:sldChg chg="addSp delSp modSp add del mod">
        <pc:chgData name="design studio moara" userId="bb76c698d5ed7a70" providerId="LiveId" clId="{5D035FE9-61B1-4071-829D-01697E5EC078}" dt="2024-01-04T01:41:34.423" v="5643" actId="47"/>
        <pc:sldMkLst>
          <pc:docMk/>
          <pc:sldMk cId="155778948" sldId="329"/>
        </pc:sldMkLst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5" creationId="{F28E83EE-279F-146F-C4AE-0FFCEFBA8FA3}"/>
          </ac:spMkLst>
        </pc:spChg>
        <pc:spChg chg="add del mod">
          <ac:chgData name="design studio moara" userId="bb76c698d5ed7a70" providerId="LiveId" clId="{5D035FE9-61B1-4071-829D-01697E5EC078}" dt="2024-01-04T01:19:24.355" v="4949" actId="478"/>
          <ac:spMkLst>
            <pc:docMk/>
            <pc:sldMk cId="155778948" sldId="329"/>
            <ac:spMk id="6" creationId="{89F09E6D-A6A4-DDAE-3534-4D49CA8AA5F4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9" creationId="{855C9ABA-E0A9-F4EE-9DD2-3F57A5BDEBA8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10" creationId="{B5FDF29A-AD65-B7D3-1FF9-18006BCC7B8B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11" creationId="{D3410092-6794-0C2C-2527-40EE01EED755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14" creationId="{6BBCA912-FF35-EB85-DCB5-FF9871CFBCC3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16" creationId="{0BD7CE8E-429E-0B9D-3F09-43314100BAC1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17" creationId="{FABEA867-3435-0F1E-F86F-F6E8F09FBE62}"/>
          </ac:spMkLst>
        </pc:spChg>
        <pc:spChg chg="add del mod">
          <ac:chgData name="design studio moara" userId="bb76c698d5ed7a70" providerId="LiveId" clId="{5D035FE9-61B1-4071-829D-01697E5EC078}" dt="2024-01-04T01:15:11.263" v="4800"/>
          <ac:spMkLst>
            <pc:docMk/>
            <pc:sldMk cId="155778948" sldId="329"/>
            <ac:spMk id="18" creationId="{BACC9DBE-AD88-7308-BC85-0D46041BDD46}"/>
          </ac:spMkLst>
        </pc:spChg>
        <pc:spChg chg="add del mod">
          <ac:chgData name="design studio moara" userId="bb76c698d5ed7a70" providerId="LiveId" clId="{5D035FE9-61B1-4071-829D-01697E5EC078}" dt="2024-01-04T01:15:11.263" v="4800"/>
          <ac:spMkLst>
            <pc:docMk/>
            <pc:sldMk cId="155778948" sldId="329"/>
            <ac:spMk id="19" creationId="{D7023CEE-0583-C62F-D570-6634C17037AA}"/>
          </ac:spMkLst>
        </pc:spChg>
        <pc:spChg chg="add del mod">
          <ac:chgData name="design studio moara" userId="bb76c698d5ed7a70" providerId="LiveId" clId="{5D035FE9-61B1-4071-829D-01697E5EC078}" dt="2024-01-04T01:15:11.263" v="4800"/>
          <ac:spMkLst>
            <pc:docMk/>
            <pc:sldMk cId="155778948" sldId="329"/>
            <ac:spMk id="20" creationId="{C422F599-E90A-C574-F671-0851E5F06D3B}"/>
          </ac:spMkLst>
        </pc:spChg>
        <pc:spChg chg="add del mod">
          <ac:chgData name="design studio moara" userId="bb76c698d5ed7a70" providerId="LiveId" clId="{5D035FE9-61B1-4071-829D-01697E5EC078}" dt="2024-01-04T01:15:11.263" v="4800"/>
          <ac:spMkLst>
            <pc:docMk/>
            <pc:sldMk cId="155778948" sldId="329"/>
            <ac:spMk id="21" creationId="{ED8CC09E-C23D-57FA-C998-0064B8DCC4B3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23" creationId="{88759D88-6010-11CE-252C-F4C80E21F9D7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24" creationId="{9375F286-8B60-99BE-D16B-FA24939FF139}"/>
          </ac:spMkLst>
        </pc:spChg>
        <pc:spChg chg="add del mod">
          <ac:chgData name="design studio moara" userId="bb76c698d5ed7a70" providerId="LiveId" clId="{5D035FE9-61B1-4071-829D-01697E5EC078}" dt="2024-01-04T01:15:11.263" v="4800"/>
          <ac:spMkLst>
            <pc:docMk/>
            <pc:sldMk cId="155778948" sldId="329"/>
            <ac:spMk id="25" creationId="{A9A47244-5AC3-5363-6647-1857B6CEE732}"/>
          </ac:spMkLst>
        </pc:spChg>
        <pc:spChg chg="add del mod">
          <ac:chgData name="design studio moara" userId="bb76c698d5ed7a70" providerId="LiveId" clId="{5D035FE9-61B1-4071-829D-01697E5EC078}" dt="2024-01-04T01:15:11.263" v="4800"/>
          <ac:spMkLst>
            <pc:docMk/>
            <pc:sldMk cId="155778948" sldId="329"/>
            <ac:spMk id="26" creationId="{FBE656BA-4E90-4933-57B0-2535378EE00B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28" creationId="{DC5F5459-4D31-3A2D-9C54-0615E5623918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29" creationId="{70E3C45E-4AFF-A2BD-C6E1-CAD88A11A071}"/>
          </ac:spMkLst>
        </pc:spChg>
        <pc:spChg chg="mod">
          <ac:chgData name="design studio moara" userId="bb76c698d5ed7a70" providerId="LiveId" clId="{5D035FE9-61B1-4071-829D-01697E5EC078}" dt="2024-01-04T01:15:09.886" v="4799"/>
          <ac:spMkLst>
            <pc:docMk/>
            <pc:sldMk cId="155778948" sldId="329"/>
            <ac:spMk id="33" creationId="{42113D3F-36F4-7E38-DAA0-EA33D5C3FCB3}"/>
          </ac:spMkLst>
        </pc:spChg>
        <pc:spChg chg="mod">
          <ac:chgData name="design studio moara" userId="bb76c698d5ed7a70" providerId="LiveId" clId="{5D035FE9-61B1-4071-829D-01697E5EC078}" dt="2024-01-04T01:17:39.259" v="4871"/>
          <ac:spMkLst>
            <pc:docMk/>
            <pc:sldMk cId="155778948" sldId="329"/>
            <ac:spMk id="38" creationId="{72803FB8-8F35-37FE-36F1-900EB5E25BC0}"/>
          </ac:spMkLst>
        </pc:spChg>
        <pc:spChg chg="mod">
          <ac:chgData name="design studio moara" userId="bb76c698d5ed7a70" providerId="LiveId" clId="{5D035FE9-61B1-4071-829D-01697E5EC078}" dt="2024-01-04T01:17:47.104" v="4880"/>
          <ac:spMkLst>
            <pc:docMk/>
            <pc:sldMk cId="155778948" sldId="329"/>
            <ac:spMk id="41" creationId="{C9123B4A-6449-F6FE-15AE-86342BD31326}"/>
          </ac:spMkLst>
        </pc:spChg>
        <pc:spChg chg="del mod topLvl">
          <ac:chgData name="design studio moara" userId="bb76c698d5ed7a70" providerId="LiveId" clId="{5D035FE9-61B1-4071-829D-01697E5EC078}" dt="2024-01-04T01:18:23.707" v="4913" actId="478"/>
          <ac:spMkLst>
            <pc:docMk/>
            <pc:sldMk cId="155778948" sldId="329"/>
            <ac:spMk id="43" creationId="{69594A40-D0BD-41AB-82B7-414570DB8D93}"/>
          </ac:spMkLst>
        </pc:spChg>
        <pc:spChg chg="add del mod topLvl">
          <ac:chgData name="design studio moara" userId="bb76c698d5ed7a70" providerId="LiveId" clId="{5D035FE9-61B1-4071-829D-01697E5EC078}" dt="2024-01-04T01:19:57.905" v="4957" actId="1035"/>
          <ac:spMkLst>
            <pc:docMk/>
            <pc:sldMk cId="155778948" sldId="329"/>
            <ac:spMk id="45" creationId="{A8D08C12-D49B-3130-4E38-3870196B9875}"/>
          </ac:spMkLst>
        </pc:spChg>
        <pc:spChg chg="mod">
          <ac:chgData name="design studio moara" userId="bb76c698d5ed7a70" providerId="LiveId" clId="{5D035FE9-61B1-4071-829D-01697E5EC078}" dt="2024-01-04T01:20:17.217" v="4960" actId="14100"/>
          <ac:spMkLst>
            <pc:docMk/>
            <pc:sldMk cId="155778948" sldId="329"/>
            <ac:spMk id="46" creationId="{2BD56FF9-6FFC-FA53-DFD2-65B906774D16}"/>
          </ac:spMkLst>
        </pc:spChg>
        <pc:spChg chg="mod topLvl">
          <ac:chgData name="design studio moara" userId="bb76c698d5ed7a70" providerId="LiveId" clId="{5D035FE9-61B1-4071-829D-01697E5EC078}" dt="2024-01-04T01:17:38.444" v="4870" actId="164"/>
          <ac:spMkLst>
            <pc:docMk/>
            <pc:sldMk cId="155778948" sldId="329"/>
            <ac:spMk id="49" creationId="{8D71A849-1BDE-8543-B268-5EBA45843840}"/>
          </ac:spMkLst>
        </pc:spChg>
        <pc:spChg chg="mod">
          <ac:chgData name="design studio moara" userId="bb76c698d5ed7a70" providerId="LiveId" clId="{5D035FE9-61B1-4071-829D-01697E5EC078}" dt="2024-01-04T01:16:51.454" v="4856" actId="165"/>
          <ac:spMkLst>
            <pc:docMk/>
            <pc:sldMk cId="155778948" sldId="329"/>
            <ac:spMk id="52" creationId="{186DD90F-BC53-9542-EF89-5C75A82BBE3E}"/>
          </ac:spMkLst>
        </pc:spChg>
        <pc:spChg chg="mod">
          <ac:chgData name="design studio moara" userId="bb76c698d5ed7a70" providerId="LiveId" clId="{5D035FE9-61B1-4071-829D-01697E5EC078}" dt="2024-01-04T01:16:51.454" v="4856" actId="165"/>
          <ac:spMkLst>
            <pc:docMk/>
            <pc:sldMk cId="155778948" sldId="329"/>
            <ac:spMk id="55" creationId="{DA4A943F-43E6-A245-2B5A-A9C924E455DC}"/>
          </ac:spMkLst>
        </pc:spChg>
        <pc:spChg chg="del">
          <ac:chgData name="design studio moara" userId="bb76c698d5ed7a70" providerId="LiveId" clId="{5D035FE9-61B1-4071-829D-01697E5EC078}" dt="2024-01-04T01:15:04.631" v="4798" actId="478"/>
          <ac:spMkLst>
            <pc:docMk/>
            <pc:sldMk cId="155778948" sldId="329"/>
            <ac:spMk id="57" creationId="{8A472838-3B27-489B-9DD8-1850C9DBEB42}"/>
          </ac:spMkLst>
        </pc:spChg>
        <pc:spChg chg="del mod topLvl">
          <ac:chgData name="design studio moara" userId="bb76c698d5ed7a70" providerId="LiveId" clId="{5D035FE9-61B1-4071-829D-01697E5EC078}" dt="2024-01-04T01:18:25.562" v="4914" actId="478"/>
          <ac:spMkLst>
            <pc:docMk/>
            <pc:sldMk cId="155778948" sldId="329"/>
            <ac:spMk id="59" creationId="{F72F8C67-4A14-B9ED-672D-2D0D257A964C}"/>
          </ac:spMkLst>
        </pc:spChg>
        <pc:spChg chg="mod">
          <ac:chgData name="design studio moara" userId="bb76c698d5ed7a70" providerId="LiveId" clId="{5D035FE9-61B1-4071-829D-01697E5EC078}" dt="2024-01-04T01:19:10.953" v="4943"/>
          <ac:spMkLst>
            <pc:docMk/>
            <pc:sldMk cId="155778948" sldId="329"/>
            <ac:spMk id="61" creationId="{0BB9CA92-A112-F2E9-5C68-4A49411A04EE}"/>
          </ac:spMkLst>
        </pc:spChg>
        <pc:spChg chg="mod">
          <ac:chgData name="design studio moara" userId="bb76c698d5ed7a70" providerId="LiveId" clId="{5D035FE9-61B1-4071-829D-01697E5EC078}" dt="2024-01-04T01:19:10.953" v="4943"/>
          <ac:spMkLst>
            <pc:docMk/>
            <pc:sldMk cId="155778948" sldId="329"/>
            <ac:spMk id="63" creationId="{B4FB67E6-9A89-4FE6-F007-61D429BA1923}"/>
          </ac:spMkLst>
        </pc:spChg>
        <pc:spChg chg="mod">
          <ac:chgData name="design studio moara" userId="bb76c698d5ed7a70" providerId="LiveId" clId="{5D035FE9-61B1-4071-829D-01697E5EC078}" dt="2024-01-04T01:19:10.953" v="4943"/>
          <ac:spMkLst>
            <pc:docMk/>
            <pc:sldMk cId="155778948" sldId="329"/>
            <ac:spMk id="64" creationId="{AF396001-0889-CEA3-54D0-86395B33978E}"/>
          </ac:spMkLst>
        </pc:spChg>
        <pc:spChg chg="add del mod">
          <ac:chgData name="design studio moara" userId="bb76c698d5ed7a70" providerId="LiveId" clId="{5D035FE9-61B1-4071-829D-01697E5EC078}" dt="2024-01-04T01:19:25.763" v="4950"/>
          <ac:spMkLst>
            <pc:docMk/>
            <pc:sldMk cId="155778948" sldId="329"/>
            <ac:spMk id="65" creationId="{246704A7-E52A-F790-6F0E-9C1697892EEA}"/>
          </ac:spMkLst>
        </pc:spChg>
        <pc:spChg chg="add del mod">
          <ac:chgData name="design studio moara" userId="bb76c698d5ed7a70" providerId="LiveId" clId="{5D035FE9-61B1-4071-829D-01697E5EC078}" dt="2024-01-04T01:19:25.763" v="4950"/>
          <ac:spMkLst>
            <pc:docMk/>
            <pc:sldMk cId="155778948" sldId="329"/>
            <ac:spMk id="66" creationId="{E6D62DD0-24C3-B6E3-7AB4-003B3EF8664E}"/>
          </ac:spMkLst>
        </pc:spChg>
        <pc:spChg chg="add del mod">
          <ac:chgData name="design studio moara" userId="bb76c698d5ed7a70" providerId="LiveId" clId="{5D035FE9-61B1-4071-829D-01697E5EC078}" dt="2024-01-04T01:19:25.763" v="4950"/>
          <ac:spMkLst>
            <pc:docMk/>
            <pc:sldMk cId="155778948" sldId="329"/>
            <ac:spMk id="67" creationId="{9DE3C8E8-E097-D904-AD91-ECE8E73F7AC9}"/>
          </ac:spMkLst>
        </pc:spChg>
        <pc:spChg chg="add del mod">
          <ac:chgData name="design studio moara" userId="bb76c698d5ed7a70" providerId="LiveId" clId="{5D035FE9-61B1-4071-829D-01697E5EC078}" dt="2024-01-04T01:19:48.076" v="4954" actId="478"/>
          <ac:spMkLst>
            <pc:docMk/>
            <pc:sldMk cId="155778948" sldId="329"/>
            <ac:spMk id="70" creationId="{B954D308-0CA9-E557-9921-914B13BC1C29}"/>
          </ac:spMkLst>
        </pc:spChg>
        <pc:spChg chg="mod">
          <ac:chgData name="design studio moara" userId="bb76c698d5ed7a70" providerId="LiveId" clId="{5D035FE9-61B1-4071-829D-01697E5EC078}" dt="2024-01-04T01:15:39.407" v="4806" actId="207"/>
          <ac:spMkLst>
            <pc:docMk/>
            <pc:sldMk cId="155778948" sldId="329"/>
            <ac:spMk id="78" creationId="{D0907173-1AB5-03B4-9F59-6CDFAC90202E}"/>
          </ac:spMkLst>
        </pc:spChg>
        <pc:spChg chg="mod">
          <ac:chgData name="design studio moara" userId="bb76c698d5ed7a70" providerId="LiveId" clId="{5D035FE9-61B1-4071-829D-01697E5EC078}" dt="2024-01-04T01:15:39.407" v="4806" actId="207"/>
          <ac:spMkLst>
            <pc:docMk/>
            <pc:sldMk cId="155778948" sldId="329"/>
            <ac:spMk id="79" creationId="{18B1BD77-0652-DD6F-0A8D-AE026725AE27}"/>
          </ac:spMkLst>
        </pc:spChg>
        <pc:spChg chg="mod">
          <ac:chgData name="design studio moara" userId="bb76c698d5ed7a70" providerId="LiveId" clId="{5D035FE9-61B1-4071-829D-01697E5EC078}" dt="2024-01-04T01:15:41.829" v="4807" actId="207"/>
          <ac:spMkLst>
            <pc:docMk/>
            <pc:sldMk cId="155778948" sldId="329"/>
            <ac:spMk id="83" creationId="{A62DA899-0F2B-2CF7-BB41-BD4853DD79EC}"/>
          </ac:spMkLst>
        </pc:spChg>
        <pc:spChg chg="mod">
          <ac:chgData name="design studio moara" userId="bb76c698d5ed7a70" providerId="LiveId" clId="{5D035FE9-61B1-4071-829D-01697E5EC078}" dt="2024-01-04T01:15:41.829" v="4807" actId="207"/>
          <ac:spMkLst>
            <pc:docMk/>
            <pc:sldMk cId="155778948" sldId="329"/>
            <ac:spMk id="84" creationId="{D7254F73-C901-C63E-A4A2-80D33B744F2D}"/>
          </ac:spMkLst>
        </pc:spChg>
        <pc:spChg chg="mod">
          <ac:chgData name="design studio moara" userId="bb76c698d5ed7a70" providerId="LiveId" clId="{5D035FE9-61B1-4071-829D-01697E5EC078}" dt="2024-01-04T01:20:10.605" v="4959" actId="207"/>
          <ac:spMkLst>
            <pc:docMk/>
            <pc:sldMk cId="155778948" sldId="329"/>
            <ac:spMk id="85" creationId="{D4C2CC0A-2C16-7436-01D0-B2345D327701}"/>
          </ac:spMkLst>
        </pc:spChg>
        <pc:grpChg chg="add del mod">
          <ac:chgData name="design studio moara" userId="bb76c698d5ed7a70" providerId="LiveId" clId="{5D035FE9-61B1-4071-829D-01697E5EC078}" dt="2024-01-04T01:15:11.263" v="4800"/>
          <ac:grpSpMkLst>
            <pc:docMk/>
            <pc:sldMk cId="155778948" sldId="329"/>
            <ac:grpSpMk id="3" creationId="{E4B8D90E-612F-9C32-6372-84F9AAFD247E}"/>
          </ac:grpSpMkLst>
        </pc:grpChg>
        <pc:grpChg chg="mod">
          <ac:chgData name="design studio moara" userId="bb76c698d5ed7a70" providerId="LiveId" clId="{5D035FE9-61B1-4071-829D-01697E5EC078}" dt="2024-01-04T01:15:09.886" v="4799"/>
          <ac:grpSpMkLst>
            <pc:docMk/>
            <pc:sldMk cId="155778948" sldId="329"/>
            <ac:grpSpMk id="4" creationId="{B8520DD2-0210-5EF9-AFEF-CFE4F294C316}"/>
          </ac:grpSpMkLst>
        </pc:grpChg>
        <pc:grpChg chg="mod">
          <ac:chgData name="design studio moara" userId="bb76c698d5ed7a70" providerId="LiveId" clId="{5D035FE9-61B1-4071-829D-01697E5EC078}" dt="2024-01-04T01:15:09.886" v="4799"/>
          <ac:grpSpMkLst>
            <pc:docMk/>
            <pc:sldMk cId="155778948" sldId="329"/>
            <ac:grpSpMk id="8" creationId="{EBD82175-151B-3E7D-08D4-0DF8DD42A2E7}"/>
          </ac:grpSpMkLst>
        </pc:grpChg>
        <pc:grpChg chg="add del mod">
          <ac:chgData name="design studio moara" userId="bb76c698d5ed7a70" providerId="LiveId" clId="{5D035FE9-61B1-4071-829D-01697E5EC078}" dt="2024-01-04T01:15:11.263" v="4800"/>
          <ac:grpSpMkLst>
            <pc:docMk/>
            <pc:sldMk cId="155778948" sldId="329"/>
            <ac:grpSpMk id="13" creationId="{5CB0B436-7F97-2064-D0A9-9840883F63C7}"/>
          </ac:grpSpMkLst>
        </pc:grpChg>
        <pc:grpChg chg="mod">
          <ac:chgData name="design studio moara" userId="bb76c698d5ed7a70" providerId="LiveId" clId="{5D035FE9-61B1-4071-829D-01697E5EC078}" dt="2024-01-04T01:15:09.886" v="4799"/>
          <ac:grpSpMkLst>
            <pc:docMk/>
            <pc:sldMk cId="155778948" sldId="329"/>
            <ac:grpSpMk id="15" creationId="{85744880-9E81-AC81-BC11-BA851E00E786}"/>
          </ac:grpSpMkLst>
        </pc:grpChg>
        <pc:grpChg chg="add del mod">
          <ac:chgData name="design studio moara" userId="bb76c698d5ed7a70" providerId="LiveId" clId="{5D035FE9-61B1-4071-829D-01697E5EC078}" dt="2024-01-04T01:15:11.263" v="4800"/>
          <ac:grpSpMkLst>
            <pc:docMk/>
            <pc:sldMk cId="155778948" sldId="329"/>
            <ac:grpSpMk id="22" creationId="{C5C6F1CB-A932-54C8-E188-CA7B88832722}"/>
          </ac:grpSpMkLst>
        </pc:grpChg>
        <pc:grpChg chg="add del mod">
          <ac:chgData name="design studio moara" userId="bb76c698d5ed7a70" providerId="LiveId" clId="{5D035FE9-61B1-4071-829D-01697E5EC078}" dt="2024-01-04T01:15:11.263" v="4800"/>
          <ac:grpSpMkLst>
            <pc:docMk/>
            <pc:sldMk cId="155778948" sldId="329"/>
            <ac:grpSpMk id="27" creationId="{9392E457-BAE0-2907-3AB9-0FD336C2AB2E}"/>
          </ac:grpSpMkLst>
        </pc:grpChg>
        <pc:grpChg chg="add del mod">
          <ac:chgData name="design studio moara" userId="bb76c698d5ed7a70" providerId="LiveId" clId="{5D035FE9-61B1-4071-829D-01697E5EC078}" dt="2024-01-04T01:15:11.263" v="4800"/>
          <ac:grpSpMkLst>
            <pc:docMk/>
            <pc:sldMk cId="155778948" sldId="329"/>
            <ac:grpSpMk id="32" creationId="{AA009401-4CAF-8BF3-9E45-A0A6ECDBB610}"/>
          </ac:grpSpMkLst>
        </pc:grpChg>
        <pc:grpChg chg="add mod">
          <ac:chgData name="design studio moara" userId="bb76c698d5ed7a70" providerId="LiveId" clId="{5D035FE9-61B1-4071-829D-01697E5EC078}" dt="2024-01-04T01:20:30.216" v="4993" actId="1037"/>
          <ac:grpSpMkLst>
            <pc:docMk/>
            <pc:sldMk cId="155778948" sldId="329"/>
            <ac:grpSpMk id="35" creationId="{0078DC8F-D082-C4B2-511C-28DC026FF2BB}"/>
          </ac:grpSpMkLst>
        </pc:grpChg>
        <pc:grpChg chg="add mod">
          <ac:chgData name="design studio moara" userId="bb76c698d5ed7a70" providerId="LiveId" clId="{5D035FE9-61B1-4071-829D-01697E5EC078}" dt="2024-01-04T01:20:30.216" v="4993" actId="1037"/>
          <ac:grpSpMkLst>
            <pc:docMk/>
            <pc:sldMk cId="155778948" sldId="329"/>
            <ac:grpSpMk id="36" creationId="{7E1F845E-08BF-5635-482B-2EA7B57E508C}"/>
          </ac:grpSpMkLst>
        </pc:grpChg>
        <pc:grpChg chg="add mod">
          <ac:chgData name="design studio moara" userId="bb76c698d5ed7a70" providerId="LiveId" clId="{5D035FE9-61B1-4071-829D-01697E5EC078}" dt="2024-01-04T01:20:30.216" v="4993" actId="1037"/>
          <ac:grpSpMkLst>
            <pc:docMk/>
            <pc:sldMk cId="155778948" sldId="329"/>
            <ac:grpSpMk id="39" creationId="{56F7E166-F620-38E5-E840-EE617027DDC6}"/>
          </ac:grpSpMkLst>
        </pc:grpChg>
        <pc:grpChg chg="add del mod">
          <ac:chgData name="design studio moara" userId="bb76c698d5ed7a70" providerId="LiveId" clId="{5D035FE9-61B1-4071-829D-01697E5EC078}" dt="2024-01-04T01:18:23.707" v="4913" actId="478"/>
          <ac:grpSpMkLst>
            <pc:docMk/>
            <pc:sldMk cId="155778948" sldId="329"/>
            <ac:grpSpMk id="42" creationId="{AA54BA8D-A8E1-070A-C4AE-7EFB320A738F}"/>
          </ac:grpSpMkLst>
        </pc:grpChg>
        <pc:grpChg chg="del mod topLvl">
          <ac:chgData name="design studio moara" userId="bb76c698d5ed7a70" providerId="LiveId" clId="{5D035FE9-61B1-4071-829D-01697E5EC078}" dt="2024-01-04T01:18:25.562" v="4914" actId="478"/>
          <ac:grpSpMkLst>
            <pc:docMk/>
            <pc:sldMk cId="155778948" sldId="329"/>
            <ac:grpSpMk id="44" creationId="{924604F4-15A7-3A77-F5FA-558D3BBFC905}"/>
          </ac:grpSpMkLst>
        </pc:grpChg>
        <pc:grpChg chg="del mod topLvl">
          <ac:chgData name="design studio moara" userId="bb76c698d5ed7a70" providerId="LiveId" clId="{5D035FE9-61B1-4071-829D-01697E5EC078}" dt="2024-01-04T01:17:00.783" v="4858" actId="165"/>
          <ac:grpSpMkLst>
            <pc:docMk/>
            <pc:sldMk cId="155778948" sldId="329"/>
            <ac:grpSpMk id="47" creationId="{2F586607-8B26-9331-8BD0-7D1EA101C384}"/>
          </ac:grpSpMkLst>
        </pc:grpChg>
        <pc:grpChg chg="del mod topLvl">
          <ac:chgData name="design studio moara" userId="bb76c698d5ed7a70" providerId="LiveId" clId="{5D035FE9-61B1-4071-829D-01697E5EC078}" dt="2024-01-04T01:16:53.766" v="4857" actId="478"/>
          <ac:grpSpMkLst>
            <pc:docMk/>
            <pc:sldMk cId="155778948" sldId="329"/>
            <ac:grpSpMk id="50" creationId="{783AB34C-12B7-4744-CA08-E71E25EC73B0}"/>
          </ac:grpSpMkLst>
        </pc:grpChg>
        <pc:grpChg chg="del mod topLvl">
          <ac:chgData name="design studio moara" userId="bb76c698d5ed7a70" providerId="LiveId" clId="{5D035FE9-61B1-4071-829D-01697E5EC078}" dt="2024-01-04T01:16:53.766" v="4857" actId="478"/>
          <ac:grpSpMkLst>
            <pc:docMk/>
            <pc:sldMk cId="155778948" sldId="329"/>
            <ac:grpSpMk id="53" creationId="{3A1901BD-8589-0045-4EC9-EFD21568F7FC}"/>
          </ac:grpSpMkLst>
        </pc:grpChg>
        <pc:grpChg chg="del mod">
          <ac:chgData name="design studio moara" userId="bb76c698d5ed7a70" providerId="LiveId" clId="{5D035FE9-61B1-4071-829D-01697E5EC078}" dt="2024-01-04T01:16:51.454" v="4856" actId="165"/>
          <ac:grpSpMkLst>
            <pc:docMk/>
            <pc:sldMk cId="155778948" sldId="329"/>
            <ac:grpSpMk id="56" creationId="{E5144E3B-94F5-BF67-2597-16CF49624FFB}"/>
          </ac:grpSpMkLst>
        </pc:grpChg>
        <pc:grpChg chg="add del mod">
          <ac:chgData name="design studio moara" userId="bb76c698d5ed7a70" providerId="LiveId" clId="{5D035FE9-61B1-4071-829D-01697E5EC078}" dt="2024-01-04T01:19:25.763" v="4950"/>
          <ac:grpSpMkLst>
            <pc:docMk/>
            <pc:sldMk cId="155778948" sldId="329"/>
            <ac:grpSpMk id="60" creationId="{1369AA85-A2E2-F2E4-AE1C-16B3BEF7F2D1}"/>
          </ac:grpSpMkLst>
        </pc:grpChg>
        <pc:grpChg chg="mod">
          <ac:chgData name="design studio moara" userId="bb76c698d5ed7a70" providerId="LiveId" clId="{5D035FE9-61B1-4071-829D-01697E5EC078}" dt="2024-01-04T01:19:10.953" v="4943"/>
          <ac:grpSpMkLst>
            <pc:docMk/>
            <pc:sldMk cId="155778948" sldId="329"/>
            <ac:grpSpMk id="62" creationId="{B9A6EB35-2974-01F5-E91F-4533676845E6}"/>
          </ac:grpSpMkLst>
        </pc:grpChg>
        <pc:grpChg chg="mod">
          <ac:chgData name="design studio moara" userId="bb76c698d5ed7a70" providerId="LiveId" clId="{5D035FE9-61B1-4071-829D-01697E5EC078}" dt="2024-01-04T01:18:07.334" v="4910" actId="1037"/>
          <ac:grpSpMkLst>
            <pc:docMk/>
            <pc:sldMk cId="155778948" sldId="329"/>
            <ac:grpSpMk id="75" creationId="{8813305F-5E95-9673-3F91-BBC5C4A6C8E5}"/>
          </ac:grpSpMkLst>
        </pc:grpChg>
        <pc:grpChg chg="mod">
          <ac:chgData name="design studio moara" userId="bb76c698d5ed7a70" providerId="LiveId" clId="{5D035FE9-61B1-4071-829D-01697E5EC078}" dt="2024-01-04T01:18:07.334" v="4910" actId="1037"/>
          <ac:grpSpMkLst>
            <pc:docMk/>
            <pc:sldMk cId="155778948" sldId="329"/>
            <ac:grpSpMk id="80" creationId="{09EB7706-869A-DDA1-5CB4-DA65A94A28A5}"/>
          </ac:grpSpMkLst>
        </pc:grpChg>
        <pc:graphicFrameChg chg="mod">
          <ac:chgData name="design studio moara" userId="bb76c698d5ed7a70" providerId="LiveId" clId="{5D035FE9-61B1-4071-829D-01697E5EC078}" dt="2024-01-04T01:17:39.259" v="4871"/>
          <ac:graphicFrameMkLst>
            <pc:docMk/>
            <pc:sldMk cId="155778948" sldId="329"/>
            <ac:graphicFrameMk id="37" creationId="{0DF95674-473A-4F9A-E386-0C3798BC03C9}"/>
          </ac:graphicFrameMkLst>
        </pc:graphicFrameChg>
        <pc:graphicFrameChg chg="mod">
          <ac:chgData name="design studio moara" userId="bb76c698d5ed7a70" providerId="LiveId" clId="{5D035FE9-61B1-4071-829D-01697E5EC078}" dt="2024-01-04T01:17:47.104" v="4880"/>
          <ac:graphicFrameMkLst>
            <pc:docMk/>
            <pc:sldMk cId="155778948" sldId="329"/>
            <ac:graphicFrameMk id="40" creationId="{9CC38C36-41DB-D9DF-8B74-3A40CD3F79BA}"/>
          </ac:graphicFrameMkLst>
        </pc:graphicFrameChg>
        <pc:graphicFrameChg chg="mod topLvl">
          <ac:chgData name="design studio moara" userId="bb76c698d5ed7a70" providerId="LiveId" clId="{5D035FE9-61B1-4071-829D-01697E5EC078}" dt="2024-01-04T01:17:38.444" v="4870" actId="164"/>
          <ac:graphicFrameMkLst>
            <pc:docMk/>
            <pc:sldMk cId="155778948" sldId="329"/>
            <ac:graphicFrameMk id="48" creationId="{8788D938-37B4-80F3-0723-F3A04FBB990F}"/>
          </ac:graphicFrameMkLst>
        </pc:graphicFrameChg>
        <pc:graphicFrameChg chg="mod">
          <ac:chgData name="design studio moara" userId="bb76c698d5ed7a70" providerId="LiveId" clId="{5D035FE9-61B1-4071-829D-01697E5EC078}" dt="2024-01-04T01:16:51.454" v="4856" actId="165"/>
          <ac:graphicFrameMkLst>
            <pc:docMk/>
            <pc:sldMk cId="155778948" sldId="329"/>
            <ac:graphicFrameMk id="51" creationId="{A003509E-619F-3C91-9817-9E82743D76C8}"/>
          </ac:graphicFrameMkLst>
        </pc:graphicFrameChg>
        <pc:graphicFrameChg chg="mod">
          <ac:chgData name="design studio moara" userId="bb76c698d5ed7a70" providerId="LiveId" clId="{5D035FE9-61B1-4071-829D-01697E5EC078}" dt="2024-01-04T01:16:51.454" v="4856" actId="165"/>
          <ac:graphicFrameMkLst>
            <pc:docMk/>
            <pc:sldMk cId="155778948" sldId="329"/>
            <ac:graphicFrameMk id="54" creationId="{4BABF3BD-73FA-FCF4-9B33-649A9457FBBC}"/>
          </ac:graphicFrameMkLst>
        </pc:graphicFrameChg>
        <pc:picChg chg="add del mod">
          <ac:chgData name="design studio moara" userId="bb76c698d5ed7a70" providerId="LiveId" clId="{5D035FE9-61B1-4071-829D-01697E5EC078}" dt="2024-01-04T01:19:24.067" v="4948" actId="478"/>
          <ac:picMkLst>
            <pc:docMk/>
            <pc:sldMk cId="155778948" sldId="329"/>
            <ac:picMk id="7" creationId="{A30C593A-E604-24FA-CD5B-8459B5C4B4B1}"/>
          </ac:picMkLst>
        </pc:picChg>
        <pc:picChg chg="mod">
          <ac:chgData name="design studio moara" userId="bb76c698d5ed7a70" providerId="LiveId" clId="{5D035FE9-61B1-4071-829D-01697E5EC078}" dt="2024-01-04T01:15:09.886" v="4799"/>
          <ac:picMkLst>
            <pc:docMk/>
            <pc:sldMk cId="155778948" sldId="329"/>
            <ac:picMk id="12" creationId="{DC71F3B3-D32E-1ECE-D4C4-918E7699D161}"/>
          </ac:picMkLst>
        </pc:picChg>
        <pc:picChg chg="add del mod">
          <ac:chgData name="design studio moara" userId="bb76c698d5ed7a70" providerId="LiveId" clId="{5D035FE9-61B1-4071-829D-01697E5EC078}" dt="2024-01-04T01:15:11.263" v="4800"/>
          <ac:picMkLst>
            <pc:docMk/>
            <pc:sldMk cId="155778948" sldId="329"/>
            <ac:picMk id="30" creationId="{546F2FA0-4071-BB1D-BBB3-22D0DBC22D86}"/>
          </ac:picMkLst>
        </pc:picChg>
        <pc:picChg chg="add del mod">
          <ac:chgData name="design studio moara" userId="bb76c698d5ed7a70" providerId="LiveId" clId="{5D035FE9-61B1-4071-829D-01697E5EC078}" dt="2024-01-04T01:15:11.263" v="4800"/>
          <ac:picMkLst>
            <pc:docMk/>
            <pc:sldMk cId="155778948" sldId="329"/>
            <ac:picMk id="31" creationId="{9598417A-41BF-7669-E234-825F099974E9}"/>
          </ac:picMkLst>
        </pc:picChg>
        <pc:picChg chg="mod">
          <ac:chgData name="design studio moara" userId="bb76c698d5ed7a70" providerId="LiveId" clId="{5D035FE9-61B1-4071-829D-01697E5EC078}" dt="2024-01-04T01:15:09.886" v="4799"/>
          <ac:picMkLst>
            <pc:docMk/>
            <pc:sldMk cId="155778948" sldId="329"/>
            <ac:picMk id="34" creationId="{F9EB4FCB-AF8F-EE48-DF3E-4C630A4ACE8E}"/>
          </ac:picMkLst>
        </pc:picChg>
        <pc:picChg chg="del">
          <ac:chgData name="design studio moara" userId="bb76c698d5ed7a70" providerId="LiveId" clId="{5D035FE9-61B1-4071-829D-01697E5EC078}" dt="2024-01-04T01:15:04.631" v="4798" actId="478"/>
          <ac:picMkLst>
            <pc:docMk/>
            <pc:sldMk cId="155778948" sldId="329"/>
            <ac:picMk id="58" creationId="{6C3AA469-5615-4F80-A7E7-6D21BB5B892C}"/>
          </ac:picMkLst>
        </pc:picChg>
        <pc:picChg chg="add del mod">
          <ac:chgData name="design studio moara" userId="bb76c698d5ed7a70" providerId="LiveId" clId="{5D035FE9-61B1-4071-829D-01697E5EC078}" dt="2024-01-04T01:19:25.763" v="4950"/>
          <ac:picMkLst>
            <pc:docMk/>
            <pc:sldMk cId="155778948" sldId="329"/>
            <ac:picMk id="68" creationId="{45FB12A8-EB1B-AEDB-274A-B71D9F31A36B}"/>
          </ac:picMkLst>
        </pc:picChg>
      </pc:sldChg>
      <pc:sldChg chg="addSp delSp modSp add del mod">
        <pc:chgData name="design studio moara" userId="bb76c698d5ed7a70" providerId="LiveId" clId="{5D035FE9-61B1-4071-829D-01697E5EC078}" dt="2024-01-04T01:41:32.987" v="5642" actId="47"/>
        <pc:sldMkLst>
          <pc:docMk/>
          <pc:sldMk cId="798742750" sldId="330"/>
        </pc:sldMkLst>
        <pc:spChg chg="mod">
          <ac:chgData name="design studio moara" userId="bb76c698d5ed7a70" providerId="LiveId" clId="{5D035FE9-61B1-4071-829D-01697E5EC078}" dt="2024-01-04T01:25:49.328" v="5132" actId="12788"/>
          <ac:spMkLst>
            <pc:docMk/>
            <pc:sldMk cId="798742750" sldId="330"/>
            <ac:spMk id="2" creationId="{25768933-EC45-EAA8-87C4-674F3425EF1F}"/>
          </ac:spMkLst>
        </pc:spChg>
        <pc:spChg chg="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5" creationId="{013EFDA6-6FB6-6215-0903-DD9A4765A5A1}"/>
          </ac:spMkLst>
        </pc:spChg>
        <pc:spChg chg="del">
          <ac:chgData name="design studio moara" userId="bb76c698d5ed7a70" providerId="LiveId" clId="{5D035FE9-61B1-4071-829D-01697E5EC078}" dt="2024-01-04T01:22:53.239" v="5085" actId="478"/>
          <ac:spMkLst>
            <pc:docMk/>
            <pc:sldMk cId="798742750" sldId="330"/>
            <ac:spMk id="6" creationId="{89F09E6D-A6A4-DDAE-3534-4D49CA8AA5F4}"/>
          </ac:spMkLst>
        </pc:spChg>
        <pc:spChg chg="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9" creationId="{DC046E10-7A91-3064-5103-30E2ECEAFFB3}"/>
          </ac:spMkLst>
        </pc:spChg>
        <pc:spChg chg="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10" creationId="{E2AC307F-57C0-CCEA-6788-D0EED99647EA}"/>
          </ac:spMkLst>
        </pc:spChg>
        <pc:spChg chg="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11" creationId="{0CC7DE77-68A7-6759-8387-8DEAAA07332C}"/>
          </ac:spMkLst>
        </pc:spChg>
        <pc:spChg chg="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14" creationId="{C8CC5EF6-0441-903B-8FEA-E02F956A27EB}"/>
          </ac:spMkLst>
        </pc:spChg>
        <pc:spChg chg="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16" creationId="{9C1FCBB3-CB07-6FC4-0A14-6EB287C5C8E1}"/>
          </ac:spMkLst>
        </pc:spChg>
        <pc:spChg chg="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17" creationId="{9104820D-8CBB-8B07-1871-6240895ED722}"/>
          </ac:spMkLst>
        </pc:spChg>
        <pc:spChg chg="add mod">
          <ac:chgData name="design studio moara" userId="bb76c698d5ed7a70" providerId="LiveId" clId="{5D035FE9-61B1-4071-829D-01697E5EC078}" dt="2024-01-04T01:27:56.948" v="5232" actId="14100"/>
          <ac:spMkLst>
            <pc:docMk/>
            <pc:sldMk cId="798742750" sldId="330"/>
            <ac:spMk id="18" creationId="{B6BFA362-FD02-E71B-D3AF-DF818CBD587B}"/>
          </ac:spMkLst>
        </pc:spChg>
        <pc:spChg chg="add 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19" creationId="{D74EA182-4412-C7E9-2711-181BC2472361}"/>
          </ac:spMkLst>
        </pc:spChg>
        <pc:spChg chg="add 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20" creationId="{1BFE9C79-929B-5728-2BB1-80CE9219E609}"/>
          </ac:spMkLst>
        </pc:spChg>
        <pc:spChg chg="add mod">
          <ac:chgData name="design studio moara" userId="bb76c698d5ed7a70" providerId="LiveId" clId="{5D035FE9-61B1-4071-829D-01697E5EC078}" dt="2024-01-04T01:25:13.280" v="5124" actId="1036"/>
          <ac:spMkLst>
            <pc:docMk/>
            <pc:sldMk cId="798742750" sldId="330"/>
            <ac:spMk id="21" creationId="{E72C1664-BFC9-CE63-7865-15A681D736F0}"/>
          </ac:spMkLst>
        </pc:spChg>
        <pc:spChg chg="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23" creationId="{458DA4DF-9082-EE54-ADA0-254DF1722971}"/>
          </ac:spMkLst>
        </pc:spChg>
        <pc:spChg chg="mod">
          <ac:chgData name="design studio moara" userId="bb76c698d5ed7a70" providerId="LiveId" clId="{5D035FE9-61B1-4071-829D-01697E5EC078}" dt="2024-01-04T01:24:37.191" v="5112" actId="207"/>
          <ac:spMkLst>
            <pc:docMk/>
            <pc:sldMk cId="798742750" sldId="330"/>
            <ac:spMk id="24" creationId="{343CD79A-9118-F798-302E-0E9347481E03}"/>
          </ac:spMkLst>
        </pc:spChg>
        <pc:spChg chg="add mod">
          <ac:chgData name="design studio moara" userId="bb76c698d5ed7a70" providerId="LiveId" clId="{5D035FE9-61B1-4071-829D-01697E5EC078}" dt="2024-01-04T01:25:06.043" v="5118" actId="1035"/>
          <ac:spMkLst>
            <pc:docMk/>
            <pc:sldMk cId="798742750" sldId="330"/>
            <ac:spMk id="25" creationId="{DC1409A8-6254-1758-6923-964FF8847707}"/>
          </ac:spMkLst>
        </pc:spChg>
        <pc:spChg chg="add mod">
          <ac:chgData name="design studio moara" userId="bb76c698d5ed7a70" providerId="LiveId" clId="{5D035FE9-61B1-4071-829D-01697E5EC078}" dt="2024-01-04T01:25:06.043" v="5118" actId="1035"/>
          <ac:spMkLst>
            <pc:docMk/>
            <pc:sldMk cId="798742750" sldId="330"/>
            <ac:spMk id="26" creationId="{7874EEDC-98C7-EF9C-E2F9-C8C73BA2BFF5}"/>
          </ac:spMkLst>
        </pc:spChg>
        <pc:spChg chg="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28" creationId="{E5611BFA-4829-8FAA-EB08-3F2C343CF8B5}"/>
          </ac:spMkLst>
        </pc:spChg>
        <pc:spChg chg="mod">
          <ac:chgData name="design studio moara" userId="bb76c698d5ed7a70" providerId="LiveId" clId="{5D035FE9-61B1-4071-829D-01697E5EC078}" dt="2024-01-04T01:22:54.276" v="5086"/>
          <ac:spMkLst>
            <pc:docMk/>
            <pc:sldMk cId="798742750" sldId="330"/>
            <ac:spMk id="29" creationId="{5B3628DC-3A42-0326-7F43-79F702D8732E}"/>
          </ac:spMkLst>
        </pc:spChg>
        <pc:spChg chg="mod topLvl">
          <ac:chgData name="design studio moara" userId="bb76c698d5ed7a70" providerId="LiveId" clId="{5D035FE9-61B1-4071-829D-01697E5EC078}" dt="2024-01-04T01:25:24.932" v="5127" actId="478"/>
          <ac:spMkLst>
            <pc:docMk/>
            <pc:sldMk cId="798742750" sldId="330"/>
            <ac:spMk id="33" creationId="{2516E03F-C5B3-F80D-491F-D0F905A51880}"/>
          </ac:spMkLst>
        </pc:spChg>
        <pc:spChg chg="mod topLvl">
          <ac:chgData name="design studio moara" userId="bb76c698d5ed7a70" providerId="LiveId" clId="{5D035FE9-61B1-4071-829D-01697E5EC078}" dt="2024-01-04T01:27:04.053" v="5180" actId="164"/>
          <ac:spMkLst>
            <pc:docMk/>
            <pc:sldMk cId="798742750" sldId="330"/>
            <ac:spMk id="44" creationId="{C71EF2B9-92A5-034B-0C0A-3A32A53D8E61}"/>
          </ac:spMkLst>
        </pc:spChg>
        <pc:spChg chg="del mod">
          <ac:chgData name="design studio moara" userId="bb76c698d5ed7a70" providerId="LiveId" clId="{5D035FE9-61B1-4071-829D-01697E5EC078}" dt="2024-01-04T01:22:53.239" v="5085" actId="478"/>
          <ac:spMkLst>
            <pc:docMk/>
            <pc:sldMk cId="798742750" sldId="330"/>
            <ac:spMk id="45" creationId="{A8D08C12-D49B-3130-4E38-3870196B9875}"/>
          </ac:spMkLst>
        </pc:spChg>
        <pc:spChg chg="del">
          <ac:chgData name="design studio moara" userId="bb76c698d5ed7a70" providerId="LiveId" clId="{5D035FE9-61B1-4071-829D-01697E5EC078}" dt="2024-01-04T01:23:02.768" v="5093" actId="478"/>
          <ac:spMkLst>
            <pc:docMk/>
            <pc:sldMk cId="798742750" sldId="330"/>
            <ac:spMk id="46" creationId="{2BD56FF9-6FFC-FA53-DFD2-65B906774D16}"/>
          </ac:spMkLst>
        </pc:spChg>
        <pc:spChg chg="mod">
          <ac:chgData name="design studio moara" userId="bb76c698d5ed7a70" providerId="LiveId" clId="{5D035FE9-61B1-4071-829D-01697E5EC078}" dt="2024-01-04T01:23:09.298" v="5094"/>
          <ac:spMkLst>
            <pc:docMk/>
            <pc:sldMk cId="798742750" sldId="330"/>
            <ac:spMk id="51" creationId="{25EA0C15-CA5B-4FCD-9E89-665436F52768}"/>
          </ac:spMkLst>
        </pc:spChg>
        <pc:spChg chg="mod">
          <ac:chgData name="design studio moara" userId="bb76c698d5ed7a70" providerId="LiveId" clId="{5D035FE9-61B1-4071-829D-01697E5EC078}" dt="2024-01-04T01:23:09.298" v="5094"/>
          <ac:spMkLst>
            <pc:docMk/>
            <pc:sldMk cId="798742750" sldId="330"/>
            <ac:spMk id="54" creationId="{FD7A7F9F-C057-388A-10F4-28F4B8A6B083}"/>
          </ac:spMkLst>
        </pc:spChg>
        <pc:spChg chg="add del mod">
          <ac:chgData name="design studio moara" userId="bb76c698d5ed7a70" providerId="LiveId" clId="{5D035FE9-61B1-4071-829D-01697E5EC078}" dt="2024-01-04T01:23:57.130" v="5108" actId="478"/>
          <ac:spMkLst>
            <pc:docMk/>
            <pc:sldMk cId="798742750" sldId="330"/>
            <ac:spMk id="55" creationId="{A75F85D9-7A85-61A1-4CE9-6637B7E809BD}"/>
          </ac:spMkLst>
        </pc:spChg>
        <pc:spChg chg="add mod">
          <ac:chgData name="design studio moara" userId="bb76c698d5ed7a70" providerId="LiveId" clId="{5D035FE9-61B1-4071-829D-01697E5EC078}" dt="2024-01-04T01:26:00.340" v="5144" actId="1037"/>
          <ac:spMkLst>
            <pc:docMk/>
            <pc:sldMk cId="798742750" sldId="330"/>
            <ac:spMk id="57" creationId="{D399616C-700C-9791-92A1-C5106A1C8270}"/>
          </ac:spMkLst>
        </pc:spChg>
        <pc:spChg chg="add mod">
          <ac:chgData name="design studio moara" userId="bb76c698d5ed7a70" providerId="LiveId" clId="{5D035FE9-61B1-4071-829D-01697E5EC078}" dt="2024-01-04T01:26:16.787" v="5157" actId="1037"/>
          <ac:spMkLst>
            <pc:docMk/>
            <pc:sldMk cId="798742750" sldId="330"/>
            <ac:spMk id="59" creationId="{F259E5DE-140A-1E32-D0E0-9C15552BC218}"/>
          </ac:spMkLst>
        </pc:spChg>
        <pc:spChg chg="mod">
          <ac:chgData name="design studio moara" userId="bb76c698d5ed7a70" providerId="LiveId" clId="{5D035FE9-61B1-4071-829D-01697E5EC078}" dt="2024-01-04T01:27:04.853" v="5181"/>
          <ac:spMkLst>
            <pc:docMk/>
            <pc:sldMk cId="798742750" sldId="330"/>
            <ac:spMk id="64" creationId="{47EC5B0F-6A09-CEC9-D122-B970DC224FAD}"/>
          </ac:spMkLst>
        </pc:spChg>
        <pc:spChg chg="mod">
          <ac:chgData name="design studio moara" userId="bb76c698d5ed7a70" providerId="LiveId" clId="{5D035FE9-61B1-4071-829D-01697E5EC078}" dt="2024-01-04T01:27:14.077" v="5183"/>
          <ac:spMkLst>
            <pc:docMk/>
            <pc:sldMk cId="798742750" sldId="330"/>
            <ac:spMk id="67" creationId="{1644E4F6-8DC9-D663-F3FE-EDAFCBE9D8C6}"/>
          </ac:spMkLst>
        </pc:spChg>
        <pc:spChg chg="add mod">
          <ac:chgData name="design studio moara" userId="bb76c698d5ed7a70" providerId="LiveId" clId="{5D035FE9-61B1-4071-829D-01697E5EC078}" dt="2024-01-04T01:28:21.005" v="5237" actId="1038"/>
          <ac:spMkLst>
            <pc:docMk/>
            <pc:sldMk cId="798742750" sldId="330"/>
            <ac:spMk id="68" creationId="{09D72DF8-414B-36CE-5C25-56B69181ED5B}"/>
          </ac:spMkLst>
        </pc:spChg>
        <pc:spChg chg="del">
          <ac:chgData name="design studio moara" userId="bb76c698d5ed7a70" providerId="LiveId" clId="{5D035FE9-61B1-4071-829D-01697E5EC078}" dt="2024-01-04T01:23:02.768" v="5093" actId="478"/>
          <ac:spMkLst>
            <pc:docMk/>
            <pc:sldMk cId="798742750" sldId="330"/>
            <ac:spMk id="85" creationId="{D4C2CC0A-2C16-7436-01D0-B2345D327701}"/>
          </ac:spMkLst>
        </pc:spChg>
        <pc:grpChg chg="add mod">
          <ac:chgData name="design studio moara" userId="bb76c698d5ed7a70" providerId="LiveId" clId="{5D035FE9-61B1-4071-829D-01697E5EC078}" dt="2024-01-04T01:25:13.280" v="5124" actId="1036"/>
          <ac:grpSpMkLst>
            <pc:docMk/>
            <pc:sldMk cId="798742750" sldId="330"/>
            <ac:grpSpMk id="3" creationId="{80D9F1FF-6887-8B06-071E-0E2B2F49017E}"/>
          </ac:grpSpMkLst>
        </pc:grpChg>
        <pc:grpChg chg="del mod">
          <ac:chgData name="design studio moara" userId="bb76c698d5ed7a70" providerId="LiveId" clId="{5D035FE9-61B1-4071-829D-01697E5EC078}" dt="2024-01-04T01:25:23.277" v="5126" actId="478"/>
          <ac:grpSpMkLst>
            <pc:docMk/>
            <pc:sldMk cId="798742750" sldId="330"/>
            <ac:grpSpMk id="4" creationId="{300AD20E-0077-37D4-9EA2-977B7FA4526F}"/>
          </ac:grpSpMkLst>
        </pc:grpChg>
        <pc:grpChg chg="mod">
          <ac:chgData name="design studio moara" userId="bb76c698d5ed7a70" providerId="LiveId" clId="{5D035FE9-61B1-4071-829D-01697E5EC078}" dt="2024-01-04T01:22:54.276" v="5086"/>
          <ac:grpSpMkLst>
            <pc:docMk/>
            <pc:sldMk cId="798742750" sldId="330"/>
            <ac:grpSpMk id="8" creationId="{F4907628-4620-4CD9-D478-44634517BE16}"/>
          </ac:grpSpMkLst>
        </pc:grpChg>
        <pc:grpChg chg="add mod">
          <ac:chgData name="design studio moara" userId="bb76c698d5ed7a70" providerId="LiveId" clId="{5D035FE9-61B1-4071-829D-01697E5EC078}" dt="2024-01-04T01:22:54.276" v="5086"/>
          <ac:grpSpMkLst>
            <pc:docMk/>
            <pc:sldMk cId="798742750" sldId="330"/>
            <ac:grpSpMk id="13" creationId="{A7D6353B-44C7-D897-073F-E8C8E468EDD7}"/>
          </ac:grpSpMkLst>
        </pc:grpChg>
        <pc:grpChg chg="mod">
          <ac:chgData name="design studio moara" userId="bb76c698d5ed7a70" providerId="LiveId" clId="{5D035FE9-61B1-4071-829D-01697E5EC078}" dt="2024-01-04T01:22:54.276" v="5086"/>
          <ac:grpSpMkLst>
            <pc:docMk/>
            <pc:sldMk cId="798742750" sldId="330"/>
            <ac:grpSpMk id="15" creationId="{168E2254-9A5E-4153-8371-3CA13C8160CC}"/>
          </ac:grpSpMkLst>
        </pc:grpChg>
        <pc:grpChg chg="add mod">
          <ac:chgData name="design studio moara" userId="bb76c698d5ed7a70" providerId="LiveId" clId="{5D035FE9-61B1-4071-829D-01697E5EC078}" dt="2024-01-04T01:25:13.280" v="5124" actId="1036"/>
          <ac:grpSpMkLst>
            <pc:docMk/>
            <pc:sldMk cId="798742750" sldId="330"/>
            <ac:grpSpMk id="22" creationId="{9A080A7A-EFBC-76FF-5DA7-0DAD82C75BAD}"/>
          </ac:grpSpMkLst>
        </pc:grpChg>
        <pc:grpChg chg="add mod">
          <ac:chgData name="design studio moara" userId="bb76c698d5ed7a70" providerId="LiveId" clId="{5D035FE9-61B1-4071-829D-01697E5EC078}" dt="2024-01-04T01:25:06.043" v="5118" actId="1035"/>
          <ac:grpSpMkLst>
            <pc:docMk/>
            <pc:sldMk cId="798742750" sldId="330"/>
            <ac:grpSpMk id="27" creationId="{CE1B68B3-E3C6-6929-36A4-CF21E703F97D}"/>
          </ac:grpSpMkLst>
        </pc:grpChg>
        <pc:grpChg chg="add del mod">
          <ac:chgData name="design studio moara" userId="bb76c698d5ed7a70" providerId="LiveId" clId="{5D035FE9-61B1-4071-829D-01697E5EC078}" dt="2024-01-04T01:25:24.932" v="5127" actId="478"/>
          <ac:grpSpMkLst>
            <pc:docMk/>
            <pc:sldMk cId="798742750" sldId="330"/>
            <ac:grpSpMk id="32" creationId="{809A282F-EB55-AE68-9AC7-0A6A182E7EA0}"/>
          </ac:grpSpMkLst>
        </pc:grpChg>
        <pc:grpChg chg="del">
          <ac:chgData name="design studio moara" userId="bb76c698d5ed7a70" providerId="LiveId" clId="{5D035FE9-61B1-4071-829D-01697E5EC078}" dt="2024-01-04T01:20:35.047" v="4995" actId="478"/>
          <ac:grpSpMkLst>
            <pc:docMk/>
            <pc:sldMk cId="798742750" sldId="330"/>
            <ac:grpSpMk id="35" creationId="{0078DC8F-D082-C4B2-511C-28DC026FF2BB}"/>
          </ac:grpSpMkLst>
        </pc:grpChg>
        <pc:grpChg chg="del">
          <ac:chgData name="design studio moara" userId="bb76c698d5ed7a70" providerId="LiveId" clId="{5D035FE9-61B1-4071-829D-01697E5EC078}" dt="2024-01-04T01:20:35.047" v="4995" actId="478"/>
          <ac:grpSpMkLst>
            <pc:docMk/>
            <pc:sldMk cId="798742750" sldId="330"/>
            <ac:grpSpMk id="36" creationId="{7E1F845E-08BF-5635-482B-2EA7B57E508C}"/>
          </ac:grpSpMkLst>
        </pc:grpChg>
        <pc:grpChg chg="del">
          <ac:chgData name="design studio moara" userId="bb76c698d5ed7a70" providerId="LiveId" clId="{5D035FE9-61B1-4071-829D-01697E5EC078}" dt="2024-01-04T01:20:35.047" v="4995" actId="478"/>
          <ac:grpSpMkLst>
            <pc:docMk/>
            <pc:sldMk cId="798742750" sldId="330"/>
            <ac:grpSpMk id="39" creationId="{56F7E166-F620-38E5-E840-EE617027DDC6}"/>
          </ac:grpSpMkLst>
        </pc:grpChg>
        <pc:grpChg chg="add del mod">
          <ac:chgData name="design studio moara" userId="bb76c698d5ed7a70" providerId="LiveId" clId="{5D035FE9-61B1-4071-829D-01697E5EC078}" dt="2024-01-04T01:24:09.081" v="5111" actId="165"/>
          <ac:grpSpMkLst>
            <pc:docMk/>
            <pc:sldMk cId="798742750" sldId="330"/>
            <ac:grpSpMk id="42" creationId="{0AC38A52-37E5-F7E3-6C9C-238311AD4131}"/>
          </ac:grpSpMkLst>
        </pc:grpChg>
        <pc:grpChg chg="add del mod">
          <ac:chgData name="design studio moara" userId="bb76c698d5ed7a70" providerId="LiveId" clId="{5D035FE9-61B1-4071-829D-01697E5EC078}" dt="2024-01-04T01:23:15.030" v="5097" actId="478"/>
          <ac:grpSpMkLst>
            <pc:docMk/>
            <pc:sldMk cId="798742750" sldId="330"/>
            <ac:grpSpMk id="47" creationId="{7CCF9EEF-26E0-7AB6-9A40-21E89DA86DAD}"/>
          </ac:grpSpMkLst>
        </pc:grpChg>
        <pc:grpChg chg="add del mod">
          <ac:chgData name="design studio moara" userId="bb76c698d5ed7a70" providerId="LiveId" clId="{5D035FE9-61B1-4071-829D-01697E5EC078}" dt="2024-01-04T01:23:15.582" v="5098" actId="478"/>
          <ac:grpSpMkLst>
            <pc:docMk/>
            <pc:sldMk cId="798742750" sldId="330"/>
            <ac:grpSpMk id="52" creationId="{626B26B8-C995-4DC5-D0BC-6F724B236946}"/>
          </ac:grpSpMkLst>
        </pc:grpChg>
        <pc:grpChg chg="add mod">
          <ac:chgData name="design studio moara" userId="bb76c698d5ed7a70" providerId="LiveId" clId="{5D035FE9-61B1-4071-829D-01697E5EC078}" dt="2024-01-04T01:27:52.201" v="5231" actId="1038"/>
          <ac:grpSpMkLst>
            <pc:docMk/>
            <pc:sldMk cId="798742750" sldId="330"/>
            <ac:grpSpMk id="61" creationId="{6EFAB05B-328C-B5CD-A6D2-C72F24396688}"/>
          </ac:grpSpMkLst>
        </pc:grpChg>
        <pc:grpChg chg="add mod">
          <ac:chgData name="design studio moara" userId="bb76c698d5ed7a70" providerId="LiveId" clId="{5D035FE9-61B1-4071-829D-01697E5EC078}" dt="2024-01-04T01:27:52.201" v="5231" actId="1038"/>
          <ac:grpSpMkLst>
            <pc:docMk/>
            <pc:sldMk cId="798742750" sldId="330"/>
            <ac:grpSpMk id="62" creationId="{E946826E-D081-E7D6-F389-A1C6ED3F4E3D}"/>
          </ac:grpSpMkLst>
        </pc:grpChg>
        <pc:grpChg chg="add mod">
          <ac:chgData name="design studio moara" userId="bb76c698d5ed7a70" providerId="LiveId" clId="{5D035FE9-61B1-4071-829D-01697E5EC078}" dt="2024-01-04T01:27:52.201" v="5231" actId="1038"/>
          <ac:grpSpMkLst>
            <pc:docMk/>
            <pc:sldMk cId="798742750" sldId="330"/>
            <ac:grpSpMk id="65" creationId="{30CFE6EB-AC61-40B8-80DF-5B8AFD296684}"/>
          </ac:grpSpMkLst>
        </pc:grpChg>
        <pc:grpChg chg="del">
          <ac:chgData name="design studio moara" userId="bb76c698d5ed7a70" providerId="LiveId" clId="{5D035FE9-61B1-4071-829D-01697E5EC078}" dt="2024-01-04T01:23:02.768" v="5093" actId="478"/>
          <ac:grpSpMkLst>
            <pc:docMk/>
            <pc:sldMk cId="798742750" sldId="330"/>
            <ac:grpSpMk id="75" creationId="{8813305F-5E95-9673-3F91-BBC5C4A6C8E5}"/>
          </ac:grpSpMkLst>
        </pc:grpChg>
        <pc:grpChg chg="del">
          <ac:chgData name="design studio moara" userId="bb76c698d5ed7a70" providerId="LiveId" clId="{5D035FE9-61B1-4071-829D-01697E5EC078}" dt="2024-01-04T01:23:02.768" v="5093" actId="478"/>
          <ac:grpSpMkLst>
            <pc:docMk/>
            <pc:sldMk cId="798742750" sldId="330"/>
            <ac:grpSpMk id="80" creationId="{09EB7706-869A-DDA1-5CB4-DA65A94A28A5}"/>
          </ac:grpSpMkLst>
        </pc:grpChg>
        <pc:graphicFrameChg chg="mod topLvl">
          <ac:chgData name="design studio moara" userId="bb76c698d5ed7a70" providerId="LiveId" clId="{5D035FE9-61B1-4071-829D-01697E5EC078}" dt="2024-01-04T01:27:04.053" v="5180" actId="164"/>
          <ac:graphicFrameMkLst>
            <pc:docMk/>
            <pc:sldMk cId="798742750" sldId="330"/>
            <ac:graphicFrameMk id="43" creationId="{65D13C0E-972C-1BE6-8C90-FA89AE61C559}"/>
          </ac:graphicFrameMkLst>
        </pc:graphicFrameChg>
        <pc:graphicFrameChg chg="mod">
          <ac:chgData name="design studio moara" userId="bb76c698d5ed7a70" providerId="LiveId" clId="{5D035FE9-61B1-4071-829D-01697E5EC078}" dt="2024-01-04T01:23:09.298" v="5094"/>
          <ac:graphicFrameMkLst>
            <pc:docMk/>
            <pc:sldMk cId="798742750" sldId="330"/>
            <ac:graphicFrameMk id="50" creationId="{84C9B9F2-C68C-7701-6617-78056C8D084E}"/>
          </ac:graphicFrameMkLst>
        </pc:graphicFrameChg>
        <pc:graphicFrameChg chg="mod">
          <ac:chgData name="design studio moara" userId="bb76c698d5ed7a70" providerId="LiveId" clId="{5D035FE9-61B1-4071-829D-01697E5EC078}" dt="2024-01-04T01:23:09.298" v="5094"/>
          <ac:graphicFrameMkLst>
            <pc:docMk/>
            <pc:sldMk cId="798742750" sldId="330"/>
            <ac:graphicFrameMk id="53" creationId="{243DBB17-4F07-9AEF-2937-8C083721E9B6}"/>
          </ac:graphicFrameMkLst>
        </pc:graphicFrameChg>
        <pc:graphicFrameChg chg="mod">
          <ac:chgData name="design studio moara" userId="bb76c698d5ed7a70" providerId="LiveId" clId="{5D035FE9-61B1-4071-829D-01697E5EC078}" dt="2024-01-04T01:27:04.853" v="5181"/>
          <ac:graphicFrameMkLst>
            <pc:docMk/>
            <pc:sldMk cId="798742750" sldId="330"/>
            <ac:graphicFrameMk id="63" creationId="{65C63199-D8B8-6A4B-04D8-32289F1827FC}"/>
          </ac:graphicFrameMkLst>
        </pc:graphicFrameChg>
        <pc:graphicFrameChg chg="mod">
          <ac:chgData name="design studio moara" userId="bb76c698d5ed7a70" providerId="LiveId" clId="{5D035FE9-61B1-4071-829D-01697E5EC078}" dt="2024-01-04T01:27:14.077" v="5183"/>
          <ac:graphicFrameMkLst>
            <pc:docMk/>
            <pc:sldMk cId="798742750" sldId="330"/>
            <ac:graphicFrameMk id="66" creationId="{6B1F6A75-264F-5F81-6CAB-9C1901DD6542}"/>
          </ac:graphicFrameMkLst>
        </pc:graphicFrameChg>
        <pc:picChg chg="del">
          <ac:chgData name="design studio moara" userId="bb76c698d5ed7a70" providerId="LiveId" clId="{5D035FE9-61B1-4071-829D-01697E5EC078}" dt="2024-01-04T01:22:53.239" v="5085" actId="478"/>
          <ac:picMkLst>
            <pc:docMk/>
            <pc:sldMk cId="798742750" sldId="330"/>
            <ac:picMk id="7" creationId="{A30C593A-E604-24FA-CD5B-8459B5C4B4B1}"/>
          </ac:picMkLst>
        </pc:picChg>
        <pc:picChg chg="del mod">
          <ac:chgData name="design studio moara" userId="bb76c698d5ed7a70" providerId="LiveId" clId="{5D035FE9-61B1-4071-829D-01697E5EC078}" dt="2024-01-04T01:25:23.277" v="5126" actId="478"/>
          <ac:picMkLst>
            <pc:docMk/>
            <pc:sldMk cId="798742750" sldId="330"/>
            <ac:picMk id="12" creationId="{76423F51-B410-4F63-8809-1BA7DA7A55E7}"/>
          </ac:picMkLst>
        </pc:picChg>
        <pc:picChg chg="add del mod">
          <ac:chgData name="design studio moara" userId="bb76c698d5ed7a70" providerId="LiveId" clId="{5D035FE9-61B1-4071-829D-01697E5EC078}" dt="2024-01-04T01:25:18.600" v="5125" actId="478"/>
          <ac:picMkLst>
            <pc:docMk/>
            <pc:sldMk cId="798742750" sldId="330"/>
            <ac:picMk id="30" creationId="{D6C532A4-E2A4-A3F6-4508-9879DA177566}"/>
          </ac:picMkLst>
        </pc:picChg>
        <pc:picChg chg="add del mod">
          <ac:chgData name="design studio moara" userId="bb76c698d5ed7a70" providerId="LiveId" clId="{5D035FE9-61B1-4071-829D-01697E5EC078}" dt="2024-01-04T01:25:26.116" v="5128" actId="478"/>
          <ac:picMkLst>
            <pc:docMk/>
            <pc:sldMk cId="798742750" sldId="330"/>
            <ac:picMk id="31" creationId="{8F180372-7D22-59A5-0CB0-88F1EF3CBA03}"/>
          </ac:picMkLst>
        </pc:picChg>
        <pc:picChg chg="del mod topLvl">
          <ac:chgData name="design studio moara" userId="bb76c698d5ed7a70" providerId="LiveId" clId="{5D035FE9-61B1-4071-829D-01697E5EC078}" dt="2024-01-04T01:25:24.932" v="5127" actId="478"/>
          <ac:picMkLst>
            <pc:docMk/>
            <pc:sldMk cId="798742750" sldId="330"/>
            <ac:picMk id="34" creationId="{AC060356-5E83-438B-2D2A-08175DF82D28}"/>
          </ac:picMkLst>
        </pc:picChg>
        <pc:picChg chg="add del mod">
          <ac:chgData name="design studio moara" userId="bb76c698d5ed7a70" providerId="LiveId" clId="{5D035FE9-61B1-4071-829D-01697E5EC078}" dt="2024-01-04T01:23:57.130" v="5108" actId="478"/>
          <ac:picMkLst>
            <pc:docMk/>
            <pc:sldMk cId="798742750" sldId="330"/>
            <ac:picMk id="56" creationId="{D801BD3B-EBC6-2853-E51F-E12D3A43B3F6}"/>
          </ac:picMkLst>
        </pc:picChg>
        <pc:picChg chg="add mod">
          <ac:chgData name="design studio moara" userId="bb76c698d5ed7a70" providerId="LiveId" clId="{5D035FE9-61B1-4071-829D-01697E5EC078}" dt="2024-01-04T01:25:57.437" v="5140" actId="1035"/>
          <ac:picMkLst>
            <pc:docMk/>
            <pc:sldMk cId="798742750" sldId="330"/>
            <ac:picMk id="58" creationId="{1DA414C9-C472-2978-CC93-0D2FBFE1547A}"/>
          </ac:picMkLst>
        </pc:picChg>
        <pc:picChg chg="add mod">
          <ac:chgData name="design studio moara" userId="bb76c698d5ed7a70" providerId="LiveId" clId="{5D035FE9-61B1-4071-829D-01697E5EC078}" dt="2024-01-04T01:26:16.787" v="5157" actId="1037"/>
          <ac:picMkLst>
            <pc:docMk/>
            <pc:sldMk cId="798742750" sldId="330"/>
            <ac:picMk id="60" creationId="{D65E39C5-755C-36F9-4DC1-A37B07CC31B9}"/>
          </ac:picMkLst>
        </pc:picChg>
        <pc:picChg chg="add mod">
          <ac:chgData name="design studio moara" userId="bb76c698d5ed7a70" providerId="LiveId" clId="{5D035FE9-61B1-4071-829D-01697E5EC078}" dt="2024-01-04T01:28:21.005" v="5237" actId="1038"/>
          <ac:picMkLst>
            <pc:docMk/>
            <pc:sldMk cId="798742750" sldId="330"/>
            <ac:picMk id="69" creationId="{6CFF740B-36D8-BB0E-87AE-1D0FE0B690AA}"/>
          </ac:picMkLst>
        </pc:picChg>
      </pc:sldChg>
      <pc:sldChg chg="addSp delSp modSp add del mod">
        <pc:chgData name="design studio moara" userId="bb76c698d5ed7a70" providerId="LiveId" clId="{5D035FE9-61B1-4071-829D-01697E5EC078}" dt="2024-01-04T02:55:42.390" v="7497" actId="47"/>
        <pc:sldMkLst>
          <pc:docMk/>
          <pc:sldMk cId="3531859695" sldId="331"/>
        </pc:sldMkLst>
        <pc:spChg chg="mod">
          <ac:chgData name="design studio moara" userId="bb76c698d5ed7a70" providerId="LiveId" clId="{5D035FE9-61B1-4071-829D-01697E5EC078}" dt="2024-01-04T01:22:00.663" v="5034" actId="14100"/>
          <ac:spMkLst>
            <pc:docMk/>
            <pc:sldMk cId="3531859695" sldId="331"/>
            <ac:spMk id="2" creationId="{25768933-EC45-EAA8-87C4-674F3425EF1F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5" creationId="{C4071F49-6414-DD26-2D4B-FD7B603164BC}"/>
          </ac:spMkLst>
        </pc:spChg>
        <pc:spChg chg="del">
          <ac:chgData name="design studio moara" userId="bb76c698d5ed7a70" providerId="LiveId" clId="{5D035FE9-61B1-4071-829D-01697E5EC078}" dt="2024-01-04T01:21:02.387" v="4998" actId="478"/>
          <ac:spMkLst>
            <pc:docMk/>
            <pc:sldMk cId="3531859695" sldId="331"/>
            <ac:spMk id="6" creationId="{89F09E6D-A6A4-DDAE-3534-4D49CA8AA5F4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9" creationId="{D3237940-076C-858E-B4CB-E8287B9ED132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10" creationId="{C5BC4DED-960E-1027-A7E0-A8C6AAE64644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11" creationId="{B48F3080-5683-D499-2B73-55BB7414D860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14" creationId="{6589E78E-B26D-D17B-5E12-1AEC89BE19B6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16" creationId="{A26770B1-79A8-20E0-BD3D-D1C2DD7949D6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17" creationId="{E498A387-5CC7-A6E8-7E89-F4D6D7C7705E}"/>
          </ac:spMkLst>
        </pc:spChg>
        <pc:spChg chg="add mod">
          <ac:chgData name="design studio moara" userId="bb76c698d5ed7a70" providerId="LiveId" clId="{5D035FE9-61B1-4071-829D-01697E5EC078}" dt="2024-01-04T01:22:17.646" v="5036" actId="164"/>
          <ac:spMkLst>
            <pc:docMk/>
            <pc:sldMk cId="3531859695" sldId="331"/>
            <ac:spMk id="18" creationId="{26E862BA-3E1A-9899-843F-0055250AC344}"/>
          </ac:spMkLst>
        </pc:spChg>
        <pc:spChg chg="add mod">
          <ac:chgData name="design studio moara" userId="bb76c698d5ed7a70" providerId="LiveId" clId="{5D035FE9-61B1-4071-829D-01697E5EC078}" dt="2024-01-04T01:22:17.646" v="5036" actId="164"/>
          <ac:spMkLst>
            <pc:docMk/>
            <pc:sldMk cId="3531859695" sldId="331"/>
            <ac:spMk id="19" creationId="{036CE2FD-E2B3-A6B0-BE5B-4AD94E9B59FE}"/>
          </ac:spMkLst>
        </pc:spChg>
        <pc:spChg chg="add mod">
          <ac:chgData name="design studio moara" userId="bb76c698d5ed7a70" providerId="LiveId" clId="{5D035FE9-61B1-4071-829D-01697E5EC078}" dt="2024-01-04T01:22:17.646" v="5036" actId="164"/>
          <ac:spMkLst>
            <pc:docMk/>
            <pc:sldMk cId="3531859695" sldId="331"/>
            <ac:spMk id="20" creationId="{0D204C2A-9E6D-EC90-CFC7-7FC3022F8EFB}"/>
          </ac:spMkLst>
        </pc:spChg>
        <pc:spChg chg="add mod">
          <ac:chgData name="design studio moara" userId="bb76c698d5ed7a70" providerId="LiveId" clId="{5D035FE9-61B1-4071-829D-01697E5EC078}" dt="2024-01-04T01:22:17.646" v="5036" actId="164"/>
          <ac:spMkLst>
            <pc:docMk/>
            <pc:sldMk cId="3531859695" sldId="331"/>
            <ac:spMk id="21" creationId="{9981266D-7C49-5FD4-827B-014F1BBABD14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23" creationId="{B585242A-70BF-E1ED-0FD8-1ED2B60F00A0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24" creationId="{0D654EBF-2704-E039-9363-7BA0DF64E105}"/>
          </ac:spMkLst>
        </pc:spChg>
        <pc:spChg chg="add mod">
          <ac:chgData name="design studio moara" userId="bb76c698d5ed7a70" providerId="LiveId" clId="{5D035FE9-61B1-4071-829D-01697E5EC078}" dt="2024-01-04T01:22:17.646" v="5036" actId="164"/>
          <ac:spMkLst>
            <pc:docMk/>
            <pc:sldMk cId="3531859695" sldId="331"/>
            <ac:spMk id="25" creationId="{D0BC9464-78B2-5CA2-4A16-FFDE983E7E46}"/>
          </ac:spMkLst>
        </pc:spChg>
        <pc:spChg chg="add mod">
          <ac:chgData name="design studio moara" userId="bb76c698d5ed7a70" providerId="LiveId" clId="{5D035FE9-61B1-4071-829D-01697E5EC078}" dt="2024-01-04T01:22:17.646" v="5036" actId="164"/>
          <ac:spMkLst>
            <pc:docMk/>
            <pc:sldMk cId="3531859695" sldId="331"/>
            <ac:spMk id="26" creationId="{A8A283B7-38DE-9961-A0BE-211301849B27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28" creationId="{6CFFCDE8-BBD4-05DD-EB13-5A0194267D61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29" creationId="{06E54494-FBF3-A4B3-BDBC-0513F031C2B7}"/>
          </ac:spMkLst>
        </pc:spChg>
        <pc:spChg chg="mod">
          <ac:chgData name="design studio moara" userId="bb76c698d5ed7a70" providerId="LiveId" clId="{5D035FE9-61B1-4071-829D-01697E5EC078}" dt="2024-01-04T01:21:03.388" v="4999"/>
          <ac:spMkLst>
            <pc:docMk/>
            <pc:sldMk cId="3531859695" sldId="331"/>
            <ac:spMk id="33" creationId="{FFABD4A1-75EF-8DB4-9342-6CBDE113BE80}"/>
          </ac:spMkLst>
        </pc:spChg>
        <pc:spChg chg="del">
          <ac:chgData name="design studio moara" userId="bb76c698d5ed7a70" providerId="LiveId" clId="{5D035FE9-61B1-4071-829D-01697E5EC078}" dt="2024-01-04T01:21:02.387" v="4998" actId="478"/>
          <ac:spMkLst>
            <pc:docMk/>
            <pc:sldMk cId="3531859695" sldId="331"/>
            <ac:spMk id="45" creationId="{A8D08C12-D49B-3130-4E38-3870196B9875}"/>
          </ac:spMkLst>
        </pc:spChg>
        <pc:spChg chg="del mod">
          <ac:chgData name="design studio moara" userId="bb76c698d5ed7a70" providerId="LiveId" clId="{5D035FE9-61B1-4071-829D-01697E5EC078}" dt="2024-01-04T01:22:05.550" v="5035" actId="478"/>
          <ac:spMkLst>
            <pc:docMk/>
            <pc:sldMk cId="3531859695" sldId="331"/>
            <ac:spMk id="46" creationId="{2BD56FF9-6FFC-FA53-DFD2-65B906774D16}"/>
          </ac:spMkLst>
        </pc:spChg>
        <pc:spChg chg="del mod">
          <ac:chgData name="design studio moara" userId="bb76c698d5ed7a70" providerId="LiveId" clId="{5D035FE9-61B1-4071-829D-01697E5EC078}" dt="2024-01-04T01:22:05.550" v="5035" actId="478"/>
          <ac:spMkLst>
            <pc:docMk/>
            <pc:sldMk cId="3531859695" sldId="331"/>
            <ac:spMk id="85" creationId="{D4C2CC0A-2C16-7436-01D0-B2345D327701}"/>
          </ac:spMkLst>
        </pc:spChg>
        <pc:grpChg chg="add mod">
          <ac:chgData name="design studio moara" userId="bb76c698d5ed7a70" providerId="LiveId" clId="{5D035FE9-61B1-4071-829D-01697E5EC078}" dt="2024-01-04T01:22:17.646" v="5036" actId="164"/>
          <ac:grpSpMkLst>
            <pc:docMk/>
            <pc:sldMk cId="3531859695" sldId="331"/>
            <ac:grpSpMk id="3" creationId="{EE036C08-AFC5-8B8B-3A87-5F4EF6740BC9}"/>
          </ac:grpSpMkLst>
        </pc:grpChg>
        <pc:grpChg chg="mod">
          <ac:chgData name="design studio moara" userId="bb76c698d5ed7a70" providerId="LiveId" clId="{5D035FE9-61B1-4071-829D-01697E5EC078}" dt="2024-01-04T01:21:03.388" v="4999"/>
          <ac:grpSpMkLst>
            <pc:docMk/>
            <pc:sldMk cId="3531859695" sldId="331"/>
            <ac:grpSpMk id="4" creationId="{9E0F5709-66CF-8807-31FD-18A3B75D5DBE}"/>
          </ac:grpSpMkLst>
        </pc:grpChg>
        <pc:grpChg chg="mod">
          <ac:chgData name="design studio moara" userId="bb76c698d5ed7a70" providerId="LiveId" clId="{5D035FE9-61B1-4071-829D-01697E5EC078}" dt="2024-01-04T01:21:03.388" v="4999"/>
          <ac:grpSpMkLst>
            <pc:docMk/>
            <pc:sldMk cId="3531859695" sldId="331"/>
            <ac:grpSpMk id="8" creationId="{52CD1044-77EC-EC21-4082-3C27947E2689}"/>
          </ac:grpSpMkLst>
        </pc:grpChg>
        <pc:grpChg chg="add mod">
          <ac:chgData name="design studio moara" userId="bb76c698d5ed7a70" providerId="LiveId" clId="{5D035FE9-61B1-4071-829D-01697E5EC078}" dt="2024-01-04T01:22:17.646" v="5036" actId="164"/>
          <ac:grpSpMkLst>
            <pc:docMk/>
            <pc:sldMk cId="3531859695" sldId="331"/>
            <ac:grpSpMk id="13" creationId="{F2378F24-E90D-CAF3-192E-222E138AEFB7}"/>
          </ac:grpSpMkLst>
        </pc:grpChg>
        <pc:grpChg chg="mod">
          <ac:chgData name="design studio moara" userId="bb76c698d5ed7a70" providerId="LiveId" clId="{5D035FE9-61B1-4071-829D-01697E5EC078}" dt="2024-01-04T01:21:03.388" v="4999"/>
          <ac:grpSpMkLst>
            <pc:docMk/>
            <pc:sldMk cId="3531859695" sldId="331"/>
            <ac:grpSpMk id="15" creationId="{FF21F28D-AD44-7CE5-D219-DCF844E3AA92}"/>
          </ac:grpSpMkLst>
        </pc:grpChg>
        <pc:grpChg chg="add mod">
          <ac:chgData name="design studio moara" userId="bb76c698d5ed7a70" providerId="LiveId" clId="{5D035FE9-61B1-4071-829D-01697E5EC078}" dt="2024-01-04T01:22:17.646" v="5036" actId="164"/>
          <ac:grpSpMkLst>
            <pc:docMk/>
            <pc:sldMk cId="3531859695" sldId="331"/>
            <ac:grpSpMk id="22" creationId="{5D270F2A-87B3-6311-0C52-9013CC5D5DBA}"/>
          </ac:grpSpMkLst>
        </pc:grpChg>
        <pc:grpChg chg="add mod">
          <ac:chgData name="design studio moara" userId="bb76c698d5ed7a70" providerId="LiveId" clId="{5D035FE9-61B1-4071-829D-01697E5EC078}" dt="2024-01-04T01:22:17.646" v="5036" actId="164"/>
          <ac:grpSpMkLst>
            <pc:docMk/>
            <pc:sldMk cId="3531859695" sldId="331"/>
            <ac:grpSpMk id="27" creationId="{0C9651CE-82EE-60B9-3DCA-C8FFDC5D0CE6}"/>
          </ac:grpSpMkLst>
        </pc:grpChg>
        <pc:grpChg chg="add mod">
          <ac:chgData name="design studio moara" userId="bb76c698d5ed7a70" providerId="LiveId" clId="{5D035FE9-61B1-4071-829D-01697E5EC078}" dt="2024-01-04T01:22:17.646" v="5036" actId="164"/>
          <ac:grpSpMkLst>
            <pc:docMk/>
            <pc:sldMk cId="3531859695" sldId="331"/>
            <ac:grpSpMk id="32" creationId="{25635AA5-EA05-1ABA-F63F-A117638D801C}"/>
          </ac:grpSpMkLst>
        </pc:grpChg>
        <pc:grpChg chg="add mod">
          <ac:chgData name="design studio moara" userId="bb76c698d5ed7a70" providerId="LiveId" clId="{5D035FE9-61B1-4071-829D-01697E5EC078}" dt="2024-01-04T01:22:20.364" v="5083" actId="1038"/>
          <ac:grpSpMkLst>
            <pc:docMk/>
            <pc:sldMk cId="3531859695" sldId="331"/>
            <ac:grpSpMk id="35" creationId="{3E0975CC-483A-980A-F571-9E997E958710}"/>
          </ac:grpSpMkLst>
        </pc:grpChg>
        <pc:grpChg chg="del mod">
          <ac:chgData name="design studio moara" userId="bb76c698d5ed7a70" providerId="LiveId" clId="{5D035FE9-61B1-4071-829D-01697E5EC078}" dt="2024-01-04T01:22:05.550" v="5035" actId="478"/>
          <ac:grpSpMkLst>
            <pc:docMk/>
            <pc:sldMk cId="3531859695" sldId="331"/>
            <ac:grpSpMk id="75" creationId="{8813305F-5E95-9673-3F91-BBC5C4A6C8E5}"/>
          </ac:grpSpMkLst>
        </pc:grpChg>
        <pc:grpChg chg="del mod">
          <ac:chgData name="design studio moara" userId="bb76c698d5ed7a70" providerId="LiveId" clId="{5D035FE9-61B1-4071-829D-01697E5EC078}" dt="2024-01-04T01:22:05.550" v="5035" actId="478"/>
          <ac:grpSpMkLst>
            <pc:docMk/>
            <pc:sldMk cId="3531859695" sldId="331"/>
            <ac:grpSpMk id="80" creationId="{09EB7706-869A-DDA1-5CB4-DA65A94A28A5}"/>
          </ac:grpSpMkLst>
        </pc:grpChg>
        <pc:picChg chg="del">
          <ac:chgData name="design studio moara" userId="bb76c698d5ed7a70" providerId="LiveId" clId="{5D035FE9-61B1-4071-829D-01697E5EC078}" dt="2024-01-04T01:21:02.387" v="4998" actId="478"/>
          <ac:picMkLst>
            <pc:docMk/>
            <pc:sldMk cId="3531859695" sldId="331"/>
            <ac:picMk id="7" creationId="{A30C593A-E604-24FA-CD5B-8459B5C4B4B1}"/>
          </ac:picMkLst>
        </pc:picChg>
        <pc:picChg chg="mod">
          <ac:chgData name="design studio moara" userId="bb76c698d5ed7a70" providerId="LiveId" clId="{5D035FE9-61B1-4071-829D-01697E5EC078}" dt="2024-01-04T01:21:03.388" v="4999"/>
          <ac:picMkLst>
            <pc:docMk/>
            <pc:sldMk cId="3531859695" sldId="331"/>
            <ac:picMk id="12" creationId="{88169250-B502-AB7C-42F6-F6EEF7BE8E3E}"/>
          </ac:picMkLst>
        </pc:picChg>
        <pc:picChg chg="add mod">
          <ac:chgData name="design studio moara" userId="bb76c698d5ed7a70" providerId="LiveId" clId="{5D035FE9-61B1-4071-829D-01697E5EC078}" dt="2024-01-04T01:22:17.646" v="5036" actId="164"/>
          <ac:picMkLst>
            <pc:docMk/>
            <pc:sldMk cId="3531859695" sldId="331"/>
            <ac:picMk id="30" creationId="{E9AD58E5-F1FD-0701-3CC7-3F48DA8B5E54}"/>
          </ac:picMkLst>
        </pc:picChg>
        <pc:picChg chg="add mod">
          <ac:chgData name="design studio moara" userId="bb76c698d5ed7a70" providerId="LiveId" clId="{5D035FE9-61B1-4071-829D-01697E5EC078}" dt="2024-01-04T01:22:17.646" v="5036" actId="164"/>
          <ac:picMkLst>
            <pc:docMk/>
            <pc:sldMk cId="3531859695" sldId="331"/>
            <ac:picMk id="31" creationId="{ADF81A0B-F6BA-0129-A26F-433AD04DBED6}"/>
          </ac:picMkLst>
        </pc:picChg>
        <pc:picChg chg="mod">
          <ac:chgData name="design studio moara" userId="bb76c698d5ed7a70" providerId="LiveId" clId="{5D035FE9-61B1-4071-829D-01697E5EC078}" dt="2024-01-04T01:21:03.388" v="4999"/>
          <ac:picMkLst>
            <pc:docMk/>
            <pc:sldMk cId="3531859695" sldId="331"/>
            <ac:picMk id="34" creationId="{5796B247-CEFF-B435-7668-96463737A7CA}"/>
          </ac:picMkLst>
        </pc:picChg>
      </pc:sldChg>
      <pc:sldChg chg="addSp delSp modSp add del mod setBg">
        <pc:chgData name="design studio moara" userId="bb76c698d5ed7a70" providerId="LiveId" clId="{5D035FE9-61B1-4071-829D-01697E5EC078}" dt="2024-01-04T08:32:30.842" v="13477" actId="47"/>
        <pc:sldMkLst>
          <pc:docMk/>
          <pc:sldMk cId="4172128224" sldId="332"/>
        </pc:sldMkLst>
        <pc:spChg chg="del mod">
          <ac:chgData name="design studio moara" userId="bb76c698d5ed7a70" providerId="LiveId" clId="{5D035FE9-61B1-4071-829D-01697E5EC078}" dt="2024-01-04T07:01:43.366" v="11296"/>
          <ac:spMkLst>
            <pc:docMk/>
            <pc:sldMk cId="4172128224" sldId="332"/>
            <ac:spMk id="2" creationId="{25768933-EC45-EAA8-87C4-674F3425EF1F}"/>
          </ac:spMkLst>
        </pc:spChg>
        <pc:spChg chg="mod topLvl">
          <ac:chgData name="design studio moara" userId="bb76c698d5ed7a70" providerId="LiveId" clId="{5D035FE9-61B1-4071-829D-01697E5EC078}" dt="2024-01-04T08:30:56.994" v="13401" actId="164"/>
          <ac:spMkLst>
            <pc:docMk/>
            <pc:sldMk cId="4172128224" sldId="332"/>
            <ac:spMk id="5" creationId="{013EFDA6-6FB6-6215-0903-DD9A4765A5A1}"/>
          </ac:spMkLst>
        </pc:spChg>
        <pc:spChg chg="mod topLvl">
          <ac:chgData name="design studio moara" userId="bb76c698d5ed7a70" providerId="LiveId" clId="{5D035FE9-61B1-4071-829D-01697E5EC078}" dt="2024-01-04T08:30:56.994" v="13401" actId="164"/>
          <ac:spMkLst>
            <pc:docMk/>
            <pc:sldMk cId="4172128224" sldId="332"/>
            <ac:spMk id="6" creationId="{44993C29-E7B8-BCAD-5584-F927FD250C60}"/>
          </ac:spMkLst>
        </pc:spChg>
        <pc:spChg chg="mod topLvl">
          <ac:chgData name="design studio moara" userId="bb76c698d5ed7a70" providerId="LiveId" clId="{5D035FE9-61B1-4071-829D-01697E5EC078}" dt="2024-01-04T08:30:56.994" v="13401" actId="164"/>
          <ac:spMkLst>
            <pc:docMk/>
            <pc:sldMk cId="4172128224" sldId="332"/>
            <ac:spMk id="7" creationId="{39F602FD-A3AA-71EF-03B8-A154222F6E3E}"/>
          </ac:spMkLst>
        </pc:spChg>
        <pc:spChg chg="mod">
          <ac:chgData name="design studio moara" userId="bb76c698d5ed7a70" providerId="LiveId" clId="{5D035FE9-61B1-4071-829D-01697E5EC078}" dt="2024-01-04T01:38:43.292" v="5614" actId="165"/>
          <ac:spMkLst>
            <pc:docMk/>
            <pc:sldMk cId="4172128224" sldId="332"/>
            <ac:spMk id="9" creationId="{DC046E10-7A91-3064-5103-30E2ECEAFFB3}"/>
          </ac:spMkLst>
        </pc:spChg>
        <pc:spChg chg="mod">
          <ac:chgData name="design studio moara" userId="bb76c698d5ed7a70" providerId="LiveId" clId="{5D035FE9-61B1-4071-829D-01697E5EC078}" dt="2024-01-04T01:40:36.553" v="5631" actId="14100"/>
          <ac:spMkLst>
            <pc:docMk/>
            <pc:sldMk cId="4172128224" sldId="332"/>
            <ac:spMk id="10" creationId="{E2AC307F-57C0-CCEA-6788-D0EED99647EA}"/>
          </ac:spMkLst>
        </pc:spChg>
        <pc:spChg chg="mod topLvl">
          <ac:chgData name="design studio moara" userId="bb76c698d5ed7a70" providerId="LiveId" clId="{5D035FE9-61B1-4071-829D-01697E5EC078}" dt="2024-01-04T08:30:56.994" v="13401" actId="164"/>
          <ac:spMkLst>
            <pc:docMk/>
            <pc:sldMk cId="4172128224" sldId="332"/>
            <ac:spMk id="11" creationId="{0CC7DE77-68A7-6759-8387-8DEAAA07332C}"/>
          </ac:spMkLst>
        </pc:spChg>
        <pc:spChg chg="mod">
          <ac:chgData name="design studio moara" userId="bb76c698d5ed7a70" providerId="LiveId" clId="{5D035FE9-61B1-4071-829D-01697E5EC078}" dt="2024-01-04T01:37:33.672" v="5601" actId="207"/>
          <ac:spMkLst>
            <pc:docMk/>
            <pc:sldMk cId="4172128224" sldId="332"/>
            <ac:spMk id="14" creationId="{C8CC5EF6-0441-903B-8FEA-E02F956A27EB}"/>
          </ac:spMkLst>
        </pc:spChg>
        <pc:spChg chg="mod">
          <ac:chgData name="design studio moara" userId="bb76c698d5ed7a70" providerId="LiveId" clId="{5D035FE9-61B1-4071-829D-01697E5EC078}" dt="2024-01-04T01:38:00.414" v="5607" actId="20577"/>
          <ac:spMkLst>
            <pc:docMk/>
            <pc:sldMk cId="4172128224" sldId="332"/>
            <ac:spMk id="16" creationId="{9C1FCBB3-CB07-6FC4-0A14-6EB287C5C8E1}"/>
          </ac:spMkLst>
        </pc:spChg>
        <pc:spChg chg="del mod">
          <ac:chgData name="design studio moara" userId="bb76c698d5ed7a70" providerId="LiveId" clId="{5D035FE9-61B1-4071-829D-01697E5EC078}" dt="2024-01-04T08:30:31.913" v="13398" actId="478"/>
          <ac:spMkLst>
            <pc:docMk/>
            <pc:sldMk cId="4172128224" sldId="332"/>
            <ac:spMk id="18" creationId="{B6BFA362-FD02-E71B-D3AF-DF818CBD587B}"/>
          </ac:spMkLst>
        </pc:spChg>
        <pc:spChg chg="del mod">
          <ac:chgData name="design studio moara" userId="bb76c698d5ed7a70" providerId="LiveId" clId="{5D035FE9-61B1-4071-829D-01697E5EC078}" dt="2024-01-04T08:30:31.913" v="13398" actId="478"/>
          <ac:spMkLst>
            <pc:docMk/>
            <pc:sldMk cId="4172128224" sldId="332"/>
            <ac:spMk id="19" creationId="{D74EA182-4412-C7E9-2711-181BC2472361}"/>
          </ac:spMkLst>
        </pc:spChg>
        <pc:spChg chg="del">
          <ac:chgData name="design studio moara" userId="bb76c698d5ed7a70" providerId="LiveId" clId="{5D035FE9-61B1-4071-829D-01697E5EC078}" dt="2024-01-04T08:30:31.913" v="13398" actId="478"/>
          <ac:spMkLst>
            <pc:docMk/>
            <pc:sldMk cId="4172128224" sldId="332"/>
            <ac:spMk id="20" creationId="{1BFE9C79-929B-5728-2BB1-80CE9219E609}"/>
          </ac:spMkLst>
        </pc:spChg>
        <pc:spChg chg="del">
          <ac:chgData name="design studio moara" userId="bb76c698d5ed7a70" providerId="LiveId" clId="{5D035FE9-61B1-4071-829D-01697E5EC078}" dt="2024-01-04T01:28:41.322" v="5276" actId="478"/>
          <ac:spMkLst>
            <pc:docMk/>
            <pc:sldMk cId="4172128224" sldId="332"/>
            <ac:spMk id="21" creationId="{E72C1664-BFC9-CE63-7865-15A681D736F0}"/>
          </ac:spMkLst>
        </pc:spChg>
        <pc:spChg chg="del">
          <ac:chgData name="design studio moara" userId="bb76c698d5ed7a70" providerId="LiveId" clId="{5D035FE9-61B1-4071-829D-01697E5EC078}" dt="2024-01-04T01:28:41.322" v="5276" actId="478"/>
          <ac:spMkLst>
            <pc:docMk/>
            <pc:sldMk cId="4172128224" sldId="332"/>
            <ac:spMk id="25" creationId="{DC1409A8-6254-1758-6923-964FF8847707}"/>
          </ac:spMkLst>
        </pc:spChg>
        <pc:spChg chg="del">
          <ac:chgData name="design studio moara" userId="bb76c698d5ed7a70" providerId="LiveId" clId="{5D035FE9-61B1-4071-829D-01697E5EC078}" dt="2024-01-04T01:28:41.322" v="5276" actId="478"/>
          <ac:spMkLst>
            <pc:docMk/>
            <pc:sldMk cId="4172128224" sldId="332"/>
            <ac:spMk id="26" creationId="{7874EEDC-98C7-EF9C-E2F9-C8C73BA2BFF5}"/>
          </ac:spMkLst>
        </pc:spChg>
        <pc:spChg chg="mod">
          <ac:chgData name="design studio moara" userId="bb76c698d5ed7a70" providerId="LiveId" clId="{5D035FE9-61B1-4071-829D-01697E5EC078}" dt="2024-01-04T01:38:43.292" v="5614" actId="165"/>
          <ac:spMkLst>
            <pc:docMk/>
            <pc:sldMk cId="4172128224" sldId="332"/>
            <ac:spMk id="30" creationId="{E5228EFB-66D3-FF56-2A93-F7AEC9AECCBF}"/>
          </ac:spMkLst>
        </pc:spChg>
        <pc:spChg chg="mod">
          <ac:chgData name="design studio moara" userId="bb76c698d5ed7a70" providerId="LiveId" clId="{5D035FE9-61B1-4071-829D-01697E5EC078}" dt="2024-01-04T01:40:33.077" v="5630" actId="14100"/>
          <ac:spMkLst>
            <pc:docMk/>
            <pc:sldMk cId="4172128224" sldId="332"/>
            <ac:spMk id="31" creationId="{63C468C3-FD12-7950-5D0C-CBA0961651F5}"/>
          </ac:spMkLst>
        </pc:spChg>
        <pc:spChg chg="del">
          <ac:chgData name="design studio moara" userId="bb76c698d5ed7a70" providerId="LiveId" clId="{5D035FE9-61B1-4071-829D-01697E5EC078}" dt="2024-01-04T01:28:42.818" v="5277" actId="478"/>
          <ac:spMkLst>
            <pc:docMk/>
            <pc:sldMk cId="4172128224" sldId="332"/>
            <ac:spMk id="33" creationId="{2516E03F-C5B3-F80D-491F-D0F905A51880}"/>
          </ac:spMkLst>
        </pc:spChg>
        <pc:spChg chg="mod topLvl">
          <ac:chgData name="design studio moara" userId="bb76c698d5ed7a70" providerId="LiveId" clId="{5D035FE9-61B1-4071-829D-01697E5EC078}" dt="2024-01-04T08:30:56.994" v="13401" actId="164"/>
          <ac:spMkLst>
            <pc:docMk/>
            <pc:sldMk cId="4172128224" sldId="332"/>
            <ac:spMk id="34" creationId="{18242396-092C-CA84-7537-0A46E4DAC5B8}"/>
          </ac:spMkLst>
        </pc:spChg>
        <pc:spChg chg="mod topLvl">
          <ac:chgData name="design studio moara" userId="bb76c698d5ed7a70" providerId="LiveId" clId="{5D035FE9-61B1-4071-829D-01697E5EC078}" dt="2024-01-04T08:30:56.994" v="13401" actId="164"/>
          <ac:spMkLst>
            <pc:docMk/>
            <pc:sldMk cId="4172128224" sldId="332"/>
            <ac:spMk id="35" creationId="{E91B2DC4-37F3-24FE-E953-6DFEAE4B1D84}"/>
          </ac:spMkLst>
        </pc:spChg>
        <pc:spChg chg="mod">
          <ac:chgData name="design studio moara" userId="bb76c698d5ed7a70" providerId="LiveId" clId="{5D035FE9-61B1-4071-829D-01697E5EC078}" dt="2024-01-04T01:38:43.292" v="5614" actId="165"/>
          <ac:spMkLst>
            <pc:docMk/>
            <pc:sldMk cId="4172128224" sldId="332"/>
            <ac:spMk id="37" creationId="{A634D90E-0709-B159-8AEF-56C15A1603D0}"/>
          </ac:spMkLst>
        </pc:spChg>
        <pc:spChg chg="mod">
          <ac:chgData name="design studio moara" userId="bb76c698d5ed7a70" providerId="LiveId" clId="{5D035FE9-61B1-4071-829D-01697E5EC078}" dt="2024-01-04T01:40:39.474" v="5632" actId="14100"/>
          <ac:spMkLst>
            <pc:docMk/>
            <pc:sldMk cId="4172128224" sldId="332"/>
            <ac:spMk id="38" creationId="{5D9BC77D-724E-163F-A98E-93CC6AAA0862}"/>
          </ac:spMkLst>
        </pc:spChg>
        <pc:spChg chg="add del mod">
          <ac:chgData name="design studio moara" userId="bb76c698d5ed7a70" providerId="LiveId" clId="{5D035FE9-61B1-4071-829D-01697E5EC078}" dt="2024-01-04T01:29:34.828" v="5343" actId="478"/>
          <ac:spMkLst>
            <pc:docMk/>
            <pc:sldMk cId="4172128224" sldId="332"/>
            <ac:spMk id="39" creationId="{21D126A8-4D78-B0F4-DAC5-493926E63DFF}"/>
          </ac:spMkLst>
        </pc:spChg>
        <pc:spChg chg="del mod topLvl">
          <ac:chgData name="design studio moara" userId="bb76c698d5ed7a70" providerId="LiveId" clId="{5D035FE9-61B1-4071-829D-01697E5EC078}" dt="2024-01-04T08:30:10.276" v="13393" actId="478"/>
          <ac:spMkLst>
            <pc:docMk/>
            <pc:sldMk cId="4172128224" sldId="332"/>
            <ac:spMk id="44" creationId="{C71EF2B9-92A5-034B-0C0A-3A32A53D8E61}"/>
          </ac:spMkLst>
        </pc:spChg>
        <pc:spChg chg="add mod topLvl">
          <ac:chgData name="design studio moara" userId="bb76c698d5ed7a70" providerId="LiveId" clId="{5D035FE9-61B1-4071-829D-01697E5EC078}" dt="2024-01-04T01:35:08.985" v="5519" actId="164"/>
          <ac:spMkLst>
            <pc:docMk/>
            <pc:sldMk cId="4172128224" sldId="332"/>
            <ac:spMk id="46" creationId="{51001901-53BC-BCF1-EB5D-163FB91B10C6}"/>
          </ac:spMkLst>
        </pc:spChg>
        <pc:spChg chg="del mod topLvl">
          <ac:chgData name="design studio moara" userId="bb76c698d5ed7a70" providerId="LiveId" clId="{5D035FE9-61B1-4071-829D-01697E5EC078}" dt="2024-01-04T01:32:28.738" v="5466" actId="478"/>
          <ac:spMkLst>
            <pc:docMk/>
            <pc:sldMk cId="4172128224" sldId="332"/>
            <ac:spMk id="49" creationId="{61652892-CF97-2105-DF51-69A7683D8361}"/>
          </ac:spMkLst>
        </pc:spChg>
        <pc:spChg chg="del mod topLvl">
          <ac:chgData name="design studio moara" userId="bb76c698d5ed7a70" providerId="LiveId" clId="{5D035FE9-61B1-4071-829D-01697E5EC078}" dt="2024-01-04T01:32:15.985" v="5449" actId="478"/>
          <ac:spMkLst>
            <pc:docMk/>
            <pc:sldMk cId="4172128224" sldId="332"/>
            <ac:spMk id="52" creationId="{028357EA-6431-2AB9-AD15-2D790611E539}"/>
          </ac:spMkLst>
        </pc:spChg>
        <pc:spChg chg="add del mod topLvl">
          <ac:chgData name="design studio moara" userId="bb76c698d5ed7a70" providerId="LiveId" clId="{5D035FE9-61B1-4071-829D-01697E5EC078}" dt="2024-01-04T01:35:08.985" v="5519" actId="164"/>
          <ac:spMkLst>
            <pc:docMk/>
            <pc:sldMk cId="4172128224" sldId="332"/>
            <ac:spMk id="54" creationId="{FA4BAE5C-AFAA-C1F6-7691-D39023854DFF}"/>
          </ac:spMkLst>
        </pc:spChg>
        <pc:spChg chg="add del mod topLvl">
          <ac:chgData name="design studio moara" userId="bb76c698d5ed7a70" providerId="LiveId" clId="{5D035FE9-61B1-4071-829D-01697E5EC078}" dt="2024-01-04T01:34:33.485" v="5502" actId="478"/>
          <ac:spMkLst>
            <pc:docMk/>
            <pc:sldMk cId="4172128224" sldId="332"/>
            <ac:spMk id="55" creationId="{B27276E0-C754-3CC2-0B97-A8CBD9BD921E}"/>
          </ac:spMkLst>
        </pc:spChg>
        <pc:spChg chg="del mod">
          <ac:chgData name="design studio moara" userId="bb76c698d5ed7a70" providerId="LiveId" clId="{5D035FE9-61B1-4071-829D-01697E5EC078}" dt="2024-01-04T07:01:46.916" v="11297" actId="478"/>
          <ac:spMkLst>
            <pc:docMk/>
            <pc:sldMk cId="4172128224" sldId="332"/>
            <ac:spMk id="57" creationId="{D399616C-700C-9791-92A1-C5106A1C8270}"/>
          </ac:spMkLst>
        </pc:spChg>
        <pc:spChg chg="del mod">
          <ac:chgData name="design studio moara" userId="bb76c698d5ed7a70" providerId="LiveId" clId="{5D035FE9-61B1-4071-829D-01697E5EC078}" dt="2024-01-04T08:30:10.276" v="13393" actId="478"/>
          <ac:spMkLst>
            <pc:docMk/>
            <pc:sldMk cId="4172128224" sldId="332"/>
            <ac:spMk id="59" creationId="{F259E5DE-140A-1E32-D0E0-9C15552BC218}"/>
          </ac:spMkLst>
        </pc:spChg>
        <pc:spChg chg="del mod topLvl">
          <ac:chgData name="design studio moara" userId="bb76c698d5ed7a70" providerId="LiveId" clId="{5D035FE9-61B1-4071-829D-01697E5EC078}" dt="2024-01-04T08:30:10.276" v="13393" actId="478"/>
          <ac:spMkLst>
            <pc:docMk/>
            <pc:sldMk cId="4172128224" sldId="332"/>
            <ac:spMk id="64" creationId="{47EC5B0F-6A09-CEC9-D122-B970DC224FAD}"/>
          </ac:spMkLst>
        </pc:spChg>
        <pc:spChg chg="del mod topLvl">
          <ac:chgData name="design studio moara" userId="bb76c698d5ed7a70" providerId="LiveId" clId="{5D035FE9-61B1-4071-829D-01697E5EC078}" dt="2024-01-04T08:30:10.276" v="13393" actId="478"/>
          <ac:spMkLst>
            <pc:docMk/>
            <pc:sldMk cId="4172128224" sldId="332"/>
            <ac:spMk id="67" creationId="{1644E4F6-8DC9-D663-F3FE-EDAFCBE9D8C6}"/>
          </ac:spMkLst>
        </pc:spChg>
        <pc:spChg chg="del mod">
          <ac:chgData name="design studio moara" userId="bb76c698d5ed7a70" providerId="LiveId" clId="{5D035FE9-61B1-4071-829D-01697E5EC078}" dt="2024-01-04T08:30:10.276" v="13393" actId="478"/>
          <ac:spMkLst>
            <pc:docMk/>
            <pc:sldMk cId="4172128224" sldId="332"/>
            <ac:spMk id="68" creationId="{09D72DF8-414B-36CE-5C25-56B69181ED5B}"/>
          </ac:spMkLst>
        </pc:spChg>
        <pc:spChg chg="mod">
          <ac:chgData name="design studio moara" userId="bb76c698d5ed7a70" providerId="LiveId" clId="{5D035FE9-61B1-4071-829D-01697E5EC078}" dt="2024-01-04T01:32:37.943" v="5470"/>
          <ac:spMkLst>
            <pc:docMk/>
            <pc:sldMk cId="4172128224" sldId="332"/>
            <ac:spMk id="70" creationId="{9FB87869-27E3-8F43-E061-0ACE4C311856}"/>
          </ac:spMkLst>
        </pc:spChg>
        <pc:spChg chg="mod">
          <ac:chgData name="design studio moara" userId="bb76c698d5ed7a70" providerId="LiveId" clId="{5D035FE9-61B1-4071-829D-01697E5EC078}" dt="2024-01-04T01:32:45.106" v="5473" actId="20577"/>
          <ac:spMkLst>
            <pc:docMk/>
            <pc:sldMk cId="4172128224" sldId="332"/>
            <ac:spMk id="73" creationId="{E696BC36-5558-C91B-62AE-E3E64C87C746}"/>
          </ac:spMkLst>
        </pc:spChg>
        <pc:spChg chg="mod">
          <ac:chgData name="design studio moara" userId="bb76c698d5ed7a70" providerId="LiveId" clId="{5D035FE9-61B1-4071-829D-01697E5EC078}" dt="2024-01-04T01:32:37.943" v="5470"/>
          <ac:spMkLst>
            <pc:docMk/>
            <pc:sldMk cId="4172128224" sldId="332"/>
            <ac:spMk id="74" creationId="{CF7B2F22-F6F0-3991-97A4-CE1BC61F032A}"/>
          </ac:spMkLst>
        </pc:spChg>
        <pc:spChg chg="add del mod">
          <ac:chgData name="design studio moara" userId="bb76c698d5ed7a70" providerId="LiveId" clId="{5D035FE9-61B1-4071-829D-01697E5EC078}" dt="2024-01-04T01:33:21.028" v="5481" actId="478"/>
          <ac:spMkLst>
            <pc:docMk/>
            <pc:sldMk cId="4172128224" sldId="332"/>
            <ac:spMk id="75" creationId="{7387D909-7EAF-BA5C-7D54-73A8B0B7C13D}"/>
          </ac:spMkLst>
        </pc:spChg>
        <pc:spChg chg="mod">
          <ac:chgData name="design studio moara" userId="bb76c698d5ed7a70" providerId="LiveId" clId="{5D035FE9-61B1-4071-829D-01697E5EC078}" dt="2024-01-04T01:35:09.842" v="5520"/>
          <ac:spMkLst>
            <pc:docMk/>
            <pc:sldMk cId="4172128224" sldId="332"/>
            <ac:spMk id="78" creationId="{0CE72D3C-2AB9-29DF-B0C3-1B4EA9BE6CF8}"/>
          </ac:spMkLst>
        </pc:spChg>
        <pc:spChg chg="mod">
          <ac:chgData name="design studio moara" userId="bb76c698d5ed7a70" providerId="LiveId" clId="{5D035FE9-61B1-4071-829D-01697E5EC078}" dt="2024-01-04T01:35:09.842" v="5520"/>
          <ac:spMkLst>
            <pc:docMk/>
            <pc:sldMk cId="4172128224" sldId="332"/>
            <ac:spMk id="79" creationId="{0FA37B2A-B45D-FA42-5A8C-41B5F2B42FCE}"/>
          </ac:spMkLst>
        </pc:spChg>
        <pc:spChg chg="add del mod ord">
          <ac:chgData name="design studio moara" userId="bb76c698d5ed7a70" providerId="LiveId" clId="{5D035FE9-61B1-4071-829D-01697E5EC078}" dt="2024-01-04T08:30:11.454" v="13394" actId="478"/>
          <ac:spMkLst>
            <pc:docMk/>
            <pc:sldMk cId="4172128224" sldId="332"/>
            <ac:spMk id="81" creationId="{1B331147-CA71-A2E1-D09C-DC0EA4B1B9F9}"/>
          </ac:spMkLst>
        </pc:spChg>
        <pc:spChg chg="add mod">
          <ac:chgData name="design studio moara" userId="bb76c698d5ed7a70" providerId="LiveId" clId="{5D035FE9-61B1-4071-829D-01697E5EC078}" dt="2024-01-04T07:01:50.731" v="11298" actId="207"/>
          <ac:spMkLst>
            <pc:docMk/>
            <pc:sldMk cId="4172128224" sldId="332"/>
            <ac:spMk id="86" creationId="{1213200A-C4FD-98EF-3725-27DB7A04FA83}"/>
          </ac:spMkLst>
        </pc:spChg>
        <pc:spChg chg="add mod">
          <ac:chgData name="design studio moara" userId="bb76c698d5ed7a70" providerId="LiveId" clId="{5D035FE9-61B1-4071-829D-01697E5EC078}" dt="2024-01-04T07:01:23.256" v="11287"/>
          <ac:spMkLst>
            <pc:docMk/>
            <pc:sldMk cId="4172128224" sldId="332"/>
            <ac:spMk id="87" creationId="{5A5113B7-ECBD-08E2-92A9-22EC503E9E50}"/>
          </ac:spMkLst>
        </pc:spChg>
        <pc:spChg chg="add mod">
          <ac:chgData name="design studio moara" userId="bb76c698d5ed7a70" providerId="LiveId" clId="{5D035FE9-61B1-4071-829D-01697E5EC078}" dt="2024-01-04T08:31:10.443" v="13457" actId="14100"/>
          <ac:spMkLst>
            <pc:docMk/>
            <pc:sldMk cId="4172128224" sldId="332"/>
            <ac:spMk id="88" creationId="{44AFA821-1E23-FF0C-9B73-7B58E8D19E54}"/>
          </ac:spMkLst>
        </pc:spChg>
        <pc:spChg chg="add mod">
          <ac:chgData name="design studio moara" userId="bb76c698d5ed7a70" providerId="LiveId" clId="{5D035FE9-61B1-4071-829D-01697E5EC078}" dt="2024-01-04T08:31:24.851" v="13459" actId="1076"/>
          <ac:spMkLst>
            <pc:docMk/>
            <pc:sldMk cId="4172128224" sldId="332"/>
            <ac:spMk id="90" creationId="{40550E93-1FB7-DBDD-3DE8-773393E7642E}"/>
          </ac:spMkLst>
        </pc:spChg>
        <pc:spChg chg="add mod">
          <ac:chgData name="design studio moara" userId="bb76c698d5ed7a70" providerId="LiveId" clId="{5D035FE9-61B1-4071-829D-01697E5EC078}" dt="2024-01-04T08:31:37.973" v="13463" actId="14100"/>
          <ac:spMkLst>
            <pc:docMk/>
            <pc:sldMk cId="4172128224" sldId="332"/>
            <ac:spMk id="91" creationId="{33462E91-2F52-7C6B-3EE1-03AB157B5DA6}"/>
          </ac:spMkLst>
        </pc:spChg>
        <pc:grpChg chg="del mod">
          <ac:chgData name="design studio moara" userId="bb76c698d5ed7a70" providerId="LiveId" clId="{5D035FE9-61B1-4071-829D-01697E5EC078}" dt="2024-01-04T01:38:43.292" v="5614" actId="165"/>
          <ac:grpSpMkLst>
            <pc:docMk/>
            <pc:sldMk cId="4172128224" sldId="332"/>
            <ac:grpSpMk id="3" creationId="{80D9F1FF-6887-8B06-071E-0E2B2F49017E}"/>
          </ac:grpSpMkLst>
        </pc:grpChg>
        <pc:grpChg chg="add del mod">
          <ac:chgData name="design studio moara" userId="bb76c698d5ed7a70" providerId="LiveId" clId="{5D035FE9-61B1-4071-829D-01697E5EC078}" dt="2024-01-04T01:38:43.292" v="5614" actId="165"/>
          <ac:grpSpMkLst>
            <pc:docMk/>
            <pc:sldMk cId="4172128224" sldId="332"/>
            <ac:grpSpMk id="4" creationId="{C7E5FAB9-1EC9-41E2-BB4C-D17B801DABE5}"/>
          </ac:grpSpMkLst>
        </pc:grpChg>
        <pc:grpChg chg="mod topLvl">
          <ac:chgData name="design studio moara" userId="bb76c698d5ed7a70" providerId="LiveId" clId="{5D035FE9-61B1-4071-829D-01697E5EC078}" dt="2024-01-04T08:30:56.994" v="13401" actId="164"/>
          <ac:grpSpMkLst>
            <pc:docMk/>
            <pc:sldMk cId="4172128224" sldId="332"/>
            <ac:grpSpMk id="8" creationId="{F4907628-4620-4CD9-D478-44634517BE16}"/>
          </ac:grpSpMkLst>
        </pc:grpChg>
        <pc:grpChg chg="mod topLvl">
          <ac:chgData name="design studio moara" userId="bb76c698d5ed7a70" providerId="LiveId" clId="{5D035FE9-61B1-4071-829D-01697E5EC078}" dt="2024-01-04T08:30:56.994" v="13401" actId="164"/>
          <ac:grpSpMkLst>
            <pc:docMk/>
            <pc:sldMk cId="4172128224" sldId="332"/>
            <ac:grpSpMk id="12" creationId="{B64A8AB6-618A-8743-1272-8C57E657203A}"/>
          </ac:grpSpMkLst>
        </pc:grpChg>
        <pc:grpChg chg="del">
          <ac:chgData name="design studio moara" userId="bb76c698d5ed7a70" providerId="LiveId" clId="{5D035FE9-61B1-4071-829D-01697E5EC078}" dt="2024-01-04T08:30:31.913" v="13398" actId="478"/>
          <ac:grpSpMkLst>
            <pc:docMk/>
            <pc:sldMk cId="4172128224" sldId="332"/>
            <ac:grpSpMk id="13" creationId="{A7D6353B-44C7-D897-073F-E8C8E468EDD7}"/>
          </ac:grpSpMkLst>
        </pc:grpChg>
        <pc:grpChg chg="del">
          <ac:chgData name="design studio moara" userId="bb76c698d5ed7a70" providerId="LiveId" clId="{5D035FE9-61B1-4071-829D-01697E5EC078}" dt="2024-01-04T01:28:41.322" v="5276" actId="478"/>
          <ac:grpSpMkLst>
            <pc:docMk/>
            <pc:sldMk cId="4172128224" sldId="332"/>
            <ac:grpSpMk id="22" creationId="{9A080A7A-EFBC-76FF-5DA7-0DAD82C75BAD}"/>
          </ac:grpSpMkLst>
        </pc:grpChg>
        <pc:grpChg chg="del">
          <ac:chgData name="design studio moara" userId="bb76c698d5ed7a70" providerId="LiveId" clId="{5D035FE9-61B1-4071-829D-01697E5EC078}" dt="2024-01-04T01:28:41.322" v="5276" actId="478"/>
          <ac:grpSpMkLst>
            <pc:docMk/>
            <pc:sldMk cId="4172128224" sldId="332"/>
            <ac:grpSpMk id="27" creationId="{CE1B68B3-E3C6-6929-36A4-CF21E703F97D}"/>
          </ac:grpSpMkLst>
        </pc:grpChg>
        <pc:grpChg chg="add del mod">
          <ac:chgData name="design studio moara" userId="bb76c698d5ed7a70" providerId="LiveId" clId="{5D035FE9-61B1-4071-829D-01697E5EC078}" dt="2024-01-04T01:38:43.292" v="5614" actId="165"/>
          <ac:grpSpMkLst>
            <pc:docMk/>
            <pc:sldMk cId="4172128224" sldId="332"/>
            <ac:grpSpMk id="32" creationId="{D3B5C7A9-F406-170B-D048-C7CB2E42D369}"/>
          </ac:grpSpMkLst>
        </pc:grpChg>
        <pc:grpChg chg="mod topLvl">
          <ac:chgData name="design studio moara" userId="bb76c698d5ed7a70" providerId="LiveId" clId="{5D035FE9-61B1-4071-829D-01697E5EC078}" dt="2024-01-04T08:30:56.994" v="13401" actId="164"/>
          <ac:grpSpMkLst>
            <pc:docMk/>
            <pc:sldMk cId="4172128224" sldId="332"/>
            <ac:grpSpMk id="36" creationId="{9AC31D0F-4DF9-43B6-D1B1-316FE48428AC}"/>
          </ac:grpSpMkLst>
        </pc:grpChg>
        <pc:grpChg chg="add del mod">
          <ac:chgData name="design studio moara" userId="bb76c698d5ed7a70" providerId="LiveId" clId="{5D035FE9-61B1-4071-829D-01697E5EC078}" dt="2024-01-04T01:33:33.061" v="5486" actId="478"/>
          <ac:grpSpMkLst>
            <pc:docMk/>
            <pc:sldMk cId="4172128224" sldId="332"/>
            <ac:grpSpMk id="47" creationId="{7780F5AC-483D-B2DA-F200-1D54F86F7345}"/>
          </ac:grpSpMkLst>
        </pc:grpChg>
        <pc:grpChg chg="add del mod">
          <ac:chgData name="design studio moara" userId="bb76c698d5ed7a70" providerId="LiveId" clId="{5D035FE9-61B1-4071-829D-01697E5EC078}" dt="2024-01-04T01:32:26.898" v="5464" actId="478"/>
          <ac:grpSpMkLst>
            <pc:docMk/>
            <pc:sldMk cId="4172128224" sldId="332"/>
            <ac:grpSpMk id="48" creationId="{1626AD3A-A35E-71B2-75BA-66C1AB36AA57}"/>
          </ac:grpSpMkLst>
        </pc:grpChg>
        <pc:grpChg chg="add del mod">
          <ac:chgData name="design studio moara" userId="bb76c698d5ed7a70" providerId="LiveId" clId="{5D035FE9-61B1-4071-829D-01697E5EC078}" dt="2024-01-04T01:32:15.985" v="5449" actId="478"/>
          <ac:grpSpMkLst>
            <pc:docMk/>
            <pc:sldMk cId="4172128224" sldId="332"/>
            <ac:grpSpMk id="51" creationId="{D5AD99AC-327F-245D-81BF-8971A9E44E8A}"/>
          </ac:grpSpMkLst>
        </pc:grpChg>
        <pc:grpChg chg="del mod topLvl">
          <ac:chgData name="design studio moara" userId="bb76c698d5ed7a70" providerId="LiveId" clId="{5D035FE9-61B1-4071-829D-01697E5EC078}" dt="2024-01-04T01:33:03.069" v="5475" actId="165"/>
          <ac:grpSpMkLst>
            <pc:docMk/>
            <pc:sldMk cId="4172128224" sldId="332"/>
            <ac:grpSpMk id="53" creationId="{C2644411-AAB2-308C-1B28-7496CEA9CF7A}"/>
          </ac:grpSpMkLst>
        </pc:grpChg>
        <pc:grpChg chg="add del mod">
          <ac:chgData name="design studio moara" userId="bb76c698d5ed7a70" providerId="LiveId" clId="{5D035FE9-61B1-4071-829D-01697E5EC078}" dt="2024-01-04T01:32:44.452" v="5472" actId="478"/>
          <ac:grpSpMkLst>
            <pc:docMk/>
            <pc:sldMk cId="4172128224" sldId="332"/>
            <ac:grpSpMk id="56" creationId="{BF5F4ACC-45C1-4482-89BD-6B09128C576A}"/>
          </ac:grpSpMkLst>
        </pc:grpChg>
        <pc:grpChg chg="del">
          <ac:chgData name="design studio moara" userId="bb76c698d5ed7a70" providerId="LiveId" clId="{5D035FE9-61B1-4071-829D-01697E5EC078}" dt="2024-01-04T01:29:45.151" v="5344" actId="165"/>
          <ac:grpSpMkLst>
            <pc:docMk/>
            <pc:sldMk cId="4172128224" sldId="332"/>
            <ac:grpSpMk id="61" creationId="{6EFAB05B-328C-B5CD-A6D2-C72F24396688}"/>
          </ac:grpSpMkLst>
        </pc:grpChg>
        <pc:grpChg chg="del">
          <ac:chgData name="design studio moara" userId="bb76c698d5ed7a70" providerId="LiveId" clId="{5D035FE9-61B1-4071-829D-01697E5EC078}" dt="2024-01-04T01:29:45.151" v="5344" actId="165"/>
          <ac:grpSpMkLst>
            <pc:docMk/>
            <pc:sldMk cId="4172128224" sldId="332"/>
            <ac:grpSpMk id="62" creationId="{E946826E-D081-E7D6-F389-A1C6ED3F4E3D}"/>
          </ac:grpSpMkLst>
        </pc:grpChg>
        <pc:grpChg chg="del">
          <ac:chgData name="design studio moara" userId="bb76c698d5ed7a70" providerId="LiveId" clId="{5D035FE9-61B1-4071-829D-01697E5EC078}" dt="2024-01-04T01:29:45.151" v="5344" actId="165"/>
          <ac:grpSpMkLst>
            <pc:docMk/>
            <pc:sldMk cId="4172128224" sldId="332"/>
            <ac:grpSpMk id="65" creationId="{30CFE6EB-AC61-40B8-80DF-5B8AFD296684}"/>
          </ac:grpSpMkLst>
        </pc:grpChg>
        <pc:grpChg chg="add del mod">
          <ac:chgData name="design studio moara" userId="bb76c698d5ed7a70" providerId="LiveId" clId="{5D035FE9-61B1-4071-829D-01697E5EC078}" dt="2024-01-04T01:32:45.844" v="5474" actId="478"/>
          <ac:grpSpMkLst>
            <pc:docMk/>
            <pc:sldMk cId="4172128224" sldId="332"/>
            <ac:grpSpMk id="72" creationId="{79B63178-A3FB-79D1-B002-DE769E0EB856}"/>
          </ac:grpSpMkLst>
        </pc:grpChg>
        <pc:grpChg chg="add del mod">
          <ac:chgData name="design studio moara" userId="bb76c698d5ed7a70" providerId="LiveId" clId="{5D035FE9-61B1-4071-829D-01697E5EC078}" dt="2024-01-04T08:30:10.276" v="13393" actId="478"/>
          <ac:grpSpMkLst>
            <pc:docMk/>
            <pc:sldMk cId="4172128224" sldId="332"/>
            <ac:grpSpMk id="76" creationId="{57B05580-2C06-6058-A358-58FF7E1ABD7A}"/>
          </ac:grpSpMkLst>
        </pc:grpChg>
        <pc:grpChg chg="add del mod">
          <ac:chgData name="design studio moara" userId="bb76c698d5ed7a70" providerId="LiveId" clId="{5D035FE9-61B1-4071-829D-01697E5EC078}" dt="2024-01-04T08:30:10.276" v="13393" actId="478"/>
          <ac:grpSpMkLst>
            <pc:docMk/>
            <pc:sldMk cId="4172128224" sldId="332"/>
            <ac:grpSpMk id="77" creationId="{06690895-D896-0D5E-6C77-8F46312F6CDB}"/>
          </ac:grpSpMkLst>
        </pc:grpChg>
        <pc:grpChg chg="add mod">
          <ac:chgData name="design studio moara" userId="bb76c698d5ed7a70" providerId="LiveId" clId="{5D035FE9-61B1-4071-829D-01697E5EC078}" dt="2024-01-04T08:31:03.336" v="13453" actId="1035"/>
          <ac:grpSpMkLst>
            <pc:docMk/>
            <pc:sldMk cId="4172128224" sldId="332"/>
            <ac:grpSpMk id="89" creationId="{B26D2704-5D92-D156-2E26-E60781F82715}"/>
          </ac:grpSpMkLst>
        </pc:grpChg>
        <pc:graphicFrameChg chg="del mod topLvl">
          <ac:chgData name="design studio moara" userId="bb76c698d5ed7a70" providerId="LiveId" clId="{5D035FE9-61B1-4071-829D-01697E5EC078}" dt="2024-01-04T08:30:10.276" v="13393" actId="478"/>
          <ac:graphicFrameMkLst>
            <pc:docMk/>
            <pc:sldMk cId="4172128224" sldId="332"/>
            <ac:graphicFrameMk id="43" creationId="{65D13C0E-972C-1BE6-8C90-FA89AE61C559}"/>
          </ac:graphicFrameMkLst>
        </pc:graphicFrameChg>
        <pc:graphicFrameChg chg="del mod topLvl">
          <ac:chgData name="design studio moara" userId="bb76c698d5ed7a70" providerId="LiveId" clId="{5D035FE9-61B1-4071-829D-01697E5EC078}" dt="2024-01-04T08:30:10.276" v="13393" actId="478"/>
          <ac:graphicFrameMkLst>
            <pc:docMk/>
            <pc:sldMk cId="4172128224" sldId="332"/>
            <ac:graphicFrameMk id="63" creationId="{65C63199-D8B8-6A4B-04D8-32289F1827FC}"/>
          </ac:graphicFrameMkLst>
        </pc:graphicFrameChg>
        <pc:graphicFrameChg chg="del mod topLvl">
          <ac:chgData name="design studio moara" userId="bb76c698d5ed7a70" providerId="LiveId" clId="{5D035FE9-61B1-4071-829D-01697E5EC078}" dt="2024-01-04T08:30:10.276" v="13393" actId="478"/>
          <ac:graphicFrameMkLst>
            <pc:docMk/>
            <pc:sldMk cId="4172128224" sldId="332"/>
            <ac:graphicFrameMk id="66" creationId="{6B1F6A75-264F-5F81-6CAB-9C1901DD6542}"/>
          </ac:graphicFrameMkLst>
        </pc:graphicFrameChg>
        <pc:picChg chg="add del mod ord topLvl">
          <ac:chgData name="design studio moara" userId="bb76c698d5ed7a70" providerId="LiveId" clId="{5D035FE9-61B1-4071-829D-01697E5EC078}" dt="2024-01-04T01:33:33.061" v="5486" actId="478"/>
          <ac:picMkLst>
            <pc:docMk/>
            <pc:sldMk cId="4172128224" sldId="332"/>
            <ac:picMk id="40" creationId="{0E0D0DF5-31B8-14A8-F767-9FB3D60D588E}"/>
          </ac:picMkLst>
        </pc:picChg>
        <pc:picChg chg="add mod ord">
          <ac:chgData name="design studio moara" userId="bb76c698d5ed7a70" providerId="LiveId" clId="{5D035FE9-61B1-4071-829D-01697E5EC078}" dt="2024-01-04T01:41:03.634" v="5639" actId="207"/>
          <ac:picMkLst>
            <pc:docMk/>
            <pc:sldMk cId="4172128224" sldId="332"/>
            <ac:picMk id="41" creationId="{D4447D86-5347-9D9B-D7C4-F07AB8A549D6}"/>
          </ac:picMkLst>
        </pc:picChg>
        <pc:picChg chg="add del mod">
          <ac:chgData name="design studio moara" userId="bb76c698d5ed7a70" providerId="LiveId" clId="{5D035FE9-61B1-4071-829D-01697E5EC078}" dt="2024-01-04T01:30:54.321" v="5418"/>
          <ac:picMkLst>
            <pc:docMk/>
            <pc:sldMk cId="4172128224" sldId="332"/>
            <ac:picMk id="42" creationId="{D361A844-BEDC-F666-BFC2-0F46285F91FB}"/>
          </ac:picMkLst>
        </pc:picChg>
        <pc:picChg chg="add del mod">
          <ac:chgData name="design studio moara" userId="bb76c698d5ed7a70" providerId="LiveId" clId="{5D035FE9-61B1-4071-829D-01697E5EC078}" dt="2024-01-04T01:30:54.321" v="5418"/>
          <ac:picMkLst>
            <pc:docMk/>
            <pc:sldMk cId="4172128224" sldId="332"/>
            <ac:picMk id="45" creationId="{4FAF9CA6-0B93-D473-2196-F4E936CBDAF1}"/>
          </ac:picMkLst>
        </pc:picChg>
        <pc:picChg chg="del mod topLvl">
          <ac:chgData name="design studio moara" userId="bb76c698d5ed7a70" providerId="LiveId" clId="{5D035FE9-61B1-4071-829D-01697E5EC078}" dt="2024-01-04T01:32:26.898" v="5464" actId="478"/>
          <ac:picMkLst>
            <pc:docMk/>
            <pc:sldMk cId="4172128224" sldId="332"/>
            <ac:picMk id="50" creationId="{548D09B0-844B-8C84-87A4-37BDD3E30967}"/>
          </ac:picMkLst>
        </pc:picChg>
        <pc:picChg chg="del mod">
          <ac:chgData name="design studio moara" userId="bb76c698d5ed7a70" providerId="LiveId" clId="{5D035FE9-61B1-4071-829D-01697E5EC078}" dt="2024-01-04T07:01:46.916" v="11297" actId="478"/>
          <ac:picMkLst>
            <pc:docMk/>
            <pc:sldMk cId="4172128224" sldId="332"/>
            <ac:picMk id="58" creationId="{1DA414C9-C472-2978-CC93-0D2FBFE1547A}"/>
          </ac:picMkLst>
        </pc:picChg>
        <pc:picChg chg="del mod">
          <ac:chgData name="design studio moara" userId="bb76c698d5ed7a70" providerId="LiveId" clId="{5D035FE9-61B1-4071-829D-01697E5EC078}" dt="2024-01-04T08:30:10.276" v="13393" actId="478"/>
          <ac:picMkLst>
            <pc:docMk/>
            <pc:sldMk cId="4172128224" sldId="332"/>
            <ac:picMk id="60" creationId="{D65E39C5-755C-36F9-4DC1-A37B07CC31B9}"/>
          </ac:picMkLst>
        </pc:picChg>
        <pc:picChg chg="del mod">
          <ac:chgData name="design studio moara" userId="bb76c698d5ed7a70" providerId="LiveId" clId="{5D035FE9-61B1-4071-829D-01697E5EC078}" dt="2024-01-04T08:30:10.276" v="13393" actId="478"/>
          <ac:picMkLst>
            <pc:docMk/>
            <pc:sldMk cId="4172128224" sldId="332"/>
            <ac:picMk id="69" creationId="{6CFF740B-36D8-BB0E-87AE-1D0FE0B690AA}"/>
          </ac:picMkLst>
        </pc:picChg>
        <pc:picChg chg="mod">
          <ac:chgData name="design studio moara" userId="bb76c698d5ed7a70" providerId="LiveId" clId="{5D035FE9-61B1-4071-829D-01697E5EC078}" dt="2024-01-04T01:32:37.943" v="5470"/>
          <ac:picMkLst>
            <pc:docMk/>
            <pc:sldMk cId="4172128224" sldId="332"/>
            <ac:picMk id="71" creationId="{80205E29-1157-70D3-A508-CE3E406C6301}"/>
          </ac:picMkLst>
        </pc:picChg>
        <pc:picChg chg="mod">
          <ac:chgData name="design studio moara" userId="bb76c698d5ed7a70" providerId="LiveId" clId="{5D035FE9-61B1-4071-829D-01697E5EC078}" dt="2024-01-04T01:41:06.772" v="5640" actId="207"/>
          <ac:picMkLst>
            <pc:docMk/>
            <pc:sldMk cId="4172128224" sldId="332"/>
            <ac:picMk id="80" creationId="{E9F096C4-F13E-120B-6896-236601DCF929}"/>
          </ac:picMkLst>
        </pc:picChg>
        <pc:picChg chg="add del mod">
          <ac:chgData name="design studio moara" userId="bb76c698d5ed7a70" providerId="LiveId" clId="{5D035FE9-61B1-4071-829D-01697E5EC078}" dt="2024-01-04T08:30:31.913" v="13398" actId="478"/>
          <ac:picMkLst>
            <pc:docMk/>
            <pc:sldMk cId="4172128224" sldId="332"/>
            <ac:picMk id="82" creationId="{4F67DD8B-7212-1C4F-4406-4E79041D74D8}"/>
          </ac:picMkLst>
        </pc:picChg>
        <pc:picChg chg="add mod">
          <ac:chgData name="design studio moara" userId="bb76c698d5ed7a70" providerId="LiveId" clId="{5D035FE9-61B1-4071-829D-01697E5EC078}" dt="2024-01-04T08:30:56.994" v="13401" actId="164"/>
          <ac:picMkLst>
            <pc:docMk/>
            <pc:sldMk cId="4172128224" sldId="332"/>
            <ac:picMk id="83" creationId="{5005DEA0-3054-518E-D0BC-3CD0ECD55DC5}"/>
          </ac:picMkLst>
        </pc:picChg>
        <pc:picChg chg="add mod">
          <ac:chgData name="design studio moara" userId="bb76c698d5ed7a70" providerId="LiveId" clId="{5D035FE9-61B1-4071-829D-01697E5EC078}" dt="2024-01-04T08:30:56.994" v="13401" actId="164"/>
          <ac:picMkLst>
            <pc:docMk/>
            <pc:sldMk cId="4172128224" sldId="332"/>
            <ac:picMk id="84" creationId="{0BB8C3E3-E1AF-16AF-B718-7428E16361D5}"/>
          </ac:picMkLst>
        </pc:picChg>
        <pc:picChg chg="add mod">
          <ac:chgData name="design studio moara" userId="bb76c698d5ed7a70" providerId="LiveId" clId="{5D035FE9-61B1-4071-829D-01697E5EC078}" dt="2024-01-04T08:30:56.994" v="13401" actId="164"/>
          <ac:picMkLst>
            <pc:docMk/>
            <pc:sldMk cId="4172128224" sldId="332"/>
            <ac:picMk id="85" creationId="{E85EF198-E4A7-3ECC-73AD-68CB34A472CE}"/>
          </ac:picMkLst>
        </pc:picChg>
      </pc:sldChg>
      <pc:sldChg chg="addSp delSp modSp add del mod">
        <pc:chgData name="design studio moara" userId="bb76c698d5ed7a70" providerId="LiveId" clId="{5D035FE9-61B1-4071-829D-01697E5EC078}" dt="2024-01-04T02:10:07.930" v="6282" actId="47"/>
        <pc:sldMkLst>
          <pc:docMk/>
          <pc:sldMk cId="3930181361" sldId="333"/>
        </pc:sldMkLst>
        <pc:spChg chg="add del">
          <ac:chgData name="design studio moara" userId="bb76c698d5ed7a70" providerId="LiveId" clId="{5D035FE9-61B1-4071-829D-01697E5EC078}" dt="2024-01-04T01:43:28.517" v="5659" actId="478"/>
          <ac:spMkLst>
            <pc:docMk/>
            <pc:sldMk cId="3930181361" sldId="333"/>
            <ac:spMk id="2" creationId="{9719F5D3-8232-BEC9-4B40-B405CEE5240F}"/>
          </ac:spMkLst>
        </pc:spChg>
        <pc:spChg chg="mod">
          <ac:chgData name="design studio moara" userId="bb76c698d5ed7a70" providerId="LiveId" clId="{5D035FE9-61B1-4071-829D-01697E5EC078}" dt="2024-01-04T01:42:23.797" v="5654" actId="207"/>
          <ac:spMkLst>
            <pc:docMk/>
            <pc:sldMk cId="3930181361" sldId="333"/>
            <ac:spMk id="3" creationId="{05AF0E78-D7DA-9F80-29EE-8DE7B4004975}"/>
          </ac:spMkLst>
        </pc:spChg>
        <pc:spChg chg="add del mod">
          <ac:chgData name="design studio moara" userId="bb76c698d5ed7a70" providerId="LiveId" clId="{5D035FE9-61B1-4071-829D-01697E5EC078}" dt="2024-01-04T01:43:53.405" v="5662" actId="478"/>
          <ac:spMkLst>
            <pc:docMk/>
            <pc:sldMk cId="3930181361" sldId="333"/>
            <ac:spMk id="4" creationId="{9F4EA362-68F7-DC91-6ED3-F6E62454C131}"/>
          </ac:spMkLst>
        </pc:spChg>
        <pc:spChg chg="add del">
          <ac:chgData name="design studio moara" userId="bb76c698d5ed7a70" providerId="LiveId" clId="{5D035FE9-61B1-4071-829D-01697E5EC078}" dt="2024-01-04T01:44:16.644" v="5664" actId="478"/>
          <ac:spMkLst>
            <pc:docMk/>
            <pc:sldMk cId="3930181361" sldId="333"/>
            <ac:spMk id="5" creationId="{96F0CA39-1377-6213-6066-9926612D65BB}"/>
          </ac:spMkLst>
        </pc:spChg>
        <pc:spChg chg="add del mod">
          <ac:chgData name="design studio moara" userId="bb76c698d5ed7a70" providerId="LiveId" clId="{5D035FE9-61B1-4071-829D-01697E5EC078}" dt="2024-01-04T01:44:39.033" v="5667" actId="478"/>
          <ac:spMkLst>
            <pc:docMk/>
            <pc:sldMk cId="3930181361" sldId="333"/>
            <ac:spMk id="6" creationId="{9E912BCA-1E3C-42B6-8B08-D7B2E3DC0B9F}"/>
          </ac:spMkLst>
        </pc:spChg>
        <pc:spChg chg="add del">
          <ac:chgData name="design studio moara" userId="bb76c698d5ed7a70" providerId="LiveId" clId="{5D035FE9-61B1-4071-829D-01697E5EC078}" dt="2024-01-04T01:44:47.842" v="5669" actId="478"/>
          <ac:spMkLst>
            <pc:docMk/>
            <pc:sldMk cId="3930181361" sldId="333"/>
            <ac:spMk id="7" creationId="{3C72E79A-1FB2-C9B0-3233-12E9BECEDA7D}"/>
          </ac:spMkLst>
        </pc:spChg>
        <pc:spChg chg="add del mod">
          <ac:chgData name="design studio moara" userId="bb76c698d5ed7a70" providerId="LiveId" clId="{5D035FE9-61B1-4071-829D-01697E5EC078}" dt="2024-01-04T01:45:13.657" v="5672" actId="478"/>
          <ac:spMkLst>
            <pc:docMk/>
            <pc:sldMk cId="3930181361" sldId="333"/>
            <ac:spMk id="9" creationId="{8D013D90-85E9-CA0D-6E4A-FF52F53D76AC}"/>
          </ac:spMkLst>
        </pc:spChg>
        <pc:spChg chg="add del mod">
          <ac:chgData name="design studio moara" userId="bb76c698d5ed7a70" providerId="LiveId" clId="{5D035FE9-61B1-4071-829D-01697E5EC078}" dt="2024-01-04T01:45:55.057" v="5677"/>
          <ac:spMkLst>
            <pc:docMk/>
            <pc:sldMk cId="3930181361" sldId="333"/>
            <ac:spMk id="12" creationId="{F6AE94CF-E4CC-F56B-E76D-16DF6D434632}"/>
          </ac:spMkLst>
        </pc:spChg>
        <pc:spChg chg="add del">
          <ac:chgData name="design studio moara" userId="bb76c698d5ed7a70" providerId="LiveId" clId="{5D035FE9-61B1-4071-829D-01697E5EC078}" dt="2024-01-04T01:45:55.057" v="5677"/>
          <ac:spMkLst>
            <pc:docMk/>
            <pc:sldMk cId="3930181361" sldId="333"/>
            <ac:spMk id="13" creationId="{E5AC2838-BC09-D5CE-E64D-639FDEB133BF}"/>
          </ac:spMkLst>
        </pc:spChg>
        <pc:spChg chg="del mod">
          <ac:chgData name="design studio moara" userId="bb76c698d5ed7a70" providerId="LiveId" clId="{5D035FE9-61B1-4071-829D-01697E5EC078}" dt="2024-01-04T01:46:03.514" v="5679"/>
          <ac:spMkLst>
            <pc:docMk/>
            <pc:sldMk cId="3930181361" sldId="333"/>
            <ac:spMk id="14" creationId="{8F4B8502-9882-4895-7E5E-5F33CC45629C}"/>
          </ac:spMkLst>
        </pc:spChg>
        <pc:spChg chg="add del">
          <ac:chgData name="design studio moara" userId="bb76c698d5ed7a70" providerId="LiveId" clId="{5D035FE9-61B1-4071-829D-01697E5EC078}" dt="2024-01-04T01:46:03.514" v="5679"/>
          <ac:spMkLst>
            <pc:docMk/>
            <pc:sldMk cId="3930181361" sldId="333"/>
            <ac:spMk id="15" creationId="{E710B333-337A-36BC-83CE-3E8250E43370}"/>
          </ac:spMkLst>
        </pc:spChg>
        <pc:spChg chg="del mod">
          <ac:chgData name="design studio moara" userId="bb76c698d5ed7a70" providerId="LiveId" clId="{5D035FE9-61B1-4071-829D-01697E5EC078}" dt="2024-01-04T01:46:12.233" v="5681"/>
          <ac:spMkLst>
            <pc:docMk/>
            <pc:sldMk cId="3930181361" sldId="333"/>
            <ac:spMk id="16" creationId="{7874C778-3DD8-2261-32BB-26266D9A9A01}"/>
          </ac:spMkLst>
        </pc:spChg>
        <pc:spChg chg="add del">
          <ac:chgData name="design studio moara" userId="bb76c698d5ed7a70" providerId="LiveId" clId="{5D035FE9-61B1-4071-829D-01697E5EC078}" dt="2024-01-04T01:46:12.233" v="5681"/>
          <ac:spMkLst>
            <pc:docMk/>
            <pc:sldMk cId="3930181361" sldId="333"/>
            <ac:spMk id="17" creationId="{1BE7E1C6-68F7-4810-5DEC-34F888887502}"/>
          </ac:spMkLst>
        </pc:spChg>
        <pc:spChg chg="mod">
          <ac:chgData name="design studio moara" userId="bb76c698d5ed7a70" providerId="LiveId" clId="{5D035FE9-61B1-4071-829D-01697E5EC078}" dt="2024-01-04T01:50:44.169" v="5851" actId="14100"/>
          <ac:spMkLst>
            <pc:docMk/>
            <pc:sldMk cId="3930181361" sldId="333"/>
            <ac:spMk id="18" creationId="{9E3C65B5-2F65-91DE-E42E-2045E6BD787C}"/>
          </ac:spMkLst>
        </pc:spChg>
        <pc:spChg chg="add mod">
          <ac:chgData name="design studio moara" userId="bb76c698d5ed7a70" providerId="LiveId" clId="{5D035FE9-61B1-4071-829D-01697E5EC078}" dt="2024-01-04T01:50:02.665" v="5812" actId="164"/>
          <ac:spMkLst>
            <pc:docMk/>
            <pc:sldMk cId="3930181361" sldId="333"/>
            <ac:spMk id="19" creationId="{459E50CD-DE3F-196E-5AF5-628252211831}"/>
          </ac:spMkLst>
        </pc:spChg>
        <pc:spChg chg="add mod">
          <ac:chgData name="design studio moara" userId="bb76c698d5ed7a70" providerId="LiveId" clId="{5D035FE9-61B1-4071-829D-01697E5EC078}" dt="2024-01-04T01:50:02.665" v="5812" actId="164"/>
          <ac:spMkLst>
            <pc:docMk/>
            <pc:sldMk cId="3930181361" sldId="333"/>
            <ac:spMk id="22" creationId="{D55FBDAD-456B-3E58-34FD-CF4FC7D4D220}"/>
          </ac:spMkLst>
        </pc:spChg>
        <pc:spChg chg="del mod">
          <ac:chgData name="design studio moara" userId="bb76c698d5ed7a70" providerId="LiveId" clId="{5D035FE9-61B1-4071-829D-01697E5EC078}" dt="2024-01-04T01:47:43.809" v="5734" actId="478"/>
          <ac:spMkLst>
            <pc:docMk/>
            <pc:sldMk cId="3930181361" sldId="333"/>
            <ac:spMk id="24" creationId="{F12AB7B8-CC0C-132C-A6E0-A8A0F6FF1C1B}"/>
          </ac:spMkLst>
        </pc:spChg>
        <pc:spChg chg="mod topLvl">
          <ac:chgData name="design studio moara" userId="bb76c698d5ed7a70" providerId="LiveId" clId="{5D035FE9-61B1-4071-829D-01697E5EC078}" dt="2024-01-04T01:50:30.050" v="5850" actId="20577"/>
          <ac:spMkLst>
            <pc:docMk/>
            <pc:sldMk cId="3930181361" sldId="333"/>
            <ac:spMk id="25" creationId="{86C9A808-5901-6F5A-2CEC-D4277325FB16}"/>
          </ac:spMkLst>
        </pc:spChg>
        <pc:spChg chg="mod topLvl">
          <ac:chgData name="design studio moara" userId="bb76c698d5ed7a70" providerId="LiveId" clId="{5D035FE9-61B1-4071-829D-01697E5EC078}" dt="2024-01-04T01:49:16.173" v="5798" actId="164"/>
          <ac:spMkLst>
            <pc:docMk/>
            <pc:sldMk cId="3930181361" sldId="333"/>
            <ac:spMk id="26" creationId="{3735298A-A116-61C4-389C-4745286484B5}"/>
          </ac:spMkLst>
        </pc:spChg>
        <pc:spChg chg="add mod">
          <ac:chgData name="design studio moara" userId="bb76c698d5ed7a70" providerId="LiveId" clId="{5D035FE9-61B1-4071-829D-01697E5EC078}" dt="2024-01-04T01:49:16.173" v="5798" actId="164"/>
          <ac:spMkLst>
            <pc:docMk/>
            <pc:sldMk cId="3930181361" sldId="333"/>
            <ac:spMk id="27" creationId="{923F7540-6E5A-A834-8639-CC236D97F64A}"/>
          </ac:spMkLst>
        </pc:spChg>
        <pc:spChg chg="mod">
          <ac:chgData name="design studio moara" userId="bb76c698d5ed7a70" providerId="LiveId" clId="{5D035FE9-61B1-4071-829D-01697E5EC078}" dt="2024-01-04T01:51:04.181" v="5889"/>
          <ac:spMkLst>
            <pc:docMk/>
            <pc:sldMk cId="3930181361" sldId="333"/>
            <ac:spMk id="37" creationId="{5E6D1277-8922-2CD7-D288-A22156355358}"/>
          </ac:spMkLst>
        </pc:spChg>
        <pc:spChg chg="mod">
          <ac:chgData name="design studio moara" userId="bb76c698d5ed7a70" providerId="LiveId" clId="{5D035FE9-61B1-4071-829D-01697E5EC078}" dt="2024-01-04T01:51:04.181" v="5889"/>
          <ac:spMkLst>
            <pc:docMk/>
            <pc:sldMk cId="3930181361" sldId="333"/>
            <ac:spMk id="38" creationId="{6F30FE75-82A4-90F0-9A5D-96996104B1E4}"/>
          </ac:spMkLst>
        </pc:spChg>
        <pc:spChg chg="mod">
          <ac:chgData name="design studio moara" userId="bb76c698d5ed7a70" providerId="LiveId" clId="{5D035FE9-61B1-4071-829D-01697E5EC078}" dt="2024-01-04T01:51:04.181" v="5889"/>
          <ac:spMkLst>
            <pc:docMk/>
            <pc:sldMk cId="3930181361" sldId="333"/>
            <ac:spMk id="40" creationId="{C664521F-98C8-60C5-C812-BF77A7179123}"/>
          </ac:spMkLst>
        </pc:spChg>
        <pc:spChg chg="mod">
          <ac:chgData name="design studio moara" userId="bb76c698d5ed7a70" providerId="LiveId" clId="{5D035FE9-61B1-4071-829D-01697E5EC078}" dt="2024-01-04T01:51:04.181" v="5889"/>
          <ac:spMkLst>
            <pc:docMk/>
            <pc:sldMk cId="3930181361" sldId="333"/>
            <ac:spMk id="41" creationId="{29588A86-4BFE-130B-2BE1-B4932C0FC326}"/>
          </ac:spMkLst>
        </pc:spChg>
        <pc:spChg chg="mod">
          <ac:chgData name="design studio moara" userId="bb76c698d5ed7a70" providerId="LiveId" clId="{5D035FE9-61B1-4071-829D-01697E5EC078}" dt="2024-01-04T01:51:04.181" v="5889"/>
          <ac:spMkLst>
            <pc:docMk/>
            <pc:sldMk cId="3930181361" sldId="333"/>
            <ac:spMk id="42" creationId="{2474F876-86AD-03F8-F2FE-35EEBD2034B0}"/>
          </ac:spMkLst>
        </pc:spChg>
        <pc:spChg chg="add mod">
          <ac:chgData name="design studio moara" userId="bb76c698d5ed7a70" providerId="LiveId" clId="{5D035FE9-61B1-4071-829D-01697E5EC078}" dt="2024-01-04T01:51:28.755" v="5892"/>
          <ac:spMkLst>
            <pc:docMk/>
            <pc:sldMk cId="3930181361" sldId="333"/>
            <ac:spMk id="43" creationId="{597D6958-A334-2F14-3E09-4AFA5E02A5BA}"/>
          </ac:spMkLst>
        </pc:spChg>
        <pc:spChg chg="mod">
          <ac:chgData name="design studio moara" userId="bb76c698d5ed7a70" providerId="LiveId" clId="{5D035FE9-61B1-4071-829D-01697E5EC078}" dt="2024-01-04T01:51:30.714" v="5893"/>
          <ac:spMkLst>
            <pc:docMk/>
            <pc:sldMk cId="3930181361" sldId="333"/>
            <ac:spMk id="47" creationId="{E06B3AA6-A16A-12BE-5C6B-C79B32A1598A}"/>
          </ac:spMkLst>
        </pc:spChg>
        <pc:spChg chg="mod">
          <ac:chgData name="design studio moara" userId="bb76c698d5ed7a70" providerId="LiveId" clId="{5D035FE9-61B1-4071-829D-01697E5EC078}" dt="2024-01-04T01:51:30.714" v="5893"/>
          <ac:spMkLst>
            <pc:docMk/>
            <pc:sldMk cId="3930181361" sldId="333"/>
            <ac:spMk id="48" creationId="{F100E763-0509-CC3B-B855-30AB9584C2A8}"/>
          </ac:spMkLst>
        </pc:spChg>
        <pc:spChg chg="mod">
          <ac:chgData name="design studio moara" userId="bb76c698d5ed7a70" providerId="LiveId" clId="{5D035FE9-61B1-4071-829D-01697E5EC078}" dt="2024-01-04T01:51:30.714" v="5893"/>
          <ac:spMkLst>
            <pc:docMk/>
            <pc:sldMk cId="3930181361" sldId="333"/>
            <ac:spMk id="50" creationId="{A0B84D8E-D7BE-8D77-6C81-BAB4EACEB099}"/>
          </ac:spMkLst>
        </pc:spChg>
        <pc:spChg chg="mod">
          <ac:chgData name="design studio moara" userId="bb76c698d5ed7a70" providerId="LiveId" clId="{5D035FE9-61B1-4071-829D-01697E5EC078}" dt="2024-01-04T01:51:30.714" v="5893"/>
          <ac:spMkLst>
            <pc:docMk/>
            <pc:sldMk cId="3930181361" sldId="333"/>
            <ac:spMk id="51" creationId="{2092BA21-EB9F-21DF-CC12-775DC86FB451}"/>
          </ac:spMkLst>
        </pc:spChg>
        <pc:spChg chg="mod">
          <ac:chgData name="design studio moara" userId="bb76c698d5ed7a70" providerId="LiveId" clId="{5D035FE9-61B1-4071-829D-01697E5EC078}" dt="2024-01-04T01:51:30.714" v="5893"/>
          <ac:spMkLst>
            <pc:docMk/>
            <pc:sldMk cId="3930181361" sldId="333"/>
            <ac:spMk id="53" creationId="{AC7591D3-88C1-3177-7D76-A42E5840717A}"/>
          </ac:spMkLst>
        </pc:spChg>
        <pc:spChg chg="del">
          <ac:chgData name="design studio moara" userId="bb76c698d5ed7a70" providerId="LiveId" clId="{5D035FE9-61B1-4071-829D-01697E5EC078}" dt="2024-01-04T01:42:43.662" v="5655" actId="478"/>
          <ac:spMkLst>
            <pc:docMk/>
            <pc:sldMk cId="3930181361" sldId="333"/>
            <ac:spMk id="56" creationId="{BAA95449-A0A9-E7B1-90A2-E5FFC12D3BE1}"/>
          </ac:spMkLst>
        </pc:spChg>
        <pc:spChg chg="del">
          <ac:chgData name="design studio moara" userId="bb76c698d5ed7a70" providerId="LiveId" clId="{5D035FE9-61B1-4071-829D-01697E5EC078}" dt="2024-01-04T01:42:43.662" v="5655" actId="478"/>
          <ac:spMkLst>
            <pc:docMk/>
            <pc:sldMk cId="3930181361" sldId="333"/>
            <ac:spMk id="88" creationId="{3B17F585-34E8-D9E1-CF8B-CAC2C975CA37}"/>
          </ac:spMkLst>
        </pc:spChg>
        <pc:grpChg chg="add del mod">
          <ac:chgData name="design studio moara" userId="bb76c698d5ed7a70" providerId="LiveId" clId="{5D035FE9-61B1-4071-829D-01697E5EC078}" dt="2024-01-04T01:48:02.725" v="5735" actId="165"/>
          <ac:grpSpMkLst>
            <pc:docMk/>
            <pc:sldMk cId="3930181361" sldId="333"/>
            <ac:grpSpMk id="23" creationId="{0E6EA9BA-2328-4F15-1B99-82A449AFBB54}"/>
          </ac:grpSpMkLst>
        </pc:grpChg>
        <pc:grpChg chg="add mod">
          <ac:chgData name="design studio moara" userId="bb76c698d5ed7a70" providerId="LiveId" clId="{5D035FE9-61B1-4071-829D-01697E5EC078}" dt="2024-01-04T01:51:03.364" v="5888" actId="164"/>
          <ac:grpSpMkLst>
            <pc:docMk/>
            <pc:sldMk cId="3930181361" sldId="333"/>
            <ac:grpSpMk id="30" creationId="{3FC5BA04-3963-9A8E-BC0A-07A233270435}"/>
          </ac:grpSpMkLst>
        </pc:grpChg>
        <pc:grpChg chg="add mod">
          <ac:chgData name="design studio moara" userId="bb76c698d5ed7a70" providerId="LiveId" clId="{5D035FE9-61B1-4071-829D-01697E5EC078}" dt="2024-01-04T01:51:03.364" v="5888" actId="164"/>
          <ac:grpSpMkLst>
            <pc:docMk/>
            <pc:sldMk cId="3930181361" sldId="333"/>
            <ac:grpSpMk id="32" creationId="{0965D4AF-9949-A5FA-0CD3-C9154023C68E}"/>
          </ac:grpSpMkLst>
        </pc:grpChg>
        <pc:grpChg chg="add mod">
          <ac:chgData name="design studio moara" userId="bb76c698d5ed7a70" providerId="LiveId" clId="{5D035FE9-61B1-4071-829D-01697E5EC078}" dt="2024-01-04T01:51:50.533" v="5896" actId="1076"/>
          <ac:grpSpMkLst>
            <pc:docMk/>
            <pc:sldMk cId="3930181361" sldId="333"/>
            <ac:grpSpMk id="33" creationId="{3658C3F6-C015-FB8A-3755-0E6679BFE9C7}"/>
          </ac:grpSpMkLst>
        </pc:grpChg>
        <pc:grpChg chg="add mod">
          <ac:chgData name="design studio moara" userId="bb76c698d5ed7a70" providerId="LiveId" clId="{5D035FE9-61B1-4071-829D-01697E5EC078}" dt="2024-01-04T01:51:47.280" v="5895" actId="1076"/>
          <ac:grpSpMkLst>
            <pc:docMk/>
            <pc:sldMk cId="3930181361" sldId="333"/>
            <ac:grpSpMk id="34" creationId="{D4A867F7-2DB0-ECEE-6298-758EC47F7DC4}"/>
          </ac:grpSpMkLst>
        </pc:grpChg>
        <pc:grpChg chg="mod">
          <ac:chgData name="design studio moara" userId="bb76c698d5ed7a70" providerId="LiveId" clId="{5D035FE9-61B1-4071-829D-01697E5EC078}" dt="2024-01-04T01:51:04.181" v="5889"/>
          <ac:grpSpMkLst>
            <pc:docMk/>
            <pc:sldMk cId="3930181361" sldId="333"/>
            <ac:grpSpMk id="35" creationId="{68531D5B-A3BF-4310-77F1-A8EC7E9D9F16}"/>
          </ac:grpSpMkLst>
        </pc:grpChg>
        <pc:grpChg chg="mod">
          <ac:chgData name="design studio moara" userId="bb76c698d5ed7a70" providerId="LiveId" clId="{5D035FE9-61B1-4071-829D-01697E5EC078}" dt="2024-01-04T01:51:04.181" v="5889"/>
          <ac:grpSpMkLst>
            <pc:docMk/>
            <pc:sldMk cId="3930181361" sldId="333"/>
            <ac:grpSpMk id="36" creationId="{E2AEA8B4-CE79-7A52-0EA9-76BA54F090AC}"/>
          </ac:grpSpMkLst>
        </pc:grpChg>
        <pc:grpChg chg="add mod">
          <ac:chgData name="design studio moara" userId="bb76c698d5ed7a70" providerId="LiveId" clId="{5D035FE9-61B1-4071-829D-01697E5EC078}" dt="2024-01-04T01:51:42.866" v="5894" actId="1076"/>
          <ac:grpSpMkLst>
            <pc:docMk/>
            <pc:sldMk cId="3930181361" sldId="333"/>
            <ac:grpSpMk id="44" creationId="{15E106FF-0F8A-1567-6A80-709A8E5D67C4}"/>
          </ac:grpSpMkLst>
        </pc:grpChg>
        <pc:grpChg chg="mod">
          <ac:chgData name="design studio moara" userId="bb76c698d5ed7a70" providerId="LiveId" clId="{5D035FE9-61B1-4071-829D-01697E5EC078}" dt="2024-01-04T01:51:30.714" v="5893"/>
          <ac:grpSpMkLst>
            <pc:docMk/>
            <pc:sldMk cId="3930181361" sldId="333"/>
            <ac:grpSpMk id="45" creationId="{B1B03EF1-DA8D-FCBE-1D2B-6D601BA6E51D}"/>
          </ac:grpSpMkLst>
        </pc:grpChg>
        <pc:grpChg chg="mod">
          <ac:chgData name="design studio moara" userId="bb76c698d5ed7a70" providerId="LiveId" clId="{5D035FE9-61B1-4071-829D-01697E5EC078}" dt="2024-01-04T01:51:30.714" v="5893"/>
          <ac:grpSpMkLst>
            <pc:docMk/>
            <pc:sldMk cId="3930181361" sldId="333"/>
            <ac:grpSpMk id="46" creationId="{F10FB7C3-E591-5AB2-A77F-C268607CA586}"/>
          </ac:grpSpMkLst>
        </pc:grpChg>
        <pc:grpChg chg="del">
          <ac:chgData name="design studio moara" userId="bb76c698d5ed7a70" providerId="LiveId" clId="{5D035FE9-61B1-4071-829D-01697E5EC078}" dt="2024-01-04T01:43:13.167" v="5656" actId="478"/>
          <ac:grpSpMkLst>
            <pc:docMk/>
            <pc:sldMk cId="3930181361" sldId="333"/>
            <ac:grpSpMk id="68" creationId="{D7AD1B5C-E6F9-6EB9-712D-D8B4DD4C39B6}"/>
          </ac:grpSpMkLst>
        </pc:grpChg>
        <pc:grpChg chg="del">
          <ac:chgData name="design studio moara" userId="bb76c698d5ed7a70" providerId="LiveId" clId="{5D035FE9-61B1-4071-829D-01697E5EC078}" dt="2024-01-04T01:43:13.167" v="5656" actId="478"/>
          <ac:grpSpMkLst>
            <pc:docMk/>
            <pc:sldMk cId="3930181361" sldId="333"/>
            <ac:grpSpMk id="78" creationId="{F1B6B484-A9D3-69A0-3935-DDB52763D3B8}"/>
          </ac:grpSpMkLst>
        </pc:grpChg>
        <pc:grpChg chg="del">
          <ac:chgData name="design studio moara" userId="bb76c698d5ed7a70" providerId="LiveId" clId="{5D035FE9-61B1-4071-829D-01697E5EC078}" dt="2024-01-04T01:43:13.167" v="5656" actId="478"/>
          <ac:grpSpMkLst>
            <pc:docMk/>
            <pc:sldMk cId="3930181361" sldId="333"/>
            <ac:grpSpMk id="82" creationId="{0A4950B7-956E-51ED-8CF6-9B26EA2F5097}"/>
          </ac:grpSpMkLst>
        </pc:grpChg>
        <pc:grpChg chg="del">
          <ac:chgData name="design studio moara" userId="bb76c698d5ed7a70" providerId="LiveId" clId="{5D035FE9-61B1-4071-829D-01697E5EC078}" dt="2024-01-04T01:42:43.662" v="5655" actId="478"/>
          <ac:grpSpMkLst>
            <pc:docMk/>
            <pc:sldMk cId="3930181361" sldId="333"/>
            <ac:grpSpMk id="91" creationId="{A8BB8F04-E6DE-0FB8-C0C7-3E81485D27D2}"/>
          </ac:grpSpMkLst>
        </pc:grpChg>
        <pc:grpChg chg="del">
          <ac:chgData name="design studio moara" userId="bb76c698d5ed7a70" providerId="LiveId" clId="{5D035FE9-61B1-4071-829D-01697E5EC078}" dt="2024-01-04T01:42:43.662" v="5655" actId="478"/>
          <ac:grpSpMkLst>
            <pc:docMk/>
            <pc:sldMk cId="3930181361" sldId="333"/>
            <ac:grpSpMk id="92" creationId="{A35F2633-CDEA-3676-3F9F-E491A6D46268}"/>
          </ac:grpSpMkLst>
        </pc:grpChg>
        <pc:grpChg chg="del">
          <ac:chgData name="design studio moara" userId="bb76c698d5ed7a70" providerId="LiveId" clId="{5D035FE9-61B1-4071-829D-01697E5EC078}" dt="2024-01-04T01:42:43.662" v="5655" actId="478"/>
          <ac:grpSpMkLst>
            <pc:docMk/>
            <pc:sldMk cId="3930181361" sldId="333"/>
            <ac:grpSpMk id="95" creationId="{CCA9C0B2-A380-7BD2-B642-054029C73802}"/>
          </ac:grpSpMkLst>
        </pc:grpChg>
        <pc:picChg chg="del">
          <ac:chgData name="design studio moara" userId="bb76c698d5ed7a70" providerId="LiveId" clId="{5D035FE9-61B1-4071-829D-01697E5EC078}" dt="2024-01-04T01:42:43.662" v="5655" actId="478"/>
          <ac:picMkLst>
            <pc:docMk/>
            <pc:sldMk cId="3930181361" sldId="333"/>
            <ac:picMk id="57" creationId="{50A0B903-8733-0D7A-2E87-34878579F829}"/>
          </ac:picMkLst>
        </pc:picChg>
        <pc:cxnChg chg="add mod">
          <ac:chgData name="design studio moara" userId="bb76c698d5ed7a70" providerId="LiveId" clId="{5D035FE9-61B1-4071-829D-01697E5EC078}" dt="2024-01-04T01:50:18.822" v="5847" actId="692"/>
          <ac:cxnSpMkLst>
            <pc:docMk/>
            <pc:sldMk cId="3930181361" sldId="333"/>
            <ac:cxnSpMk id="29" creationId="{7CD6F495-F0D3-F068-1556-4C529A504710}"/>
          </ac:cxnSpMkLst>
        </pc:cxnChg>
        <pc:cxnChg chg="mod">
          <ac:chgData name="design studio moara" userId="bb76c698d5ed7a70" providerId="LiveId" clId="{5D035FE9-61B1-4071-829D-01697E5EC078}" dt="2024-01-04T01:51:04.181" v="5889"/>
          <ac:cxnSpMkLst>
            <pc:docMk/>
            <pc:sldMk cId="3930181361" sldId="333"/>
            <ac:cxnSpMk id="39" creationId="{594DC7A8-8151-8BA2-87F1-BAE1DF757A59}"/>
          </ac:cxnSpMkLst>
        </pc:cxnChg>
        <pc:cxnChg chg="mod">
          <ac:chgData name="design studio moara" userId="bb76c698d5ed7a70" providerId="LiveId" clId="{5D035FE9-61B1-4071-829D-01697E5EC078}" dt="2024-01-04T01:51:30.714" v="5893"/>
          <ac:cxnSpMkLst>
            <pc:docMk/>
            <pc:sldMk cId="3930181361" sldId="333"/>
            <ac:cxnSpMk id="49" creationId="{E785A50A-D6AD-B95B-FB0D-992EB23E4568}"/>
          </ac:cxnSpMkLst>
        </pc:cxnChg>
        <pc:cxnChg chg="del mod">
          <ac:chgData name="design studio moara" userId="bb76c698d5ed7a70" providerId="LiveId" clId="{5D035FE9-61B1-4071-829D-01697E5EC078}" dt="2024-01-04T01:43:14.459" v="5657" actId="478"/>
          <ac:cxnSpMkLst>
            <pc:docMk/>
            <pc:sldMk cId="3930181361" sldId="333"/>
            <ac:cxnSpMk id="52" creationId="{009DED46-9D0A-9AB2-7A5B-1CA65F08344B}"/>
          </ac:cxnSpMkLst>
        </pc:cxnChg>
      </pc:sldChg>
      <pc:sldChg chg="addSp delSp modSp add del mod">
        <pc:chgData name="design studio moara" userId="bb76c698d5ed7a70" providerId="LiveId" clId="{5D035FE9-61B1-4071-829D-01697E5EC078}" dt="2024-01-04T01:59:08.640" v="6008" actId="47"/>
        <pc:sldMkLst>
          <pc:docMk/>
          <pc:sldMk cId="3231093162" sldId="334"/>
        </pc:sldMkLst>
        <pc:spChg chg="mod">
          <ac:chgData name="design studio moara" userId="bb76c698d5ed7a70" providerId="LiveId" clId="{5D035FE9-61B1-4071-829D-01697E5EC078}" dt="2024-01-04T01:52:00.123" v="5899"/>
          <ac:spMkLst>
            <pc:docMk/>
            <pc:sldMk cId="3231093162" sldId="334"/>
            <ac:spMk id="6" creationId="{DC341992-31E1-4A2D-442B-B068AA1A9C1D}"/>
          </ac:spMkLst>
        </pc:spChg>
        <pc:spChg chg="mod">
          <ac:chgData name="design studio moara" userId="bb76c698d5ed7a70" providerId="LiveId" clId="{5D035FE9-61B1-4071-829D-01697E5EC078}" dt="2024-01-04T01:52:00.123" v="5899"/>
          <ac:spMkLst>
            <pc:docMk/>
            <pc:sldMk cId="3231093162" sldId="334"/>
            <ac:spMk id="7" creationId="{9B09CAD6-A3B7-15CB-C6C3-D90AB24B937C}"/>
          </ac:spMkLst>
        </pc:spChg>
        <pc:spChg chg="mod">
          <ac:chgData name="design studio moara" userId="bb76c698d5ed7a70" providerId="LiveId" clId="{5D035FE9-61B1-4071-829D-01697E5EC078}" dt="2024-01-04T01:52:00.123" v="5899"/>
          <ac:spMkLst>
            <pc:docMk/>
            <pc:sldMk cId="3231093162" sldId="334"/>
            <ac:spMk id="9" creationId="{3BD00637-A2AA-3DFE-AEE2-74DDD6388D3F}"/>
          </ac:spMkLst>
        </pc:spChg>
        <pc:spChg chg="mod">
          <ac:chgData name="design studio moara" userId="bb76c698d5ed7a70" providerId="LiveId" clId="{5D035FE9-61B1-4071-829D-01697E5EC078}" dt="2024-01-04T01:52:00.123" v="5899"/>
          <ac:spMkLst>
            <pc:docMk/>
            <pc:sldMk cId="3231093162" sldId="334"/>
            <ac:spMk id="10" creationId="{B3379236-84EE-5FBD-EF1E-2886593E4F24}"/>
          </ac:spMkLst>
        </pc:spChg>
        <pc:spChg chg="mod">
          <ac:chgData name="design studio moara" userId="bb76c698d5ed7a70" providerId="LiveId" clId="{5D035FE9-61B1-4071-829D-01697E5EC078}" dt="2024-01-04T01:52:00.123" v="5899"/>
          <ac:spMkLst>
            <pc:docMk/>
            <pc:sldMk cId="3231093162" sldId="334"/>
            <ac:spMk id="11" creationId="{339BDA99-13A6-D54F-D760-67A54B62F284}"/>
          </ac:spMkLst>
        </pc:spChg>
        <pc:spChg chg="add">
          <ac:chgData name="design studio moara" userId="bb76c698d5ed7a70" providerId="LiveId" clId="{5D035FE9-61B1-4071-829D-01697E5EC078}" dt="2024-01-04T01:53:34.644" v="5965" actId="11529"/>
          <ac:spMkLst>
            <pc:docMk/>
            <pc:sldMk cId="3231093162" sldId="334"/>
            <ac:spMk id="12" creationId="{5B59ED9A-77A6-CB5E-CEBA-2C80A7D5DA7E}"/>
          </ac:spMkLst>
        </pc:spChg>
        <pc:spChg chg="add del mod ord">
          <ac:chgData name="design studio moara" userId="bb76c698d5ed7a70" providerId="LiveId" clId="{5D035FE9-61B1-4071-829D-01697E5EC078}" dt="2024-01-04T01:54:40.719" v="5970" actId="478"/>
          <ac:spMkLst>
            <pc:docMk/>
            <pc:sldMk cId="3231093162" sldId="334"/>
            <ac:spMk id="13" creationId="{ADC13A1E-1EB1-028D-8B72-9028575A7ACA}"/>
          </ac:spMkLst>
        </pc:spChg>
        <pc:spChg chg="add del">
          <ac:chgData name="design studio moara" userId="bb76c698d5ed7a70" providerId="LiveId" clId="{5D035FE9-61B1-4071-829D-01697E5EC078}" dt="2024-01-04T01:54:54.368" v="5972" actId="478"/>
          <ac:spMkLst>
            <pc:docMk/>
            <pc:sldMk cId="3231093162" sldId="334"/>
            <ac:spMk id="14" creationId="{A2970CEF-42E2-3424-FCE6-D790134C093A}"/>
          </ac:spMkLst>
        </pc:spChg>
        <pc:spChg chg="add del">
          <ac:chgData name="design studio moara" userId="bb76c698d5ed7a70" providerId="LiveId" clId="{5D035FE9-61B1-4071-829D-01697E5EC078}" dt="2024-01-04T01:55:19.009" v="5974" actId="11529"/>
          <ac:spMkLst>
            <pc:docMk/>
            <pc:sldMk cId="3231093162" sldId="334"/>
            <ac:spMk id="15" creationId="{2D26C3D4-A188-5022-8396-D732E7A46C9C}"/>
          </ac:spMkLst>
        </pc:spChg>
        <pc:spChg chg="add ord">
          <ac:chgData name="design studio moara" userId="bb76c698d5ed7a70" providerId="LiveId" clId="{5D035FE9-61B1-4071-829D-01697E5EC078}" dt="2024-01-04T01:55:43.022" v="5976" actId="167"/>
          <ac:spMkLst>
            <pc:docMk/>
            <pc:sldMk cId="3231093162" sldId="334"/>
            <ac:spMk id="16" creationId="{BDCF2792-0831-2143-CF0F-B4BC47CF7796}"/>
          </ac:spMkLst>
        </pc:spChg>
        <pc:spChg chg="del">
          <ac:chgData name="design studio moara" userId="bb76c698d5ed7a70" providerId="LiveId" clId="{5D035FE9-61B1-4071-829D-01697E5EC078}" dt="2024-01-04T01:51:53.488" v="5898" actId="478"/>
          <ac:spMkLst>
            <pc:docMk/>
            <pc:sldMk cId="3231093162" sldId="334"/>
            <ac:spMk id="18" creationId="{9E3C65B5-2F65-91DE-E42E-2045E6BD787C}"/>
          </ac:spMkLst>
        </pc:spChg>
        <pc:grpChg chg="add mod">
          <ac:chgData name="design studio moara" userId="bb76c698d5ed7a70" providerId="LiveId" clId="{5D035FE9-61B1-4071-829D-01697E5EC078}" dt="2024-01-04T01:53:10.699" v="5964" actId="1037"/>
          <ac:grpSpMkLst>
            <pc:docMk/>
            <pc:sldMk cId="3231093162" sldId="334"/>
            <ac:grpSpMk id="2" creationId="{ADDAF24A-EB36-797C-B56E-74E4A54AF558}"/>
          </ac:grpSpMkLst>
        </pc:grpChg>
        <pc:grpChg chg="mod">
          <ac:chgData name="design studio moara" userId="bb76c698d5ed7a70" providerId="LiveId" clId="{5D035FE9-61B1-4071-829D-01697E5EC078}" dt="2024-01-04T01:52:00.123" v="5899"/>
          <ac:grpSpMkLst>
            <pc:docMk/>
            <pc:sldMk cId="3231093162" sldId="334"/>
            <ac:grpSpMk id="4" creationId="{84AF8D5B-8696-CA09-C62F-4040CB672577}"/>
          </ac:grpSpMkLst>
        </pc:grpChg>
        <pc:grpChg chg="mod">
          <ac:chgData name="design studio moara" userId="bb76c698d5ed7a70" providerId="LiveId" clId="{5D035FE9-61B1-4071-829D-01697E5EC078}" dt="2024-01-04T01:52:00.123" v="5899"/>
          <ac:grpSpMkLst>
            <pc:docMk/>
            <pc:sldMk cId="3231093162" sldId="334"/>
            <ac:grpSpMk id="5" creationId="{6DA43411-59C4-57D1-5DF3-80ADD0A1F9C1}"/>
          </ac:grpSpMkLst>
        </pc:grpChg>
        <pc:grpChg chg="mod">
          <ac:chgData name="design studio moara" userId="bb76c698d5ed7a70" providerId="LiveId" clId="{5D035FE9-61B1-4071-829D-01697E5EC078}" dt="2024-01-04T01:52:34.297" v="5916" actId="1038"/>
          <ac:grpSpMkLst>
            <pc:docMk/>
            <pc:sldMk cId="3231093162" sldId="334"/>
            <ac:grpSpMk id="33" creationId="{3658C3F6-C015-FB8A-3755-0E6679BFE9C7}"/>
          </ac:grpSpMkLst>
        </pc:grpChg>
        <pc:grpChg chg="mod">
          <ac:chgData name="design studio moara" userId="bb76c698d5ed7a70" providerId="LiveId" clId="{5D035FE9-61B1-4071-829D-01697E5EC078}" dt="2024-01-04T01:53:00.453" v="5931" actId="1036"/>
          <ac:grpSpMkLst>
            <pc:docMk/>
            <pc:sldMk cId="3231093162" sldId="334"/>
            <ac:grpSpMk id="34" creationId="{D4A867F7-2DB0-ECEE-6298-758EC47F7DC4}"/>
          </ac:grpSpMkLst>
        </pc:grpChg>
        <pc:grpChg chg="mod">
          <ac:chgData name="design studio moara" userId="bb76c698d5ed7a70" providerId="LiveId" clId="{5D035FE9-61B1-4071-829D-01697E5EC078}" dt="2024-01-04T01:53:06.032" v="5945" actId="1035"/>
          <ac:grpSpMkLst>
            <pc:docMk/>
            <pc:sldMk cId="3231093162" sldId="334"/>
            <ac:grpSpMk id="44" creationId="{15E106FF-0F8A-1567-6A80-709A8E5D67C4}"/>
          </ac:grpSpMkLst>
        </pc:grpChg>
        <pc:cxnChg chg="mod">
          <ac:chgData name="design studio moara" userId="bb76c698d5ed7a70" providerId="LiveId" clId="{5D035FE9-61B1-4071-829D-01697E5EC078}" dt="2024-01-04T01:52:00.123" v="5899"/>
          <ac:cxnSpMkLst>
            <pc:docMk/>
            <pc:sldMk cId="3231093162" sldId="334"/>
            <ac:cxnSpMk id="8" creationId="{C23C41B0-4DB0-732C-DE1C-D012404FE9F9}"/>
          </ac:cxnSpMkLst>
        </pc:cxnChg>
      </pc:sldChg>
      <pc:sldChg chg="addSp delSp modSp add del mod chgLayout">
        <pc:chgData name="design studio moara" userId="bb76c698d5ed7a70" providerId="LiveId" clId="{5D035FE9-61B1-4071-829D-01697E5EC078}" dt="2024-01-04T02:09:14.042" v="6265" actId="47"/>
        <pc:sldMkLst>
          <pc:docMk/>
          <pc:sldMk cId="931335620" sldId="335"/>
        </pc:sldMkLst>
        <pc:spChg chg="add del mod ord">
          <ac:chgData name="design studio moara" userId="bb76c698d5ed7a70" providerId="LiveId" clId="{5D035FE9-61B1-4071-829D-01697E5EC078}" dt="2024-01-04T01:56:40.512" v="5984" actId="478"/>
          <ac:spMkLst>
            <pc:docMk/>
            <pc:sldMk cId="931335620" sldId="335"/>
            <ac:spMk id="13" creationId="{92573374-B733-F404-6E3C-2D602327E23B}"/>
          </ac:spMkLst>
        </pc:spChg>
        <pc:spChg chg="add del mod ord">
          <ac:chgData name="design studio moara" userId="bb76c698d5ed7a70" providerId="LiveId" clId="{5D035FE9-61B1-4071-829D-01697E5EC078}" dt="2024-01-04T01:57:06.226" v="5990" actId="478"/>
          <ac:spMkLst>
            <pc:docMk/>
            <pc:sldMk cId="931335620" sldId="335"/>
            <ac:spMk id="14" creationId="{893A72ED-18C5-21AE-8564-E28AB8DDE4AF}"/>
          </ac:spMkLst>
        </pc:spChg>
        <pc:spChg chg="add del">
          <ac:chgData name="design studio moara" userId="bb76c698d5ed7a70" providerId="LiveId" clId="{5D035FE9-61B1-4071-829D-01697E5EC078}" dt="2024-01-04T01:57:22.652" v="5992" actId="478"/>
          <ac:spMkLst>
            <pc:docMk/>
            <pc:sldMk cId="931335620" sldId="335"/>
            <ac:spMk id="15" creationId="{68D15DED-D3C4-6068-B8E7-E721436F57BD}"/>
          </ac:spMkLst>
        </pc:spChg>
        <pc:spChg chg="del">
          <ac:chgData name="design studio moara" userId="bb76c698d5ed7a70" providerId="LiveId" clId="{5D035FE9-61B1-4071-829D-01697E5EC078}" dt="2024-01-04T01:55:59.741" v="5978" actId="478"/>
          <ac:spMkLst>
            <pc:docMk/>
            <pc:sldMk cId="931335620" sldId="335"/>
            <ac:spMk id="16" creationId="{BDCF2792-0831-2143-CF0F-B4BC47CF7796}"/>
          </ac:spMkLst>
        </pc:spChg>
        <pc:spChg chg="add del mod">
          <ac:chgData name="design studio moara" userId="bb76c698d5ed7a70" providerId="LiveId" clId="{5D035FE9-61B1-4071-829D-01697E5EC078}" dt="2024-01-04T01:57:37.069" v="5995" actId="478"/>
          <ac:spMkLst>
            <pc:docMk/>
            <pc:sldMk cId="931335620" sldId="335"/>
            <ac:spMk id="17" creationId="{8D5EBFD4-2A56-8BE4-A74C-A43B5BBA321B}"/>
          </ac:spMkLst>
        </pc:spChg>
        <pc:spChg chg="add del">
          <ac:chgData name="design studio moara" userId="bb76c698d5ed7a70" providerId="LiveId" clId="{5D035FE9-61B1-4071-829D-01697E5EC078}" dt="2024-01-04T01:57:46.474" v="5997" actId="478"/>
          <ac:spMkLst>
            <pc:docMk/>
            <pc:sldMk cId="931335620" sldId="335"/>
            <ac:spMk id="18" creationId="{6B3AB061-B825-8AA5-644B-EA793982440B}"/>
          </ac:spMkLst>
        </pc:spChg>
        <pc:spChg chg="del">
          <ac:chgData name="design studio moara" userId="bb76c698d5ed7a70" providerId="LiveId" clId="{5D035FE9-61B1-4071-829D-01697E5EC078}" dt="2024-01-04T02:03:02.841" v="6145" actId="478"/>
          <ac:spMkLst>
            <pc:docMk/>
            <pc:sldMk cId="931335620" sldId="335"/>
            <ac:spMk id="20" creationId="{545FB17F-CCCD-FCF7-6F1B-AE9AF799D027}"/>
          </ac:spMkLst>
        </pc:spChg>
        <pc:spChg chg="add del mod ord">
          <ac:chgData name="design studio moara" userId="bb76c698d5ed7a70" providerId="LiveId" clId="{5D035FE9-61B1-4071-829D-01697E5EC078}" dt="2024-01-04T01:58:36.251" v="6002"/>
          <ac:spMkLst>
            <pc:docMk/>
            <pc:sldMk cId="931335620" sldId="335"/>
            <ac:spMk id="23" creationId="{FF0D1B07-231B-303B-0D8E-A264AFD9176C}"/>
          </ac:spMkLst>
        </pc:spChg>
        <pc:spChg chg="add del">
          <ac:chgData name="design studio moara" userId="bb76c698d5ed7a70" providerId="LiveId" clId="{5D035FE9-61B1-4071-829D-01697E5EC078}" dt="2024-01-04T01:58:36.251" v="6002"/>
          <ac:spMkLst>
            <pc:docMk/>
            <pc:sldMk cId="931335620" sldId="335"/>
            <ac:spMk id="24" creationId="{E654799F-2197-1ADA-718C-B3B4DB77DA47}"/>
          </ac:spMkLst>
        </pc:spChg>
        <pc:spChg chg="del mod">
          <ac:chgData name="design studio moara" userId="bb76c698d5ed7a70" providerId="LiveId" clId="{5D035FE9-61B1-4071-829D-01697E5EC078}" dt="2024-01-04T01:58:44.097" v="6005"/>
          <ac:spMkLst>
            <pc:docMk/>
            <pc:sldMk cId="931335620" sldId="335"/>
            <ac:spMk id="28" creationId="{72553F23-F126-4F7B-3CA1-1C0673D0F1A2}"/>
          </ac:spMkLst>
        </pc:spChg>
        <pc:spChg chg="add del">
          <ac:chgData name="design studio moara" userId="bb76c698d5ed7a70" providerId="LiveId" clId="{5D035FE9-61B1-4071-829D-01697E5EC078}" dt="2024-01-04T01:58:44.097" v="6005"/>
          <ac:spMkLst>
            <pc:docMk/>
            <pc:sldMk cId="931335620" sldId="335"/>
            <ac:spMk id="31" creationId="{B59E5283-5B39-B83C-0002-3646C76C9FC7}"/>
          </ac:spMkLst>
        </pc:spChg>
        <pc:spChg chg="del mod">
          <ac:chgData name="design studio moara" userId="bb76c698d5ed7a70" providerId="LiveId" clId="{5D035FE9-61B1-4071-829D-01697E5EC078}" dt="2024-01-04T01:58:51.604" v="6007"/>
          <ac:spMkLst>
            <pc:docMk/>
            <pc:sldMk cId="931335620" sldId="335"/>
            <ac:spMk id="43" creationId="{66401734-BA35-9965-E2D8-3944585E30A7}"/>
          </ac:spMkLst>
        </pc:spChg>
        <pc:spChg chg="add del">
          <ac:chgData name="design studio moara" userId="bb76c698d5ed7a70" providerId="LiveId" clId="{5D035FE9-61B1-4071-829D-01697E5EC078}" dt="2024-01-04T01:58:51.604" v="6007"/>
          <ac:spMkLst>
            <pc:docMk/>
            <pc:sldMk cId="931335620" sldId="335"/>
            <ac:spMk id="52" creationId="{C824D763-AE8E-5FA1-4BA0-6405840202A5}"/>
          </ac:spMkLst>
        </pc:spChg>
        <pc:spChg chg="del mod">
          <ac:chgData name="design studio moara" userId="bb76c698d5ed7a70" providerId="LiveId" clId="{5D035FE9-61B1-4071-829D-01697E5EC078}" dt="2024-01-04T01:59:39.130" v="6013"/>
          <ac:spMkLst>
            <pc:docMk/>
            <pc:sldMk cId="931335620" sldId="335"/>
            <ac:spMk id="54" creationId="{0A70EB77-5F3D-1529-62BC-E3CF5F5B1714}"/>
          </ac:spMkLst>
        </pc:spChg>
        <pc:spChg chg="add del">
          <ac:chgData name="design studio moara" userId="bb76c698d5ed7a70" providerId="LiveId" clId="{5D035FE9-61B1-4071-829D-01697E5EC078}" dt="2024-01-04T01:59:39.130" v="6013"/>
          <ac:spMkLst>
            <pc:docMk/>
            <pc:sldMk cId="931335620" sldId="335"/>
            <ac:spMk id="55" creationId="{19759EA2-AE8E-3147-7C5A-DC7EE3742371}"/>
          </ac:spMkLst>
        </pc:spChg>
        <pc:spChg chg="add del mod">
          <ac:chgData name="design studio moara" userId="bb76c698d5ed7a70" providerId="LiveId" clId="{5D035FE9-61B1-4071-829D-01697E5EC078}" dt="2024-01-04T02:03:36.930" v="6156" actId="478"/>
          <ac:spMkLst>
            <pc:docMk/>
            <pc:sldMk cId="931335620" sldId="335"/>
            <ac:spMk id="56" creationId="{31D09E2B-FB1E-40D6-DECF-69743E8212BA}"/>
          </ac:spMkLst>
        </pc:spChg>
        <pc:spChg chg="add del mod">
          <ac:chgData name="design studio moara" userId="bb76c698d5ed7a70" providerId="LiveId" clId="{5D035FE9-61B1-4071-829D-01697E5EC078}" dt="2024-01-04T01:59:59.729" v="6017" actId="21"/>
          <ac:spMkLst>
            <pc:docMk/>
            <pc:sldMk cId="931335620" sldId="335"/>
            <ac:spMk id="57" creationId="{3D45C7BF-9366-AC8C-020B-F8B0F645E452}"/>
          </ac:spMkLst>
        </pc:spChg>
        <pc:spChg chg="add del mod ord">
          <ac:chgData name="design studio moara" userId="bb76c698d5ed7a70" providerId="LiveId" clId="{5D035FE9-61B1-4071-829D-01697E5EC078}" dt="2024-01-04T02:01:14.771" v="6025" actId="931"/>
          <ac:spMkLst>
            <pc:docMk/>
            <pc:sldMk cId="931335620" sldId="335"/>
            <ac:spMk id="58" creationId="{99D1F66B-92B6-941C-9AE0-F4EB462BF8EA}"/>
          </ac:spMkLst>
        </pc:spChg>
        <pc:spChg chg="add del mod">
          <ac:chgData name="design studio moara" userId="bb76c698d5ed7a70" providerId="LiveId" clId="{5D035FE9-61B1-4071-829D-01697E5EC078}" dt="2024-01-04T02:02:04.806" v="6124" actId="6264"/>
          <ac:spMkLst>
            <pc:docMk/>
            <pc:sldMk cId="931335620" sldId="335"/>
            <ac:spMk id="61" creationId="{4DE22BC1-EE47-068B-BBBC-1C01296FC604}"/>
          </ac:spMkLst>
        </pc:spChg>
        <pc:spChg chg="add del mod">
          <ac:chgData name="design studio moara" userId="bb76c698d5ed7a70" providerId="LiveId" clId="{5D035FE9-61B1-4071-829D-01697E5EC078}" dt="2024-01-04T02:02:35.232" v="6126" actId="931"/>
          <ac:spMkLst>
            <pc:docMk/>
            <pc:sldMk cId="931335620" sldId="335"/>
            <ac:spMk id="63" creationId="{54141422-7DD7-33DA-1674-87F6DFCB8064}"/>
          </ac:spMkLst>
        </pc:spChg>
        <pc:spChg chg="add mod">
          <ac:chgData name="design studio moara" userId="bb76c698d5ed7a70" providerId="LiveId" clId="{5D035FE9-61B1-4071-829D-01697E5EC078}" dt="2024-01-04T02:03:03.204" v="6146"/>
          <ac:spMkLst>
            <pc:docMk/>
            <pc:sldMk cId="931335620" sldId="335"/>
            <ac:spMk id="66" creationId="{1521FD28-607C-C67A-461A-62A806D5346F}"/>
          </ac:spMkLst>
        </pc:spChg>
        <pc:picChg chg="del">
          <ac:chgData name="design studio moara" userId="bb76c698d5ed7a70" providerId="LiveId" clId="{5D035FE9-61B1-4071-829D-01697E5EC078}" dt="2024-01-04T02:03:02.841" v="6145" actId="478"/>
          <ac:picMkLst>
            <pc:docMk/>
            <pc:sldMk cId="931335620" sldId="335"/>
            <ac:picMk id="21" creationId="{59022D01-5778-444D-EFD3-54E2BBB34C15}"/>
          </ac:picMkLst>
        </pc:picChg>
        <pc:picChg chg="add del mod ord">
          <ac:chgData name="design studio moara" userId="bb76c698d5ed7a70" providerId="LiveId" clId="{5D035FE9-61B1-4071-829D-01697E5EC078}" dt="2024-01-04T02:02:07.701" v="6125" actId="478"/>
          <ac:picMkLst>
            <pc:docMk/>
            <pc:sldMk cId="931335620" sldId="335"/>
            <ac:picMk id="60" creationId="{7F2F6734-B474-DBAC-4604-5A782747FC1F}"/>
          </ac:picMkLst>
        </pc:picChg>
        <pc:picChg chg="add mod ord">
          <ac:chgData name="design studio moara" userId="bb76c698d5ed7a70" providerId="LiveId" clId="{5D035FE9-61B1-4071-829D-01697E5EC078}" dt="2024-01-04T02:03:35.995" v="6155" actId="29295"/>
          <ac:picMkLst>
            <pc:docMk/>
            <pc:sldMk cId="931335620" sldId="335"/>
            <ac:picMk id="65" creationId="{D23D30BE-272D-C9D3-BA14-53D7DD4A55AD}"/>
          </ac:picMkLst>
        </pc:picChg>
        <pc:picChg chg="add mod">
          <ac:chgData name="design studio moara" userId="bb76c698d5ed7a70" providerId="LiveId" clId="{5D035FE9-61B1-4071-829D-01697E5EC078}" dt="2024-01-04T02:03:03.204" v="6146"/>
          <ac:picMkLst>
            <pc:docMk/>
            <pc:sldMk cId="931335620" sldId="335"/>
            <ac:picMk id="67" creationId="{E2FEFC25-5C1F-1DAD-F93B-E4B621DCFCF8}"/>
          </ac:picMkLst>
        </pc:picChg>
      </pc:sldChg>
      <pc:sldChg chg="addSp delSp modSp add del mod">
        <pc:chgData name="design studio moara" userId="bb76c698d5ed7a70" providerId="LiveId" clId="{5D035FE9-61B1-4071-829D-01697E5EC078}" dt="2024-01-04T02:55:26.831" v="7496" actId="47"/>
        <pc:sldMkLst>
          <pc:docMk/>
          <pc:sldMk cId="2759453816" sldId="336"/>
        </pc:sldMkLst>
        <pc:spChg chg="mod">
          <ac:chgData name="design studio moara" userId="bb76c698d5ed7a70" providerId="LiveId" clId="{5D035FE9-61B1-4071-829D-01697E5EC078}" dt="2024-01-04T02:19:51.056" v="6476" actId="1036"/>
          <ac:spMkLst>
            <pc:docMk/>
            <pc:sldMk cId="2759453816" sldId="336"/>
            <ac:spMk id="3" creationId="{05AF0E78-D7DA-9F80-29EE-8DE7B4004975}"/>
          </ac:spMkLst>
        </pc:spChg>
        <pc:spChg chg="add del">
          <ac:chgData name="design studio moara" userId="bb76c698d5ed7a70" providerId="LiveId" clId="{5D035FE9-61B1-4071-829D-01697E5EC078}" dt="2024-01-04T02:04:17.737" v="6169" actId="478"/>
          <ac:spMkLst>
            <pc:docMk/>
            <pc:sldMk cId="2759453816" sldId="336"/>
            <ac:spMk id="15" creationId="{B533654C-3C47-6AF7-D190-2CFD95D1329A}"/>
          </ac:spMkLst>
        </pc:spChg>
        <pc:spChg chg="add del mod ord">
          <ac:chgData name="design studio moara" userId="bb76c698d5ed7a70" providerId="LiveId" clId="{5D035FE9-61B1-4071-829D-01697E5EC078}" dt="2024-01-04T02:07:55.923" v="6255"/>
          <ac:spMkLst>
            <pc:docMk/>
            <pc:sldMk cId="2759453816" sldId="336"/>
            <ac:spMk id="16" creationId="{B78F6377-D308-8BD9-9BF7-BF2CDB9BE46F}"/>
          </ac:spMkLst>
        </pc:spChg>
        <pc:spChg chg="add del">
          <ac:chgData name="design studio moara" userId="bb76c698d5ed7a70" providerId="LiveId" clId="{5D035FE9-61B1-4071-829D-01697E5EC078}" dt="2024-01-04T02:07:55.923" v="6255"/>
          <ac:spMkLst>
            <pc:docMk/>
            <pc:sldMk cId="2759453816" sldId="336"/>
            <ac:spMk id="17" creationId="{3C5A2478-48AE-3A67-C2BC-2A88B9300205}"/>
          </ac:spMkLst>
        </pc:spChg>
        <pc:spChg chg="del mod">
          <ac:chgData name="design studio moara" userId="bb76c698d5ed7a70" providerId="LiveId" clId="{5D035FE9-61B1-4071-829D-01697E5EC078}" dt="2024-01-04T02:08:07.003" v="6257"/>
          <ac:spMkLst>
            <pc:docMk/>
            <pc:sldMk cId="2759453816" sldId="336"/>
            <ac:spMk id="18" creationId="{3E8630E2-3BEB-987C-C88C-7778D7202408}"/>
          </ac:spMkLst>
        </pc:spChg>
        <pc:spChg chg="mod">
          <ac:chgData name="design studio moara" userId="bb76c698d5ed7a70" providerId="LiveId" clId="{5D035FE9-61B1-4071-829D-01697E5EC078}" dt="2024-01-04T02:52:57.064" v="7439" actId="165"/>
          <ac:spMkLst>
            <pc:docMk/>
            <pc:sldMk cId="2759453816" sldId="336"/>
            <ac:spMk id="19" creationId="{459E50CD-DE3F-196E-5AF5-628252211831}"/>
          </ac:spMkLst>
        </pc:spChg>
        <pc:spChg chg="add del">
          <ac:chgData name="design studio moara" userId="bb76c698d5ed7a70" providerId="LiveId" clId="{5D035FE9-61B1-4071-829D-01697E5EC078}" dt="2024-01-04T02:08:07.003" v="6257"/>
          <ac:spMkLst>
            <pc:docMk/>
            <pc:sldMk cId="2759453816" sldId="336"/>
            <ac:spMk id="20" creationId="{E15FDA8A-EDAD-3DAC-3900-BBDF12E38BFB}"/>
          </ac:spMkLst>
        </pc:spChg>
        <pc:spChg chg="del mod">
          <ac:chgData name="design studio moara" userId="bb76c698d5ed7a70" providerId="LiveId" clId="{5D035FE9-61B1-4071-829D-01697E5EC078}" dt="2024-01-04T02:08:24.320" v="6259"/>
          <ac:spMkLst>
            <pc:docMk/>
            <pc:sldMk cId="2759453816" sldId="336"/>
            <ac:spMk id="21" creationId="{4EE128B1-7FB9-B08D-EB94-D0C3A89C3677}"/>
          </ac:spMkLst>
        </pc:spChg>
        <pc:spChg chg="mod">
          <ac:chgData name="design studio moara" userId="bb76c698d5ed7a70" providerId="LiveId" clId="{5D035FE9-61B1-4071-829D-01697E5EC078}" dt="2024-01-04T02:52:57.064" v="7439" actId="165"/>
          <ac:spMkLst>
            <pc:docMk/>
            <pc:sldMk cId="2759453816" sldId="336"/>
            <ac:spMk id="22" creationId="{D55FBDAD-456B-3E58-34FD-CF4FC7D4D220}"/>
          </ac:spMkLst>
        </pc:spChg>
        <pc:spChg chg="add del">
          <ac:chgData name="design studio moara" userId="bb76c698d5ed7a70" providerId="LiveId" clId="{5D035FE9-61B1-4071-829D-01697E5EC078}" dt="2024-01-04T02:08:24.320" v="6259"/>
          <ac:spMkLst>
            <pc:docMk/>
            <pc:sldMk cId="2759453816" sldId="336"/>
            <ac:spMk id="23" creationId="{5F6E9D52-8093-7B48-ED28-5F51372F3DDE}"/>
          </ac:spMkLst>
        </pc:spChg>
        <pc:spChg chg="del mod">
          <ac:chgData name="design studio moara" userId="bb76c698d5ed7a70" providerId="LiveId" clId="{5D035FE9-61B1-4071-829D-01697E5EC078}" dt="2024-01-04T02:10:23.528" v="6290" actId="478"/>
          <ac:spMkLst>
            <pc:docMk/>
            <pc:sldMk cId="2759453816" sldId="336"/>
            <ac:spMk id="24" creationId="{5B4E786B-0904-925A-78E6-4995A0B8C6D2}"/>
          </ac:spMkLst>
        </pc:spChg>
        <pc:spChg chg="mod">
          <ac:chgData name="design studio moara" userId="bb76c698d5ed7a70" providerId="LiveId" clId="{5D035FE9-61B1-4071-829D-01697E5EC078}" dt="2024-01-04T02:52:57.064" v="7439" actId="165"/>
          <ac:spMkLst>
            <pc:docMk/>
            <pc:sldMk cId="2759453816" sldId="336"/>
            <ac:spMk id="25" creationId="{86C9A808-5901-6F5A-2CEC-D4277325FB16}"/>
          </ac:spMkLst>
        </pc:spChg>
        <pc:spChg chg="mod">
          <ac:chgData name="design studio moara" userId="bb76c698d5ed7a70" providerId="LiveId" clId="{5D035FE9-61B1-4071-829D-01697E5EC078}" dt="2024-01-04T02:52:57.064" v="7439" actId="165"/>
          <ac:spMkLst>
            <pc:docMk/>
            <pc:sldMk cId="2759453816" sldId="336"/>
            <ac:spMk id="26" creationId="{3735298A-A116-61C4-389C-4745286484B5}"/>
          </ac:spMkLst>
        </pc:spChg>
        <pc:spChg chg="mod">
          <ac:chgData name="design studio moara" userId="bb76c698d5ed7a70" providerId="LiveId" clId="{5D035FE9-61B1-4071-829D-01697E5EC078}" dt="2024-01-04T02:52:57.064" v="7439" actId="165"/>
          <ac:spMkLst>
            <pc:docMk/>
            <pc:sldMk cId="2759453816" sldId="336"/>
            <ac:spMk id="27" creationId="{923F7540-6E5A-A834-8639-CC236D97F64A}"/>
          </ac:spMkLst>
        </pc:spChg>
        <pc:spChg chg="add mod">
          <ac:chgData name="design studio moara" userId="bb76c698d5ed7a70" providerId="LiveId" clId="{5D035FE9-61B1-4071-829D-01697E5EC078}" dt="2024-01-04T02:10:14.021" v="6284"/>
          <ac:spMkLst>
            <pc:docMk/>
            <pc:sldMk cId="2759453816" sldId="336"/>
            <ac:spMk id="28" creationId="{DCF8F000-5414-76DE-D687-B6C1D7AE19C3}"/>
          </ac:spMkLst>
        </pc:spChg>
        <pc:spChg chg="add del">
          <ac:chgData name="design studio moara" userId="bb76c698d5ed7a70" providerId="LiveId" clId="{5D035FE9-61B1-4071-829D-01697E5EC078}" dt="2024-01-04T02:10:45.334" v="6292" actId="478"/>
          <ac:spMkLst>
            <pc:docMk/>
            <pc:sldMk cId="2759453816" sldId="336"/>
            <ac:spMk id="31" creationId="{CCBD1B9A-0FF9-77E7-3D25-A966855FC848}"/>
          </ac:spMkLst>
        </pc:spChg>
        <pc:spChg chg="add del">
          <ac:chgData name="design studio moara" userId="bb76c698d5ed7a70" providerId="LiveId" clId="{5D035FE9-61B1-4071-829D-01697E5EC078}" dt="2024-01-04T02:10:55.515" v="6294" actId="478"/>
          <ac:spMkLst>
            <pc:docMk/>
            <pc:sldMk cId="2759453816" sldId="336"/>
            <ac:spMk id="43" creationId="{920BF1A2-2958-67DB-23D2-B4B64CAB3D1B}"/>
          </ac:spMkLst>
        </pc:spChg>
        <pc:spChg chg="add del ord">
          <ac:chgData name="design studio moara" userId="bb76c698d5ed7a70" providerId="LiveId" clId="{5D035FE9-61B1-4071-829D-01697E5EC078}" dt="2024-01-04T02:14:11.297" v="6314" actId="478"/>
          <ac:spMkLst>
            <pc:docMk/>
            <pc:sldMk cId="2759453816" sldId="336"/>
            <ac:spMk id="52" creationId="{A8CAD409-32A1-10DD-9A7A-8F62FF94FDA6}"/>
          </ac:spMkLst>
        </pc:spChg>
        <pc:spChg chg="del">
          <ac:chgData name="design studio moara" userId="bb76c698d5ed7a70" providerId="LiveId" clId="{5D035FE9-61B1-4071-829D-01697E5EC078}" dt="2024-01-04T02:03:50.149" v="6165" actId="478"/>
          <ac:spMkLst>
            <pc:docMk/>
            <pc:sldMk cId="2759453816" sldId="336"/>
            <ac:spMk id="56" creationId="{31D09E2B-FB1E-40D6-DECF-69743E8212BA}"/>
          </ac:spMkLst>
        </pc:spChg>
        <pc:spChg chg="add del mod ord">
          <ac:chgData name="design studio moara" userId="bb76c698d5ed7a70" providerId="LiveId" clId="{5D035FE9-61B1-4071-829D-01697E5EC078}" dt="2024-01-04T02:15:51.833" v="6333"/>
          <ac:spMkLst>
            <pc:docMk/>
            <pc:sldMk cId="2759453816" sldId="336"/>
            <ac:spMk id="57" creationId="{C21B3A7F-DDD4-30CF-62E8-7920D6931A69}"/>
          </ac:spMkLst>
        </pc:spChg>
        <pc:spChg chg="add del">
          <ac:chgData name="design studio moara" userId="bb76c698d5ed7a70" providerId="LiveId" clId="{5D035FE9-61B1-4071-829D-01697E5EC078}" dt="2024-01-04T02:15:51.833" v="6333"/>
          <ac:spMkLst>
            <pc:docMk/>
            <pc:sldMk cId="2759453816" sldId="336"/>
            <ac:spMk id="58" creationId="{659D3B2F-DF1B-A7B8-75D8-E8BF5EFC5589}"/>
          </ac:spMkLst>
        </pc:spChg>
        <pc:spChg chg="del mod">
          <ac:chgData name="design studio moara" userId="bb76c698d5ed7a70" providerId="LiveId" clId="{5D035FE9-61B1-4071-829D-01697E5EC078}" dt="2024-01-04T02:16:19.047" v="6337"/>
          <ac:spMkLst>
            <pc:docMk/>
            <pc:sldMk cId="2759453816" sldId="336"/>
            <ac:spMk id="59" creationId="{961850C3-9245-84E4-C40B-484266A9F123}"/>
          </ac:spMkLst>
        </pc:spChg>
        <pc:spChg chg="add del">
          <ac:chgData name="design studio moara" userId="bb76c698d5ed7a70" providerId="LiveId" clId="{5D035FE9-61B1-4071-829D-01697E5EC078}" dt="2024-01-04T02:16:04.181" v="6335" actId="478"/>
          <ac:spMkLst>
            <pc:docMk/>
            <pc:sldMk cId="2759453816" sldId="336"/>
            <ac:spMk id="60" creationId="{5A481242-6545-629E-ACF8-8D7F104EC4E1}"/>
          </ac:spMkLst>
        </pc:spChg>
        <pc:spChg chg="add del">
          <ac:chgData name="design studio moara" userId="bb76c698d5ed7a70" providerId="LiveId" clId="{5D035FE9-61B1-4071-829D-01697E5EC078}" dt="2024-01-04T02:16:19.047" v="6337"/>
          <ac:spMkLst>
            <pc:docMk/>
            <pc:sldMk cId="2759453816" sldId="336"/>
            <ac:spMk id="61" creationId="{A20E05B3-E18F-909B-70BC-D17969D4B795}"/>
          </ac:spMkLst>
        </pc:spChg>
        <pc:spChg chg="del mod">
          <ac:chgData name="design studio moara" userId="bb76c698d5ed7a70" providerId="LiveId" clId="{5D035FE9-61B1-4071-829D-01697E5EC078}" dt="2024-01-04T02:16:27.282" v="6339"/>
          <ac:spMkLst>
            <pc:docMk/>
            <pc:sldMk cId="2759453816" sldId="336"/>
            <ac:spMk id="62" creationId="{B854B8D1-6777-66A5-71DA-CA0F9AC65116}"/>
          </ac:spMkLst>
        </pc:spChg>
        <pc:spChg chg="add del">
          <ac:chgData name="design studio moara" userId="bb76c698d5ed7a70" providerId="LiveId" clId="{5D035FE9-61B1-4071-829D-01697E5EC078}" dt="2024-01-04T02:16:27.282" v="6339"/>
          <ac:spMkLst>
            <pc:docMk/>
            <pc:sldMk cId="2759453816" sldId="336"/>
            <ac:spMk id="63" creationId="{B74291E1-B3EA-2857-7101-CB016F16AC30}"/>
          </ac:spMkLst>
        </pc:spChg>
        <pc:spChg chg="del mod">
          <ac:chgData name="design studio moara" userId="bb76c698d5ed7a70" providerId="LiveId" clId="{5D035FE9-61B1-4071-829D-01697E5EC078}" dt="2024-01-04T02:18:10.729" v="6357"/>
          <ac:spMkLst>
            <pc:docMk/>
            <pc:sldMk cId="2759453816" sldId="336"/>
            <ac:spMk id="64" creationId="{3AAD3D83-C709-B737-8B9D-40BDA6E42768}"/>
          </ac:spMkLst>
        </pc:spChg>
        <pc:spChg chg="del">
          <ac:chgData name="design studio moara" userId="bb76c698d5ed7a70" providerId="LiveId" clId="{5D035FE9-61B1-4071-829D-01697E5EC078}" dt="2024-01-04T02:17:58.809" v="6355" actId="478"/>
          <ac:spMkLst>
            <pc:docMk/>
            <pc:sldMk cId="2759453816" sldId="336"/>
            <ac:spMk id="66" creationId="{1521FD28-607C-C67A-461A-62A806D5346F}"/>
          </ac:spMkLst>
        </pc:spChg>
        <pc:spChg chg="add del">
          <ac:chgData name="design studio moara" userId="bb76c698d5ed7a70" providerId="LiveId" clId="{5D035FE9-61B1-4071-829D-01697E5EC078}" dt="2024-01-04T02:18:10.729" v="6357"/>
          <ac:spMkLst>
            <pc:docMk/>
            <pc:sldMk cId="2759453816" sldId="336"/>
            <ac:spMk id="68" creationId="{2848DCFD-1D4A-B23E-7D89-757C43607772}"/>
          </ac:spMkLst>
        </pc:spChg>
        <pc:spChg chg="del mod">
          <ac:chgData name="design studio moara" userId="bb76c698d5ed7a70" providerId="LiveId" clId="{5D035FE9-61B1-4071-829D-01697E5EC078}" dt="2024-01-04T02:18:21.949" v="6359"/>
          <ac:spMkLst>
            <pc:docMk/>
            <pc:sldMk cId="2759453816" sldId="336"/>
            <ac:spMk id="69" creationId="{AA727FCF-495C-9A57-8178-129E76CB1AE1}"/>
          </ac:spMkLst>
        </pc:spChg>
        <pc:spChg chg="add del">
          <ac:chgData name="design studio moara" userId="bb76c698d5ed7a70" providerId="LiveId" clId="{5D035FE9-61B1-4071-829D-01697E5EC078}" dt="2024-01-04T02:18:21.949" v="6359"/>
          <ac:spMkLst>
            <pc:docMk/>
            <pc:sldMk cId="2759453816" sldId="336"/>
            <ac:spMk id="70" creationId="{EA8EE619-71F6-A667-DE4A-32E8B0FAF008}"/>
          </ac:spMkLst>
        </pc:spChg>
        <pc:spChg chg="del mod">
          <ac:chgData name="design studio moara" userId="bb76c698d5ed7a70" providerId="LiveId" clId="{5D035FE9-61B1-4071-829D-01697E5EC078}" dt="2024-01-04T02:20:12.216" v="6483" actId="478"/>
          <ac:spMkLst>
            <pc:docMk/>
            <pc:sldMk cId="2759453816" sldId="336"/>
            <ac:spMk id="71" creationId="{7F1B3EB5-F9A1-4F62-E4F6-EF80F9EEC7A2}"/>
          </ac:spMkLst>
        </pc:spChg>
        <pc:spChg chg="add del mod ord">
          <ac:chgData name="design studio moara" userId="bb76c698d5ed7a70" providerId="LiveId" clId="{5D035FE9-61B1-4071-829D-01697E5EC078}" dt="2024-01-04T02:21:41.654" v="6534" actId="478"/>
          <ac:spMkLst>
            <pc:docMk/>
            <pc:sldMk cId="2759453816" sldId="336"/>
            <ac:spMk id="72" creationId="{8FCCAC7A-A235-3B78-4E49-FB377C1204DF}"/>
          </ac:spMkLst>
        </pc:spChg>
        <pc:spChg chg="mod">
          <ac:chgData name="design studio moara" userId="bb76c698d5ed7a70" providerId="LiveId" clId="{5D035FE9-61B1-4071-829D-01697E5EC078}" dt="2024-01-04T02:52:48.817" v="7437"/>
          <ac:spMkLst>
            <pc:docMk/>
            <pc:sldMk cId="2759453816" sldId="336"/>
            <ac:spMk id="74" creationId="{E3F2BF9D-B445-F34E-7B6D-74E0C87AA1AB}"/>
          </ac:spMkLst>
        </pc:spChg>
        <pc:spChg chg="mod">
          <ac:chgData name="design studio moara" userId="bb76c698d5ed7a70" providerId="LiveId" clId="{5D035FE9-61B1-4071-829D-01697E5EC078}" dt="2024-01-04T02:52:48.817" v="7437"/>
          <ac:spMkLst>
            <pc:docMk/>
            <pc:sldMk cId="2759453816" sldId="336"/>
            <ac:spMk id="76" creationId="{B56A50AD-D138-06A0-3CD5-793DE2BD25FF}"/>
          </ac:spMkLst>
        </pc:spChg>
        <pc:spChg chg="mod">
          <ac:chgData name="design studio moara" userId="bb76c698d5ed7a70" providerId="LiveId" clId="{5D035FE9-61B1-4071-829D-01697E5EC078}" dt="2024-01-04T02:52:48.817" v="7437"/>
          <ac:spMkLst>
            <pc:docMk/>
            <pc:sldMk cId="2759453816" sldId="336"/>
            <ac:spMk id="77" creationId="{3A653522-E757-537F-F0A5-38A041C24476}"/>
          </ac:spMkLst>
        </pc:spChg>
        <pc:spChg chg="del">
          <ac:chgData name="design studio moara" userId="bb76c698d5ed7a70" providerId="LiveId" clId="{5D035FE9-61B1-4071-829D-01697E5EC078}" dt="2024-01-04T02:19:56.374" v="6477" actId="478"/>
          <ac:spMkLst>
            <pc:docMk/>
            <pc:sldMk cId="2759453816" sldId="336"/>
            <ac:spMk id="98" creationId="{9F095711-D57C-2487-6F23-46AF8C680918}"/>
          </ac:spMkLst>
        </pc:spChg>
        <pc:grpChg chg="mod">
          <ac:chgData name="design studio moara" userId="bb76c698d5ed7a70" providerId="LiveId" clId="{5D035FE9-61B1-4071-829D-01697E5EC078}" dt="2024-01-04T02:20:36.155" v="6522" actId="1035"/>
          <ac:grpSpMkLst>
            <pc:docMk/>
            <pc:sldMk cId="2759453816" sldId="336"/>
            <ac:grpSpMk id="2" creationId="{ADDAF24A-EB36-797C-B56E-74E4A54AF558}"/>
          </ac:grpSpMkLst>
        </pc:grpChg>
        <pc:grpChg chg="mod topLvl">
          <ac:chgData name="design studio moara" userId="bb76c698d5ed7a70" providerId="LiveId" clId="{5D035FE9-61B1-4071-829D-01697E5EC078}" dt="2024-01-04T02:52:57.064" v="7439" actId="165"/>
          <ac:grpSpMkLst>
            <pc:docMk/>
            <pc:sldMk cId="2759453816" sldId="336"/>
            <ac:grpSpMk id="30" creationId="{3FC5BA04-3963-9A8E-BC0A-07A233270435}"/>
          </ac:grpSpMkLst>
        </pc:grpChg>
        <pc:grpChg chg="del mod topLvl">
          <ac:chgData name="design studio moara" userId="bb76c698d5ed7a70" providerId="LiveId" clId="{5D035FE9-61B1-4071-829D-01697E5EC078}" dt="2024-01-04T02:52:59.619" v="7440" actId="478"/>
          <ac:grpSpMkLst>
            <pc:docMk/>
            <pc:sldMk cId="2759453816" sldId="336"/>
            <ac:grpSpMk id="32" creationId="{0965D4AF-9949-A5FA-0CD3-C9154023C68E}"/>
          </ac:grpSpMkLst>
        </pc:grpChg>
        <pc:grpChg chg="del">
          <ac:chgData name="design studio moara" userId="bb76c698d5ed7a70" providerId="LiveId" clId="{5D035FE9-61B1-4071-829D-01697E5EC078}" dt="2024-01-04T02:52:57.064" v="7439" actId="165"/>
          <ac:grpSpMkLst>
            <pc:docMk/>
            <pc:sldMk cId="2759453816" sldId="336"/>
            <ac:grpSpMk id="33" creationId="{3658C3F6-C015-FB8A-3755-0E6679BFE9C7}"/>
          </ac:grpSpMkLst>
        </pc:grpChg>
        <pc:grpChg chg="mod">
          <ac:chgData name="design studio moara" userId="bb76c698d5ed7a70" providerId="LiveId" clId="{5D035FE9-61B1-4071-829D-01697E5EC078}" dt="2024-01-04T02:20:36.155" v="6522" actId="1035"/>
          <ac:grpSpMkLst>
            <pc:docMk/>
            <pc:sldMk cId="2759453816" sldId="336"/>
            <ac:grpSpMk id="34" creationId="{D4A867F7-2DB0-ECEE-6298-758EC47F7DC4}"/>
          </ac:grpSpMkLst>
        </pc:grpChg>
        <pc:grpChg chg="mod">
          <ac:chgData name="design studio moara" userId="bb76c698d5ed7a70" providerId="LiveId" clId="{5D035FE9-61B1-4071-829D-01697E5EC078}" dt="2024-01-04T02:20:36.155" v="6522" actId="1035"/>
          <ac:grpSpMkLst>
            <pc:docMk/>
            <pc:sldMk cId="2759453816" sldId="336"/>
            <ac:grpSpMk id="44" creationId="{15E106FF-0F8A-1567-6A80-709A8E5D67C4}"/>
          </ac:grpSpMkLst>
        </pc:grpChg>
        <pc:grpChg chg="add mod">
          <ac:chgData name="design studio moara" userId="bb76c698d5ed7a70" providerId="LiveId" clId="{5D035FE9-61B1-4071-829D-01697E5EC078}" dt="2024-01-04T02:53:07.056" v="7444" actId="1038"/>
          <ac:grpSpMkLst>
            <pc:docMk/>
            <pc:sldMk cId="2759453816" sldId="336"/>
            <ac:grpSpMk id="73" creationId="{E0090BB5-5949-6301-7608-1CCDD369556C}"/>
          </ac:grpSpMkLst>
        </pc:grpChg>
        <pc:grpChg chg="mod">
          <ac:chgData name="design studio moara" userId="bb76c698d5ed7a70" providerId="LiveId" clId="{5D035FE9-61B1-4071-829D-01697E5EC078}" dt="2024-01-04T02:52:48.817" v="7437"/>
          <ac:grpSpMkLst>
            <pc:docMk/>
            <pc:sldMk cId="2759453816" sldId="336"/>
            <ac:grpSpMk id="75" creationId="{36914AF5-EA96-7CEE-887A-8B468349490B}"/>
          </ac:grpSpMkLst>
        </pc:grpChg>
        <pc:picChg chg="add del mod">
          <ac:chgData name="design studio moara" userId="bb76c698d5ed7a70" providerId="LiveId" clId="{5D035FE9-61B1-4071-829D-01697E5EC078}" dt="2024-01-04T02:14:06.452" v="6313" actId="478"/>
          <ac:picMkLst>
            <pc:docMk/>
            <pc:sldMk cId="2759453816" sldId="336"/>
            <ac:picMk id="55" creationId="{F63586C5-7C9E-DAC3-5BF6-B203C6F09D05}"/>
          </ac:picMkLst>
        </pc:picChg>
        <pc:picChg chg="mod ord">
          <ac:chgData name="design studio moara" userId="bb76c698d5ed7a70" providerId="LiveId" clId="{5D035FE9-61B1-4071-829D-01697E5EC078}" dt="2024-01-04T02:22:15.472" v="6542" actId="29295"/>
          <ac:picMkLst>
            <pc:docMk/>
            <pc:sldMk cId="2759453816" sldId="336"/>
            <ac:picMk id="65" creationId="{D23D30BE-272D-C9D3-BA14-53D7DD4A55AD}"/>
          </ac:picMkLst>
        </pc:picChg>
        <pc:picChg chg="del">
          <ac:chgData name="design studio moara" userId="bb76c698d5ed7a70" providerId="LiveId" clId="{5D035FE9-61B1-4071-829D-01697E5EC078}" dt="2024-01-04T02:17:58.809" v="6355" actId="478"/>
          <ac:picMkLst>
            <pc:docMk/>
            <pc:sldMk cId="2759453816" sldId="336"/>
            <ac:picMk id="67" creationId="{E2FEFC25-5C1F-1DAD-F93B-E4B621DCFCF8}"/>
          </ac:picMkLst>
        </pc:picChg>
        <pc:cxnChg chg="add del">
          <ac:chgData name="design studio moara" userId="bb76c698d5ed7a70" providerId="LiveId" clId="{5D035FE9-61B1-4071-829D-01697E5EC078}" dt="2024-01-04T02:03:56.146" v="6167" actId="478"/>
          <ac:cxnSpMkLst>
            <pc:docMk/>
            <pc:sldMk cId="2759453816" sldId="336"/>
            <ac:cxnSpMk id="14" creationId="{9A828B4C-E237-176D-5E0C-ADF07B569D7A}"/>
          </ac:cxnSpMkLst>
        </pc:cxnChg>
        <pc:cxnChg chg="mod">
          <ac:chgData name="design studio moara" userId="bb76c698d5ed7a70" providerId="LiveId" clId="{5D035FE9-61B1-4071-829D-01697E5EC078}" dt="2024-01-04T02:52:57.064" v="7439" actId="165"/>
          <ac:cxnSpMkLst>
            <pc:docMk/>
            <pc:sldMk cId="2759453816" sldId="336"/>
            <ac:cxnSpMk id="29" creationId="{7CD6F495-F0D3-F068-1556-4C529A504710}"/>
          </ac:cxnSpMkLst>
        </pc:cxnChg>
        <pc:cxnChg chg="add mod">
          <ac:chgData name="design studio moara" userId="bb76c698d5ed7a70" providerId="LiveId" clId="{5D035FE9-61B1-4071-829D-01697E5EC078}" dt="2024-01-04T02:53:35.322" v="7457" actId="1038"/>
          <ac:cxnSpMkLst>
            <pc:docMk/>
            <pc:sldMk cId="2759453816" sldId="336"/>
            <ac:cxnSpMk id="79" creationId="{00016B41-DCB1-92D0-B492-AE617FD4701C}"/>
          </ac:cxnSpMkLst>
        </pc:cxnChg>
      </pc:sldChg>
      <pc:sldChg chg="addSp delSp modSp add del mod">
        <pc:chgData name="design studio moara" userId="bb76c698d5ed7a70" providerId="LiveId" clId="{5D035FE9-61B1-4071-829D-01697E5EC078}" dt="2024-01-04T02:10:06.667" v="6281" actId="47"/>
        <pc:sldMkLst>
          <pc:docMk/>
          <pc:sldMk cId="674055889" sldId="337"/>
        </pc:sldMkLst>
        <pc:spChg chg="add mod ord">
          <ac:chgData name="design studio moara" userId="bb76c698d5ed7a70" providerId="LiveId" clId="{5D035FE9-61B1-4071-829D-01697E5EC078}" dt="2024-01-04T02:09:51.351" v="6279" actId="167"/>
          <ac:spMkLst>
            <pc:docMk/>
            <pc:sldMk cId="674055889" sldId="337"/>
            <ac:spMk id="13" creationId="{58A30D67-598F-0285-1104-6DFC8174A5A4}"/>
          </ac:spMkLst>
        </pc:spChg>
        <pc:spChg chg="del">
          <ac:chgData name="design studio moara" userId="bb76c698d5ed7a70" providerId="LiveId" clId="{5D035FE9-61B1-4071-829D-01697E5EC078}" dt="2024-01-04T02:09:21.390" v="6267" actId="478"/>
          <ac:spMkLst>
            <pc:docMk/>
            <pc:sldMk cId="674055889" sldId="337"/>
            <ac:spMk id="24" creationId="{5B4E786B-0904-925A-78E6-4995A0B8C6D2}"/>
          </ac:spMkLst>
        </pc:spChg>
        <pc:picChg chg="ord">
          <ac:chgData name="design studio moara" userId="bb76c698d5ed7a70" providerId="LiveId" clId="{5D035FE9-61B1-4071-829D-01697E5EC078}" dt="2024-01-04T02:09:53.329" v="6280" actId="167"/>
          <ac:picMkLst>
            <pc:docMk/>
            <pc:sldMk cId="674055889" sldId="337"/>
            <ac:picMk id="65" creationId="{D23D30BE-272D-C9D3-BA14-53D7DD4A55AD}"/>
          </ac:picMkLst>
        </pc:picChg>
      </pc:sldChg>
      <pc:sldChg chg="add del ord">
        <pc:chgData name="design studio moara" userId="bb76c698d5ed7a70" providerId="LiveId" clId="{5D035FE9-61B1-4071-829D-01697E5EC078}" dt="2024-01-04T08:29:15.704" v="13383" actId="47"/>
        <pc:sldMkLst>
          <pc:docMk/>
          <pc:sldMk cId="1153740147" sldId="337"/>
        </pc:sldMkLst>
      </pc:sldChg>
      <pc:sldChg chg="addSp delSp modSp add mod ord">
        <pc:chgData name="design studio moara" userId="bb76c698d5ed7a70" providerId="LiveId" clId="{5D035FE9-61B1-4071-829D-01697E5EC078}" dt="2024-01-04T08:24:01.605" v="13327" actId="207"/>
        <pc:sldMkLst>
          <pc:docMk/>
          <pc:sldMk cId="4098637966" sldId="338"/>
        </pc:sldMkLst>
        <pc:spChg chg="del mod">
          <ac:chgData name="design studio moara" userId="bb76c698d5ed7a70" providerId="LiveId" clId="{5D035FE9-61B1-4071-829D-01697E5EC078}" dt="2024-01-04T06:55:13.314" v="11039" actId="478"/>
          <ac:spMkLst>
            <pc:docMk/>
            <pc:sldMk cId="4098637966" sldId="338"/>
            <ac:spMk id="3" creationId="{05AF0E78-D7DA-9F80-29EE-8DE7B4004975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6" creationId="{DC341992-31E1-4A2D-442B-B068AA1A9C1D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7" creationId="{9B09CAD6-A3B7-15CB-C6C3-D90AB24B937C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9" creationId="{3BD00637-A2AA-3DFE-AEE2-74DDD6388D3F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10" creationId="{B3379236-84EE-5FBD-EF1E-2886593E4F24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11" creationId="{339BDA99-13A6-D54F-D760-67A54B62F284}"/>
          </ac:spMkLst>
        </pc:spChg>
        <pc:spChg chg="add del mod">
          <ac:chgData name="design studio moara" userId="bb76c698d5ed7a70" providerId="LiveId" clId="{5D035FE9-61B1-4071-829D-01697E5EC078}" dt="2024-01-04T06:51:36.160" v="10843"/>
          <ac:spMkLst>
            <pc:docMk/>
            <pc:sldMk cId="4098637966" sldId="338"/>
            <ac:spMk id="13" creationId="{86A36E07-A55E-9479-69C8-BD61EA9416AA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19" creationId="{459E50CD-DE3F-196E-5AF5-628252211831}"/>
          </ac:spMkLst>
        </pc:spChg>
        <pc:spChg chg="mod">
          <ac:chgData name="design studio moara" userId="bb76c698d5ed7a70" providerId="LiveId" clId="{5D035FE9-61B1-4071-829D-01697E5EC078}" dt="2024-01-04T06:51:59.887" v="10849" actId="1076"/>
          <ac:spMkLst>
            <pc:docMk/>
            <pc:sldMk cId="4098637966" sldId="338"/>
            <ac:spMk id="20" creationId="{36499167-4A61-8D9B-E540-4A1DB9A47CF3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22" creationId="{D55FBDAD-456B-3E58-34FD-CF4FC7D4D220}"/>
          </ac:spMkLst>
        </pc:spChg>
        <pc:spChg chg="mod">
          <ac:chgData name="design studio moara" userId="bb76c698d5ed7a70" providerId="LiveId" clId="{5D035FE9-61B1-4071-829D-01697E5EC078}" dt="2024-01-04T06:51:41.597" v="10844"/>
          <ac:spMkLst>
            <pc:docMk/>
            <pc:sldMk cId="4098637966" sldId="338"/>
            <ac:spMk id="23" creationId="{5A18B1C0-8BC7-0D75-F785-335554805265}"/>
          </ac:spMkLst>
        </pc:spChg>
        <pc:spChg chg="mod">
          <ac:chgData name="design studio moara" userId="bb76c698d5ed7a70" providerId="LiveId" clId="{5D035FE9-61B1-4071-829D-01697E5EC078}" dt="2024-01-04T06:51:41.597" v="10844"/>
          <ac:spMkLst>
            <pc:docMk/>
            <pc:sldMk cId="4098637966" sldId="338"/>
            <ac:spMk id="24" creationId="{9BD23B6C-A2B5-BD91-BF6C-2BBA013910D9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25" creationId="{86C9A808-5901-6F5A-2CEC-D4277325FB16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26" creationId="{3735298A-A116-61C4-389C-4745286484B5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27" creationId="{923F7540-6E5A-A834-8639-CC236D97F64A}"/>
          </ac:spMkLst>
        </pc:spChg>
        <pc:spChg chg="mod">
          <ac:chgData name="design studio moara" userId="bb76c698d5ed7a70" providerId="LiveId" clId="{5D035FE9-61B1-4071-829D-01697E5EC078}" dt="2024-01-04T06:51:41.597" v="10844"/>
          <ac:spMkLst>
            <pc:docMk/>
            <pc:sldMk cId="4098637966" sldId="338"/>
            <ac:spMk id="28" creationId="{14F8BE55-766C-1877-FC2A-D28F56DFA5E5}"/>
          </ac:spMkLst>
        </pc:spChg>
        <pc:spChg chg="mod">
          <ac:chgData name="design studio moara" userId="bb76c698d5ed7a70" providerId="LiveId" clId="{5D035FE9-61B1-4071-829D-01697E5EC078}" dt="2024-01-04T06:51:41.597" v="10844"/>
          <ac:spMkLst>
            <pc:docMk/>
            <pc:sldMk cId="4098637966" sldId="338"/>
            <ac:spMk id="31" creationId="{2630A183-F649-11C7-B5B3-4EC6940915CB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37" creationId="{5E6D1277-8922-2CD7-D288-A22156355358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38" creationId="{6F30FE75-82A4-90F0-9A5D-96996104B1E4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40" creationId="{C664521F-98C8-60C5-C812-BF77A7179123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41" creationId="{29588A86-4BFE-130B-2BE1-B4932C0FC326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42" creationId="{2474F876-86AD-03F8-F2FE-35EEBD2034B0}"/>
          </ac:spMkLst>
        </pc:spChg>
        <pc:spChg chg="mod">
          <ac:chgData name="design studio moara" userId="bb76c698d5ed7a70" providerId="LiveId" clId="{5D035FE9-61B1-4071-829D-01697E5EC078}" dt="2024-01-04T06:51:41.597" v="10844"/>
          <ac:spMkLst>
            <pc:docMk/>
            <pc:sldMk cId="4098637966" sldId="338"/>
            <ac:spMk id="43" creationId="{5C3689C0-04FD-9180-FD3F-65BA41348847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47" creationId="{E06B3AA6-A16A-12BE-5C6B-C79B32A1598A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48" creationId="{F100E763-0509-CC3B-B855-30AB9584C2A8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50" creationId="{A0B84D8E-D7BE-8D77-6C81-BAB4EACEB099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51" creationId="{2092BA21-EB9F-21DF-CC12-775DC86FB451}"/>
          </ac:spMkLst>
        </pc:spChg>
        <pc:spChg chg="add mod ord">
          <ac:chgData name="design studio moara" userId="bb76c698d5ed7a70" providerId="LiveId" clId="{5D035FE9-61B1-4071-829D-01697E5EC078}" dt="2024-01-04T06:52:12.037" v="10852" actId="167"/>
          <ac:spMkLst>
            <pc:docMk/>
            <pc:sldMk cId="4098637966" sldId="338"/>
            <ac:spMk id="52" creationId="{C170A16A-61E5-BAF2-E3C2-BF581CF765AC}"/>
          </ac:spMkLst>
        </pc:spChg>
        <pc:spChg chg="mod">
          <ac:chgData name="design studio moara" userId="bb76c698d5ed7a70" providerId="LiveId" clId="{5D035FE9-61B1-4071-829D-01697E5EC078}" dt="2024-01-04T06:53:26.506" v="10887" actId="165"/>
          <ac:spMkLst>
            <pc:docMk/>
            <pc:sldMk cId="4098637966" sldId="338"/>
            <ac:spMk id="53" creationId="{AC7591D3-88C1-3177-7D76-A42E5840717A}"/>
          </ac:spMkLst>
        </pc:spChg>
        <pc:spChg chg="add mod ord">
          <ac:chgData name="design studio moara" userId="bb76c698d5ed7a70" providerId="LiveId" clId="{5D035FE9-61B1-4071-829D-01697E5EC078}" dt="2024-01-04T06:53:32.788" v="10889" actId="164"/>
          <ac:spMkLst>
            <pc:docMk/>
            <pc:sldMk cId="4098637966" sldId="338"/>
            <ac:spMk id="54" creationId="{AB61240F-0741-F519-0748-1248457E14FD}"/>
          </ac:spMkLst>
        </pc:spChg>
        <pc:spChg chg="add mod ord">
          <ac:chgData name="design studio moara" userId="bb76c698d5ed7a70" providerId="LiveId" clId="{5D035FE9-61B1-4071-829D-01697E5EC078}" dt="2024-01-04T06:53:36.744" v="10890" actId="12788"/>
          <ac:spMkLst>
            <pc:docMk/>
            <pc:sldMk cId="4098637966" sldId="338"/>
            <ac:spMk id="55" creationId="{03BAD18B-A1F0-38C6-C21B-C38093DA3C68}"/>
          </ac:spMkLst>
        </pc:spChg>
        <pc:spChg chg="add mod ord">
          <ac:chgData name="design studio moara" userId="bb76c698d5ed7a70" providerId="LiveId" clId="{5D035FE9-61B1-4071-829D-01697E5EC078}" dt="2024-01-04T06:53:42.710" v="10892" actId="164"/>
          <ac:spMkLst>
            <pc:docMk/>
            <pc:sldMk cId="4098637966" sldId="338"/>
            <ac:spMk id="56" creationId="{66ED8408-C7AE-DC61-1AEE-6165BD7C4E4B}"/>
          </ac:spMkLst>
        </pc:spChg>
        <pc:spChg chg="add mod ord">
          <ac:chgData name="design studio moara" userId="bb76c698d5ed7a70" providerId="LiveId" clId="{5D035FE9-61B1-4071-829D-01697E5EC078}" dt="2024-01-04T08:24:01.605" v="13327" actId="207"/>
          <ac:spMkLst>
            <pc:docMk/>
            <pc:sldMk cId="4098637966" sldId="338"/>
            <ac:spMk id="63" creationId="{E74726BD-D36A-F790-E34B-749BB81E4B2D}"/>
          </ac:spMkLst>
        </pc:spChg>
        <pc:spChg chg="add mod">
          <ac:chgData name="design studio moara" userId="bb76c698d5ed7a70" providerId="LiveId" clId="{5D035FE9-61B1-4071-829D-01697E5EC078}" dt="2024-01-04T07:06:31.219" v="11311" actId="404"/>
          <ac:spMkLst>
            <pc:docMk/>
            <pc:sldMk cId="4098637966" sldId="338"/>
            <ac:spMk id="64" creationId="{20220DF5-0304-A4D5-BBEC-D0D2E9B94FA7}"/>
          </ac:spMkLst>
        </pc:spChg>
        <pc:spChg chg="add mod">
          <ac:chgData name="design studio moara" userId="bb76c698d5ed7a70" providerId="LiveId" clId="{5D035FE9-61B1-4071-829D-01697E5EC078}" dt="2024-01-04T06:54:49.721" v="11030"/>
          <ac:spMkLst>
            <pc:docMk/>
            <pc:sldMk cId="4098637966" sldId="338"/>
            <ac:spMk id="66" creationId="{AF222D28-CE99-518F-DFA6-E079CC3EC3D0}"/>
          </ac:spMkLst>
        </pc:spChg>
        <pc:spChg chg="add del mod">
          <ac:chgData name="design studio moara" userId="bb76c698d5ed7a70" providerId="LiveId" clId="{5D035FE9-61B1-4071-829D-01697E5EC078}" dt="2024-01-04T08:23:52" v="13318" actId="931"/>
          <ac:spMkLst>
            <pc:docMk/>
            <pc:sldMk cId="4098637966" sldId="338"/>
            <ac:spMk id="68" creationId="{FC8E335C-930A-0884-EF61-F2FCB09992FD}"/>
          </ac:spMkLst>
        </pc:spChg>
        <pc:spChg chg="mod ord">
          <ac:chgData name="design studio moara" userId="bb76c698d5ed7a70" providerId="LiveId" clId="{5D035FE9-61B1-4071-829D-01697E5EC078}" dt="2024-01-04T06:56:00.564" v="11052" actId="206"/>
          <ac:spMkLst>
            <pc:docMk/>
            <pc:sldMk cId="4098637966" sldId="338"/>
            <ac:spMk id="71" creationId="{7F1B3EB5-F9A1-4F62-E4F6-EF80F9EEC7A2}"/>
          </ac:spMkLst>
        </pc:spChg>
        <pc:grpChg chg="del">
          <ac:chgData name="design studio moara" userId="bb76c698d5ed7a70" providerId="LiveId" clId="{5D035FE9-61B1-4071-829D-01697E5EC078}" dt="2024-01-04T06:53:26.506" v="10887" actId="165"/>
          <ac:grpSpMkLst>
            <pc:docMk/>
            <pc:sldMk cId="4098637966" sldId="338"/>
            <ac:grpSpMk id="2" creationId="{ADDAF24A-EB36-797C-B56E-74E4A54AF558}"/>
          </ac:grpSpMkLst>
        </pc:grpChg>
        <pc:grpChg chg="mod topLvl">
          <ac:chgData name="design studio moara" userId="bb76c698d5ed7a70" providerId="LiveId" clId="{5D035FE9-61B1-4071-829D-01697E5EC078}" dt="2024-01-04T06:53:42.710" v="10892" actId="164"/>
          <ac:grpSpMkLst>
            <pc:docMk/>
            <pc:sldMk cId="4098637966" sldId="338"/>
            <ac:grpSpMk id="4" creationId="{84AF8D5B-8696-CA09-C62F-4040CB672577}"/>
          </ac:grpSpMkLst>
        </pc:grpChg>
        <pc:grpChg chg="mod topLvl">
          <ac:chgData name="design studio moara" userId="bb76c698d5ed7a70" providerId="LiveId" clId="{5D035FE9-61B1-4071-829D-01697E5EC078}" dt="2024-01-04T06:53:42.710" v="10892" actId="164"/>
          <ac:grpSpMkLst>
            <pc:docMk/>
            <pc:sldMk cId="4098637966" sldId="338"/>
            <ac:grpSpMk id="5" creationId="{6DA43411-59C4-57D1-5DF3-80ADD0A1F9C1}"/>
          </ac:grpSpMkLst>
        </pc:grpChg>
        <pc:grpChg chg="add del mod">
          <ac:chgData name="design studio moara" userId="bb76c698d5ed7a70" providerId="LiveId" clId="{5D035FE9-61B1-4071-829D-01697E5EC078}" dt="2024-01-04T06:52:17.046" v="10854" actId="478"/>
          <ac:grpSpMkLst>
            <pc:docMk/>
            <pc:sldMk cId="4098637966" sldId="338"/>
            <ac:grpSpMk id="14" creationId="{AE1980DF-69B0-EEF6-2C14-AD16FB653943}"/>
          </ac:grpSpMkLst>
        </pc:grpChg>
        <pc:grpChg chg="mod">
          <ac:chgData name="design studio moara" userId="bb76c698d5ed7a70" providerId="LiveId" clId="{5D035FE9-61B1-4071-829D-01697E5EC078}" dt="2024-01-04T06:51:41.597" v="10844"/>
          <ac:grpSpMkLst>
            <pc:docMk/>
            <pc:sldMk cId="4098637966" sldId="338"/>
            <ac:grpSpMk id="15" creationId="{AD36EA97-07D7-8B5A-C8A0-2D420B93F23C}"/>
          </ac:grpSpMkLst>
        </pc:grpChg>
        <pc:grpChg chg="mod">
          <ac:chgData name="design studio moara" userId="bb76c698d5ed7a70" providerId="LiveId" clId="{5D035FE9-61B1-4071-829D-01697E5EC078}" dt="2024-01-04T06:51:41.597" v="10844"/>
          <ac:grpSpMkLst>
            <pc:docMk/>
            <pc:sldMk cId="4098637966" sldId="338"/>
            <ac:grpSpMk id="16" creationId="{DCDE5869-33F8-0621-6C0E-C063A771B177}"/>
          </ac:grpSpMkLst>
        </pc:grpChg>
        <pc:grpChg chg="mod">
          <ac:chgData name="design studio moara" userId="bb76c698d5ed7a70" providerId="LiveId" clId="{5D035FE9-61B1-4071-829D-01697E5EC078}" dt="2024-01-04T06:51:41.597" v="10844"/>
          <ac:grpSpMkLst>
            <pc:docMk/>
            <pc:sldMk cId="4098637966" sldId="338"/>
            <ac:grpSpMk id="17" creationId="{DBBD6A51-25E7-1A96-91BD-083655B21809}"/>
          </ac:grpSpMkLst>
        </pc:grpChg>
        <pc:grpChg chg="mod">
          <ac:chgData name="design studio moara" userId="bb76c698d5ed7a70" providerId="LiveId" clId="{5D035FE9-61B1-4071-829D-01697E5EC078}" dt="2024-01-04T06:51:41.597" v="10844"/>
          <ac:grpSpMkLst>
            <pc:docMk/>
            <pc:sldMk cId="4098637966" sldId="338"/>
            <ac:grpSpMk id="21" creationId="{26258D78-5647-666D-1C8F-33DFF76DF5AB}"/>
          </ac:grpSpMkLst>
        </pc:grpChg>
        <pc:grpChg chg="mod topLvl">
          <ac:chgData name="design studio moara" userId="bb76c698d5ed7a70" providerId="LiveId" clId="{5D035FE9-61B1-4071-829D-01697E5EC078}" dt="2024-01-04T06:53:48.175" v="10895" actId="164"/>
          <ac:grpSpMkLst>
            <pc:docMk/>
            <pc:sldMk cId="4098637966" sldId="338"/>
            <ac:grpSpMk id="30" creationId="{3FC5BA04-3963-9A8E-BC0A-07A233270435}"/>
          </ac:grpSpMkLst>
        </pc:grpChg>
        <pc:grpChg chg="mod topLvl">
          <ac:chgData name="design studio moara" userId="bb76c698d5ed7a70" providerId="LiveId" clId="{5D035FE9-61B1-4071-829D-01697E5EC078}" dt="2024-01-04T06:53:48.175" v="10895" actId="164"/>
          <ac:grpSpMkLst>
            <pc:docMk/>
            <pc:sldMk cId="4098637966" sldId="338"/>
            <ac:grpSpMk id="32" creationId="{0965D4AF-9949-A5FA-0CD3-C9154023C68E}"/>
          </ac:grpSpMkLst>
        </pc:grpChg>
        <pc:grpChg chg="del">
          <ac:chgData name="design studio moara" userId="bb76c698d5ed7a70" providerId="LiveId" clId="{5D035FE9-61B1-4071-829D-01697E5EC078}" dt="2024-01-04T06:53:26.506" v="10887" actId="165"/>
          <ac:grpSpMkLst>
            <pc:docMk/>
            <pc:sldMk cId="4098637966" sldId="338"/>
            <ac:grpSpMk id="33" creationId="{3658C3F6-C015-FB8A-3755-0E6679BFE9C7}"/>
          </ac:grpSpMkLst>
        </pc:grpChg>
        <pc:grpChg chg="del mod">
          <ac:chgData name="design studio moara" userId="bb76c698d5ed7a70" providerId="LiveId" clId="{5D035FE9-61B1-4071-829D-01697E5EC078}" dt="2024-01-04T06:53:26.506" v="10887" actId="165"/>
          <ac:grpSpMkLst>
            <pc:docMk/>
            <pc:sldMk cId="4098637966" sldId="338"/>
            <ac:grpSpMk id="34" creationId="{D4A867F7-2DB0-ECEE-6298-758EC47F7DC4}"/>
          </ac:grpSpMkLst>
        </pc:grpChg>
        <pc:grpChg chg="mod topLvl">
          <ac:chgData name="design studio moara" userId="bb76c698d5ed7a70" providerId="LiveId" clId="{5D035FE9-61B1-4071-829D-01697E5EC078}" dt="2024-01-04T06:53:46.566" v="10894" actId="164"/>
          <ac:grpSpMkLst>
            <pc:docMk/>
            <pc:sldMk cId="4098637966" sldId="338"/>
            <ac:grpSpMk id="35" creationId="{68531D5B-A3BF-4310-77F1-A8EC7E9D9F16}"/>
          </ac:grpSpMkLst>
        </pc:grpChg>
        <pc:grpChg chg="mod topLvl">
          <ac:chgData name="design studio moara" userId="bb76c698d5ed7a70" providerId="LiveId" clId="{5D035FE9-61B1-4071-829D-01697E5EC078}" dt="2024-01-04T06:53:32.788" v="10889" actId="164"/>
          <ac:grpSpMkLst>
            <pc:docMk/>
            <pc:sldMk cId="4098637966" sldId="338"/>
            <ac:grpSpMk id="36" creationId="{E2AEA8B4-CE79-7A52-0EA9-76BA54F090AC}"/>
          </ac:grpSpMkLst>
        </pc:grpChg>
        <pc:grpChg chg="del">
          <ac:chgData name="design studio moara" userId="bb76c698d5ed7a70" providerId="LiveId" clId="{5D035FE9-61B1-4071-829D-01697E5EC078}" dt="2024-01-04T06:53:26.506" v="10887" actId="165"/>
          <ac:grpSpMkLst>
            <pc:docMk/>
            <pc:sldMk cId="4098637966" sldId="338"/>
            <ac:grpSpMk id="44" creationId="{15E106FF-0F8A-1567-6A80-709A8E5D67C4}"/>
          </ac:grpSpMkLst>
        </pc:grpChg>
        <pc:grpChg chg="mod topLvl">
          <ac:chgData name="design studio moara" userId="bb76c698d5ed7a70" providerId="LiveId" clId="{5D035FE9-61B1-4071-829D-01697E5EC078}" dt="2024-01-04T06:53:44.613" v="10893" actId="164"/>
          <ac:grpSpMkLst>
            <pc:docMk/>
            <pc:sldMk cId="4098637966" sldId="338"/>
            <ac:grpSpMk id="45" creationId="{B1B03EF1-DA8D-FCBE-1D2B-6D601BA6E51D}"/>
          </ac:grpSpMkLst>
        </pc:grpChg>
        <pc:grpChg chg="mod topLvl">
          <ac:chgData name="design studio moara" userId="bb76c698d5ed7a70" providerId="LiveId" clId="{5D035FE9-61B1-4071-829D-01697E5EC078}" dt="2024-01-04T06:53:44.613" v="10893" actId="164"/>
          <ac:grpSpMkLst>
            <pc:docMk/>
            <pc:sldMk cId="4098637966" sldId="338"/>
            <ac:grpSpMk id="46" creationId="{F10FB7C3-E591-5AB2-A77F-C268607CA586}"/>
          </ac:grpSpMkLst>
        </pc:grpChg>
        <pc:grpChg chg="add mod">
          <ac:chgData name="design studio moara" userId="bb76c698d5ed7a70" providerId="LiveId" clId="{5D035FE9-61B1-4071-829D-01697E5EC078}" dt="2024-01-04T06:53:18.987" v="10886" actId="164"/>
          <ac:grpSpMkLst>
            <pc:docMk/>
            <pc:sldMk cId="4098637966" sldId="338"/>
            <ac:grpSpMk id="57" creationId="{43F1E35B-D4B3-D4BF-C991-DDFECAD41BBD}"/>
          </ac:grpSpMkLst>
        </pc:grpChg>
        <pc:grpChg chg="add mod">
          <ac:chgData name="design studio moara" userId="bb76c698d5ed7a70" providerId="LiveId" clId="{5D035FE9-61B1-4071-829D-01697E5EC078}" dt="2024-01-04T06:53:46.566" v="10894" actId="164"/>
          <ac:grpSpMkLst>
            <pc:docMk/>
            <pc:sldMk cId="4098637966" sldId="338"/>
            <ac:grpSpMk id="58" creationId="{4D8C507E-CC0B-F395-E8B1-73531E74AB86}"/>
          </ac:grpSpMkLst>
        </pc:grpChg>
        <pc:grpChg chg="add mod">
          <ac:chgData name="design studio moara" userId="bb76c698d5ed7a70" providerId="LiveId" clId="{5D035FE9-61B1-4071-829D-01697E5EC078}" dt="2024-01-04T06:53:42.710" v="10892" actId="164"/>
          <ac:grpSpMkLst>
            <pc:docMk/>
            <pc:sldMk cId="4098637966" sldId="338"/>
            <ac:grpSpMk id="59" creationId="{490EF463-1278-1CE1-28F2-9F1B4674D233}"/>
          </ac:grpSpMkLst>
        </pc:grpChg>
        <pc:grpChg chg="add mod">
          <ac:chgData name="design studio moara" userId="bb76c698d5ed7a70" providerId="LiveId" clId="{5D035FE9-61B1-4071-829D-01697E5EC078}" dt="2024-01-04T06:53:44.613" v="10893" actId="164"/>
          <ac:grpSpMkLst>
            <pc:docMk/>
            <pc:sldMk cId="4098637966" sldId="338"/>
            <ac:grpSpMk id="60" creationId="{ECC123AB-1E0A-93FF-1066-4C632B8CD96A}"/>
          </ac:grpSpMkLst>
        </pc:grpChg>
        <pc:grpChg chg="add mod">
          <ac:chgData name="design studio moara" userId="bb76c698d5ed7a70" providerId="LiveId" clId="{5D035FE9-61B1-4071-829D-01697E5EC078}" dt="2024-01-04T06:53:46.566" v="10894" actId="164"/>
          <ac:grpSpMkLst>
            <pc:docMk/>
            <pc:sldMk cId="4098637966" sldId="338"/>
            <ac:grpSpMk id="61" creationId="{D70BD5A1-9E71-0B15-5A1A-ECB8C35AC4BF}"/>
          </ac:grpSpMkLst>
        </pc:grpChg>
        <pc:grpChg chg="add mod">
          <ac:chgData name="design studio moara" userId="bb76c698d5ed7a70" providerId="LiveId" clId="{5D035FE9-61B1-4071-829D-01697E5EC078}" dt="2024-01-04T06:53:48.175" v="10895" actId="164"/>
          <ac:grpSpMkLst>
            <pc:docMk/>
            <pc:sldMk cId="4098637966" sldId="338"/>
            <ac:grpSpMk id="62" creationId="{9D507136-70A2-CBAE-DF77-F46D8957EA53}"/>
          </ac:grpSpMkLst>
        </pc:grpChg>
        <pc:picChg chg="del mod ord">
          <ac:chgData name="design studio moara" userId="bb76c698d5ed7a70" providerId="LiveId" clId="{5D035FE9-61B1-4071-829D-01697E5EC078}" dt="2024-01-04T08:23:38.078" v="13317" actId="478"/>
          <ac:picMkLst>
            <pc:docMk/>
            <pc:sldMk cId="4098637966" sldId="338"/>
            <ac:picMk id="65" creationId="{D23D30BE-272D-C9D3-BA14-53D7DD4A55AD}"/>
          </ac:picMkLst>
        </pc:picChg>
        <pc:picChg chg="add mod ord">
          <ac:chgData name="design studio moara" userId="bb76c698d5ed7a70" providerId="LiveId" clId="{5D035FE9-61B1-4071-829D-01697E5EC078}" dt="2024-01-04T08:23:54.444" v="13321" actId="167"/>
          <ac:picMkLst>
            <pc:docMk/>
            <pc:sldMk cId="4098637966" sldId="338"/>
            <ac:picMk id="70" creationId="{3D7F6CD7-7BAF-3FAD-82F3-4A978D52EFBD}"/>
          </ac:picMkLst>
        </pc:picChg>
        <pc:cxnChg chg="mod">
          <ac:chgData name="design studio moara" userId="bb76c698d5ed7a70" providerId="LiveId" clId="{5D035FE9-61B1-4071-829D-01697E5EC078}" dt="2024-01-04T06:53:26.506" v="10887" actId="165"/>
          <ac:cxnSpMkLst>
            <pc:docMk/>
            <pc:sldMk cId="4098637966" sldId="338"/>
            <ac:cxnSpMk id="8" creationId="{C23C41B0-4DB0-732C-DE1C-D012404FE9F9}"/>
          </ac:cxnSpMkLst>
        </pc:cxnChg>
        <pc:cxnChg chg="mod">
          <ac:chgData name="design studio moara" userId="bb76c698d5ed7a70" providerId="LiveId" clId="{5D035FE9-61B1-4071-829D-01697E5EC078}" dt="2024-01-04T06:51:41.597" v="10844"/>
          <ac:cxnSpMkLst>
            <pc:docMk/>
            <pc:sldMk cId="4098637966" sldId="338"/>
            <ac:cxnSpMk id="18" creationId="{84968EA6-BD2F-1DB5-5262-266E8D74073E}"/>
          </ac:cxnSpMkLst>
        </pc:cxnChg>
        <pc:cxnChg chg="mod">
          <ac:chgData name="design studio moara" userId="bb76c698d5ed7a70" providerId="LiveId" clId="{5D035FE9-61B1-4071-829D-01697E5EC078}" dt="2024-01-04T06:53:26.506" v="10887" actId="165"/>
          <ac:cxnSpMkLst>
            <pc:docMk/>
            <pc:sldMk cId="4098637966" sldId="338"/>
            <ac:cxnSpMk id="29" creationId="{7CD6F495-F0D3-F068-1556-4C529A504710}"/>
          </ac:cxnSpMkLst>
        </pc:cxnChg>
        <pc:cxnChg chg="mod">
          <ac:chgData name="design studio moara" userId="bb76c698d5ed7a70" providerId="LiveId" clId="{5D035FE9-61B1-4071-829D-01697E5EC078}" dt="2024-01-04T06:53:26.506" v="10887" actId="165"/>
          <ac:cxnSpMkLst>
            <pc:docMk/>
            <pc:sldMk cId="4098637966" sldId="338"/>
            <ac:cxnSpMk id="39" creationId="{594DC7A8-8151-8BA2-87F1-BAE1DF757A59}"/>
          </ac:cxnSpMkLst>
        </pc:cxnChg>
        <pc:cxnChg chg="mod">
          <ac:chgData name="design studio moara" userId="bb76c698d5ed7a70" providerId="LiveId" clId="{5D035FE9-61B1-4071-829D-01697E5EC078}" dt="2024-01-04T06:53:26.506" v="10887" actId="165"/>
          <ac:cxnSpMkLst>
            <pc:docMk/>
            <pc:sldMk cId="4098637966" sldId="338"/>
            <ac:cxnSpMk id="49" creationId="{E785A50A-D6AD-B95B-FB0D-992EB23E4568}"/>
          </ac:cxnSpMkLst>
        </pc:cxnChg>
      </pc:sldChg>
      <pc:sldChg chg="addSp delSp modSp new mod setBg">
        <pc:chgData name="design studio moara" userId="bb76c698d5ed7a70" providerId="LiveId" clId="{5D035FE9-61B1-4071-829D-01697E5EC078}" dt="2024-01-05T01:21:46.705" v="13596" actId="113"/>
        <pc:sldMkLst>
          <pc:docMk/>
          <pc:sldMk cId="3628230420" sldId="339"/>
        </pc:sldMkLst>
        <pc:spChg chg="del mod">
          <ac:chgData name="design studio moara" userId="bb76c698d5ed7a70" providerId="LiveId" clId="{5D035FE9-61B1-4071-829D-01697E5EC078}" dt="2024-01-04T02:31:15.754" v="6600" actId="478"/>
          <ac:spMkLst>
            <pc:docMk/>
            <pc:sldMk cId="3628230420" sldId="339"/>
            <ac:spMk id="2" creationId="{8D6E6734-3796-03E3-ED6D-A20BCCF4FD4C}"/>
          </ac:spMkLst>
        </pc:spChg>
        <pc:spChg chg="add del mod">
          <ac:chgData name="design studio moara" userId="bb76c698d5ed7a70" providerId="LiveId" clId="{5D035FE9-61B1-4071-829D-01697E5EC078}" dt="2024-01-04T02:31:17.064" v="6601" actId="478"/>
          <ac:spMkLst>
            <pc:docMk/>
            <pc:sldMk cId="3628230420" sldId="339"/>
            <ac:spMk id="4" creationId="{AEE063F6-D912-E9D1-28E3-01C11F81AF32}"/>
          </ac:spMkLst>
        </pc:spChg>
        <pc:spChg chg="add del mod">
          <ac:chgData name="design studio moara" userId="bb76c698d5ed7a70" providerId="LiveId" clId="{5D035FE9-61B1-4071-829D-01697E5EC078}" dt="2024-01-04T07:09:27.692" v="11395" actId="478"/>
          <ac:spMkLst>
            <pc:docMk/>
            <pc:sldMk cId="3628230420" sldId="339"/>
            <ac:spMk id="5" creationId="{013868E9-B233-6568-10B6-74139A78F2F7}"/>
          </ac:spMkLst>
        </pc:spChg>
        <pc:spChg chg="mod topLvl">
          <ac:chgData name="design studio moara" userId="bb76c698d5ed7a70" providerId="LiveId" clId="{5D035FE9-61B1-4071-829D-01697E5EC078}" dt="2024-01-04T02:48:10.186" v="7295" actId="165"/>
          <ac:spMkLst>
            <pc:docMk/>
            <pc:sldMk cId="3628230420" sldId="339"/>
            <ac:spMk id="9" creationId="{3F57E1A6-B676-F076-3835-4C397B05EC19}"/>
          </ac:spMkLst>
        </pc:spChg>
        <pc:spChg chg="mod topLvl">
          <ac:chgData name="design studio moara" userId="bb76c698d5ed7a70" providerId="LiveId" clId="{5D035FE9-61B1-4071-829D-01697E5EC078}" dt="2024-01-04T02:48:10.186" v="7295" actId="165"/>
          <ac:spMkLst>
            <pc:docMk/>
            <pc:sldMk cId="3628230420" sldId="339"/>
            <ac:spMk id="10" creationId="{CB6F39CA-95EA-9B51-3C7D-C28405D723CA}"/>
          </ac:spMkLst>
        </pc:spChg>
        <pc:spChg chg="mod topLvl">
          <ac:chgData name="design studio moara" userId="bb76c698d5ed7a70" providerId="LiveId" clId="{5D035FE9-61B1-4071-829D-01697E5EC078}" dt="2024-01-04T02:48:10.186" v="7295" actId="165"/>
          <ac:spMkLst>
            <pc:docMk/>
            <pc:sldMk cId="3628230420" sldId="339"/>
            <ac:spMk id="12" creationId="{58D6BA66-CBFA-5120-FE5E-B45FB2921913}"/>
          </ac:spMkLst>
        </pc:spChg>
        <pc:spChg chg="mod topLvl">
          <ac:chgData name="design studio moara" userId="bb76c698d5ed7a70" providerId="LiveId" clId="{5D035FE9-61B1-4071-829D-01697E5EC078}" dt="2024-01-04T02:48:10.186" v="7295" actId="165"/>
          <ac:spMkLst>
            <pc:docMk/>
            <pc:sldMk cId="3628230420" sldId="339"/>
            <ac:spMk id="13" creationId="{9CB1AE4C-D79E-7175-F8A5-7D87A4F9C3D7}"/>
          </ac:spMkLst>
        </pc:spChg>
        <pc:spChg chg="mod topLvl">
          <ac:chgData name="design studio moara" userId="bb76c698d5ed7a70" providerId="LiveId" clId="{5D035FE9-61B1-4071-829D-01697E5EC078}" dt="2024-01-04T02:48:10.186" v="7295" actId="165"/>
          <ac:spMkLst>
            <pc:docMk/>
            <pc:sldMk cId="3628230420" sldId="339"/>
            <ac:spMk id="14" creationId="{5BA4E3E9-EF95-D59A-937A-035BE8BF5C7D}"/>
          </ac:spMkLst>
        </pc:spChg>
        <pc:spChg chg="add del mod">
          <ac:chgData name="design studio moara" userId="bb76c698d5ed7a70" providerId="LiveId" clId="{5D035FE9-61B1-4071-829D-01697E5EC078}" dt="2024-01-04T02:36:37.256" v="6658" actId="478"/>
          <ac:spMkLst>
            <pc:docMk/>
            <pc:sldMk cId="3628230420" sldId="339"/>
            <ac:spMk id="18" creationId="{25732B9B-8F10-BC40-438F-BEFBA4933227}"/>
          </ac:spMkLst>
        </pc:spChg>
        <pc:spChg chg="add del mod">
          <ac:chgData name="design studio moara" userId="bb76c698d5ed7a70" providerId="LiveId" clId="{5D035FE9-61B1-4071-829D-01697E5EC078}" dt="2024-01-04T02:36:36.231" v="6656" actId="478"/>
          <ac:spMkLst>
            <pc:docMk/>
            <pc:sldMk cId="3628230420" sldId="339"/>
            <ac:spMk id="19" creationId="{F521ED49-8CF7-A687-67D8-E282F31E46C5}"/>
          </ac:spMkLst>
        </pc:spChg>
        <pc:spChg chg="add del mod">
          <ac:chgData name="design studio moara" userId="bb76c698d5ed7a70" providerId="LiveId" clId="{5D035FE9-61B1-4071-829D-01697E5EC078}" dt="2024-01-04T02:36:36.231" v="6656" actId="478"/>
          <ac:spMkLst>
            <pc:docMk/>
            <pc:sldMk cId="3628230420" sldId="339"/>
            <ac:spMk id="20" creationId="{5218A5ED-D166-A25E-6B5B-CF5A3210B5D8}"/>
          </ac:spMkLst>
        </pc:spChg>
        <pc:spChg chg="add mod">
          <ac:chgData name="design studio moara" userId="bb76c698d5ed7a70" providerId="LiveId" clId="{5D035FE9-61B1-4071-829D-01697E5EC078}" dt="2024-01-04T02:48:10.186" v="7295" actId="165"/>
          <ac:spMkLst>
            <pc:docMk/>
            <pc:sldMk cId="3628230420" sldId="339"/>
            <ac:spMk id="21" creationId="{2BAD2697-1A62-7B9D-4B19-2238C9F3A430}"/>
          </ac:spMkLst>
        </pc:spChg>
        <pc:spChg chg="add del mod">
          <ac:chgData name="design studio moara" userId="bb76c698d5ed7a70" providerId="LiveId" clId="{5D035FE9-61B1-4071-829D-01697E5EC078}" dt="2024-01-04T02:48:13.458" v="7296" actId="478"/>
          <ac:spMkLst>
            <pc:docMk/>
            <pc:sldMk cId="3628230420" sldId="339"/>
            <ac:spMk id="22" creationId="{201DD4E9-C00A-BFBC-36B2-4C702E63513B}"/>
          </ac:spMkLst>
        </pc:spChg>
        <pc:spChg chg="add del mod">
          <ac:chgData name="design studio moara" userId="bb76c698d5ed7a70" providerId="LiveId" clId="{5D035FE9-61B1-4071-829D-01697E5EC078}" dt="2024-01-04T02:39:47.183" v="6758" actId="478"/>
          <ac:spMkLst>
            <pc:docMk/>
            <pc:sldMk cId="3628230420" sldId="339"/>
            <ac:spMk id="23" creationId="{47172D30-0C22-ED18-C550-9F7AF0CE9DB7}"/>
          </ac:spMkLst>
        </pc:spChg>
        <pc:spChg chg="add del mod">
          <ac:chgData name="design studio moara" userId="bb76c698d5ed7a70" providerId="LiveId" clId="{5D035FE9-61B1-4071-829D-01697E5EC078}" dt="2024-01-04T02:39:47.183" v="6758" actId="478"/>
          <ac:spMkLst>
            <pc:docMk/>
            <pc:sldMk cId="3628230420" sldId="339"/>
            <ac:spMk id="24" creationId="{94C3BB04-D20D-7F6C-8C65-9CCA604AEA32}"/>
          </ac:spMkLst>
        </pc:spChg>
        <pc:spChg chg="mod">
          <ac:chgData name="design studio moara" userId="bb76c698d5ed7a70" providerId="LiveId" clId="{5D035FE9-61B1-4071-829D-01697E5EC078}" dt="2024-01-04T02:40:26.575" v="6767"/>
          <ac:spMkLst>
            <pc:docMk/>
            <pc:sldMk cId="3628230420" sldId="339"/>
            <ac:spMk id="27" creationId="{0DC6DC84-517F-4043-8380-7AB5BF7DD8A4}"/>
          </ac:spMkLst>
        </pc:spChg>
        <pc:spChg chg="mod">
          <ac:chgData name="design studio moara" userId="bb76c698d5ed7a70" providerId="LiveId" clId="{5D035FE9-61B1-4071-829D-01697E5EC078}" dt="2024-01-04T02:40:26.575" v="6767"/>
          <ac:spMkLst>
            <pc:docMk/>
            <pc:sldMk cId="3628230420" sldId="339"/>
            <ac:spMk id="28" creationId="{9E972548-FAF0-B2E3-94F1-835161B91B21}"/>
          </ac:spMkLst>
        </pc:spChg>
        <pc:spChg chg="mod">
          <ac:chgData name="design studio moara" userId="bb76c698d5ed7a70" providerId="LiveId" clId="{5D035FE9-61B1-4071-829D-01697E5EC078}" dt="2024-01-04T02:40:26.575" v="6767"/>
          <ac:spMkLst>
            <pc:docMk/>
            <pc:sldMk cId="3628230420" sldId="339"/>
            <ac:spMk id="29" creationId="{C77D3DFB-885F-5A6A-7688-A9BCAC197410}"/>
          </ac:spMkLst>
        </pc:spChg>
        <pc:spChg chg="mod">
          <ac:chgData name="design studio moara" userId="bb76c698d5ed7a70" providerId="LiveId" clId="{5D035FE9-61B1-4071-829D-01697E5EC078}" dt="2024-01-04T02:40:26.575" v="6767"/>
          <ac:spMkLst>
            <pc:docMk/>
            <pc:sldMk cId="3628230420" sldId="339"/>
            <ac:spMk id="30" creationId="{5ADE37B2-96E6-2002-030D-10B375E3CD97}"/>
          </ac:spMkLst>
        </pc:spChg>
        <pc:spChg chg="mod">
          <ac:chgData name="design studio moara" userId="bb76c698d5ed7a70" providerId="LiveId" clId="{5D035FE9-61B1-4071-829D-01697E5EC078}" dt="2024-01-04T02:40:26.575" v="6767"/>
          <ac:spMkLst>
            <pc:docMk/>
            <pc:sldMk cId="3628230420" sldId="339"/>
            <ac:spMk id="31" creationId="{0EEAA0F6-100B-0CD6-E28B-8C02BDB57859}"/>
          </ac:spMkLst>
        </pc:spChg>
        <pc:spChg chg="mod">
          <ac:chgData name="design studio moara" userId="bb76c698d5ed7a70" providerId="LiveId" clId="{5D035FE9-61B1-4071-829D-01697E5EC078}" dt="2024-01-04T02:40:54.384" v="6782"/>
          <ac:spMkLst>
            <pc:docMk/>
            <pc:sldMk cId="3628230420" sldId="339"/>
            <ac:spMk id="34" creationId="{B6CE8551-5033-121D-4562-5ABB691164C5}"/>
          </ac:spMkLst>
        </pc:spChg>
        <pc:spChg chg="mod">
          <ac:chgData name="design studio moara" userId="bb76c698d5ed7a70" providerId="LiveId" clId="{5D035FE9-61B1-4071-829D-01697E5EC078}" dt="2024-01-04T02:40:54.384" v="6782"/>
          <ac:spMkLst>
            <pc:docMk/>
            <pc:sldMk cId="3628230420" sldId="339"/>
            <ac:spMk id="35" creationId="{16AA71BB-C3BC-CC01-182F-32110ABD1B7C}"/>
          </ac:spMkLst>
        </pc:spChg>
        <pc:spChg chg="mod">
          <ac:chgData name="design studio moara" userId="bb76c698d5ed7a70" providerId="LiveId" clId="{5D035FE9-61B1-4071-829D-01697E5EC078}" dt="2024-01-04T02:40:54.384" v="6782"/>
          <ac:spMkLst>
            <pc:docMk/>
            <pc:sldMk cId="3628230420" sldId="339"/>
            <ac:spMk id="36" creationId="{0EB0FF29-156D-E89E-E292-601FDCFB5F17}"/>
          </ac:spMkLst>
        </pc:spChg>
        <pc:spChg chg="mod">
          <ac:chgData name="design studio moara" userId="bb76c698d5ed7a70" providerId="LiveId" clId="{5D035FE9-61B1-4071-829D-01697E5EC078}" dt="2024-01-04T02:40:54.384" v="6782"/>
          <ac:spMkLst>
            <pc:docMk/>
            <pc:sldMk cId="3628230420" sldId="339"/>
            <ac:spMk id="37" creationId="{2541763B-6C12-EAB1-E4ED-8E89C998782A}"/>
          </ac:spMkLst>
        </pc:spChg>
        <pc:spChg chg="mod">
          <ac:chgData name="design studio moara" userId="bb76c698d5ed7a70" providerId="LiveId" clId="{5D035FE9-61B1-4071-829D-01697E5EC078}" dt="2024-01-04T02:40:54.384" v="6782"/>
          <ac:spMkLst>
            <pc:docMk/>
            <pc:sldMk cId="3628230420" sldId="339"/>
            <ac:spMk id="38" creationId="{D967BB48-1575-AC16-D65C-58CAFC93D9A2}"/>
          </ac:spMkLst>
        </pc:spChg>
        <pc:spChg chg="mod">
          <ac:chgData name="design studio moara" userId="bb76c698d5ed7a70" providerId="LiveId" clId="{5D035FE9-61B1-4071-829D-01697E5EC078}" dt="2024-01-04T02:41:02.710" v="6785"/>
          <ac:spMkLst>
            <pc:docMk/>
            <pc:sldMk cId="3628230420" sldId="339"/>
            <ac:spMk id="40" creationId="{DE13833E-4199-6B15-61F6-BD45D1C4C2BE}"/>
          </ac:spMkLst>
        </pc:spChg>
        <pc:spChg chg="mod">
          <ac:chgData name="design studio moara" userId="bb76c698d5ed7a70" providerId="LiveId" clId="{5D035FE9-61B1-4071-829D-01697E5EC078}" dt="2024-01-04T02:41:02.710" v="6785"/>
          <ac:spMkLst>
            <pc:docMk/>
            <pc:sldMk cId="3628230420" sldId="339"/>
            <ac:spMk id="41" creationId="{56E22DCB-D0F6-C013-B98F-719F097BD7BC}"/>
          </ac:spMkLst>
        </pc:spChg>
        <pc:spChg chg="mod">
          <ac:chgData name="design studio moara" userId="bb76c698d5ed7a70" providerId="LiveId" clId="{5D035FE9-61B1-4071-829D-01697E5EC078}" dt="2024-01-04T02:42:27.777" v="6865" actId="20577"/>
          <ac:spMkLst>
            <pc:docMk/>
            <pc:sldMk cId="3628230420" sldId="339"/>
            <ac:spMk id="42" creationId="{84ACC71A-937F-7E7A-37B0-E223FBD93A4E}"/>
          </ac:spMkLst>
        </pc:spChg>
        <pc:spChg chg="mod">
          <ac:chgData name="design studio moara" userId="bb76c698d5ed7a70" providerId="LiveId" clId="{5D035FE9-61B1-4071-829D-01697E5EC078}" dt="2024-01-04T02:41:02.710" v="6785"/>
          <ac:spMkLst>
            <pc:docMk/>
            <pc:sldMk cId="3628230420" sldId="339"/>
            <ac:spMk id="43" creationId="{A493AE70-42AF-B189-B554-8F0BAB8EFEA9}"/>
          </ac:spMkLst>
        </pc:spChg>
        <pc:spChg chg="mod">
          <ac:chgData name="design studio moara" userId="bb76c698d5ed7a70" providerId="LiveId" clId="{5D035FE9-61B1-4071-829D-01697E5EC078}" dt="2024-01-04T02:41:02.710" v="6785"/>
          <ac:spMkLst>
            <pc:docMk/>
            <pc:sldMk cId="3628230420" sldId="339"/>
            <ac:spMk id="44" creationId="{1E21823C-3374-E8C6-9DEF-388B5D537407}"/>
          </ac:spMkLst>
        </pc:spChg>
        <pc:spChg chg="mod">
          <ac:chgData name="design studio moara" userId="bb76c698d5ed7a70" providerId="LiveId" clId="{5D035FE9-61B1-4071-829D-01697E5EC078}" dt="2024-01-04T02:41:34.533" v="6840"/>
          <ac:spMkLst>
            <pc:docMk/>
            <pc:sldMk cId="3628230420" sldId="339"/>
            <ac:spMk id="46" creationId="{ED597AD4-7DE6-20CD-7089-0F56CC909856}"/>
          </ac:spMkLst>
        </pc:spChg>
        <pc:spChg chg="mod">
          <ac:chgData name="design studio moara" userId="bb76c698d5ed7a70" providerId="LiveId" clId="{5D035FE9-61B1-4071-829D-01697E5EC078}" dt="2024-01-04T02:41:34.533" v="6840"/>
          <ac:spMkLst>
            <pc:docMk/>
            <pc:sldMk cId="3628230420" sldId="339"/>
            <ac:spMk id="47" creationId="{DCCF3966-7AEA-666A-849F-88AE159E07D2}"/>
          </ac:spMkLst>
        </pc:spChg>
        <pc:spChg chg="mod">
          <ac:chgData name="design studio moara" userId="bb76c698d5ed7a70" providerId="LiveId" clId="{5D035FE9-61B1-4071-829D-01697E5EC078}" dt="2024-01-04T02:43:30.186" v="7066" actId="14861"/>
          <ac:spMkLst>
            <pc:docMk/>
            <pc:sldMk cId="3628230420" sldId="339"/>
            <ac:spMk id="49" creationId="{1B202360-0A94-041C-52D9-2F2FDF469A60}"/>
          </ac:spMkLst>
        </pc:spChg>
        <pc:spChg chg="mod">
          <ac:chgData name="design studio moara" userId="bb76c698d5ed7a70" providerId="LiveId" clId="{5D035FE9-61B1-4071-829D-01697E5EC078}" dt="2024-01-04T02:44:13.503" v="7216" actId="14861"/>
          <ac:spMkLst>
            <pc:docMk/>
            <pc:sldMk cId="3628230420" sldId="339"/>
            <ac:spMk id="50" creationId="{F72225CF-B60A-A886-5EA4-44CDC16AD8A1}"/>
          </ac:spMkLst>
        </pc:spChg>
        <pc:spChg chg="add mod ord">
          <ac:chgData name="design studio moara" userId="bb76c698d5ed7a70" providerId="LiveId" clId="{5D035FE9-61B1-4071-829D-01697E5EC078}" dt="2024-01-04T02:48:10.186" v="7295" actId="165"/>
          <ac:spMkLst>
            <pc:docMk/>
            <pc:sldMk cId="3628230420" sldId="339"/>
            <ac:spMk id="51" creationId="{F428118A-AD1B-AFAF-5F80-71150417A19F}"/>
          </ac:spMkLst>
        </pc:spChg>
        <pc:spChg chg="mod topLvl">
          <ac:chgData name="design studio moara" userId="bb76c698d5ed7a70" providerId="LiveId" clId="{5D035FE9-61B1-4071-829D-01697E5EC078}" dt="2024-01-04T02:51:00.262" v="7422" actId="552"/>
          <ac:spMkLst>
            <pc:docMk/>
            <pc:sldMk cId="3628230420" sldId="339"/>
            <ac:spMk id="57" creationId="{6D5DEA06-CE86-ED11-FF48-6B1D57E4FDA7}"/>
          </ac:spMkLst>
        </pc:spChg>
        <pc:spChg chg="mod topLvl">
          <ac:chgData name="design studio moara" userId="bb76c698d5ed7a70" providerId="LiveId" clId="{5D035FE9-61B1-4071-829D-01697E5EC078}" dt="2024-01-04T02:51:00.262" v="7422" actId="552"/>
          <ac:spMkLst>
            <pc:docMk/>
            <pc:sldMk cId="3628230420" sldId="339"/>
            <ac:spMk id="58" creationId="{FABC4AA6-1CC0-EBA6-B66E-2BB060EB90C4}"/>
          </ac:spMkLst>
        </pc:spChg>
        <pc:spChg chg="mod topLvl">
          <ac:chgData name="design studio moara" userId="bb76c698d5ed7a70" providerId="LiveId" clId="{5D035FE9-61B1-4071-829D-01697E5EC078}" dt="2024-01-04T02:51:00.262" v="7422" actId="552"/>
          <ac:spMkLst>
            <pc:docMk/>
            <pc:sldMk cId="3628230420" sldId="339"/>
            <ac:spMk id="59" creationId="{402CC7C5-EDA3-BA6A-D76A-B02F4A1B2787}"/>
          </ac:spMkLst>
        </pc:spChg>
        <pc:spChg chg="mod topLvl">
          <ac:chgData name="design studio moara" userId="bb76c698d5ed7a70" providerId="LiveId" clId="{5D035FE9-61B1-4071-829D-01697E5EC078}" dt="2024-01-04T02:51:00.262" v="7422" actId="552"/>
          <ac:spMkLst>
            <pc:docMk/>
            <pc:sldMk cId="3628230420" sldId="339"/>
            <ac:spMk id="60" creationId="{8FE8003D-26EC-B565-32DC-68E8C2538CFC}"/>
          </ac:spMkLst>
        </pc:spChg>
        <pc:spChg chg="mod topLvl">
          <ac:chgData name="design studio moara" userId="bb76c698d5ed7a70" providerId="LiveId" clId="{5D035FE9-61B1-4071-829D-01697E5EC078}" dt="2024-01-04T02:52:20.612" v="7431" actId="20577"/>
          <ac:spMkLst>
            <pc:docMk/>
            <pc:sldMk cId="3628230420" sldId="339"/>
            <ac:spMk id="61" creationId="{33DF7DAA-359B-7656-150A-261037EE3706}"/>
          </ac:spMkLst>
        </pc:spChg>
        <pc:spChg chg="mod">
          <ac:chgData name="design studio moara" userId="bb76c698d5ed7a70" providerId="LiveId" clId="{5D035FE9-61B1-4071-829D-01697E5EC078}" dt="2024-01-04T02:50:56.064" v="7421" actId="165"/>
          <ac:spMkLst>
            <pc:docMk/>
            <pc:sldMk cId="3628230420" sldId="339"/>
            <ac:spMk id="62" creationId="{A1C07FFA-DA35-3B0A-80AD-0D4CB5D9EB6E}"/>
          </ac:spMkLst>
        </pc:spChg>
        <pc:spChg chg="mod">
          <ac:chgData name="design studio moara" userId="bb76c698d5ed7a70" providerId="LiveId" clId="{5D035FE9-61B1-4071-829D-01697E5EC078}" dt="2024-01-04T02:50:56.064" v="7421" actId="165"/>
          <ac:spMkLst>
            <pc:docMk/>
            <pc:sldMk cId="3628230420" sldId="339"/>
            <ac:spMk id="64" creationId="{657CCF60-6CF7-9E26-86D3-EE648E5147C7}"/>
          </ac:spMkLst>
        </pc:spChg>
        <pc:spChg chg="mod">
          <ac:chgData name="design studio moara" userId="bb76c698d5ed7a70" providerId="LiveId" clId="{5D035FE9-61B1-4071-829D-01697E5EC078}" dt="2024-01-04T02:50:56.064" v="7421" actId="165"/>
          <ac:spMkLst>
            <pc:docMk/>
            <pc:sldMk cId="3628230420" sldId="339"/>
            <ac:spMk id="65" creationId="{13802E2B-6CCC-F14D-94B3-BBD0A90B8B81}"/>
          </ac:spMkLst>
        </pc:spChg>
        <pc:spChg chg="add mod topLvl">
          <ac:chgData name="design studio moara" userId="bb76c698d5ed7a70" providerId="LiveId" clId="{5D035FE9-61B1-4071-829D-01697E5EC078}" dt="2024-01-04T02:52:25.781" v="7433" actId="20577"/>
          <ac:spMkLst>
            <pc:docMk/>
            <pc:sldMk cId="3628230420" sldId="339"/>
            <ac:spMk id="66" creationId="{6E0D56E6-3820-C7B0-9433-0825E4891F82}"/>
          </ac:spMkLst>
        </pc:spChg>
        <pc:spChg chg="add mod topLvl">
          <ac:chgData name="design studio moara" userId="bb76c698d5ed7a70" providerId="LiveId" clId="{5D035FE9-61B1-4071-829D-01697E5EC078}" dt="2024-01-04T02:51:00.262" v="7422" actId="552"/>
          <ac:spMkLst>
            <pc:docMk/>
            <pc:sldMk cId="3628230420" sldId="339"/>
            <ac:spMk id="67" creationId="{E0FB9B66-EB21-0C4D-E251-F7D6A74FEF07}"/>
          </ac:spMkLst>
        </pc:spChg>
        <pc:spChg chg="mod topLvl">
          <ac:chgData name="design studio moara" userId="bb76c698d5ed7a70" providerId="LiveId" clId="{5D035FE9-61B1-4071-829D-01697E5EC078}" dt="2024-01-04T02:51:27.614" v="7427" actId="552"/>
          <ac:spMkLst>
            <pc:docMk/>
            <pc:sldMk cId="3628230420" sldId="339"/>
            <ac:spMk id="71" creationId="{54E51484-D840-F00E-6ADC-AD2722B20C48}"/>
          </ac:spMkLst>
        </pc:spChg>
        <pc:spChg chg="mod topLvl">
          <ac:chgData name="design studio moara" userId="bb76c698d5ed7a70" providerId="LiveId" clId="{5D035FE9-61B1-4071-829D-01697E5EC078}" dt="2024-01-04T02:51:27.614" v="7427" actId="552"/>
          <ac:spMkLst>
            <pc:docMk/>
            <pc:sldMk cId="3628230420" sldId="339"/>
            <ac:spMk id="72" creationId="{EEE667D5-003A-491A-2182-3D98571167CE}"/>
          </ac:spMkLst>
        </pc:spChg>
        <pc:spChg chg="mod topLvl">
          <ac:chgData name="design studio moara" userId="bb76c698d5ed7a70" providerId="LiveId" clId="{5D035FE9-61B1-4071-829D-01697E5EC078}" dt="2024-01-04T02:51:27.614" v="7427" actId="552"/>
          <ac:spMkLst>
            <pc:docMk/>
            <pc:sldMk cId="3628230420" sldId="339"/>
            <ac:spMk id="73" creationId="{C7C0A242-0548-1CB8-1A9E-F95942286538}"/>
          </ac:spMkLst>
        </pc:spChg>
        <pc:spChg chg="mod topLvl">
          <ac:chgData name="design studio moara" userId="bb76c698d5ed7a70" providerId="LiveId" clId="{5D035FE9-61B1-4071-829D-01697E5EC078}" dt="2024-01-04T02:51:27.614" v="7427" actId="552"/>
          <ac:spMkLst>
            <pc:docMk/>
            <pc:sldMk cId="3628230420" sldId="339"/>
            <ac:spMk id="74" creationId="{EC5C9CE5-5124-5A6B-1598-84C22E5616F2}"/>
          </ac:spMkLst>
        </pc:spChg>
        <pc:spChg chg="mod topLvl">
          <ac:chgData name="design studio moara" userId="bb76c698d5ed7a70" providerId="LiveId" clId="{5D035FE9-61B1-4071-829D-01697E5EC078}" dt="2024-01-04T02:51:27.614" v="7427" actId="552"/>
          <ac:spMkLst>
            <pc:docMk/>
            <pc:sldMk cId="3628230420" sldId="339"/>
            <ac:spMk id="75" creationId="{DE3663EA-D676-8913-D2BF-2B8C1F243EF6}"/>
          </ac:spMkLst>
        </pc:spChg>
        <pc:spChg chg="mod topLvl">
          <ac:chgData name="design studio moara" userId="bb76c698d5ed7a70" providerId="LiveId" clId="{5D035FE9-61B1-4071-829D-01697E5EC078}" dt="2024-01-04T02:52:38.910" v="7436" actId="20577"/>
          <ac:spMkLst>
            <pc:docMk/>
            <pc:sldMk cId="3628230420" sldId="339"/>
            <ac:spMk id="76" creationId="{6887C237-DC61-40B3-69CB-B936B8866502}"/>
          </ac:spMkLst>
        </pc:spChg>
        <pc:spChg chg="mod topLvl">
          <ac:chgData name="design studio moara" userId="bb76c698d5ed7a70" providerId="LiveId" clId="{5D035FE9-61B1-4071-829D-01697E5EC078}" dt="2024-01-04T02:51:27.614" v="7427" actId="552"/>
          <ac:spMkLst>
            <pc:docMk/>
            <pc:sldMk cId="3628230420" sldId="339"/>
            <ac:spMk id="77" creationId="{BE0E4022-9CD3-2D3E-3479-7BE60CE5978B}"/>
          </ac:spMkLst>
        </pc:spChg>
        <pc:spChg chg="mod">
          <ac:chgData name="design studio moara" userId="bb76c698d5ed7a70" providerId="LiveId" clId="{5D035FE9-61B1-4071-829D-01697E5EC078}" dt="2024-01-04T02:48:46.432" v="7310" actId="165"/>
          <ac:spMkLst>
            <pc:docMk/>
            <pc:sldMk cId="3628230420" sldId="339"/>
            <ac:spMk id="78" creationId="{D4EC4274-0D74-BDBD-4D4F-816D7E39442F}"/>
          </ac:spMkLst>
        </pc:spChg>
        <pc:spChg chg="mod">
          <ac:chgData name="design studio moara" userId="bb76c698d5ed7a70" providerId="LiveId" clId="{5D035FE9-61B1-4071-829D-01697E5EC078}" dt="2024-01-04T02:48:46.432" v="7310" actId="165"/>
          <ac:spMkLst>
            <pc:docMk/>
            <pc:sldMk cId="3628230420" sldId="339"/>
            <ac:spMk id="80" creationId="{EC92E527-EF3D-6049-3861-22D005831BD9}"/>
          </ac:spMkLst>
        </pc:spChg>
        <pc:spChg chg="mod">
          <ac:chgData name="design studio moara" userId="bb76c698d5ed7a70" providerId="LiveId" clId="{5D035FE9-61B1-4071-829D-01697E5EC078}" dt="2024-01-04T02:48:46.432" v="7310" actId="165"/>
          <ac:spMkLst>
            <pc:docMk/>
            <pc:sldMk cId="3628230420" sldId="339"/>
            <ac:spMk id="81" creationId="{E891B622-76DA-A727-1EA2-92B63A4E9690}"/>
          </ac:spMkLst>
        </pc:spChg>
        <pc:spChg chg="mod topLvl">
          <ac:chgData name="design studio moara" userId="bb76c698d5ed7a70" providerId="LiveId" clId="{5D035FE9-61B1-4071-829D-01697E5EC078}" dt="2024-01-04T02:50:48.417" v="7420" actId="552"/>
          <ac:spMkLst>
            <pc:docMk/>
            <pc:sldMk cId="3628230420" sldId="339"/>
            <ac:spMk id="84" creationId="{54EDBAA6-F866-0BF4-DA9A-B148421353F3}"/>
          </ac:spMkLst>
        </pc:spChg>
        <pc:spChg chg="mod topLvl">
          <ac:chgData name="design studio moara" userId="bb76c698d5ed7a70" providerId="LiveId" clId="{5D035FE9-61B1-4071-829D-01697E5EC078}" dt="2024-01-04T02:50:48.417" v="7420" actId="552"/>
          <ac:spMkLst>
            <pc:docMk/>
            <pc:sldMk cId="3628230420" sldId="339"/>
            <ac:spMk id="85" creationId="{084A2890-D686-E781-7200-7924383ED7B8}"/>
          </ac:spMkLst>
        </pc:spChg>
        <pc:spChg chg="mod topLvl">
          <ac:chgData name="design studio moara" userId="bb76c698d5ed7a70" providerId="LiveId" clId="{5D035FE9-61B1-4071-829D-01697E5EC078}" dt="2024-01-04T02:50:48.417" v="7420" actId="552"/>
          <ac:spMkLst>
            <pc:docMk/>
            <pc:sldMk cId="3628230420" sldId="339"/>
            <ac:spMk id="86" creationId="{DBDB6E90-365B-7B6C-D3AA-C9D4980A0FD8}"/>
          </ac:spMkLst>
        </pc:spChg>
        <pc:spChg chg="mod topLvl">
          <ac:chgData name="design studio moara" userId="bb76c698d5ed7a70" providerId="LiveId" clId="{5D035FE9-61B1-4071-829D-01697E5EC078}" dt="2024-01-04T02:50:48.417" v="7420" actId="552"/>
          <ac:spMkLst>
            <pc:docMk/>
            <pc:sldMk cId="3628230420" sldId="339"/>
            <ac:spMk id="87" creationId="{12B7B7CB-6522-5E37-5CEE-93D33DD50CE2}"/>
          </ac:spMkLst>
        </pc:spChg>
        <pc:spChg chg="mod topLvl">
          <ac:chgData name="design studio moara" userId="bb76c698d5ed7a70" providerId="LiveId" clId="{5D035FE9-61B1-4071-829D-01697E5EC078}" dt="2024-01-04T02:52:30.922" v="7434" actId="20577"/>
          <ac:spMkLst>
            <pc:docMk/>
            <pc:sldMk cId="3628230420" sldId="339"/>
            <ac:spMk id="88" creationId="{03B8A0EF-5A3E-4042-0239-4CFAE7B2EC97}"/>
          </ac:spMkLst>
        </pc:spChg>
        <pc:spChg chg="mod topLvl">
          <ac:chgData name="design studio moara" userId="bb76c698d5ed7a70" providerId="LiveId" clId="{5D035FE9-61B1-4071-829D-01697E5EC078}" dt="2024-01-04T02:52:35.501" v="7435" actId="20577"/>
          <ac:spMkLst>
            <pc:docMk/>
            <pc:sldMk cId="3628230420" sldId="339"/>
            <ac:spMk id="89" creationId="{01946BB5-A3F6-804E-EE4A-62C5584D1325}"/>
          </ac:spMkLst>
        </pc:spChg>
        <pc:spChg chg="del mod topLvl">
          <ac:chgData name="design studio moara" userId="bb76c698d5ed7a70" providerId="LiveId" clId="{5D035FE9-61B1-4071-829D-01697E5EC078}" dt="2024-01-04T02:49:55.685" v="7392" actId="478"/>
          <ac:spMkLst>
            <pc:docMk/>
            <pc:sldMk cId="3628230420" sldId="339"/>
            <ac:spMk id="90" creationId="{64E34AC1-6A96-3F3C-DDCB-2A8006E6FED3}"/>
          </ac:spMkLst>
        </pc:spChg>
        <pc:spChg chg="mod">
          <ac:chgData name="design studio moara" userId="bb76c698d5ed7a70" providerId="LiveId" clId="{5D035FE9-61B1-4071-829D-01697E5EC078}" dt="2024-01-04T02:49:39.341" v="7384" actId="165"/>
          <ac:spMkLst>
            <pc:docMk/>
            <pc:sldMk cId="3628230420" sldId="339"/>
            <ac:spMk id="91" creationId="{240D15C2-866F-B2AA-9B74-D92B075875FE}"/>
          </ac:spMkLst>
        </pc:spChg>
        <pc:spChg chg="mod">
          <ac:chgData name="design studio moara" userId="bb76c698d5ed7a70" providerId="LiveId" clId="{5D035FE9-61B1-4071-829D-01697E5EC078}" dt="2024-01-04T02:49:39.341" v="7384" actId="165"/>
          <ac:spMkLst>
            <pc:docMk/>
            <pc:sldMk cId="3628230420" sldId="339"/>
            <ac:spMk id="93" creationId="{F2C41B3E-A575-6D23-7F7B-B621432D6C6D}"/>
          </ac:spMkLst>
        </pc:spChg>
        <pc:spChg chg="mod">
          <ac:chgData name="design studio moara" userId="bb76c698d5ed7a70" providerId="LiveId" clId="{5D035FE9-61B1-4071-829D-01697E5EC078}" dt="2024-01-04T02:49:39.341" v="7384" actId="165"/>
          <ac:spMkLst>
            <pc:docMk/>
            <pc:sldMk cId="3628230420" sldId="339"/>
            <ac:spMk id="94" creationId="{AFA2A515-4110-C939-5466-6C8F60A6A9FC}"/>
          </ac:spMkLst>
        </pc:spChg>
        <pc:spChg chg="add del ord">
          <ac:chgData name="design studio moara" userId="bb76c698d5ed7a70" providerId="LiveId" clId="{5D035FE9-61B1-4071-829D-01697E5EC078}" dt="2024-01-04T05:55:34.840" v="9532" actId="478"/>
          <ac:spMkLst>
            <pc:docMk/>
            <pc:sldMk cId="3628230420" sldId="339"/>
            <ac:spMk id="97" creationId="{9633AB2D-B379-B1F8-0A64-4DD7A87302D5}"/>
          </ac:spMkLst>
        </pc:spChg>
        <pc:spChg chg="add del mod ord">
          <ac:chgData name="design studio moara" userId="bb76c698d5ed7a70" providerId="LiveId" clId="{5D035FE9-61B1-4071-829D-01697E5EC078}" dt="2024-01-04T08:27:58.156" v="13376" actId="478"/>
          <ac:spMkLst>
            <pc:docMk/>
            <pc:sldMk cId="3628230420" sldId="339"/>
            <ac:spMk id="98" creationId="{36297AE2-F680-962C-9E71-8578C4D9AD8A}"/>
          </ac:spMkLst>
        </pc:spChg>
        <pc:spChg chg="add mod">
          <ac:chgData name="design studio moara" userId="bb76c698d5ed7a70" providerId="LiveId" clId="{5D035FE9-61B1-4071-829D-01697E5EC078}" dt="2024-01-05T01:21:46.705" v="13596" actId="113"/>
          <ac:spMkLst>
            <pc:docMk/>
            <pc:sldMk cId="3628230420" sldId="339"/>
            <ac:spMk id="99" creationId="{06CD092D-0996-75CD-6D63-4A549A81CD4C}"/>
          </ac:spMkLst>
        </pc:spChg>
        <pc:spChg chg="add mod">
          <ac:chgData name="design studio moara" userId="bb76c698d5ed7a70" providerId="LiveId" clId="{5D035FE9-61B1-4071-829D-01697E5EC078}" dt="2024-01-04T07:09:19.315" v="11393" actId="1036"/>
          <ac:spMkLst>
            <pc:docMk/>
            <pc:sldMk cId="3628230420" sldId="339"/>
            <ac:spMk id="100" creationId="{2E66BCC4-D796-F14C-BF4E-3E376BD822D2}"/>
          </ac:spMkLst>
        </pc:spChg>
        <pc:grpChg chg="add del mod">
          <ac:chgData name="design studio moara" userId="bb76c698d5ed7a70" providerId="LiveId" clId="{5D035FE9-61B1-4071-829D-01697E5EC078}" dt="2024-01-04T02:33:33.436" v="6621" actId="165"/>
          <ac:grpSpMkLst>
            <pc:docMk/>
            <pc:sldMk cId="3628230420" sldId="339"/>
            <ac:grpSpMk id="6" creationId="{BC91A8F1-4199-5944-E32C-47108B414BD3}"/>
          </ac:grpSpMkLst>
        </pc:grpChg>
        <pc:grpChg chg="del mod topLvl">
          <ac:chgData name="design studio moara" userId="bb76c698d5ed7a70" providerId="LiveId" clId="{5D035FE9-61B1-4071-829D-01697E5EC078}" dt="2024-01-04T02:34:58.110" v="6646" actId="165"/>
          <ac:grpSpMkLst>
            <pc:docMk/>
            <pc:sldMk cId="3628230420" sldId="339"/>
            <ac:grpSpMk id="7" creationId="{3465C26E-EC7D-134C-F5B1-6F01E239A37F}"/>
          </ac:grpSpMkLst>
        </pc:grpChg>
        <pc:grpChg chg="del mod topLvl">
          <ac:chgData name="design studio moara" userId="bb76c698d5ed7a70" providerId="LiveId" clId="{5D035FE9-61B1-4071-829D-01697E5EC078}" dt="2024-01-04T02:34:02.437" v="6624" actId="165"/>
          <ac:grpSpMkLst>
            <pc:docMk/>
            <pc:sldMk cId="3628230420" sldId="339"/>
            <ac:grpSpMk id="8" creationId="{55FDE6A3-C6D1-B9FB-CC94-ED6FC254C5DA}"/>
          </ac:grpSpMkLst>
        </pc:grpChg>
        <pc:grpChg chg="add mod ord topLvl">
          <ac:chgData name="design studio moara" userId="bb76c698d5ed7a70" providerId="LiveId" clId="{5D035FE9-61B1-4071-829D-01697E5EC078}" dt="2024-01-04T02:48:10.186" v="7295" actId="165"/>
          <ac:grpSpMkLst>
            <pc:docMk/>
            <pc:sldMk cId="3628230420" sldId="339"/>
            <ac:grpSpMk id="17" creationId="{E31ACAA6-ED48-B05E-7E5A-661D0E9410FA}"/>
          </ac:grpSpMkLst>
        </pc:grpChg>
        <pc:grpChg chg="add del mod topLvl">
          <ac:chgData name="design studio moara" userId="bb76c698d5ed7a70" providerId="LiveId" clId="{5D035FE9-61B1-4071-829D-01697E5EC078}" dt="2024-01-04T02:48:17.186" v="7297" actId="478"/>
          <ac:grpSpMkLst>
            <pc:docMk/>
            <pc:sldMk cId="3628230420" sldId="339"/>
            <ac:grpSpMk id="25" creationId="{F632F36A-C07B-C783-7B78-8B40F43A4909}"/>
          </ac:grpSpMkLst>
        </pc:grpChg>
        <pc:grpChg chg="add del mod">
          <ac:chgData name="design studio moara" userId="bb76c698d5ed7a70" providerId="LiveId" clId="{5D035FE9-61B1-4071-829D-01697E5EC078}" dt="2024-01-04T02:45:16.324" v="7225" actId="478"/>
          <ac:grpSpMkLst>
            <pc:docMk/>
            <pc:sldMk cId="3628230420" sldId="339"/>
            <ac:grpSpMk id="26" creationId="{09393569-91D2-0CCA-1F16-BE3355916D00}"/>
          </ac:grpSpMkLst>
        </pc:grpChg>
        <pc:grpChg chg="add del mod">
          <ac:chgData name="design studio moara" userId="bb76c698d5ed7a70" providerId="LiveId" clId="{5D035FE9-61B1-4071-829D-01697E5EC078}" dt="2024-01-04T02:41:23.791" v="6794" actId="165"/>
          <ac:grpSpMkLst>
            <pc:docMk/>
            <pc:sldMk cId="3628230420" sldId="339"/>
            <ac:grpSpMk id="32" creationId="{49EE6AAF-9CB9-5050-FBD3-4D5BF617A4F5}"/>
          </ac:grpSpMkLst>
        </pc:grpChg>
        <pc:grpChg chg="add del mod">
          <ac:chgData name="design studio moara" userId="bb76c698d5ed7a70" providerId="LiveId" clId="{5D035FE9-61B1-4071-829D-01697E5EC078}" dt="2024-01-04T02:40:55.715" v="6783" actId="478"/>
          <ac:grpSpMkLst>
            <pc:docMk/>
            <pc:sldMk cId="3628230420" sldId="339"/>
            <ac:grpSpMk id="33" creationId="{5D5B1501-6123-DDEF-4301-A6D95D62477D}"/>
          </ac:grpSpMkLst>
        </pc:grpChg>
        <pc:grpChg chg="add del mod">
          <ac:chgData name="design studio moara" userId="bb76c698d5ed7a70" providerId="LiveId" clId="{5D035FE9-61B1-4071-829D-01697E5EC078}" dt="2024-01-04T02:45:16.324" v="7225" actId="478"/>
          <ac:grpSpMkLst>
            <pc:docMk/>
            <pc:sldMk cId="3628230420" sldId="339"/>
            <ac:grpSpMk id="39" creationId="{8FCC112A-EF50-2AF4-F8A7-5A21FDB7A906}"/>
          </ac:grpSpMkLst>
        </pc:grpChg>
        <pc:grpChg chg="add del mod">
          <ac:chgData name="design studio moara" userId="bb76c698d5ed7a70" providerId="LiveId" clId="{5D035FE9-61B1-4071-829D-01697E5EC078}" dt="2024-01-04T02:46:22.398" v="7270" actId="478"/>
          <ac:grpSpMkLst>
            <pc:docMk/>
            <pc:sldMk cId="3628230420" sldId="339"/>
            <ac:grpSpMk id="45" creationId="{70CF05D1-67D1-B087-D908-607488971398}"/>
          </ac:grpSpMkLst>
        </pc:grpChg>
        <pc:grpChg chg="add del mod">
          <ac:chgData name="design studio moara" userId="bb76c698d5ed7a70" providerId="LiveId" clId="{5D035FE9-61B1-4071-829D-01697E5EC078}" dt="2024-01-04T02:45:18.123" v="7226" actId="478"/>
          <ac:grpSpMkLst>
            <pc:docMk/>
            <pc:sldMk cId="3628230420" sldId="339"/>
            <ac:grpSpMk id="48" creationId="{DC1960E0-66D5-3957-BFE7-BF574B2D10B6}"/>
          </ac:grpSpMkLst>
        </pc:grpChg>
        <pc:grpChg chg="add del mod topLvl">
          <ac:chgData name="design studio moara" userId="bb76c698d5ed7a70" providerId="LiveId" clId="{5D035FE9-61B1-4071-829D-01697E5EC078}" dt="2024-01-04T02:48:18.227" v="7298" actId="478"/>
          <ac:grpSpMkLst>
            <pc:docMk/>
            <pc:sldMk cId="3628230420" sldId="339"/>
            <ac:grpSpMk id="52" creationId="{674E0BBA-610D-57F4-8C60-2F808C30C7FC}"/>
          </ac:grpSpMkLst>
        </pc:grpChg>
        <pc:grpChg chg="add del mod">
          <ac:chgData name="design studio moara" userId="bb76c698d5ed7a70" providerId="LiveId" clId="{5D035FE9-61B1-4071-829D-01697E5EC078}" dt="2024-01-04T02:48:10.186" v="7295" actId="165"/>
          <ac:grpSpMkLst>
            <pc:docMk/>
            <pc:sldMk cId="3628230420" sldId="339"/>
            <ac:grpSpMk id="53" creationId="{E4F3B89D-FFEF-5F21-435A-04CC3C3E16BC}"/>
          </ac:grpSpMkLst>
        </pc:grpChg>
        <pc:grpChg chg="add del mod">
          <ac:chgData name="design studio moara" userId="bb76c698d5ed7a70" providerId="LiveId" clId="{5D035FE9-61B1-4071-829D-01697E5EC078}" dt="2024-01-04T02:46:44.464" v="7281" actId="165"/>
          <ac:grpSpMkLst>
            <pc:docMk/>
            <pc:sldMk cId="3628230420" sldId="339"/>
            <ac:grpSpMk id="54" creationId="{5816265B-DB61-A1CE-701A-588F17CB220F}"/>
          </ac:grpSpMkLst>
        </pc:grpChg>
        <pc:grpChg chg="mod topLvl">
          <ac:chgData name="design studio moara" userId="bb76c698d5ed7a70" providerId="LiveId" clId="{5D035FE9-61B1-4071-829D-01697E5EC078}" dt="2024-01-04T02:50:56.064" v="7421" actId="165"/>
          <ac:grpSpMkLst>
            <pc:docMk/>
            <pc:sldMk cId="3628230420" sldId="339"/>
            <ac:grpSpMk id="55" creationId="{2215B3AF-33C4-568A-3A8D-FD1923DD3A8B}"/>
          </ac:grpSpMkLst>
        </pc:grpChg>
        <pc:grpChg chg="del mod topLvl">
          <ac:chgData name="design studio moara" userId="bb76c698d5ed7a70" providerId="LiveId" clId="{5D035FE9-61B1-4071-829D-01697E5EC078}" dt="2024-01-04T02:46:51.361" v="7282" actId="165"/>
          <ac:grpSpMkLst>
            <pc:docMk/>
            <pc:sldMk cId="3628230420" sldId="339"/>
            <ac:grpSpMk id="56" creationId="{47E67076-C3A4-1A25-96C5-AEB6E839E707}"/>
          </ac:grpSpMkLst>
        </pc:grpChg>
        <pc:grpChg chg="mod">
          <ac:chgData name="design studio moara" userId="bb76c698d5ed7a70" providerId="LiveId" clId="{5D035FE9-61B1-4071-829D-01697E5EC078}" dt="2024-01-04T02:50:56.064" v="7421" actId="165"/>
          <ac:grpSpMkLst>
            <pc:docMk/>
            <pc:sldMk cId="3628230420" sldId="339"/>
            <ac:grpSpMk id="63" creationId="{DA1F0C6B-863A-4496-41B7-76486BFAD3F8}"/>
          </ac:grpSpMkLst>
        </pc:grpChg>
        <pc:grpChg chg="add del mod">
          <ac:chgData name="design studio moara" userId="bb76c698d5ed7a70" providerId="LiveId" clId="{5D035FE9-61B1-4071-829D-01697E5EC078}" dt="2024-01-04T02:50:56.064" v="7421" actId="165"/>
          <ac:grpSpMkLst>
            <pc:docMk/>
            <pc:sldMk cId="3628230420" sldId="339"/>
            <ac:grpSpMk id="68" creationId="{16067116-01A5-71C9-4BF5-2290ECF3D812}"/>
          </ac:grpSpMkLst>
        </pc:grpChg>
        <pc:grpChg chg="add del mod">
          <ac:chgData name="design studio moara" userId="bb76c698d5ed7a70" providerId="LiveId" clId="{5D035FE9-61B1-4071-829D-01697E5EC078}" dt="2024-01-04T02:48:46.432" v="7310" actId="165"/>
          <ac:grpSpMkLst>
            <pc:docMk/>
            <pc:sldMk cId="3628230420" sldId="339"/>
            <ac:grpSpMk id="69" creationId="{D496D646-6335-DD13-1D8A-54F98C4C528E}"/>
          </ac:grpSpMkLst>
        </pc:grpChg>
        <pc:grpChg chg="mod topLvl">
          <ac:chgData name="design studio moara" userId="bb76c698d5ed7a70" providerId="LiveId" clId="{5D035FE9-61B1-4071-829D-01697E5EC078}" dt="2024-01-04T02:48:46.432" v="7310" actId="165"/>
          <ac:grpSpMkLst>
            <pc:docMk/>
            <pc:sldMk cId="3628230420" sldId="339"/>
            <ac:grpSpMk id="70" creationId="{71431871-D941-D8EB-F3E1-97F329E56D64}"/>
          </ac:grpSpMkLst>
        </pc:grpChg>
        <pc:grpChg chg="mod">
          <ac:chgData name="design studio moara" userId="bb76c698d5ed7a70" providerId="LiveId" clId="{5D035FE9-61B1-4071-829D-01697E5EC078}" dt="2024-01-04T02:48:46.432" v="7310" actId="165"/>
          <ac:grpSpMkLst>
            <pc:docMk/>
            <pc:sldMk cId="3628230420" sldId="339"/>
            <ac:grpSpMk id="79" creationId="{52CE008A-0EA9-6DCD-94B8-1F359A37191B}"/>
          </ac:grpSpMkLst>
        </pc:grpChg>
        <pc:grpChg chg="add del mod">
          <ac:chgData name="design studio moara" userId="bb76c698d5ed7a70" providerId="LiveId" clId="{5D035FE9-61B1-4071-829D-01697E5EC078}" dt="2024-01-04T02:49:39.341" v="7384" actId="165"/>
          <ac:grpSpMkLst>
            <pc:docMk/>
            <pc:sldMk cId="3628230420" sldId="339"/>
            <ac:grpSpMk id="82" creationId="{644B6320-35BE-80C3-C1C9-43286A833460}"/>
          </ac:grpSpMkLst>
        </pc:grpChg>
        <pc:grpChg chg="mod topLvl">
          <ac:chgData name="design studio moara" userId="bb76c698d5ed7a70" providerId="LiveId" clId="{5D035FE9-61B1-4071-829D-01697E5EC078}" dt="2024-01-04T02:49:39.341" v="7384" actId="165"/>
          <ac:grpSpMkLst>
            <pc:docMk/>
            <pc:sldMk cId="3628230420" sldId="339"/>
            <ac:grpSpMk id="83" creationId="{0FCB6B87-93E3-221E-8F0D-D64A9E7DEF4F}"/>
          </ac:grpSpMkLst>
        </pc:grpChg>
        <pc:grpChg chg="mod">
          <ac:chgData name="design studio moara" userId="bb76c698d5ed7a70" providerId="LiveId" clId="{5D035FE9-61B1-4071-829D-01697E5EC078}" dt="2024-01-04T02:49:39.341" v="7384" actId="165"/>
          <ac:grpSpMkLst>
            <pc:docMk/>
            <pc:sldMk cId="3628230420" sldId="339"/>
            <ac:grpSpMk id="92" creationId="{70A9009A-6E49-6C29-7677-A81DDC83A91F}"/>
          </ac:grpSpMkLst>
        </pc:grpChg>
        <pc:cxnChg chg="mod topLvl">
          <ac:chgData name="design studio moara" userId="bb76c698d5ed7a70" providerId="LiveId" clId="{5D035FE9-61B1-4071-829D-01697E5EC078}" dt="2024-01-04T07:02:20.353" v="11305" actId="1036"/>
          <ac:cxnSpMkLst>
            <pc:docMk/>
            <pc:sldMk cId="3628230420" sldId="339"/>
            <ac:cxnSpMk id="11" creationId="{48F797FE-07AD-142B-8610-34B8071157C2}"/>
          </ac:cxnSpMkLst>
        </pc:cxnChg>
      </pc:sldChg>
      <pc:sldChg chg="addSp delSp modSp new del mod">
        <pc:chgData name="design studio moara" userId="bb76c698d5ed7a70" providerId="LiveId" clId="{5D035FE9-61B1-4071-829D-01697E5EC078}" dt="2024-01-04T03:28:24.194" v="8146" actId="47"/>
        <pc:sldMkLst>
          <pc:docMk/>
          <pc:sldMk cId="1910246420" sldId="340"/>
        </pc:sldMkLst>
        <pc:spChg chg="del">
          <ac:chgData name="design studio moara" userId="bb76c698d5ed7a70" providerId="LiveId" clId="{5D035FE9-61B1-4071-829D-01697E5EC078}" dt="2024-01-04T02:52:07.560" v="7430" actId="478"/>
          <ac:spMkLst>
            <pc:docMk/>
            <pc:sldMk cId="1910246420" sldId="340"/>
            <ac:spMk id="2" creationId="{0986C089-713D-F2B6-D893-D7BB033D91F2}"/>
          </ac:spMkLst>
        </pc:spChg>
        <pc:spChg chg="add del mod">
          <ac:chgData name="design studio moara" userId="bb76c698d5ed7a70" providerId="LiveId" clId="{5D035FE9-61B1-4071-829D-01697E5EC078}" dt="2024-01-04T02:55:58.950" v="7502" actId="478"/>
          <ac:spMkLst>
            <pc:docMk/>
            <pc:sldMk cId="1910246420" sldId="340"/>
            <ac:spMk id="3" creationId="{D2EB99B9-1D8E-397C-890A-5B2C53EDD388}"/>
          </ac:spMkLst>
        </pc:spChg>
        <pc:spChg chg="add del mod">
          <ac:chgData name="design studio moara" userId="bb76c698d5ed7a70" providerId="LiveId" clId="{5D035FE9-61B1-4071-829D-01697E5EC078}" dt="2024-01-04T03:01:04.014" v="7546" actId="478"/>
          <ac:spMkLst>
            <pc:docMk/>
            <pc:sldMk cId="1910246420" sldId="340"/>
            <ac:spMk id="4" creationId="{64D89EDB-539E-8097-091F-BEE687B9FEBC}"/>
          </ac:spMkLst>
        </pc:spChg>
        <pc:spChg chg="add del mod">
          <ac:chgData name="design studio moara" userId="bb76c698d5ed7a70" providerId="LiveId" clId="{5D035FE9-61B1-4071-829D-01697E5EC078}" dt="2024-01-04T02:57:58.772" v="7521" actId="478"/>
          <ac:spMkLst>
            <pc:docMk/>
            <pc:sldMk cId="1910246420" sldId="340"/>
            <ac:spMk id="5" creationId="{C0F70FF8-ECE2-7E6A-886D-1034109C7735}"/>
          </ac:spMkLst>
        </pc:spChg>
        <pc:spChg chg="add del mod">
          <ac:chgData name="design studio moara" userId="bb76c698d5ed7a70" providerId="LiveId" clId="{5D035FE9-61B1-4071-829D-01697E5EC078}" dt="2024-01-04T03:00:07.841" v="7535" actId="478"/>
          <ac:spMkLst>
            <pc:docMk/>
            <pc:sldMk cId="1910246420" sldId="340"/>
            <ac:spMk id="6" creationId="{63B13D8E-FA00-49E2-7078-45418F91B04A}"/>
          </ac:spMkLst>
        </pc:spChg>
        <pc:spChg chg="add del mod">
          <ac:chgData name="design studio moara" userId="bb76c698d5ed7a70" providerId="LiveId" clId="{5D035FE9-61B1-4071-829D-01697E5EC078}" dt="2024-01-04T03:00:41.296" v="7536" actId="21"/>
          <ac:spMkLst>
            <pc:docMk/>
            <pc:sldMk cId="1910246420" sldId="340"/>
            <ac:spMk id="7" creationId="{4162D7F6-1195-CD04-ADF8-D0A63D3215B8}"/>
          </ac:spMkLst>
        </pc:spChg>
        <pc:spChg chg="add mod">
          <ac:chgData name="design studio moara" userId="bb76c698d5ed7a70" providerId="LiveId" clId="{5D035FE9-61B1-4071-829D-01697E5EC078}" dt="2024-01-04T03:01:02.161" v="7545"/>
          <ac:spMkLst>
            <pc:docMk/>
            <pc:sldMk cId="1910246420" sldId="340"/>
            <ac:spMk id="8" creationId="{A0F15E73-697B-4BC5-2F66-E25591A842D9}"/>
          </ac:spMkLst>
        </pc:spChg>
        <pc:spChg chg="add mod">
          <ac:chgData name="design studio moara" userId="bb76c698d5ed7a70" providerId="LiveId" clId="{5D035FE9-61B1-4071-829D-01697E5EC078}" dt="2024-01-04T03:01:27.299" v="7549" actId="1076"/>
          <ac:spMkLst>
            <pc:docMk/>
            <pc:sldMk cId="1910246420" sldId="340"/>
            <ac:spMk id="9" creationId="{EF5C5261-B825-5738-8302-7E463FBA901F}"/>
          </ac:spMkLst>
        </pc:spChg>
        <pc:spChg chg="add del mod">
          <ac:chgData name="design studio moara" userId="bb76c698d5ed7a70" providerId="LiveId" clId="{5D035FE9-61B1-4071-829D-01697E5EC078}" dt="2024-01-04T03:01:29.629" v="7551"/>
          <ac:spMkLst>
            <pc:docMk/>
            <pc:sldMk cId="1910246420" sldId="340"/>
            <ac:spMk id="10" creationId="{9EEB8ADE-195D-E636-030D-F1D433CB3A11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11" creationId="{8A788C36-34F4-4855-641E-B4B00A39BBF1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12" creationId="{5F6A15B5-4305-C629-5123-07680D269B4B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13" creationId="{F10EA099-E864-2833-01E7-A9BD6F4D56E0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14" creationId="{C1CBC0FF-EB60-E077-266B-DFB47C47E37D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15" creationId="{9AA0695A-0744-7D7A-85DD-A3C33653A4A7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16" creationId="{8F449A5A-44CA-2DDE-C9AF-07FC687FB59D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17" creationId="{E4EB6496-6FAB-B75C-AE8F-CE61B61CE0E8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18" creationId="{2B5838FB-E798-CB98-AE7A-40AE4EDF4975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19" creationId="{B88E1D71-5EAF-F562-B428-D8110C115384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20" creationId="{F868609C-1932-5F3E-2B30-E9AA3D618930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21" creationId="{CBA31A3B-9BA3-0FDD-AA55-A7125FACF45E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22" creationId="{EA0ED79F-D954-195C-2A7E-3D0434FF4398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23" creationId="{A9C3D64D-9754-8079-F521-73016A77E463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24" creationId="{B4FB4336-4A5D-0160-04AF-F9C5DBBF8EBD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25" creationId="{7E56EC7E-911A-88D6-EA46-5D14D91DE558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26" creationId="{4E41F502-903F-6FC5-B426-9DE0D273BCA9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27" creationId="{16E20301-AC7C-62CA-2C5D-AE01219D7498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28" creationId="{C7696D6F-1783-2D68-8DF2-777B23D120FB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29" creationId="{3AD7F2A5-6D6F-306F-6481-0B52FD8B110C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30" creationId="{4BC1F968-20B7-E7AE-4EE7-D3C7F3EDC1F8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31" creationId="{031AF55B-1F1D-A2BC-5AC7-2D59E1B697C1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32" creationId="{4EACBBEE-BF3B-700A-2913-DC07128200AF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33" creationId="{01946E74-4C30-6C92-2EAE-E13245900BC8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34" creationId="{9396702D-3FF8-D259-F89A-DE50DEDFDCE8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35" creationId="{63ABCEE4-B244-FC8B-E924-CC3511917B73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36" creationId="{C2C7C8CE-79B8-5D7C-7B84-694404A7487E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37" creationId="{FB69600B-74F6-DF66-4061-9339867AAA0E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38" creationId="{0FF157BE-1C55-47B9-D19F-697C83A9BDC8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39" creationId="{C3E9325A-6A68-579D-D797-DF1796AA0DFB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40" creationId="{AC565A30-BF61-6FE0-A828-E17F9EB77BB7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41" creationId="{8611CF5E-6AFC-D4F9-C889-F468BF0B73E4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42" creationId="{D53FA92B-F152-682E-358E-3A431B2C1534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43" creationId="{500F125D-D5C2-B9DE-3A1F-522934A9591B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44" creationId="{BAEE0A86-C158-CFBC-A2D9-055C52A15487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45" creationId="{6EE9F5DB-98A4-C3F8-3AA3-7A12E39A42AE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46" creationId="{9EDF163D-AE9C-4203-5A39-4895BC54FE93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47" creationId="{A29D87D3-7432-B31C-C1A1-CA588405B35D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48" creationId="{3A6799AE-C5A7-7034-0FCC-BA8DD9AB01DE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49" creationId="{E2782DE9-3EF1-C8E7-A559-5C3267FBE469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50" creationId="{15ED7207-12AF-4EA1-7F74-75E706CA7B2F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51" creationId="{045C2032-259E-B56C-5268-A9A47760FE73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52" creationId="{07CBDE0B-A9AC-4B9B-9ABD-6675D20F9B70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53" creationId="{ED2DA42F-0E17-1F06-ABB1-7D551C3DAB9C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54" creationId="{8D614B86-001F-63CE-75E6-3360AA69CCFA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55" creationId="{04B03294-61F1-53CC-8513-F49BA8198E44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56" creationId="{D78235DA-980A-9E1C-6D4B-C0F6C4F0C309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57" creationId="{3E5118E7-E7EC-D97B-4DA1-194BCF4A8471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58" creationId="{B71EF0BC-F97F-AA06-3A67-DB997DB29D35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59" creationId="{D51F5C30-8B6F-F3B8-2DAA-D623E43A1E87}"/>
          </ac:spMkLst>
        </pc:spChg>
        <pc:spChg chg="add mod">
          <ac:chgData name="design studio moara" userId="bb76c698d5ed7a70" providerId="LiveId" clId="{5D035FE9-61B1-4071-829D-01697E5EC078}" dt="2024-01-04T03:01:43.620" v="7556" actId="1076"/>
          <ac:spMkLst>
            <pc:docMk/>
            <pc:sldMk cId="1910246420" sldId="340"/>
            <ac:spMk id="60" creationId="{016AD566-37E6-824D-BB81-3801EC4A7900}"/>
          </ac:spMkLst>
        </pc:spChg>
        <pc:spChg chg="mod">
          <ac:chgData name="design studio moara" userId="bb76c698d5ed7a70" providerId="LiveId" clId="{5D035FE9-61B1-4071-829D-01697E5EC078}" dt="2024-01-04T03:02:22.833" v="7557"/>
          <ac:spMkLst>
            <pc:docMk/>
            <pc:sldMk cId="1910246420" sldId="340"/>
            <ac:spMk id="63" creationId="{6B414973-1F46-C6B4-BE6A-1C46436DEEA1}"/>
          </ac:spMkLst>
        </pc:spChg>
        <pc:spChg chg="mod">
          <ac:chgData name="design studio moara" userId="bb76c698d5ed7a70" providerId="LiveId" clId="{5D035FE9-61B1-4071-829D-01697E5EC078}" dt="2024-01-04T03:02:22.833" v="7557"/>
          <ac:spMkLst>
            <pc:docMk/>
            <pc:sldMk cId="1910246420" sldId="340"/>
            <ac:spMk id="64" creationId="{17494ED8-9E7F-3AA8-5A3E-0A9AB8C0D652}"/>
          </ac:spMkLst>
        </pc:spChg>
        <pc:spChg chg="mod">
          <ac:chgData name="design studio moara" userId="bb76c698d5ed7a70" providerId="LiveId" clId="{5D035FE9-61B1-4071-829D-01697E5EC078}" dt="2024-01-04T03:02:22.833" v="7557"/>
          <ac:spMkLst>
            <pc:docMk/>
            <pc:sldMk cId="1910246420" sldId="340"/>
            <ac:spMk id="65" creationId="{645486CA-E2FC-F40D-481F-4F383C2EEE36}"/>
          </ac:spMkLst>
        </pc:spChg>
        <pc:spChg chg="mod">
          <ac:chgData name="design studio moara" userId="bb76c698d5ed7a70" providerId="LiveId" clId="{5D035FE9-61B1-4071-829D-01697E5EC078}" dt="2024-01-04T03:02:22.833" v="7557"/>
          <ac:spMkLst>
            <pc:docMk/>
            <pc:sldMk cId="1910246420" sldId="340"/>
            <ac:spMk id="66" creationId="{8DB65799-2A60-A211-42FE-86DBD53280B7}"/>
          </ac:spMkLst>
        </pc:spChg>
        <pc:spChg chg="mod">
          <ac:chgData name="design studio moara" userId="bb76c698d5ed7a70" providerId="LiveId" clId="{5D035FE9-61B1-4071-829D-01697E5EC078}" dt="2024-01-04T03:02:22.833" v="7557"/>
          <ac:spMkLst>
            <pc:docMk/>
            <pc:sldMk cId="1910246420" sldId="340"/>
            <ac:spMk id="68" creationId="{5C8F3A0A-7CB5-1FD4-73AB-277CBD1050DC}"/>
          </ac:spMkLst>
        </pc:spChg>
        <pc:spChg chg="add del mod">
          <ac:chgData name="design studio moara" userId="bb76c698d5ed7a70" providerId="LiveId" clId="{5D035FE9-61B1-4071-829D-01697E5EC078}" dt="2024-01-04T03:02:24.758" v="7558"/>
          <ac:spMkLst>
            <pc:docMk/>
            <pc:sldMk cId="1910246420" sldId="340"/>
            <ac:spMk id="70" creationId="{B1BA9683-2722-C24D-45DB-5FC00455273A}"/>
          </ac:spMkLst>
        </pc:spChg>
        <pc:spChg chg="add del mod">
          <ac:chgData name="design studio moara" userId="bb76c698d5ed7a70" providerId="LiveId" clId="{5D035FE9-61B1-4071-829D-01697E5EC078}" dt="2024-01-04T03:02:24.758" v="7558"/>
          <ac:spMkLst>
            <pc:docMk/>
            <pc:sldMk cId="1910246420" sldId="340"/>
            <ac:spMk id="71" creationId="{23596BB4-B749-5A41-7B0A-74CF65AAED5C}"/>
          </ac:spMkLst>
        </pc:spChg>
        <pc:spChg chg="add del mod">
          <ac:chgData name="design studio moara" userId="bb76c698d5ed7a70" providerId="LiveId" clId="{5D035FE9-61B1-4071-829D-01697E5EC078}" dt="2024-01-04T03:02:24.758" v="7558"/>
          <ac:spMkLst>
            <pc:docMk/>
            <pc:sldMk cId="1910246420" sldId="340"/>
            <ac:spMk id="72" creationId="{8009794B-E744-48FC-CD9C-B198D5A9B8B8}"/>
          </ac:spMkLst>
        </pc:spChg>
        <pc:spChg chg="add del mod">
          <ac:chgData name="design studio moara" userId="bb76c698d5ed7a70" providerId="LiveId" clId="{5D035FE9-61B1-4071-829D-01697E5EC078}" dt="2024-01-04T03:02:24.758" v="7558"/>
          <ac:spMkLst>
            <pc:docMk/>
            <pc:sldMk cId="1910246420" sldId="340"/>
            <ac:spMk id="73" creationId="{75B246A7-0CCB-26AA-6A57-2B0169767A5B}"/>
          </ac:spMkLst>
        </pc:spChg>
        <pc:spChg chg="add del mod">
          <ac:chgData name="design studio moara" userId="bb76c698d5ed7a70" providerId="LiveId" clId="{5D035FE9-61B1-4071-829D-01697E5EC078}" dt="2024-01-04T03:02:24.758" v="7558"/>
          <ac:spMkLst>
            <pc:docMk/>
            <pc:sldMk cId="1910246420" sldId="340"/>
            <ac:spMk id="74" creationId="{B7965118-FED7-25E6-2D9C-E8BB1688E7C4}"/>
          </ac:spMkLst>
        </pc:spChg>
        <pc:spChg chg="add del mod">
          <ac:chgData name="design studio moara" userId="bb76c698d5ed7a70" providerId="LiveId" clId="{5D035FE9-61B1-4071-829D-01697E5EC078}" dt="2024-01-04T03:02:24.758" v="7558"/>
          <ac:spMkLst>
            <pc:docMk/>
            <pc:sldMk cId="1910246420" sldId="340"/>
            <ac:spMk id="75" creationId="{33725AC8-915A-09D1-3185-1417CCC56A38}"/>
          </ac:spMkLst>
        </pc:spChg>
        <pc:spChg chg="add del mod">
          <ac:chgData name="design studio moara" userId="bb76c698d5ed7a70" providerId="LiveId" clId="{5D035FE9-61B1-4071-829D-01697E5EC078}" dt="2024-01-04T03:02:24.758" v="7558"/>
          <ac:spMkLst>
            <pc:docMk/>
            <pc:sldMk cId="1910246420" sldId="340"/>
            <ac:spMk id="76" creationId="{54749314-FF0C-95FF-C464-4A104359A59A}"/>
          </ac:spMkLst>
        </pc:spChg>
        <pc:spChg chg="add del mod">
          <ac:chgData name="design studio moara" userId="bb76c698d5ed7a70" providerId="LiveId" clId="{5D035FE9-61B1-4071-829D-01697E5EC078}" dt="2024-01-04T03:02:24.758" v="7558"/>
          <ac:spMkLst>
            <pc:docMk/>
            <pc:sldMk cId="1910246420" sldId="340"/>
            <ac:spMk id="77" creationId="{F8D63B89-1F85-C2E6-8763-59BC7C1014A3}"/>
          </ac:spMkLst>
        </pc:spChg>
        <pc:spChg chg="add del mod">
          <ac:chgData name="design studio moara" userId="bb76c698d5ed7a70" providerId="LiveId" clId="{5D035FE9-61B1-4071-829D-01697E5EC078}" dt="2024-01-04T03:02:24.758" v="7558"/>
          <ac:spMkLst>
            <pc:docMk/>
            <pc:sldMk cId="1910246420" sldId="340"/>
            <ac:spMk id="78" creationId="{EC9A68B0-5DAD-B7D5-94F7-E3173C104373}"/>
          </ac:spMkLst>
        </pc:spChg>
        <pc:spChg chg="add del mod">
          <ac:chgData name="design studio moara" userId="bb76c698d5ed7a70" providerId="LiveId" clId="{5D035FE9-61B1-4071-829D-01697E5EC078}" dt="2024-01-04T03:02:24.758" v="7558"/>
          <ac:spMkLst>
            <pc:docMk/>
            <pc:sldMk cId="1910246420" sldId="340"/>
            <ac:spMk id="79" creationId="{9CDF3617-6A07-71A1-BD43-FF98223C5744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84" creationId="{17EEE00A-91B5-9DBA-3C7B-E0446535B4EC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85" creationId="{EF20FD3A-04A5-C9DE-1F00-CAA348B9E0AE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86" creationId="{DF6C375D-7303-3AE0-77E1-234A298D0FD0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87" creationId="{20561A11-9D17-929D-3B47-8D750E64B7E0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88" creationId="{422C3EEC-82D4-CC13-67B0-B75D7C5972C8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89" creationId="{F7D4012C-EC45-1F79-BA1D-AF4113E67AE6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90" creationId="{70C7E947-4F78-B62D-6D48-113769F056B8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91" creationId="{69E43F7D-CF3F-3E5B-7F7F-C95F8C12DB55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92" creationId="{F5EED1C8-B730-36D2-CECA-8B85BEF53DC1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93" creationId="{06008D95-BC6A-9ED1-DC4A-F9DDA9FDA3FC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96" creationId="{147374D5-B944-8314-E470-7391FEFA657C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97" creationId="{CC257C36-1FE0-8703-99F7-7BA53FB7E3F5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98" creationId="{6EB1C2B4-5C4B-7947-D4EE-45C1C617424A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99" creationId="{4EC14930-B4AA-DA8F-3047-2307C2B42A83}"/>
          </ac:spMkLst>
        </pc:spChg>
        <pc:spChg chg="mod">
          <ac:chgData name="design studio moara" userId="bb76c698d5ed7a70" providerId="LiveId" clId="{5D035FE9-61B1-4071-829D-01697E5EC078}" dt="2024-01-04T03:04:02.694" v="7566"/>
          <ac:spMkLst>
            <pc:docMk/>
            <pc:sldMk cId="1910246420" sldId="340"/>
            <ac:spMk id="101" creationId="{88E89878-01AA-84EB-C3EF-2A6090EFA02E}"/>
          </ac:spMkLst>
        </pc:spChg>
        <pc:grpChg chg="add mod">
          <ac:chgData name="design studio moara" userId="bb76c698d5ed7a70" providerId="LiveId" clId="{5D035FE9-61B1-4071-829D-01697E5EC078}" dt="2024-01-04T03:01:43.620" v="7556" actId="1076"/>
          <ac:grpSpMkLst>
            <pc:docMk/>
            <pc:sldMk cId="1910246420" sldId="340"/>
            <ac:grpSpMk id="61" creationId="{E65B28F6-11D8-4F6F-873C-52EBF3813D4F}"/>
          </ac:grpSpMkLst>
        </pc:grpChg>
        <pc:grpChg chg="add del mod">
          <ac:chgData name="design studio moara" userId="bb76c698d5ed7a70" providerId="LiveId" clId="{5D035FE9-61B1-4071-829D-01697E5EC078}" dt="2024-01-04T03:02:24.758" v="7558"/>
          <ac:grpSpMkLst>
            <pc:docMk/>
            <pc:sldMk cId="1910246420" sldId="340"/>
            <ac:grpSpMk id="62" creationId="{602CD458-28E3-086E-CD2F-08938EA5CA55}"/>
          </ac:grpSpMkLst>
        </pc:grpChg>
        <pc:grpChg chg="mod">
          <ac:chgData name="design studio moara" userId="bb76c698d5ed7a70" providerId="LiveId" clId="{5D035FE9-61B1-4071-829D-01697E5EC078}" dt="2024-01-04T03:02:22.833" v="7557"/>
          <ac:grpSpMkLst>
            <pc:docMk/>
            <pc:sldMk cId="1910246420" sldId="340"/>
            <ac:grpSpMk id="67" creationId="{0E56BDA1-F4CC-94D6-9016-424DAD40360E}"/>
          </ac:grpSpMkLst>
        </pc:grpChg>
        <pc:grpChg chg="add mod">
          <ac:chgData name="design studio moara" userId="bb76c698d5ed7a70" providerId="LiveId" clId="{5D035FE9-61B1-4071-829D-01697E5EC078}" dt="2024-01-04T03:04:02.694" v="7566"/>
          <ac:grpSpMkLst>
            <pc:docMk/>
            <pc:sldMk cId="1910246420" sldId="340"/>
            <ac:grpSpMk id="82" creationId="{086D1B2E-6711-F215-D0EE-E5D0903303AB}"/>
          </ac:grpSpMkLst>
        </pc:grpChg>
        <pc:grpChg chg="mod">
          <ac:chgData name="design studio moara" userId="bb76c698d5ed7a70" providerId="LiveId" clId="{5D035FE9-61B1-4071-829D-01697E5EC078}" dt="2024-01-04T03:04:02.694" v="7566"/>
          <ac:grpSpMkLst>
            <pc:docMk/>
            <pc:sldMk cId="1910246420" sldId="340"/>
            <ac:grpSpMk id="83" creationId="{7D37037B-0165-E00A-944E-92CF8F38D0D2}"/>
          </ac:grpSpMkLst>
        </pc:grpChg>
        <pc:grpChg chg="mod">
          <ac:chgData name="design studio moara" userId="bb76c698d5ed7a70" providerId="LiveId" clId="{5D035FE9-61B1-4071-829D-01697E5EC078}" dt="2024-01-04T03:04:02.694" v="7566"/>
          <ac:grpSpMkLst>
            <pc:docMk/>
            <pc:sldMk cId="1910246420" sldId="340"/>
            <ac:grpSpMk id="100" creationId="{7E797B13-5A20-B4F1-85AC-3461A437091C}"/>
          </ac:grpSpMkLst>
        </pc:grpChg>
        <pc:picChg chg="mod">
          <ac:chgData name="design studio moara" userId="bb76c698d5ed7a70" providerId="LiveId" clId="{5D035FE9-61B1-4071-829D-01697E5EC078}" dt="2024-01-04T03:02:22.833" v="7557"/>
          <ac:picMkLst>
            <pc:docMk/>
            <pc:sldMk cId="1910246420" sldId="340"/>
            <ac:picMk id="69" creationId="{2CCD6C7F-D6CF-C4F3-3F54-7AE433ABCE89}"/>
          </ac:picMkLst>
        </pc:picChg>
        <pc:picChg chg="add del mod">
          <ac:chgData name="design studio moara" userId="bb76c698d5ed7a70" providerId="LiveId" clId="{5D035FE9-61B1-4071-829D-01697E5EC078}" dt="2024-01-04T03:02:24.758" v="7558"/>
          <ac:picMkLst>
            <pc:docMk/>
            <pc:sldMk cId="1910246420" sldId="340"/>
            <ac:picMk id="80" creationId="{3BEAA513-BBB4-55D9-D234-C3B406AF0D49}"/>
          </ac:picMkLst>
        </pc:picChg>
        <pc:picChg chg="add del mod">
          <ac:chgData name="design studio moara" userId="bb76c698d5ed7a70" providerId="LiveId" clId="{5D035FE9-61B1-4071-829D-01697E5EC078}" dt="2024-01-04T03:02:24.758" v="7558"/>
          <ac:picMkLst>
            <pc:docMk/>
            <pc:sldMk cId="1910246420" sldId="340"/>
            <ac:picMk id="81" creationId="{267D251E-AEDF-EB8D-E8D7-5916345DF304}"/>
          </ac:picMkLst>
        </pc:picChg>
        <pc:picChg chg="mod">
          <ac:chgData name="design studio moara" userId="bb76c698d5ed7a70" providerId="LiveId" clId="{5D035FE9-61B1-4071-829D-01697E5EC078}" dt="2024-01-04T03:04:02.694" v="7566"/>
          <ac:picMkLst>
            <pc:docMk/>
            <pc:sldMk cId="1910246420" sldId="340"/>
            <ac:picMk id="94" creationId="{60A02D03-F8E3-65BC-12A2-0EEEEC0B4925}"/>
          </ac:picMkLst>
        </pc:picChg>
        <pc:picChg chg="mod">
          <ac:chgData name="design studio moara" userId="bb76c698d5ed7a70" providerId="LiveId" clId="{5D035FE9-61B1-4071-829D-01697E5EC078}" dt="2024-01-04T03:04:02.694" v="7566"/>
          <ac:picMkLst>
            <pc:docMk/>
            <pc:sldMk cId="1910246420" sldId="340"/>
            <ac:picMk id="95" creationId="{D5629E76-7456-9CD4-2616-3E078108A0ED}"/>
          </ac:picMkLst>
        </pc:picChg>
        <pc:picChg chg="mod">
          <ac:chgData name="design studio moara" userId="bb76c698d5ed7a70" providerId="LiveId" clId="{5D035FE9-61B1-4071-829D-01697E5EC078}" dt="2024-01-04T03:04:02.694" v="7566"/>
          <ac:picMkLst>
            <pc:docMk/>
            <pc:sldMk cId="1910246420" sldId="340"/>
            <ac:picMk id="102" creationId="{7F5B6A92-1F2E-FAAD-8969-409C1BEB99DF}"/>
          </ac:picMkLst>
        </pc:picChg>
      </pc:sldChg>
      <pc:sldChg chg="addSp delSp modSp add del mod">
        <pc:chgData name="design studio moara" userId="bb76c698d5ed7a70" providerId="LiveId" clId="{5D035FE9-61B1-4071-829D-01697E5EC078}" dt="2024-01-04T06:54:39.189" v="11028" actId="47"/>
        <pc:sldMkLst>
          <pc:docMk/>
          <pc:sldMk cId="2162619628" sldId="341"/>
        </pc:sldMkLst>
        <pc:spChg chg="mod">
          <ac:chgData name="design studio moara" userId="bb76c698d5ed7a70" providerId="LiveId" clId="{5D035FE9-61B1-4071-829D-01697E5EC078}" dt="2024-01-04T02:53:53.335" v="7461"/>
          <ac:spMkLst>
            <pc:docMk/>
            <pc:sldMk cId="2162619628" sldId="341"/>
            <ac:spMk id="20" creationId="{93D1BFD3-D514-BDB3-6924-612857D38108}"/>
          </ac:spMkLst>
        </pc:spChg>
        <pc:spChg chg="mod">
          <ac:chgData name="design studio moara" userId="bb76c698d5ed7a70" providerId="LiveId" clId="{5D035FE9-61B1-4071-829D-01697E5EC078}" dt="2024-01-04T02:53:53.335" v="7461"/>
          <ac:spMkLst>
            <pc:docMk/>
            <pc:sldMk cId="2162619628" sldId="341"/>
            <ac:spMk id="22" creationId="{9D5A6410-DE88-D9FC-2F05-35E1DCAED4DC}"/>
          </ac:spMkLst>
        </pc:spChg>
        <pc:spChg chg="mod">
          <ac:chgData name="design studio moara" userId="bb76c698d5ed7a70" providerId="LiveId" clId="{5D035FE9-61B1-4071-829D-01697E5EC078}" dt="2024-01-04T02:53:53.335" v="7461"/>
          <ac:spMkLst>
            <pc:docMk/>
            <pc:sldMk cId="2162619628" sldId="341"/>
            <ac:spMk id="23" creationId="{C0AE5B78-A1AC-8175-8584-E4E2994F953C}"/>
          </ac:spMkLst>
        </pc:spChg>
        <pc:spChg chg="mod">
          <ac:chgData name="design studio moara" userId="bb76c698d5ed7a70" providerId="LiveId" clId="{5D035FE9-61B1-4071-829D-01697E5EC078}" dt="2024-01-04T02:53:53.335" v="7461"/>
          <ac:spMkLst>
            <pc:docMk/>
            <pc:sldMk cId="2162619628" sldId="341"/>
            <ac:spMk id="24" creationId="{CDDEA143-A60E-8E8E-3199-10C7B969EC24}"/>
          </ac:spMkLst>
        </pc:spChg>
        <pc:spChg chg="mod">
          <ac:chgData name="design studio moara" userId="bb76c698d5ed7a70" providerId="LiveId" clId="{5D035FE9-61B1-4071-829D-01697E5EC078}" dt="2024-01-04T02:53:53.335" v="7461"/>
          <ac:spMkLst>
            <pc:docMk/>
            <pc:sldMk cId="2162619628" sldId="341"/>
            <ac:spMk id="28" creationId="{D60C3845-B184-33D8-222D-A9384EDF6EE9}"/>
          </ac:spMkLst>
        </pc:spChg>
        <pc:spChg chg="mod">
          <ac:chgData name="design studio moara" userId="bb76c698d5ed7a70" providerId="LiveId" clId="{5D035FE9-61B1-4071-829D-01697E5EC078}" dt="2024-01-04T02:53:53.335" v="7461"/>
          <ac:spMkLst>
            <pc:docMk/>
            <pc:sldMk cId="2162619628" sldId="341"/>
            <ac:spMk id="29" creationId="{055D0C31-6999-4102-0287-87D40EC5381E}"/>
          </ac:spMkLst>
        </pc:spChg>
        <pc:spChg chg="mod">
          <ac:chgData name="design studio moara" userId="bb76c698d5ed7a70" providerId="LiveId" clId="{5D035FE9-61B1-4071-829D-01697E5EC078}" dt="2024-01-04T02:54:17.079" v="7472"/>
          <ac:spMkLst>
            <pc:docMk/>
            <pc:sldMk cId="2162619628" sldId="341"/>
            <ac:spMk id="54" creationId="{17A92349-218F-D7EC-A8A5-3BBD91F31624}"/>
          </ac:spMkLst>
        </pc:spChg>
        <pc:spChg chg="mod">
          <ac:chgData name="design studio moara" userId="bb76c698d5ed7a70" providerId="LiveId" clId="{5D035FE9-61B1-4071-829D-01697E5EC078}" dt="2024-01-04T02:54:17.079" v="7472"/>
          <ac:spMkLst>
            <pc:docMk/>
            <pc:sldMk cId="2162619628" sldId="341"/>
            <ac:spMk id="56" creationId="{21F2F274-36ED-E172-6266-FD6B2C170B93}"/>
          </ac:spMkLst>
        </pc:spChg>
        <pc:spChg chg="mod">
          <ac:chgData name="design studio moara" userId="bb76c698d5ed7a70" providerId="LiveId" clId="{5D035FE9-61B1-4071-829D-01697E5EC078}" dt="2024-01-04T02:54:17.079" v="7472"/>
          <ac:spMkLst>
            <pc:docMk/>
            <pc:sldMk cId="2162619628" sldId="341"/>
            <ac:spMk id="57" creationId="{C22706ED-1E8D-81C3-B6DA-D8938DE66698}"/>
          </ac:spMkLst>
        </pc:spChg>
        <pc:spChg chg="mod">
          <ac:chgData name="design studio moara" userId="bb76c698d5ed7a70" providerId="LiveId" clId="{5D035FE9-61B1-4071-829D-01697E5EC078}" dt="2024-01-04T02:54:17.079" v="7472"/>
          <ac:spMkLst>
            <pc:docMk/>
            <pc:sldMk cId="2162619628" sldId="341"/>
            <ac:spMk id="58" creationId="{BB497589-7ECC-CDB5-1786-9E739096C984}"/>
          </ac:spMkLst>
        </pc:spChg>
        <pc:spChg chg="mod">
          <ac:chgData name="design studio moara" userId="bb76c698d5ed7a70" providerId="LiveId" clId="{5D035FE9-61B1-4071-829D-01697E5EC078}" dt="2024-01-04T02:54:17.079" v="7472"/>
          <ac:spMkLst>
            <pc:docMk/>
            <pc:sldMk cId="2162619628" sldId="341"/>
            <ac:spMk id="59" creationId="{494583BC-C8F4-4D2F-F32F-A44DE9F132BA}"/>
          </ac:spMkLst>
        </pc:spChg>
        <pc:spChg chg="mod">
          <ac:chgData name="design studio moara" userId="bb76c698d5ed7a70" providerId="LiveId" clId="{5D035FE9-61B1-4071-829D-01697E5EC078}" dt="2024-01-04T02:54:17.079" v="7472"/>
          <ac:spMkLst>
            <pc:docMk/>
            <pc:sldMk cId="2162619628" sldId="341"/>
            <ac:spMk id="60" creationId="{1BFB521F-2DB4-AB73-1ECF-B3BC846960F2}"/>
          </ac:spMkLst>
        </pc:spChg>
        <pc:spChg chg="mod">
          <ac:chgData name="design studio moara" userId="bb76c698d5ed7a70" providerId="LiveId" clId="{5D035FE9-61B1-4071-829D-01697E5EC078}" dt="2024-01-04T02:54:35.341" v="7484"/>
          <ac:spMkLst>
            <pc:docMk/>
            <pc:sldMk cId="2162619628" sldId="341"/>
            <ac:spMk id="67" creationId="{29F6DDE6-17D6-5DEE-9E7D-B4F853BE3BCB}"/>
          </ac:spMkLst>
        </pc:spChg>
        <pc:spChg chg="mod">
          <ac:chgData name="design studio moara" userId="bb76c698d5ed7a70" providerId="LiveId" clId="{5D035FE9-61B1-4071-829D-01697E5EC078}" dt="2024-01-04T02:54:35.341" v="7484"/>
          <ac:spMkLst>
            <pc:docMk/>
            <pc:sldMk cId="2162619628" sldId="341"/>
            <ac:spMk id="69" creationId="{345236B7-D408-984B-3B65-99E95EAC20A3}"/>
          </ac:spMkLst>
        </pc:spChg>
        <pc:spChg chg="mod">
          <ac:chgData name="design studio moara" userId="bb76c698d5ed7a70" providerId="LiveId" clId="{5D035FE9-61B1-4071-829D-01697E5EC078}" dt="2024-01-04T02:54:35.341" v="7484"/>
          <ac:spMkLst>
            <pc:docMk/>
            <pc:sldMk cId="2162619628" sldId="341"/>
            <ac:spMk id="70" creationId="{2CBCAB48-C958-87AA-6FDF-50CF659B42B4}"/>
          </ac:spMkLst>
        </pc:spChg>
        <pc:spChg chg="mod">
          <ac:chgData name="design studio moara" userId="bb76c698d5ed7a70" providerId="LiveId" clId="{5D035FE9-61B1-4071-829D-01697E5EC078}" dt="2024-01-04T02:54:35.341" v="7484"/>
          <ac:spMkLst>
            <pc:docMk/>
            <pc:sldMk cId="2162619628" sldId="341"/>
            <ac:spMk id="71" creationId="{05F6FF32-9979-2B76-83D1-67EFC5675345}"/>
          </ac:spMkLst>
        </pc:spChg>
        <pc:spChg chg="mod">
          <ac:chgData name="design studio moara" userId="bb76c698d5ed7a70" providerId="LiveId" clId="{5D035FE9-61B1-4071-829D-01697E5EC078}" dt="2024-01-04T02:54:35.341" v="7484"/>
          <ac:spMkLst>
            <pc:docMk/>
            <pc:sldMk cId="2162619628" sldId="341"/>
            <ac:spMk id="72" creationId="{AB43A888-BB33-D6E2-80E4-DF0799443E36}"/>
          </ac:spMkLst>
        </pc:spChg>
        <pc:spChg chg="mod">
          <ac:chgData name="design studio moara" userId="bb76c698d5ed7a70" providerId="LiveId" clId="{5D035FE9-61B1-4071-829D-01697E5EC078}" dt="2024-01-04T02:54:35.341" v="7484"/>
          <ac:spMkLst>
            <pc:docMk/>
            <pc:sldMk cId="2162619628" sldId="341"/>
            <ac:spMk id="78" creationId="{60372A60-2635-3D66-BA40-A704C6FA09D4}"/>
          </ac:spMkLst>
        </pc:spChg>
        <pc:spChg chg="add del mod ord">
          <ac:chgData name="design studio moara" userId="bb76c698d5ed7a70" providerId="LiveId" clId="{5D035FE9-61B1-4071-829D-01697E5EC078}" dt="2024-01-04T05:46:44.446" v="9197" actId="478"/>
          <ac:spMkLst>
            <pc:docMk/>
            <pc:sldMk cId="2162619628" sldId="341"/>
            <ac:spMk id="80" creationId="{7DE423EE-9367-568B-C26D-DD31145831EE}"/>
          </ac:spMkLst>
        </pc:spChg>
        <pc:spChg chg="add del mod">
          <ac:chgData name="design studio moara" userId="bb76c698d5ed7a70" providerId="LiveId" clId="{5D035FE9-61B1-4071-829D-01697E5EC078}" dt="2024-01-04T06:51:02.657" v="10837"/>
          <ac:spMkLst>
            <pc:docMk/>
            <pc:sldMk cId="2162619628" sldId="341"/>
            <ac:spMk id="81" creationId="{8ECF7E21-B0F6-D35C-6285-2A2C87DE7DA5}"/>
          </ac:spMkLst>
        </pc:spChg>
        <pc:grpChg chg="del">
          <ac:chgData name="design studio moara" userId="bb76c698d5ed7a70" providerId="LiveId" clId="{5D035FE9-61B1-4071-829D-01697E5EC078}" dt="2024-01-04T02:54:32.872" v="7483" actId="478"/>
          <ac:grpSpMkLst>
            <pc:docMk/>
            <pc:sldMk cId="2162619628" sldId="341"/>
            <ac:grpSpMk id="2" creationId="{ADDAF24A-EB36-797C-B56E-74E4A54AF558}"/>
          </ac:grpSpMkLst>
        </pc:grpChg>
        <pc:grpChg chg="add mod">
          <ac:chgData name="design studio moara" userId="bb76c698d5ed7a70" providerId="LiveId" clId="{5D035FE9-61B1-4071-829D-01697E5EC078}" dt="2024-01-04T02:53:49.947" v="7460" actId="164"/>
          <ac:grpSpMkLst>
            <pc:docMk/>
            <pc:sldMk cId="2162619628" sldId="341"/>
            <ac:grpSpMk id="13" creationId="{89010FD4-10BF-640B-C7FB-BA3777710190}"/>
          </ac:grpSpMkLst>
        </pc:grpChg>
        <pc:grpChg chg="add mod">
          <ac:chgData name="design studio moara" userId="bb76c698d5ed7a70" providerId="LiveId" clId="{5D035FE9-61B1-4071-829D-01697E5EC078}" dt="2024-01-04T02:53:49.947" v="7460" actId="164"/>
          <ac:grpSpMkLst>
            <pc:docMk/>
            <pc:sldMk cId="2162619628" sldId="341"/>
            <ac:grpSpMk id="14" creationId="{E79BA840-42F7-5D12-90CE-7717C4AF9FE8}"/>
          </ac:grpSpMkLst>
        </pc:grpChg>
        <pc:grpChg chg="add mod">
          <ac:chgData name="design studio moara" userId="bb76c698d5ed7a70" providerId="LiveId" clId="{5D035FE9-61B1-4071-829D-01697E5EC078}" dt="2024-01-04T02:55:04.426" v="7494" actId="408"/>
          <ac:grpSpMkLst>
            <pc:docMk/>
            <pc:sldMk cId="2162619628" sldId="341"/>
            <ac:grpSpMk id="15" creationId="{2F496669-15A2-7C16-3561-2FD384C6C850}"/>
          </ac:grpSpMkLst>
        </pc:grpChg>
        <pc:grpChg chg="mod">
          <ac:chgData name="design studio moara" userId="bb76c698d5ed7a70" providerId="LiveId" clId="{5D035FE9-61B1-4071-829D-01697E5EC078}" dt="2024-01-04T02:53:53.335" v="7461"/>
          <ac:grpSpMkLst>
            <pc:docMk/>
            <pc:sldMk cId="2162619628" sldId="341"/>
            <ac:grpSpMk id="16" creationId="{084208EB-9C51-6C4A-6E9A-4019C850773D}"/>
          </ac:grpSpMkLst>
        </pc:grpChg>
        <pc:grpChg chg="mod">
          <ac:chgData name="design studio moara" userId="bb76c698d5ed7a70" providerId="LiveId" clId="{5D035FE9-61B1-4071-829D-01697E5EC078}" dt="2024-01-04T02:53:53.335" v="7461"/>
          <ac:grpSpMkLst>
            <pc:docMk/>
            <pc:sldMk cId="2162619628" sldId="341"/>
            <ac:grpSpMk id="17" creationId="{9912063A-51C8-DD48-ADB5-278B30EEB0A2}"/>
          </ac:grpSpMkLst>
        </pc:grpChg>
        <pc:grpChg chg="mod">
          <ac:chgData name="design studio moara" userId="bb76c698d5ed7a70" providerId="LiveId" clId="{5D035FE9-61B1-4071-829D-01697E5EC078}" dt="2024-01-04T02:53:53.335" v="7461"/>
          <ac:grpSpMkLst>
            <pc:docMk/>
            <pc:sldMk cId="2162619628" sldId="341"/>
            <ac:grpSpMk id="18" creationId="{DEB24296-1209-A92E-10AF-632BC18F17F8}"/>
          </ac:grpSpMkLst>
        </pc:grpChg>
        <pc:grpChg chg="mod">
          <ac:chgData name="design studio moara" userId="bb76c698d5ed7a70" providerId="LiveId" clId="{5D035FE9-61B1-4071-829D-01697E5EC078}" dt="2024-01-04T02:53:53.335" v="7461"/>
          <ac:grpSpMkLst>
            <pc:docMk/>
            <pc:sldMk cId="2162619628" sldId="341"/>
            <ac:grpSpMk id="21" creationId="{C03ECB22-E80F-F6C0-ABA1-C6F51BC37229}"/>
          </ac:grpSpMkLst>
        </pc:grpChg>
        <pc:grpChg chg="mod">
          <ac:chgData name="design studio moara" userId="bb76c698d5ed7a70" providerId="LiveId" clId="{5D035FE9-61B1-4071-829D-01697E5EC078}" dt="2024-01-04T02:53:49.947" v="7460" actId="164"/>
          <ac:grpSpMkLst>
            <pc:docMk/>
            <pc:sldMk cId="2162619628" sldId="341"/>
            <ac:grpSpMk id="30" creationId="{3FC5BA04-3963-9A8E-BC0A-07A233270435}"/>
          </ac:grpSpMkLst>
        </pc:grpChg>
        <pc:grpChg chg="add mod">
          <ac:chgData name="design studio moara" userId="bb76c698d5ed7a70" providerId="LiveId" clId="{5D035FE9-61B1-4071-829D-01697E5EC078}" dt="2024-01-04T02:55:04.426" v="7494" actId="408"/>
          <ac:grpSpMkLst>
            <pc:docMk/>
            <pc:sldMk cId="2162619628" sldId="341"/>
            <ac:grpSpMk id="31" creationId="{FCF1D3FD-EC3D-9C47-E162-7F1189F4F656}"/>
          </ac:grpSpMkLst>
        </pc:grpChg>
        <pc:grpChg chg="mod">
          <ac:chgData name="design studio moara" userId="bb76c698d5ed7a70" providerId="LiveId" clId="{5D035FE9-61B1-4071-829D-01697E5EC078}" dt="2024-01-04T02:54:17.079" v="7472"/>
          <ac:grpSpMkLst>
            <pc:docMk/>
            <pc:sldMk cId="2162619628" sldId="341"/>
            <ac:grpSpMk id="32" creationId="{4305AC46-C16D-3508-9AD4-9FFCCDF4F4AE}"/>
          </ac:grpSpMkLst>
        </pc:grpChg>
        <pc:grpChg chg="mod">
          <ac:chgData name="design studio moara" userId="bb76c698d5ed7a70" providerId="LiveId" clId="{5D035FE9-61B1-4071-829D-01697E5EC078}" dt="2024-01-04T02:54:17.079" v="7472"/>
          <ac:grpSpMkLst>
            <pc:docMk/>
            <pc:sldMk cId="2162619628" sldId="341"/>
            <ac:grpSpMk id="33" creationId="{D5F14864-1DC1-49B9-225E-88C2B3EE3B4B}"/>
          </ac:grpSpMkLst>
        </pc:grpChg>
        <pc:grpChg chg="del">
          <ac:chgData name="design studio moara" userId="bb76c698d5ed7a70" providerId="LiveId" clId="{5D035FE9-61B1-4071-829D-01697E5EC078}" dt="2024-01-04T02:54:04.812" v="7466" actId="478"/>
          <ac:grpSpMkLst>
            <pc:docMk/>
            <pc:sldMk cId="2162619628" sldId="341"/>
            <ac:grpSpMk id="34" creationId="{D4A867F7-2DB0-ECEE-6298-758EC47F7DC4}"/>
          </ac:grpSpMkLst>
        </pc:grpChg>
        <pc:grpChg chg="mod">
          <ac:chgData name="design studio moara" userId="bb76c698d5ed7a70" providerId="LiveId" clId="{5D035FE9-61B1-4071-829D-01697E5EC078}" dt="2024-01-04T02:54:17.079" v="7472"/>
          <ac:grpSpMkLst>
            <pc:docMk/>
            <pc:sldMk cId="2162619628" sldId="341"/>
            <ac:grpSpMk id="43" creationId="{B868FC12-F907-82F0-97AF-398CF3CFD819}"/>
          </ac:grpSpMkLst>
        </pc:grpChg>
        <pc:grpChg chg="del">
          <ac:chgData name="design studio moara" userId="bb76c698d5ed7a70" providerId="LiveId" clId="{5D035FE9-61B1-4071-829D-01697E5EC078}" dt="2024-01-04T02:54:21.883" v="7474" actId="478"/>
          <ac:grpSpMkLst>
            <pc:docMk/>
            <pc:sldMk cId="2162619628" sldId="341"/>
            <ac:grpSpMk id="44" creationId="{15E106FF-0F8A-1567-6A80-709A8E5D67C4}"/>
          </ac:grpSpMkLst>
        </pc:grpChg>
        <pc:grpChg chg="mod">
          <ac:chgData name="design studio moara" userId="bb76c698d5ed7a70" providerId="LiveId" clId="{5D035FE9-61B1-4071-829D-01697E5EC078}" dt="2024-01-04T02:54:17.079" v="7472"/>
          <ac:grpSpMkLst>
            <pc:docMk/>
            <pc:sldMk cId="2162619628" sldId="341"/>
            <ac:grpSpMk id="55" creationId="{4785B8C8-A985-17CA-642E-512E13712331}"/>
          </ac:grpSpMkLst>
        </pc:grpChg>
        <pc:grpChg chg="add mod">
          <ac:chgData name="design studio moara" userId="bb76c698d5ed7a70" providerId="LiveId" clId="{5D035FE9-61B1-4071-829D-01697E5EC078}" dt="2024-01-04T02:54:46.514" v="7490" actId="1037"/>
          <ac:grpSpMkLst>
            <pc:docMk/>
            <pc:sldMk cId="2162619628" sldId="341"/>
            <ac:grpSpMk id="61" creationId="{5AD61ABF-5CE1-8245-105B-70F6F2453EDF}"/>
          </ac:grpSpMkLst>
        </pc:grpChg>
        <pc:grpChg chg="mod">
          <ac:chgData name="design studio moara" userId="bb76c698d5ed7a70" providerId="LiveId" clId="{5D035FE9-61B1-4071-829D-01697E5EC078}" dt="2024-01-04T02:54:35.341" v="7484"/>
          <ac:grpSpMkLst>
            <pc:docMk/>
            <pc:sldMk cId="2162619628" sldId="341"/>
            <ac:grpSpMk id="62" creationId="{E8959354-E7A6-9D05-3857-72585CAF62ED}"/>
          </ac:grpSpMkLst>
        </pc:grpChg>
        <pc:grpChg chg="mod">
          <ac:chgData name="design studio moara" userId="bb76c698d5ed7a70" providerId="LiveId" clId="{5D035FE9-61B1-4071-829D-01697E5EC078}" dt="2024-01-04T02:54:35.341" v="7484"/>
          <ac:grpSpMkLst>
            <pc:docMk/>
            <pc:sldMk cId="2162619628" sldId="341"/>
            <ac:grpSpMk id="63" creationId="{6CE391DB-A434-B090-D80C-8E54D7CD5B67}"/>
          </ac:grpSpMkLst>
        </pc:grpChg>
        <pc:grpChg chg="mod">
          <ac:chgData name="design studio moara" userId="bb76c698d5ed7a70" providerId="LiveId" clId="{5D035FE9-61B1-4071-829D-01697E5EC078}" dt="2024-01-04T02:54:35.341" v="7484"/>
          <ac:grpSpMkLst>
            <pc:docMk/>
            <pc:sldMk cId="2162619628" sldId="341"/>
            <ac:grpSpMk id="64" creationId="{95FB6F9F-A664-6EF7-261B-A81AA5C870C0}"/>
          </ac:grpSpMkLst>
        </pc:grpChg>
        <pc:grpChg chg="mod">
          <ac:chgData name="design studio moara" userId="bb76c698d5ed7a70" providerId="LiveId" clId="{5D035FE9-61B1-4071-829D-01697E5EC078}" dt="2024-01-04T02:54:35.341" v="7484"/>
          <ac:grpSpMkLst>
            <pc:docMk/>
            <pc:sldMk cId="2162619628" sldId="341"/>
            <ac:grpSpMk id="68" creationId="{835D8EDD-DBF6-BAFF-ACCB-6EFB53BC7660}"/>
          </ac:grpSpMkLst>
        </pc:grpChg>
        <pc:grpChg chg="mod">
          <ac:chgData name="design studio moara" userId="bb76c698d5ed7a70" providerId="LiveId" clId="{5D035FE9-61B1-4071-829D-01697E5EC078}" dt="2024-01-04T02:53:48.002" v="7459" actId="164"/>
          <ac:grpSpMkLst>
            <pc:docMk/>
            <pc:sldMk cId="2162619628" sldId="341"/>
            <ac:grpSpMk id="73" creationId="{E0090BB5-5949-6301-7608-1CCDD369556C}"/>
          </ac:grpSpMkLst>
        </pc:grpChg>
        <pc:picChg chg="mod ord">
          <ac:chgData name="design studio moara" userId="bb76c698d5ed7a70" providerId="LiveId" clId="{5D035FE9-61B1-4071-829D-01697E5EC078}" dt="2024-01-04T05:46:40.228" v="9195" actId="167"/>
          <ac:picMkLst>
            <pc:docMk/>
            <pc:sldMk cId="2162619628" sldId="341"/>
            <ac:picMk id="65" creationId="{D23D30BE-272D-C9D3-BA14-53D7DD4A55AD}"/>
          </ac:picMkLst>
        </pc:picChg>
        <pc:cxnChg chg="mod">
          <ac:chgData name="design studio moara" userId="bb76c698d5ed7a70" providerId="LiveId" clId="{5D035FE9-61B1-4071-829D-01697E5EC078}" dt="2024-01-04T02:53:53.335" v="7461"/>
          <ac:cxnSpMkLst>
            <pc:docMk/>
            <pc:sldMk cId="2162619628" sldId="341"/>
            <ac:cxnSpMk id="19" creationId="{61B0BCA8-BE58-4B1B-CB3B-84B2A21F70B0}"/>
          </ac:cxnSpMkLst>
        </pc:cxnChg>
        <pc:cxnChg chg="mod">
          <ac:chgData name="design studio moara" userId="bb76c698d5ed7a70" providerId="LiveId" clId="{5D035FE9-61B1-4071-829D-01697E5EC078}" dt="2024-01-04T02:54:17.079" v="7472"/>
          <ac:cxnSpMkLst>
            <pc:docMk/>
            <pc:sldMk cId="2162619628" sldId="341"/>
            <ac:cxnSpMk id="52" creationId="{87CFF278-B4B6-CC21-E1B2-D5A8DBFA6FE7}"/>
          </ac:cxnSpMkLst>
        </pc:cxnChg>
        <pc:cxnChg chg="mod">
          <ac:chgData name="design studio moara" userId="bb76c698d5ed7a70" providerId="LiveId" clId="{5D035FE9-61B1-4071-829D-01697E5EC078}" dt="2024-01-04T02:54:35.341" v="7484"/>
          <ac:cxnSpMkLst>
            <pc:docMk/>
            <pc:sldMk cId="2162619628" sldId="341"/>
            <ac:cxnSpMk id="66" creationId="{DEFC421A-207D-A06B-99E7-409F8820E94B}"/>
          </ac:cxnSpMkLst>
        </pc:cxnChg>
        <pc:cxnChg chg="mod">
          <ac:chgData name="design studio moara" userId="bb76c698d5ed7a70" providerId="LiveId" clId="{5D035FE9-61B1-4071-829D-01697E5EC078}" dt="2024-01-04T02:53:48.002" v="7459" actId="164"/>
          <ac:cxnSpMkLst>
            <pc:docMk/>
            <pc:sldMk cId="2162619628" sldId="341"/>
            <ac:cxnSpMk id="79" creationId="{00016B41-DCB1-92D0-B492-AE617FD4701C}"/>
          </ac:cxnSpMkLst>
        </pc:cxnChg>
      </pc:sldChg>
      <pc:sldChg chg="addSp delSp modSp new mod">
        <pc:chgData name="design studio moara" userId="bb76c698d5ed7a70" providerId="LiveId" clId="{5D035FE9-61B1-4071-829D-01697E5EC078}" dt="2024-01-05T01:21:58.353" v="13599" actId="113"/>
        <pc:sldMkLst>
          <pc:docMk/>
          <pc:sldMk cId="4039503522" sldId="342"/>
        </pc:sldMkLst>
        <pc:spChg chg="del">
          <ac:chgData name="design studio moara" userId="bb76c698d5ed7a70" providerId="LiveId" clId="{5D035FE9-61B1-4071-829D-01697E5EC078}" dt="2024-01-04T02:58:59.852" v="7529" actId="478"/>
          <ac:spMkLst>
            <pc:docMk/>
            <pc:sldMk cId="4039503522" sldId="342"/>
            <ac:spMk id="2" creationId="{5C7A050F-EFB7-1833-5095-5ACB55B074D4}"/>
          </ac:spMkLst>
        </pc:spChg>
        <pc:spChg chg="add del mod">
          <ac:chgData name="design studio moara" userId="bb76c698d5ed7a70" providerId="LiveId" clId="{5D035FE9-61B1-4071-829D-01697E5EC078}" dt="2024-01-04T03:00:44.832" v="7538" actId="478"/>
          <ac:spMkLst>
            <pc:docMk/>
            <pc:sldMk cId="4039503522" sldId="342"/>
            <ac:spMk id="3" creationId="{388B89D7-C8AB-6E35-8DD5-7B6551D76EA6}"/>
          </ac:spMkLst>
        </pc:spChg>
        <pc:spChg chg="add del mod">
          <ac:chgData name="design studio moara" userId="bb76c698d5ed7a70" providerId="LiveId" clId="{5D035FE9-61B1-4071-829D-01697E5EC078}" dt="2024-01-04T03:28:55.024" v="8151" actId="478"/>
          <ac:spMkLst>
            <pc:docMk/>
            <pc:sldMk cId="4039503522" sldId="342"/>
            <ac:spMk id="4" creationId="{14234BDA-08BE-9201-F48C-A6BF6DC5CDEF}"/>
          </ac:spMkLst>
        </pc:spChg>
        <pc:spChg chg="add del mod">
          <ac:chgData name="design studio moara" userId="bb76c698d5ed7a70" providerId="LiveId" clId="{5D035FE9-61B1-4071-829D-01697E5EC078}" dt="2024-01-04T07:14:25.246" v="11577" actId="478"/>
          <ac:spMkLst>
            <pc:docMk/>
            <pc:sldMk cId="4039503522" sldId="342"/>
            <ac:spMk id="5" creationId="{D32AFE01-123B-182D-7890-468C18F70AEC}"/>
          </ac:spMkLst>
        </pc:spChg>
        <pc:spChg chg="add mod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6" creationId="{76CA50AA-6B86-8646-9057-B161C0FE1BD3}"/>
          </ac:spMkLst>
        </pc:spChg>
        <pc:spChg chg="add mod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7" creationId="{DC23077E-7E6F-5D8A-EB4B-75132D8F20AC}"/>
          </ac:spMkLst>
        </pc:spChg>
        <pc:spChg chg="add 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8" creationId="{BF0C04F9-5203-70C0-EDD4-22E476188265}"/>
          </ac:spMkLst>
        </pc:spChg>
        <pc:spChg chg="add mod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9" creationId="{AF860C0A-7E8C-2DFF-CEEF-E04F9C8D482B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11" creationId="{892E9785-9C3D-4B43-DA36-3E7047B046E7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12" creationId="{61B7F4C0-DC85-86D0-3506-188B7919A16E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13" creationId="{00838FC5-608E-6519-6336-00BEE5D6D684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14" creationId="{6031D920-6E0D-7655-73A7-DBDBF6E4BCF2}"/>
          </ac:spMkLst>
        </pc:spChg>
        <pc:spChg chg="mod">
          <ac:chgData name="design studio moara" userId="bb76c698d5ed7a70" providerId="LiveId" clId="{5D035FE9-61B1-4071-829D-01697E5EC078}" dt="2024-01-04T03:31:11.818" v="8165" actId="165"/>
          <ac:spMkLst>
            <pc:docMk/>
            <pc:sldMk cId="4039503522" sldId="342"/>
            <ac:spMk id="16" creationId="{683A2C8A-BF17-C9EC-8D2E-5C044499232A}"/>
          </ac:spMkLst>
        </pc:spChg>
        <pc:spChg chg="del mod topLvl">
          <ac:chgData name="design studio moara" userId="bb76c698d5ed7a70" providerId="LiveId" clId="{5D035FE9-61B1-4071-829D-01697E5EC078}" dt="2024-01-04T03:33:24.982" v="8206" actId="478"/>
          <ac:spMkLst>
            <pc:docMk/>
            <pc:sldMk cId="4039503522" sldId="342"/>
            <ac:spMk id="19" creationId="{CAB8CB29-79F2-FACE-EDEE-C9950962ED5F}"/>
          </ac:spMkLst>
        </pc:spChg>
        <pc:spChg chg="mod">
          <ac:chgData name="design studio moara" userId="bb76c698d5ed7a70" providerId="LiveId" clId="{5D035FE9-61B1-4071-829D-01697E5EC078}" dt="2024-01-04T03:43:56.045" v="8437" actId="165"/>
          <ac:spMkLst>
            <pc:docMk/>
            <pc:sldMk cId="4039503522" sldId="342"/>
            <ac:spMk id="21" creationId="{3C374405-0654-9A85-D1C1-1308AC7CB72A}"/>
          </ac:spMkLst>
        </pc:spChg>
        <pc:spChg chg="mod">
          <ac:chgData name="design studio moara" userId="bb76c698d5ed7a70" providerId="LiveId" clId="{5D035FE9-61B1-4071-829D-01697E5EC078}" dt="2024-01-04T03:43:56.045" v="8437" actId="165"/>
          <ac:spMkLst>
            <pc:docMk/>
            <pc:sldMk cId="4039503522" sldId="342"/>
            <ac:spMk id="22" creationId="{D2EBAA10-0E1A-AD32-7CDD-984166F1EDD8}"/>
          </ac:spMkLst>
        </pc:spChg>
        <pc:spChg chg="mod">
          <ac:chgData name="design studio moara" userId="bb76c698d5ed7a70" providerId="LiveId" clId="{5D035FE9-61B1-4071-829D-01697E5EC078}" dt="2024-01-04T03:43:56.045" v="8437" actId="165"/>
          <ac:spMkLst>
            <pc:docMk/>
            <pc:sldMk cId="4039503522" sldId="342"/>
            <ac:spMk id="26" creationId="{60D95C29-AF3D-5EC7-AFEF-F03EF27C5E9D}"/>
          </ac:spMkLst>
        </pc:spChg>
        <pc:spChg chg="mod">
          <ac:chgData name="design studio moara" userId="bb76c698d5ed7a70" providerId="LiveId" clId="{5D035FE9-61B1-4071-829D-01697E5EC078}" dt="2024-01-04T03:43:56.045" v="8437" actId="165"/>
          <ac:spMkLst>
            <pc:docMk/>
            <pc:sldMk cId="4039503522" sldId="342"/>
            <ac:spMk id="28" creationId="{B712B5C1-C3EA-F6A5-9687-862F38D16D3A}"/>
          </ac:spMkLst>
        </pc:spChg>
        <pc:spChg chg="add del mod">
          <ac:chgData name="design studio moara" userId="bb76c698d5ed7a70" providerId="LiveId" clId="{5D035FE9-61B1-4071-829D-01697E5EC078}" dt="2024-01-04T03:43:56.045" v="8437" actId="165"/>
          <ac:spMkLst>
            <pc:docMk/>
            <pc:sldMk cId="4039503522" sldId="342"/>
            <ac:spMk id="29" creationId="{30614F79-AE19-76D6-FD78-1A6104B5323A}"/>
          </ac:spMkLst>
        </pc:spChg>
        <pc:spChg chg="del mod">
          <ac:chgData name="design studio moara" userId="bb76c698d5ed7a70" providerId="LiveId" clId="{5D035FE9-61B1-4071-829D-01697E5EC078}" dt="2024-01-04T03:33:19.786" v="8204" actId="478"/>
          <ac:spMkLst>
            <pc:docMk/>
            <pc:sldMk cId="4039503522" sldId="342"/>
            <ac:spMk id="30" creationId="{BCCDBAD3-AC6D-47B1-15FD-7FDC51084C35}"/>
          </ac:spMkLst>
        </pc:spChg>
        <pc:spChg chg="del mod">
          <ac:chgData name="design studio moara" userId="bb76c698d5ed7a70" providerId="LiveId" clId="{5D035FE9-61B1-4071-829D-01697E5EC078}" dt="2024-01-04T03:33:19.786" v="8204" actId="478"/>
          <ac:spMkLst>
            <pc:docMk/>
            <pc:sldMk cId="4039503522" sldId="342"/>
            <ac:spMk id="31" creationId="{38A85FEF-48E2-1C97-A1EE-A41B15B4E285}"/>
          </ac:spMkLst>
        </pc:spChg>
        <pc:spChg chg="mod">
          <ac:chgData name="design studio moara" userId="bb76c698d5ed7a70" providerId="LiveId" clId="{5D035FE9-61B1-4071-829D-01697E5EC078}" dt="2024-01-04T03:37:25.927" v="8286" actId="165"/>
          <ac:spMkLst>
            <pc:docMk/>
            <pc:sldMk cId="4039503522" sldId="342"/>
            <ac:spMk id="38" creationId="{4F58F1A7-6C61-C38A-FC09-F7EF55B2F62E}"/>
          </ac:spMkLst>
        </pc:spChg>
        <pc:spChg chg="mod">
          <ac:chgData name="design studio moara" userId="bb76c698d5ed7a70" providerId="LiveId" clId="{5D035FE9-61B1-4071-829D-01697E5EC078}" dt="2024-01-04T03:37:25.927" v="8286" actId="165"/>
          <ac:spMkLst>
            <pc:docMk/>
            <pc:sldMk cId="4039503522" sldId="342"/>
            <ac:spMk id="39" creationId="{592F5B94-58F4-6472-2542-58E865F52367}"/>
          </ac:spMkLst>
        </pc:spChg>
        <pc:spChg chg="mod">
          <ac:chgData name="design studio moara" userId="bb76c698d5ed7a70" providerId="LiveId" clId="{5D035FE9-61B1-4071-829D-01697E5EC078}" dt="2024-01-04T03:37:25.927" v="8286" actId="165"/>
          <ac:spMkLst>
            <pc:docMk/>
            <pc:sldMk cId="4039503522" sldId="342"/>
            <ac:spMk id="40" creationId="{408396D0-9040-3748-147F-43F311806DAF}"/>
          </ac:spMkLst>
        </pc:spChg>
        <pc:spChg chg="mod">
          <ac:chgData name="design studio moara" userId="bb76c698d5ed7a70" providerId="LiveId" clId="{5D035FE9-61B1-4071-829D-01697E5EC078}" dt="2024-01-04T03:37:25.927" v="8286" actId="165"/>
          <ac:spMkLst>
            <pc:docMk/>
            <pc:sldMk cId="4039503522" sldId="342"/>
            <ac:spMk id="41" creationId="{C623CB21-9125-9F6E-C177-44ED20243DA8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44" creationId="{4AC494FA-6BAC-AD49-6A1F-10B3B11832B1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45" creationId="{3BF5628F-B7E2-99D2-B7A8-2F192282762F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46" creationId="{C0A99961-4214-9C32-D78E-6C1C6952C4F7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47" creationId="{1277B80F-A586-BDD2-046D-5CDE02DA18D7}"/>
          </ac:spMkLst>
        </pc:spChg>
        <pc:spChg chg="mod">
          <ac:chgData name="design studio moara" userId="bb76c698d5ed7a70" providerId="LiveId" clId="{5D035FE9-61B1-4071-829D-01697E5EC078}" dt="2024-01-04T03:37:25.927" v="8286" actId="165"/>
          <ac:spMkLst>
            <pc:docMk/>
            <pc:sldMk cId="4039503522" sldId="342"/>
            <ac:spMk id="50" creationId="{821CF2EC-AA91-D410-6C9D-9E5506FF1DE0}"/>
          </ac:spMkLst>
        </pc:spChg>
        <pc:spChg chg="mod">
          <ac:chgData name="design studio moara" userId="bb76c698d5ed7a70" providerId="LiveId" clId="{5D035FE9-61B1-4071-829D-01697E5EC078}" dt="2024-01-04T03:37:25.927" v="8286" actId="165"/>
          <ac:spMkLst>
            <pc:docMk/>
            <pc:sldMk cId="4039503522" sldId="342"/>
            <ac:spMk id="51" creationId="{C46FFEE0-B34E-4744-E3F5-604D02BC5524}"/>
          </ac:spMkLst>
        </pc:spChg>
        <pc:spChg chg="mod">
          <ac:chgData name="design studio moara" userId="bb76c698d5ed7a70" providerId="LiveId" clId="{5D035FE9-61B1-4071-829D-01697E5EC078}" dt="2024-01-04T03:37:25.927" v="8286" actId="165"/>
          <ac:spMkLst>
            <pc:docMk/>
            <pc:sldMk cId="4039503522" sldId="342"/>
            <ac:spMk id="52" creationId="{E70994DC-4DA1-2994-E511-7A7FA7D84075}"/>
          </ac:spMkLst>
        </pc:spChg>
        <pc:spChg chg="mod">
          <ac:chgData name="design studio moara" userId="bb76c698d5ed7a70" providerId="LiveId" clId="{5D035FE9-61B1-4071-829D-01697E5EC078}" dt="2024-01-04T03:37:25.927" v="8286" actId="165"/>
          <ac:spMkLst>
            <pc:docMk/>
            <pc:sldMk cId="4039503522" sldId="342"/>
            <ac:spMk id="53" creationId="{439A78BC-E22B-A9C0-94B9-ADC173767E19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61" creationId="{BFCB93BF-99E0-D892-9E8B-0694374241BF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62" creationId="{7DEB2935-886D-6466-2648-B1E205BA2EA7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63" creationId="{0E4A8060-BE8C-71DE-DCEF-81C47903B891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64" creationId="{BA9C46D1-3484-0218-F6FB-814955C2D328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66" creationId="{B8A3660A-C4F8-4E36-78C0-A0A1097BC3DD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67" creationId="{5674C313-8705-E533-8E5E-A88427FFF063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68" creationId="{8C98CA0E-DAF3-A9CD-489D-C5D9A349A25A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69" creationId="{B53539CF-84E7-8F4C-4D67-5CD3D104FEC6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71" creationId="{A37F06C2-9056-135F-AE42-CDA31037F24A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72" creationId="{A90F6F9D-71C5-7C30-7620-81004D5CA75D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73" creationId="{8620CFE4-F695-918F-35ED-2E76B5D388E3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74" creationId="{7FEA7068-70B4-AE7B-9AD9-7EBB627310F3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76" creationId="{F82C97B9-2DD4-FE0D-CEAD-B5498C81AF0B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77" creationId="{4AE815F8-A7E4-B956-DD01-04591706FCC6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78" creationId="{22821514-698D-672E-7418-583EC2366251}"/>
          </ac:spMkLst>
        </pc:spChg>
        <pc:spChg chg="mod">
          <ac:chgData name="design studio moara" userId="bb76c698d5ed7a70" providerId="LiveId" clId="{5D035FE9-61B1-4071-829D-01697E5EC078}" dt="2024-01-04T03:37:18.961" v="8283"/>
          <ac:spMkLst>
            <pc:docMk/>
            <pc:sldMk cId="4039503522" sldId="342"/>
            <ac:spMk id="79" creationId="{9A962D3E-EA5A-8E1E-1C24-DBEE7E246E01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82" creationId="{BEE2AA9B-6973-4F4F-7566-8446A2E6999E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83" creationId="{5534C7A3-3BE1-C1D2-4016-505D350192F6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84" creationId="{64B83457-41B4-1B4D-9978-64BF28E84FCE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85" creationId="{B6D19106-0B68-1B3F-F76C-26DE8A9E319D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88" creationId="{B43269A7-9FF6-463D-EF0E-4F81B786133B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89" creationId="{C4263ED8-0A0E-8534-3FBA-3F6D22B9DAF4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90" creationId="{16F93F14-B552-21CF-B3A1-ADD89BB3E096}"/>
          </ac:spMkLst>
        </pc:spChg>
        <pc:spChg chg="mod topLvl">
          <ac:chgData name="design studio moara" userId="bb76c698d5ed7a70" providerId="LiveId" clId="{5D035FE9-61B1-4071-829D-01697E5EC078}" dt="2024-01-04T07:14:09.968" v="11552" actId="164"/>
          <ac:spMkLst>
            <pc:docMk/>
            <pc:sldMk cId="4039503522" sldId="342"/>
            <ac:spMk id="91" creationId="{52A7766D-CE12-C6E5-C3A5-70AC3651F3E0}"/>
          </ac:spMkLst>
        </pc:spChg>
        <pc:spChg chg="mod">
          <ac:chgData name="design studio moara" userId="bb76c698d5ed7a70" providerId="LiveId" clId="{5D035FE9-61B1-4071-829D-01697E5EC078}" dt="2024-01-04T03:46:42.563" v="8504" actId="12788"/>
          <ac:spMkLst>
            <pc:docMk/>
            <pc:sldMk cId="4039503522" sldId="342"/>
            <ac:spMk id="97" creationId="{4BF29D7A-6F2D-57B9-679E-5DCDCBB68150}"/>
          </ac:spMkLst>
        </pc:spChg>
        <pc:spChg chg="mod">
          <ac:chgData name="design studio moara" userId="bb76c698d5ed7a70" providerId="LiveId" clId="{5D035FE9-61B1-4071-829D-01697E5EC078}" dt="2024-01-04T03:46:33.331" v="8497" actId="165"/>
          <ac:spMkLst>
            <pc:docMk/>
            <pc:sldMk cId="4039503522" sldId="342"/>
            <ac:spMk id="99" creationId="{BCC7E5C6-8DCE-322D-D721-5ED1AFE0B388}"/>
          </ac:spMkLst>
        </pc:spChg>
        <pc:spChg chg="mod">
          <ac:chgData name="design studio moara" userId="bb76c698d5ed7a70" providerId="LiveId" clId="{5D035FE9-61B1-4071-829D-01697E5EC078}" dt="2024-01-04T03:46:33.331" v="8497" actId="165"/>
          <ac:spMkLst>
            <pc:docMk/>
            <pc:sldMk cId="4039503522" sldId="342"/>
            <ac:spMk id="100" creationId="{8ED08876-0DA4-58CE-F57B-749369B9A99F}"/>
          </ac:spMkLst>
        </pc:spChg>
        <pc:spChg chg="mod">
          <ac:chgData name="design studio moara" userId="bb76c698d5ed7a70" providerId="LiveId" clId="{5D035FE9-61B1-4071-829D-01697E5EC078}" dt="2024-01-04T03:46:33.331" v="8497" actId="165"/>
          <ac:spMkLst>
            <pc:docMk/>
            <pc:sldMk cId="4039503522" sldId="342"/>
            <ac:spMk id="101" creationId="{447759E1-9FA4-556C-C137-DA66AAB2EF74}"/>
          </ac:spMkLst>
        </pc:spChg>
        <pc:spChg chg="mod">
          <ac:chgData name="design studio moara" userId="bb76c698d5ed7a70" providerId="LiveId" clId="{5D035FE9-61B1-4071-829D-01697E5EC078}" dt="2024-01-04T03:46:33.331" v="8497" actId="165"/>
          <ac:spMkLst>
            <pc:docMk/>
            <pc:sldMk cId="4039503522" sldId="342"/>
            <ac:spMk id="102" creationId="{516109AE-0C85-67E2-5CB5-3217D305E57F}"/>
          </ac:spMkLst>
        </pc:spChg>
        <pc:spChg chg="mod">
          <ac:chgData name="design studio moara" userId="bb76c698d5ed7a70" providerId="LiveId" clId="{5D035FE9-61B1-4071-829D-01697E5EC078}" dt="2024-01-04T03:43:34.734" v="8433" actId="165"/>
          <ac:spMkLst>
            <pc:docMk/>
            <pc:sldMk cId="4039503522" sldId="342"/>
            <ac:spMk id="107" creationId="{0A3A368B-FB74-3AD6-AFDC-EFE86EFA62A4}"/>
          </ac:spMkLst>
        </pc:spChg>
        <pc:spChg chg="mod">
          <ac:chgData name="design studio moara" userId="bb76c698d5ed7a70" providerId="LiveId" clId="{5D035FE9-61B1-4071-829D-01697E5EC078}" dt="2024-01-04T03:43:34.734" v="8433" actId="165"/>
          <ac:spMkLst>
            <pc:docMk/>
            <pc:sldMk cId="4039503522" sldId="342"/>
            <ac:spMk id="109" creationId="{D9DBDB1D-2309-76DA-F12B-6922B5D807B2}"/>
          </ac:spMkLst>
        </pc:spChg>
        <pc:spChg chg="mod">
          <ac:chgData name="design studio moara" userId="bb76c698d5ed7a70" providerId="LiveId" clId="{5D035FE9-61B1-4071-829D-01697E5EC078}" dt="2024-01-04T03:43:34.734" v="8433" actId="165"/>
          <ac:spMkLst>
            <pc:docMk/>
            <pc:sldMk cId="4039503522" sldId="342"/>
            <ac:spMk id="110" creationId="{194654DE-06AA-8189-9C9B-DEDF7AFD50A3}"/>
          </ac:spMkLst>
        </pc:spChg>
        <pc:spChg chg="mod">
          <ac:chgData name="design studio moara" userId="bb76c698d5ed7a70" providerId="LiveId" clId="{5D035FE9-61B1-4071-829D-01697E5EC078}" dt="2024-01-04T03:43:34.734" v="8433" actId="165"/>
          <ac:spMkLst>
            <pc:docMk/>
            <pc:sldMk cId="4039503522" sldId="342"/>
            <ac:spMk id="111" creationId="{9C3DD535-8AEA-A8E5-3B5D-166A1BF4CEA9}"/>
          </ac:spMkLst>
        </pc:spChg>
        <pc:spChg chg="mod">
          <ac:chgData name="design studio moara" userId="bb76c698d5ed7a70" providerId="LiveId" clId="{5D035FE9-61B1-4071-829D-01697E5EC078}" dt="2024-01-04T03:43:34.734" v="8433" actId="165"/>
          <ac:spMkLst>
            <pc:docMk/>
            <pc:sldMk cId="4039503522" sldId="342"/>
            <ac:spMk id="112" creationId="{1109B13B-1B63-85AD-BD77-D7EECCD1732C}"/>
          </ac:spMkLst>
        </pc:spChg>
        <pc:spChg chg="mod">
          <ac:chgData name="design studio moara" userId="bb76c698d5ed7a70" providerId="LiveId" clId="{5D035FE9-61B1-4071-829D-01697E5EC078}" dt="2024-01-04T03:43:34.734" v="8433" actId="165"/>
          <ac:spMkLst>
            <pc:docMk/>
            <pc:sldMk cId="4039503522" sldId="342"/>
            <ac:spMk id="117" creationId="{FED6A313-6392-499D-7E1C-0A91185E56A7}"/>
          </ac:spMkLst>
        </pc:spChg>
        <pc:spChg chg="mod">
          <ac:chgData name="design studio moara" userId="bb76c698d5ed7a70" providerId="LiveId" clId="{5D035FE9-61B1-4071-829D-01697E5EC078}" dt="2024-01-04T03:43:34.734" v="8433" actId="165"/>
          <ac:spMkLst>
            <pc:docMk/>
            <pc:sldMk cId="4039503522" sldId="342"/>
            <ac:spMk id="119" creationId="{485FBAE0-8DC6-9979-83EE-4F0A600F6429}"/>
          </ac:spMkLst>
        </pc:spChg>
        <pc:spChg chg="mod">
          <ac:chgData name="design studio moara" userId="bb76c698d5ed7a70" providerId="LiveId" clId="{5D035FE9-61B1-4071-829D-01697E5EC078}" dt="2024-01-04T03:43:34.734" v="8433" actId="165"/>
          <ac:spMkLst>
            <pc:docMk/>
            <pc:sldMk cId="4039503522" sldId="342"/>
            <ac:spMk id="120" creationId="{F52AFAC1-4905-62A2-0B48-8EBA7533DB36}"/>
          </ac:spMkLst>
        </pc:spChg>
        <pc:spChg chg="mod">
          <ac:chgData name="design studio moara" userId="bb76c698d5ed7a70" providerId="LiveId" clId="{5D035FE9-61B1-4071-829D-01697E5EC078}" dt="2024-01-04T03:43:34.734" v="8433" actId="165"/>
          <ac:spMkLst>
            <pc:docMk/>
            <pc:sldMk cId="4039503522" sldId="342"/>
            <ac:spMk id="121" creationId="{2DEACD54-A3D6-01D9-BC0E-7C554DD43C15}"/>
          </ac:spMkLst>
        </pc:spChg>
        <pc:spChg chg="mod">
          <ac:chgData name="design studio moara" userId="bb76c698d5ed7a70" providerId="LiveId" clId="{5D035FE9-61B1-4071-829D-01697E5EC078}" dt="2024-01-04T03:43:34.734" v="8433" actId="165"/>
          <ac:spMkLst>
            <pc:docMk/>
            <pc:sldMk cId="4039503522" sldId="342"/>
            <ac:spMk id="122" creationId="{8EFD85A8-C7A1-3C65-2544-24BA314D8A43}"/>
          </ac:spMkLst>
        </pc:spChg>
        <pc:spChg chg="add del mod">
          <ac:chgData name="design studio moara" userId="bb76c698d5ed7a70" providerId="LiveId" clId="{5D035FE9-61B1-4071-829D-01697E5EC078}" dt="2024-01-04T03:40:59.320" v="8395" actId="478"/>
          <ac:spMkLst>
            <pc:docMk/>
            <pc:sldMk cId="4039503522" sldId="342"/>
            <ac:spMk id="123" creationId="{84357924-73C5-16C7-F3D0-16322E2FF70F}"/>
          </ac:spMkLst>
        </pc:spChg>
        <pc:spChg chg="mod">
          <ac:chgData name="design studio moara" userId="bb76c698d5ed7a70" providerId="LiveId" clId="{5D035FE9-61B1-4071-829D-01697E5EC078}" dt="2024-01-04T03:44:07.224" v="8441"/>
          <ac:spMkLst>
            <pc:docMk/>
            <pc:sldMk cId="4039503522" sldId="342"/>
            <ac:spMk id="132" creationId="{158ED827-E694-38AC-4335-520E0AE60B01}"/>
          </ac:spMkLst>
        </pc:spChg>
        <pc:spChg chg="mod">
          <ac:chgData name="design studio moara" userId="bb76c698d5ed7a70" providerId="LiveId" clId="{5D035FE9-61B1-4071-829D-01697E5EC078}" dt="2024-01-04T03:44:07.224" v="8441"/>
          <ac:spMkLst>
            <pc:docMk/>
            <pc:sldMk cId="4039503522" sldId="342"/>
            <ac:spMk id="134" creationId="{AA71979E-A26D-BEB8-2AC1-D098B6EB3EA4}"/>
          </ac:spMkLst>
        </pc:spChg>
        <pc:spChg chg="mod">
          <ac:chgData name="design studio moara" userId="bb76c698d5ed7a70" providerId="LiveId" clId="{5D035FE9-61B1-4071-829D-01697E5EC078}" dt="2024-01-04T03:44:07.224" v="8441"/>
          <ac:spMkLst>
            <pc:docMk/>
            <pc:sldMk cId="4039503522" sldId="342"/>
            <ac:spMk id="135" creationId="{623A47BB-2359-317F-EE3A-E5405E549F49}"/>
          </ac:spMkLst>
        </pc:spChg>
        <pc:spChg chg="add mod">
          <ac:chgData name="design studio moara" userId="bb76c698d5ed7a70" providerId="LiveId" clId="{5D035FE9-61B1-4071-829D-01697E5EC078}" dt="2024-01-04T03:44:22.992" v="8446"/>
          <ac:spMkLst>
            <pc:docMk/>
            <pc:sldMk cId="4039503522" sldId="342"/>
            <ac:spMk id="136" creationId="{23185174-2AFB-A28D-CDC7-E9E002DAD1A0}"/>
          </ac:spMkLst>
        </pc:spChg>
        <pc:spChg chg="mod">
          <ac:chgData name="design studio moara" userId="bb76c698d5ed7a70" providerId="LiveId" clId="{5D035FE9-61B1-4071-829D-01697E5EC078}" dt="2024-01-04T03:44:22.992" v="8446"/>
          <ac:spMkLst>
            <pc:docMk/>
            <pc:sldMk cId="4039503522" sldId="342"/>
            <ac:spMk id="139" creationId="{0AAF941D-2A47-869D-ED66-8D06830454A1}"/>
          </ac:spMkLst>
        </pc:spChg>
        <pc:spChg chg="mod">
          <ac:chgData name="design studio moara" userId="bb76c698d5ed7a70" providerId="LiveId" clId="{5D035FE9-61B1-4071-829D-01697E5EC078}" dt="2024-01-04T03:44:22.992" v="8446"/>
          <ac:spMkLst>
            <pc:docMk/>
            <pc:sldMk cId="4039503522" sldId="342"/>
            <ac:spMk id="141" creationId="{A77FA18F-4C83-C46C-BF27-DC2C8A26B04B}"/>
          </ac:spMkLst>
        </pc:spChg>
        <pc:spChg chg="mod">
          <ac:chgData name="design studio moara" userId="bb76c698d5ed7a70" providerId="LiveId" clId="{5D035FE9-61B1-4071-829D-01697E5EC078}" dt="2024-01-04T03:44:22.992" v="8446"/>
          <ac:spMkLst>
            <pc:docMk/>
            <pc:sldMk cId="4039503522" sldId="342"/>
            <ac:spMk id="142" creationId="{9129B619-F871-D42D-517D-82470ACF2179}"/>
          </ac:spMkLst>
        </pc:spChg>
        <pc:spChg chg="mod">
          <ac:chgData name="design studio moara" userId="bb76c698d5ed7a70" providerId="LiveId" clId="{5D035FE9-61B1-4071-829D-01697E5EC078}" dt="2024-01-04T03:44:22.992" v="8446"/>
          <ac:spMkLst>
            <pc:docMk/>
            <pc:sldMk cId="4039503522" sldId="342"/>
            <ac:spMk id="145" creationId="{CC5BDE9C-753A-6971-571A-68A05B009647}"/>
          </ac:spMkLst>
        </pc:spChg>
        <pc:spChg chg="mod">
          <ac:chgData name="design studio moara" userId="bb76c698d5ed7a70" providerId="LiveId" clId="{5D035FE9-61B1-4071-829D-01697E5EC078}" dt="2024-01-04T03:44:22.992" v="8446"/>
          <ac:spMkLst>
            <pc:docMk/>
            <pc:sldMk cId="4039503522" sldId="342"/>
            <ac:spMk id="147" creationId="{6751A136-6091-2942-4DD8-19974A55E961}"/>
          </ac:spMkLst>
        </pc:spChg>
        <pc:spChg chg="mod">
          <ac:chgData name="design studio moara" userId="bb76c698d5ed7a70" providerId="LiveId" clId="{5D035FE9-61B1-4071-829D-01697E5EC078}" dt="2024-01-04T03:44:22.992" v="8446"/>
          <ac:spMkLst>
            <pc:docMk/>
            <pc:sldMk cId="4039503522" sldId="342"/>
            <ac:spMk id="148" creationId="{394B73F8-07FB-4B7E-0DB8-FF7440BBCD19}"/>
          </ac:spMkLst>
        </pc:spChg>
        <pc:spChg chg="mod">
          <ac:chgData name="design studio moara" userId="bb76c698d5ed7a70" providerId="LiveId" clId="{5D035FE9-61B1-4071-829D-01697E5EC078}" dt="2024-01-04T03:44:26.169" v="8447"/>
          <ac:spMkLst>
            <pc:docMk/>
            <pc:sldMk cId="4039503522" sldId="342"/>
            <ac:spMk id="151" creationId="{FAD6AF67-16AE-45AD-E1B6-FFB26308F8E3}"/>
          </ac:spMkLst>
        </pc:spChg>
        <pc:spChg chg="mod">
          <ac:chgData name="design studio moara" userId="bb76c698d5ed7a70" providerId="LiveId" clId="{5D035FE9-61B1-4071-829D-01697E5EC078}" dt="2024-01-04T03:44:26.169" v="8447"/>
          <ac:spMkLst>
            <pc:docMk/>
            <pc:sldMk cId="4039503522" sldId="342"/>
            <ac:spMk id="153" creationId="{0712EC33-9781-0468-49E3-FB88F31D459E}"/>
          </ac:spMkLst>
        </pc:spChg>
        <pc:spChg chg="mod">
          <ac:chgData name="design studio moara" userId="bb76c698d5ed7a70" providerId="LiveId" clId="{5D035FE9-61B1-4071-829D-01697E5EC078}" dt="2024-01-04T03:44:26.169" v="8447"/>
          <ac:spMkLst>
            <pc:docMk/>
            <pc:sldMk cId="4039503522" sldId="342"/>
            <ac:spMk id="154" creationId="{096A1004-897A-B92F-367D-E21206F0106A}"/>
          </ac:spMkLst>
        </pc:spChg>
        <pc:spChg chg="mod">
          <ac:chgData name="design studio moara" userId="bb76c698d5ed7a70" providerId="LiveId" clId="{5D035FE9-61B1-4071-829D-01697E5EC078}" dt="2024-01-04T03:44:26.169" v="8447"/>
          <ac:spMkLst>
            <pc:docMk/>
            <pc:sldMk cId="4039503522" sldId="342"/>
            <ac:spMk id="157" creationId="{7B07F745-A792-0578-BFD7-166599EA3F7E}"/>
          </ac:spMkLst>
        </pc:spChg>
        <pc:spChg chg="mod">
          <ac:chgData name="design studio moara" userId="bb76c698d5ed7a70" providerId="LiveId" clId="{5D035FE9-61B1-4071-829D-01697E5EC078}" dt="2024-01-04T03:44:26.169" v="8447"/>
          <ac:spMkLst>
            <pc:docMk/>
            <pc:sldMk cId="4039503522" sldId="342"/>
            <ac:spMk id="159" creationId="{68755949-6F30-1F62-E800-B27FFABC0AC5}"/>
          </ac:spMkLst>
        </pc:spChg>
        <pc:spChg chg="mod">
          <ac:chgData name="design studio moara" userId="bb76c698d5ed7a70" providerId="LiveId" clId="{5D035FE9-61B1-4071-829D-01697E5EC078}" dt="2024-01-04T03:44:26.169" v="8447"/>
          <ac:spMkLst>
            <pc:docMk/>
            <pc:sldMk cId="4039503522" sldId="342"/>
            <ac:spMk id="160" creationId="{41FBDCB6-4789-1E8E-9CE0-5C85B8B1B578}"/>
          </ac:spMkLst>
        </pc:spChg>
        <pc:spChg chg="add del mod ord">
          <ac:chgData name="design studio moara" userId="bb76c698d5ed7a70" providerId="LiveId" clId="{5D035FE9-61B1-4071-829D-01697E5EC078}" dt="2024-01-04T03:49:35.503" v="8551" actId="478"/>
          <ac:spMkLst>
            <pc:docMk/>
            <pc:sldMk cId="4039503522" sldId="342"/>
            <ac:spMk id="166" creationId="{945D9E1D-4B15-FA19-5E58-12D1E350709B}"/>
          </ac:spMkLst>
        </pc:spChg>
        <pc:spChg chg="add mod">
          <ac:chgData name="design studio moara" userId="bb76c698d5ed7a70" providerId="LiveId" clId="{5D035FE9-61B1-4071-829D-01697E5EC078}" dt="2024-01-05T01:21:58.353" v="13599" actId="113"/>
          <ac:spMkLst>
            <pc:docMk/>
            <pc:sldMk cId="4039503522" sldId="342"/>
            <ac:spMk id="168" creationId="{B4881541-1B2F-D09E-6A86-A8D810444D60}"/>
          </ac:spMkLst>
        </pc:spChg>
        <pc:spChg chg="add mod">
          <ac:chgData name="design studio moara" userId="bb76c698d5ed7a70" providerId="LiveId" clId="{5D035FE9-61B1-4071-829D-01697E5EC078}" dt="2024-01-04T07:19:21.786" v="11811" actId="1036"/>
          <ac:spMkLst>
            <pc:docMk/>
            <pc:sldMk cId="4039503522" sldId="342"/>
            <ac:spMk id="169" creationId="{D92C36D1-89F8-746E-2FF7-34C39A742B35}"/>
          </ac:spMkLst>
        </pc:spChg>
        <pc:grpChg chg="add del mod">
          <ac:chgData name="design studio moara" userId="bb76c698d5ed7a70" providerId="LiveId" clId="{5D035FE9-61B1-4071-829D-01697E5EC078}" dt="2024-01-04T03:31:11.818" v="8165" actId="165"/>
          <ac:grpSpMkLst>
            <pc:docMk/>
            <pc:sldMk cId="4039503522" sldId="342"/>
            <ac:grpSpMk id="10" creationId="{7CFCEACD-401C-8229-F411-C533D39A8AC9}"/>
          </ac:grpSpMkLst>
        </pc:grpChg>
        <pc:grpChg chg="add del mod topLvl">
          <ac:chgData name="design studio moara" userId="bb76c698d5ed7a70" providerId="LiveId" clId="{5D035FE9-61B1-4071-829D-01697E5EC078}" dt="2024-01-04T03:31:37.854" v="8175" actId="478"/>
          <ac:grpSpMkLst>
            <pc:docMk/>
            <pc:sldMk cId="4039503522" sldId="342"/>
            <ac:grpSpMk id="15" creationId="{42EE4C1F-945D-658B-F710-7163E45983F2}"/>
          </ac:grpSpMkLst>
        </pc:grpChg>
        <pc:grpChg chg="add del mod">
          <ac:chgData name="design studio moara" userId="bb76c698d5ed7a70" providerId="LiveId" clId="{5D035FE9-61B1-4071-829D-01697E5EC078}" dt="2024-01-04T03:32:10.982" v="8181" actId="165"/>
          <ac:grpSpMkLst>
            <pc:docMk/>
            <pc:sldMk cId="4039503522" sldId="342"/>
            <ac:grpSpMk id="18" creationId="{42DA0FD9-FC46-C584-7B9C-49ED5073F229}"/>
          </ac:grpSpMkLst>
        </pc:grpChg>
        <pc:grpChg chg="mod ord topLvl">
          <ac:chgData name="design studio moara" userId="bb76c698d5ed7a70" providerId="LiveId" clId="{5D035FE9-61B1-4071-829D-01697E5EC078}" dt="2024-01-04T07:14:09.968" v="11552" actId="164"/>
          <ac:grpSpMkLst>
            <pc:docMk/>
            <pc:sldMk cId="4039503522" sldId="342"/>
            <ac:grpSpMk id="20" creationId="{83C46DBE-DE31-B467-B09D-1EC064E210B0}"/>
          </ac:grpSpMkLst>
        </pc:grpChg>
        <pc:grpChg chg="add del mod topLvl">
          <ac:chgData name="design studio moara" userId="bb76c698d5ed7a70" providerId="LiveId" clId="{5D035FE9-61B1-4071-829D-01697E5EC078}" dt="2024-01-04T03:44:04.931" v="8440" actId="478"/>
          <ac:grpSpMkLst>
            <pc:docMk/>
            <pc:sldMk cId="4039503522" sldId="342"/>
            <ac:grpSpMk id="23" creationId="{98652031-901E-E4CC-D2A0-317D74BC02E9}"/>
          </ac:grpSpMkLst>
        </pc:grpChg>
        <pc:grpChg chg="del mod">
          <ac:chgData name="design studio moara" userId="bb76c698d5ed7a70" providerId="LiveId" clId="{5D035FE9-61B1-4071-829D-01697E5EC078}" dt="2024-01-04T03:33:19.786" v="8204" actId="478"/>
          <ac:grpSpMkLst>
            <pc:docMk/>
            <pc:sldMk cId="4039503522" sldId="342"/>
            <ac:grpSpMk id="24" creationId="{D7C9B539-6486-B94B-AF32-89CE15597A2A}"/>
          </ac:grpSpMkLst>
        </pc:grpChg>
        <pc:grpChg chg="add del mod">
          <ac:chgData name="design studio moara" userId="bb76c698d5ed7a70" providerId="LiveId" clId="{5D035FE9-61B1-4071-829D-01697E5EC078}" dt="2024-01-04T03:43:56.045" v="8437" actId="165"/>
          <ac:grpSpMkLst>
            <pc:docMk/>
            <pc:sldMk cId="4039503522" sldId="342"/>
            <ac:grpSpMk id="25" creationId="{52F5C3CC-4DF6-1301-5381-DCBB5055EDA6}"/>
          </ac:grpSpMkLst>
        </pc:grpChg>
        <pc:grpChg chg="add del mod">
          <ac:chgData name="design studio moara" userId="bb76c698d5ed7a70" providerId="LiveId" clId="{5D035FE9-61B1-4071-829D-01697E5EC078}" dt="2024-01-04T03:43:56.045" v="8437" actId="165"/>
          <ac:grpSpMkLst>
            <pc:docMk/>
            <pc:sldMk cId="4039503522" sldId="342"/>
            <ac:grpSpMk id="32" creationId="{A8DAA54A-B62B-8465-FDD2-EEEB0EDCA7F3}"/>
          </ac:grpSpMkLst>
        </pc:grpChg>
        <pc:grpChg chg="add del mod">
          <ac:chgData name="design studio moara" userId="bb76c698d5ed7a70" providerId="LiveId" clId="{5D035FE9-61B1-4071-829D-01697E5EC078}" dt="2024-01-04T03:36:28.394" v="8269" actId="165"/>
          <ac:grpSpMkLst>
            <pc:docMk/>
            <pc:sldMk cId="4039503522" sldId="342"/>
            <ac:grpSpMk id="33" creationId="{09A0091F-4DF4-FD2B-78AB-2761C70A6F17}"/>
          </ac:grpSpMkLst>
        </pc:grpChg>
        <pc:grpChg chg="add del mod topLvl">
          <ac:chgData name="design studio moara" userId="bb76c698d5ed7a70" providerId="LiveId" clId="{5D035FE9-61B1-4071-829D-01697E5EC078}" dt="2024-01-04T03:41:31.266" v="8402" actId="165"/>
          <ac:grpSpMkLst>
            <pc:docMk/>
            <pc:sldMk cId="4039503522" sldId="342"/>
            <ac:grpSpMk id="36" creationId="{58BE0FB4-9E57-6941-6A10-F486AF2081D3}"/>
          </ac:grpSpMkLst>
        </pc:grpChg>
        <pc:grpChg chg="add del mod topLvl">
          <ac:chgData name="design studio moara" userId="bb76c698d5ed7a70" providerId="LiveId" clId="{5D035FE9-61B1-4071-829D-01697E5EC078}" dt="2024-01-04T03:37:30.493" v="8287" actId="478"/>
          <ac:grpSpMkLst>
            <pc:docMk/>
            <pc:sldMk cId="4039503522" sldId="342"/>
            <ac:grpSpMk id="37" creationId="{F56319B1-6A4C-EBEC-270D-9F9C37E7D47B}"/>
          </ac:grpSpMkLst>
        </pc:grpChg>
        <pc:grpChg chg="add del mod topLvl">
          <ac:chgData name="design studio moara" userId="bb76c698d5ed7a70" providerId="LiveId" clId="{5D035FE9-61B1-4071-829D-01697E5EC078}" dt="2024-01-04T03:41:31.266" v="8402" actId="165"/>
          <ac:grpSpMkLst>
            <pc:docMk/>
            <pc:sldMk cId="4039503522" sldId="342"/>
            <ac:grpSpMk id="43" creationId="{A8E608E7-075A-1C57-B517-DAE0BE809FFB}"/>
          </ac:grpSpMkLst>
        </pc:grpChg>
        <pc:grpChg chg="add del mod topLvl">
          <ac:chgData name="design studio moara" userId="bb76c698d5ed7a70" providerId="LiveId" clId="{5D035FE9-61B1-4071-829D-01697E5EC078}" dt="2024-01-04T03:37:30.493" v="8287" actId="478"/>
          <ac:grpSpMkLst>
            <pc:docMk/>
            <pc:sldMk cId="4039503522" sldId="342"/>
            <ac:grpSpMk id="49" creationId="{6CAD3362-5EC8-1808-4A58-21AB539592A6}"/>
          </ac:grpSpMkLst>
        </pc:grpChg>
        <pc:grpChg chg="add del mod">
          <ac:chgData name="design studio moara" userId="bb76c698d5ed7a70" providerId="LiveId" clId="{5D035FE9-61B1-4071-829D-01697E5EC078}" dt="2024-01-04T03:37:25.927" v="8286" actId="165"/>
          <ac:grpSpMkLst>
            <pc:docMk/>
            <pc:sldMk cId="4039503522" sldId="342"/>
            <ac:grpSpMk id="55" creationId="{B3B1ECD9-9575-C44A-CDD3-A4C71AA81776}"/>
          </ac:grpSpMkLst>
        </pc:grpChg>
        <pc:grpChg chg="add del mod">
          <ac:chgData name="design studio moara" userId="bb76c698d5ed7a70" providerId="LiveId" clId="{5D035FE9-61B1-4071-829D-01697E5EC078}" dt="2024-01-04T03:37:22.220" v="8285" actId="478"/>
          <ac:grpSpMkLst>
            <pc:docMk/>
            <pc:sldMk cId="4039503522" sldId="342"/>
            <ac:grpSpMk id="56" creationId="{0025DC11-E717-D9E6-1098-83871ED4947D}"/>
          </ac:grpSpMkLst>
        </pc:grpChg>
        <pc:grpChg chg="mod">
          <ac:chgData name="design studio moara" userId="bb76c698d5ed7a70" providerId="LiveId" clId="{5D035FE9-61B1-4071-829D-01697E5EC078}" dt="2024-01-04T03:37:18.961" v="8283"/>
          <ac:grpSpMkLst>
            <pc:docMk/>
            <pc:sldMk cId="4039503522" sldId="342"/>
            <ac:grpSpMk id="57" creationId="{F0C26EBD-677A-73C4-C8CE-D5A4DF277FC6}"/>
          </ac:grpSpMkLst>
        </pc:grpChg>
        <pc:grpChg chg="mod">
          <ac:chgData name="design studio moara" userId="bb76c698d5ed7a70" providerId="LiveId" clId="{5D035FE9-61B1-4071-829D-01697E5EC078}" dt="2024-01-04T03:37:18.961" v="8283"/>
          <ac:grpSpMkLst>
            <pc:docMk/>
            <pc:sldMk cId="4039503522" sldId="342"/>
            <ac:grpSpMk id="58" creationId="{2F60F22E-C8AF-3867-EBFA-B60FD72F7C0F}"/>
          </ac:grpSpMkLst>
        </pc:grpChg>
        <pc:grpChg chg="mod">
          <ac:chgData name="design studio moara" userId="bb76c698d5ed7a70" providerId="LiveId" clId="{5D035FE9-61B1-4071-829D-01697E5EC078}" dt="2024-01-04T03:37:18.961" v="8283"/>
          <ac:grpSpMkLst>
            <pc:docMk/>
            <pc:sldMk cId="4039503522" sldId="342"/>
            <ac:grpSpMk id="59" creationId="{DDCC177D-1116-6CBB-8C1A-5193A2D237C4}"/>
          </ac:grpSpMkLst>
        </pc:grpChg>
        <pc:grpChg chg="mod">
          <ac:chgData name="design studio moara" userId="bb76c698d5ed7a70" providerId="LiveId" clId="{5D035FE9-61B1-4071-829D-01697E5EC078}" dt="2024-01-04T03:37:18.961" v="8283"/>
          <ac:grpSpMkLst>
            <pc:docMk/>
            <pc:sldMk cId="4039503522" sldId="342"/>
            <ac:grpSpMk id="60" creationId="{C0DD1215-956C-E22E-4B29-EB62C568174B}"/>
          </ac:grpSpMkLst>
        </pc:grpChg>
        <pc:grpChg chg="add del mod">
          <ac:chgData name="design studio moara" userId="bb76c698d5ed7a70" providerId="LiveId" clId="{5D035FE9-61B1-4071-829D-01697E5EC078}" dt="2024-01-04T03:41:31.266" v="8402" actId="165"/>
          <ac:grpSpMkLst>
            <pc:docMk/>
            <pc:sldMk cId="4039503522" sldId="342"/>
            <ac:grpSpMk id="81" creationId="{2601EC20-02AB-5E5B-A078-3B71FC10AE39}"/>
          </ac:grpSpMkLst>
        </pc:grpChg>
        <pc:grpChg chg="add del mod">
          <ac:chgData name="design studio moara" userId="bb76c698d5ed7a70" providerId="LiveId" clId="{5D035FE9-61B1-4071-829D-01697E5EC078}" dt="2024-01-04T03:41:31.266" v="8402" actId="165"/>
          <ac:grpSpMkLst>
            <pc:docMk/>
            <pc:sldMk cId="4039503522" sldId="342"/>
            <ac:grpSpMk id="87" creationId="{C438F9A4-E1F9-C58F-900B-7FA98AEEF4A5}"/>
          </ac:grpSpMkLst>
        </pc:grpChg>
        <pc:grpChg chg="add del mod">
          <ac:chgData name="design studio moara" userId="bb76c698d5ed7a70" providerId="LiveId" clId="{5D035FE9-61B1-4071-829D-01697E5EC078}" dt="2024-01-04T03:43:34.734" v="8433" actId="165"/>
          <ac:grpSpMkLst>
            <pc:docMk/>
            <pc:sldMk cId="4039503522" sldId="342"/>
            <ac:grpSpMk id="93" creationId="{DC10F3D8-1E48-2493-1382-E4A77EE7EDAD}"/>
          </ac:grpSpMkLst>
        </pc:grpChg>
        <pc:grpChg chg="mod topLvl">
          <ac:chgData name="design studio moara" userId="bb76c698d5ed7a70" providerId="LiveId" clId="{5D035FE9-61B1-4071-829D-01697E5EC078}" dt="2024-01-04T07:14:09.968" v="11552" actId="164"/>
          <ac:grpSpMkLst>
            <pc:docMk/>
            <pc:sldMk cId="4039503522" sldId="342"/>
            <ac:grpSpMk id="94" creationId="{3D1F813B-1218-4F1F-22C8-39D60F360890}"/>
          </ac:grpSpMkLst>
        </pc:grpChg>
        <pc:grpChg chg="mod topLvl">
          <ac:chgData name="design studio moara" userId="bb76c698d5ed7a70" providerId="LiveId" clId="{5D035FE9-61B1-4071-829D-01697E5EC078}" dt="2024-01-04T07:14:09.968" v="11552" actId="164"/>
          <ac:grpSpMkLst>
            <pc:docMk/>
            <pc:sldMk cId="4039503522" sldId="342"/>
            <ac:grpSpMk id="95" creationId="{3E7F25C6-36CE-7DC7-1BAC-4833A9B81BF1}"/>
          </ac:grpSpMkLst>
        </pc:grpChg>
        <pc:grpChg chg="mod">
          <ac:chgData name="design studio moara" userId="bb76c698d5ed7a70" providerId="LiveId" clId="{5D035FE9-61B1-4071-829D-01697E5EC078}" dt="2024-01-04T03:46:33.331" v="8497" actId="165"/>
          <ac:grpSpMkLst>
            <pc:docMk/>
            <pc:sldMk cId="4039503522" sldId="342"/>
            <ac:grpSpMk id="96" creationId="{4A688C63-E31D-EBF0-B307-FCF3F4627FEB}"/>
          </ac:grpSpMkLst>
        </pc:grpChg>
        <pc:grpChg chg="add del mod">
          <ac:chgData name="design studio moara" userId="bb76c698d5ed7a70" providerId="LiveId" clId="{5D035FE9-61B1-4071-829D-01697E5EC078}" dt="2024-01-04T03:43:34.734" v="8433" actId="165"/>
          <ac:grpSpMkLst>
            <pc:docMk/>
            <pc:sldMk cId="4039503522" sldId="342"/>
            <ac:grpSpMk id="103" creationId="{62B95173-81AA-E287-1804-62CC361E8708}"/>
          </ac:grpSpMkLst>
        </pc:grpChg>
        <pc:grpChg chg="mod topLvl">
          <ac:chgData name="design studio moara" userId="bb76c698d5ed7a70" providerId="LiveId" clId="{5D035FE9-61B1-4071-829D-01697E5EC078}" dt="2024-01-04T07:14:09.968" v="11552" actId="164"/>
          <ac:grpSpMkLst>
            <pc:docMk/>
            <pc:sldMk cId="4039503522" sldId="342"/>
            <ac:grpSpMk id="104" creationId="{032BDB6F-944E-A26E-0036-28E0BC80CE1A}"/>
          </ac:grpSpMkLst>
        </pc:grpChg>
        <pc:grpChg chg="del mod topLvl">
          <ac:chgData name="design studio moara" userId="bb76c698d5ed7a70" providerId="LiveId" clId="{5D035FE9-61B1-4071-829D-01697E5EC078}" dt="2024-01-04T03:43:48.938" v="8436" actId="478"/>
          <ac:grpSpMkLst>
            <pc:docMk/>
            <pc:sldMk cId="4039503522" sldId="342"/>
            <ac:grpSpMk id="105" creationId="{736E9C82-ADA0-8CA1-EC17-DF5727CC2B7E}"/>
          </ac:grpSpMkLst>
        </pc:grpChg>
        <pc:grpChg chg="mod">
          <ac:chgData name="design studio moara" userId="bb76c698d5ed7a70" providerId="LiveId" clId="{5D035FE9-61B1-4071-829D-01697E5EC078}" dt="2024-01-04T03:43:34.734" v="8433" actId="165"/>
          <ac:grpSpMkLst>
            <pc:docMk/>
            <pc:sldMk cId="4039503522" sldId="342"/>
            <ac:grpSpMk id="106" creationId="{7DEA71C9-7B21-27E3-25B9-5266165D2930}"/>
          </ac:grpSpMkLst>
        </pc:grpChg>
        <pc:grpChg chg="add del mod">
          <ac:chgData name="design studio moara" userId="bb76c698d5ed7a70" providerId="LiveId" clId="{5D035FE9-61B1-4071-829D-01697E5EC078}" dt="2024-01-04T03:43:34.734" v="8433" actId="165"/>
          <ac:grpSpMkLst>
            <pc:docMk/>
            <pc:sldMk cId="4039503522" sldId="342"/>
            <ac:grpSpMk id="113" creationId="{DE2F77EC-1F52-1EED-00BC-C9A2C8AB9DF7}"/>
          </ac:grpSpMkLst>
        </pc:grpChg>
        <pc:grpChg chg="mod topLvl">
          <ac:chgData name="design studio moara" userId="bb76c698d5ed7a70" providerId="LiveId" clId="{5D035FE9-61B1-4071-829D-01697E5EC078}" dt="2024-01-04T07:14:09.968" v="11552" actId="164"/>
          <ac:grpSpMkLst>
            <pc:docMk/>
            <pc:sldMk cId="4039503522" sldId="342"/>
            <ac:grpSpMk id="114" creationId="{025F8B04-BB8D-ED4F-EFE7-1C18DA0B42BA}"/>
          </ac:grpSpMkLst>
        </pc:grpChg>
        <pc:grpChg chg="del mod topLvl">
          <ac:chgData name="design studio moara" userId="bb76c698d5ed7a70" providerId="LiveId" clId="{5D035FE9-61B1-4071-829D-01697E5EC078}" dt="2024-01-04T03:43:48.938" v="8436" actId="478"/>
          <ac:grpSpMkLst>
            <pc:docMk/>
            <pc:sldMk cId="4039503522" sldId="342"/>
            <ac:grpSpMk id="115" creationId="{A3314BC9-C15C-CF56-13BE-46DDAFFC0603}"/>
          </ac:grpSpMkLst>
        </pc:grpChg>
        <pc:grpChg chg="mod">
          <ac:chgData name="design studio moara" userId="bb76c698d5ed7a70" providerId="LiveId" clId="{5D035FE9-61B1-4071-829D-01697E5EC078}" dt="2024-01-04T03:43:34.734" v="8433" actId="165"/>
          <ac:grpSpMkLst>
            <pc:docMk/>
            <pc:sldMk cId="4039503522" sldId="342"/>
            <ac:grpSpMk id="116" creationId="{5ECA3C8E-98E3-7A60-538F-C9E1B1F703B3}"/>
          </ac:grpSpMkLst>
        </pc:grpChg>
        <pc:grpChg chg="add mod">
          <ac:chgData name="design studio moara" userId="bb76c698d5ed7a70" providerId="LiveId" clId="{5D035FE9-61B1-4071-829D-01697E5EC078}" dt="2024-01-04T07:14:09.968" v="11552" actId="164"/>
          <ac:grpSpMkLst>
            <pc:docMk/>
            <pc:sldMk cId="4039503522" sldId="342"/>
            <ac:grpSpMk id="130" creationId="{0491D8C9-94CB-2489-F4CB-DAA1027E99C7}"/>
          </ac:grpSpMkLst>
        </pc:grpChg>
        <pc:grpChg chg="mod">
          <ac:chgData name="design studio moara" userId="bb76c698d5ed7a70" providerId="LiveId" clId="{5D035FE9-61B1-4071-829D-01697E5EC078}" dt="2024-01-04T03:44:07.224" v="8441"/>
          <ac:grpSpMkLst>
            <pc:docMk/>
            <pc:sldMk cId="4039503522" sldId="342"/>
            <ac:grpSpMk id="131" creationId="{D44E7BF2-2666-B4F3-150F-45C5843D7E77}"/>
          </ac:grpSpMkLst>
        </pc:grpChg>
        <pc:grpChg chg="add mod">
          <ac:chgData name="design studio moara" userId="bb76c698d5ed7a70" providerId="LiveId" clId="{5D035FE9-61B1-4071-829D-01697E5EC078}" dt="2024-01-04T03:44:22.992" v="8446"/>
          <ac:grpSpMkLst>
            <pc:docMk/>
            <pc:sldMk cId="4039503522" sldId="342"/>
            <ac:grpSpMk id="137" creationId="{4B85C5C6-5691-EF9D-CC2A-46EA367136A5}"/>
          </ac:grpSpMkLst>
        </pc:grpChg>
        <pc:grpChg chg="mod">
          <ac:chgData name="design studio moara" userId="bb76c698d5ed7a70" providerId="LiveId" clId="{5D035FE9-61B1-4071-829D-01697E5EC078}" dt="2024-01-04T03:44:22.992" v="8446"/>
          <ac:grpSpMkLst>
            <pc:docMk/>
            <pc:sldMk cId="4039503522" sldId="342"/>
            <ac:grpSpMk id="138" creationId="{4E24B747-23EA-4A86-0742-68C34563545E}"/>
          </ac:grpSpMkLst>
        </pc:grpChg>
        <pc:grpChg chg="add mod">
          <ac:chgData name="design studio moara" userId="bb76c698d5ed7a70" providerId="LiveId" clId="{5D035FE9-61B1-4071-829D-01697E5EC078}" dt="2024-01-04T03:44:22.992" v="8446"/>
          <ac:grpSpMkLst>
            <pc:docMk/>
            <pc:sldMk cId="4039503522" sldId="342"/>
            <ac:grpSpMk id="143" creationId="{BFD67DEE-FB49-9A4C-D399-8DA28ECD6A5B}"/>
          </ac:grpSpMkLst>
        </pc:grpChg>
        <pc:grpChg chg="mod">
          <ac:chgData name="design studio moara" userId="bb76c698d5ed7a70" providerId="LiveId" clId="{5D035FE9-61B1-4071-829D-01697E5EC078}" dt="2024-01-04T03:44:22.992" v="8446"/>
          <ac:grpSpMkLst>
            <pc:docMk/>
            <pc:sldMk cId="4039503522" sldId="342"/>
            <ac:grpSpMk id="144" creationId="{21621AE1-F9D9-1CD0-24DB-C4B656479A49}"/>
          </ac:grpSpMkLst>
        </pc:grpChg>
        <pc:grpChg chg="add mod">
          <ac:chgData name="design studio moara" userId="bb76c698d5ed7a70" providerId="LiveId" clId="{5D035FE9-61B1-4071-829D-01697E5EC078}" dt="2024-01-04T07:14:09.968" v="11552" actId="164"/>
          <ac:grpSpMkLst>
            <pc:docMk/>
            <pc:sldMk cId="4039503522" sldId="342"/>
            <ac:grpSpMk id="149" creationId="{CA9610A3-809F-34C2-AD1E-DD2B4B48A7CF}"/>
          </ac:grpSpMkLst>
        </pc:grpChg>
        <pc:grpChg chg="mod">
          <ac:chgData name="design studio moara" userId="bb76c698d5ed7a70" providerId="LiveId" clId="{5D035FE9-61B1-4071-829D-01697E5EC078}" dt="2024-01-04T03:44:26.169" v="8447"/>
          <ac:grpSpMkLst>
            <pc:docMk/>
            <pc:sldMk cId="4039503522" sldId="342"/>
            <ac:grpSpMk id="150" creationId="{4F9A33B6-384F-23BA-68D5-972D9CAE49EC}"/>
          </ac:grpSpMkLst>
        </pc:grpChg>
        <pc:grpChg chg="add mod">
          <ac:chgData name="design studio moara" userId="bb76c698d5ed7a70" providerId="LiveId" clId="{5D035FE9-61B1-4071-829D-01697E5EC078}" dt="2024-01-04T07:14:09.968" v="11552" actId="164"/>
          <ac:grpSpMkLst>
            <pc:docMk/>
            <pc:sldMk cId="4039503522" sldId="342"/>
            <ac:grpSpMk id="155" creationId="{3ED8D51F-73B2-EFD4-6237-D7FDE7B94886}"/>
          </ac:grpSpMkLst>
        </pc:grpChg>
        <pc:grpChg chg="mod">
          <ac:chgData name="design studio moara" userId="bb76c698d5ed7a70" providerId="LiveId" clId="{5D035FE9-61B1-4071-829D-01697E5EC078}" dt="2024-01-04T03:44:26.169" v="8447"/>
          <ac:grpSpMkLst>
            <pc:docMk/>
            <pc:sldMk cId="4039503522" sldId="342"/>
            <ac:grpSpMk id="156" creationId="{6C16E870-50B6-1CE4-EC02-3A6B16C22A12}"/>
          </ac:grpSpMkLst>
        </pc:grpChg>
        <pc:grpChg chg="add mod">
          <ac:chgData name="design studio moara" userId="bb76c698d5ed7a70" providerId="LiveId" clId="{5D035FE9-61B1-4071-829D-01697E5EC078}" dt="2024-01-04T03:46:22.295" v="8491" actId="164"/>
          <ac:grpSpMkLst>
            <pc:docMk/>
            <pc:sldMk cId="4039503522" sldId="342"/>
            <ac:grpSpMk id="163" creationId="{37ACD8FB-F426-5E76-19EF-A37B49311235}"/>
          </ac:grpSpMkLst>
        </pc:grpChg>
        <pc:grpChg chg="add del mod">
          <ac:chgData name="design studio moara" userId="bb76c698d5ed7a70" providerId="LiveId" clId="{5D035FE9-61B1-4071-829D-01697E5EC078}" dt="2024-01-04T03:46:33.331" v="8497" actId="165"/>
          <ac:grpSpMkLst>
            <pc:docMk/>
            <pc:sldMk cId="4039503522" sldId="342"/>
            <ac:grpSpMk id="164" creationId="{35D624FF-37C7-9527-8FB9-22A3A1D89771}"/>
          </ac:grpSpMkLst>
        </pc:grpChg>
        <pc:grpChg chg="add mod">
          <ac:chgData name="design studio moara" userId="bb76c698d5ed7a70" providerId="LiveId" clId="{5D035FE9-61B1-4071-829D-01697E5EC078}" dt="2024-01-04T07:15:08.262" v="11597" actId="1036"/>
          <ac:grpSpMkLst>
            <pc:docMk/>
            <pc:sldMk cId="4039503522" sldId="342"/>
            <ac:grpSpMk id="167" creationId="{074D1603-3C24-5CA9-60AA-DD9C876AB8B0}"/>
          </ac:grpSpMkLst>
        </pc:grpChg>
        <pc:picChg chg="mod">
          <ac:chgData name="design studio moara" userId="bb76c698d5ed7a70" providerId="LiveId" clId="{5D035FE9-61B1-4071-829D-01697E5EC078}" dt="2024-01-04T03:31:11.818" v="8165" actId="165"/>
          <ac:picMkLst>
            <pc:docMk/>
            <pc:sldMk cId="4039503522" sldId="342"/>
            <ac:picMk id="17" creationId="{53C7D9AD-3613-09EB-306D-86FA73D92935}"/>
          </ac:picMkLst>
        </pc:picChg>
        <pc:picChg chg="mod">
          <ac:chgData name="design studio moara" userId="bb76c698d5ed7a70" providerId="LiveId" clId="{5D035FE9-61B1-4071-829D-01697E5EC078}" dt="2024-01-04T03:43:56.045" v="8437" actId="165"/>
          <ac:picMkLst>
            <pc:docMk/>
            <pc:sldMk cId="4039503522" sldId="342"/>
            <ac:picMk id="27" creationId="{2CB6CED8-F0ED-5A43-24B9-7E032E68D383}"/>
          </ac:picMkLst>
        </pc:picChg>
        <pc:picChg chg="add del mod">
          <ac:chgData name="design studio moara" userId="bb76c698d5ed7a70" providerId="LiveId" clId="{5D035FE9-61B1-4071-829D-01697E5EC078}" dt="2024-01-04T03:36:10.667" v="8263" actId="478"/>
          <ac:picMkLst>
            <pc:docMk/>
            <pc:sldMk cId="4039503522" sldId="342"/>
            <ac:picMk id="34" creationId="{029097A0-DCF3-6564-3CA1-2B09AEC8D838}"/>
          </ac:picMkLst>
        </pc:picChg>
        <pc:picChg chg="add del mod topLvl">
          <ac:chgData name="design studio moara" userId="bb76c698d5ed7a70" providerId="LiveId" clId="{5D035FE9-61B1-4071-829D-01697E5EC078}" dt="2024-01-04T03:42:28.113" v="8410" actId="478"/>
          <ac:picMkLst>
            <pc:docMk/>
            <pc:sldMk cId="4039503522" sldId="342"/>
            <ac:picMk id="35" creationId="{901410C9-6D2C-1B14-1B94-6D472ED3070A}"/>
          </ac:picMkLst>
        </pc:picChg>
        <pc:picChg chg="mod">
          <ac:chgData name="design studio moara" userId="bb76c698d5ed7a70" providerId="LiveId" clId="{5D035FE9-61B1-4071-829D-01697E5EC078}" dt="2024-01-04T03:37:25.927" v="8286" actId="165"/>
          <ac:picMkLst>
            <pc:docMk/>
            <pc:sldMk cId="4039503522" sldId="342"/>
            <ac:picMk id="42" creationId="{E049C933-54B9-A298-115E-19697AB9E185}"/>
          </ac:picMkLst>
        </pc:picChg>
        <pc:picChg chg="del mod topLvl">
          <ac:chgData name="design studio moara" userId="bb76c698d5ed7a70" providerId="LiveId" clId="{5D035FE9-61B1-4071-829D-01697E5EC078}" dt="2024-01-04T03:42:34.238" v="8412" actId="478"/>
          <ac:picMkLst>
            <pc:docMk/>
            <pc:sldMk cId="4039503522" sldId="342"/>
            <ac:picMk id="48" creationId="{E20A536C-303C-1636-96CF-542078F3C523}"/>
          </ac:picMkLst>
        </pc:picChg>
        <pc:picChg chg="mod">
          <ac:chgData name="design studio moara" userId="bb76c698d5ed7a70" providerId="LiveId" clId="{5D035FE9-61B1-4071-829D-01697E5EC078}" dt="2024-01-04T03:37:25.927" v="8286" actId="165"/>
          <ac:picMkLst>
            <pc:docMk/>
            <pc:sldMk cId="4039503522" sldId="342"/>
            <ac:picMk id="54" creationId="{47992E0F-94E6-53AA-268B-976043492470}"/>
          </ac:picMkLst>
        </pc:picChg>
        <pc:picChg chg="mod">
          <ac:chgData name="design studio moara" userId="bb76c698d5ed7a70" providerId="LiveId" clId="{5D035FE9-61B1-4071-829D-01697E5EC078}" dt="2024-01-04T03:37:18.961" v="8283"/>
          <ac:picMkLst>
            <pc:docMk/>
            <pc:sldMk cId="4039503522" sldId="342"/>
            <ac:picMk id="65" creationId="{7D2C169C-EBB7-228F-B1FC-259D17592ED5}"/>
          </ac:picMkLst>
        </pc:picChg>
        <pc:picChg chg="mod">
          <ac:chgData name="design studio moara" userId="bb76c698d5ed7a70" providerId="LiveId" clId="{5D035FE9-61B1-4071-829D-01697E5EC078}" dt="2024-01-04T03:37:18.961" v="8283"/>
          <ac:picMkLst>
            <pc:docMk/>
            <pc:sldMk cId="4039503522" sldId="342"/>
            <ac:picMk id="70" creationId="{029C733D-DDE3-8BEA-A83D-64631E393D27}"/>
          </ac:picMkLst>
        </pc:picChg>
        <pc:picChg chg="mod">
          <ac:chgData name="design studio moara" userId="bb76c698d5ed7a70" providerId="LiveId" clId="{5D035FE9-61B1-4071-829D-01697E5EC078}" dt="2024-01-04T03:37:18.961" v="8283"/>
          <ac:picMkLst>
            <pc:docMk/>
            <pc:sldMk cId="4039503522" sldId="342"/>
            <ac:picMk id="75" creationId="{856EF0A0-0750-E0A3-3111-4F3B1931B341}"/>
          </ac:picMkLst>
        </pc:picChg>
        <pc:picChg chg="mod">
          <ac:chgData name="design studio moara" userId="bb76c698d5ed7a70" providerId="LiveId" clId="{5D035FE9-61B1-4071-829D-01697E5EC078}" dt="2024-01-04T03:37:18.961" v="8283"/>
          <ac:picMkLst>
            <pc:docMk/>
            <pc:sldMk cId="4039503522" sldId="342"/>
            <ac:picMk id="80" creationId="{0CDA8456-9DBD-7689-C1A0-A054A6BE5A6C}"/>
          </ac:picMkLst>
        </pc:picChg>
        <pc:picChg chg="del mod topLvl">
          <ac:chgData name="design studio moara" userId="bb76c698d5ed7a70" providerId="LiveId" clId="{5D035FE9-61B1-4071-829D-01697E5EC078}" dt="2024-01-04T03:42:44.703" v="8414" actId="478"/>
          <ac:picMkLst>
            <pc:docMk/>
            <pc:sldMk cId="4039503522" sldId="342"/>
            <ac:picMk id="86" creationId="{AD060FE3-F615-3A5A-D113-065525BC44C0}"/>
          </ac:picMkLst>
        </pc:picChg>
        <pc:picChg chg="del mod topLvl">
          <ac:chgData name="design studio moara" userId="bb76c698d5ed7a70" providerId="LiveId" clId="{5D035FE9-61B1-4071-829D-01697E5EC078}" dt="2024-01-04T03:42:44.703" v="8414" actId="478"/>
          <ac:picMkLst>
            <pc:docMk/>
            <pc:sldMk cId="4039503522" sldId="342"/>
            <ac:picMk id="92" creationId="{54A3961E-F2DC-3654-9AA5-3ECA9517DD3C}"/>
          </ac:picMkLst>
        </pc:picChg>
        <pc:picChg chg="del mod">
          <ac:chgData name="design studio moara" userId="bb76c698d5ed7a70" providerId="LiveId" clId="{5D035FE9-61B1-4071-829D-01697E5EC078}" dt="2024-01-04T03:45:56.968" v="8477" actId="478"/>
          <ac:picMkLst>
            <pc:docMk/>
            <pc:sldMk cId="4039503522" sldId="342"/>
            <ac:picMk id="98" creationId="{236A3E07-E720-D5D9-8C05-6F140264C364}"/>
          </ac:picMkLst>
        </pc:picChg>
        <pc:picChg chg="mod">
          <ac:chgData name="design studio moara" userId="bb76c698d5ed7a70" providerId="LiveId" clId="{5D035FE9-61B1-4071-829D-01697E5EC078}" dt="2024-01-04T03:43:34.734" v="8433" actId="165"/>
          <ac:picMkLst>
            <pc:docMk/>
            <pc:sldMk cId="4039503522" sldId="342"/>
            <ac:picMk id="108" creationId="{24E1319D-B351-E818-D63A-D0150A04A2DE}"/>
          </ac:picMkLst>
        </pc:picChg>
        <pc:picChg chg="mod">
          <ac:chgData name="design studio moara" userId="bb76c698d5ed7a70" providerId="LiveId" clId="{5D035FE9-61B1-4071-829D-01697E5EC078}" dt="2024-01-04T03:43:34.734" v="8433" actId="165"/>
          <ac:picMkLst>
            <pc:docMk/>
            <pc:sldMk cId="4039503522" sldId="342"/>
            <ac:picMk id="118" creationId="{EE976C43-D9AC-A93B-DDB0-883BCE3FA415}"/>
          </ac:picMkLst>
        </pc:picChg>
        <pc:picChg chg="add mod">
          <ac:chgData name="design studio moara" userId="bb76c698d5ed7a70" providerId="LiveId" clId="{5D035FE9-61B1-4071-829D-01697E5EC078}" dt="2024-01-04T07:14:09.968" v="11552" actId="164"/>
          <ac:picMkLst>
            <pc:docMk/>
            <pc:sldMk cId="4039503522" sldId="342"/>
            <ac:picMk id="124" creationId="{006B334F-53DB-FC5C-85C7-87DACF5C64C3}"/>
          </ac:picMkLst>
        </pc:picChg>
        <pc:picChg chg="add mod">
          <ac:chgData name="design studio moara" userId="bb76c698d5ed7a70" providerId="LiveId" clId="{5D035FE9-61B1-4071-829D-01697E5EC078}" dt="2024-01-04T07:14:09.968" v="11552" actId="164"/>
          <ac:picMkLst>
            <pc:docMk/>
            <pc:sldMk cId="4039503522" sldId="342"/>
            <ac:picMk id="125" creationId="{6B6B82AF-4FFC-A1FE-1335-CAAA0D3C5DA1}"/>
          </ac:picMkLst>
        </pc:picChg>
        <pc:picChg chg="add mod ord">
          <ac:chgData name="design studio moara" userId="bb76c698d5ed7a70" providerId="LiveId" clId="{5D035FE9-61B1-4071-829D-01697E5EC078}" dt="2024-01-04T07:14:09.968" v="11552" actId="164"/>
          <ac:picMkLst>
            <pc:docMk/>
            <pc:sldMk cId="4039503522" sldId="342"/>
            <ac:picMk id="126" creationId="{29155EE4-22FC-CB4E-5FC3-93EC484D5138}"/>
          </ac:picMkLst>
        </pc:picChg>
        <pc:picChg chg="add mod">
          <ac:chgData name="design studio moara" userId="bb76c698d5ed7a70" providerId="LiveId" clId="{5D035FE9-61B1-4071-829D-01697E5EC078}" dt="2024-01-04T07:14:09.968" v="11552" actId="164"/>
          <ac:picMkLst>
            <pc:docMk/>
            <pc:sldMk cId="4039503522" sldId="342"/>
            <ac:picMk id="127" creationId="{6223AEDE-822D-2D53-39BE-DADD81130C30}"/>
          </ac:picMkLst>
        </pc:picChg>
        <pc:picChg chg="add del mod">
          <ac:chgData name="design studio moara" userId="bb76c698d5ed7a70" providerId="LiveId" clId="{5D035FE9-61B1-4071-829D-01697E5EC078}" dt="2024-01-04T03:48:41.917" v="8540" actId="478"/>
          <ac:picMkLst>
            <pc:docMk/>
            <pc:sldMk cId="4039503522" sldId="342"/>
            <ac:picMk id="128" creationId="{A38CC582-60E3-5107-3385-78AA6C414357}"/>
          </ac:picMkLst>
        </pc:picChg>
        <pc:picChg chg="add mod">
          <ac:chgData name="design studio moara" userId="bb76c698d5ed7a70" providerId="LiveId" clId="{5D035FE9-61B1-4071-829D-01697E5EC078}" dt="2024-01-04T07:14:09.968" v="11552" actId="164"/>
          <ac:picMkLst>
            <pc:docMk/>
            <pc:sldMk cId="4039503522" sldId="342"/>
            <ac:picMk id="129" creationId="{E6ABAAA1-5F25-7AD8-0018-D94D1B5D058F}"/>
          </ac:picMkLst>
        </pc:picChg>
        <pc:picChg chg="mod">
          <ac:chgData name="design studio moara" userId="bb76c698d5ed7a70" providerId="LiveId" clId="{5D035FE9-61B1-4071-829D-01697E5EC078}" dt="2024-01-04T03:44:07.224" v="8441"/>
          <ac:picMkLst>
            <pc:docMk/>
            <pc:sldMk cId="4039503522" sldId="342"/>
            <ac:picMk id="133" creationId="{6F176E54-696E-2919-7C95-12442F74D005}"/>
          </ac:picMkLst>
        </pc:picChg>
        <pc:picChg chg="mod">
          <ac:chgData name="design studio moara" userId="bb76c698d5ed7a70" providerId="LiveId" clId="{5D035FE9-61B1-4071-829D-01697E5EC078}" dt="2024-01-04T03:44:22.992" v="8446"/>
          <ac:picMkLst>
            <pc:docMk/>
            <pc:sldMk cId="4039503522" sldId="342"/>
            <ac:picMk id="140" creationId="{C6007221-35ED-043B-7981-80F4D14B56B9}"/>
          </ac:picMkLst>
        </pc:picChg>
        <pc:picChg chg="mod">
          <ac:chgData name="design studio moara" userId="bb76c698d5ed7a70" providerId="LiveId" clId="{5D035FE9-61B1-4071-829D-01697E5EC078}" dt="2024-01-04T03:44:22.992" v="8446"/>
          <ac:picMkLst>
            <pc:docMk/>
            <pc:sldMk cId="4039503522" sldId="342"/>
            <ac:picMk id="146" creationId="{51AC7F05-24F9-5C48-F1EC-444E882CA5B0}"/>
          </ac:picMkLst>
        </pc:picChg>
        <pc:picChg chg="del mod">
          <ac:chgData name="design studio moara" userId="bb76c698d5ed7a70" providerId="LiveId" clId="{5D035FE9-61B1-4071-829D-01697E5EC078}" dt="2024-01-04T03:45:33.301" v="8469" actId="478"/>
          <ac:picMkLst>
            <pc:docMk/>
            <pc:sldMk cId="4039503522" sldId="342"/>
            <ac:picMk id="152" creationId="{08D0B7B4-076E-F908-4A68-3866F8F7A754}"/>
          </ac:picMkLst>
        </pc:picChg>
        <pc:picChg chg="del mod">
          <ac:chgData name="design studio moara" userId="bb76c698d5ed7a70" providerId="LiveId" clId="{5D035FE9-61B1-4071-829D-01697E5EC078}" dt="2024-01-04T03:44:52.885" v="8454" actId="478"/>
          <ac:picMkLst>
            <pc:docMk/>
            <pc:sldMk cId="4039503522" sldId="342"/>
            <ac:picMk id="158" creationId="{5B8335E3-0918-9527-5A00-CD62D5BF5D46}"/>
          </ac:picMkLst>
        </pc:picChg>
        <pc:picChg chg="add mod">
          <ac:chgData name="design studio moara" userId="bb76c698d5ed7a70" providerId="LiveId" clId="{5D035FE9-61B1-4071-829D-01697E5EC078}" dt="2024-01-04T07:14:09.968" v="11552" actId="164"/>
          <ac:picMkLst>
            <pc:docMk/>
            <pc:sldMk cId="4039503522" sldId="342"/>
            <ac:picMk id="161" creationId="{219C2A68-4F6C-BA0D-62ED-009CED77B090}"/>
          </ac:picMkLst>
        </pc:picChg>
        <pc:picChg chg="add mod topLvl">
          <ac:chgData name="design studio moara" userId="bb76c698d5ed7a70" providerId="LiveId" clId="{5D035FE9-61B1-4071-829D-01697E5EC078}" dt="2024-01-04T07:14:09.968" v="11552" actId="164"/>
          <ac:picMkLst>
            <pc:docMk/>
            <pc:sldMk cId="4039503522" sldId="342"/>
            <ac:picMk id="162" creationId="{054596AB-297F-2F53-4D26-4C811C79A6E4}"/>
          </ac:picMkLst>
        </pc:picChg>
        <pc:picChg chg="add del mod">
          <ac:chgData name="design studio moara" userId="bb76c698d5ed7a70" providerId="LiveId" clId="{5D035FE9-61B1-4071-829D-01697E5EC078}" dt="2024-01-04T03:49:09.395" v="8543"/>
          <ac:picMkLst>
            <pc:docMk/>
            <pc:sldMk cId="4039503522" sldId="342"/>
            <ac:picMk id="165" creationId="{35A535A7-92A9-6431-E322-F0066FC70D5B}"/>
          </ac:picMkLst>
        </pc:picChg>
      </pc:sldChg>
      <pc:sldChg chg="addSp delSp modSp add del mod ord">
        <pc:chgData name="design studio moara" userId="bb76c698d5ed7a70" providerId="LiveId" clId="{5D035FE9-61B1-4071-829D-01697E5EC078}" dt="2024-01-04T03:13:54.626" v="7904" actId="47"/>
        <pc:sldMkLst>
          <pc:docMk/>
          <pc:sldMk cId="1937911148" sldId="343"/>
        </pc:sldMkLst>
        <pc:spChg chg="mod">
          <ac:chgData name="design studio moara" userId="bb76c698d5ed7a70" providerId="LiveId" clId="{5D035FE9-61B1-4071-829D-01697E5EC078}" dt="2024-01-04T03:03:08.765" v="7563"/>
          <ac:spMkLst>
            <pc:docMk/>
            <pc:sldMk cId="1937911148" sldId="343"/>
            <ac:spMk id="3" creationId="{B2541FAC-46B4-D166-D58F-88C88E5B4A3A}"/>
          </ac:spMkLst>
        </pc:spChg>
        <pc:spChg chg="mod">
          <ac:chgData name="design studio moara" userId="bb76c698d5ed7a70" providerId="LiveId" clId="{5D035FE9-61B1-4071-829D-01697E5EC078}" dt="2024-01-04T03:03:08.765" v="7563"/>
          <ac:spMkLst>
            <pc:docMk/>
            <pc:sldMk cId="1937911148" sldId="343"/>
            <ac:spMk id="4" creationId="{10BEE72A-2D4A-6462-EBC4-1BA8EA8D2879}"/>
          </ac:spMkLst>
        </pc:spChg>
        <pc:spChg chg="mod">
          <ac:chgData name="design studio moara" userId="bb76c698d5ed7a70" providerId="LiveId" clId="{5D035FE9-61B1-4071-829D-01697E5EC078}" dt="2024-01-04T03:03:08.765" v="7563"/>
          <ac:spMkLst>
            <pc:docMk/>
            <pc:sldMk cId="1937911148" sldId="343"/>
            <ac:spMk id="5" creationId="{1CB4869D-420C-D9C0-C810-C64F5005B85E}"/>
          </ac:spMkLst>
        </pc:spChg>
        <pc:spChg chg="mod">
          <ac:chgData name="design studio moara" userId="bb76c698d5ed7a70" providerId="LiveId" clId="{5D035FE9-61B1-4071-829D-01697E5EC078}" dt="2024-01-04T03:03:08.765" v="7563"/>
          <ac:spMkLst>
            <pc:docMk/>
            <pc:sldMk cId="1937911148" sldId="343"/>
            <ac:spMk id="6" creationId="{BCF812FF-F750-E82E-F346-782DAD32D55B}"/>
          </ac:spMkLst>
        </pc:spChg>
        <pc:spChg chg="mod">
          <ac:chgData name="design studio moara" userId="bb76c698d5ed7a70" providerId="LiveId" clId="{5D035FE9-61B1-4071-829D-01697E5EC078}" dt="2024-01-04T03:04:47.067" v="7578" actId="1038"/>
          <ac:spMkLst>
            <pc:docMk/>
            <pc:sldMk cId="1937911148" sldId="343"/>
            <ac:spMk id="8" creationId="{A0F15E73-697B-4BC5-2F66-E25591A842D9}"/>
          </ac:spMkLst>
        </pc:spChg>
        <pc:spChg chg="del">
          <ac:chgData name="design studio moara" userId="bb76c698d5ed7a70" providerId="LiveId" clId="{5D035FE9-61B1-4071-829D-01697E5EC078}" dt="2024-01-04T03:02:56.772" v="7560" actId="478"/>
          <ac:spMkLst>
            <pc:docMk/>
            <pc:sldMk cId="1937911148" sldId="343"/>
            <ac:spMk id="9" creationId="{EF5C5261-B825-5738-8302-7E463FBA901F}"/>
          </ac:spMkLst>
        </pc:spChg>
        <pc:spChg chg="mod">
          <ac:chgData name="design studio moara" userId="bb76c698d5ed7a70" providerId="LiveId" clId="{5D035FE9-61B1-4071-829D-01697E5EC078}" dt="2024-01-04T03:03:08.765" v="7563"/>
          <ac:spMkLst>
            <pc:docMk/>
            <pc:sldMk cId="1937911148" sldId="343"/>
            <ac:spMk id="10" creationId="{C63693B1-038C-CB92-289E-DD6FC4FDFE8D}"/>
          </ac:spMkLst>
        </pc:spChg>
        <pc:spChg chg="add mod">
          <ac:chgData name="design studio moara" userId="bb76c698d5ed7a70" providerId="LiveId" clId="{5D035FE9-61B1-4071-829D-01697E5EC078}" dt="2024-01-04T03:03:59.764" v="7564" actId="164"/>
          <ac:spMkLst>
            <pc:docMk/>
            <pc:sldMk cId="1937911148" sldId="343"/>
            <ac:spMk id="63" creationId="{B89C0136-265B-6DEB-7F44-97B37A2079A4}"/>
          </ac:spMkLst>
        </pc:spChg>
        <pc:spChg chg="add mod">
          <ac:chgData name="design studio moara" userId="bb76c698d5ed7a70" providerId="LiveId" clId="{5D035FE9-61B1-4071-829D-01697E5EC078}" dt="2024-01-04T03:03:59.764" v="7564" actId="164"/>
          <ac:spMkLst>
            <pc:docMk/>
            <pc:sldMk cId="1937911148" sldId="343"/>
            <ac:spMk id="64" creationId="{E03D8416-3329-D5A5-2C0C-7882D9B74EED}"/>
          </ac:spMkLst>
        </pc:spChg>
        <pc:spChg chg="add mod">
          <ac:chgData name="design studio moara" userId="bb76c698d5ed7a70" providerId="LiveId" clId="{5D035FE9-61B1-4071-829D-01697E5EC078}" dt="2024-01-04T03:03:59.764" v="7564" actId="164"/>
          <ac:spMkLst>
            <pc:docMk/>
            <pc:sldMk cId="1937911148" sldId="343"/>
            <ac:spMk id="65" creationId="{650A158C-B935-2702-B21F-8D642AEDBBEC}"/>
          </ac:spMkLst>
        </pc:spChg>
        <pc:spChg chg="add mod">
          <ac:chgData name="design studio moara" userId="bb76c698d5ed7a70" providerId="LiveId" clId="{5D035FE9-61B1-4071-829D-01697E5EC078}" dt="2024-01-04T03:03:59.764" v="7564" actId="164"/>
          <ac:spMkLst>
            <pc:docMk/>
            <pc:sldMk cId="1937911148" sldId="343"/>
            <ac:spMk id="66" creationId="{65DBD7E3-B1F8-A21D-2365-52614CA31F46}"/>
          </ac:spMkLst>
        </pc:spChg>
        <pc:spChg chg="add mod">
          <ac:chgData name="design studio moara" userId="bb76c698d5ed7a70" providerId="LiveId" clId="{5D035FE9-61B1-4071-829D-01697E5EC078}" dt="2024-01-04T03:03:59.764" v="7564" actId="164"/>
          <ac:spMkLst>
            <pc:docMk/>
            <pc:sldMk cId="1937911148" sldId="343"/>
            <ac:spMk id="67" creationId="{EB8A8E18-8F0E-D6D1-D31E-9C5EEBDEE9A2}"/>
          </ac:spMkLst>
        </pc:spChg>
        <pc:spChg chg="add mod">
          <ac:chgData name="design studio moara" userId="bb76c698d5ed7a70" providerId="LiveId" clId="{5D035FE9-61B1-4071-829D-01697E5EC078}" dt="2024-01-04T03:03:59.764" v="7564" actId="164"/>
          <ac:spMkLst>
            <pc:docMk/>
            <pc:sldMk cId="1937911148" sldId="343"/>
            <ac:spMk id="68" creationId="{5702072E-FB82-D268-AA78-3239F613418F}"/>
          </ac:spMkLst>
        </pc:spChg>
        <pc:spChg chg="add mod">
          <ac:chgData name="design studio moara" userId="bb76c698d5ed7a70" providerId="LiveId" clId="{5D035FE9-61B1-4071-829D-01697E5EC078}" dt="2024-01-04T03:03:59.764" v="7564" actId="164"/>
          <ac:spMkLst>
            <pc:docMk/>
            <pc:sldMk cId="1937911148" sldId="343"/>
            <ac:spMk id="69" creationId="{CD07D99F-55D3-704F-AF31-51152C246A32}"/>
          </ac:spMkLst>
        </pc:spChg>
        <pc:spChg chg="add mod">
          <ac:chgData name="design studio moara" userId="bb76c698d5ed7a70" providerId="LiveId" clId="{5D035FE9-61B1-4071-829D-01697E5EC078}" dt="2024-01-04T03:03:59.764" v="7564" actId="164"/>
          <ac:spMkLst>
            <pc:docMk/>
            <pc:sldMk cId="1937911148" sldId="343"/>
            <ac:spMk id="70" creationId="{2A26C4FC-906C-73D4-9CEE-A33BA1CFBE49}"/>
          </ac:spMkLst>
        </pc:spChg>
        <pc:spChg chg="add mod">
          <ac:chgData name="design studio moara" userId="bb76c698d5ed7a70" providerId="LiveId" clId="{5D035FE9-61B1-4071-829D-01697E5EC078}" dt="2024-01-04T03:03:59.764" v="7564" actId="164"/>
          <ac:spMkLst>
            <pc:docMk/>
            <pc:sldMk cId="1937911148" sldId="343"/>
            <ac:spMk id="71" creationId="{66F8B4A0-FF97-E7C7-F34B-D0E0981DB5D6}"/>
          </ac:spMkLst>
        </pc:spChg>
        <pc:spChg chg="add mod">
          <ac:chgData name="design studio moara" userId="bb76c698d5ed7a70" providerId="LiveId" clId="{5D035FE9-61B1-4071-829D-01697E5EC078}" dt="2024-01-04T03:03:59.764" v="7564" actId="164"/>
          <ac:spMkLst>
            <pc:docMk/>
            <pc:sldMk cId="1937911148" sldId="343"/>
            <ac:spMk id="72" creationId="{3881556A-50CD-3DDF-5458-6093C78A2CA6}"/>
          </ac:spMkLst>
        </pc:spChg>
        <pc:spChg chg="add mod">
          <ac:chgData name="design studio moara" userId="bb76c698d5ed7a70" providerId="LiveId" clId="{5D035FE9-61B1-4071-829D-01697E5EC078}" dt="2024-01-04T03:04:10.896" v="7568" actId="207"/>
          <ac:spMkLst>
            <pc:docMk/>
            <pc:sldMk cId="1937911148" sldId="343"/>
            <ac:spMk id="76" creationId="{C0E6157E-8EDC-C18E-C239-EEDAA230BC6D}"/>
          </ac:spMkLst>
        </pc:spChg>
        <pc:spChg chg="mod">
          <ac:chgData name="design studio moara" userId="bb76c698d5ed7a70" providerId="LiveId" clId="{5D035FE9-61B1-4071-829D-01697E5EC078}" dt="2024-01-04T03:04:42.375" v="7570"/>
          <ac:spMkLst>
            <pc:docMk/>
            <pc:sldMk cId="1937911148" sldId="343"/>
            <ac:spMk id="78" creationId="{73713CC7-9E50-E844-A81C-820A02CCBD19}"/>
          </ac:spMkLst>
        </pc:spChg>
        <pc:spChg chg="mod">
          <ac:chgData name="design studio moara" userId="bb76c698d5ed7a70" providerId="LiveId" clId="{5D035FE9-61B1-4071-829D-01697E5EC078}" dt="2024-01-04T03:04:42.375" v="7570"/>
          <ac:spMkLst>
            <pc:docMk/>
            <pc:sldMk cId="1937911148" sldId="343"/>
            <ac:spMk id="80" creationId="{D0EEAE03-9612-DE40-BDBC-3EE2FAD7A5D8}"/>
          </ac:spMkLst>
        </pc:spChg>
        <pc:spChg chg="mod">
          <ac:chgData name="design studio moara" userId="bb76c698d5ed7a70" providerId="LiveId" clId="{5D035FE9-61B1-4071-829D-01697E5EC078}" dt="2024-01-04T03:04:42.375" v="7570"/>
          <ac:spMkLst>
            <pc:docMk/>
            <pc:sldMk cId="1937911148" sldId="343"/>
            <ac:spMk id="81" creationId="{9C091677-627F-D1FF-6147-7E953649193B}"/>
          </ac:spMkLst>
        </pc:spChg>
        <pc:spChg chg="mod">
          <ac:chgData name="design studio moara" userId="bb76c698d5ed7a70" providerId="LiveId" clId="{5D035FE9-61B1-4071-829D-01697E5EC078}" dt="2024-01-04T03:04:42.375" v="7570"/>
          <ac:spMkLst>
            <pc:docMk/>
            <pc:sldMk cId="1937911148" sldId="343"/>
            <ac:spMk id="83" creationId="{4A564CED-2E92-0D9A-B56B-4CCF588D6850}"/>
          </ac:spMkLst>
        </pc:spChg>
        <pc:spChg chg="del mod">
          <ac:chgData name="design studio moara" userId="bb76c698d5ed7a70" providerId="LiveId" clId="{5D035FE9-61B1-4071-829D-01697E5EC078}" dt="2024-01-04T03:05:03.192" v="7583" actId="478"/>
          <ac:spMkLst>
            <pc:docMk/>
            <pc:sldMk cId="1937911148" sldId="343"/>
            <ac:spMk id="85" creationId="{C2E1D7BD-042F-7881-CD7C-926F4AEE72CD}"/>
          </ac:spMkLst>
        </pc:spChg>
        <pc:spChg chg="mod">
          <ac:chgData name="design studio moara" userId="bb76c698d5ed7a70" providerId="LiveId" clId="{5D035FE9-61B1-4071-829D-01697E5EC078}" dt="2024-01-04T03:04:42.375" v="7570"/>
          <ac:spMkLst>
            <pc:docMk/>
            <pc:sldMk cId="1937911148" sldId="343"/>
            <ac:spMk id="86" creationId="{793EB341-0C85-288B-9A36-C44110336854}"/>
          </ac:spMkLst>
        </pc:spChg>
        <pc:spChg chg="mod">
          <ac:chgData name="design studio moara" userId="bb76c698d5ed7a70" providerId="LiveId" clId="{5D035FE9-61B1-4071-829D-01697E5EC078}" dt="2024-01-04T03:04:53.942" v="7580"/>
          <ac:spMkLst>
            <pc:docMk/>
            <pc:sldMk cId="1937911148" sldId="343"/>
            <ac:spMk id="88" creationId="{7E0B71B7-3599-E83F-BF40-74DB5D278004}"/>
          </ac:spMkLst>
        </pc:spChg>
        <pc:spChg chg="mod">
          <ac:chgData name="design studio moara" userId="bb76c698d5ed7a70" providerId="LiveId" clId="{5D035FE9-61B1-4071-829D-01697E5EC078}" dt="2024-01-04T03:04:53.942" v="7580"/>
          <ac:spMkLst>
            <pc:docMk/>
            <pc:sldMk cId="1937911148" sldId="343"/>
            <ac:spMk id="90" creationId="{A8CCAE1B-A9B8-8C39-29A6-B0B1BCD12B45}"/>
          </ac:spMkLst>
        </pc:spChg>
        <pc:spChg chg="mod">
          <ac:chgData name="design studio moara" userId="bb76c698d5ed7a70" providerId="LiveId" clId="{5D035FE9-61B1-4071-829D-01697E5EC078}" dt="2024-01-04T03:04:53.942" v="7580"/>
          <ac:spMkLst>
            <pc:docMk/>
            <pc:sldMk cId="1937911148" sldId="343"/>
            <ac:spMk id="91" creationId="{D1D584B9-6869-88FB-0425-EBF9908F63F0}"/>
          </ac:spMkLst>
        </pc:spChg>
        <pc:spChg chg="add del mod ord">
          <ac:chgData name="design studio moara" userId="bb76c698d5ed7a70" providerId="LiveId" clId="{5D035FE9-61B1-4071-829D-01697E5EC078}" dt="2024-01-04T03:06:43.987" v="7616" actId="478"/>
          <ac:spMkLst>
            <pc:docMk/>
            <pc:sldMk cId="1937911148" sldId="343"/>
            <ac:spMk id="92" creationId="{11D0FEAA-A144-30DB-CFE8-FD360868D78F}"/>
          </ac:spMkLst>
        </pc:spChg>
        <pc:spChg chg="add del mod">
          <ac:chgData name="design studio moara" userId="bb76c698d5ed7a70" providerId="LiveId" clId="{5D035FE9-61B1-4071-829D-01697E5EC078}" dt="2024-01-04T03:06:50.985" v="7617" actId="478"/>
          <ac:spMkLst>
            <pc:docMk/>
            <pc:sldMk cId="1937911148" sldId="343"/>
            <ac:spMk id="94" creationId="{A6A34514-3D30-6342-7BBE-DE2A6DBB7B19}"/>
          </ac:spMkLst>
        </pc:spChg>
        <pc:spChg chg="add mod">
          <ac:chgData name="design studio moara" userId="bb76c698d5ed7a70" providerId="LiveId" clId="{5D035FE9-61B1-4071-829D-01697E5EC078}" dt="2024-01-04T03:09:58.089" v="7683" actId="12789"/>
          <ac:spMkLst>
            <pc:docMk/>
            <pc:sldMk cId="1937911148" sldId="343"/>
            <ac:spMk id="95" creationId="{2460115B-E55C-A15B-DC8D-58B9698F658A}"/>
          </ac:spMkLst>
        </pc:spChg>
        <pc:spChg chg="del mod topLvl">
          <ac:chgData name="design studio moara" userId="bb76c698d5ed7a70" providerId="LiveId" clId="{5D035FE9-61B1-4071-829D-01697E5EC078}" dt="2024-01-04T03:09:24.713" v="7678" actId="478"/>
          <ac:spMkLst>
            <pc:docMk/>
            <pc:sldMk cId="1937911148" sldId="343"/>
            <ac:spMk id="97" creationId="{BFC0157B-F48A-A741-344D-704BE27AC7C0}"/>
          </ac:spMkLst>
        </pc:spChg>
        <pc:spChg chg="mod topLvl">
          <ac:chgData name="design studio moara" userId="bb76c698d5ed7a70" providerId="LiveId" clId="{5D035FE9-61B1-4071-829D-01697E5EC078}" dt="2024-01-04T03:08:12.797" v="7660" actId="164"/>
          <ac:spMkLst>
            <pc:docMk/>
            <pc:sldMk cId="1937911148" sldId="343"/>
            <ac:spMk id="99" creationId="{A296092F-19CE-FC78-8DBE-684F37807BE6}"/>
          </ac:spMkLst>
        </pc:spChg>
        <pc:spChg chg="mod topLvl">
          <ac:chgData name="design studio moara" userId="bb76c698d5ed7a70" providerId="LiveId" clId="{5D035FE9-61B1-4071-829D-01697E5EC078}" dt="2024-01-04T03:08:12.797" v="7660" actId="164"/>
          <ac:spMkLst>
            <pc:docMk/>
            <pc:sldMk cId="1937911148" sldId="343"/>
            <ac:spMk id="100" creationId="{6B689BA0-8EB3-B807-F5CB-3E8AFFE32772}"/>
          </ac:spMkLst>
        </pc:spChg>
        <pc:spChg chg="del mod topLvl">
          <ac:chgData name="design studio moara" userId="bb76c698d5ed7a70" providerId="LiveId" clId="{5D035FE9-61B1-4071-829D-01697E5EC078}" dt="2024-01-04T03:08:37.906" v="7664" actId="478"/>
          <ac:spMkLst>
            <pc:docMk/>
            <pc:sldMk cId="1937911148" sldId="343"/>
            <ac:spMk id="104" creationId="{A42FF79B-3A62-DD41-12D0-E9E9DAC1E6F6}"/>
          </ac:spMkLst>
        </pc:spChg>
        <pc:spChg chg="mod">
          <ac:chgData name="design studio moara" userId="bb76c698d5ed7a70" providerId="LiveId" clId="{5D035FE9-61B1-4071-829D-01697E5EC078}" dt="2024-01-04T03:09:22.908" v="7676" actId="207"/>
          <ac:spMkLst>
            <pc:docMk/>
            <pc:sldMk cId="1937911148" sldId="343"/>
            <ac:spMk id="106" creationId="{0F83910F-EA1B-4D77-96BB-CBC9EF8FA52A}"/>
          </ac:spMkLst>
        </pc:spChg>
        <pc:spChg chg="add del mod">
          <ac:chgData name="design studio moara" userId="bb76c698d5ed7a70" providerId="LiveId" clId="{5D035FE9-61B1-4071-829D-01697E5EC078}" dt="2024-01-04T03:09:02.407" v="7671" actId="478"/>
          <ac:spMkLst>
            <pc:docMk/>
            <pc:sldMk cId="1937911148" sldId="343"/>
            <ac:spMk id="107" creationId="{0F58E1FC-27E9-179A-B2F9-94BFB12B5715}"/>
          </ac:spMkLst>
        </pc:spChg>
        <pc:spChg chg="mod">
          <ac:chgData name="design studio moara" userId="bb76c698d5ed7a70" providerId="LiveId" clId="{5D035FE9-61B1-4071-829D-01697E5EC078}" dt="2024-01-04T03:09:13.751" v="7673" actId="14100"/>
          <ac:spMkLst>
            <pc:docMk/>
            <pc:sldMk cId="1937911148" sldId="343"/>
            <ac:spMk id="108" creationId="{3E876E86-7277-8FEC-B411-64F9BCC766B6}"/>
          </ac:spMkLst>
        </pc:spChg>
        <pc:spChg chg="mod">
          <ac:chgData name="design studio moara" userId="bb76c698d5ed7a70" providerId="LiveId" clId="{5D035FE9-61B1-4071-829D-01697E5EC078}" dt="2024-01-04T03:10:08.987" v="7718"/>
          <ac:spMkLst>
            <pc:docMk/>
            <pc:sldMk cId="1937911148" sldId="343"/>
            <ac:spMk id="113" creationId="{C13C15FE-35CA-F21B-984D-BB138A1CA3EB}"/>
          </ac:spMkLst>
        </pc:spChg>
        <pc:spChg chg="mod">
          <ac:chgData name="design studio moara" userId="bb76c698d5ed7a70" providerId="LiveId" clId="{5D035FE9-61B1-4071-829D-01697E5EC078}" dt="2024-01-04T03:10:08.987" v="7718"/>
          <ac:spMkLst>
            <pc:docMk/>
            <pc:sldMk cId="1937911148" sldId="343"/>
            <ac:spMk id="114" creationId="{5AA92D82-217C-9B7F-0350-91A6770EED94}"/>
          </ac:spMkLst>
        </pc:spChg>
        <pc:spChg chg="mod">
          <ac:chgData name="design studio moara" userId="bb76c698d5ed7a70" providerId="LiveId" clId="{5D035FE9-61B1-4071-829D-01697E5EC078}" dt="2024-01-04T03:10:08.987" v="7718"/>
          <ac:spMkLst>
            <pc:docMk/>
            <pc:sldMk cId="1937911148" sldId="343"/>
            <ac:spMk id="115" creationId="{308F1BA1-02F3-9837-0765-4A0E73CA690B}"/>
          </ac:spMkLst>
        </pc:spChg>
        <pc:spChg chg="mod">
          <ac:chgData name="design studio moara" userId="bb76c698d5ed7a70" providerId="LiveId" clId="{5D035FE9-61B1-4071-829D-01697E5EC078}" dt="2024-01-04T03:10:08.987" v="7718"/>
          <ac:spMkLst>
            <pc:docMk/>
            <pc:sldMk cId="1937911148" sldId="343"/>
            <ac:spMk id="116" creationId="{600D96E1-43E6-4C74-9B0A-CB5F1877CC2A}"/>
          </ac:spMkLst>
        </pc:spChg>
        <pc:spChg chg="mod">
          <ac:chgData name="design studio moara" userId="bb76c698d5ed7a70" providerId="LiveId" clId="{5D035FE9-61B1-4071-829D-01697E5EC078}" dt="2024-01-04T03:10:15.353" v="7720"/>
          <ac:spMkLst>
            <pc:docMk/>
            <pc:sldMk cId="1937911148" sldId="343"/>
            <ac:spMk id="120" creationId="{2E415722-50AF-417D-70E2-9972A196F273}"/>
          </ac:spMkLst>
        </pc:spChg>
        <pc:spChg chg="mod">
          <ac:chgData name="design studio moara" userId="bb76c698d5ed7a70" providerId="LiveId" clId="{5D035FE9-61B1-4071-829D-01697E5EC078}" dt="2024-01-04T03:10:15.353" v="7720"/>
          <ac:spMkLst>
            <pc:docMk/>
            <pc:sldMk cId="1937911148" sldId="343"/>
            <ac:spMk id="121" creationId="{D87F9D2D-94EB-344B-438D-6AD768D6382F}"/>
          </ac:spMkLst>
        </pc:spChg>
        <pc:spChg chg="mod">
          <ac:chgData name="design studio moara" userId="bb76c698d5ed7a70" providerId="LiveId" clId="{5D035FE9-61B1-4071-829D-01697E5EC078}" dt="2024-01-04T03:10:15.353" v="7720"/>
          <ac:spMkLst>
            <pc:docMk/>
            <pc:sldMk cId="1937911148" sldId="343"/>
            <ac:spMk id="122" creationId="{5F2ECF5F-F827-2B93-150F-4154398213E3}"/>
          </ac:spMkLst>
        </pc:spChg>
        <pc:spChg chg="mod">
          <ac:chgData name="design studio moara" userId="bb76c698d5ed7a70" providerId="LiveId" clId="{5D035FE9-61B1-4071-829D-01697E5EC078}" dt="2024-01-04T03:10:15.353" v="7720"/>
          <ac:spMkLst>
            <pc:docMk/>
            <pc:sldMk cId="1937911148" sldId="343"/>
            <ac:spMk id="123" creationId="{FF73BD4C-A4FE-71A8-ECB2-874226B50036}"/>
          </ac:spMkLst>
        </pc:spChg>
        <pc:spChg chg="mod">
          <ac:chgData name="design studio moara" userId="bb76c698d5ed7a70" providerId="LiveId" clId="{5D035FE9-61B1-4071-829D-01697E5EC078}" dt="2024-01-04T03:10:17.145" v="7721"/>
          <ac:spMkLst>
            <pc:docMk/>
            <pc:sldMk cId="1937911148" sldId="343"/>
            <ac:spMk id="127" creationId="{A40BBEF2-F6C7-6C1C-7EFE-07EFDF1E272C}"/>
          </ac:spMkLst>
        </pc:spChg>
        <pc:spChg chg="mod">
          <ac:chgData name="design studio moara" userId="bb76c698d5ed7a70" providerId="LiveId" clId="{5D035FE9-61B1-4071-829D-01697E5EC078}" dt="2024-01-04T03:10:17.145" v="7721"/>
          <ac:spMkLst>
            <pc:docMk/>
            <pc:sldMk cId="1937911148" sldId="343"/>
            <ac:spMk id="128" creationId="{5311B725-9D1A-B4ED-8E2C-571D5BD5EB3E}"/>
          </ac:spMkLst>
        </pc:spChg>
        <pc:spChg chg="mod">
          <ac:chgData name="design studio moara" userId="bb76c698d5ed7a70" providerId="LiveId" clId="{5D035FE9-61B1-4071-829D-01697E5EC078}" dt="2024-01-04T03:10:17.145" v="7721"/>
          <ac:spMkLst>
            <pc:docMk/>
            <pc:sldMk cId="1937911148" sldId="343"/>
            <ac:spMk id="129" creationId="{8031C535-E043-B431-5828-0539FCD28D48}"/>
          </ac:spMkLst>
        </pc:spChg>
        <pc:spChg chg="mod">
          <ac:chgData name="design studio moara" userId="bb76c698d5ed7a70" providerId="LiveId" clId="{5D035FE9-61B1-4071-829D-01697E5EC078}" dt="2024-01-04T03:10:17.145" v="7721"/>
          <ac:spMkLst>
            <pc:docMk/>
            <pc:sldMk cId="1937911148" sldId="343"/>
            <ac:spMk id="130" creationId="{2FCCCC76-30A5-E70E-E801-DF82F1ECB416}"/>
          </ac:spMkLst>
        </pc:spChg>
        <pc:grpChg chg="add mod">
          <ac:chgData name="design studio moara" userId="bb76c698d5ed7a70" providerId="LiveId" clId="{5D035FE9-61B1-4071-829D-01697E5EC078}" dt="2024-01-04T03:03:59.764" v="7564" actId="164"/>
          <ac:grpSpMkLst>
            <pc:docMk/>
            <pc:sldMk cId="1937911148" sldId="343"/>
            <ac:grpSpMk id="2" creationId="{0F49ACFF-DAB6-3DE8-2733-249620761FD3}"/>
          </ac:grpSpMkLst>
        </pc:grpChg>
        <pc:grpChg chg="mod">
          <ac:chgData name="design studio moara" userId="bb76c698d5ed7a70" providerId="LiveId" clId="{5D035FE9-61B1-4071-829D-01697E5EC078}" dt="2024-01-04T03:03:08.765" v="7563"/>
          <ac:grpSpMkLst>
            <pc:docMk/>
            <pc:sldMk cId="1937911148" sldId="343"/>
            <ac:grpSpMk id="7" creationId="{8593DAE4-0040-FA26-9260-43B0DAC745DE}"/>
          </ac:grpSpMkLst>
        </pc:grpChg>
        <pc:grpChg chg="del">
          <ac:chgData name="design studio moara" userId="bb76c698d5ed7a70" providerId="LiveId" clId="{5D035FE9-61B1-4071-829D-01697E5EC078}" dt="2024-01-04T03:02:56.772" v="7560" actId="478"/>
          <ac:grpSpMkLst>
            <pc:docMk/>
            <pc:sldMk cId="1937911148" sldId="343"/>
            <ac:grpSpMk id="61" creationId="{E65B28F6-11D8-4F6F-873C-52EBF3813D4F}"/>
          </ac:grpSpMkLst>
        </pc:grpChg>
        <pc:grpChg chg="add del mod">
          <ac:chgData name="design studio moara" userId="bb76c698d5ed7a70" providerId="LiveId" clId="{5D035FE9-61B1-4071-829D-01697E5EC078}" dt="2024-01-04T03:04:00.777" v="7565" actId="21"/>
          <ac:grpSpMkLst>
            <pc:docMk/>
            <pc:sldMk cId="1937911148" sldId="343"/>
            <ac:grpSpMk id="75" creationId="{261F7153-A525-3606-6ADD-6584C87BCDC6}"/>
          </ac:grpSpMkLst>
        </pc:grpChg>
        <pc:grpChg chg="add mod">
          <ac:chgData name="design studio moara" userId="bb76c698d5ed7a70" providerId="LiveId" clId="{5D035FE9-61B1-4071-829D-01697E5EC078}" dt="2024-01-04T03:05:35.989" v="7612" actId="1036"/>
          <ac:grpSpMkLst>
            <pc:docMk/>
            <pc:sldMk cId="1937911148" sldId="343"/>
            <ac:grpSpMk id="77" creationId="{5BED5C00-258F-19AD-7E0C-79E1AE976B31}"/>
          </ac:grpSpMkLst>
        </pc:grpChg>
        <pc:grpChg chg="mod">
          <ac:chgData name="design studio moara" userId="bb76c698d5ed7a70" providerId="LiveId" clId="{5D035FE9-61B1-4071-829D-01697E5EC078}" dt="2024-01-04T03:04:42.375" v="7570"/>
          <ac:grpSpMkLst>
            <pc:docMk/>
            <pc:sldMk cId="1937911148" sldId="343"/>
            <ac:grpSpMk id="79" creationId="{2E198DB5-2348-5225-1D1D-E9B3AD444FC7}"/>
          </ac:grpSpMkLst>
        </pc:grpChg>
        <pc:grpChg chg="add del mod">
          <ac:chgData name="design studio moara" userId="bb76c698d5ed7a70" providerId="LiveId" clId="{5D035FE9-61B1-4071-829D-01697E5EC078}" dt="2024-01-04T03:05:05.490" v="7584" actId="478"/>
          <ac:grpSpMkLst>
            <pc:docMk/>
            <pc:sldMk cId="1937911148" sldId="343"/>
            <ac:grpSpMk id="82" creationId="{90CC46B5-22B2-F117-F68D-1779B7C0B097}"/>
          </ac:grpSpMkLst>
        </pc:grpChg>
        <pc:grpChg chg="del mod">
          <ac:chgData name="design studio moara" userId="bb76c698d5ed7a70" providerId="LiveId" clId="{5D035FE9-61B1-4071-829D-01697E5EC078}" dt="2024-01-04T03:05:03.192" v="7583" actId="478"/>
          <ac:grpSpMkLst>
            <pc:docMk/>
            <pc:sldMk cId="1937911148" sldId="343"/>
            <ac:grpSpMk id="84" creationId="{D6ACF560-50A8-7994-EB49-2AED5C269995}"/>
          </ac:grpSpMkLst>
        </pc:grpChg>
        <pc:grpChg chg="add mod">
          <ac:chgData name="design studio moara" userId="bb76c698d5ed7a70" providerId="LiveId" clId="{5D035FE9-61B1-4071-829D-01697E5EC078}" dt="2024-01-04T03:05:35.989" v="7612" actId="1036"/>
          <ac:grpSpMkLst>
            <pc:docMk/>
            <pc:sldMk cId="1937911148" sldId="343"/>
            <ac:grpSpMk id="87" creationId="{D1FC2DDC-1B5B-E88B-E10F-E20E8528A50A}"/>
          </ac:grpSpMkLst>
        </pc:grpChg>
        <pc:grpChg chg="mod">
          <ac:chgData name="design studio moara" userId="bb76c698d5ed7a70" providerId="LiveId" clId="{5D035FE9-61B1-4071-829D-01697E5EC078}" dt="2024-01-04T03:04:53.942" v="7580"/>
          <ac:grpSpMkLst>
            <pc:docMk/>
            <pc:sldMk cId="1937911148" sldId="343"/>
            <ac:grpSpMk id="89" creationId="{95D58C96-EBA2-7752-5CDE-5C3534BDEE5D}"/>
          </ac:grpSpMkLst>
        </pc:grpChg>
        <pc:grpChg chg="add del mod ord">
          <ac:chgData name="design studio moara" userId="bb76c698d5ed7a70" providerId="LiveId" clId="{5D035FE9-61B1-4071-829D-01697E5EC078}" dt="2024-01-04T03:07:54.760" v="7653" actId="165"/>
          <ac:grpSpMkLst>
            <pc:docMk/>
            <pc:sldMk cId="1937911148" sldId="343"/>
            <ac:grpSpMk id="96" creationId="{CAE14437-301C-969D-7884-DD2A27765979}"/>
          </ac:grpSpMkLst>
        </pc:grpChg>
        <pc:grpChg chg="del mod topLvl">
          <ac:chgData name="design studio moara" userId="bb76c698d5ed7a70" providerId="LiveId" clId="{5D035FE9-61B1-4071-829D-01697E5EC078}" dt="2024-01-04T03:08:03.785" v="7657" actId="165"/>
          <ac:grpSpMkLst>
            <pc:docMk/>
            <pc:sldMk cId="1937911148" sldId="343"/>
            <ac:grpSpMk id="98" creationId="{88E44F7F-14E6-A5DE-2577-7A43C15722D7}"/>
          </ac:grpSpMkLst>
        </pc:grpChg>
        <pc:grpChg chg="add mod">
          <ac:chgData name="design studio moara" userId="bb76c698d5ed7a70" providerId="LiveId" clId="{5D035FE9-61B1-4071-829D-01697E5EC078}" dt="2024-01-04T03:09:51.590" v="7682" actId="164"/>
          <ac:grpSpMkLst>
            <pc:docMk/>
            <pc:sldMk cId="1937911148" sldId="343"/>
            <ac:grpSpMk id="101" creationId="{AA133FF9-FA52-BF18-FC04-D2B48D3EA0E7}"/>
          </ac:grpSpMkLst>
        </pc:grpChg>
        <pc:grpChg chg="add del mod">
          <ac:chgData name="design studio moara" userId="bb76c698d5ed7a70" providerId="LiveId" clId="{5D035FE9-61B1-4071-829D-01697E5EC078}" dt="2024-01-04T03:08:37.906" v="7664" actId="478"/>
          <ac:grpSpMkLst>
            <pc:docMk/>
            <pc:sldMk cId="1937911148" sldId="343"/>
            <ac:grpSpMk id="102" creationId="{35A10436-98B5-376F-AA54-61C6498C5FD9}"/>
          </ac:grpSpMkLst>
        </pc:grpChg>
        <pc:grpChg chg="mod topLvl">
          <ac:chgData name="design studio moara" userId="bb76c698d5ed7a70" providerId="LiveId" clId="{5D035FE9-61B1-4071-829D-01697E5EC078}" dt="2024-01-04T03:09:51.590" v="7682" actId="164"/>
          <ac:grpSpMkLst>
            <pc:docMk/>
            <pc:sldMk cId="1937911148" sldId="343"/>
            <ac:grpSpMk id="103" creationId="{6D3589BF-EFE9-29A6-FD04-34E829783A9C}"/>
          </ac:grpSpMkLst>
        </pc:grpChg>
        <pc:grpChg chg="add del mod">
          <ac:chgData name="design studio moara" userId="bb76c698d5ed7a70" providerId="LiveId" clId="{5D035FE9-61B1-4071-829D-01697E5EC078}" dt="2024-01-04T03:09:02.407" v="7671" actId="478"/>
          <ac:grpSpMkLst>
            <pc:docMk/>
            <pc:sldMk cId="1937911148" sldId="343"/>
            <ac:grpSpMk id="105" creationId="{3A40458E-2903-39A7-7C5B-5CBF07703B04}"/>
          </ac:grpSpMkLst>
        </pc:grpChg>
        <pc:grpChg chg="add mod">
          <ac:chgData name="design studio moara" userId="bb76c698d5ed7a70" providerId="LiveId" clId="{5D035FE9-61B1-4071-829D-01697E5EC078}" dt="2024-01-04T03:10:07.878" v="7717" actId="1037"/>
          <ac:grpSpMkLst>
            <pc:docMk/>
            <pc:sldMk cId="1937911148" sldId="343"/>
            <ac:grpSpMk id="109" creationId="{C268E6A1-3FD7-5383-2D1A-92501996B705}"/>
          </ac:grpSpMkLst>
        </pc:grpChg>
        <pc:grpChg chg="add mod">
          <ac:chgData name="design studio moara" userId="bb76c698d5ed7a70" providerId="LiveId" clId="{5D035FE9-61B1-4071-829D-01697E5EC078}" dt="2024-01-04T03:10:14.271" v="7719" actId="1076"/>
          <ac:grpSpMkLst>
            <pc:docMk/>
            <pc:sldMk cId="1937911148" sldId="343"/>
            <ac:grpSpMk id="110" creationId="{1E5A8C23-78E6-8111-4067-FA8F72B20F36}"/>
          </ac:grpSpMkLst>
        </pc:grpChg>
        <pc:grpChg chg="mod">
          <ac:chgData name="design studio moara" userId="bb76c698d5ed7a70" providerId="LiveId" clId="{5D035FE9-61B1-4071-829D-01697E5EC078}" dt="2024-01-04T03:10:08.987" v="7718"/>
          <ac:grpSpMkLst>
            <pc:docMk/>
            <pc:sldMk cId="1937911148" sldId="343"/>
            <ac:grpSpMk id="111" creationId="{F0908422-6AEE-E993-05C2-24518FBF6C54}"/>
          </ac:grpSpMkLst>
        </pc:grpChg>
        <pc:grpChg chg="mod">
          <ac:chgData name="design studio moara" userId="bb76c698d5ed7a70" providerId="LiveId" clId="{5D035FE9-61B1-4071-829D-01697E5EC078}" dt="2024-01-04T03:10:08.987" v="7718"/>
          <ac:grpSpMkLst>
            <pc:docMk/>
            <pc:sldMk cId="1937911148" sldId="343"/>
            <ac:grpSpMk id="112" creationId="{3A97B28E-67B5-3675-9C60-5ADBC9E88720}"/>
          </ac:grpSpMkLst>
        </pc:grpChg>
        <pc:grpChg chg="add mod">
          <ac:chgData name="design studio moara" userId="bb76c698d5ed7a70" providerId="LiveId" clId="{5D035FE9-61B1-4071-829D-01697E5EC078}" dt="2024-01-04T03:10:15.353" v="7720"/>
          <ac:grpSpMkLst>
            <pc:docMk/>
            <pc:sldMk cId="1937911148" sldId="343"/>
            <ac:grpSpMk id="117" creationId="{DCC15CE1-B40D-6C92-48BE-7B7F43DEAA12}"/>
          </ac:grpSpMkLst>
        </pc:grpChg>
        <pc:grpChg chg="mod">
          <ac:chgData name="design studio moara" userId="bb76c698d5ed7a70" providerId="LiveId" clId="{5D035FE9-61B1-4071-829D-01697E5EC078}" dt="2024-01-04T03:10:15.353" v="7720"/>
          <ac:grpSpMkLst>
            <pc:docMk/>
            <pc:sldMk cId="1937911148" sldId="343"/>
            <ac:grpSpMk id="118" creationId="{E80A9384-8E1B-752D-8726-5C1166D3E5DB}"/>
          </ac:grpSpMkLst>
        </pc:grpChg>
        <pc:grpChg chg="mod">
          <ac:chgData name="design studio moara" userId="bb76c698d5ed7a70" providerId="LiveId" clId="{5D035FE9-61B1-4071-829D-01697E5EC078}" dt="2024-01-04T03:10:15.353" v="7720"/>
          <ac:grpSpMkLst>
            <pc:docMk/>
            <pc:sldMk cId="1937911148" sldId="343"/>
            <ac:grpSpMk id="119" creationId="{EC69CD60-5AC6-1321-F358-72086612004D}"/>
          </ac:grpSpMkLst>
        </pc:grpChg>
        <pc:grpChg chg="add mod">
          <ac:chgData name="design studio moara" userId="bb76c698d5ed7a70" providerId="LiveId" clId="{5D035FE9-61B1-4071-829D-01697E5EC078}" dt="2024-01-04T03:10:17.145" v="7721"/>
          <ac:grpSpMkLst>
            <pc:docMk/>
            <pc:sldMk cId="1937911148" sldId="343"/>
            <ac:grpSpMk id="124" creationId="{822377E2-3AFA-6E0D-E53C-F5C929BDCEBF}"/>
          </ac:grpSpMkLst>
        </pc:grpChg>
        <pc:grpChg chg="mod">
          <ac:chgData name="design studio moara" userId="bb76c698d5ed7a70" providerId="LiveId" clId="{5D035FE9-61B1-4071-829D-01697E5EC078}" dt="2024-01-04T03:10:17.145" v="7721"/>
          <ac:grpSpMkLst>
            <pc:docMk/>
            <pc:sldMk cId="1937911148" sldId="343"/>
            <ac:grpSpMk id="125" creationId="{1222574D-189E-E837-BB9E-F390EAE7BAFA}"/>
          </ac:grpSpMkLst>
        </pc:grpChg>
        <pc:grpChg chg="mod">
          <ac:chgData name="design studio moara" userId="bb76c698d5ed7a70" providerId="LiveId" clId="{5D035FE9-61B1-4071-829D-01697E5EC078}" dt="2024-01-04T03:10:17.145" v="7721"/>
          <ac:grpSpMkLst>
            <pc:docMk/>
            <pc:sldMk cId="1937911148" sldId="343"/>
            <ac:grpSpMk id="126" creationId="{FEFDF67C-C98A-1996-DD59-7CAFF6F682E1}"/>
          </ac:grpSpMkLst>
        </pc:grpChg>
        <pc:graphicFrameChg chg="add del mod">
          <ac:chgData name="design studio moara" userId="bb76c698d5ed7a70" providerId="LiveId" clId="{5D035FE9-61B1-4071-829D-01697E5EC078}" dt="2024-01-04T03:06:50.985" v="7617" actId="478"/>
          <ac:graphicFrameMkLst>
            <pc:docMk/>
            <pc:sldMk cId="1937911148" sldId="343"/>
            <ac:graphicFrameMk id="93" creationId="{08D03765-5738-379B-3A72-59CA13B21D08}"/>
          </ac:graphicFrameMkLst>
        </pc:graphicFrameChg>
        <pc:picChg chg="mod">
          <ac:chgData name="design studio moara" userId="bb76c698d5ed7a70" providerId="LiveId" clId="{5D035FE9-61B1-4071-829D-01697E5EC078}" dt="2024-01-04T03:03:08.765" v="7563"/>
          <ac:picMkLst>
            <pc:docMk/>
            <pc:sldMk cId="1937911148" sldId="343"/>
            <ac:picMk id="62" creationId="{8FF4A55E-10AE-9AF0-6345-D33AB12139B6}"/>
          </ac:picMkLst>
        </pc:picChg>
        <pc:picChg chg="add mod">
          <ac:chgData name="design studio moara" userId="bb76c698d5ed7a70" providerId="LiveId" clId="{5D035FE9-61B1-4071-829D-01697E5EC078}" dt="2024-01-04T03:03:59.764" v="7564" actId="164"/>
          <ac:picMkLst>
            <pc:docMk/>
            <pc:sldMk cId="1937911148" sldId="343"/>
            <ac:picMk id="73" creationId="{4F870B0D-33A2-6C47-D516-273FAA31CC9C}"/>
          </ac:picMkLst>
        </pc:picChg>
        <pc:picChg chg="add mod">
          <ac:chgData name="design studio moara" userId="bb76c698d5ed7a70" providerId="LiveId" clId="{5D035FE9-61B1-4071-829D-01697E5EC078}" dt="2024-01-04T03:03:59.764" v="7564" actId="164"/>
          <ac:picMkLst>
            <pc:docMk/>
            <pc:sldMk cId="1937911148" sldId="343"/>
            <ac:picMk id="74" creationId="{D74D9009-80FD-E83D-32B3-96E1D53DC492}"/>
          </ac:picMkLst>
        </pc:picChg>
      </pc:sldChg>
      <pc:sldChg chg="addSp delSp modSp add mod modClrScheme chgLayout">
        <pc:chgData name="design studio moara" userId="bb76c698d5ed7a70" providerId="LiveId" clId="{5D035FE9-61B1-4071-829D-01697E5EC078}" dt="2024-01-08T01:08:34.036" v="13608"/>
        <pc:sldMkLst>
          <pc:docMk/>
          <pc:sldMk cId="1620534360" sldId="344"/>
        </pc:sldMkLst>
        <pc:spChg chg="add mod">
          <ac:chgData name="design studio moara" userId="bb76c698d5ed7a70" providerId="LiveId" clId="{5D035FE9-61B1-4071-829D-01697E5EC078}" dt="2024-01-08T01:08:34.036" v="13608"/>
          <ac:spMkLst>
            <pc:docMk/>
            <pc:sldMk cId="1620534360" sldId="344"/>
            <ac:spMk id="2" creationId="{20F24D6C-0017-D615-A597-D0C10B91714E}"/>
          </ac:spMkLst>
        </pc:spChg>
        <pc:spChg chg="add del mod">
          <ac:chgData name="design studio moara" userId="bb76c698d5ed7a70" providerId="LiveId" clId="{5D035FE9-61B1-4071-829D-01697E5EC078}" dt="2024-01-04T07:12:11.849" v="11513" actId="478"/>
          <ac:spMkLst>
            <pc:docMk/>
            <pc:sldMk cId="1620534360" sldId="344"/>
            <ac:spMk id="2" creationId="{BA46340B-BC8F-EF4D-95DF-53F77F3C0DDB}"/>
          </ac:spMkLst>
        </pc:spChg>
        <pc:spChg chg="add del mod">
          <ac:chgData name="design studio moara" userId="bb76c698d5ed7a70" providerId="LiveId" clId="{5D035FE9-61B1-4071-829D-01697E5EC078}" dt="2024-01-04T07:12:11.849" v="11513" actId="478"/>
          <ac:spMkLst>
            <pc:docMk/>
            <pc:sldMk cId="1620534360" sldId="344"/>
            <ac:spMk id="3" creationId="{C524E2B4-897C-5AF3-F403-8DD20970291B}"/>
          </ac:spMkLst>
        </pc:spChg>
        <pc:spChg chg="add mod">
          <ac:chgData name="design studio moara" userId="bb76c698d5ed7a70" providerId="LiveId" clId="{5D035FE9-61B1-4071-829D-01697E5EC078}" dt="2024-01-04T03:14:41.873" v="7915" actId="164"/>
          <ac:spMkLst>
            <pc:docMk/>
            <pc:sldMk cId="1620534360" sldId="344"/>
            <ac:spMk id="4" creationId="{DB8D7D0E-8C01-9D37-9695-A90DFB50F868}"/>
          </ac:spMkLst>
        </pc:spChg>
        <pc:spChg chg="del mod">
          <ac:chgData name="design studio moara" userId="bb76c698d5ed7a70" providerId="LiveId" clId="{5D035FE9-61B1-4071-829D-01697E5EC078}" dt="2024-01-04T07:12:14.017" v="11514" actId="478"/>
          <ac:spMkLst>
            <pc:docMk/>
            <pc:sldMk cId="1620534360" sldId="344"/>
            <ac:spMk id="8" creationId="{A0F15E73-697B-4BC5-2F66-E25591A842D9}"/>
          </ac:spMkLst>
        </pc:spChg>
        <pc:spChg chg="mod topLvl">
          <ac:chgData name="design studio moara" userId="bb76c698d5ed7a70" providerId="LiveId" clId="{5D035FE9-61B1-4071-829D-01697E5EC078}" dt="2024-01-04T03:16:25.910" v="7952" actId="12789"/>
          <ac:spMkLst>
            <pc:docMk/>
            <pc:sldMk cId="1620534360" sldId="344"/>
            <ac:spMk id="14" creationId="{4A68A9BF-4F71-3734-AD58-2894B001EDD0}"/>
          </ac:spMkLst>
        </pc:spChg>
        <pc:spChg chg="mod">
          <ac:chgData name="design studio moara" userId="bb76c698d5ed7a70" providerId="LiveId" clId="{5D035FE9-61B1-4071-829D-01697E5EC078}" dt="2024-01-04T03:16:03.718" v="7948" actId="14100"/>
          <ac:spMkLst>
            <pc:docMk/>
            <pc:sldMk cId="1620534360" sldId="344"/>
            <ac:spMk id="16" creationId="{DF840FA4-06F1-1C20-165B-48DDF43B1801}"/>
          </ac:spMkLst>
        </pc:spChg>
        <pc:spChg chg="mod">
          <ac:chgData name="design studio moara" userId="bb76c698d5ed7a70" providerId="LiveId" clId="{5D035FE9-61B1-4071-829D-01697E5EC078}" dt="2024-01-04T03:15:09.192" v="7923" actId="165"/>
          <ac:spMkLst>
            <pc:docMk/>
            <pc:sldMk cId="1620534360" sldId="344"/>
            <ac:spMk id="17" creationId="{1EF79EF4-98EE-25C1-3B49-4768E92A9F31}"/>
          </ac:spMkLst>
        </pc:spChg>
        <pc:spChg chg="mod">
          <ac:chgData name="design studio moara" userId="bb76c698d5ed7a70" providerId="LiveId" clId="{5D035FE9-61B1-4071-829D-01697E5EC078}" dt="2024-01-04T03:15:09.192" v="7923" actId="165"/>
          <ac:spMkLst>
            <pc:docMk/>
            <pc:sldMk cId="1620534360" sldId="344"/>
            <ac:spMk id="18" creationId="{44E9B0F2-595F-0B3E-40D0-23F9628B451E}"/>
          </ac:spMkLst>
        </pc:spChg>
        <pc:spChg chg="mod">
          <ac:chgData name="design studio moara" userId="bb76c698d5ed7a70" providerId="LiveId" clId="{5D035FE9-61B1-4071-829D-01697E5EC078}" dt="2024-01-04T03:15:09.192" v="7923" actId="165"/>
          <ac:spMkLst>
            <pc:docMk/>
            <pc:sldMk cId="1620534360" sldId="344"/>
            <ac:spMk id="19" creationId="{2FFB35D4-1755-9A91-AE0B-5FE115653DF1}"/>
          </ac:spMkLst>
        </pc:spChg>
        <pc:spChg chg="mod topLvl">
          <ac:chgData name="design studio moara" userId="bb76c698d5ed7a70" providerId="LiveId" clId="{5D035FE9-61B1-4071-829D-01697E5EC078}" dt="2024-01-04T03:16:32.087" v="7954" actId="12789"/>
          <ac:spMkLst>
            <pc:docMk/>
            <pc:sldMk cId="1620534360" sldId="344"/>
            <ac:spMk id="23" creationId="{2E9AEDB4-6046-2FC1-AF9E-3EF074AC9215}"/>
          </ac:spMkLst>
        </pc:spChg>
        <pc:spChg chg="mod">
          <ac:chgData name="design studio moara" userId="bb76c698d5ed7a70" providerId="LiveId" clId="{5D035FE9-61B1-4071-829D-01697E5EC078}" dt="2024-01-04T03:16:07.749" v="7949" actId="14100"/>
          <ac:spMkLst>
            <pc:docMk/>
            <pc:sldMk cId="1620534360" sldId="344"/>
            <ac:spMk id="25" creationId="{BBA2D5B4-ED72-2441-A59C-5131721F3DAD}"/>
          </ac:spMkLst>
        </pc:spChg>
        <pc:spChg chg="mod">
          <ac:chgData name="design studio moara" userId="bb76c698d5ed7a70" providerId="LiveId" clId="{5D035FE9-61B1-4071-829D-01697E5EC078}" dt="2024-01-04T03:15:09.192" v="7923" actId="165"/>
          <ac:spMkLst>
            <pc:docMk/>
            <pc:sldMk cId="1620534360" sldId="344"/>
            <ac:spMk id="26" creationId="{C71AB038-E6B2-A17B-AE4B-B2D547D5065F}"/>
          </ac:spMkLst>
        </pc:spChg>
        <pc:spChg chg="mod">
          <ac:chgData name="design studio moara" userId="bb76c698d5ed7a70" providerId="LiveId" clId="{5D035FE9-61B1-4071-829D-01697E5EC078}" dt="2024-01-04T03:15:09.192" v="7923" actId="165"/>
          <ac:spMkLst>
            <pc:docMk/>
            <pc:sldMk cId="1620534360" sldId="344"/>
            <ac:spMk id="27" creationId="{4D5AC9B6-AF95-453F-230D-CF0ED8BB9597}"/>
          </ac:spMkLst>
        </pc:spChg>
        <pc:spChg chg="mod">
          <ac:chgData name="design studio moara" userId="bb76c698d5ed7a70" providerId="LiveId" clId="{5D035FE9-61B1-4071-829D-01697E5EC078}" dt="2024-01-04T03:15:09.192" v="7923" actId="165"/>
          <ac:spMkLst>
            <pc:docMk/>
            <pc:sldMk cId="1620534360" sldId="344"/>
            <ac:spMk id="28" creationId="{3BD4E78A-445A-3238-EE63-261322FECB42}"/>
          </ac:spMkLst>
        </pc:spChg>
        <pc:spChg chg="mod topLvl">
          <ac:chgData name="design studio moara" userId="bb76c698d5ed7a70" providerId="LiveId" clId="{5D035FE9-61B1-4071-829D-01697E5EC078}" dt="2024-01-04T03:16:39.492" v="7956" actId="12789"/>
          <ac:spMkLst>
            <pc:docMk/>
            <pc:sldMk cId="1620534360" sldId="344"/>
            <ac:spMk id="32" creationId="{4E5982BC-5858-088E-6D03-36D9C6737480}"/>
          </ac:spMkLst>
        </pc:spChg>
        <pc:spChg chg="mod">
          <ac:chgData name="design studio moara" userId="bb76c698d5ed7a70" providerId="LiveId" clId="{5D035FE9-61B1-4071-829D-01697E5EC078}" dt="2024-01-04T03:16:14.392" v="7950" actId="14100"/>
          <ac:spMkLst>
            <pc:docMk/>
            <pc:sldMk cId="1620534360" sldId="344"/>
            <ac:spMk id="34" creationId="{91D83145-3461-138E-76E4-8DA550E6767E}"/>
          </ac:spMkLst>
        </pc:spChg>
        <pc:spChg chg="mod">
          <ac:chgData name="design studio moara" userId="bb76c698d5ed7a70" providerId="LiveId" clId="{5D035FE9-61B1-4071-829D-01697E5EC078}" dt="2024-01-04T03:15:09.192" v="7923" actId="165"/>
          <ac:spMkLst>
            <pc:docMk/>
            <pc:sldMk cId="1620534360" sldId="344"/>
            <ac:spMk id="35" creationId="{95BE7FDB-1513-1CFC-CF8E-A791459DBD2B}"/>
          </ac:spMkLst>
        </pc:spChg>
        <pc:spChg chg="mod">
          <ac:chgData name="design studio moara" userId="bb76c698d5ed7a70" providerId="LiveId" clId="{5D035FE9-61B1-4071-829D-01697E5EC078}" dt="2024-01-04T03:15:09.192" v="7923" actId="165"/>
          <ac:spMkLst>
            <pc:docMk/>
            <pc:sldMk cId="1620534360" sldId="344"/>
            <ac:spMk id="36" creationId="{10EF401B-17A7-C35F-34F2-A9041574D9D5}"/>
          </ac:spMkLst>
        </pc:spChg>
        <pc:spChg chg="mod">
          <ac:chgData name="design studio moara" userId="bb76c698d5ed7a70" providerId="LiveId" clId="{5D035FE9-61B1-4071-829D-01697E5EC078}" dt="2024-01-04T03:15:09.192" v="7923" actId="165"/>
          <ac:spMkLst>
            <pc:docMk/>
            <pc:sldMk cId="1620534360" sldId="344"/>
            <ac:spMk id="37" creationId="{0882D5A3-12B4-6515-FB84-F835E642C74F}"/>
          </ac:spMkLst>
        </pc:spChg>
        <pc:spChg chg="add mod">
          <ac:chgData name="design studio moara" userId="bb76c698d5ed7a70" providerId="LiveId" clId="{5D035FE9-61B1-4071-829D-01697E5EC078}" dt="2024-01-04T03:26:16.831" v="8107" actId="20577"/>
          <ac:spMkLst>
            <pc:docMk/>
            <pc:sldMk cId="1620534360" sldId="344"/>
            <ac:spMk id="38" creationId="{A8F9AA5D-9D9D-38F2-81C9-0CC5250006AD}"/>
          </ac:spMkLst>
        </pc:spChg>
        <pc:spChg chg="add del mod">
          <ac:chgData name="design studio moara" userId="bb76c698d5ed7a70" providerId="LiveId" clId="{5D035FE9-61B1-4071-829D-01697E5EC078}" dt="2024-01-04T05:32:18.949" v="9022"/>
          <ac:spMkLst>
            <pc:docMk/>
            <pc:sldMk cId="1620534360" sldId="344"/>
            <ac:spMk id="39" creationId="{1C63775F-06C2-FAAE-B05E-8190374B4D7C}"/>
          </ac:spMkLst>
        </pc:spChg>
        <pc:spChg chg="add del mod">
          <ac:chgData name="design studio moara" userId="bb76c698d5ed7a70" providerId="LiveId" clId="{5D035FE9-61B1-4071-829D-01697E5EC078}" dt="2024-01-04T05:32:18.949" v="9022"/>
          <ac:spMkLst>
            <pc:docMk/>
            <pc:sldMk cId="1620534360" sldId="344"/>
            <ac:spMk id="40" creationId="{894FF7B8-F2D8-409F-F195-59C95B70D007}"/>
          </ac:spMkLst>
        </pc:spChg>
        <pc:spChg chg="add del mod">
          <ac:chgData name="design studio moara" userId="bb76c698d5ed7a70" providerId="LiveId" clId="{5D035FE9-61B1-4071-829D-01697E5EC078}" dt="2024-01-04T05:32:22.558" v="9024" actId="478"/>
          <ac:spMkLst>
            <pc:docMk/>
            <pc:sldMk cId="1620534360" sldId="344"/>
            <ac:spMk id="41" creationId="{BA1F4741-F6F7-021C-FB3A-296527C59E8A}"/>
          </ac:spMkLst>
        </pc:spChg>
        <pc:spChg chg="add del mod">
          <ac:chgData name="design studio moara" userId="bb76c698d5ed7a70" providerId="LiveId" clId="{5D035FE9-61B1-4071-829D-01697E5EC078}" dt="2024-01-04T05:32:32.801" v="9028" actId="478"/>
          <ac:spMkLst>
            <pc:docMk/>
            <pc:sldMk cId="1620534360" sldId="344"/>
            <ac:spMk id="42" creationId="{39DC5E3F-E76B-0F2A-7DE6-20087265F81C}"/>
          </ac:spMkLst>
        </pc:spChg>
        <pc:spChg chg="add mod">
          <ac:chgData name="design studio moara" userId="bb76c698d5ed7a70" providerId="LiveId" clId="{5D035FE9-61B1-4071-829D-01697E5EC078}" dt="2024-01-05T01:21:52.617" v="13597" actId="113"/>
          <ac:spMkLst>
            <pc:docMk/>
            <pc:sldMk cId="1620534360" sldId="344"/>
            <ac:spMk id="43" creationId="{571BF1C0-8184-9E8C-84BD-6245C5BECC82}"/>
          </ac:spMkLst>
        </pc:spChg>
        <pc:spChg chg="add mod">
          <ac:chgData name="design studio moara" userId="bb76c698d5ed7a70" providerId="LiveId" clId="{5D035FE9-61B1-4071-829D-01697E5EC078}" dt="2024-01-04T07:12:14.967" v="11515"/>
          <ac:spMkLst>
            <pc:docMk/>
            <pc:sldMk cId="1620534360" sldId="344"/>
            <ac:spMk id="44" creationId="{99EE8B43-824E-5515-43A2-D34CD3BA5F5F}"/>
          </ac:spMkLst>
        </pc:spChg>
        <pc:spChg chg="add del mod ord">
          <ac:chgData name="design studio moara" userId="bb76c698d5ed7a70" providerId="LiveId" clId="{5D035FE9-61B1-4071-829D-01697E5EC078}" dt="2024-01-04T07:12:49.991" v="11522"/>
          <ac:spMkLst>
            <pc:docMk/>
            <pc:sldMk cId="1620534360" sldId="344"/>
            <ac:spMk id="45" creationId="{5F8E78B1-D3CB-8505-ADF5-B0A62A4FB4B5}"/>
          </ac:spMkLst>
        </pc:spChg>
        <pc:spChg chg="add mod">
          <ac:chgData name="design studio moara" userId="bb76c698d5ed7a70" providerId="LiveId" clId="{5D035FE9-61B1-4071-829D-01697E5EC078}" dt="2024-01-04T07:13:46.828" v="11551"/>
          <ac:spMkLst>
            <pc:docMk/>
            <pc:sldMk cId="1620534360" sldId="344"/>
            <ac:spMk id="48" creationId="{2F4C3860-A093-30D0-3465-F4DA5484BAB3}"/>
          </ac:spMkLst>
        </pc:spChg>
        <pc:spChg chg="add mod">
          <ac:chgData name="design studio moara" userId="bb76c698d5ed7a70" providerId="LiveId" clId="{5D035FE9-61B1-4071-829D-01697E5EC078}" dt="2024-01-04T07:13:46.828" v="11551"/>
          <ac:spMkLst>
            <pc:docMk/>
            <pc:sldMk cId="1620534360" sldId="344"/>
            <ac:spMk id="49" creationId="{4245F959-8074-5E94-9413-C840A8A75571}"/>
          </ac:spMkLst>
        </pc:spChg>
        <pc:spChg chg="add del mod">
          <ac:chgData name="design studio moara" userId="bb76c698d5ed7a70" providerId="LiveId" clId="{5D035FE9-61B1-4071-829D-01697E5EC078}" dt="2024-01-04T07:20:44.311" v="11829" actId="478"/>
          <ac:spMkLst>
            <pc:docMk/>
            <pc:sldMk cId="1620534360" sldId="344"/>
            <ac:spMk id="51" creationId="{421663E7-5E5F-487D-FA83-04AC7AA9148F}"/>
          </ac:spMkLst>
        </pc:spChg>
        <pc:spChg chg="del mod">
          <ac:chgData name="design studio moara" userId="bb76c698d5ed7a70" providerId="LiveId" clId="{5D035FE9-61B1-4071-829D-01697E5EC078}" dt="2024-01-04T07:12:21.357" v="11518" actId="478"/>
          <ac:spMkLst>
            <pc:docMk/>
            <pc:sldMk cId="1620534360" sldId="344"/>
            <ac:spMk id="76" creationId="{C0E6157E-8EDC-C18E-C239-EEDAA230BC6D}"/>
          </ac:spMkLst>
        </pc:spChg>
        <pc:spChg chg="mod">
          <ac:chgData name="design studio moara" userId="bb76c698d5ed7a70" providerId="LiveId" clId="{5D035FE9-61B1-4071-829D-01697E5EC078}" dt="2024-01-04T03:15:47.693" v="7942" actId="1076"/>
          <ac:spMkLst>
            <pc:docMk/>
            <pc:sldMk cId="1620534360" sldId="344"/>
            <ac:spMk id="95" creationId="{2460115B-E55C-A15B-DC8D-58B9698F658A}"/>
          </ac:spMkLst>
        </pc:spChg>
        <pc:spChg chg="mod">
          <ac:chgData name="design studio moara" userId="bb76c698d5ed7a70" providerId="LiveId" clId="{5D035FE9-61B1-4071-829D-01697E5EC078}" dt="2024-01-04T03:12:47.931" v="7878" actId="165"/>
          <ac:spMkLst>
            <pc:docMk/>
            <pc:sldMk cId="1620534360" sldId="344"/>
            <ac:spMk id="99" creationId="{A296092F-19CE-FC78-8DBE-684F37807BE6}"/>
          </ac:spMkLst>
        </pc:spChg>
        <pc:spChg chg="mod">
          <ac:chgData name="design studio moara" userId="bb76c698d5ed7a70" providerId="LiveId" clId="{5D035FE9-61B1-4071-829D-01697E5EC078}" dt="2024-01-04T03:12:47.931" v="7878" actId="165"/>
          <ac:spMkLst>
            <pc:docMk/>
            <pc:sldMk cId="1620534360" sldId="344"/>
            <ac:spMk id="100" creationId="{6B689BA0-8EB3-B807-F5CB-3E8AFFE32772}"/>
          </ac:spMkLst>
        </pc:spChg>
        <pc:spChg chg="mod">
          <ac:chgData name="design studio moara" userId="bb76c698d5ed7a70" providerId="LiveId" clId="{5D035FE9-61B1-4071-829D-01697E5EC078}" dt="2024-01-04T03:12:47.931" v="7878" actId="165"/>
          <ac:spMkLst>
            <pc:docMk/>
            <pc:sldMk cId="1620534360" sldId="344"/>
            <ac:spMk id="106" creationId="{0F83910F-EA1B-4D77-96BB-CBC9EF8FA52A}"/>
          </ac:spMkLst>
        </pc:spChg>
        <pc:spChg chg="mod">
          <ac:chgData name="design studio moara" userId="bb76c698d5ed7a70" providerId="LiveId" clId="{5D035FE9-61B1-4071-829D-01697E5EC078}" dt="2024-01-04T03:12:47.931" v="7878" actId="165"/>
          <ac:spMkLst>
            <pc:docMk/>
            <pc:sldMk cId="1620534360" sldId="344"/>
            <ac:spMk id="108" creationId="{3E876E86-7277-8FEC-B411-64F9BCC766B6}"/>
          </ac:spMkLst>
        </pc:spChg>
        <pc:grpChg chg="add mod">
          <ac:chgData name="design studio moara" userId="bb76c698d5ed7a70" providerId="LiveId" clId="{5D035FE9-61B1-4071-829D-01697E5EC078}" dt="2024-01-04T03:14:54.866" v="7920" actId="12789"/>
          <ac:grpSpMkLst>
            <pc:docMk/>
            <pc:sldMk cId="1620534360" sldId="344"/>
            <ac:grpSpMk id="10" creationId="{F97FBB41-F301-5771-4CB2-00951C38DCF6}"/>
          </ac:grpSpMkLst>
        </pc:grpChg>
        <pc:grpChg chg="add del mod">
          <ac:chgData name="design studio moara" userId="bb76c698d5ed7a70" providerId="LiveId" clId="{5D035FE9-61B1-4071-829D-01697E5EC078}" dt="2024-01-04T03:15:09.192" v="7923" actId="165"/>
          <ac:grpSpMkLst>
            <pc:docMk/>
            <pc:sldMk cId="1620534360" sldId="344"/>
            <ac:grpSpMk id="11" creationId="{117DEEB3-2AC0-4AA9-49BB-408BA42A5B78}"/>
          </ac:grpSpMkLst>
        </pc:grpChg>
        <pc:grpChg chg="mod topLvl">
          <ac:chgData name="design studio moara" userId="bb76c698d5ed7a70" providerId="LiveId" clId="{5D035FE9-61B1-4071-829D-01697E5EC078}" dt="2024-01-04T03:15:09.192" v="7923" actId="165"/>
          <ac:grpSpMkLst>
            <pc:docMk/>
            <pc:sldMk cId="1620534360" sldId="344"/>
            <ac:grpSpMk id="12" creationId="{EEF298ED-A16D-9BDE-8003-64F6FB887013}"/>
          </ac:grpSpMkLst>
        </pc:grpChg>
        <pc:grpChg chg="mod topLvl">
          <ac:chgData name="design studio moara" userId="bb76c698d5ed7a70" providerId="LiveId" clId="{5D035FE9-61B1-4071-829D-01697E5EC078}" dt="2024-01-04T03:15:09.192" v="7923" actId="165"/>
          <ac:grpSpMkLst>
            <pc:docMk/>
            <pc:sldMk cId="1620534360" sldId="344"/>
            <ac:grpSpMk id="13" creationId="{B6068937-9CC6-15BB-0818-3FEDFAA90A68}"/>
          </ac:grpSpMkLst>
        </pc:grpChg>
        <pc:grpChg chg="add del mod">
          <ac:chgData name="design studio moara" userId="bb76c698d5ed7a70" providerId="LiveId" clId="{5D035FE9-61B1-4071-829D-01697E5EC078}" dt="2024-01-04T03:15:09.192" v="7923" actId="165"/>
          <ac:grpSpMkLst>
            <pc:docMk/>
            <pc:sldMk cId="1620534360" sldId="344"/>
            <ac:grpSpMk id="20" creationId="{25DEA659-15EB-EE48-1812-C3D520637AE6}"/>
          </ac:grpSpMkLst>
        </pc:grpChg>
        <pc:grpChg chg="mod topLvl">
          <ac:chgData name="design studio moara" userId="bb76c698d5ed7a70" providerId="LiveId" clId="{5D035FE9-61B1-4071-829D-01697E5EC078}" dt="2024-01-04T03:15:09.192" v="7923" actId="165"/>
          <ac:grpSpMkLst>
            <pc:docMk/>
            <pc:sldMk cId="1620534360" sldId="344"/>
            <ac:grpSpMk id="21" creationId="{71C5ED71-FB1A-8808-D197-B6B545F96140}"/>
          </ac:grpSpMkLst>
        </pc:grpChg>
        <pc:grpChg chg="mod topLvl">
          <ac:chgData name="design studio moara" userId="bb76c698d5ed7a70" providerId="LiveId" clId="{5D035FE9-61B1-4071-829D-01697E5EC078}" dt="2024-01-04T03:15:09.192" v="7923" actId="165"/>
          <ac:grpSpMkLst>
            <pc:docMk/>
            <pc:sldMk cId="1620534360" sldId="344"/>
            <ac:grpSpMk id="22" creationId="{4AE02178-8D3E-141F-A9BE-1D87EBE9A08D}"/>
          </ac:grpSpMkLst>
        </pc:grpChg>
        <pc:grpChg chg="add del mod">
          <ac:chgData name="design studio moara" userId="bb76c698d5ed7a70" providerId="LiveId" clId="{5D035FE9-61B1-4071-829D-01697E5EC078}" dt="2024-01-04T03:15:09.192" v="7923" actId="165"/>
          <ac:grpSpMkLst>
            <pc:docMk/>
            <pc:sldMk cId="1620534360" sldId="344"/>
            <ac:grpSpMk id="29" creationId="{82E67CBF-474A-8A81-A419-67B275D624BF}"/>
          </ac:grpSpMkLst>
        </pc:grpChg>
        <pc:grpChg chg="mod topLvl">
          <ac:chgData name="design studio moara" userId="bb76c698d5ed7a70" providerId="LiveId" clId="{5D035FE9-61B1-4071-829D-01697E5EC078}" dt="2024-01-04T03:15:09.192" v="7923" actId="165"/>
          <ac:grpSpMkLst>
            <pc:docMk/>
            <pc:sldMk cId="1620534360" sldId="344"/>
            <ac:grpSpMk id="30" creationId="{711D7C4C-65ED-0251-EF70-EC96CB08F5D8}"/>
          </ac:grpSpMkLst>
        </pc:grpChg>
        <pc:grpChg chg="mod topLvl">
          <ac:chgData name="design studio moara" userId="bb76c698d5ed7a70" providerId="LiveId" clId="{5D035FE9-61B1-4071-829D-01697E5EC078}" dt="2024-01-04T03:15:09.192" v="7923" actId="165"/>
          <ac:grpSpMkLst>
            <pc:docMk/>
            <pc:sldMk cId="1620534360" sldId="344"/>
            <ac:grpSpMk id="31" creationId="{D5FDB7EC-E49D-A123-A87D-E08837FE9D83}"/>
          </ac:grpSpMkLst>
        </pc:grpChg>
        <pc:grpChg chg="del">
          <ac:chgData name="design studio moara" userId="bb76c698d5ed7a70" providerId="LiveId" clId="{5D035FE9-61B1-4071-829D-01697E5EC078}" dt="2024-01-04T03:10:38.057" v="7723" actId="478"/>
          <ac:grpSpMkLst>
            <pc:docMk/>
            <pc:sldMk cId="1620534360" sldId="344"/>
            <ac:grpSpMk id="77" creationId="{5BED5C00-258F-19AD-7E0C-79E1AE976B31}"/>
          </ac:grpSpMkLst>
        </pc:grpChg>
        <pc:grpChg chg="del">
          <ac:chgData name="design studio moara" userId="bb76c698d5ed7a70" providerId="LiveId" clId="{5D035FE9-61B1-4071-829D-01697E5EC078}" dt="2024-01-04T03:10:38.057" v="7723" actId="478"/>
          <ac:grpSpMkLst>
            <pc:docMk/>
            <pc:sldMk cId="1620534360" sldId="344"/>
            <ac:grpSpMk id="87" creationId="{D1FC2DDC-1B5B-E88B-E10F-E20E8528A50A}"/>
          </ac:grpSpMkLst>
        </pc:grpChg>
        <pc:grpChg chg="mod topLvl">
          <ac:chgData name="design studio moara" userId="bb76c698d5ed7a70" providerId="LiveId" clId="{5D035FE9-61B1-4071-829D-01697E5EC078}" dt="2024-01-04T03:14:41.873" v="7915" actId="164"/>
          <ac:grpSpMkLst>
            <pc:docMk/>
            <pc:sldMk cId="1620534360" sldId="344"/>
            <ac:grpSpMk id="101" creationId="{AA133FF9-FA52-BF18-FC04-D2B48D3EA0E7}"/>
          </ac:grpSpMkLst>
        </pc:grpChg>
        <pc:grpChg chg="mod topLvl">
          <ac:chgData name="design studio moara" userId="bb76c698d5ed7a70" providerId="LiveId" clId="{5D035FE9-61B1-4071-829D-01697E5EC078}" dt="2024-01-04T03:14:41.873" v="7915" actId="164"/>
          <ac:grpSpMkLst>
            <pc:docMk/>
            <pc:sldMk cId="1620534360" sldId="344"/>
            <ac:grpSpMk id="103" creationId="{6D3589BF-EFE9-29A6-FD04-34E829783A9C}"/>
          </ac:grpSpMkLst>
        </pc:grpChg>
        <pc:grpChg chg="del mod">
          <ac:chgData name="design studio moara" userId="bb76c698d5ed7a70" providerId="LiveId" clId="{5D035FE9-61B1-4071-829D-01697E5EC078}" dt="2024-01-04T03:12:47.931" v="7878" actId="165"/>
          <ac:grpSpMkLst>
            <pc:docMk/>
            <pc:sldMk cId="1620534360" sldId="344"/>
            <ac:grpSpMk id="109" creationId="{C268E6A1-3FD7-5383-2D1A-92501996B705}"/>
          </ac:grpSpMkLst>
        </pc:grpChg>
        <pc:grpChg chg="del">
          <ac:chgData name="design studio moara" userId="bb76c698d5ed7a70" providerId="LiveId" clId="{5D035FE9-61B1-4071-829D-01697E5EC078}" dt="2024-01-04T03:12:35.638" v="7875" actId="478"/>
          <ac:grpSpMkLst>
            <pc:docMk/>
            <pc:sldMk cId="1620534360" sldId="344"/>
            <ac:grpSpMk id="110" creationId="{1E5A8C23-78E6-8111-4067-FA8F72B20F36}"/>
          </ac:grpSpMkLst>
        </pc:grpChg>
        <pc:grpChg chg="del">
          <ac:chgData name="design studio moara" userId="bb76c698d5ed7a70" providerId="LiveId" clId="{5D035FE9-61B1-4071-829D-01697E5EC078}" dt="2024-01-04T03:12:35.638" v="7875" actId="478"/>
          <ac:grpSpMkLst>
            <pc:docMk/>
            <pc:sldMk cId="1620534360" sldId="344"/>
            <ac:grpSpMk id="117" creationId="{DCC15CE1-B40D-6C92-48BE-7B7F43DEAA12}"/>
          </ac:grpSpMkLst>
        </pc:grpChg>
        <pc:grpChg chg="del">
          <ac:chgData name="design studio moara" userId="bb76c698d5ed7a70" providerId="LiveId" clId="{5D035FE9-61B1-4071-829D-01697E5EC078}" dt="2024-01-04T03:12:35.638" v="7875" actId="478"/>
          <ac:grpSpMkLst>
            <pc:docMk/>
            <pc:sldMk cId="1620534360" sldId="344"/>
            <ac:grpSpMk id="124" creationId="{822377E2-3AFA-6E0D-E53C-F5C929BDCEBF}"/>
          </ac:grpSpMkLst>
        </pc:grpChg>
        <pc:picChg chg="add mod ord">
          <ac:chgData name="design studio moara" userId="bb76c698d5ed7a70" providerId="LiveId" clId="{5D035FE9-61B1-4071-829D-01697E5EC078}" dt="2024-01-04T03:16:25.910" v="7952" actId="12789"/>
          <ac:picMkLst>
            <pc:docMk/>
            <pc:sldMk cId="1620534360" sldId="344"/>
            <ac:picMk id="5" creationId="{A88EF485-63D8-1D32-FF0B-F2CDDDC1D772}"/>
          </ac:picMkLst>
        </pc:picChg>
        <pc:picChg chg="add mod ord">
          <ac:chgData name="design studio moara" userId="bb76c698d5ed7a70" providerId="LiveId" clId="{5D035FE9-61B1-4071-829D-01697E5EC078}" dt="2024-01-04T03:16:32.087" v="7954" actId="12789"/>
          <ac:picMkLst>
            <pc:docMk/>
            <pc:sldMk cId="1620534360" sldId="344"/>
            <ac:picMk id="6" creationId="{ADDF1C54-FC22-E506-7C67-57DDB308FC9B}"/>
          </ac:picMkLst>
        </pc:picChg>
        <pc:picChg chg="add mod ord">
          <ac:chgData name="design studio moara" userId="bb76c698d5ed7a70" providerId="LiveId" clId="{5D035FE9-61B1-4071-829D-01697E5EC078}" dt="2024-01-04T03:16:39.492" v="7956" actId="12789"/>
          <ac:picMkLst>
            <pc:docMk/>
            <pc:sldMk cId="1620534360" sldId="344"/>
            <ac:picMk id="7" creationId="{325FFE50-E846-FC22-4641-005F1CA98053}"/>
          </ac:picMkLst>
        </pc:picChg>
        <pc:picChg chg="add mod">
          <ac:chgData name="design studio moara" userId="bb76c698d5ed7a70" providerId="LiveId" clId="{5D035FE9-61B1-4071-829D-01697E5EC078}" dt="2024-01-04T03:14:41.873" v="7915" actId="164"/>
          <ac:picMkLst>
            <pc:docMk/>
            <pc:sldMk cId="1620534360" sldId="344"/>
            <ac:picMk id="9" creationId="{12E0F2DD-D258-8B69-CFD3-14285EFF13F4}"/>
          </ac:picMkLst>
        </pc:picChg>
        <pc:picChg chg="del mod topLvl">
          <ac:chgData name="design studio moara" userId="bb76c698d5ed7a70" providerId="LiveId" clId="{5D035FE9-61B1-4071-829D-01697E5EC078}" dt="2024-01-04T03:15:15.691" v="7926" actId="478"/>
          <ac:picMkLst>
            <pc:docMk/>
            <pc:sldMk cId="1620534360" sldId="344"/>
            <ac:picMk id="15" creationId="{1ACEE46F-D0F2-10CC-32ED-A9CD3DCE9968}"/>
          </ac:picMkLst>
        </pc:picChg>
        <pc:picChg chg="del mod topLvl">
          <ac:chgData name="design studio moara" userId="bb76c698d5ed7a70" providerId="LiveId" clId="{5D035FE9-61B1-4071-829D-01697E5EC078}" dt="2024-01-04T03:15:11.990" v="7924" actId="478"/>
          <ac:picMkLst>
            <pc:docMk/>
            <pc:sldMk cId="1620534360" sldId="344"/>
            <ac:picMk id="24" creationId="{BCF4B8B2-F409-C3CA-2FD9-9A0061AA3DBA}"/>
          </ac:picMkLst>
        </pc:picChg>
        <pc:picChg chg="del mod topLvl">
          <ac:chgData name="design studio moara" userId="bb76c698d5ed7a70" providerId="LiveId" clId="{5D035FE9-61B1-4071-829D-01697E5EC078}" dt="2024-01-04T03:15:13.195" v="7925" actId="478"/>
          <ac:picMkLst>
            <pc:docMk/>
            <pc:sldMk cId="1620534360" sldId="344"/>
            <ac:picMk id="33" creationId="{117EBA16-1A5C-152F-8D9F-4A04C14DDC3B}"/>
          </ac:picMkLst>
        </pc:picChg>
        <pc:picChg chg="add del mod">
          <ac:chgData name="design studio moara" userId="bb76c698d5ed7a70" providerId="LiveId" clId="{5D035FE9-61B1-4071-829D-01697E5EC078}" dt="2024-01-04T07:20:44.311" v="11829" actId="478"/>
          <ac:picMkLst>
            <pc:docMk/>
            <pc:sldMk cId="1620534360" sldId="344"/>
            <ac:picMk id="47" creationId="{9F545A36-18AE-EF4E-D0C4-F81F3E628DE6}"/>
          </ac:picMkLst>
        </pc:picChg>
      </pc:sldChg>
      <pc:sldChg chg="addSp delSp modSp add mod ord modClrScheme chgLayout">
        <pc:chgData name="design studio moara" userId="bb76c698d5ed7a70" providerId="LiveId" clId="{5D035FE9-61B1-4071-829D-01697E5EC078}" dt="2024-01-08T01:08:31.392" v="13607"/>
        <pc:sldMkLst>
          <pc:docMk/>
          <pc:sldMk cId="1404876448" sldId="345"/>
        </pc:sldMkLst>
        <pc:spChg chg="add mod">
          <ac:chgData name="design studio moara" userId="bb76c698d5ed7a70" providerId="LiveId" clId="{5D035FE9-61B1-4071-829D-01697E5EC078}" dt="2024-01-08T01:08:31.392" v="13607"/>
          <ac:spMkLst>
            <pc:docMk/>
            <pc:sldMk cId="1404876448" sldId="345"/>
            <ac:spMk id="2" creationId="{17570799-F82D-87D2-15EA-9F1C02173054}"/>
          </ac:spMkLst>
        </pc:spChg>
        <pc:spChg chg="del">
          <ac:chgData name="design studio moara" userId="bb76c698d5ed7a70" providerId="LiveId" clId="{5D035FE9-61B1-4071-829D-01697E5EC078}" dt="2024-01-04T07:10:52.031" v="11430" actId="478"/>
          <ac:spMkLst>
            <pc:docMk/>
            <pc:sldMk cId="1404876448" sldId="345"/>
            <ac:spMk id="2" creationId="{BA46340B-BC8F-EF4D-95DF-53F77F3C0DDB}"/>
          </ac:spMkLst>
        </pc:spChg>
        <pc:spChg chg="del">
          <ac:chgData name="design studio moara" userId="bb76c698d5ed7a70" providerId="LiveId" clId="{5D035FE9-61B1-4071-829D-01697E5EC078}" dt="2024-01-04T07:10:52.031" v="11430" actId="478"/>
          <ac:spMkLst>
            <pc:docMk/>
            <pc:sldMk cId="1404876448" sldId="345"/>
            <ac:spMk id="3" creationId="{C524E2B4-897C-5AF3-F403-8DD20970291B}"/>
          </ac:spMkLst>
        </pc:spChg>
        <pc:spChg chg="mod topLvl">
          <ac:chgData name="design studio moara" userId="bb76c698d5ed7a70" providerId="LiveId" clId="{5D035FE9-61B1-4071-829D-01697E5EC078}" dt="2024-01-04T03:27:38.025" v="8137" actId="165"/>
          <ac:spMkLst>
            <pc:docMk/>
            <pc:sldMk cId="1404876448" sldId="345"/>
            <ac:spMk id="4" creationId="{DB8D7D0E-8C01-9D37-9695-A90DFB50F868}"/>
          </ac:spMkLst>
        </pc:spChg>
        <pc:spChg chg="del mod">
          <ac:chgData name="design studio moara" userId="bb76c698d5ed7a70" providerId="LiveId" clId="{5D035FE9-61B1-4071-829D-01697E5EC078}" dt="2024-01-04T07:09:47.620" v="11398" actId="478"/>
          <ac:spMkLst>
            <pc:docMk/>
            <pc:sldMk cId="1404876448" sldId="345"/>
            <ac:spMk id="8" creationId="{A0F15E73-697B-4BC5-2F66-E25591A842D9}"/>
          </ac:spMkLst>
        </pc:spChg>
        <pc:spChg chg="del">
          <ac:chgData name="design studio moara" userId="bb76c698d5ed7a70" providerId="LiveId" clId="{5D035FE9-61B1-4071-829D-01697E5EC078}" dt="2024-01-04T03:21:45.873" v="8038" actId="478"/>
          <ac:spMkLst>
            <pc:docMk/>
            <pc:sldMk cId="1404876448" sldId="345"/>
            <ac:spMk id="14" creationId="{4A68A9BF-4F71-3734-AD58-2894B001EDD0}"/>
          </ac:spMkLst>
        </pc:spChg>
        <pc:spChg chg="del mod topLvl">
          <ac:chgData name="design studio moara" userId="bb76c698d5ed7a70" providerId="LiveId" clId="{5D035FE9-61B1-4071-829D-01697E5EC078}" dt="2024-01-04T03:17:11.503" v="7960" actId="478"/>
          <ac:spMkLst>
            <pc:docMk/>
            <pc:sldMk cId="1404876448" sldId="345"/>
            <ac:spMk id="20" creationId="{33673002-B2A9-5310-30CA-754CDFCEB267}"/>
          </ac:spMkLst>
        </pc:spChg>
        <pc:spChg chg="del">
          <ac:chgData name="design studio moara" userId="bb76c698d5ed7a70" providerId="LiveId" clId="{5D035FE9-61B1-4071-829D-01697E5EC078}" dt="2024-01-04T03:21:48.690" v="8039" actId="478"/>
          <ac:spMkLst>
            <pc:docMk/>
            <pc:sldMk cId="1404876448" sldId="345"/>
            <ac:spMk id="23" creationId="{2E9AEDB4-6046-2FC1-AF9E-3EF074AC9215}"/>
          </ac:spMkLst>
        </pc:spChg>
        <pc:spChg chg="del">
          <ac:chgData name="design studio moara" userId="bb76c698d5ed7a70" providerId="LiveId" clId="{5D035FE9-61B1-4071-829D-01697E5EC078}" dt="2024-01-04T03:21:55.806" v="8042" actId="478"/>
          <ac:spMkLst>
            <pc:docMk/>
            <pc:sldMk cId="1404876448" sldId="345"/>
            <ac:spMk id="32" creationId="{4E5982BC-5858-088E-6D03-36D9C6737480}"/>
          </ac:spMkLst>
        </pc:spChg>
        <pc:spChg chg="mod">
          <ac:chgData name="design studio moara" userId="bb76c698d5ed7a70" providerId="LiveId" clId="{5D035FE9-61B1-4071-829D-01697E5EC078}" dt="2024-01-04T03:27:38.025" v="8137" actId="165"/>
          <ac:spMkLst>
            <pc:docMk/>
            <pc:sldMk cId="1404876448" sldId="345"/>
            <ac:spMk id="43" creationId="{323A24BE-EF93-E3E4-B8CC-68DE19852CDE}"/>
          </ac:spMkLst>
        </pc:spChg>
        <pc:spChg chg="mod">
          <ac:chgData name="design studio moara" userId="bb76c698d5ed7a70" providerId="LiveId" clId="{5D035FE9-61B1-4071-829D-01697E5EC078}" dt="2024-01-04T03:26:34.174" v="8108" actId="165"/>
          <ac:spMkLst>
            <pc:docMk/>
            <pc:sldMk cId="1404876448" sldId="345"/>
            <ac:spMk id="45" creationId="{F35F0305-A457-8BBE-E363-BC353A9C5524}"/>
          </ac:spMkLst>
        </pc:spChg>
        <pc:spChg chg="mod">
          <ac:chgData name="design studio moara" userId="bb76c698d5ed7a70" providerId="LiveId" clId="{5D035FE9-61B1-4071-829D-01697E5EC078}" dt="2024-01-04T08:36:32.871" v="13516"/>
          <ac:spMkLst>
            <pc:docMk/>
            <pc:sldMk cId="1404876448" sldId="345"/>
            <ac:spMk id="46" creationId="{E89D7AA5-219C-1DE6-629D-20EAE10E63D2}"/>
          </ac:spMkLst>
        </pc:spChg>
        <pc:spChg chg="mod">
          <ac:chgData name="design studio moara" userId="bb76c698d5ed7a70" providerId="LiveId" clId="{5D035FE9-61B1-4071-829D-01697E5EC078}" dt="2024-01-04T03:27:38.025" v="8137" actId="165"/>
          <ac:spMkLst>
            <pc:docMk/>
            <pc:sldMk cId="1404876448" sldId="345"/>
            <ac:spMk id="52" creationId="{3DF98356-375C-2B8A-C96E-858D4C3FB129}"/>
          </ac:spMkLst>
        </pc:spChg>
        <pc:spChg chg="mod">
          <ac:chgData name="design studio moara" userId="bb76c698d5ed7a70" providerId="LiveId" clId="{5D035FE9-61B1-4071-829D-01697E5EC078}" dt="2024-01-04T03:26:34.174" v="8108" actId="165"/>
          <ac:spMkLst>
            <pc:docMk/>
            <pc:sldMk cId="1404876448" sldId="345"/>
            <ac:spMk id="54" creationId="{BE7467C7-87DA-F0F3-F79C-AC9550C131B8}"/>
          </ac:spMkLst>
        </pc:spChg>
        <pc:spChg chg="mod">
          <ac:chgData name="design studio moara" userId="bb76c698d5ed7a70" providerId="LiveId" clId="{5D035FE9-61B1-4071-829D-01697E5EC078}" dt="2024-01-04T08:36:36.061" v="13517"/>
          <ac:spMkLst>
            <pc:docMk/>
            <pc:sldMk cId="1404876448" sldId="345"/>
            <ac:spMk id="55" creationId="{12262B6E-540F-2006-30D9-B45EDC5DB5E6}"/>
          </ac:spMkLst>
        </pc:spChg>
        <pc:spChg chg="mod">
          <ac:chgData name="design studio moara" userId="bb76c698d5ed7a70" providerId="LiveId" clId="{5D035FE9-61B1-4071-829D-01697E5EC078}" dt="2024-01-04T03:27:38.025" v="8137" actId="165"/>
          <ac:spMkLst>
            <pc:docMk/>
            <pc:sldMk cId="1404876448" sldId="345"/>
            <ac:spMk id="61" creationId="{2D1D6B6D-BAAB-B252-ABC2-1A7AB05A823D}"/>
          </ac:spMkLst>
        </pc:spChg>
        <pc:spChg chg="mod">
          <ac:chgData name="design studio moara" userId="bb76c698d5ed7a70" providerId="LiveId" clId="{5D035FE9-61B1-4071-829D-01697E5EC078}" dt="2024-01-04T03:26:34.174" v="8108" actId="165"/>
          <ac:spMkLst>
            <pc:docMk/>
            <pc:sldMk cId="1404876448" sldId="345"/>
            <ac:spMk id="63" creationId="{31A22A29-1BE3-4C45-5552-74CBF82148BE}"/>
          </ac:spMkLst>
        </pc:spChg>
        <pc:spChg chg="mod">
          <ac:chgData name="design studio moara" userId="bb76c698d5ed7a70" providerId="LiveId" clId="{5D035FE9-61B1-4071-829D-01697E5EC078}" dt="2024-01-04T08:36:39.017" v="13518"/>
          <ac:spMkLst>
            <pc:docMk/>
            <pc:sldMk cId="1404876448" sldId="345"/>
            <ac:spMk id="64" creationId="{64FFEF83-BBFD-7CAC-4017-2FAF393BC6A8}"/>
          </ac:spMkLst>
        </pc:spChg>
        <pc:spChg chg="add mod topLvl">
          <ac:chgData name="design studio moara" userId="bb76c698d5ed7a70" providerId="LiveId" clId="{5D035FE9-61B1-4071-829D-01697E5EC078}" dt="2024-01-05T01:21:55.799" v="13598" actId="113"/>
          <ac:spMkLst>
            <pc:docMk/>
            <pc:sldMk cId="1404876448" sldId="345"/>
            <ac:spMk id="72" creationId="{C644B392-D2C8-5755-A2AC-F03621A64679}"/>
          </ac:spMkLst>
        </pc:spChg>
        <pc:spChg chg="add mod topLvl">
          <ac:chgData name="design studio moara" userId="bb76c698d5ed7a70" providerId="LiveId" clId="{5D035FE9-61B1-4071-829D-01697E5EC078}" dt="2024-01-04T07:11:07.428" v="11438" actId="552"/>
          <ac:spMkLst>
            <pc:docMk/>
            <pc:sldMk cId="1404876448" sldId="345"/>
            <ac:spMk id="73" creationId="{126DF50A-F0CB-AC03-651D-AA1B7B6A8DF1}"/>
          </ac:spMkLst>
        </pc:spChg>
        <pc:spChg chg="add del mod ord">
          <ac:chgData name="design studio moara" userId="bb76c698d5ed7a70" providerId="LiveId" clId="{5D035FE9-61B1-4071-829D-01697E5EC078}" dt="2024-01-04T07:12:31.547" v="11519"/>
          <ac:spMkLst>
            <pc:docMk/>
            <pc:sldMk cId="1404876448" sldId="345"/>
            <ac:spMk id="75" creationId="{334702CA-9805-D43E-ABEC-670D83E65417}"/>
          </ac:spMkLst>
        </pc:spChg>
        <pc:spChg chg="del ord">
          <ac:chgData name="design studio moara" userId="bb76c698d5ed7a70" providerId="LiveId" clId="{5D035FE9-61B1-4071-829D-01697E5EC078}" dt="2024-01-04T07:10:15.375" v="11419" actId="21"/>
          <ac:spMkLst>
            <pc:docMk/>
            <pc:sldMk cId="1404876448" sldId="345"/>
            <ac:spMk id="76" creationId="{C0E6157E-8EDC-C18E-C239-EEDAA230BC6D}"/>
          </ac:spMkLst>
        </pc:spChg>
        <pc:spChg chg="add mod">
          <ac:chgData name="design studio moara" userId="bb76c698d5ed7a70" providerId="LiveId" clId="{5D035FE9-61B1-4071-829D-01697E5EC078}" dt="2024-01-04T07:13:39.163" v="11550" actId="1037"/>
          <ac:spMkLst>
            <pc:docMk/>
            <pc:sldMk cId="1404876448" sldId="345"/>
            <ac:spMk id="79" creationId="{CFB73AB7-FF9C-246D-D491-5B104CF388EE}"/>
          </ac:spMkLst>
        </pc:spChg>
        <pc:spChg chg="add mod">
          <ac:chgData name="design studio moara" userId="bb76c698d5ed7a70" providerId="LiveId" clId="{5D035FE9-61B1-4071-829D-01697E5EC078}" dt="2024-01-04T07:13:35.646" v="11541" actId="1038"/>
          <ac:spMkLst>
            <pc:docMk/>
            <pc:sldMk cId="1404876448" sldId="345"/>
            <ac:spMk id="80" creationId="{9BF4A90F-8CD1-F521-FA43-9E4E1F3A6ECD}"/>
          </ac:spMkLst>
        </pc:spChg>
        <pc:spChg chg="mod ord">
          <ac:chgData name="design studio moara" userId="bb76c698d5ed7a70" providerId="LiveId" clId="{5D035FE9-61B1-4071-829D-01697E5EC078}" dt="2024-01-04T07:11:26.578" v="11509" actId="1035"/>
          <ac:spMkLst>
            <pc:docMk/>
            <pc:sldMk cId="1404876448" sldId="345"/>
            <ac:spMk id="95" creationId="{2460115B-E55C-A15B-DC8D-58B9698F658A}"/>
          </ac:spMkLst>
        </pc:spChg>
        <pc:spChg chg="mod">
          <ac:chgData name="design studio moara" userId="bb76c698d5ed7a70" providerId="LiveId" clId="{5D035FE9-61B1-4071-829D-01697E5EC078}" dt="2024-01-04T03:26:34.174" v="8108" actId="165"/>
          <ac:spMkLst>
            <pc:docMk/>
            <pc:sldMk cId="1404876448" sldId="345"/>
            <ac:spMk id="99" creationId="{A296092F-19CE-FC78-8DBE-684F37807BE6}"/>
          </ac:spMkLst>
        </pc:spChg>
        <pc:spChg chg="mod">
          <ac:chgData name="design studio moara" userId="bb76c698d5ed7a70" providerId="LiveId" clId="{5D035FE9-61B1-4071-829D-01697E5EC078}" dt="2024-01-04T08:36:27.702" v="13515"/>
          <ac:spMkLst>
            <pc:docMk/>
            <pc:sldMk cId="1404876448" sldId="345"/>
            <ac:spMk id="100" creationId="{6B689BA0-8EB3-B807-F5CB-3E8AFFE32772}"/>
          </ac:spMkLst>
        </pc:spChg>
        <pc:spChg chg="del mod topLvl">
          <ac:chgData name="design studio moara" userId="bb76c698d5ed7a70" providerId="LiveId" clId="{5D035FE9-61B1-4071-829D-01697E5EC078}" dt="2024-01-04T03:19:39.140" v="7995" actId="478"/>
          <ac:spMkLst>
            <pc:docMk/>
            <pc:sldMk cId="1404876448" sldId="345"/>
            <ac:spMk id="106" creationId="{0F83910F-EA1B-4D77-96BB-CBC9EF8FA52A}"/>
          </ac:spMkLst>
        </pc:spChg>
        <pc:spChg chg="del">
          <ac:chgData name="design studio moara" userId="bb76c698d5ed7a70" providerId="LiveId" clId="{5D035FE9-61B1-4071-829D-01697E5EC078}" dt="2024-01-04T03:18:35.865" v="7980" actId="478"/>
          <ac:spMkLst>
            <pc:docMk/>
            <pc:sldMk cId="1404876448" sldId="345"/>
            <ac:spMk id="108" creationId="{3E876E86-7277-8FEC-B411-64F9BCC766B6}"/>
          </ac:spMkLst>
        </pc:spChg>
        <pc:grpChg chg="del">
          <ac:chgData name="design studio moara" userId="bb76c698d5ed7a70" providerId="LiveId" clId="{5D035FE9-61B1-4071-829D-01697E5EC078}" dt="2024-01-04T03:19:30.688" v="7994" actId="165"/>
          <ac:grpSpMkLst>
            <pc:docMk/>
            <pc:sldMk cId="1404876448" sldId="345"/>
            <ac:grpSpMk id="10" creationId="{F97FBB41-F301-5771-4CB2-00951C38DCF6}"/>
          </ac:grpSpMkLst>
        </pc:grpChg>
        <pc:grpChg chg="add del mod">
          <ac:chgData name="design studio moara" userId="bb76c698d5ed7a70" providerId="LiveId" clId="{5D035FE9-61B1-4071-829D-01697E5EC078}" dt="2024-01-04T03:17:11.503" v="7960" actId="478"/>
          <ac:grpSpMkLst>
            <pc:docMk/>
            <pc:sldMk cId="1404876448" sldId="345"/>
            <ac:grpSpMk id="11" creationId="{E17BE1C2-FF83-66C1-F2B1-C25FA1027426}"/>
          </ac:grpSpMkLst>
        </pc:grpChg>
        <pc:grpChg chg="del">
          <ac:chgData name="design studio moara" userId="bb76c698d5ed7a70" providerId="LiveId" clId="{5D035FE9-61B1-4071-829D-01697E5EC078}" dt="2024-01-04T03:21:45.873" v="8038" actId="478"/>
          <ac:grpSpMkLst>
            <pc:docMk/>
            <pc:sldMk cId="1404876448" sldId="345"/>
            <ac:grpSpMk id="12" creationId="{EEF298ED-A16D-9BDE-8003-64F6FB887013}"/>
          </ac:grpSpMkLst>
        </pc:grpChg>
        <pc:grpChg chg="del">
          <ac:chgData name="design studio moara" userId="bb76c698d5ed7a70" providerId="LiveId" clId="{5D035FE9-61B1-4071-829D-01697E5EC078}" dt="2024-01-04T03:21:45.873" v="8038" actId="478"/>
          <ac:grpSpMkLst>
            <pc:docMk/>
            <pc:sldMk cId="1404876448" sldId="345"/>
            <ac:grpSpMk id="13" creationId="{B6068937-9CC6-15BB-0818-3FEDFAA90A68}"/>
          </ac:grpSpMkLst>
        </pc:grpChg>
        <pc:grpChg chg="del">
          <ac:chgData name="design studio moara" userId="bb76c698d5ed7a70" providerId="LiveId" clId="{5D035FE9-61B1-4071-829D-01697E5EC078}" dt="2024-01-04T03:21:53.822" v="8040" actId="478"/>
          <ac:grpSpMkLst>
            <pc:docMk/>
            <pc:sldMk cId="1404876448" sldId="345"/>
            <ac:grpSpMk id="21" creationId="{71C5ED71-FB1A-8808-D197-B6B545F96140}"/>
          </ac:grpSpMkLst>
        </pc:grpChg>
        <pc:grpChg chg="del">
          <ac:chgData name="design studio moara" userId="bb76c698d5ed7a70" providerId="LiveId" clId="{5D035FE9-61B1-4071-829D-01697E5EC078}" dt="2024-01-04T03:21:48.690" v="8039" actId="478"/>
          <ac:grpSpMkLst>
            <pc:docMk/>
            <pc:sldMk cId="1404876448" sldId="345"/>
            <ac:grpSpMk id="22" creationId="{4AE02178-8D3E-141F-A9BE-1D87EBE9A08D}"/>
          </ac:grpSpMkLst>
        </pc:grpChg>
        <pc:grpChg chg="add mod ord">
          <ac:chgData name="design studio moara" userId="bb76c698d5ed7a70" providerId="LiveId" clId="{5D035FE9-61B1-4071-829D-01697E5EC078}" dt="2024-01-04T03:27:38.025" v="8137" actId="165"/>
          <ac:grpSpMkLst>
            <pc:docMk/>
            <pc:sldMk cId="1404876448" sldId="345"/>
            <ac:grpSpMk id="24" creationId="{1DAB449F-7093-5E60-65AA-48C5A9040ED5}"/>
          </ac:grpSpMkLst>
        </pc:grpChg>
        <pc:grpChg chg="add mod topLvl">
          <ac:chgData name="design studio moara" userId="bb76c698d5ed7a70" providerId="LiveId" clId="{5D035FE9-61B1-4071-829D-01697E5EC078}" dt="2024-01-04T07:11:26.578" v="11509" actId="1035"/>
          <ac:grpSpMkLst>
            <pc:docMk/>
            <pc:sldMk cId="1404876448" sldId="345"/>
            <ac:grpSpMk id="29" creationId="{494F3420-D56C-C8FC-9B4B-C1BA6E592561}"/>
          </ac:grpSpMkLst>
        </pc:grpChg>
        <pc:grpChg chg="del">
          <ac:chgData name="design studio moara" userId="bb76c698d5ed7a70" providerId="LiveId" clId="{5D035FE9-61B1-4071-829D-01697E5EC078}" dt="2024-01-04T03:21:53.822" v="8040" actId="478"/>
          <ac:grpSpMkLst>
            <pc:docMk/>
            <pc:sldMk cId="1404876448" sldId="345"/>
            <ac:grpSpMk id="30" creationId="{711D7C4C-65ED-0251-EF70-EC96CB08F5D8}"/>
          </ac:grpSpMkLst>
        </pc:grpChg>
        <pc:grpChg chg="del">
          <ac:chgData name="design studio moara" userId="bb76c698d5ed7a70" providerId="LiveId" clId="{5D035FE9-61B1-4071-829D-01697E5EC078}" dt="2024-01-04T03:21:54.902" v="8041" actId="478"/>
          <ac:grpSpMkLst>
            <pc:docMk/>
            <pc:sldMk cId="1404876448" sldId="345"/>
            <ac:grpSpMk id="31" creationId="{D5FDB7EC-E49D-A123-A87D-E08837FE9D83}"/>
          </ac:grpSpMkLst>
        </pc:grpChg>
        <pc:grpChg chg="add del mod ord">
          <ac:chgData name="design studio moara" userId="bb76c698d5ed7a70" providerId="LiveId" clId="{5D035FE9-61B1-4071-829D-01697E5EC078}" dt="2024-01-04T03:26:34.174" v="8108" actId="165"/>
          <ac:grpSpMkLst>
            <pc:docMk/>
            <pc:sldMk cId="1404876448" sldId="345"/>
            <ac:grpSpMk id="33" creationId="{8DC77389-4E82-8E08-9AA3-21E7AC90750C}"/>
          </ac:grpSpMkLst>
        </pc:grpChg>
        <pc:grpChg chg="add del mod ord">
          <ac:chgData name="design studio moara" userId="bb76c698d5ed7a70" providerId="LiveId" clId="{5D035FE9-61B1-4071-829D-01697E5EC078}" dt="2024-01-04T03:22:57.831" v="8058" actId="165"/>
          <ac:grpSpMkLst>
            <pc:docMk/>
            <pc:sldMk cId="1404876448" sldId="345"/>
            <ac:grpSpMk id="38" creationId="{ED0DFC78-4B07-7442-5B7E-CAE54692EA8D}"/>
          </ac:grpSpMkLst>
        </pc:grpChg>
        <pc:grpChg chg="mod topLvl">
          <ac:chgData name="design studio moara" userId="bb76c698d5ed7a70" providerId="LiveId" clId="{5D035FE9-61B1-4071-829D-01697E5EC078}" dt="2024-01-04T07:11:26.578" v="11509" actId="1035"/>
          <ac:grpSpMkLst>
            <pc:docMk/>
            <pc:sldMk cId="1404876448" sldId="345"/>
            <ac:grpSpMk id="39" creationId="{8E6C4F3F-1A34-962E-7FA0-D9DBB681CF44}"/>
          </ac:grpSpMkLst>
        </pc:grpChg>
        <pc:grpChg chg="mod topLvl">
          <ac:chgData name="design studio moara" userId="bb76c698d5ed7a70" providerId="LiveId" clId="{5D035FE9-61B1-4071-829D-01697E5EC078}" dt="2024-01-04T03:27:38.025" v="8137" actId="165"/>
          <ac:grpSpMkLst>
            <pc:docMk/>
            <pc:sldMk cId="1404876448" sldId="345"/>
            <ac:grpSpMk id="40" creationId="{279581F4-DF38-7FD1-51BD-426E14BFEE70}"/>
          </ac:grpSpMkLst>
        </pc:grpChg>
        <pc:grpChg chg="del mod">
          <ac:chgData name="design studio moara" userId="bb76c698d5ed7a70" providerId="LiveId" clId="{5D035FE9-61B1-4071-829D-01697E5EC078}" dt="2024-01-04T03:22:48.950" v="8057" actId="478"/>
          <ac:grpSpMkLst>
            <pc:docMk/>
            <pc:sldMk cId="1404876448" sldId="345"/>
            <ac:grpSpMk id="42" creationId="{B4EBC229-8C95-5F5E-6941-7502EEA509A1}"/>
          </ac:grpSpMkLst>
        </pc:grpChg>
        <pc:grpChg chg="add del mod ord">
          <ac:chgData name="design studio moara" userId="bb76c698d5ed7a70" providerId="LiveId" clId="{5D035FE9-61B1-4071-829D-01697E5EC078}" dt="2024-01-04T03:23:23.337" v="8063" actId="165"/>
          <ac:grpSpMkLst>
            <pc:docMk/>
            <pc:sldMk cId="1404876448" sldId="345"/>
            <ac:grpSpMk id="47" creationId="{8260E925-4881-7C8A-EC0F-9AF3388EB766}"/>
          </ac:grpSpMkLst>
        </pc:grpChg>
        <pc:grpChg chg="mod topLvl">
          <ac:chgData name="design studio moara" userId="bb76c698d5ed7a70" providerId="LiveId" clId="{5D035FE9-61B1-4071-829D-01697E5EC078}" dt="2024-01-04T07:11:26.578" v="11509" actId="1035"/>
          <ac:grpSpMkLst>
            <pc:docMk/>
            <pc:sldMk cId="1404876448" sldId="345"/>
            <ac:grpSpMk id="48" creationId="{FE6A0209-6130-FDB0-3653-E6041FAB3454}"/>
          </ac:grpSpMkLst>
        </pc:grpChg>
        <pc:grpChg chg="mod topLvl">
          <ac:chgData name="design studio moara" userId="bb76c698d5ed7a70" providerId="LiveId" clId="{5D035FE9-61B1-4071-829D-01697E5EC078}" dt="2024-01-04T03:27:38.025" v="8137" actId="165"/>
          <ac:grpSpMkLst>
            <pc:docMk/>
            <pc:sldMk cId="1404876448" sldId="345"/>
            <ac:grpSpMk id="49" creationId="{F056866C-A495-0ED8-6F38-5E15D954F6B6}"/>
          </ac:grpSpMkLst>
        </pc:grpChg>
        <pc:grpChg chg="del mod">
          <ac:chgData name="design studio moara" userId="bb76c698d5ed7a70" providerId="LiveId" clId="{5D035FE9-61B1-4071-829D-01697E5EC078}" dt="2024-01-04T03:23:16.729" v="8062" actId="478"/>
          <ac:grpSpMkLst>
            <pc:docMk/>
            <pc:sldMk cId="1404876448" sldId="345"/>
            <ac:grpSpMk id="51" creationId="{05B1C460-58FD-2E2C-FD54-1B1CE37FE6EE}"/>
          </ac:grpSpMkLst>
        </pc:grpChg>
        <pc:grpChg chg="add del mod ord">
          <ac:chgData name="design studio moara" userId="bb76c698d5ed7a70" providerId="LiveId" clId="{5D035FE9-61B1-4071-829D-01697E5EC078}" dt="2024-01-04T03:23:51.096" v="8070" actId="165"/>
          <ac:grpSpMkLst>
            <pc:docMk/>
            <pc:sldMk cId="1404876448" sldId="345"/>
            <ac:grpSpMk id="56" creationId="{F56571A5-1E69-703B-575E-FD16573F6165}"/>
          </ac:grpSpMkLst>
        </pc:grpChg>
        <pc:grpChg chg="mod topLvl">
          <ac:chgData name="design studio moara" userId="bb76c698d5ed7a70" providerId="LiveId" clId="{5D035FE9-61B1-4071-829D-01697E5EC078}" dt="2024-01-04T07:11:26.578" v="11509" actId="1035"/>
          <ac:grpSpMkLst>
            <pc:docMk/>
            <pc:sldMk cId="1404876448" sldId="345"/>
            <ac:grpSpMk id="57" creationId="{66CC0E8C-6BC7-A72A-0B9F-D0A20D393B7E}"/>
          </ac:grpSpMkLst>
        </pc:grpChg>
        <pc:grpChg chg="mod topLvl">
          <ac:chgData name="design studio moara" userId="bb76c698d5ed7a70" providerId="LiveId" clId="{5D035FE9-61B1-4071-829D-01697E5EC078}" dt="2024-01-04T03:27:38.025" v="8137" actId="165"/>
          <ac:grpSpMkLst>
            <pc:docMk/>
            <pc:sldMk cId="1404876448" sldId="345"/>
            <ac:grpSpMk id="58" creationId="{AB6322AA-4121-55E2-0CD7-89C175A3A0E0}"/>
          </ac:grpSpMkLst>
        </pc:grpChg>
        <pc:grpChg chg="del mod">
          <ac:chgData name="design studio moara" userId="bb76c698d5ed7a70" providerId="LiveId" clId="{5D035FE9-61B1-4071-829D-01697E5EC078}" dt="2024-01-04T03:23:43.352" v="8068" actId="478"/>
          <ac:grpSpMkLst>
            <pc:docMk/>
            <pc:sldMk cId="1404876448" sldId="345"/>
            <ac:grpSpMk id="60" creationId="{1277D8D1-D70B-9771-7DA9-A1EED699701B}"/>
          </ac:grpSpMkLst>
        </pc:grpChg>
        <pc:grpChg chg="add del mod ord">
          <ac:chgData name="design studio moara" userId="bb76c698d5ed7a70" providerId="LiveId" clId="{5D035FE9-61B1-4071-829D-01697E5EC078}" dt="2024-01-04T03:26:34.174" v="8108" actId="165"/>
          <ac:grpSpMkLst>
            <pc:docMk/>
            <pc:sldMk cId="1404876448" sldId="345"/>
            <ac:grpSpMk id="65" creationId="{45A5C97D-D579-5A54-5B3C-25599983A2E1}"/>
          </ac:grpSpMkLst>
        </pc:grpChg>
        <pc:grpChg chg="add del mod ord">
          <ac:chgData name="design studio moara" userId="bb76c698d5ed7a70" providerId="LiveId" clId="{5D035FE9-61B1-4071-829D-01697E5EC078}" dt="2024-01-04T03:26:34.174" v="8108" actId="165"/>
          <ac:grpSpMkLst>
            <pc:docMk/>
            <pc:sldMk cId="1404876448" sldId="345"/>
            <ac:grpSpMk id="66" creationId="{CE1A69D5-9D4C-98D4-9A5E-46DFDE0F8011}"/>
          </ac:grpSpMkLst>
        </pc:grpChg>
        <pc:grpChg chg="add del mod ord">
          <ac:chgData name="design studio moara" userId="bb76c698d5ed7a70" providerId="LiveId" clId="{5D035FE9-61B1-4071-829D-01697E5EC078}" dt="2024-01-04T03:26:34.174" v="8108" actId="165"/>
          <ac:grpSpMkLst>
            <pc:docMk/>
            <pc:sldMk cId="1404876448" sldId="345"/>
            <ac:grpSpMk id="67" creationId="{36E7FF55-EBD5-A7C5-2FFB-CCD253F54213}"/>
          </ac:grpSpMkLst>
        </pc:grpChg>
        <pc:grpChg chg="add mod topLvl">
          <ac:chgData name="design studio moara" userId="bb76c698d5ed7a70" providerId="LiveId" clId="{5D035FE9-61B1-4071-829D-01697E5EC078}" dt="2024-01-04T07:11:26.578" v="11509" actId="1035"/>
          <ac:grpSpMkLst>
            <pc:docMk/>
            <pc:sldMk cId="1404876448" sldId="345"/>
            <ac:grpSpMk id="68" creationId="{D6F1DD7A-92E9-8A38-47DA-D86BF942D834}"/>
          </ac:grpSpMkLst>
        </pc:grpChg>
        <pc:grpChg chg="add mod topLvl">
          <ac:chgData name="design studio moara" userId="bb76c698d5ed7a70" providerId="LiveId" clId="{5D035FE9-61B1-4071-829D-01697E5EC078}" dt="2024-01-04T07:11:26.578" v="11509" actId="1035"/>
          <ac:grpSpMkLst>
            <pc:docMk/>
            <pc:sldMk cId="1404876448" sldId="345"/>
            <ac:grpSpMk id="69" creationId="{C7001D45-A917-04E6-A8F3-DDDDFB824BB3}"/>
          </ac:grpSpMkLst>
        </pc:grpChg>
        <pc:grpChg chg="add mod topLvl">
          <ac:chgData name="design studio moara" userId="bb76c698d5ed7a70" providerId="LiveId" clId="{5D035FE9-61B1-4071-829D-01697E5EC078}" dt="2024-01-04T07:11:26.578" v="11509" actId="1035"/>
          <ac:grpSpMkLst>
            <pc:docMk/>
            <pc:sldMk cId="1404876448" sldId="345"/>
            <ac:grpSpMk id="70" creationId="{873EE814-20FD-1870-4134-E580AE03D8F8}"/>
          </ac:grpSpMkLst>
        </pc:grpChg>
        <pc:grpChg chg="add del mod">
          <ac:chgData name="design studio moara" userId="bb76c698d5ed7a70" providerId="LiveId" clId="{5D035FE9-61B1-4071-829D-01697E5EC078}" dt="2024-01-04T03:27:38.025" v="8137" actId="165"/>
          <ac:grpSpMkLst>
            <pc:docMk/>
            <pc:sldMk cId="1404876448" sldId="345"/>
            <ac:grpSpMk id="71" creationId="{4A797C0E-34AB-F4D3-5885-33D789E67215}"/>
          </ac:grpSpMkLst>
        </pc:grpChg>
        <pc:grpChg chg="add del mod">
          <ac:chgData name="design studio moara" userId="bb76c698d5ed7a70" providerId="LiveId" clId="{5D035FE9-61B1-4071-829D-01697E5EC078}" dt="2024-01-04T07:11:05.131" v="11437" actId="165"/>
          <ac:grpSpMkLst>
            <pc:docMk/>
            <pc:sldMk cId="1404876448" sldId="345"/>
            <ac:grpSpMk id="74" creationId="{24DFA0D2-3F9A-0F67-686B-841C6FD5A121}"/>
          </ac:grpSpMkLst>
        </pc:grpChg>
        <pc:grpChg chg="mod topLvl">
          <ac:chgData name="design studio moara" userId="bb76c698d5ed7a70" providerId="LiveId" clId="{5D035FE9-61B1-4071-829D-01697E5EC078}" dt="2024-01-04T07:11:26.578" v="11509" actId="1035"/>
          <ac:grpSpMkLst>
            <pc:docMk/>
            <pc:sldMk cId="1404876448" sldId="345"/>
            <ac:grpSpMk id="101" creationId="{AA133FF9-FA52-BF18-FC04-D2B48D3EA0E7}"/>
          </ac:grpSpMkLst>
        </pc:grpChg>
        <pc:grpChg chg="del">
          <ac:chgData name="design studio moara" userId="bb76c698d5ed7a70" providerId="LiveId" clId="{5D035FE9-61B1-4071-829D-01697E5EC078}" dt="2024-01-04T03:18:35.865" v="7980" actId="478"/>
          <ac:grpSpMkLst>
            <pc:docMk/>
            <pc:sldMk cId="1404876448" sldId="345"/>
            <ac:grpSpMk id="103" creationId="{6D3589BF-EFE9-29A6-FD04-34E829783A9C}"/>
          </ac:grpSpMkLst>
        </pc:grpChg>
        <pc:graphicFrameChg chg="mod ord topLvl">
          <ac:chgData name="design studio moara" userId="bb76c698d5ed7a70" providerId="LiveId" clId="{5D035FE9-61B1-4071-829D-01697E5EC078}" dt="2024-01-04T03:27:38.025" v="8137" actId="165"/>
          <ac:graphicFrameMkLst>
            <pc:docMk/>
            <pc:sldMk cId="1404876448" sldId="345"/>
            <ac:graphicFrameMk id="15" creationId="{7980E64F-79FC-7AF8-C148-EFE29970FF0C}"/>
          </ac:graphicFrameMkLst>
        </pc:graphicFrameChg>
        <pc:graphicFrameChg chg="mod">
          <ac:chgData name="design studio moara" userId="bb76c698d5ed7a70" providerId="LiveId" clId="{5D035FE9-61B1-4071-829D-01697E5EC078}" dt="2024-01-04T03:27:38.025" v="8137" actId="165"/>
          <ac:graphicFrameMkLst>
            <pc:docMk/>
            <pc:sldMk cId="1404876448" sldId="345"/>
            <ac:graphicFrameMk id="41" creationId="{DB2286F5-37DC-B0B3-3076-E0954FC5BA21}"/>
          </ac:graphicFrameMkLst>
        </pc:graphicFrameChg>
        <pc:graphicFrameChg chg="mod">
          <ac:chgData name="design studio moara" userId="bb76c698d5ed7a70" providerId="LiveId" clId="{5D035FE9-61B1-4071-829D-01697E5EC078}" dt="2024-01-04T03:27:38.025" v="8137" actId="165"/>
          <ac:graphicFrameMkLst>
            <pc:docMk/>
            <pc:sldMk cId="1404876448" sldId="345"/>
            <ac:graphicFrameMk id="50" creationId="{D79EE6A0-786E-A8FA-B35A-9227B0E40903}"/>
          </ac:graphicFrameMkLst>
        </pc:graphicFrameChg>
        <pc:graphicFrameChg chg="mod">
          <ac:chgData name="design studio moara" userId="bb76c698d5ed7a70" providerId="LiveId" clId="{5D035FE9-61B1-4071-829D-01697E5EC078}" dt="2024-01-04T03:27:38.025" v="8137" actId="165"/>
          <ac:graphicFrameMkLst>
            <pc:docMk/>
            <pc:sldMk cId="1404876448" sldId="345"/>
            <ac:graphicFrameMk id="59" creationId="{263E3498-A3CA-3274-4F74-74E4004C69CE}"/>
          </ac:graphicFrameMkLst>
        </pc:graphicFrameChg>
        <pc:picChg chg="mod topLvl">
          <ac:chgData name="design studio moara" userId="bb76c698d5ed7a70" providerId="LiveId" clId="{5D035FE9-61B1-4071-829D-01697E5EC078}" dt="2024-01-04T03:27:38.025" v="8137" actId="165"/>
          <ac:picMkLst>
            <pc:docMk/>
            <pc:sldMk cId="1404876448" sldId="345"/>
            <ac:picMk id="5" creationId="{A88EF485-63D8-1D32-FF0B-F2CDDDC1D772}"/>
          </ac:picMkLst>
        </pc:picChg>
        <pc:picChg chg="mod topLvl">
          <ac:chgData name="design studio moara" userId="bb76c698d5ed7a70" providerId="LiveId" clId="{5D035FE9-61B1-4071-829D-01697E5EC078}" dt="2024-01-04T03:27:38.025" v="8137" actId="165"/>
          <ac:picMkLst>
            <pc:docMk/>
            <pc:sldMk cId="1404876448" sldId="345"/>
            <ac:picMk id="6" creationId="{ADDF1C54-FC22-E506-7C67-57DDB308FC9B}"/>
          </ac:picMkLst>
        </pc:picChg>
        <pc:picChg chg="mod topLvl">
          <ac:chgData name="design studio moara" userId="bb76c698d5ed7a70" providerId="LiveId" clId="{5D035FE9-61B1-4071-829D-01697E5EC078}" dt="2024-01-04T03:27:38.025" v="8137" actId="165"/>
          <ac:picMkLst>
            <pc:docMk/>
            <pc:sldMk cId="1404876448" sldId="345"/>
            <ac:picMk id="7" creationId="{325FFE50-E846-FC22-4641-005F1CA98053}"/>
          </ac:picMkLst>
        </pc:picChg>
        <pc:picChg chg="mod topLvl">
          <ac:chgData name="design studio moara" userId="bb76c698d5ed7a70" providerId="LiveId" clId="{5D035FE9-61B1-4071-829D-01697E5EC078}" dt="2024-01-04T03:27:38.025" v="8137" actId="165"/>
          <ac:picMkLst>
            <pc:docMk/>
            <pc:sldMk cId="1404876448" sldId="345"/>
            <ac:picMk id="9" creationId="{12E0F2DD-D258-8B69-CFD3-14285EFF13F4}"/>
          </ac:picMkLst>
        </pc:picChg>
        <pc:picChg chg="del mod">
          <ac:chgData name="design studio moara" userId="bb76c698d5ed7a70" providerId="LiveId" clId="{5D035FE9-61B1-4071-829D-01697E5EC078}" dt="2024-01-04T03:22:48.950" v="8057" actId="478"/>
          <ac:picMkLst>
            <pc:docMk/>
            <pc:sldMk cId="1404876448" sldId="345"/>
            <ac:picMk id="44" creationId="{82B04FB3-DDE8-5B86-C734-8967E0A03B4B}"/>
          </ac:picMkLst>
        </pc:picChg>
        <pc:picChg chg="del mod">
          <ac:chgData name="design studio moara" userId="bb76c698d5ed7a70" providerId="LiveId" clId="{5D035FE9-61B1-4071-829D-01697E5EC078}" dt="2024-01-04T03:23:16.729" v="8062" actId="478"/>
          <ac:picMkLst>
            <pc:docMk/>
            <pc:sldMk cId="1404876448" sldId="345"/>
            <ac:picMk id="53" creationId="{122BBDEB-BE94-C74A-C5AE-AA427480D067}"/>
          </ac:picMkLst>
        </pc:picChg>
        <pc:picChg chg="del mod">
          <ac:chgData name="design studio moara" userId="bb76c698d5ed7a70" providerId="LiveId" clId="{5D035FE9-61B1-4071-829D-01697E5EC078}" dt="2024-01-04T03:23:43.352" v="8068" actId="478"/>
          <ac:picMkLst>
            <pc:docMk/>
            <pc:sldMk cId="1404876448" sldId="345"/>
            <ac:picMk id="62" creationId="{8941CE75-2BBD-8461-25BC-8300B2F2CA53}"/>
          </ac:picMkLst>
        </pc:picChg>
        <pc:picChg chg="add mod">
          <ac:chgData name="design studio moara" userId="bb76c698d5ed7a70" providerId="LiveId" clId="{5D035FE9-61B1-4071-829D-01697E5EC078}" dt="2024-01-04T07:12:33.388" v="11520" actId="27614"/>
          <ac:picMkLst>
            <pc:docMk/>
            <pc:sldMk cId="1404876448" sldId="345"/>
            <ac:picMk id="78" creationId="{B9B7B3F1-6F63-851F-F2F6-660B3CDE511E}"/>
          </ac:picMkLst>
        </pc:picChg>
      </pc:sldChg>
      <pc:sldChg chg="add del">
        <pc:chgData name="design studio moara" userId="bb76c698d5ed7a70" providerId="LiveId" clId="{5D035FE9-61B1-4071-829D-01697E5EC078}" dt="2024-01-04T03:29:30.926" v="8153" actId="47"/>
        <pc:sldMkLst>
          <pc:docMk/>
          <pc:sldMk cId="1699553769" sldId="346"/>
        </pc:sldMkLst>
      </pc:sldChg>
      <pc:sldChg chg="addSp delSp modSp new mod setBg">
        <pc:chgData name="design studio moara" userId="bb76c698d5ed7a70" providerId="LiveId" clId="{5D035FE9-61B1-4071-829D-01697E5EC078}" dt="2024-01-05T01:22:01.720" v="13600" actId="113"/>
        <pc:sldMkLst>
          <pc:docMk/>
          <pc:sldMk cId="3865169762" sldId="346"/>
        </pc:sldMkLst>
        <pc:spChg chg="del">
          <ac:chgData name="design studio moara" userId="bb76c698d5ed7a70" providerId="LiveId" clId="{5D035FE9-61B1-4071-829D-01697E5EC078}" dt="2024-01-04T03:50:03.482" v="8555" actId="478"/>
          <ac:spMkLst>
            <pc:docMk/>
            <pc:sldMk cId="3865169762" sldId="346"/>
            <ac:spMk id="2" creationId="{5E9BB7BB-D7CA-51FD-2CC5-1F5C444FB850}"/>
          </ac:spMkLst>
        </pc:spChg>
        <pc:spChg chg="add del mod">
          <ac:chgData name="design studio moara" userId="bb76c698d5ed7a70" providerId="LiveId" clId="{5D035FE9-61B1-4071-829D-01697E5EC078}" dt="2024-01-04T03:51:10.921" v="8571" actId="478"/>
          <ac:spMkLst>
            <pc:docMk/>
            <pc:sldMk cId="3865169762" sldId="346"/>
            <ac:spMk id="4" creationId="{EDFC3F08-A3E8-1060-E205-36E815ED9EDF}"/>
          </ac:spMkLst>
        </pc:spChg>
        <pc:spChg chg="add del mod">
          <ac:chgData name="design studio moara" userId="bb76c698d5ed7a70" providerId="LiveId" clId="{5D035FE9-61B1-4071-829D-01697E5EC078}" dt="2024-01-04T07:15:29.092" v="11603"/>
          <ac:spMkLst>
            <pc:docMk/>
            <pc:sldMk cId="3865169762" sldId="346"/>
            <ac:spMk id="5" creationId="{634D2EE7-2FA2-BFDD-893A-BA166AE580DA}"/>
          </ac:spMkLst>
        </pc:spChg>
        <pc:spChg chg="add mod">
          <ac:chgData name="design studio moara" userId="bb76c698d5ed7a70" providerId="LiveId" clId="{5D035FE9-61B1-4071-829D-01697E5EC078}" dt="2024-01-04T07:15:56.804" v="11608" actId="164"/>
          <ac:spMkLst>
            <pc:docMk/>
            <pc:sldMk cId="3865169762" sldId="346"/>
            <ac:spMk id="6" creationId="{678498A5-AAEF-0398-2750-FD5EE6C852C1}"/>
          </ac:spMkLst>
        </pc:spChg>
        <pc:spChg chg="add mod">
          <ac:chgData name="design studio moara" userId="bb76c698d5ed7a70" providerId="LiveId" clId="{5D035FE9-61B1-4071-829D-01697E5EC078}" dt="2024-01-04T07:15:56.804" v="11608" actId="164"/>
          <ac:spMkLst>
            <pc:docMk/>
            <pc:sldMk cId="3865169762" sldId="346"/>
            <ac:spMk id="7" creationId="{F46499D3-5B10-708B-B616-A22DF8B42A66}"/>
          </ac:spMkLst>
        </pc:spChg>
        <pc:spChg chg="add mod topLvl">
          <ac:chgData name="design studio moara" userId="bb76c698d5ed7a70" providerId="LiveId" clId="{5D035FE9-61B1-4071-829D-01697E5EC078}" dt="2024-01-04T04:08:57.803" v="8730" actId="165"/>
          <ac:spMkLst>
            <pc:docMk/>
            <pc:sldMk cId="3865169762" sldId="346"/>
            <ac:spMk id="8" creationId="{388ECAFD-E438-C709-BDF7-DFF4E0148E0F}"/>
          </ac:spMkLst>
        </pc:spChg>
        <pc:spChg chg="add del mod">
          <ac:chgData name="design studio moara" userId="bb76c698d5ed7a70" providerId="LiveId" clId="{5D035FE9-61B1-4071-829D-01697E5EC078}" dt="2024-01-04T04:06:23.717" v="8685" actId="478"/>
          <ac:spMkLst>
            <pc:docMk/>
            <pc:sldMk cId="3865169762" sldId="346"/>
            <ac:spMk id="9" creationId="{C37ADCA7-AE9E-5940-61E5-7B180610B464}"/>
          </ac:spMkLst>
        </pc:spChg>
        <pc:spChg chg="add mod">
          <ac:chgData name="design studio moara" userId="bb76c698d5ed7a70" providerId="LiveId" clId="{5D035FE9-61B1-4071-829D-01697E5EC078}" dt="2024-01-04T03:54:25.381" v="8587"/>
          <ac:spMkLst>
            <pc:docMk/>
            <pc:sldMk cId="3865169762" sldId="346"/>
            <ac:spMk id="10" creationId="{FB4EF756-6644-1ADD-9D99-83756C2A31E2}"/>
          </ac:spMkLst>
        </pc:spChg>
        <pc:spChg chg="add del mod">
          <ac:chgData name="design studio moara" userId="bb76c698d5ed7a70" providerId="LiveId" clId="{5D035FE9-61B1-4071-829D-01697E5EC078}" dt="2024-01-04T04:06:23.717" v="8685" actId="478"/>
          <ac:spMkLst>
            <pc:docMk/>
            <pc:sldMk cId="3865169762" sldId="346"/>
            <ac:spMk id="11" creationId="{CCBC2093-61D7-B245-EF4E-172FAA27B804}"/>
          </ac:spMkLst>
        </pc:spChg>
        <pc:spChg chg="add mod">
          <ac:chgData name="design studio moara" userId="bb76c698d5ed7a70" providerId="LiveId" clId="{5D035FE9-61B1-4071-829D-01697E5EC078}" dt="2024-01-04T04:05:03.366" v="8648" actId="164"/>
          <ac:spMkLst>
            <pc:docMk/>
            <pc:sldMk cId="3865169762" sldId="346"/>
            <ac:spMk id="12" creationId="{DBE27680-88B4-6813-599E-D312307A51C8}"/>
          </ac:spMkLst>
        </pc:spChg>
        <pc:spChg chg="add mod">
          <ac:chgData name="design studio moara" userId="bb76c698d5ed7a70" providerId="LiveId" clId="{5D035FE9-61B1-4071-829D-01697E5EC078}" dt="2024-01-04T04:21:58.110" v="8762" actId="207"/>
          <ac:spMkLst>
            <pc:docMk/>
            <pc:sldMk cId="3865169762" sldId="346"/>
            <ac:spMk id="13" creationId="{E80C5890-D7E2-D4B2-2AA8-8599669AB5BC}"/>
          </ac:spMkLst>
        </pc:spChg>
        <pc:spChg chg="add del mod">
          <ac:chgData name="design studio moara" userId="bb76c698d5ed7a70" providerId="LiveId" clId="{5D035FE9-61B1-4071-829D-01697E5EC078}" dt="2024-01-04T03:55:07.416" v="8591" actId="478"/>
          <ac:spMkLst>
            <pc:docMk/>
            <pc:sldMk cId="3865169762" sldId="346"/>
            <ac:spMk id="14" creationId="{F992A8AC-CA9C-D006-7DE6-24560B3A73FD}"/>
          </ac:spMkLst>
        </pc:spChg>
        <pc:spChg chg="add del mod">
          <ac:chgData name="design studio moara" userId="bb76c698d5ed7a70" providerId="LiveId" clId="{5D035FE9-61B1-4071-829D-01697E5EC078}" dt="2024-01-04T03:55:52.884" v="8599"/>
          <ac:spMkLst>
            <pc:docMk/>
            <pc:sldMk cId="3865169762" sldId="346"/>
            <ac:spMk id="15" creationId="{FC214EA2-80B7-366F-AF0D-6A641BADA7AD}"/>
          </ac:spMkLst>
        </pc:spChg>
        <pc:spChg chg="add mod">
          <ac:chgData name="design studio moara" userId="bb76c698d5ed7a70" providerId="LiveId" clId="{5D035FE9-61B1-4071-829D-01697E5EC078}" dt="2024-01-04T04:05:15.417" v="8655" actId="1038"/>
          <ac:spMkLst>
            <pc:docMk/>
            <pc:sldMk cId="3865169762" sldId="346"/>
            <ac:spMk id="16" creationId="{9142FC09-4A15-6C05-2A62-077F246A2B74}"/>
          </ac:spMkLst>
        </pc:spChg>
        <pc:spChg chg="add mod">
          <ac:chgData name="design studio moara" userId="bb76c698d5ed7a70" providerId="LiveId" clId="{5D035FE9-61B1-4071-829D-01697E5EC078}" dt="2024-01-04T04:08:03.352" v="8717" actId="20577"/>
          <ac:spMkLst>
            <pc:docMk/>
            <pc:sldMk cId="3865169762" sldId="346"/>
            <ac:spMk id="17" creationId="{348B8851-C65B-CA9D-FEEF-AAB9FB969570}"/>
          </ac:spMkLst>
        </pc:spChg>
        <pc:spChg chg="add del mod">
          <ac:chgData name="design studio moara" userId="bb76c698d5ed7a70" providerId="LiveId" clId="{5D035FE9-61B1-4071-829D-01697E5EC078}" dt="2024-01-04T04:03:38.894" v="8610"/>
          <ac:spMkLst>
            <pc:docMk/>
            <pc:sldMk cId="3865169762" sldId="346"/>
            <ac:spMk id="18" creationId="{34232C27-BCC5-5893-8786-B1A867F83979}"/>
          </ac:spMkLst>
        </pc:spChg>
        <pc:spChg chg="add mod topLvl">
          <ac:chgData name="design studio moara" userId="bb76c698d5ed7a70" providerId="LiveId" clId="{5D035FE9-61B1-4071-829D-01697E5EC078}" dt="2024-01-04T04:09:16.987" v="8735" actId="12789"/>
          <ac:spMkLst>
            <pc:docMk/>
            <pc:sldMk cId="3865169762" sldId="346"/>
            <ac:spMk id="19" creationId="{BDAC4505-14A7-6CE4-FEEC-5992B892AACF}"/>
          </ac:spMkLst>
        </pc:spChg>
        <pc:spChg chg="mod">
          <ac:chgData name="design studio moara" userId="bb76c698d5ed7a70" providerId="LiveId" clId="{5D035FE9-61B1-4071-829D-01697E5EC078}" dt="2024-01-04T04:05:04.064" v="8649"/>
          <ac:spMkLst>
            <pc:docMk/>
            <pc:sldMk cId="3865169762" sldId="346"/>
            <ac:spMk id="22" creationId="{7BCA076A-CC28-5085-0607-A68158E8AA3A}"/>
          </ac:spMkLst>
        </pc:spChg>
        <pc:spChg chg="mod">
          <ac:chgData name="design studio moara" userId="bb76c698d5ed7a70" providerId="LiveId" clId="{5D035FE9-61B1-4071-829D-01697E5EC078}" dt="2024-01-04T04:05:04.064" v="8649"/>
          <ac:spMkLst>
            <pc:docMk/>
            <pc:sldMk cId="3865169762" sldId="346"/>
            <ac:spMk id="23" creationId="{D4EDEA5C-54C9-6939-922D-F784101ED1EA}"/>
          </ac:spMkLst>
        </pc:spChg>
        <pc:spChg chg="mod">
          <ac:chgData name="design studio moara" userId="bb76c698d5ed7a70" providerId="LiveId" clId="{5D035FE9-61B1-4071-829D-01697E5EC078}" dt="2024-01-04T04:05:04.064" v="8649"/>
          <ac:spMkLst>
            <pc:docMk/>
            <pc:sldMk cId="3865169762" sldId="346"/>
            <ac:spMk id="24" creationId="{7E744625-57DA-41D6-634A-5BC04ED8232F}"/>
          </ac:spMkLst>
        </pc:spChg>
        <pc:spChg chg="mod">
          <ac:chgData name="design studio moara" userId="bb76c698d5ed7a70" providerId="LiveId" clId="{5D035FE9-61B1-4071-829D-01697E5EC078}" dt="2024-01-04T04:05:04.064" v="8649"/>
          <ac:spMkLst>
            <pc:docMk/>
            <pc:sldMk cId="3865169762" sldId="346"/>
            <ac:spMk id="25" creationId="{8A85ADD9-59B3-3313-36E0-CCE4F6AA9A4B}"/>
          </ac:spMkLst>
        </pc:spChg>
        <pc:spChg chg="mod">
          <ac:chgData name="design studio moara" userId="bb76c698d5ed7a70" providerId="LiveId" clId="{5D035FE9-61B1-4071-829D-01697E5EC078}" dt="2024-01-04T04:05:20.321" v="8657"/>
          <ac:spMkLst>
            <pc:docMk/>
            <pc:sldMk cId="3865169762" sldId="346"/>
            <ac:spMk id="27" creationId="{8EAF78AA-B639-8A36-1E5E-B56762EAF924}"/>
          </ac:spMkLst>
        </pc:spChg>
        <pc:spChg chg="mod">
          <ac:chgData name="design studio moara" userId="bb76c698d5ed7a70" providerId="LiveId" clId="{5D035FE9-61B1-4071-829D-01697E5EC078}" dt="2024-01-04T04:05:20.321" v="8657"/>
          <ac:spMkLst>
            <pc:docMk/>
            <pc:sldMk cId="3865169762" sldId="346"/>
            <ac:spMk id="28" creationId="{F093F03D-9363-86E0-A4EE-6124841AB902}"/>
          </ac:spMkLst>
        </pc:spChg>
        <pc:spChg chg="mod">
          <ac:chgData name="design studio moara" userId="bb76c698d5ed7a70" providerId="LiveId" clId="{5D035FE9-61B1-4071-829D-01697E5EC078}" dt="2024-01-04T04:05:20.321" v="8657"/>
          <ac:spMkLst>
            <pc:docMk/>
            <pc:sldMk cId="3865169762" sldId="346"/>
            <ac:spMk id="29" creationId="{19A6DB2D-389B-36A4-1597-C48547A05A19}"/>
          </ac:spMkLst>
        </pc:spChg>
        <pc:spChg chg="mod">
          <ac:chgData name="design studio moara" userId="bb76c698d5ed7a70" providerId="LiveId" clId="{5D035FE9-61B1-4071-829D-01697E5EC078}" dt="2024-01-04T04:05:20.321" v="8657"/>
          <ac:spMkLst>
            <pc:docMk/>
            <pc:sldMk cId="3865169762" sldId="346"/>
            <ac:spMk id="30" creationId="{F6197BC6-0737-99C4-B101-934303D9D7B4}"/>
          </ac:spMkLst>
        </pc:spChg>
        <pc:spChg chg="mod">
          <ac:chgData name="design studio moara" userId="bb76c698d5ed7a70" providerId="LiveId" clId="{5D035FE9-61B1-4071-829D-01697E5EC078}" dt="2024-01-04T04:05:38.910" v="8669"/>
          <ac:spMkLst>
            <pc:docMk/>
            <pc:sldMk cId="3865169762" sldId="346"/>
            <ac:spMk id="32" creationId="{F394B5D4-6105-FC3B-0C66-C111CDF4482B}"/>
          </ac:spMkLst>
        </pc:spChg>
        <pc:spChg chg="mod">
          <ac:chgData name="design studio moara" userId="bb76c698d5ed7a70" providerId="LiveId" clId="{5D035FE9-61B1-4071-829D-01697E5EC078}" dt="2024-01-04T04:05:38.910" v="8669"/>
          <ac:spMkLst>
            <pc:docMk/>
            <pc:sldMk cId="3865169762" sldId="346"/>
            <ac:spMk id="33" creationId="{7F4373A8-CBCA-02B7-E817-0A1ECDB73C07}"/>
          </ac:spMkLst>
        </pc:spChg>
        <pc:spChg chg="mod">
          <ac:chgData name="design studio moara" userId="bb76c698d5ed7a70" providerId="LiveId" clId="{5D035FE9-61B1-4071-829D-01697E5EC078}" dt="2024-01-04T04:05:38.910" v="8669"/>
          <ac:spMkLst>
            <pc:docMk/>
            <pc:sldMk cId="3865169762" sldId="346"/>
            <ac:spMk id="34" creationId="{A67884F0-486A-F266-389F-DFA227A20953}"/>
          </ac:spMkLst>
        </pc:spChg>
        <pc:spChg chg="mod">
          <ac:chgData name="design studio moara" userId="bb76c698d5ed7a70" providerId="LiveId" clId="{5D035FE9-61B1-4071-829D-01697E5EC078}" dt="2024-01-04T04:05:38.910" v="8669"/>
          <ac:spMkLst>
            <pc:docMk/>
            <pc:sldMk cId="3865169762" sldId="346"/>
            <ac:spMk id="35" creationId="{36C93D16-030B-6164-A1FC-DC54A79FCD6A}"/>
          </ac:spMkLst>
        </pc:spChg>
        <pc:spChg chg="add mod topLvl">
          <ac:chgData name="design studio moara" userId="bb76c698d5ed7a70" providerId="LiveId" clId="{5D035FE9-61B1-4071-829D-01697E5EC078}" dt="2024-01-04T04:08:57.803" v="8730" actId="165"/>
          <ac:spMkLst>
            <pc:docMk/>
            <pc:sldMk cId="3865169762" sldId="346"/>
            <ac:spMk id="36" creationId="{9A8740A7-5876-DD6C-56A7-230979E0EA6D}"/>
          </ac:spMkLst>
        </pc:spChg>
        <pc:spChg chg="mod topLvl">
          <ac:chgData name="design studio moara" userId="bb76c698d5ed7a70" providerId="LiveId" clId="{5D035FE9-61B1-4071-829D-01697E5EC078}" dt="2024-01-04T04:08:57.803" v="8730" actId="165"/>
          <ac:spMkLst>
            <pc:docMk/>
            <pc:sldMk cId="3865169762" sldId="346"/>
            <ac:spMk id="39" creationId="{12B81741-9DB3-03F9-CCFA-72FF26228D1E}"/>
          </ac:spMkLst>
        </pc:spChg>
        <pc:spChg chg="mod topLvl">
          <ac:chgData name="design studio moara" userId="bb76c698d5ed7a70" providerId="LiveId" clId="{5D035FE9-61B1-4071-829D-01697E5EC078}" dt="2024-01-04T04:09:04.350" v="8732" actId="12789"/>
          <ac:spMkLst>
            <pc:docMk/>
            <pc:sldMk cId="3865169762" sldId="346"/>
            <ac:spMk id="40" creationId="{B993B7DA-C999-8354-023B-C5E79A8F974C}"/>
          </ac:spMkLst>
        </pc:spChg>
        <pc:spChg chg="mod topLvl">
          <ac:chgData name="design studio moara" userId="bb76c698d5ed7a70" providerId="LiveId" clId="{5D035FE9-61B1-4071-829D-01697E5EC078}" dt="2024-01-04T04:08:57.803" v="8730" actId="165"/>
          <ac:spMkLst>
            <pc:docMk/>
            <pc:sldMk cId="3865169762" sldId="346"/>
            <ac:spMk id="41" creationId="{95D2476E-BD10-52C3-1B24-129A16908E35}"/>
          </ac:spMkLst>
        </pc:spChg>
        <pc:spChg chg="mod topLvl">
          <ac:chgData name="design studio moara" userId="bb76c698d5ed7a70" providerId="LiveId" clId="{5D035FE9-61B1-4071-829D-01697E5EC078}" dt="2024-01-04T04:09:26.259" v="8737" actId="1035"/>
          <ac:spMkLst>
            <pc:docMk/>
            <pc:sldMk cId="3865169762" sldId="346"/>
            <ac:spMk id="43" creationId="{6E6E1AC7-0B2B-6AC9-124D-2B40A37CFC59}"/>
          </ac:spMkLst>
        </pc:spChg>
        <pc:spChg chg="mod topLvl">
          <ac:chgData name="design studio moara" userId="bb76c698d5ed7a70" providerId="LiveId" clId="{5D035FE9-61B1-4071-829D-01697E5EC078}" dt="2024-01-04T04:09:39.271" v="8739" actId="12789"/>
          <ac:spMkLst>
            <pc:docMk/>
            <pc:sldMk cId="3865169762" sldId="346"/>
            <ac:spMk id="44" creationId="{20B3F395-795D-7544-7B3A-460C8B18F6CD}"/>
          </ac:spMkLst>
        </pc:spChg>
        <pc:spChg chg="mod topLvl">
          <ac:chgData name="design studio moara" userId="bb76c698d5ed7a70" providerId="LiveId" clId="{5D035FE9-61B1-4071-829D-01697E5EC078}" dt="2024-01-04T04:09:26.259" v="8737" actId="1035"/>
          <ac:spMkLst>
            <pc:docMk/>
            <pc:sldMk cId="3865169762" sldId="346"/>
            <ac:spMk id="45" creationId="{6AE7E6DF-F273-5F83-8AB6-C53D11943E4D}"/>
          </ac:spMkLst>
        </pc:spChg>
        <pc:spChg chg="mod topLvl">
          <ac:chgData name="design studio moara" userId="bb76c698d5ed7a70" providerId="LiveId" clId="{5D035FE9-61B1-4071-829D-01697E5EC078}" dt="2024-01-04T04:09:26.259" v="8737" actId="1035"/>
          <ac:spMkLst>
            <pc:docMk/>
            <pc:sldMk cId="3865169762" sldId="346"/>
            <ac:spMk id="47" creationId="{D81A0F54-2F81-D16F-58E5-28754E9C693F}"/>
          </ac:spMkLst>
        </pc:spChg>
        <pc:spChg chg="mod topLvl">
          <ac:chgData name="design studio moara" userId="bb76c698d5ed7a70" providerId="LiveId" clId="{5D035FE9-61B1-4071-829D-01697E5EC078}" dt="2024-01-04T04:09:52.741" v="8743" actId="12789"/>
          <ac:spMkLst>
            <pc:docMk/>
            <pc:sldMk cId="3865169762" sldId="346"/>
            <ac:spMk id="48" creationId="{2CFC4099-F2B4-0F7D-CC0C-F625B8DECA0E}"/>
          </ac:spMkLst>
        </pc:spChg>
        <pc:spChg chg="mod topLvl">
          <ac:chgData name="design studio moara" userId="bb76c698d5ed7a70" providerId="LiveId" clId="{5D035FE9-61B1-4071-829D-01697E5EC078}" dt="2024-01-04T04:09:26.259" v="8737" actId="1035"/>
          <ac:spMkLst>
            <pc:docMk/>
            <pc:sldMk cId="3865169762" sldId="346"/>
            <ac:spMk id="49" creationId="{34C6E1DE-8FF5-EBD1-1E1A-EEF036328B8A}"/>
          </ac:spMkLst>
        </pc:spChg>
        <pc:spChg chg="mod">
          <ac:chgData name="design studio moara" userId="bb76c698d5ed7a70" providerId="LiveId" clId="{5D035FE9-61B1-4071-829D-01697E5EC078}" dt="2024-01-04T04:06:56.116" v="8699"/>
          <ac:spMkLst>
            <pc:docMk/>
            <pc:sldMk cId="3865169762" sldId="346"/>
            <ac:spMk id="51" creationId="{88DF54B3-CF45-F313-9D24-39BB7044510D}"/>
          </ac:spMkLst>
        </pc:spChg>
        <pc:spChg chg="mod">
          <ac:chgData name="design studio moara" userId="bb76c698d5ed7a70" providerId="LiveId" clId="{5D035FE9-61B1-4071-829D-01697E5EC078}" dt="2024-01-04T04:22:01.389" v="8763" actId="207"/>
          <ac:spMkLst>
            <pc:docMk/>
            <pc:sldMk cId="3865169762" sldId="346"/>
            <ac:spMk id="52" creationId="{C49C88F7-32F7-4F8D-0B5E-937C458A913C}"/>
          </ac:spMkLst>
        </pc:spChg>
        <pc:spChg chg="mod">
          <ac:chgData name="design studio moara" userId="bb76c698d5ed7a70" providerId="LiveId" clId="{5D035FE9-61B1-4071-829D-01697E5EC078}" dt="2024-01-04T04:06:56.116" v="8699"/>
          <ac:spMkLst>
            <pc:docMk/>
            <pc:sldMk cId="3865169762" sldId="346"/>
            <ac:spMk id="53" creationId="{DB0535BA-A1FB-9472-0C9E-F69B647B5257}"/>
          </ac:spMkLst>
        </pc:spChg>
        <pc:spChg chg="mod">
          <ac:chgData name="design studio moara" userId="bb76c698d5ed7a70" providerId="LiveId" clId="{5D035FE9-61B1-4071-829D-01697E5EC078}" dt="2024-01-04T04:08:12.293" v="8720" actId="20577"/>
          <ac:spMkLst>
            <pc:docMk/>
            <pc:sldMk cId="3865169762" sldId="346"/>
            <ac:spMk id="54" creationId="{5332127F-DF8B-DE42-F668-2812225E10F1}"/>
          </ac:spMkLst>
        </pc:spChg>
        <pc:spChg chg="mod">
          <ac:chgData name="design studio moara" userId="bb76c698d5ed7a70" providerId="LiveId" clId="{5D035FE9-61B1-4071-829D-01697E5EC078}" dt="2024-01-04T04:07:07.633" v="8705"/>
          <ac:spMkLst>
            <pc:docMk/>
            <pc:sldMk cId="3865169762" sldId="346"/>
            <ac:spMk id="56" creationId="{A400918E-E409-D417-63B2-3648099CE9B8}"/>
          </ac:spMkLst>
        </pc:spChg>
        <pc:spChg chg="mod">
          <ac:chgData name="design studio moara" userId="bb76c698d5ed7a70" providerId="LiveId" clId="{5D035FE9-61B1-4071-829D-01697E5EC078}" dt="2024-01-04T04:22:04.780" v="8764" actId="207"/>
          <ac:spMkLst>
            <pc:docMk/>
            <pc:sldMk cId="3865169762" sldId="346"/>
            <ac:spMk id="57" creationId="{DEBD83AD-47DB-C315-5263-8998EE95E278}"/>
          </ac:spMkLst>
        </pc:spChg>
        <pc:spChg chg="mod">
          <ac:chgData name="design studio moara" userId="bb76c698d5ed7a70" providerId="LiveId" clId="{5D035FE9-61B1-4071-829D-01697E5EC078}" dt="2024-01-04T04:07:07.633" v="8705"/>
          <ac:spMkLst>
            <pc:docMk/>
            <pc:sldMk cId="3865169762" sldId="346"/>
            <ac:spMk id="58" creationId="{DE70106B-7E37-47DB-3429-C9EFB35DB6F9}"/>
          </ac:spMkLst>
        </pc:spChg>
        <pc:spChg chg="mod">
          <ac:chgData name="design studio moara" userId="bb76c698d5ed7a70" providerId="LiveId" clId="{5D035FE9-61B1-4071-829D-01697E5EC078}" dt="2024-01-04T04:08:20.870" v="8723" actId="20577"/>
          <ac:spMkLst>
            <pc:docMk/>
            <pc:sldMk cId="3865169762" sldId="346"/>
            <ac:spMk id="59" creationId="{D47D49D7-44A4-EBBE-4C87-DE5A92A7EB96}"/>
          </ac:spMkLst>
        </pc:spChg>
        <pc:spChg chg="mod">
          <ac:chgData name="design studio moara" userId="bb76c698d5ed7a70" providerId="LiveId" clId="{5D035FE9-61B1-4071-829D-01697E5EC078}" dt="2024-01-04T04:07:07.633" v="8705"/>
          <ac:spMkLst>
            <pc:docMk/>
            <pc:sldMk cId="3865169762" sldId="346"/>
            <ac:spMk id="61" creationId="{AE4DCF23-F9C4-3577-CA80-86731B92BE5A}"/>
          </ac:spMkLst>
        </pc:spChg>
        <pc:spChg chg="mod">
          <ac:chgData name="design studio moara" userId="bb76c698d5ed7a70" providerId="LiveId" clId="{5D035FE9-61B1-4071-829D-01697E5EC078}" dt="2024-01-04T04:22:08.281" v="8765" actId="207"/>
          <ac:spMkLst>
            <pc:docMk/>
            <pc:sldMk cId="3865169762" sldId="346"/>
            <ac:spMk id="62" creationId="{F6B6208D-6D08-545A-CD78-A36B6B69BCC5}"/>
          </ac:spMkLst>
        </pc:spChg>
        <pc:spChg chg="mod">
          <ac:chgData name="design studio moara" userId="bb76c698d5ed7a70" providerId="LiveId" clId="{5D035FE9-61B1-4071-829D-01697E5EC078}" dt="2024-01-04T04:07:07.633" v="8705"/>
          <ac:spMkLst>
            <pc:docMk/>
            <pc:sldMk cId="3865169762" sldId="346"/>
            <ac:spMk id="63" creationId="{3B1A94DC-52D1-1D93-298F-A933D4A45F65}"/>
          </ac:spMkLst>
        </pc:spChg>
        <pc:spChg chg="mod">
          <ac:chgData name="design studio moara" userId="bb76c698d5ed7a70" providerId="LiveId" clId="{5D035FE9-61B1-4071-829D-01697E5EC078}" dt="2024-01-04T04:08:25.607" v="8725" actId="20577"/>
          <ac:spMkLst>
            <pc:docMk/>
            <pc:sldMk cId="3865169762" sldId="346"/>
            <ac:spMk id="64" creationId="{C21D07B3-1CCB-31FC-AEFD-90D1D8A74E38}"/>
          </ac:spMkLst>
        </pc:spChg>
        <pc:spChg chg="add mod">
          <ac:chgData name="design studio moara" userId="bb76c698d5ed7a70" providerId="LiveId" clId="{5D035FE9-61B1-4071-829D-01697E5EC078}" dt="2024-01-05T01:22:01.720" v="13600" actId="113"/>
          <ac:spMkLst>
            <pc:docMk/>
            <pc:sldMk cId="3865169762" sldId="346"/>
            <ac:spMk id="69" creationId="{876B7F7A-238B-8335-9DC0-E97771C92DC8}"/>
          </ac:spMkLst>
        </pc:spChg>
        <pc:spChg chg="add mod">
          <ac:chgData name="design studio moara" userId="bb76c698d5ed7a70" providerId="LiveId" clId="{5D035FE9-61B1-4071-829D-01697E5EC078}" dt="2024-01-04T07:15:33.135" v="11604" actId="552"/>
          <ac:spMkLst>
            <pc:docMk/>
            <pc:sldMk cId="3865169762" sldId="346"/>
            <ac:spMk id="70" creationId="{64180F04-8EB8-24B3-A484-C1FF05B326CD}"/>
          </ac:spMkLst>
        </pc:spChg>
        <pc:grpChg chg="add mod">
          <ac:chgData name="design studio moara" userId="bb76c698d5ed7a70" providerId="LiveId" clId="{5D035FE9-61B1-4071-829D-01697E5EC078}" dt="2024-01-04T04:08:33.170" v="8729" actId="1035"/>
          <ac:grpSpMkLst>
            <pc:docMk/>
            <pc:sldMk cId="3865169762" sldId="346"/>
            <ac:grpSpMk id="20" creationId="{9458E49B-3ED7-886A-93EC-C213FE200562}"/>
          </ac:grpSpMkLst>
        </pc:grpChg>
        <pc:grpChg chg="add del mod">
          <ac:chgData name="design studio moara" userId="bb76c698d5ed7a70" providerId="LiveId" clId="{5D035FE9-61B1-4071-829D-01697E5EC078}" dt="2024-01-04T04:05:18.153" v="8656" actId="478"/>
          <ac:grpSpMkLst>
            <pc:docMk/>
            <pc:sldMk cId="3865169762" sldId="346"/>
            <ac:grpSpMk id="21" creationId="{C612FB47-6441-D3F1-2FDD-6D6DFD7C8065}"/>
          </ac:grpSpMkLst>
        </pc:grpChg>
        <pc:grpChg chg="add del mod">
          <ac:chgData name="design studio moara" userId="bb76c698d5ed7a70" providerId="LiveId" clId="{5D035FE9-61B1-4071-829D-01697E5EC078}" dt="2024-01-04T04:06:54.096" v="8698" actId="478"/>
          <ac:grpSpMkLst>
            <pc:docMk/>
            <pc:sldMk cId="3865169762" sldId="346"/>
            <ac:grpSpMk id="26" creationId="{6ED26FBC-3A2E-4435-5C0E-26D38F52CD3D}"/>
          </ac:grpSpMkLst>
        </pc:grpChg>
        <pc:grpChg chg="add del mod">
          <ac:chgData name="design studio moara" userId="bb76c698d5ed7a70" providerId="LiveId" clId="{5D035FE9-61B1-4071-829D-01697E5EC078}" dt="2024-01-04T04:06:54.096" v="8698" actId="478"/>
          <ac:grpSpMkLst>
            <pc:docMk/>
            <pc:sldMk cId="3865169762" sldId="346"/>
            <ac:grpSpMk id="31" creationId="{12A68DE9-0AFE-53DF-54EB-09A6EC91A1E6}"/>
          </ac:grpSpMkLst>
        </pc:grpChg>
        <pc:grpChg chg="add del mod">
          <ac:chgData name="design studio moara" userId="bb76c698d5ed7a70" providerId="LiveId" clId="{5D035FE9-61B1-4071-829D-01697E5EC078}" dt="2024-01-04T04:08:57.803" v="8730" actId="165"/>
          <ac:grpSpMkLst>
            <pc:docMk/>
            <pc:sldMk cId="3865169762" sldId="346"/>
            <ac:grpSpMk id="37" creationId="{DA86C9F4-D320-0611-9239-405E248DB1DB}"/>
          </ac:grpSpMkLst>
        </pc:grpChg>
        <pc:grpChg chg="add del mod">
          <ac:chgData name="design studio moara" userId="bb76c698d5ed7a70" providerId="LiveId" clId="{5D035FE9-61B1-4071-829D-01697E5EC078}" dt="2024-01-04T04:08:57.803" v="8730" actId="165"/>
          <ac:grpSpMkLst>
            <pc:docMk/>
            <pc:sldMk cId="3865169762" sldId="346"/>
            <ac:grpSpMk id="38" creationId="{D900174A-8C15-D660-53DA-CE42EB89F305}"/>
          </ac:grpSpMkLst>
        </pc:grpChg>
        <pc:grpChg chg="add del mod">
          <ac:chgData name="design studio moara" userId="bb76c698d5ed7a70" providerId="LiveId" clId="{5D035FE9-61B1-4071-829D-01697E5EC078}" dt="2024-01-04T04:08:57.803" v="8730" actId="165"/>
          <ac:grpSpMkLst>
            <pc:docMk/>
            <pc:sldMk cId="3865169762" sldId="346"/>
            <ac:grpSpMk id="42" creationId="{433DD743-E9BC-3571-7D7B-956B37989DB9}"/>
          </ac:grpSpMkLst>
        </pc:grpChg>
        <pc:grpChg chg="add del mod">
          <ac:chgData name="design studio moara" userId="bb76c698d5ed7a70" providerId="LiveId" clId="{5D035FE9-61B1-4071-829D-01697E5EC078}" dt="2024-01-04T04:08:57.803" v="8730" actId="165"/>
          <ac:grpSpMkLst>
            <pc:docMk/>
            <pc:sldMk cId="3865169762" sldId="346"/>
            <ac:grpSpMk id="46" creationId="{CD2E159D-D588-2E86-0BD2-F103F8D1A5D8}"/>
          </ac:grpSpMkLst>
        </pc:grpChg>
        <pc:grpChg chg="add mod">
          <ac:chgData name="design studio moara" userId="bb76c698d5ed7a70" providerId="LiveId" clId="{5D035FE9-61B1-4071-829D-01697E5EC078}" dt="2024-01-04T04:07:16.885" v="8707" actId="12788"/>
          <ac:grpSpMkLst>
            <pc:docMk/>
            <pc:sldMk cId="3865169762" sldId="346"/>
            <ac:grpSpMk id="50" creationId="{BC8A117F-D7D3-1641-A372-20A9888C48B6}"/>
          </ac:grpSpMkLst>
        </pc:grpChg>
        <pc:grpChg chg="add mod">
          <ac:chgData name="design studio moara" userId="bb76c698d5ed7a70" providerId="LiveId" clId="{5D035FE9-61B1-4071-829D-01697E5EC078}" dt="2024-01-04T04:07:16.885" v="8707" actId="12788"/>
          <ac:grpSpMkLst>
            <pc:docMk/>
            <pc:sldMk cId="3865169762" sldId="346"/>
            <ac:grpSpMk id="55" creationId="{64EFE259-6EAE-18B5-2B45-27C4A1F8A52D}"/>
          </ac:grpSpMkLst>
        </pc:grpChg>
        <pc:grpChg chg="add mod">
          <ac:chgData name="design studio moara" userId="bb76c698d5ed7a70" providerId="LiveId" clId="{5D035FE9-61B1-4071-829D-01697E5EC078}" dt="2024-01-04T04:07:16.885" v="8707" actId="12788"/>
          <ac:grpSpMkLst>
            <pc:docMk/>
            <pc:sldMk cId="3865169762" sldId="346"/>
            <ac:grpSpMk id="60" creationId="{A3C5ED34-078C-2B3E-F1EF-6F4852041827}"/>
          </ac:grpSpMkLst>
        </pc:grpChg>
        <pc:grpChg chg="add mod">
          <ac:chgData name="design studio moara" userId="bb76c698d5ed7a70" providerId="LiveId" clId="{5D035FE9-61B1-4071-829D-01697E5EC078}" dt="2024-01-04T07:16:22.817" v="11689" actId="1035"/>
          <ac:grpSpMkLst>
            <pc:docMk/>
            <pc:sldMk cId="3865169762" sldId="346"/>
            <ac:grpSpMk id="71" creationId="{B06DB836-6FC2-9E6F-A4A9-EF06ECE2AFA2}"/>
          </ac:grpSpMkLst>
        </pc:grpChg>
        <pc:picChg chg="add mod">
          <ac:chgData name="design studio moara" userId="bb76c698d5ed7a70" providerId="LiveId" clId="{5D035FE9-61B1-4071-829D-01697E5EC078}" dt="2024-01-04T04:09:52.741" v="8743" actId="12789"/>
          <ac:picMkLst>
            <pc:docMk/>
            <pc:sldMk cId="3865169762" sldId="346"/>
            <ac:picMk id="65" creationId="{71656A42-9269-156E-BDB7-0069D696186D}"/>
          </ac:picMkLst>
        </pc:picChg>
        <pc:picChg chg="add mod">
          <ac:chgData name="design studio moara" userId="bb76c698d5ed7a70" providerId="LiveId" clId="{5D035FE9-61B1-4071-829D-01697E5EC078}" dt="2024-01-04T04:09:07.815" v="8733" actId="207"/>
          <ac:picMkLst>
            <pc:docMk/>
            <pc:sldMk cId="3865169762" sldId="346"/>
            <ac:picMk id="66" creationId="{5E210BAC-B7EC-466A-9E2E-1351D46FDDB4}"/>
          </ac:picMkLst>
        </pc:picChg>
        <pc:picChg chg="add mod">
          <ac:chgData name="design studio moara" userId="bb76c698d5ed7a70" providerId="LiveId" clId="{5D035FE9-61B1-4071-829D-01697E5EC078}" dt="2024-01-04T04:09:20.228" v="8736" actId="207"/>
          <ac:picMkLst>
            <pc:docMk/>
            <pc:sldMk cId="3865169762" sldId="346"/>
            <ac:picMk id="67" creationId="{C24FC39D-448A-1283-2D13-898504791B38}"/>
          </ac:picMkLst>
        </pc:picChg>
        <pc:picChg chg="add mod">
          <ac:chgData name="design studio moara" userId="bb76c698d5ed7a70" providerId="LiveId" clId="{5D035FE9-61B1-4071-829D-01697E5EC078}" dt="2024-01-04T04:09:43.174" v="8740" actId="207"/>
          <ac:picMkLst>
            <pc:docMk/>
            <pc:sldMk cId="3865169762" sldId="346"/>
            <ac:picMk id="68" creationId="{944D87BD-466E-8265-02DA-5E6B2042F303}"/>
          </ac:picMkLst>
        </pc:picChg>
      </pc:sldChg>
      <pc:sldChg chg="addSp delSp modSp new mod setBg modClrScheme chgLayout">
        <pc:chgData name="design studio moara" userId="bb76c698d5ed7a70" providerId="LiveId" clId="{5D035FE9-61B1-4071-829D-01697E5EC078}" dt="2024-01-05T01:22:05.289" v="13601" actId="113"/>
        <pc:sldMkLst>
          <pc:docMk/>
          <pc:sldMk cId="4271111198" sldId="347"/>
        </pc:sldMkLst>
        <pc:spChg chg="del">
          <ac:chgData name="design studio moara" userId="bb76c698d5ed7a70" providerId="LiveId" clId="{5D035FE9-61B1-4071-829D-01697E5EC078}" dt="2024-01-04T03:50:22.840" v="8558" actId="478"/>
          <ac:spMkLst>
            <pc:docMk/>
            <pc:sldMk cId="4271111198" sldId="347"/>
            <ac:spMk id="2" creationId="{ED6BE16F-333C-30DA-E428-36A616C26435}"/>
          </ac:spMkLst>
        </pc:spChg>
        <pc:spChg chg="add del mod">
          <ac:chgData name="design studio moara" userId="bb76c698d5ed7a70" providerId="LiveId" clId="{5D035FE9-61B1-4071-829D-01697E5EC078}" dt="2024-01-04T04:10:23.631" v="8748" actId="478"/>
          <ac:spMkLst>
            <pc:docMk/>
            <pc:sldMk cId="4271111198" sldId="347"/>
            <ac:spMk id="4" creationId="{78E16D11-DE68-6B58-445F-E58816D47ADA}"/>
          </ac:spMkLst>
        </pc:spChg>
        <pc:spChg chg="add del mod">
          <ac:chgData name="design studio moara" userId="bb76c698d5ed7a70" providerId="LiveId" clId="{5D035FE9-61B1-4071-829D-01697E5EC078}" dt="2024-01-04T07:19:50.442" v="11819"/>
          <ac:spMkLst>
            <pc:docMk/>
            <pc:sldMk cId="4271111198" sldId="347"/>
            <ac:spMk id="5" creationId="{9EC94955-297A-1D03-04E1-17CE3F6B258A}"/>
          </ac:spMkLst>
        </pc:spChg>
        <pc:spChg chg="add del mod">
          <ac:chgData name="design studio moara" userId="bb76c698d5ed7a70" providerId="LiveId" clId="{5D035FE9-61B1-4071-829D-01697E5EC078}" dt="2024-01-04T04:16:58.358" v="8757" actId="478"/>
          <ac:spMkLst>
            <pc:docMk/>
            <pc:sldMk cId="4271111198" sldId="347"/>
            <ac:spMk id="6" creationId="{BD655461-8F1E-32A8-617C-E2FD76A79F8F}"/>
          </ac:spMkLst>
        </pc:spChg>
        <pc:spChg chg="add del">
          <ac:chgData name="design studio moara" userId="bb76c698d5ed7a70" providerId="LiveId" clId="{5D035FE9-61B1-4071-829D-01697E5EC078}" dt="2024-01-04T04:21:02.701" v="8759" actId="478"/>
          <ac:spMkLst>
            <pc:docMk/>
            <pc:sldMk cId="4271111198" sldId="347"/>
            <ac:spMk id="7" creationId="{05CAEBA8-CD6F-799A-6BB4-BA38B546D091}"/>
          </ac:spMkLst>
        </pc:spChg>
        <pc:spChg chg="add del mod">
          <ac:chgData name="design studio moara" userId="bb76c698d5ed7a70" providerId="LiveId" clId="{5D035FE9-61B1-4071-829D-01697E5EC078}" dt="2024-01-04T04:22:49.845" v="8772" actId="478"/>
          <ac:spMkLst>
            <pc:docMk/>
            <pc:sldMk cId="4271111198" sldId="347"/>
            <ac:spMk id="8" creationId="{A6A7BB64-D4B4-2776-03BB-1ECA3B70C33A}"/>
          </ac:spMkLst>
        </pc:spChg>
        <pc:spChg chg="add del mod">
          <ac:chgData name="design studio moara" userId="bb76c698d5ed7a70" providerId="LiveId" clId="{5D035FE9-61B1-4071-829D-01697E5EC078}" dt="2024-01-04T04:24:19.790" v="8788" actId="478"/>
          <ac:spMkLst>
            <pc:docMk/>
            <pc:sldMk cId="4271111198" sldId="347"/>
            <ac:spMk id="9" creationId="{CBBE4F6F-3F59-E781-57E1-2358B7CA27A7}"/>
          </ac:spMkLst>
        </pc:spChg>
        <pc:spChg chg="add del mod">
          <ac:chgData name="design studio moara" userId="bb76c698d5ed7a70" providerId="LiveId" clId="{5D035FE9-61B1-4071-829D-01697E5EC078}" dt="2024-01-04T04:24:19.790" v="8788" actId="478"/>
          <ac:spMkLst>
            <pc:docMk/>
            <pc:sldMk cId="4271111198" sldId="347"/>
            <ac:spMk id="10" creationId="{30D03375-B05F-A1E9-D363-8CE04A3C54D5}"/>
          </ac:spMkLst>
        </pc:spChg>
        <pc:spChg chg="add mod">
          <ac:chgData name="design studio moara" userId="bb76c698d5ed7a70" providerId="LiveId" clId="{5D035FE9-61B1-4071-829D-01697E5EC078}" dt="2024-01-04T07:20:09.939" v="11822" actId="12789"/>
          <ac:spMkLst>
            <pc:docMk/>
            <pc:sldMk cId="4271111198" sldId="347"/>
            <ac:spMk id="11" creationId="{F0AE3968-EE76-BC6B-C170-0FC0A7E4770A}"/>
          </ac:spMkLst>
        </pc:spChg>
        <pc:spChg chg="add mod">
          <ac:chgData name="design studio moara" userId="bb76c698d5ed7a70" providerId="LiveId" clId="{5D035FE9-61B1-4071-829D-01697E5EC078}" dt="2024-01-04T07:20:19.856" v="11823" actId="14100"/>
          <ac:spMkLst>
            <pc:docMk/>
            <pc:sldMk cId="4271111198" sldId="347"/>
            <ac:spMk id="12" creationId="{0F2F08B0-C693-C389-A3DD-1AB16D1F4331}"/>
          </ac:spMkLst>
        </pc:spChg>
        <pc:spChg chg="add del mod">
          <ac:chgData name="design studio moara" userId="bb76c698d5ed7a70" providerId="LiveId" clId="{5D035FE9-61B1-4071-829D-01697E5EC078}" dt="2024-01-04T07:20:25.083" v="11824" actId="21"/>
          <ac:spMkLst>
            <pc:docMk/>
            <pc:sldMk cId="4271111198" sldId="347"/>
            <ac:spMk id="13" creationId="{5B2C82F2-7862-F99D-C76B-5361F1321468}"/>
          </ac:spMkLst>
        </pc:spChg>
        <pc:spChg chg="add del mod">
          <ac:chgData name="design studio moara" userId="bb76c698d5ed7a70" providerId="LiveId" clId="{5D035FE9-61B1-4071-829D-01697E5EC078}" dt="2024-01-04T07:20:25.083" v="11824" actId="21"/>
          <ac:spMkLst>
            <pc:docMk/>
            <pc:sldMk cId="4271111198" sldId="347"/>
            <ac:spMk id="14" creationId="{5DA94048-AA3A-C1CB-E0CB-C977772704F7}"/>
          </ac:spMkLst>
        </pc:spChg>
        <pc:spChg chg="add 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17" creationId="{7DA133F9-24E5-CD7C-5B7A-61B29CDAA890}"/>
          </ac:spMkLst>
        </pc:spChg>
        <pc:spChg chg="add mod topLvl">
          <ac:chgData name="design studio moara" userId="bb76c698d5ed7a70" providerId="LiveId" clId="{5D035FE9-61B1-4071-829D-01697E5EC078}" dt="2024-01-04T04:30:43.285" v="8955" actId="6559"/>
          <ac:spMkLst>
            <pc:docMk/>
            <pc:sldMk cId="4271111198" sldId="347"/>
            <ac:spMk id="18" creationId="{CC7AE6F0-C726-D815-3093-F017BA822DF8}"/>
          </ac:spMkLst>
        </pc:spChg>
        <pc:spChg chg="add 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19" creationId="{9D312E46-E538-8070-951E-5F3FED48AE95}"/>
          </ac:spMkLst>
        </pc:spChg>
        <pc:spChg chg="add 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20" creationId="{0D619298-D192-DC9F-5AE4-B3EA6EB3E339}"/>
          </ac:spMkLst>
        </pc:spChg>
        <pc:spChg chg="add 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21" creationId="{8242944C-80E5-8BCD-659D-F79972D81222}"/>
          </ac:spMkLst>
        </pc:spChg>
        <pc:spChg chg="add 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22" creationId="{59B380E1-216F-D480-1260-2E14F579E190}"/>
          </ac:spMkLst>
        </pc:spChg>
        <pc:spChg chg="add 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23" creationId="{30EC2D6B-FE0A-A692-4792-D6FC4A41C40C}"/>
          </ac:spMkLst>
        </pc:spChg>
        <pc:spChg chg="add mod topLvl">
          <ac:chgData name="design studio moara" userId="bb76c698d5ed7a70" providerId="LiveId" clId="{5D035FE9-61B1-4071-829D-01697E5EC078}" dt="2024-01-04T04:30:51.273" v="8956" actId="207"/>
          <ac:spMkLst>
            <pc:docMk/>
            <pc:sldMk cId="4271111198" sldId="347"/>
            <ac:spMk id="24" creationId="{3AE1A6F2-5F79-6889-E20F-67EBBF691D73}"/>
          </ac:spMkLst>
        </pc:spChg>
        <pc:spChg chg="add mod topLvl">
          <ac:chgData name="design studio moara" userId="bb76c698d5ed7a70" providerId="LiveId" clId="{5D035FE9-61B1-4071-829D-01697E5EC078}" dt="2024-01-04T04:30:51.273" v="8956" actId="207"/>
          <ac:spMkLst>
            <pc:docMk/>
            <pc:sldMk cId="4271111198" sldId="347"/>
            <ac:spMk id="25" creationId="{CD5EDF79-B9EF-FB2A-3B48-ACBD02904F7B}"/>
          </ac:spMkLst>
        </pc:spChg>
        <pc:spChg chg="add mod topLvl">
          <ac:chgData name="design studio moara" userId="bb76c698d5ed7a70" providerId="LiveId" clId="{5D035FE9-61B1-4071-829D-01697E5EC078}" dt="2024-01-04T04:30:51.273" v="8956" actId="207"/>
          <ac:spMkLst>
            <pc:docMk/>
            <pc:sldMk cId="4271111198" sldId="347"/>
            <ac:spMk id="26" creationId="{E06016DD-4CCE-2A49-054D-87CA65B76194}"/>
          </ac:spMkLst>
        </pc:spChg>
        <pc:spChg chg="add mod">
          <ac:chgData name="design studio moara" userId="bb76c698d5ed7a70" providerId="LiveId" clId="{5D035FE9-61B1-4071-829D-01697E5EC078}" dt="2024-01-04T04:27:03.378" v="8876"/>
          <ac:spMkLst>
            <pc:docMk/>
            <pc:sldMk cId="4271111198" sldId="347"/>
            <ac:spMk id="27" creationId="{3D291B78-58B9-0401-18FC-96868A07F6A8}"/>
          </ac:spMkLst>
        </pc:spChg>
        <pc:spChg chg="add mod topLvl">
          <ac:chgData name="design studio moara" userId="bb76c698d5ed7a70" providerId="LiveId" clId="{5D035FE9-61B1-4071-829D-01697E5EC078}" dt="2024-01-04T04:30:51.273" v="8956" actId="207"/>
          <ac:spMkLst>
            <pc:docMk/>
            <pc:sldMk cId="4271111198" sldId="347"/>
            <ac:spMk id="28" creationId="{3D78B03D-536A-5357-4E52-3CE75D4BAE65}"/>
          </ac:spMkLst>
        </pc:spChg>
        <pc:spChg chg="add 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29" creationId="{B0DD5436-ECB0-FF15-BEE2-406B4CC34062}"/>
          </ac:spMkLst>
        </pc:spChg>
        <pc:spChg chg="add mod or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30" creationId="{22877493-3EF3-7E7E-A21F-4E500F42B059}"/>
          </ac:spMkLst>
        </pc:spChg>
        <pc:spChg chg="mod topLvl">
          <ac:chgData name="design studio moara" userId="bb76c698d5ed7a70" providerId="LiveId" clId="{5D035FE9-61B1-4071-829D-01697E5EC078}" dt="2024-01-04T04:30:14.268" v="8947" actId="12789"/>
          <ac:spMkLst>
            <pc:docMk/>
            <pc:sldMk cId="4271111198" sldId="347"/>
            <ac:spMk id="33" creationId="{069E8E82-060D-ED5E-1D4C-99D6022C92C6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35" creationId="{DE97F869-11DE-EE7B-02AD-98F02BF35F17}"/>
          </ac:spMkLst>
        </pc:spChg>
        <pc:spChg chg="mod topLvl">
          <ac:chgData name="design studio moara" userId="bb76c698d5ed7a70" providerId="LiveId" clId="{5D035FE9-61B1-4071-829D-01697E5EC078}" dt="2024-01-04T04:31:12.807" v="8962" actId="20577"/>
          <ac:spMkLst>
            <pc:docMk/>
            <pc:sldMk cId="4271111198" sldId="347"/>
            <ac:spMk id="36" creationId="{D5544292-DBFE-E855-B062-942C3CE77C60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37" creationId="{94834588-F379-0230-EC47-22517D44631A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38" creationId="{9DF8AE9F-367E-A8C1-1CB0-78DA68BFACD8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39" creationId="{A5490CC4-C323-853F-0EED-0F5561924D7E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40" creationId="{AF197E08-BC17-CD41-DF08-D4784504EA45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41" creationId="{CECDA0A9-94D6-E9FB-75B5-7800119624F8}"/>
          </ac:spMkLst>
        </pc:spChg>
        <pc:spChg chg="mod topLvl">
          <ac:chgData name="design studio moara" userId="bb76c698d5ed7a70" providerId="LiveId" clId="{5D035FE9-61B1-4071-829D-01697E5EC078}" dt="2024-01-04T04:31:01.949" v="8957" actId="207"/>
          <ac:spMkLst>
            <pc:docMk/>
            <pc:sldMk cId="4271111198" sldId="347"/>
            <ac:spMk id="42" creationId="{4D2DC716-9B1D-C9D7-898E-2D35A5FF4E99}"/>
          </ac:spMkLst>
        </pc:spChg>
        <pc:spChg chg="mod topLvl">
          <ac:chgData name="design studio moara" userId="bb76c698d5ed7a70" providerId="LiveId" clId="{5D035FE9-61B1-4071-829D-01697E5EC078}" dt="2024-01-04T04:31:01.949" v="8957" actId="207"/>
          <ac:spMkLst>
            <pc:docMk/>
            <pc:sldMk cId="4271111198" sldId="347"/>
            <ac:spMk id="43" creationId="{43A9B3EC-E37F-ECAB-CDFA-DAD1B770D1E1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44" creationId="{5B57F371-7D77-734F-3E65-E052B3A0704E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45" creationId="{4D8E5FAA-4EDF-2227-EABC-4FD19D3E7925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46" creationId="{E1681B30-67FF-710F-AEEB-852AF8BA7965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48" creationId="{D5DC32C1-7A67-17FC-A24D-6FBF7A1493E4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50" creationId="{78A3DC08-31C4-B5AD-D4B9-F2A12EEA039A}"/>
          </ac:spMkLst>
        </pc:spChg>
        <pc:spChg chg="mod topLvl">
          <ac:chgData name="design studio moara" userId="bb76c698d5ed7a70" providerId="LiveId" clId="{5D035FE9-61B1-4071-829D-01697E5EC078}" dt="2024-01-04T04:31:10.660" v="8960" actId="20577"/>
          <ac:spMkLst>
            <pc:docMk/>
            <pc:sldMk cId="4271111198" sldId="347"/>
            <ac:spMk id="51" creationId="{356273E8-F944-71D3-2CAF-0FC503C40789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52" creationId="{2480A660-2745-5DBE-4881-02000FD26796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53" creationId="{1B3D1D61-ADB6-0EC3-F8A6-D99B5FA51536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54" creationId="{A7099426-F91E-B2E6-7F49-AFC4803B5A9B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55" creationId="{A8B31E50-56C1-E704-B4DD-90874304E8C0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56" creationId="{63944B84-37EA-28B8-A1BA-55422206A122}"/>
          </ac:spMkLst>
        </pc:spChg>
        <pc:spChg chg="mod topLvl">
          <ac:chgData name="design studio moara" userId="bb76c698d5ed7a70" providerId="LiveId" clId="{5D035FE9-61B1-4071-829D-01697E5EC078}" dt="2024-01-04T04:31:07.410" v="8958" actId="207"/>
          <ac:spMkLst>
            <pc:docMk/>
            <pc:sldMk cId="4271111198" sldId="347"/>
            <ac:spMk id="57" creationId="{9C2AD411-0199-1C4C-CF2E-5AD88FD15A3E}"/>
          </ac:spMkLst>
        </pc:spChg>
        <pc:spChg chg="mod topLvl">
          <ac:chgData name="design studio moara" userId="bb76c698d5ed7a70" providerId="LiveId" clId="{5D035FE9-61B1-4071-829D-01697E5EC078}" dt="2024-01-04T04:31:07.410" v="8958" actId="207"/>
          <ac:spMkLst>
            <pc:docMk/>
            <pc:sldMk cId="4271111198" sldId="347"/>
            <ac:spMk id="58" creationId="{8C14DE54-064A-FD6A-C2CF-91462315A032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59" creationId="{84EFC143-52BC-0129-6098-2C398DAE2426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60" creationId="{8624CBFC-D759-E7F4-CD8D-F48B380E05DD}"/>
          </ac:spMkLst>
        </pc:spChg>
        <pc:spChg chg="mod topLvl">
          <ac:chgData name="design studio moara" userId="bb76c698d5ed7a70" providerId="LiveId" clId="{5D035FE9-61B1-4071-829D-01697E5EC078}" dt="2024-01-04T04:29:30.095" v="8928" actId="165"/>
          <ac:spMkLst>
            <pc:docMk/>
            <pc:sldMk cId="4271111198" sldId="347"/>
            <ac:spMk id="61" creationId="{CEE721F7-9709-67C6-BDDC-1030A6C20D39}"/>
          </ac:spMkLst>
        </pc:spChg>
        <pc:spChg chg="add mod">
          <ac:chgData name="design studio moara" userId="bb76c698d5ed7a70" providerId="LiveId" clId="{5D035FE9-61B1-4071-829D-01697E5EC078}" dt="2024-01-05T01:22:05.289" v="13601" actId="113"/>
          <ac:spMkLst>
            <pc:docMk/>
            <pc:sldMk cId="4271111198" sldId="347"/>
            <ac:spMk id="63" creationId="{F30B9A88-E914-F13F-D624-BD9F605490C9}"/>
          </ac:spMkLst>
        </pc:spChg>
        <pc:spChg chg="add mod">
          <ac:chgData name="design studio moara" userId="bb76c698d5ed7a70" providerId="LiveId" clId="{5D035FE9-61B1-4071-829D-01697E5EC078}" dt="2024-01-04T07:19:41.499" v="11813"/>
          <ac:spMkLst>
            <pc:docMk/>
            <pc:sldMk cId="4271111198" sldId="347"/>
            <ac:spMk id="64" creationId="{0856A9EE-8097-A5D6-8865-0C5B7E0BE107}"/>
          </ac:spMkLst>
        </pc:spChg>
        <pc:spChg chg="add del mod ord">
          <ac:chgData name="design studio moara" userId="bb76c698d5ed7a70" providerId="LiveId" clId="{5D035FE9-61B1-4071-829D-01697E5EC078}" dt="2024-01-04T08:25:03.474" v="13328" actId="931"/>
          <ac:spMkLst>
            <pc:docMk/>
            <pc:sldMk cId="4271111198" sldId="347"/>
            <ac:spMk id="65" creationId="{23CAB8A5-9B9C-4057-04BB-5440BB7CE312}"/>
          </ac:spMkLst>
        </pc:spChg>
        <pc:spChg chg="add del mod ord">
          <ac:chgData name="design studio moara" userId="bb76c698d5ed7a70" providerId="LiveId" clId="{5D035FE9-61B1-4071-829D-01697E5EC078}" dt="2024-01-04T08:25:08.939" v="13331" actId="931"/>
          <ac:spMkLst>
            <pc:docMk/>
            <pc:sldMk cId="4271111198" sldId="347"/>
            <ac:spMk id="66" creationId="{27FF5636-0B4F-CB62-D2C3-E7EC0C117F45}"/>
          </ac:spMkLst>
        </pc:spChg>
        <pc:grpChg chg="add del mod">
          <ac:chgData name="design studio moara" userId="bb76c698d5ed7a70" providerId="LiveId" clId="{5D035FE9-61B1-4071-829D-01697E5EC078}" dt="2024-01-04T04:29:30.095" v="8928" actId="165"/>
          <ac:grpSpMkLst>
            <pc:docMk/>
            <pc:sldMk cId="4271111198" sldId="347"/>
            <ac:grpSpMk id="31" creationId="{C1AB30F4-0A29-C2FB-5D57-3B7A829AF1E4}"/>
          </ac:grpSpMkLst>
        </pc:grpChg>
        <pc:grpChg chg="add del mod">
          <ac:chgData name="design studio moara" userId="bb76c698d5ed7a70" providerId="LiveId" clId="{5D035FE9-61B1-4071-829D-01697E5EC078}" dt="2024-01-04T04:29:30.095" v="8928" actId="165"/>
          <ac:grpSpMkLst>
            <pc:docMk/>
            <pc:sldMk cId="4271111198" sldId="347"/>
            <ac:grpSpMk id="32" creationId="{755D79D9-E201-5607-B89C-63036CCF7166}"/>
          </ac:grpSpMkLst>
        </pc:grpChg>
        <pc:grpChg chg="add del mod">
          <ac:chgData name="design studio moara" userId="bb76c698d5ed7a70" providerId="LiveId" clId="{5D035FE9-61B1-4071-829D-01697E5EC078}" dt="2024-01-04T04:29:30.095" v="8928" actId="165"/>
          <ac:grpSpMkLst>
            <pc:docMk/>
            <pc:sldMk cId="4271111198" sldId="347"/>
            <ac:grpSpMk id="47" creationId="{2C410715-DCEB-EE70-FA5E-11F7438E5C0F}"/>
          </ac:grpSpMkLst>
        </pc:grpChg>
        <pc:picChg chg="add mod ord">
          <ac:chgData name="design studio moara" userId="bb76c698d5ed7a70" providerId="LiveId" clId="{5D035FE9-61B1-4071-829D-01697E5EC078}" dt="2024-01-04T04:29:46.210" v="8938" actId="207"/>
          <ac:picMkLst>
            <pc:docMk/>
            <pc:sldMk cId="4271111198" sldId="347"/>
            <ac:picMk id="15" creationId="{CCE562E5-3572-A315-7254-30D3583F58B7}"/>
          </ac:picMkLst>
        </pc:picChg>
        <pc:picChg chg="add mod topLvl">
          <ac:chgData name="design studio moara" userId="bb76c698d5ed7a70" providerId="LiveId" clId="{5D035FE9-61B1-4071-829D-01697E5EC078}" dt="2024-01-04T04:29:30.095" v="8928" actId="165"/>
          <ac:picMkLst>
            <pc:docMk/>
            <pc:sldMk cId="4271111198" sldId="347"/>
            <ac:picMk id="16" creationId="{09E21732-3430-89E8-E665-D3F0081D1ED6}"/>
          </ac:picMkLst>
        </pc:picChg>
        <pc:picChg chg="del mod topLvl">
          <ac:chgData name="design studio moara" userId="bb76c698d5ed7a70" providerId="LiveId" clId="{5D035FE9-61B1-4071-829D-01697E5EC078}" dt="2024-01-04T04:29:59.115" v="8939" actId="478"/>
          <ac:picMkLst>
            <pc:docMk/>
            <pc:sldMk cId="4271111198" sldId="347"/>
            <ac:picMk id="34" creationId="{4813C0C4-F639-5CD4-6A2D-D44E999193F2}"/>
          </ac:picMkLst>
        </pc:picChg>
        <pc:picChg chg="del mod topLvl">
          <ac:chgData name="design studio moara" userId="bb76c698d5ed7a70" providerId="LiveId" clId="{5D035FE9-61B1-4071-829D-01697E5EC078}" dt="2024-01-04T04:29:32.737" v="8929" actId="478"/>
          <ac:picMkLst>
            <pc:docMk/>
            <pc:sldMk cId="4271111198" sldId="347"/>
            <ac:picMk id="49" creationId="{AE0D8980-7629-6441-7ADE-FA75C8AB8F5F}"/>
          </ac:picMkLst>
        </pc:picChg>
        <pc:picChg chg="add mod">
          <ac:chgData name="design studio moara" userId="bb76c698d5ed7a70" providerId="LiveId" clId="{5D035FE9-61B1-4071-829D-01697E5EC078}" dt="2024-01-04T04:30:22.062" v="8948" actId="207"/>
          <ac:picMkLst>
            <pc:docMk/>
            <pc:sldMk cId="4271111198" sldId="347"/>
            <ac:picMk id="62" creationId="{F330043A-FB82-AF0D-7AA2-490DA88A7CD0}"/>
          </ac:picMkLst>
        </pc:picChg>
        <pc:picChg chg="add mod">
          <ac:chgData name="design studio moara" userId="bb76c698d5ed7a70" providerId="LiveId" clId="{5D035FE9-61B1-4071-829D-01697E5EC078}" dt="2024-01-04T08:25:07.975" v="13329" actId="27614"/>
          <ac:picMkLst>
            <pc:docMk/>
            <pc:sldMk cId="4271111198" sldId="347"/>
            <ac:picMk id="68" creationId="{CACA7990-1202-1D72-7E0C-A24BDFBD24AE}"/>
          </ac:picMkLst>
        </pc:picChg>
        <pc:picChg chg="add mod modCrop">
          <ac:chgData name="design studio moara" userId="bb76c698d5ed7a70" providerId="LiveId" clId="{5D035FE9-61B1-4071-829D-01697E5EC078}" dt="2024-01-04T08:25:21.114" v="13336" actId="18131"/>
          <ac:picMkLst>
            <pc:docMk/>
            <pc:sldMk cId="4271111198" sldId="347"/>
            <ac:picMk id="70" creationId="{405D950A-27A8-AD90-D0B4-41FC91D3D4A8}"/>
          </ac:picMkLst>
        </pc:picChg>
      </pc:sldChg>
      <pc:sldChg chg="addSp delSp modSp new mod ord setBg modClrScheme chgLayout">
        <pc:chgData name="design studio moara" userId="bb76c698d5ed7a70" providerId="LiveId" clId="{5D035FE9-61B1-4071-829D-01697E5EC078}" dt="2024-01-05T01:22:17.948" v="13603" actId="113"/>
        <pc:sldMkLst>
          <pc:docMk/>
          <pc:sldMk cId="3431721648" sldId="348"/>
        </pc:sldMkLst>
        <pc:spChg chg="del">
          <ac:chgData name="design studio moara" userId="bb76c698d5ed7a70" providerId="LiveId" clId="{5D035FE9-61B1-4071-829D-01697E5EC078}" dt="2024-01-04T03:50:31.741" v="8561" actId="478"/>
          <ac:spMkLst>
            <pc:docMk/>
            <pc:sldMk cId="3431721648" sldId="348"/>
            <ac:spMk id="2" creationId="{380EA2D8-3366-4651-9E01-C228E68E5F06}"/>
          </ac:spMkLst>
        </pc:spChg>
        <pc:spChg chg="add del mod">
          <ac:chgData name="design studio moara" userId="bb76c698d5ed7a70" providerId="LiveId" clId="{5D035FE9-61B1-4071-829D-01697E5EC078}" dt="2024-01-04T04:22:28.295" v="8769" actId="478"/>
          <ac:spMkLst>
            <pc:docMk/>
            <pc:sldMk cId="3431721648" sldId="348"/>
            <ac:spMk id="4" creationId="{AC74FA08-D2E9-4B9E-5B0A-0AF0AEE2F4E4}"/>
          </ac:spMkLst>
        </pc:spChg>
        <pc:spChg chg="add del mod">
          <ac:chgData name="design studio moara" userId="bb76c698d5ed7a70" providerId="LiveId" clId="{5D035FE9-61B1-4071-829D-01697E5EC078}" dt="2024-01-04T07:24:09.362" v="11885" actId="478"/>
          <ac:spMkLst>
            <pc:docMk/>
            <pc:sldMk cId="3431721648" sldId="348"/>
            <ac:spMk id="5" creationId="{A4CD6CA6-D7DF-8E8D-94E0-78EA30B4E34C}"/>
          </ac:spMkLst>
        </pc:spChg>
        <pc:spChg chg="add del mod">
          <ac:chgData name="design studio moara" userId="bb76c698d5ed7a70" providerId="LiveId" clId="{5D035FE9-61B1-4071-829D-01697E5EC078}" dt="2024-01-04T04:36:19.836" v="8968" actId="478"/>
          <ac:spMkLst>
            <pc:docMk/>
            <pc:sldMk cId="3431721648" sldId="348"/>
            <ac:spMk id="6" creationId="{55B703D6-7837-4FE8-405B-1ED6BA8EF6F3}"/>
          </ac:spMkLst>
        </pc:spChg>
        <pc:spChg chg="add del mod">
          <ac:chgData name="design studio moara" userId="bb76c698d5ed7a70" providerId="LiveId" clId="{5D035FE9-61B1-4071-829D-01697E5EC078}" dt="2024-01-04T04:37:17.402" v="8995" actId="478"/>
          <ac:spMkLst>
            <pc:docMk/>
            <pc:sldMk cId="3431721648" sldId="348"/>
            <ac:spMk id="7" creationId="{B076E0DE-7515-DB19-4D3B-608D1556E35F}"/>
          </ac:spMkLst>
        </pc:spChg>
        <pc:spChg chg="add del mod topLvl">
          <ac:chgData name="design studio moara" userId="bb76c698d5ed7a70" providerId="LiveId" clId="{5D035FE9-61B1-4071-829D-01697E5EC078}" dt="2024-01-04T07:22:57.319" v="11864" actId="21"/>
          <ac:spMkLst>
            <pc:docMk/>
            <pc:sldMk cId="3431721648" sldId="348"/>
            <ac:spMk id="8" creationId="{FE2541CD-EF48-9770-25DC-004C61B3568B}"/>
          </ac:spMkLst>
        </pc:spChg>
        <pc:spChg chg="add del mod">
          <ac:chgData name="design studio moara" userId="bb76c698d5ed7a70" providerId="LiveId" clId="{5D035FE9-61B1-4071-829D-01697E5EC078}" dt="2024-01-04T04:37:17.402" v="8995" actId="478"/>
          <ac:spMkLst>
            <pc:docMk/>
            <pc:sldMk cId="3431721648" sldId="348"/>
            <ac:spMk id="9" creationId="{060D604E-2D64-2828-574A-FDE2178968E3}"/>
          </ac:spMkLst>
        </pc:spChg>
        <pc:spChg chg="add del mod topLvl">
          <ac:chgData name="design studio moara" userId="bb76c698d5ed7a70" providerId="LiveId" clId="{5D035FE9-61B1-4071-829D-01697E5EC078}" dt="2024-01-04T07:22:57.319" v="11864" actId="21"/>
          <ac:spMkLst>
            <pc:docMk/>
            <pc:sldMk cId="3431721648" sldId="348"/>
            <ac:spMk id="10" creationId="{E103639A-3002-E806-40AA-F5B32B2DB084}"/>
          </ac:spMkLst>
        </pc:spChg>
        <pc:spChg chg="add del mod topLvl">
          <ac:chgData name="design studio moara" userId="bb76c698d5ed7a70" providerId="LiveId" clId="{5D035FE9-61B1-4071-829D-01697E5EC078}" dt="2024-01-04T07:22:57.319" v="11864" actId="21"/>
          <ac:spMkLst>
            <pc:docMk/>
            <pc:sldMk cId="3431721648" sldId="348"/>
            <ac:spMk id="11" creationId="{063286BD-3C59-D0AB-8F81-9A9FBA34150D}"/>
          </ac:spMkLst>
        </pc:spChg>
        <pc:spChg chg="add mod topLvl">
          <ac:chgData name="design studio moara" userId="bb76c698d5ed7a70" providerId="LiveId" clId="{5D035FE9-61B1-4071-829D-01697E5EC078}" dt="2024-01-04T05:51:14.086" v="9350" actId="14100"/>
          <ac:spMkLst>
            <pc:docMk/>
            <pc:sldMk cId="3431721648" sldId="348"/>
            <ac:spMk id="12" creationId="{372C8308-195B-6BDB-803D-7AE5818A2365}"/>
          </ac:spMkLst>
        </pc:spChg>
        <pc:spChg chg="add mod topLvl">
          <ac:chgData name="design studio moara" userId="bb76c698d5ed7a70" providerId="LiveId" clId="{5D035FE9-61B1-4071-829D-01697E5EC078}" dt="2024-01-04T05:51:18.260" v="9351" actId="14100"/>
          <ac:spMkLst>
            <pc:docMk/>
            <pc:sldMk cId="3431721648" sldId="348"/>
            <ac:spMk id="13" creationId="{A3746899-580A-7309-9055-9EDC4A5ED0F3}"/>
          </ac:spMkLst>
        </pc:spChg>
        <pc:spChg chg="add mod topLvl">
          <ac:chgData name="design studio moara" userId="bb76c698d5ed7a70" providerId="LiveId" clId="{5D035FE9-61B1-4071-829D-01697E5EC078}" dt="2024-01-04T05:51:20.331" v="9352" actId="14100"/>
          <ac:spMkLst>
            <pc:docMk/>
            <pc:sldMk cId="3431721648" sldId="348"/>
            <ac:spMk id="14" creationId="{F9AA0461-E780-173B-B393-B999D083566D}"/>
          </ac:spMkLst>
        </pc:spChg>
        <pc:spChg chg="add mod">
          <ac:chgData name="design studio moara" userId="bb76c698d5ed7a70" providerId="LiveId" clId="{5D035FE9-61B1-4071-829D-01697E5EC078}" dt="2024-01-04T05:51:24.343" v="9353" actId="164"/>
          <ac:spMkLst>
            <pc:docMk/>
            <pc:sldMk cId="3431721648" sldId="348"/>
            <ac:spMk id="16" creationId="{C7F86E28-8184-7C07-F299-D0CDB3EE46D2}"/>
          </ac:spMkLst>
        </pc:spChg>
        <pc:spChg chg="add mod">
          <ac:chgData name="design studio moara" userId="bb76c698d5ed7a70" providerId="LiveId" clId="{5D035FE9-61B1-4071-829D-01697E5EC078}" dt="2024-01-04T05:51:24.343" v="9353" actId="164"/>
          <ac:spMkLst>
            <pc:docMk/>
            <pc:sldMk cId="3431721648" sldId="348"/>
            <ac:spMk id="17" creationId="{48F21FDF-721A-E968-3301-CB5B2B031EBB}"/>
          </ac:spMkLst>
        </pc:spChg>
        <pc:spChg chg="add mod">
          <ac:chgData name="design studio moara" userId="bb76c698d5ed7a70" providerId="LiveId" clId="{5D035FE9-61B1-4071-829D-01697E5EC078}" dt="2024-01-04T05:51:24.343" v="9353" actId="164"/>
          <ac:spMkLst>
            <pc:docMk/>
            <pc:sldMk cId="3431721648" sldId="348"/>
            <ac:spMk id="18" creationId="{57E0603F-77AE-3FB1-AC20-266389C046DB}"/>
          </ac:spMkLst>
        </pc:spChg>
        <pc:spChg chg="add del mod">
          <ac:chgData name="design studio moara" userId="bb76c698d5ed7a70" providerId="LiveId" clId="{5D035FE9-61B1-4071-829D-01697E5EC078}" dt="2024-01-04T05:50:12.728" v="9332" actId="478"/>
          <ac:spMkLst>
            <pc:docMk/>
            <pc:sldMk cId="3431721648" sldId="348"/>
            <ac:spMk id="19" creationId="{D3CEAF7E-858E-7979-9D70-66F6FF4CFC0D}"/>
          </ac:spMkLst>
        </pc:spChg>
        <pc:spChg chg="add del mod">
          <ac:chgData name="design studio moara" userId="bb76c698d5ed7a70" providerId="LiveId" clId="{5D035FE9-61B1-4071-829D-01697E5EC078}" dt="2024-01-04T05:50:57.460" v="9343" actId="478"/>
          <ac:spMkLst>
            <pc:docMk/>
            <pc:sldMk cId="3431721648" sldId="348"/>
            <ac:spMk id="20" creationId="{2496905A-D0A8-6C79-2853-D602EC98A346}"/>
          </ac:spMkLst>
        </pc:spChg>
        <pc:spChg chg="add del mod">
          <ac:chgData name="design studio moara" userId="bb76c698d5ed7a70" providerId="LiveId" clId="{5D035FE9-61B1-4071-829D-01697E5EC078}" dt="2024-01-04T05:50:57.460" v="9343" actId="478"/>
          <ac:spMkLst>
            <pc:docMk/>
            <pc:sldMk cId="3431721648" sldId="348"/>
            <ac:spMk id="21" creationId="{121C203D-A382-2134-ADFC-C7B0529A9B18}"/>
          </ac:spMkLst>
        </pc:spChg>
        <pc:spChg chg="add del mod">
          <ac:chgData name="design studio moara" userId="bb76c698d5ed7a70" providerId="LiveId" clId="{5D035FE9-61B1-4071-829D-01697E5EC078}" dt="2024-01-04T05:50:57.460" v="9343" actId="478"/>
          <ac:spMkLst>
            <pc:docMk/>
            <pc:sldMk cId="3431721648" sldId="348"/>
            <ac:spMk id="22" creationId="{15E8623D-DD02-FC98-FF91-66DF9FFD0EEE}"/>
          </ac:spMkLst>
        </pc:spChg>
        <pc:spChg chg="mod">
          <ac:chgData name="design studio moara" userId="bb76c698d5ed7a70" providerId="LiveId" clId="{5D035FE9-61B1-4071-829D-01697E5EC078}" dt="2024-01-04T05:51:25.127" v="9354"/>
          <ac:spMkLst>
            <pc:docMk/>
            <pc:sldMk cId="3431721648" sldId="348"/>
            <ac:spMk id="25" creationId="{3CA7CF91-9259-F9A4-3D15-67745DBC7B7B}"/>
          </ac:spMkLst>
        </pc:spChg>
        <pc:spChg chg="mod">
          <ac:chgData name="design studio moara" userId="bb76c698d5ed7a70" providerId="LiveId" clId="{5D035FE9-61B1-4071-829D-01697E5EC078}" dt="2024-01-04T05:51:25.127" v="9354"/>
          <ac:spMkLst>
            <pc:docMk/>
            <pc:sldMk cId="3431721648" sldId="348"/>
            <ac:spMk id="26" creationId="{0C7AC5C3-7D34-8C8D-F145-229CAA817557}"/>
          </ac:spMkLst>
        </pc:spChg>
        <pc:spChg chg="mod">
          <ac:chgData name="design studio moara" userId="bb76c698d5ed7a70" providerId="LiveId" clId="{5D035FE9-61B1-4071-829D-01697E5EC078}" dt="2024-01-04T05:51:25.127" v="9354"/>
          <ac:spMkLst>
            <pc:docMk/>
            <pc:sldMk cId="3431721648" sldId="348"/>
            <ac:spMk id="27" creationId="{DD02E95B-5B96-174B-B68C-1FE98A1DD3A0}"/>
          </ac:spMkLst>
        </pc:spChg>
        <pc:spChg chg="mod">
          <ac:chgData name="design studio moara" userId="bb76c698d5ed7a70" providerId="LiveId" clId="{5D035FE9-61B1-4071-829D-01697E5EC078}" dt="2024-01-04T05:51:32.651" v="9356"/>
          <ac:spMkLst>
            <pc:docMk/>
            <pc:sldMk cId="3431721648" sldId="348"/>
            <ac:spMk id="29" creationId="{72D007DA-CBD6-6B55-EE7D-ACB666852C8E}"/>
          </ac:spMkLst>
        </pc:spChg>
        <pc:spChg chg="mod">
          <ac:chgData name="design studio moara" userId="bb76c698d5ed7a70" providerId="LiveId" clId="{5D035FE9-61B1-4071-829D-01697E5EC078}" dt="2024-01-04T05:51:32.651" v="9356"/>
          <ac:spMkLst>
            <pc:docMk/>
            <pc:sldMk cId="3431721648" sldId="348"/>
            <ac:spMk id="30" creationId="{C1826919-B4FB-93EC-AA69-608A9A7F97C9}"/>
          </ac:spMkLst>
        </pc:spChg>
        <pc:spChg chg="mod">
          <ac:chgData name="design studio moara" userId="bb76c698d5ed7a70" providerId="LiveId" clId="{5D035FE9-61B1-4071-829D-01697E5EC078}" dt="2024-01-04T05:51:32.651" v="9356"/>
          <ac:spMkLst>
            <pc:docMk/>
            <pc:sldMk cId="3431721648" sldId="348"/>
            <ac:spMk id="31" creationId="{A8473787-E58F-6E4F-69F1-A915FBAF11CD}"/>
          </ac:spMkLst>
        </pc:spChg>
        <pc:spChg chg="add del mod ord">
          <ac:chgData name="design studio moara" userId="bb76c698d5ed7a70" providerId="LiveId" clId="{5D035FE9-61B1-4071-829D-01697E5EC078}" dt="2024-01-04T08:20:27.432" v="13274" actId="931"/>
          <ac:spMkLst>
            <pc:docMk/>
            <pc:sldMk cId="3431721648" sldId="348"/>
            <ac:spMk id="32" creationId="{4DEA880F-FE8E-3387-5C7C-A011582E7D55}"/>
          </ac:spMkLst>
        </pc:spChg>
        <pc:spChg chg="add del mod ord">
          <ac:chgData name="design studio moara" userId="bb76c698d5ed7a70" providerId="LiveId" clId="{5D035FE9-61B1-4071-829D-01697E5EC078}" dt="2024-01-04T08:20:33.659" v="13277" actId="931"/>
          <ac:spMkLst>
            <pc:docMk/>
            <pc:sldMk cId="3431721648" sldId="348"/>
            <ac:spMk id="33" creationId="{E1D9FF32-9D8F-BDC4-9768-1B657A748F18}"/>
          </ac:spMkLst>
        </pc:spChg>
        <pc:spChg chg="add del mod ord">
          <ac:chgData name="design studio moara" userId="bb76c698d5ed7a70" providerId="LiveId" clId="{5D035FE9-61B1-4071-829D-01697E5EC078}" dt="2024-01-04T08:20:48.035" v="13280" actId="931"/>
          <ac:spMkLst>
            <pc:docMk/>
            <pc:sldMk cId="3431721648" sldId="348"/>
            <ac:spMk id="34" creationId="{268DF0EB-ED64-68DF-3AE1-BA9FAD417275}"/>
          </ac:spMkLst>
        </pc:spChg>
        <pc:spChg chg="add mod">
          <ac:chgData name="design studio moara" userId="bb76c698d5ed7a70" providerId="LiveId" clId="{5D035FE9-61B1-4071-829D-01697E5EC078}" dt="2024-01-05T01:22:17.948" v="13603" actId="113"/>
          <ac:spMkLst>
            <pc:docMk/>
            <pc:sldMk cId="3431721648" sldId="348"/>
            <ac:spMk id="35" creationId="{68127699-15DE-6DCB-3210-CD828EC27918}"/>
          </ac:spMkLst>
        </pc:spChg>
        <pc:spChg chg="add mod">
          <ac:chgData name="design studio moara" userId="bb76c698d5ed7a70" providerId="LiveId" clId="{5D035FE9-61B1-4071-829D-01697E5EC078}" dt="2024-01-04T07:23:59.696" v="11881"/>
          <ac:spMkLst>
            <pc:docMk/>
            <pc:sldMk cId="3431721648" sldId="348"/>
            <ac:spMk id="36" creationId="{22FCD6B2-E674-2AFA-4A00-0FF5FBD6E83F}"/>
          </ac:spMkLst>
        </pc:spChg>
        <pc:spChg chg="add del mod">
          <ac:chgData name="design studio moara" userId="bb76c698d5ed7a70" providerId="LiveId" clId="{5D035FE9-61B1-4071-829D-01697E5EC078}" dt="2024-01-04T08:21:54.944" v="13298" actId="931"/>
          <ac:spMkLst>
            <pc:docMk/>
            <pc:sldMk cId="3431721648" sldId="348"/>
            <ac:spMk id="44" creationId="{57DBB38F-5AB4-8B8C-DB79-2B81D7585C75}"/>
          </ac:spMkLst>
        </pc:spChg>
        <pc:grpChg chg="add del mod">
          <ac:chgData name="design studio moara" userId="bb76c698d5ed7a70" providerId="LiveId" clId="{5D035FE9-61B1-4071-829D-01697E5EC078}" dt="2024-01-04T05:47:47.134" v="9239" actId="165"/>
          <ac:grpSpMkLst>
            <pc:docMk/>
            <pc:sldMk cId="3431721648" sldId="348"/>
            <ac:grpSpMk id="15" creationId="{11991957-F1FF-BB5D-6839-FFBD081BEBD9}"/>
          </ac:grpSpMkLst>
        </pc:grpChg>
        <pc:grpChg chg="add mod">
          <ac:chgData name="design studio moara" userId="bb76c698d5ed7a70" providerId="LiveId" clId="{5D035FE9-61B1-4071-829D-01697E5EC078}" dt="2024-01-04T05:51:24.343" v="9353" actId="164"/>
          <ac:grpSpMkLst>
            <pc:docMk/>
            <pc:sldMk cId="3431721648" sldId="348"/>
            <ac:grpSpMk id="23" creationId="{634F0DEB-B2DB-9876-C5D7-554512474632}"/>
          </ac:grpSpMkLst>
        </pc:grpChg>
        <pc:grpChg chg="add mod">
          <ac:chgData name="design studio moara" userId="bb76c698d5ed7a70" providerId="LiveId" clId="{5D035FE9-61B1-4071-829D-01697E5EC078}" dt="2024-01-04T05:51:29.862" v="9355" actId="1076"/>
          <ac:grpSpMkLst>
            <pc:docMk/>
            <pc:sldMk cId="3431721648" sldId="348"/>
            <ac:grpSpMk id="24" creationId="{D0D48554-21B5-A954-2ECB-B7D311D3DB2F}"/>
          </ac:grpSpMkLst>
        </pc:grpChg>
        <pc:grpChg chg="add mod">
          <ac:chgData name="design studio moara" userId="bb76c698d5ed7a70" providerId="LiveId" clId="{5D035FE9-61B1-4071-829D-01697E5EC078}" dt="2024-01-04T05:51:32.651" v="9356"/>
          <ac:grpSpMkLst>
            <pc:docMk/>
            <pc:sldMk cId="3431721648" sldId="348"/>
            <ac:grpSpMk id="28" creationId="{0957D35D-8E72-75FF-B7A6-28D43DA05F1B}"/>
          </ac:grpSpMkLst>
        </pc:grpChg>
        <pc:picChg chg="add mod ord modCrop">
          <ac:chgData name="design studio moara" userId="bb76c698d5ed7a70" providerId="LiveId" clId="{5D035FE9-61B1-4071-829D-01697E5EC078}" dt="2024-01-04T08:22:12.943" v="13307" actId="167"/>
          <ac:picMkLst>
            <pc:docMk/>
            <pc:sldMk cId="3431721648" sldId="348"/>
            <ac:picMk id="38" creationId="{14BBB742-7D16-9F60-592C-4470E1547553}"/>
          </ac:picMkLst>
        </pc:picChg>
        <pc:picChg chg="add del mod modCrop">
          <ac:chgData name="design studio moara" userId="bb76c698d5ed7a70" providerId="LiveId" clId="{5D035FE9-61B1-4071-829D-01697E5EC078}" dt="2024-01-04T08:21:19.107" v="13292" actId="478"/>
          <ac:picMkLst>
            <pc:docMk/>
            <pc:sldMk cId="3431721648" sldId="348"/>
            <ac:picMk id="40" creationId="{B0431DD4-6345-4821-AC05-F9B1C756F52F}"/>
          </ac:picMkLst>
        </pc:picChg>
        <pc:picChg chg="add mod ord modCrop">
          <ac:chgData name="design studio moara" userId="bb76c698d5ed7a70" providerId="LiveId" clId="{5D035FE9-61B1-4071-829D-01697E5EC078}" dt="2024-01-04T08:22:12.943" v="13307" actId="167"/>
          <ac:picMkLst>
            <pc:docMk/>
            <pc:sldMk cId="3431721648" sldId="348"/>
            <ac:picMk id="42" creationId="{0A537B9C-829A-39D5-B454-4E5893579804}"/>
          </ac:picMkLst>
        </pc:picChg>
        <pc:picChg chg="add del mod">
          <ac:chgData name="design studio moara" userId="bb76c698d5ed7a70" providerId="LiveId" clId="{5D035FE9-61B1-4071-829D-01697E5EC078}" dt="2024-01-04T08:21:43.217" v="13297" actId="931"/>
          <ac:picMkLst>
            <pc:docMk/>
            <pc:sldMk cId="3431721648" sldId="348"/>
            <ac:picMk id="46" creationId="{1FB02EAD-FBD6-C4FF-3D6F-B15A981F010F}"/>
          </ac:picMkLst>
        </pc:picChg>
        <pc:picChg chg="add mod ord modCrop">
          <ac:chgData name="design studio moara" userId="bb76c698d5ed7a70" providerId="LiveId" clId="{5D035FE9-61B1-4071-829D-01697E5EC078}" dt="2024-01-04T08:22:12.943" v="13307" actId="167"/>
          <ac:picMkLst>
            <pc:docMk/>
            <pc:sldMk cId="3431721648" sldId="348"/>
            <ac:picMk id="48" creationId="{8177E0E0-0541-FD94-C62C-846565AAE4CD}"/>
          </ac:picMkLst>
        </pc:picChg>
      </pc:sldChg>
      <pc:sldChg chg="addSp delSp modSp add mod setBg modClrScheme chgLayout">
        <pc:chgData name="design studio moara" userId="bb76c698d5ed7a70" providerId="LiveId" clId="{5D035FE9-61B1-4071-829D-01697E5EC078}" dt="2024-01-05T01:22:14.183" v="13602" actId="113"/>
        <pc:sldMkLst>
          <pc:docMk/>
          <pc:sldMk cId="3115302429" sldId="349"/>
        </pc:sldMkLst>
        <pc:spChg chg="add del mod">
          <ac:chgData name="design studio moara" userId="bb76c698d5ed7a70" providerId="LiveId" clId="{5D035FE9-61B1-4071-829D-01697E5EC078}" dt="2024-01-04T04:42:58.448" v="9003" actId="478"/>
          <ac:spMkLst>
            <pc:docMk/>
            <pc:sldMk cId="3115302429" sldId="349"/>
            <ac:spMk id="2" creationId="{34F8468D-D856-199A-9E0E-CE8629999471}"/>
          </ac:spMkLst>
        </pc:spChg>
        <pc:spChg chg="add del mod">
          <ac:chgData name="design studio moara" userId="bb76c698d5ed7a70" providerId="LiveId" clId="{5D035FE9-61B1-4071-829D-01697E5EC078}" dt="2024-01-04T04:43:45.581" v="9015" actId="478"/>
          <ac:spMkLst>
            <pc:docMk/>
            <pc:sldMk cId="3115302429" sldId="349"/>
            <ac:spMk id="3" creationId="{BA9DB9DE-0090-7328-4717-A82576D60207}"/>
          </ac:spMkLst>
        </pc:spChg>
        <pc:spChg chg="add del mod">
          <ac:chgData name="design studio moara" userId="bb76c698d5ed7a70" providerId="LiveId" clId="{5D035FE9-61B1-4071-829D-01697E5EC078}" dt="2024-01-04T04:43:45.581" v="9015" actId="478"/>
          <ac:spMkLst>
            <pc:docMk/>
            <pc:sldMk cId="3115302429" sldId="349"/>
            <ac:spMk id="4" creationId="{F0AD2BA5-0775-A90C-E62B-9181BAFA1B71}"/>
          </ac:spMkLst>
        </pc:spChg>
        <pc:spChg chg="del mod">
          <ac:chgData name="design studio moara" userId="bb76c698d5ed7a70" providerId="LiveId" clId="{5D035FE9-61B1-4071-829D-01697E5EC078}" dt="2024-01-04T04:43:26.050" v="9013" actId="478"/>
          <ac:spMkLst>
            <pc:docMk/>
            <pc:sldMk cId="3115302429" sldId="349"/>
            <ac:spMk id="5" creationId="{A4CD6CA6-D7DF-8E8D-94E0-78EA30B4E34C}"/>
          </ac:spMkLst>
        </pc:spChg>
        <pc:spChg chg="add del mod">
          <ac:chgData name="design studio moara" userId="bb76c698d5ed7a70" providerId="LiveId" clId="{5D035FE9-61B1-4071-829D-01697E5EC078}" dt="2024-01-04T05:39:15.625" v="9087" actId="478"/>
          <ac:spMkLst>
            <pc:docMk/>
            <pc:sldMk cId="3115302429" sldId="349"/>
            <ac:spMk id="6" creationId="{260F4284-378B-D525-FFB7-EA30DECF0257}"/>
          </ac:spMkLst>
        </pc:spChg>
        <pc:spChg chg="add del mod">
          <ac:chgData name="design studio moara" userId="bb76c698d5ed7a70" providerId="LiveId" clId="{5D035FE9-61B1-4071-829D-01697E5EC078}" dt="2024-01-04T07:24:30.301" v="11911" actId="478"/>
          <ac:spMkLst>
            <pc:docMk/>
            <pc:sldMk cId="3115302429" sldId="349"/>
            <ac:spMk id="7" creationId="{B778BC74-8949-7066-6EBE-133BDDBF2B28}"/>
          </ac:spMkLst>
        </pc:spChg>
        <pc:spChg chg="add del mod">
          <ac:chgData name="design studio moara" userId="bb76c698d5ed7a70" providerId="LiveId" clId="{5D035FE9-61B1-4071-829D-01697E5EC078}" dt="2024-01-04T05:39:27.518" v="9090" actId="478"/>
          <ac:spMkLst>
            <pc:docMk/>
            <pc:sldMk cId="3115302429" sldId="349"/>
            <ac:spMk id="8" creationId="{2DA136B4-9888-C2C8-8CA3-B9231E48D8EB}"/>
          </ac:spMkLst>
        </pc:spChg>
        <pc:spChg chg="add del mod">
          <ac:chgData name="design studio moara" userId="bb76c698d5ed7a70" providerId="LiveId" clId="{5D035FE9-61B1-4071-829D-01697E5EC078}" dt="2024-01-04T05:39:15.625" v="9087" actId="478"/>
          <ac:spMkLst>
            <pc:docMk/>
            <pc:sldMk cId="3115302429" sldId="349"/>
            <ac:spMk id="9" creationId="{E0EA480B-57F3-AE0A-1690-1EF43DD059F2}"/>
          </ac:spMkLst>
        </pc:spChg>
        <pc:spChg chg="add del mod">
          <ac:chgData name="design studio moara" userId="bb76c698d5ed7a70" providerId="LiveId" clId="{5D035FE9-61B1-4071-829D-01697E5EC078}" dt="2024-01-04T07:21:43.398" v="11842" actId="21"/>
          <ac:spMkLst>
            <pc:docMk/>
            <pc:sldMk cId="3115302429" sldId="349"/>
            <ac:spMk id="10" creationId="{0C2893C5-6192-8BE4-DDBE-5E0E31A264D5}"/>
          </ac:spMkLst>
        </pc:spChg>
        <pc:spChg chg="add del mod">
          <ac:chgData name="design studio moara" userId="bb76c698d5ed7a70" providerId="LiveId" clId="{5D035FE9-61B1-4071-829D-01697E5EC078}" dt="2024-01-04T07:21:43.398" v="11842" actId="21"/>
          <ac:spMkLst>
            <pc:docMk/>
            <pc:sldMk cId="3115302429" sldId="349"/>
            <ac:spMk id="11" creationId="{A4EDCD34-E665-4130-F64E-2A3F89484658}"/>
          </ac:spMkLst>
        </pc:spChg>
        <pc:spChg chg="add del mod">
          <ac:chgData name="design studio moara" userId="bb76c698d5ed7a70" providerId="LiveId" clId="{5D035FE9-61B1-4071-829D-01697E5EC078}" dt="2024-01-04T07:21:43.398" v="11842" actId="21"/>
          <ac:spMkLst>
            <pc:docMk/>
            <pc:sldMk cId="3115302429" sldId="349"/>
            <ac:spMk id="12" creationId="{764DD761-251F-384D-C889-3BE2976CDD94}"/>
          </ac:spMkLst>
        </pc:spChg>
        <pc:spChg chg="add del mod">
          <ac:chgData name="design studio moara" userId="bb76c698d5ed7a70" providerId="LiveId" clId="{5D035FE9-61B1-4071-829D-01697E5EC078}" dt="2024-01-04T07:21:43.398" v="11842" actId="21"/>
          <ac:spMkLst>
            <pc:docMk/>
            <pc:sldMk cId="3115302429" sldId="349"/>
            <ac:spMk id="13" creationId="{951E9CE6-7464-1BA7-A4BF-D7C1A63621E2}"/>
          </ac:spMkLst>
        </pc:spChg>
        <pc:spChg chg="add mod">
          <ac:chgData name="design studio moara" userId="bb76c698d5ed7a70" providerId="LiveId" clId="{5D035FE9-61B1-4071-829D-01697E5EC078}" dt="2024-01-04T07:25:11.008" v="11951" actId="12789"/>
          <ac:spMkLst>
            <pc:docMk/>
            <pc:sldMk cId="3115302429" sldId="349"/>
            <ac:spMk id="14" creationId="{487B3A06-4426-92A7-27D9-2A693FB61158}"/>
          </ac:spMkLst>
        </pc:spChg>
        <pc:spChg chg="add mod">
          <ac:chgData name="design studio moara" userId="bb76c698d5ed7a70" providerId="LiveId" clId="{5D035FE9-61B1-4071-829D-01697E5EC078}" dt="2024-01-04T07:25:11.008" v="11951" actId="12789"/>
          <ac:spMkLst>
            <pc:docMk/>
            <pc:sldMk cId="3115302429" sldId="349"/>
            <ac:spMk id="15" creationId="{4A0A7E66-6278-078B-147A-463F69BAE3A7}"/>
          </ac:spMkLst>
        </pc:spChg>
        <pc:spChg chg="mod topLvl">
          <ac:chgData name="design studio moara" userId="bb76c698d5ed7a70" providerId="LiveId" clId="{5D035FE9-61B1-4071-829D-01697E5EC078}" dt="2024-01-04T07:25:30.273" v="11955" actId="12789"/>
          <ac:spMkLst>
            <pc:docMk/>
            <pc:sldMk cId="3115302429" sldId="349"/>
            <ac:spMk id="17" creationId="{37A2EE34-F588-9A59-89A9-080489C0F45B}"/>
          </ac:spMkLst>
        </pc:spChg>
        <pc:spChg chg="mod">
          <ac:chgData name="design studio moara" userId="bb76c698d5ed7a70" providerId="LiveId" clId="{5D035FE9-61B1-4071-829D-01697E5EC078}" dt="2024-01-04T05:43:35.205" v="9151" actId="20577"/>
          <ac:spMkLst>
            <pc:docMk/>
            <pc:sldMk cId="3115302429" sldId="349"/>
            <ac:spMk id="19" creationId="{6F0EBBBE-6D18-FA1F-B166-68CCF831D248}"/>
          </ac:spMkLst>
        </pc:spChg>
        <pc:spChg chg="mod">
          <ac:chgData name="design studio moara" userId="bb76c698d5ed7a70" providerId="LiveId" clId="{5D035FE9-61B1-4071-829D-01697E5EC078}" dt="2024-01-04T07:46:07.130" v="12569"/>
          <ac:spMkLst>
            <pc:docMk/>
            <pc:sldMk cId="3115302429" sldId="349"/>
            <ac:spMk id="20" creationId="{DDDC4C85-ACF9-A15C-6085-8392BC806298}"/>
          </ac:spMkLst>
        </pc:spChg>
        <pc:spChg chg="add del mod">
          <ac:chgData name="design studio moara" userId="bb76c698d5ed7a70" providerId="LiveId" clId="{5D035FE9-61B1-4071-829D-01697E5EC078}" dt="2024-01-04T05:52:08.667" v="9358"/>
          <ac:spMkLst>
            <pc:docMk/>
            <pc:sldMk cId="3115302429" sldId="349"/>
            <ac:spMk id="21" creationId="{1B35DE70-E763-F149-8378-36C240194C48}"/>
          </ac:spMkLst>
        </pc:spChg>
        <pc:spChg chg="add del mod">
          <ac:chgData name="design studio moara" userId="bb76c698d5ed7a70" providerId="LiveId" clId="{5D035FE9-61B1-4071-829D-01697E5EC078}" dt="2024-01-04T05:52:08.667" v="9358"/>
          <ac:spMkLst>
            <pc:docMk/>
            <pc:sldMk cId="3115302429" sldId="349"/>
            <ac:spMk id="22" creationId="{430A9638-C7A8-2A2F-D4C8-7A7398389F58}"/>
          </ac:spMkLst>
        </pc:spChg>
        <pc:spChg chg="add del mod">
          <ac:chgData name="design studio moara" userId="bb76c698d5ed7a70" providerId="LiveId" clId="{5D035FE9-61B1-4071-829D-01697E5EC078}" dt="2024-01-04T05:52:08.667" v="9358"/>
          <ac:spMkLst>
            <pc:docMk/>
            <pc:sldMk cId="3115302429" sldId="349"/>
            <ac:spMk id="23" creationId="{048A756D-81E7-3940-40DD-2D3803CD3443}"/>
          </ac:spMkLst>
        </pc:spChg>
        <pc:spChg chg="add del mod ord">
          <ac:chgData name="design studio moara" userId="bb76c698d5ed7a70" providerId="LiveId" clId="{5D035FE9-61B1-4071-829D-01697E5EC078}" dt="2024-01-04T08:25:40.401" v="13337" actId="931"/>
          <ac:spMkLst>
            <pc:docMk/>
            <pc:sldMk cId="3115302429" sldId="349"/>
            <ac:spMk id="24" creationId="{D021E3EB-D45E-6860-A139-850151E8EA8A}"/>
          </ac:spMkLst>
        </pc:spChg>
        <pc:spChg chg="add del mod ord">
          <ac:chgData name="design studio moara" userId="bb76c698d5ed7a70" providerId="LiveId" clId="{5D035FE9-61B1-4071-829D-01697E5EC078}" dt="2024-01-04T08:26:12.137" v="13350" actId="931"/>
          <ac:spMkLst>
            <pc:docMk/>
            <pc:sldMk cId="3115302429" sldId="349"/>
            <ac:spMk id="25" creationId="{66900A4F-5989-395D-47DD-2DB27514E85C}"/>
          </ac:spMkLst>
        </pc:spChg>
        <pc:spChg chg="add del mod ord">
          <ac:chgData name="design studio moara" userId="bb76c698d5ed7a70" providerId="LiveId" clId="{5D035FE9-61B1-4071-829D-01697E5EC078}" dt="2024-01-04T08:26:04.062" v="13347" actId="931"/>
          <ac:spMkLst>
            <pc:docMk/>
            <pc:sldMk cId="3115302429" sldId="349"/>
            <ac:spMk id="26" creationId="{1F782F47-C0F3-BAED-B7F0-5917A7C7BBF0}"/>
          </ac:spMkLst>
        </pc:spChg>
        <pc:spChg chg="add del mod ord">
          <ac:chgData name="design studio moara" userId="bb76c698d5ed7a70" providerId="LiveId" clId="{5D035FE9-61B1-4071-829D-01697E5EC078}" dt="2024-01-04T08:25:55.319" v="13344" actId="931"/>
          <ac:spMkLst>
            <pc:docMk/>
            <pc:sldMk cId="3115302429" sldId="349"/>
            <ac:spMk id="27" creationId="{1D040FE6-0DFF-8692-6CE9-774F134D581F}"/>
          </ac:spMkLst>
        </pc:spChg>
        <pc:spChg chg="add mod">
          <ac:chgData name="design studio moara" userId="bb76c698d5ed7a70" providerId="LiveId" clId="{5D035FE9-61B1-4071-829D-01697E5EC078}" dt="2024-01-05T01:22:14.183" v="13602" actId="113"/>
          <ac:spMkLst>
            <pc:docMk/>
            <pc:sldMk cId="3115302429" sldId="349"/>
            <ac:spMk id="28" creationId="{F5C99E4E-F76B-625E-ADCB-EA2A773B7F2B}"/>
          </ac:spMkLst>
        </pc:spChg>
        <pc:spChg chg="add mod">
          <ac:chgData name="design studio moara" userId="bb76c698d5ed7a70" providerId="LiveId" clId="{5D035FE9-61B1-4071-829D-01697E5EC078}" dt="2024-01-04T07:24:31.776" v="11912" actId="164"/>
          <ac:spMkLst>
            <pc:docMk/>
            <pc:sldMk cId="3115302429" sldId="349"/>
            <ac:spMk id="29" creationId="{0D9299FE-276C-96C2-3C84-90F0E330A3FB}"/>
          </ac:spMkLst>
        </pc:spChg>
        <pc:grpChg chg="add del mod">
          <ac:chgData name="design studio moara" userId="bb76c698d5ed7a70" providerId="LiveId" clId="{5D035FE9-61B1-4071-829D-01697E5EC078}" dt="2024-01-04T05:43:07.645" v="9124" actId="165"/>
          <ac:grpSpMkLst>
            <pc:docMk/>
            <pc:sldMk cId="3115302429" sldId="349"/>
            <ac:grpSpMk id="16" creationId="{540117E3-1CE7-2F05-D3BF-899E2465DB48}"/>
          </ac:grpSpMkLst>
        </pc:grpChg>
        <pc:grpChg chg="mod topLvl">
          <ac:chgData name="design studio moara" userId="bb76c698d5ed7a70" providerId="LiveId" clId="{5D035FE9-61B1-4071-829D-01697E5EC078}" dt="2024-01-04T05:44:01.208" v="9176" actId="1037"/>
          <ac:grpSpMkLst>
            <pc:docMk/>
            <pc:sldMk cId="3115302429" sldId="349"/>
            <ac:grpSpMk id="18" creationId="{05392BEE-243C-6890-C1F9-21487CC7B638}"/>
          </ac:grpSpMkLst>
        </pc:grpChg>
        <pc:grpChg chg="add mod">
          <ac:chgData name="design studio moara" userId="bb76c698d5ed7a70" providerId="LiveId" clId="{5D035FE9-61B1-4071-829D-01697E5EC078}" dt="2024-01-04T07:24:53.007" v="11947" actId="1037"/>
          <ac:grpSpMkLst>
            <pc:docMk/>
            <pc:sldMk cId="3115302429" sldId="349"/>
            <ac:grpSpMk id="30" creationId="{85BB5EB0-E0C9-4D79-4586-875EE17D0135}"/>
          </ac:grpSpMkLst>
        </pc:grpChg>
        <pc:picChg chg="add mod">
          <ac:chgData name="design studio moara" userId="bb76c698d5ed7a70" providerId="LiveId" clId="{5D035FE9-61B1-4071-829D-01697E5EC078}" dt="2024-01-04T07:25:30.273" v="11955" actId="12789"/>
          <ac:picMkLst>
            <pc:docMk/>
            <pc:sldMk cId="3115302429" sldId="349"/>
            <ac:picMk id="31" creationId="{A76FF74D-654D-BE95-7AA0-CFB125FADDFE}"/>
          </ac:picMkLst>
        </pc:picChg>
        <pc:picChg chg="add mod modCrop">
          <ac:chgData name="design studio moara" userId="bb76c698d5ed7a70" providerId="LiveId" clId="{5D035FE9-61B1-4071-829D-01697E5EC078}" dt="2024-01-04T08:25:49.981" v="13343" actId="18131"/>
          <ac:picMkLst>
            <pc:docMk/>
            <pc:sldMk cId="3115302429" sldId="349"/>
            <ac:picMk id="33" creationId="{38249275-5F08-8FD3-CD0F-E83DCB76BAD4}"/>
          </ac:picMkLst>
        </pc:picChg>
        <pc:picChg chg="add mod">
          <ac:chgData name="design studio moara" userId="bb76c698d5ed7a70" providerId="LiveId" clId="{5D035FE9-61B1-4071-829D-01697E5EC078}" dt="2024-01-04T08:25:56.827" v="13346" actId="962"/>
          <ac:picMkLst>
            <pc:docMk/>
            <pc:sldMk cId="3115302429" sldId="349"/>
            <ac:picMk id="35" creationId="{CFCB9559-F68B-E18A-48E3-F60DA8DA5F8F}"/>
          </ac:picMkLst>
        </pc:picChg>
        <pc:picChg chg="add mod">
          <ac:chgData name="design studio moara" userId="bb76c698d5ed7a70" providerId="LiveId" clId="{5D035FE9-61B1-4071-829D-01697E5EC078}" dt="2024-01-04T08:26:08.359" v="13348" actId="27614"/>
          <ac:picMkLst>
            <pc:docMk/>
            <pc:sldMk cId="3115302429" sldId="349"/>
            <ac:picMk id="37" creationId="{321A8DD9-2E1F-338D-099D-68929DDB0FB9}"/>
          </ac:picMkLst>
        </pc:picChg>
        <pc:picChg chg="add mod modCrop">
          <ac:chgData name="design studio moara" userId="bb76c698d5ed7a70" providerId="LiveId" clId="{5D035FE9-61B1-4071-829D-01697E5EC078}" dt="2024-01-04T08:26:19.227" v="13355" actId="18131"/>
          <ac:picMkLst>
            <pc:docMk/>
            <pc:sldMk cId="3115302429" sldId="349"/>
            <ac:picMk id="39" creationId="{D364C6A3-9581-C58E-38B7-75E601A19543}"/>
          </ac:picMkLst>
        </pc:picChg>
      </pc:sldChg>
      <pc:sldChg chg="addSp delSp modSp add mod setBg modClrScheme chgLayout">
        <pc:chgData name="design studio moara" userId="bb76c698d5ed7a70" providerId="LiveId" clId="{5D035FE9-61B1-4071-829D-01697E5EC078}" dt="2024-01-05T01:22:23.472" v="13604" actId="113"/>
        <pc:sldMkLst>
          <pc:docMk/>
          <pc:sldMk cId="1236957934" sldId="350"/>
        </pc:sldMkLst>
        <pc:spChg chg="add del mod">
          <ac:chgData name="design studio moara" userId="bb76c698d5ed7a70" providerId="LiveId" clId="{5D035FE9-61B1-4071-829D-01697E5EC078}" dt="2024-01-04T05:37:07.555" v="9062" actId="478"/>
          <ac:spMkLst>
            <pc:docMk/>
            <pc:sldMk cId="1236957934" sldId="350"/>
            <ac:spMk id="2" creationId="{BFB8B2A2-E47E-0B2F-80F7-AE56A97FA7ED}"/>
          </ac:spMkLst>
        </pc:spChg>
        <pc:spChg chg="mod topLvl">
          <ac:chgData name="design studio moara" userId="bb76c698d5ed7a70" providerId="LiveId" clId="{5D035FE9-61B1-4071-829D-01697E5EC078}" dt="2024-01-05T01:06:56.280" v="13569" actId="164"/>
          <ac:spMkLst>
            <pc:docMk/>
            <pc:sldMk cId="1236957934" sldId="350"/>
            <ac:spMk id="3" creationId="{601A6614-3FDE-7968-E0A1-B59B264A5CFB}"/>
          </ac:spMkLst>
        </pc:spChg>
        <pc:spChg chg="add del mod">
          <ac:chgData name="design studio moara" userId="bb76c698d5ed7a70" providerId="LiveId" clId="{5D035FE9-61B1-4071-829D-01697E5EC078}" dt="2024-01-04T05:37:07.555" v="9062" actId="478"/>
          <ac:spMkLst>
            <pc:docMk/>
            <pc:sldMk cId="1236957934" sldId="350"/>
            <ac:spMk id="3" creationId="{710F5E44-D3E9-7480-5138-E3A69E828B19}"/>
          </ac:spMkLst>
        </pc:spChg>
        <pc:spChg chg="del mod topLvl">
          <ac:chgData name="design studio moara" userId="bb76c698d5ed7a70" providerId="LiveId" clId="{5D035FE9-61B1-4071-829D-01697E5EC078}" dt="2024-01-05T01:06:28.318" v="13557" actId="478"/>
          <ac:spMkLst>
            <pc:docMk/>
            <pc:sldMk cId="1236957934" sldId="350"/>
            <ac:spMk id="4" creationId="{65EA1F69-FC7A-EDC9-2E26-4450FFEED6BD}"/>
          </ac:spMkLst>
        </pc:spChg>
        <pc:spChg chg="add del mod">
          <ac:chgData name="design studio moara" userId="bb76c698d5ed7a70" providerId="LiveId" clId="{5D035FE9-61B1-4071-829D-01697E5EC078}" dt="2024-01-04T05:37:07.555" v="9062" actId="478"/>
          <ac:spMkLst>
            <pc:docMk/>
            <pc:sldMk cId="1236957934" sldId="350"/>
            <ac:spMk id="4" creationId="{9236FB15-AD67-7348-2F28-7435FFAFAF01}"/>
          </ac:spMkLst>
        </pc:spChg>
        <pc:spChg chg="del">
          <ac:chgData name="design studio moara" userId="bb76c698d5ed7a70" providerId="LiveId" clId="{5D035FE9-61B1-4071-829D-01697E5EC078}" dt="2024-01-04T05:52:13.065" v="9359" actId="478"/>
          <ac:spMkLst>
            <pc:docMk/>
            <pc:sldMk cId="1236957934" sldId="350"/>
            <ac:spMk id="5" creationId="{A4CD6CA6-D7DF-8E8D-94E0-78EA30B4E34C}"/>
          </ac:spMkLst>
        </pc:spChg>
        <pc:spChg chg="add del mod">
          <ac:chgData name="design studio moara" userId="bb76c698d5ed7a70" providerId="LiveId" clId="{5D035FE9-61B1-4071-829D-01697E5EC078}" dt="2024-01-04T05:54:06.533" v="9445" actId="478"/>
          <ac:spMkLst>
            <pc:docMk/>
            <pc:sldMk cId="1236957934" sldId="350"/>
            <ac:spMk id="6" creationId="{FB37F7F4-2018-83D3-F077-BF80B2770461}"/>
          </ac:spMkLst>
        </pc:spChg>
        <pc:spChg chg="add del mod topLvl">
          <ac:chgData name="design studio moara" userId="bb76c698d5ed7a70" providerId="LiveId" clId="{5D035FE9-61B1-4071-829D-01697E5EC078}" dt="2024-01-04T05:54:04.518" v="9444" actId="478"/>
          <ac:spMkLst>
            <pc:docMk/>
            <pc:sldMk cId="1236957934" sldId="350"/>
            <ac:spMk id="7" creationId="{2AF8EA3D-893F-8EAD-3DD5-3621F6EB1CA7}"/>
          </ac:spMkLst>
        </pc:spChg>
        <pc:spChg chg="add del mod topLvl">
          <ac:chgData name="design studio moara" userId="bb76c698d5ed7a70" providerId="LiveId" clId="{5D035FE9-61B1-4071-829D-01697E5EC078}" dt="2024-01-04T05:54:04.518" v="9444" actId="478"/>
          <ac:spMkLst>
            <pc:docMk/>
            <pc:sldMk cId="1236957934" sldId="350"/>
            <ac:spMk id="8" creationId="{B5955386-40AB-F0CC-E145-28E763D64EA6}"/>
          </ac:spMkLst>
        </pc:spChg>
        <pc:spChg chg="add del mod topLvl">
          <ac:chgData name="design studio moara" userId="bb76c698d5ed7a70" providerId="LiveId" clId="{5D035FE9-61B1-4071-829D-01697E5EC078}" dt="2024-01-04T07:25:40.341" v="11956" actId="21"/>
          <ac:spMkLst>
            <pc:docMk/>
            <pc:sldMk cId="1236957934" sldId="350"/>
            <ac:spMk id="9" creationId="{BD3573B8-6A90-6718-41D0-A3848F6A023C}"/>
          </ac:spMkLst>
        </pc:spChg>
        <pc:spChg chg="add del mod topLvl">
          <ac:chgData name="design studio moara" userId="bb76c698d5ed7a70" providerId="LiveId" clId="{5D035FE9-61B1-4071-829D-01697E5EC078}" dt="2024-01-04T07:25:40.341" v="11956" actId="21"/>
          <ac:spMkLst>
            <pc:docMk/>
            <pc:sldMk cId="1236957934" sldId="350"/>
            <ac:spMk id="10" creationId="{5B77A465-E183-A0EC-3D70-D9E0C0FDC3E2}"/>
          </ac:spMkLst>
        </pc:spChg>
        <pc:spChg chg="add del mod topLvl">
          <ac:chgData name="design studio moara" userId="bb76c698d5ed7a70" providerId="LiveId" clId="{5D035FE9-61B1-4071-829D-01697E5EC078}" dt="2024-01-04T05:56:28.917" v="9548" actId="478"/>
          <ac:spMkLst>
            <pc:docMk/>
            <pc:sldMk cId="1236957934" sldId="350"/>
            <ac:spMk id="11" creationId="{1AAFA27E-AECB-702D-4189-570DE706B56B}"/>
          </ac:spMkLst>
        </pc:spChg>
        <pc:spChg chg="add del mod topLvl">
          <ac:chgData name="design studio moara" userId="bb76c698d5ed7a70" providerId="LiveId" clId="{5D035FE9-61B1-4071-829D-01697E5EC078}" dt="2024-01-04T05:53:59.001" v="9443" actId="478"/>
          <ac:spMkLst>
            <pc:docMk/>
            <pc:sldMk cId="1236957934" sldId="350"/>
            <ac:spMk id="13" creationId="{000C0F2F-A3C3-0E4E-88F1-3EEF689E1768}"/>
          </ac:spMkLst>
        </pc:spChg>
        <pc:spChg chg="add del mod">
          <ac:chgData name="design studio moara" userId="bb76c698d5ed7a70" providerId="LiveId" clId="{5D035FE9-61B1-4071-829D-01697E5EC078}" dt="2024-01-04T07:24:15.507" v="11886" actId="478"/>
          <ac:spMkLst>
            <pc:docMk/>
            <pc:sldMk cId="1236957934" sldId="350"/>
            <ac:spMk id="15" creationId="{2B95B80F-6A8A-DC01-16C3-8EF3AC7405F8}"/>
          </ac:spMkLst>
        </pc:spChg>
        <pc:spChg chg="add del mod">
          <ac:chgData name="design studio moara" userId="bb76c698d5ed7a70" providerId="LiveId" clId="{5D035FE9-61B1-4071-829D-01697E5EC078}" dt="2024-01-04T07:25:40.341" v="11956" actId="21"/>
          <ac:spMkLst>
            <pc:docMk/>
            <pc:sldMk cId="1236957934" sldId="350"/>
            <ac:spMk id="16" creationId="{14CB1C12-3AB9-0EA0-D4AD-3ABA3BB48D61}"/>
          </ac:spMkLst>
        </pc:spChg>
        <pc:spChg chg="add del mod">
          <ac:chgData name="design studio moara" userId="bb76c698d5ed7a70" providerId="LiveId" clId="{5D035FE9-61B1-4071-829D-01697E5EC078}" dt="2024-01-04T07:25:40.341" v="11956" actId="21"/>
          <ac:spMkLst>
            <pc:docMk/>
            <pc:sldMk cId="1236957934" sldId="350"/>
            <ac:spMk id="17" creationId="{DD67667C-B47C-29EA-7EDE-2F560F9021D6}"/>
          </ac:spMkLst>
        </pc:spChg>
        <pc:spChg chg="add del mod">
          <ac:chgData name="design studio moara" userId="bb76c698d5ed7a70" providerId="LiveId" clId="{5D035FE9-61B1-4071-829D-01697E5EC078}" dt="2024-01-04T07:25:40.341" v="11956" actId="21"/>
          <ac:spMkLst>
            <pc:docMk/>
            <pc:sldMk cId="1236957934" sldId="350"/>
            <ac:spMk id="18" creationId="{5AEF35C7-308E-591E-B028-1AA518B77194}"/>
          </ac:spMkLst>
        </pc:spChg>
        <pc:spChg chg="add del mod">
          <ac:chgData name="design studio moara" userId="bb76c698d5ed7a70" providerId="LiveId" clId="{5D035FE9-61B1-4071-829D-01697E5EC078}" dt="2024-01-05T01:07:06.305" v="13571" actId="207"/>
          <ac:spMkLst>
            <pc:docMk/>
            <pc:sldMk cId="1236957934" sldId="350"/>
            <ac:spMk id="19" creationId="{EB27A17A-A715-9275-C3FD-7830B8DCE558}"/>
          </ac:spMkLst>
        </pc:spChg>
        <pc:spChg chg="add mod">
          <ac:chgData name="design studio moara" userId="bb76c698d5ed7a70" providerId="LiveId" clId="{5D035FE9-61B1-4071-829D-01697E5EC078}" dt="2024-01-05T01:22:23.472" v="13604" actId="113"/>
          <ac:spMkLst>
            <pc:docMk/>
            <pc:sldMk cId="1236957934" sldId="350"/>
            <ac:spMk id="20" creationId="{08E7EB66-5833-5B52-F52D-C8AF58FB8B6C}"/>
          </ac:spMkLst>
        </pc:spChg>
        <pc:spChg chg="add mod">
          <ac:chgData name="design studio moara" userId="bb76c698d5ed7a70" providerId="LiveId" clId="{5D035FE9-61B1-4071-829D-01697E5EC078}" dt="2024-01-04T07:24:15.889" v="11887"/>
          <ac:spMkLst>
            <pc:docMk/>
            <pc:sldMk cId="1236957934" sldId="350"/>
            <ac:spMk id="21" creationId="{2C22E7C3-979B-DDA1-4378-62B099574410}"/>
          </ac:spMkLst>
        </pc:spChg>
        <pc:spChg chg="add del mod ord">
          <ac:chgData name="design studio moara" userId="bb76c698d5ed7a70" providerId="LiveId" clId="{5D035FE9-61B1-4071-829D-01697E5EC078}" dt="2024-01-04T08:18:33.559" v="13255" actId="931"/>
          <ac:spMkLst>
            <pc:docMk/>
            <pc:sldMk cId="1236957934" sldId="350"/>
            <ac:spMk id="22" creationId="{DB4FB637-379E-7E09-1FF9-59BDE5A76717}"/>
          </ac:spMkLst>
        </pc:spChg>
        <pc:spChg chg="add del mod ord">
          <ac:chgData name="design studio moara" userId="bb76c698d5ed7a70" providerId="LiveId" clId="{5D035FE9-61B1-4071-829D-01697E5EC078}" dt="2024-01-04T08:18:42.227" v="13258" actId="931"/>
          <ac:spMkLst>
            <pc:docMk/>
            <pc:sldMk cId="1236957934" sldId="350"/>
            <ac:spMk id="23" creationId="{9474C2CF-738F-8EA9-6F11-290049CA4BED}"/>
          </ac:spMkLst>
        </pc:spChg>
        <pc:spChg chg="add del mod ord">
          <ac:chgData name="design studio moara" userId="bb76c698d5ed7a70" providerId="LiveId" clId="{5D035FE9-61B1-4071-829D-01697E5EC078}" dt="2024-01-04T08:19:00.550" v="13264" actId="931"/>
          <ac:spMkLst>
            <pc:docMk/>
            <pc:sldMk cId="1236957934" sldId="350"/>
            <ac:spMk id="24" creationId="{53285A49-9CB4-3F45-7AAF-18EE7DEDB596}"/>
          </ac:spMkLst>
        </pc:spChg>
        <pc:spChg chg="add del mod ord">
          <ac:chgData name="design studio moara" userId="bb76c698d5ed7a70" providerId="LiveId" clId="{5D035FE9-61B1-4071-829D-01697E5EC078}" dt="2024-01-04T08:19:16.921" v="13269" actId="931"/>
          <ac:spMkLst>
            <pc:docMk/>
            <pc:sldMk cId="1236957934" sldId="350"/>
            <ac:spMk id="25" creationId="{49FB4D16-2E10-C64E-B061-EF0B010D20A9}"/>
          </ac:spMkLst>
        </pc:spChg>
        <pc:spChg chg="add del mod ord">
          <ac:chgData name="design studio moara" userId="bb76c698d5ed7a70" providerId="LiveId" clId="{5D035FE9-61B1-4071-829D-01697E5EC078}" dt="2024-01-04T08:19:25.578" v="13272" actId="931"/>
          <ac:spMkLst>
            <pc:docMk/>
            <pc:sldMk cId="1236957934" sldId="350"/>
            <ac:spMk id="26" creationId="{6EBCF97D-8F77-0F0E-FCAC-016E9E6D6E94}"/>
          </ac:spMkLst>
        </pc:spChg>
        <pc:spChg chg="mod">
          <ac:chgData name="design studio moara" userId="bb76c698d5ed7a70" providerId="LiveId" clId="{5D035FE9-61B1-4071-829D-01697E5EC078}" dt="2024-01-04T08:27:11.732" v="13361"/>
          <ac:spMkLst>
            <pc:docMk/>
            <pc:sldMk cId="1236957934" sldId="350"/>
            <ac:spMk id="38" creationId="{438BF00E-45E0-6343-2E29-9DA37BEB4A55}"/>
          </ac:spMkLst>
        </pc:spChg>
        <pc:spChg chg="mod">
          <ac:chgData name="design studio moara" userId="bb76c698d5ed7a70" providerId="LiveId" clId="{5D035FE9-61B1-4071-829D-01697E5EC078}" dt="2024-01-04T08:27:24.403" v="13367" actId="1076"/>
          <ac:spMkLst>
            <pc:docMk/>
            <pc:sldMk cId="1236957934" sldId="350"/>
            <ac:spMk id="39" creationId="{9198108D-4FC4-74E3-27E7-D2551F248086}"/>
          </ac:spMkLst>
        </pc:spChg>
        <pc:grpChg chg="add del mod">
          <ac:chgData name="design studio moara" userId="bb76c698d5ed7a70" providerId="LiveId" clId="{5D035FE9-61B1-4071-829D-01697E5EC078}" dt="2024-01-05T01:06:28.318" v="13557" actId="478"/>
          <ac:grpSpMkLst>
            <pc:docMk/>
            <pc:sldMk cId="1236957934" sldId="350"/>
            <ac:grpSpMk id="2" creationId="{D5052BA6-EAE8-A158-A9EB-546327F24001}"/>
          </ac:grpSpMkLst>
        </pc:grpChg>
        <pc:grpChg chg="add mod">
          <ac:chgData name="design studio moara" userId="bb76c698d5ed7a70" providerId="LiveId" clId="{5D035FE9-61B1-4071-829D-01697E5EC078}" dt="2024-01-05T01:07:02.642" v="13570" actId="12789"/>
          <ac:grpSpMkLst>
            <pc:docMk/>
            <pc:sldMk cId="1236957934" sldId="350"/>
            <ac:grpSpMk id="6" creationId="{30D8B95E-246C-D217-1C74-FDE483D124E2}"/>
          </ac:grpSpMkLst>
        </pc:grpChg>
        <pc:grpChg chg="add del mod">
          <ac:chgData name="design studio moara" userId="bb76c698d5ed7a70" providerId="LiveId" clId="{5D035FE9-61B1-4071-829D-01697E5EC078}" dt="2024-01-04T05:53:37.043" v="9411" actId="165"/>
          <ac:grpSpMkLst>
            <pc:docMk/>
            <pc:sldMk cId="1236957934" sldId="350"/>
            <ac:grpSpMk id="12" creationId="{1F3B8EFC-5E32-9290-8906-1B104290AE17}"/>
          </ac:grpSpMkLst>
        </pc:grpChg>
        <pc:grpChg chg="add del mod">
          <ac:chgData name="design studio moara" userId="bb76c698d5ed7a70" providerId="LiveId" clId="{5D035FE9-61B1-4071-829D-01697E5EC078}" dt="2024-01-04T05:55:54.451" v="9537" actId="165"/>
          <ac:grpSpMkLst>
            <pc:docMk/>
            <pc:sldMk cId="1236957934" sldId="350"/>
            <ac:grpSpMk id="14" creationId="{85E7ACC2-D842-4933-A147-3C06E7B6D82E}"/>
          </ac:grpSpMkLst>
        </pc:grpChg>
        <pc:grpChg chg="add del mod">
          <ac:chgData name="design studio moara" userId="bb76c698d5ed7a70" providerId="LiveId" clId="{5D035FE9-61B1-4071-829D-01697E5EC078}" dt="2024-01-04T08:27:26.069" v="13369" actId="478"/>
          <ac:grpSpMkLst>
            <pc:docMk/>
            <pc:sldMk cId="1236957934" sldId="350"/>
            <ac:grpSpMk id="37" creationId="{C1E4DA4E-BB6C-A51E-2244-91B9E995A0CD}"/>
          </ac:grpSpMkLst>
        </pc:grpChg>
        <pc:picChg chg="add mod">
          <ac:chgData name="design studio moara" userId="bb76c698d5ed7a70" providerId="LiveId" clId="{5D035FE9-61B1-4071-829D-01697E5EC078}" dt="2024-01-05T01:06:56.280" v="13569" actId="164"/>
          <ac:picMkLst>
            <pc:docMk/>
            <pc:sldMk cId="1236957934" sldId="350"/>
            <ac:picMk id="5" creationId="{1A7B9C6A-F097-B9F1-2D20-54B5C9C95B32}"/>
          </ac:picMkLst>
        </pc:picChg>
        <pc:picChg chg="add mod">
          <ac:chgData name="design studio moara" userId="bb76c698d5ed7a70" providerId="LiveId" clId="{5D035FE9-61B1-4071-829D-01697E5EC078}" dt="2024-01-04T08:18:35.054" v="13257" actId="962"/>
          <ac:picMkLst>
            <pc:docMk/>
            <pc:sldMk cId="1236957934" sldId="350"/>
            <ac:picMk id="28" creationId="{606A5CF1-4185-CE43-FE2D-107C615E8454}"/>
          </ac:picMkLst>
        </pc:picChg>
        <pc:picChg chg="add mod modCrop">
          <ac:chgData name="design studio moara" userId="bb76c698d5ed7a70" providerId="LiveId" clId="{5D035FE9-61B1-4071-829D-01697E5EC078}" dt="2024-01-04T08:18:50.690" v="13263" actId="18131"/>
          <ac:picMkLst>
            <pc:docMk/>
            <pc:sldMk cId="1236957934" sldId="350"/>
            <ac:picMk id="30" creationId="{99F07E4D-AA86-F1C4-4D78-098C8D29BDF2}"/>
          </ac:picMkLst>
        </pc:picChg>
        <pc:picChg chg="add mod modCrop">
          <ac:chgData name="design studio moara" userId="bb76c698d5ed7a70" providerId="LiveId" clId="{5D035FE9-61B1-4071-829D-01697E5EC078}" dt="2024-01-04T08:19:06.827" v="13268" actId="18131"/>
          <ac:picMkLst>
            <pc:docMk/>
            <pc:sldMk cId="1236957934" sldId="350"/>
            <ac:picMk id="32" creationId="{FF5B2E20-BE95-BF07-1CFA-DAF9DC5F8546}"/>
          </ac:picMkLst>
        </pc:picChg>
        <pc:picChg chg="add mod">
          <ac:chgData name="design studio moara" userId="bb76c698d5ed7a70" providerId="LiveId" clId="{5D035FE9-61B1-4071-829D-01697E5EC078}" dt="2024-01-04T08:19:22.291" v="13270" actId="27614"/>
          <ac:picMkLst>
            <pc:docMk/>
            <pc:sldMk cId="1236957934" sldId="350"/>
            <ac:picMk id="34" creationId="{A67486C5-CAB5-131E-7D22-5DFEB11E9630}"/>
          </ac:picMkLst>
        </pc:picChg>
        <pc:picChg chg="add mod">
          <ac:chgData name="design studio moara" userId="bb76c698d5ed7a70" providerId="LiveId" clId="{5D035FE9-61B1-4071-829D-01697E5EC078}" dt="2024-01-04T08:19:28.131" v="13273" actId="27614"/>
          <ac:picMkLst>
            <pc:docMk/>
            <pc:sldMk cId="1236957934" sldId="350"/>
            <ac:picMk id="36" creationId="{FE0E5659-60F8-8451-302C-AE15215FDF65}"/>
          </ac:picMkLst>
        </pc:picChg>
        <pc:picChg chg="mod">
          <ac:chgData name="design studio moara" userId="bb76c698d5ed7a70" providerId="LiveId" clId="{5D035FE9-61B1-4071-829D-01697E5EC078}" dt="2024-01-04T08:27:11.732" v="13361"/>
          <ac:picMkLst>
            <pc:docMk/>
            <pc:sldMk cId="1236957934" sldId="350"/>
            <ac:picMk id="40" creationId="{0FB0DEB9-0745-2C9C-07BF-54CFC66877F3}"/>
          </ac:picMkLst>
        </pc:picChg>
      </pc:sldChg>
      <pc:sldChg chg="addSp delSp modSp new mod modClrScheme chgLayout">
        <pc:chgData name="design studio moara" userId="bb76c698d5ed7a70" providerId="LiveId" clId="{5D035FE9-61B1-4071-829D-01697E5EC078}" dt="2024-01-04T08:17:46.849" v="13254" actId="962"/>
        <pc:sldMkLst>
          <pc:docMk/>
          <pc:sldMk cId="1903268114" sldId="351"/>
        </pc:sldMkLst>
        <pc:spChg chg="del">
          <ac:chgData name="design studio moara" userId="bb76c698d5ed7a70" providerId="LiveId" clId="{5D035FE9-61B1-4071-829D-01697E5EC078}" dt="2024-01-04T05:58:16.413" v="9578" actId="478"/>
          <ac:spMkLst>
            <pc:docMk/>
            <pc:sldMk cId="1903268114" sldId="351"/>
            <ac:spMk id="2" creationId="{CC73C912-7815-D093-6CBA-2B89F5C3F9EB}"/>
          </ac:spMkLst>
        </pc:spChg>
        <pc:spChg chg="add del mod">
          <ac:chgData name="design studio moara" userId="bb76c698d5ed7a70" providerId="LiveId" clId="{5D035FE9-61B1-4071-829D-01697E5EC078}" dt="2024-01-04T07:27:03.477" v="11990" actId="478"/>
          <ac:spMkLst>
            <pc:docMk/>
            <pc:sldMk cId="1903268114" sldId="351"/>
            <ac:spMk id="3" creationId="{B6A711BE-12EC-10E6-AA18-0AF0C9010AB5}"/>
          </ac:spMkLst>
        </pc:spChg>
        <pc:spChg chg="add del mod">
          <ac:chgData name="design studio moara" userId="bb76c698d5ed7a70" providerId="LiveId" clId="{5D035FE9-61B1-4071-829D-01697E5EC078}" dt="2024-01-04T05:58:51.565" v="9586" actId="478"/>
          <ac:spMkLst>
            <pc:docMk/>
            <pc:sldMk cId="1903268114" sldId="351"/>
            <ac:spMk id="5" creationId="{2734B590-B7F3-5037-6878-486156547790}"/>
          </ac:spMkLst>
        </pc:spChg>
        <pc:spChg chg="add mod">
          <ac:chgData name="design studio moara" userId="bb76c698d5ed7a70" providerId="LiveId" clId="{5D035FE9-61B1-4071-829D-01697E5EC078}" dt="2024-01-04T07:30:50.910" v="12029" actId="1038"/>
          <ac:spMkLst>
            <pc:docMk/>
            <pc:sldMk cId="1903268114" sldId="351"/>
            <ac:spMk id="6" creationId="{305B22B1-97BA-3EC2-CFD1-4374D437F617}"/>
          </ac:spMkLst>
        </pc:spChg>
        <pc:spChg chg="add mod">
          <ac:chgData name="design studio moara" userId="bb76c698d5ed7a70" providerId="LiveId" clId="{5D035FE9-61B1-4071-829D-01697E5EC078}" dt="2024-01-04T07:30:50.910" v="12029" actId="1038"/>
          <ac:spMkLst>
            <pc:docMk/>
            <pc:sldMk cId="1903268114" sldId="351"/>
            <ac:spMk id="7" creationId="{376A8220-3AAF-84C8-09CA-AD41B28D2464}"/>
          </ac:spMkLst>
        </pc:spChg>
        <pc:spChg chg="add del mod">
          <ac:chgData name="design studio moara" userId="bb76c698d5ed7a70" providerId="LiveId" clId="{5D035FE9-61B1-4071-829D-01697E5EC078}" dt="2024-01-04T07:30:01.486" v="12002" actId="478"/>
          <ac:spMkLst>
            <pc:docMk/>
            <pc:sldMk cId="1903268114" sldId="351"/>
            <ac:spMk id="8" creationId="{102AED47-5886-0167-4916-FCC4B4A2F6ED}"/>
          </ac:spMkLst>
        </pc:spChg>
        <pc:spChg chg="add del">
          <ac:chgData name="design studio moara" userId="bb76c698d5ed7a70" providerId="LiveId" clId="{5D035FE9-61B1-4071-829D-01697E5EC078}" dt="2024-01-04T07:30:19.647" v="12004" actId="478"/>
          <ac:spMkLst>
            <pc:docMk/>
            <pc:sldMk cId="1903268114" sldId="351"/>
            <ac:spMk id="9" creationId="{8123BEB1-FD8B-7438-8CA6-91B3CEC1F6DC}"/>
          </ac:spMkLst>
        </pc:spChg>
        <pc:spChg chg="add del mod">
          <ac:chgData name="design studio moara" userId="bb76c698d5ed7a70" providerId="LiveId" clId="{5D035FE9-61B1-4071-829D-01697E5EC078}" dt="2024-01-04T07:30:38.037" v="12007" actId="478"/>
          <ac:spMkLst>
            <pc:docMk/>
            <pc:sldMk cId="1903268114" sldId="351"/>
            <ac:spMk id="12" creationId="{694F8DAC-5662-9183-480B-50D41599C0B9}"/>
          </ac:spMkLst>
        </pc:spChg>
        <pc:spChg chg="add del mod">
          <ac:chgData name="design studio moara" userId="bb76c698d5ed7a70" providerId="LiveId" clId="{5D035FE9-61B1-4071-829D-01697E5EC078}" dt="2024-01-04T07:30:38.037" v="12007" actId="478"/>
          <ac:spMkLst>
            <pc:docMk/>
            <pc:sldMk cId="1903268114" sldId="351"/>
            <ac:spMk id="13" creationId="{5DC84E9E-6C6C-3BFF-032D-3B56AD3F919E}"/>
          </ac:spMkLst>
        </pc:spChg>
        <pc:spChg chg="mod">
          <ac:chgData name="design studio moara" userId="bb76c698d5ed7a70" providerId="LiveId" clId="{5D035FE9-61B1-4071-829D-01697E5EC078}" dt="2024-01-04T07:30:20.541" v="12005"/>
          <ac:spMkLst>
            <pc:docMk/>
            <pc:sldMk cId="1903268114" sldId="351"/>
            <ac:spMk id="15" creationId="{84ECFF08-020E-EE23-695B-F36F9ECDCD6E}"/>
          </ac:spMkLst>
        </pc:spChg>
        <pc:spChg chg="mod">
          <ac:chgData name="design studio moara" userId="bb76c698d5ed7a70" providerId="LiveId" clId="{5D035FE9-61B1-4071-829D-01697E5EC078}" dt="2024-01-04T07:30:20.541" v="12005"/>
          <ac:spMkLst>
            <pc:docMk/>
            <pc:sldMk cId="1903268114" sldId="351"/>
            <ac:spMk id="16" creationId="{7331F353-90B5-B3C4-1B2B-A7D95F702C91}"/>
          </ac:spMkLst>
        </pc:spChg>
        <pc:spChg chg="mod topLvl">
          <ac:chgData name="design studio moara" userId="bb76c698d5ed7a70" providerId="LiveId" clId="{5D035FE9-61B1-4071-829D-01697E5EC078}" dt="2024-01-04T07:34:46.285" v="12202" actId="165"/>
          <ac:spMkLst>
            <pc:docMk/>
            <pc:sldMk cId="1903268114" sldId="351"/>
            <ac:spMk id="19" creationId="{7ACB452D-CD93-5113-C730-36155B3C7D2F}"/>
          </ac:spMkLst>
        </pc:spChg>
        <pc:spChg chg="mod">
          <ac:chgData name="design studio moara" userId="bb76c698d5ed7a70" providerId="LiveId" clId="{5D035FE9-61B1-4071-829D-01697E5EC078}" dt="2024-01-04T07:34:46.285" v="12202" actId="165"/>
          <ac:spMkLst>
            <pc:docMk/>
            <pc:sldMk cId="1903268114" sldId="351"/>
            <ac:spMk id="22" creationId="{F8262727-0D2A-D950-1C96-BAC7AD2FB00A}"/>
          </ac:spMkLst>
        </pc:spChg>
        <pc:spChg chg="mod">
          <ac:chgData name="design studio moara" userId="bb76c698d5ed7a70" providerId="LiveId" clId="{5D035FE9-61B1-4071-829D-01697E5EC078}" dt="2024-01-04T07:34:46.285" v="12202" actId="165"/>
          <ac:spMkLst>
            <pc:docMk/>
            <pc:sldMk cId="1903268114" sldId="351"/>
            <ac:spMk id="23" creationId="{CBE31E91-17FD-37DB-2398-0179E39296E0}"/>
          </ac:spMkLst>
        </pc:spChg>
        <pc:spChg chg="add del mod ord">
          <ac:chgData name="design studio moara" userId="bb76c698d5ed7a70" providerId="LiveId" clId="{5D035FE9-61B1-4071-829D-01697E5EC078}" dt="2024-01-04T07:32:48.808" v="12123" actId="478"/>
          <ac:spMkLst>
            <pc:docMk/>
            <pc:sldMk cId="1903268114" sldId="351"/>
            <ac:spMk id="24" creationId="{E7E4FCF2-776C-D355-4FC2-44BE0F825C91}"/>
          </ac:spMkLst>
        </pc:spChg>
        <pc:spChg chg="add del mod ord">
          <ac:chgData name="design studio moara" userId="bb76c698d5ed7a70" providerId="LiveId" clId="{5D035FE9-61B1-4071-829D-01697E5EC078}" dt="2024-01-04T08:16:01.306" v="13226" actId="21"/>
          <ac:spMkLst>
            <pc:docMk/>
            <pc:sldMk cId="1903268114" sldId="351"/>
            <ac:spMk id="25" creationId="{2C05E775-AA3D-C333-4F54-F445151CEC32}"/>
          </ac:spMkLst>
        </pc:spChg>
        <pc:spChg chg="add del mod">
          <ac:chgData name="design studio moara" userId="bb76c698d5ed7a70" providerId="LiveId" clId="{5D035FE9-61B1-4071-829D-01697E5EC078}" dt="2024-01-04T07:32:41.818" v="12122" actId="478"/>
          <ac:spMkLst>
            <pc:docMk/>
            <pc:sldMk cId="1903268114" sldId="351"/>
            <ac:spMk id="27" creationId="{3284586E-B148-D55B-911C-921E8EB1E716}"/>
          </ac:spMkLst>
        </pc:spChg>
        <pc:spChg chg="add del mod">
          <ac:chgData name="design studio moara" userId="bb76c698d5ed7a70" providerId="LiveId" clId="{5D035FE9-61B1-4071-829D-01697E5EC078}" dt="2024-01-04T08:16:01.306" v="13226" actId="21"/>
          <ac:spMkLst>
            <pc:docMk/>
            <pc:sldMk cId="1903268114" sldId="351"/>
            <ac:spMk id="28" creationId="{D231A7B3-DA65-1D5E-515E-0D4CD66431A8}"/>
          </ac:spMkLst>
        </pc:spChg>
        <pc:spChg chg="add mod">
          <ac:chgData name="design studio moara" userId="bb76c698d5ed7a70" providerId="LiveId" clId="{5D035FE9-61B1-4071-829D-01697E5EC078}" dt="2024-01-04T07:33:41.896" v="12134" actId="164"/>
          <ac:spMkLst>
            <pc:docMk/>
            <pc:sldMk cId="1903268114" sldId="351"/>
            <ac:spMk id="29" creationId="{424A269B-E5DD-9E1A-50DA-96E1623FCDA7}"/>
          </ac:spMkLst>
        </pc:spChg>
        <pc:spChg chg="mod">
          <ac:chgData name="design studio moara" userId="bb76c698d5ed7a70" providerId="LiveId" clId="{5D035FE9-61B1-4071-829D-01697E5EC078}" dt="2024-01-04T07:33:23.613" v="12130"/>
          <ac:spMkLst>
            <pc:docMk/>
            <pc:sldMk cId="1903268114" sldId="351"/>
            <ac:spMk id="31" creationId="{A850C498-E608-BD16-5C5A-B89B946251C5}"/>
          </ac:spMkLst>
        </pc:spChg>
        <pc:spChg chg="mod">
          <ac:chgData name="design studio moara" userId="bb76c698d5ed7a70" providerId="LiveId" clId="{5D035FE9-61B1-4071-829D-01697E5EC078}" dt="2024-01-04T07:33:23.613" v="12130"/>
          <ac:spMkLst>
            <pc:docMk/>
            <pc:sldMk cId="1903268114" sldId="351"/>
            <ac:spMk id="32" creationId="{D9AEC98B-1115-C460-706C-75D80600BE55}"/>
          </ac:spMkLst>
        </pc:spChg>
        <pc:spChg chg="add mod">
          <ac:chgData name="design studio moara" userId="bb76c698d5ed7a70" providerId="LiveId" clId="{5D035FE9-61B1-4071-829D-01697E5EC078}" dt="2024-01-04T07:33:41.896" v="12134" actId="164"/>
          <ac:spMkLst>
            <pc:docMk/>
            <pc:sldMk cId="1903268114" sldId="351"/>
            <ac:spMk id="33" creationId="{799DF99D-F5D5-4D36-78A1-ECD6BBEFB673}"/>
          </ac:spMkLst>
        </pc:spChg>
        <pc:spChg chg="mod">
          <ac:chgData name="design studio moara" userId="bb76c698d5ed7a70" providerId="LiveId" clId="{5D035FE9-61B1-4071-829D-01697E5EC078}" dt="2024-01-04T07:33:23.613" v="12130"/>
          <ac:spMkLst>
            <pc:docMk/>
            <pc:sldMk cId="1903268114" sldId="351"/>
            <ac:spMk id="35" creationId="{04410E21-848F-8A3C-9892-2D2B2A87DD31}"/>
          </ac:spMkLst>
        </pc:spChg>
        <pc:spChg chg="mod">
          <ac:chgData name="design studio moara" userId="bb76c698d5ed7a70" providerId="LiveId" clId="{5D035FE9-61B1-4071-829D-01697E5EC078}" dt="2024-01-04T07:33:23.613" v="12130"/>
          <ac:spMkLst>
            <pc:docMk/>
            <pc:sldMk cId="1903268114" sldId="351"/>
            <ac:spMk id="36" creationId="{9758962F-198C-3BE6-4D40-C388F3D4F28F}"/>
          </ac:spMkLst>
        </pc:spChg>
        <pc:spChg chg="add mod">
          <ac:chgData name="design studio moara" userId="bb76c698d5ed7a70" providerId="LiveId" clId="{5D035FE9-61B1-4071-829D-01697E5EC078}" dt="2024-01-04T07:33:41.896" v="12134" actId="164"/>
          <ac:spMkLst>
            <pc:docMk/>
            <pc:sldMk cId="1903268114" sldId="351"/>
            <ac:spMk id="38" creationId="{826FA27E-2BA1-8324-E37C-13F2ACF5C398}"/>
          </ac:spMkLst>
        </pc:spChg>
        <pc:spChg chg="mod">
          <ac:chgData name="design studio moara" userId="bb76c698d5ed7a70" providerId="LiveId" clId="{5D035FE9-61B1-4071-829D-01697E5EC078}" dt="2024-01-04T07:33:23.613" v="12130"/>
          <ac:spMkLst>
            <pc:docMk/>
            <pc:sldMk cId="1903268114" sldId="351"/>
            <ac:spMk id="40" creationId="{00BBCE43-21BC-1D3A-9E92-44A78A1C2E24}"/>
          </ac:spMkLst>
        </pc:spChg>
        <pc:spChg chg="mod">
          <ac:chgData name="design studio moara" userId="bb76c698d5ed7a70" providerId="LiveId" clId="{5D035FE9-61B1-4071-829D-01697E5EC078}" dt="2024-01-04T07:33:23.613" v="12130"/>
          <ac:spMkLst>
            <pc:docMk/>
            <pc:sldMk cId="1903268114" sldId="351"/>
            <ac:spMk id="41" creationId="{CF9CAB20-8DC8-F3A7-37DF-D9C3D0B6A2D3}"/>
          </ac:spMkLst>
        </pc:spChg>
        <pc:spChg chg="add del mod ord">
          <ac:chgData name="design studio moara" userId="bb76c698d5ed7a70" providerId="LiveId" clId="{5D035FE9-61B1-4071-829D-01697E5EC078}" dt="2024-01-04T08:17:04.930" v="13246" actId="700"/>
          <ac:spMkLst>
            <pc:docMk/>
            <pc:sldMk cId="1903268114" sldId="351"/>
            <ac:spMk id="47" creationId="{37B04FF7-1C29-79D1-08BA-A7A27E561CDA}"/>
          </ac:spMkLst>
        </pc:spChg>
        <pc:spChg chg="add del mod ord">
          <ac:chgData name="design studio moara" userId="bb76c698d5ed7a70" providerId="LiveId" clId="{5D035FE9-61B1-4071-829D-01697E5EC078}" dt="2024-01-04T08:17:04.930" v="13246" actId="700"/>
          <ac:spMkLst>
            <pc:docMk/>
            <pc:sldMk cId="1903268114" sldId="351"/>
            <ac:spMk id="48" creationId="{2DB92DFB-7B84-4A5B-90F7-61F2C31A083D}"/>
          </ac:spMkLst>
        </pc:spChg>
        <pc:spChg chg="add del mod ord">
          <ac:chgData name="design studio moara" userId="bb76c698d5ed7a70" providerId="LiveId" clId="{5D035FE9-61B1-4071-829D-01697E5EC078}" dt="2024-01-04T08:17:45.739" v="13252" actId="931"/>
          <ac:spMkLst>
            <pc:docMk/>
            <pc:sldMk cId="1903268114" sldId="351"/>
            <ac:spMk id="49" creationId="{0F522C2D-DD96-0FD5-770D-9E1AC7BC6060}"/>
          </ac:spMkLst>
        </pc:spChg>
        <pc:spChg chg="add del mod ord">
          <ac:chgData name="design studio moara" userId="bb76c698d5ed7a70" providerId="LiveId" clId="{5D035FE9-61B1-4071-829D-01697E5EC078}" dt="2024-01-04T08:17:39.567" v="13249" actId="931"/>
          <ac:spMkLst>
            <pc:docMk/>
            <pc:sldMk cId="1903268114" sldId="351"/>
            <ac:spMk id="50" creationId="{89335A3A-0D99-4393-F171-EA33AF74691A}"/>
          </ac:spMkLst>
        </pc:spChg>
        <pc:grpChg chg="add del mod">
          <ac:chgData name="design studio moara" userId="bb76c698d5ed7a70" providerId="LiveId" clId="{5D035FE9-61B1-4071-829D-01697E5EC078}" dt="2024-01-04T07:31:00.892" v="12031" actId="478"/>
          <ac:grpSpMkLst>
            <pc:docMk/>
            <pc:sldMk cId="1903268114" sldId="351"/>
            <ac:grpSpMk id="14" creationId="{491F8C2B-E11F-2A6A-9A8C-54A189877A71}"/>
          </ac:grpSpMkLst>
        </pc:grpChg>
        <pc:grpChg chg="add del mod">
          <ac:chgData name="design studio moara" userId="bb76c698d5ed7a70" providerId="LiveId" clId="{5D035FE9-61B1-4071-829D-01697E5EC078}" dt="2024-01-04T07:31:54.612" v="12055" actId="165"/>
          <ac:grpSpMkLst>
            <pc:docMk/>
            <pc:sldMk cId="1903268114" sldId="351"/>
            <ac:grpSpMk id="18" creationId="{F6C391B2-2753-9120-76E0-77568A3AE926}"/>
          </ac:grpSpMkLst>
        </pc:grpChg>
        <pc:grpChg chg="mod topLvl">
          <ac:chgData name="design studio moara" userId="bb76c698d5ed7a70" providerId="LiveId" clId="{5D035FE9-61B1-4071-829D-01697E5EC078}" dt="2024-01-04T07:34:56.218" v="12209" actId="1036"/>
          <ac:grpSpMkLst>
            <pc:docMk/>
            <pc:sldMk cId="1903268114" sldId="351"/>
            <ac:grpSpMk id="20" creationId="{A35E18FF-C49F-F9C1-9C2C-D91DB4637779}"/>
          </ac:grpSpMkLst>
        </pc:grpChg>
        <pc:grpChg chg="add mod">
          <ac:chgData name="design studio moara" userId="bb76c698d5ed7a70" providerId="LiveId" clId="{5D035FE9-61B1-4071-829D-01697E5EC078}" dt="2024-01-04T07:33:50.344" v="12155" actId="1036"/>
          <ac:grpSpMkLst>
            <pc:docMk/>
            <pc:sldMk cId="1903268114" sldId="351"/>
            <ac:grpSpMk id="30" creationId="{7BADDF21-9C4C-4093-BA07-78B634CA0677}"/>
          </ac:grpSpMkLst>
        </pc:grpChg>
        <pc:grpChg chg="add mod">
          <ac:chgData name="design studio moara" userId="bb76c698d5ed7a70" providerId="LiveId" clId="{5D035FE9-61B1-4071-829D-01697E5EC078}" dt="2024-01-04T07:33:50.344" v="12155" actId="1036"/>
          <ac:grpSpMkLst>
            <pc:docMk/>
            <pc:sldMk cId="1903268114" sldId="351"/>
            <ac:grpSpMk id="34" creationId="{F65793B8-56C1-8D3D-6000-65ABF8990BCB}"/>
          </ac:grpSpMkLst>
        </pc:grpChg>
        <pc:grpChg chg="add mod">
          <ac:chgData name="design studio moara" userId="bb76c698d5ed7a70" providerId="LiveId" clId="{5D035FE9-61B1-4071-829D-01697E5EC078}" dt="2024-01-04T07:33:50.344" v="12155" actId="1036"/>
          <ac:grpSpMkLst>
            <pc:docMk/>
            <pc:sldMk cId="1903268114" sldId="351"/>
            <ac:grpSpMk id="39" creationId="{7573B66C-6732-9678-69C9-AF75212A63D9}"/>
          </ac:grpSpMkLst>
        </pc:grpChg>
        <pc:grpChg chg="add del mod">
          <ac:chgData name="design studio moara" userId="bb76c698d5ed7a70" providerId="LiveId" clId="{5D035FE9-61B1-4071-829D-01697E5EC078}" dt="2024-01-04T07:34:46.285" v="12202" actId="165"/>
          <ac:grpSpMkLst>
            <pc:docMk/>
            <pc:sldMk cId="1903268114" sldId="351"/>
            <ac:grpSpMk id="44" creationId="{2735923C-82BB-B8D4-E857-CF0ACD3EDBE5}"/>
          </ac:grpSpMkLst>
        </pc:grpChg>
        <pc:grpChg chg="add mod">
          <ac:chgData name="design studio moara" userId="bb76c698d5ed7a70" providerId="LiveId" clId="{5D035FE9-61B1-4071-829D-01697E5EC078}" dt="2024-01-04T07:33:50.344" v="12155" actId="1036"/>
          <ac:grpSpMkLst>
            <pc:docMk/>
            <pc:sldMk cId="1903268114" sldId="351"/>
            <ac:grpSpMk id="45" creationId="{5B10361C-496E-00D3-7A83-E3FABFEE8614}"/>
          </ac:grpSpMkLst>
        </pc:grpChg>
        <pc:picChg chg="add del mod">
          <ac:chgData name="design studio moara" userId="bb76c698d5ed7a70" providerId="LiveId" clId="{5D035FE9-61B1-4071-829D-01697E5EC078}" dt="2024-01-04T07:31:25.806" v="12039" actId="478"/>
          <ac:picMkLst>
            <pc:docMk/>
            <pc:sldMk cId="1903268114" sldId="351"/>
            <ac:picMk id="10" creationId="{07498415-EDD7-F7B7-587C-0170312C6DB1}"/>
          </ac:picMkLst>
        </pc:picChg>
        <pc:picChg chg="add del mod">
          <ac:chgData name="design studio moara" userId="bb76c698d5ed7a70" providerId="LiveId" clId="{5D035FE9-61B1-4071-829D-01697E5EC078}" dt="2024-01-04T07:31:21.730" v="12037" actId="478"/>
          <ac:picMkLst>
            <pc:docMk/>
            <pc:sldMk cId="1903268114" sldId="351"/>
            <ac:picMk id="11" creationId="{99517D82-E36F-F979-3A4C-34A4AC79EE26}"/>
          </ac:picMkLst>
        </pc:picChg>
        <pc:picChg chg="add del mod">
          <ac:chgData name="design studio moara" userId="bb76c698d5ed7a70" providerId="LiveId" clId="{5D035FE9-61B1-4071-829D-01697E5EC078}" dt="2024-01-04T07:31:36.004" v="12043" actId="478"/>
          <ac:picMkLst>
            <pc:docMk/>
            <pc:sldMk cId="1903268114" sldId="351"/>
            <ac:picMk id="17" creationId="{4FDD5A24-1759-9C92-B7A3-682139927D2A}"/>
          </ac:picMkLst>
        </pc:picChg>
        <pc:picChg chg="del mod topLvl">
          <ac:chgData name="design studio moara" userId="bb76c698d5ed7a70" providerId="LiveId" clId="{5D035FE9-61B1-4071-829D-01697E5EC078}" dt="2024-01-04T07:31:57.802" v="12056" actId="478"/>
          <ac:picMkLst>
            <pc:docMk/>
            <pc:sldMk cId="1903268114" sldId="351"/>
            <ac:picMk id="21" creationId="{C11F4E1E-F382-92BB-5791-3903B000FE47}"/>
          </ac:picMkLst>
        </pc:picChg>
        <pc:picChg chg="add mod">
          <ac:chgData name="design studio moara" userId="bb76c698d5ed7a70" providerId="LiveId" clId="{5D035FE9-61B1-4071-829D-01697E5EC078}" dt="2024-01-04T07:33:41.896" v="12134" actId="164"/>
          <ac:picMkLst>
            <pc:docMk/>
            <pc:sldMk cId="1903268114" sldId="351"/>
            <ac:picMk id="37" creationId="{D919ADDC-8600-CAFA-0CFB-4C138F7DD908}"/>
          </ac:picMkLst>
        </pc:picChg>
        <pc:picChg chg="add mod">
          <ac:chgData name="design studio moara" userId="bb76c698d5ed7a70" providerId="LiveId" clId="{5D035FE9-61B1-4071-829D-01697E5EC078}" dt="2024-01-04T07:33:41.896" v="12134" actId="164"/>
          <ac:picMkLst>
            <pc:docMk/>
            <pc:sldMk cId="1903268114" sldId="351"/>
            <ac:picMk id="42" creationId="{C3271AB6-008C-48C5-D359-39E0B803D646}"/>
          </ac:picMkLst>
        </pc:picChg>
        <pc:picChg chg="add mod">
          <ac:chgData name="design studio moara" userId="bb76c698d5ed7a70" providerId="LiveId" clId="{5D035FE9-61B1-4071-829D-01697E5EC078}" dt="2024-01-04T07:33:41.896" v="12134" actId="164"/>
          <ac:picMkLst>
            <pc:docMk/>
            <pc:sldMk cId="1903268114" sldId="351"/>
            <ac:picMk id="43" creationId="{1B45E177-8C41-C548-BB2A-6730A07F8912}"/>
          </ac:picMkLst>
        </pc:picChg>
        <pc:picChg chg="add mod">
          <ac:chgData name="design studio moara" userId="bb76c698d5ed7a70" providerId="LiveId" clId="{5D035FE9-61B1-4071-829D-01697E5EC078}" dt="2024-01-04T07:34:56.218" v="12209" actId="1036"/>
          <ac:picMkLst>
            <pc:docMk/>
            <pc:sldMk cId="1903268114" sldId="351"/>
            <ac:picMk id="46" creationId="{9E13AEC6-8C6D-5A24-C119-8B13093FF06E}"/>
          </ac:picMkLst>
        </pc:picChg>
        <pc:picChg chg="add mod">
          <ac:chgData name="design studio moara" userId="bb76c698d5ed7a70" providerId="LiveId" clId="{5D035FE9-61B1-4071-829D-01697E5EC078}" dt="2024-01-04T08:17:43.905" v="13250" actId="27614"/>
          <ac:picMkLst>
            <pc:docMk/>
            <pc:sldMk cId="1903268114" sldId="351"/>
            <ac:picMk id="52" creationId="{E324F234-8618-9F43-91B9-4B32FD0D13D4}"/>
          </ac:picMkLst>
        </pc:picChg>
        <pc:picChg chg="add mod">
          <ac:chgData name="design studio moara" userId="bb76c698d5ed7a70" providerId="LiveId" clId="{5D035FE9-61B1-4071-829D-01697E5EC078}" dt="2024-01-04T08:17:46.849" v="13254" actId="962"/>
          <ac:picMkLst>
            <pc:docMk/>
            <pc:sldMk cId="1903268114" sldId="351"/>
            <ac:picMk id="54" creationId="{4DC44D0C-3514-C1AE-E605-E1904D5B00EA}"/>
          </ac:picMkLst>
        </pc:picChg>
      </pc:sldChg>
      <pc:sldChg chg="addSp delSp modSp add del mod setBg">
        <pc:chgData name="design studio moara" userId="bb76c698d5ed7a70" providerId="LiveId" clId="{5D035FE9-61B1-4071-829D-01697E5EC078}" dt="2024-01-04T07:38:29.204" v="12258" actId="47"/>
        <pc:sldMkLst>
          <pc:docMk/>
          <pc:sldMk cId="3932618480" sldId="352"/>
        </pc:sldMkLst>
        <pc:spChg chg="del mod">
          <ac:chgData name="design studio moara" userId="bb76c698d5ed7a70" providerId="LiveId" clId="{5D035FE9-61B1-4071-829D-01697E5EC078}" dt="2024-01-04T07:35:39.238" v="12218" actId="478"/>
          <ac:spMkLst>
            <pc:docMk/>
            <pc:sldMk cId="3932618480" sldId="352"/>
            <ac:spMk id="3" creationId="{B6A711BE-12EC-10E6-AA18-0AF0C9010AB5}"/>
          </ac:spMkLst>
        </pc:spChg>
        <pc:spChg chg="add del mod">
          <ac:chgData name="design studio moara" userId="bb76c698d5ed7a70" providerId="LiveId" clId="{5D035FE9-61B1-4071-829D-01697E5EC078}" dt="2024-01-04T07:35:39.238" v="12218" actId="478"/>
          <ac:spMkLst>
            <pc:docMk/>
            <pc:sldMk cId="3932618480" sldId="352"/>
            <ac:spMk id="4" creationId="{2B238658-4F0D-5338-5FEE-18C251ABAB53}"/>
          </ac:spMkLst>
        </pc:spChg>
        <pc:spChg chg="add mod">
          <ac:chgData name="design studio moara" userId="bb76c698d5ed7a70" providerId="LiveId" clId="{5D035FE9-61B1-4071-829D-01697E5EC078}" dt="2024-01-04T07:37:28.740" v="12241" actId="207"/>
          <ac:spMkLst>
            <pc:docMk/>
            <pc:sldMk cId="3932618480" sldId="352"/>
            <ac:spMk id="5" creationId="{E2853A8F-3257-2718-AC86-DA804FCCEF23}"/>
          </ac:spMkLst>
        </pc:spChg>
        <pc:spChg chg="add mod">
          <ac:chgData name="design studio moara" userId="bb76c698d5ed7a70" providerId="LiveId" clId="{5D035FE9-61B1-4071-829D-01697E5EC078}" dt="2024-01-04T07:37:28.740" v="12241" actId="207"/>
          <ac:spMkLst>
            <pc:docMk/>
            <pc:sldMk cId="3932618480" sldId="352"/>
            <ac:spMk id="6" creationId="{36F5790C-B1C0-48E0-4043-F86F207E5BE5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7" creationId="{11DD1B2E-AC08-71E3-2C9C-D6E03FF5AF8C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8" creationId="{B11339C1-F9A4-E7C5-2B44-DA2804AA2950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9" creationId="{DF184545-9A74-3392-59B7-857C04CC0C6B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10" creationId="{1977C0B7-295F-BEA2-A90E-0095E2E000DD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11" creationId="{361311BE-2FBB-7104-08A7-6E52B0F00B6A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12" creationId="{20DAF2C0-D502-15E5-C71B-D82C35228003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13" creationId="{B94B3C60-A8F1-B080-3D7B-68A72EB304DE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14" creationId="{8747E0B6-6A40-E58B-60C1-C5A1D32F14B5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15" creationId="{41C93D08-099A-0438-FA9E-07CCD6817F5C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16" creationId="{4135215E-D9A9-676E-38E0-F1E2D346BE90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17" creationId="{B05AB076-A6EC-45CA-1886-FCD6AA55DD74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18" creationId="{C665FE66-D0E9-7330-7F6A-B445B738BC51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19" creationId="{2B863581-82E6-A8D5-5E86-CA0B6AB6EB60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20" creationId="{9A33D5E6-AFB6-1F25-64B6-1C0222FEB26C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21" creationId="{B73B4BBC-5050-D8EE-2FC8-AB330A05C8B2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22" creationId="{617E2023-A54D-E0CD-ED6E-CB60A3E4EB40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23" creationId="{9B9B8F84-2D64-0223-D54E-53D546338D1C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24" creationId="{47990C18-C0CE-D82A-6F58-39A72D3658C0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25" creationId="{1E0E952D-69AC-F36F-2C6F-E6DE15B5314D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26" creationId="{30D6D36D-6963-D82C-CEE8-EF7746DC2C71}"/>
          </ac:spMkLst>
        </pc:spChg>
        <pc:spChg chg="add mod">
          <ac:chgData name="design studio moara" userId="bb76c698d5ed7a70" providerId="LiveId" clId="{5D035FE9-61B1-4071-829D-01697E5EC078}" dt="2024-01-04T07:36:49.859" v="12238" actId="1035"/>
          <ac:spMkLst>
            <pc:docMk/>
            <pc:sldMk cId="3932618480" sldId="352"/>
            <ac:spMk id="27" creationId="{96178277-246B-4B23-CD39-72031D025691}"/>
          </ac:spMkLst>
        </pc:spChg>
        <pc:grpChg chg="add del mod">
          <ac:chgData name="design studio moara" userId="bb76c698d5ed7a70" providerId="LiveId" clId="{5D035FE9-61B1-4071-829D-01697E5EC078}" dt="2024-01-04T07:37:20.445" v="12239" actId="478"/>
          <ac:grpSpMkLst>
            <pc:docMk/>
            <pc:sldMk cId="3932618480" sldId="352"/>
            <ac:grpSpMk id="28" creationId="{C8919A16-3F23-4807-3685-9393D6A3DBFD}"/>
          </ac:grpSpMkLst>
        </pc:grpChg>
      </pc:sldChg>
      <pc:sldChg chg="addSp delSp modSp add del mod setBg">
        <pc:chgData name="design studio moara" userId="bb76c698d5ed7a70" providerId="LiveId" clId="{5D035FE9-61B1-4071-829D-01697E5EC078}" dt="2024-01-04T07:45:24.834" v="12567" actId="47"/>
        <pc:sldMkLst>
          <pc:docMk/>
          <pc:sldMk cId="2723858378" sldId="353"/>
        </pc:sldMkLst>
        <pc:spChg chg="del">
          <ac:chgData name="design studio moara" userId="bb76c698d5ed7a70" providerId="LiveId" clId="{5D035FE9-61B1-4071-829D-01697E5EC078}" dt="2024-01-04T07:39:52.929" v="12294" actId="478"/>
          <ac:spMkLst>
            <pc:docMk/>
            <pc:sldMk cId="2723858378" sldId="353"/>
            <ac:spMk id="3" creationId="{B6A711BE-12EC-10E6-AA18-0AF0C9010AB5}"/>
          </ac:spMkLst>
        </pc:spChg>
        <pc:spChg chg="add del mod">
          <ac:chgData name="design studio moara" userId="bb76c698d5ed7a70" providerId="LiveId" clId="{5D035FE9-61B1-4071-829D-01697E5EC078}" dt="2024-01-04T07:40:02.295" v="12298" actId="478"/>
          <ac:spMkLst>
            <pc:docMk/>
            <pc:sldMk cId="2723858378" sldId="353"/>
            <ac:spMk id="4" creationId="{ECF85402-9AA4-A3AA-B1D5-B4E74437B8B7}"/>
          </ac:spMkLst>
        </pc:spChg>
        <pc:spChg chg="add del mod">
          <ac:chgData name="design studio moara" userId="bb76c698d5ed7a70" providerId="LiveId" clId="{5D035FE9-61B1-4071-829D-01697E5EC078}" dt="2024-01-04T07:40:52.047" v="12302" actId="21"/>
          <ac:spMkLst>
            <pc:docMk/>
            <pc:sldMk cId="2723858378" sldId="353"/>
            <ac:spMk id="5" creationId="{F43E237A-432B-E2FD-CAE1-BB0914657105}"/>
          </ac:spMkLst>
        </pc:spChg>
        <pc:spChg chg="add del mod">
          <ac:chgData name="design studio moara" userId="bb76c698d5ed7a70" providerId="LiveId" clId="{5D035FE9-61B1-4071-829D-01697E5EC078}" dt="2024-01-04T07:40:52.047" v="12302" actId="21"/>
          <ac:spMkLst>
            <pc:docMk/>
            <pc:sldMk cId="2723858378" sldId="353"/>
            <ac:spMk id="6" creationId="{AC7CE997-455D-4733-57D7-5C5E08093EF2}"/>
          </ac:spMkLst>
        </pc:spChg>
        <pc:spChg chg="add mod ord">
          <ac:chgData name="design studio moara" userId="bb76c698d5ed7a70" providerId="LiveId" clId="{5D035FE9-61B1-4071-829D-01697E5EC078}" dt="2024-01-04T07:41:30.315" v="12377" actId="14861"/>
          <ac:spMkLst>
            <pc:docMk/>
            <pc:sldMk cId="2723858378" sldId="353"/>
            <ac:spMk id="7" creationId="{78D2DAA4-201A-3661-BA7A-427A5971F924}"/>
          </ac:spMkLst>
        </pc:spChg>
        <pc:spChg chg="add mod">
          <ac:chgData name="design studio moara" userId="bb76c698d5ed7a70" providerId="LiveId" clId="{5D035FE9-61B1-4071-829D-01697E5EC078}" dt="2024-01-04T07:44:15.453" v="12547" actId="14861"/>
          <ac:spMkLst>
            <pc:docMk/>
            <pc:sldMk cId="2723858378" sldId="353"/>
            <ac:spMk id="8" creationId="{0B4CBAE0-F5B4-225F-0761-B12F002D5CBD}"/>
          </ac:spMkLst>
        </pc:spChg>
        <pc:spChg chg="add mod">
          <ac:chgData name="design studio moara" userId="bb76c698d5ed7a70" providerId="LiveId" clId="{5D035FE9-61B1-4071-829D-01697E5EC078}" dt="2024-01-04T07:43:16.195" v="12461" actId="207"/>
          <ac:spMkLst>
            <pc:docMk/>
            <pc:sldMk cId="2723858378" sldId="353"/>
            <ac:spMk id="9" creationId="{644158EC-71EC-1255-5FC5-2AC8E09426AE}"/>
          </ac:spMkLst>
        </pc:spChg>
        <pc:spChg chg="add mod">
          <ac:chgData name="design studio moara" userId="bb76c698d5ed7a70" providerId="LiveId" clId="{5D035FE9-61B1-4071-829D-01697E5EC078}" dt="2024-01-04T07:41:14.596" v="12312"/>
          <ac:spMkLst>
            <pc:docMk/>
            <pc:sldMk cId="2723858378" sldId="353"/>
            <ac:spMk id="10" creationId="{5F506C7C-6859-FF2A-9C3D-1DDDB3076452}"/>
          </ac:spMkLst>
        </pc:spChg>
        <pc:spChg chg="add mod">
          <ac:chgData name="design studio moara" userId="bb76c698d5ed7a70" providerId="LiveId" clId="{5D035FE9-61B1-4071-829D-01697E5EC078}" dt="2024-01-04T07:41:11.537" v="12311"/>
          <ac:spMkLst>
            <pc:docMk/>
            <pc:sldMk cId="2723858378" sldId="353"/>
            <ac:spMk id="11" creationId="{C4BA41DE-8432-829E-9B0D-D036459BCA6A}"/>
          </ac:spMkLst>
        </pc:spChg>
        <pc:spChg chg="add mod">
          <ac:chgData name="design studio moara" userId="bb76c698d5ed7a70" providerId="LiveId" clId="{5D035FE9-61B1-4071-829D-01697E5EC078}" dt="2024-01-04T07:43:13.176" v="12460" actId="207"/>
          <ac:spMkLst>
            <pc:docMk/>
            <pc:sldMk cId="2723858378" sldId="353"/>
            <ac:spMk id="13" creationId="{EC9C4471-4C89-D059-7579-EAE41DD304F1}"/>
          </ac:spMkLst>
        </pc:spChg>
        <pc:spChg chg="add mod">
          <ac:chgData name="design studio moara" userId="bb76c698d5ed7a70" providerId="LiveId" clId="{5D035FE9-61B1-4071-829D-01697E5EC078}" dt="2024-01-04T07:43:20.318" v="12462" actId="207"/>
          <ac:spMkLst>
            <pc:docMk/>
            <pc:sldMk cId="2723858378" sldId="353"/>
            <ac:spMk id="14" creationId="{EB2127C2-6B1C-2362-5355-F53CD41D6CE7}"/>
          </ac:spMkLst>
        </pc:spChg>
        <pc:spChg chg="add mod">
          <ac:chgData name="design studio moara" userId="bb76c698d5ed7a70" providerId="LiveId" clId="{5D035FE9-61B1-4071-829D-01697E5EC078}" dt="2024-01-04T07:43:20.318" v="12462" actId="207"/>
          <ac:spMkLst>
            <pc:docMk/>
            <pc:sldMk cId="2723858378" sldId="353"/>
            <ac:spMk id="15" creationId="{344C7C20-8FFD-4BA4-547C-07C5B5B6C5D9}"/>
          </ac:spMkLst>
        </pc:spChg>
        <pc:spChg chg="add mod">
          <ac:chgData name="design studio moara" userId="bb76c698d5ed7a70" providerId="LiveId" clId="{5D035FE9-61B1-4071-829D-01697E5EC078}" dt="2024-01-04T07:43:20.318" v="12462" actId="207"/>
          <ac:spMkLst>
            <pc:docMk/>
            <pc:sldMk cId="2723858378" sldId="353"/>
            <ac:spMk id="16" creationId="{163948E0-51F3-D9F3-19D8-8066FF883336}"/>
          </ac:spMkLst>
        </pc:spChg>
        <pc:spChg chg="add mod">
          <ac:chgData name="design studio moara" userId="bb76c698d5ed7a70" providerId="LiveId" clId="{5D035FE9-61B1-4071-829D-01697E5EC078}" dt="2024-01-04T07:43:45.506" v="12466" actId="552"/>
          <ac:spMkLst>
            <pc:docMk/>
            <pc:sldMk cId="2723858378" sldId="353"/>
            <ac:spMk id="17" creationId="{F71E6343-928C-84FC-46B7-89D0E03047D9}"/>
          </ac:spMkLst>
        </pc:spChg>
        <pc:spChg chg="add mod">
          <ac:chgData name="design studio moara" userId="bb76c698d5ed7a70" providerId="LiveId" clId="{5D035FE9-61B1-4071-829D-01697E5EC078}" dt="2024-01-04T07:43:45.506" v="12466" actId="552"/>
          <ac:spMkLst>
            <pc:docMk/>
            <pc:sldMk cId="2723858378" sldId="353"/>
            <ac:spMk id="18" creationId="{34D84E69-53DD-D0D3-4EA6-45DB3B263AB7}"/>
          </ac:spMkLst>
        </pc:spChg>
        <pc:spChg chg="add mod">
          <ac:chgData name="design studio moara" userId="bb76c698d5ed7a70" providerId="LiveId" clId="{5D035FE9-61B1-4071-829D-01697E5EC078}" dt="2024-01-04T07:40:42.492" v="12300"/>
          <ac:spMkLst>
            <pc:docMk/>
            <pc:sldMk cId="2723858378" sldId="353"/>
            <ac:spMk id="20" creationId="{8BE1EC04-8E90-9186-1C23-846D01A5982F}"/>
          </ac:spMkLst>
        </pc:spChg>
        <pc:spChg chg="add mod">
          <ac:chgData name="design studio moara" userId="bb76c698d5ed7a70" providerId="LiveId" clId="{5D035FE9-61B1-4071-829D-01697E5EC078}" dt="2024-01-04T07:40:42.492" v="12300"/>
          <ac:spMkLst>
            <pc:docMk/>
            <pc:sldMk cId="2723858378" sldId="353"/>
            <ac:spMk id="21" creationId="{7EEE9232-0C6B-834C-7C84-95921CA4915B}"/>
          </ac:spMkLst>
        </pc:spChg>
        <pc:spChg chg="add del mod">
          <ac:chgData name="design studio moara" userId="bb76c698d5ed7a70" providerId="LiveId" clId="{5D035FE9-61B1-4071-829D-01697E5EC078}" dt="2024-01-04T07:41:44.822" v="12379" actId="478"/>
          <ac:spMkLst>
            <pc:docMk/>
            <pc:sldMk cId="2723858378" sldId="353"/>
            <ac:spMk id="22" creationId="{F0429E99-4F10-E622-AB82-C4B8D29918F1}"/>
          </ac:spMkLst>
        </pc:spChg>
        <pc:spChg chg="add del mod">
          <ac:chgData name="design studio moara" userId="bb76c698d5ed7a70" providerId="LiveId" clId="{5D035FE9-61B1-4071-829D-01697E5EC078}" dt="2024-01-04T07:41:17.339" v="12315" actId="478"/>
          <ac:spMkLst>
            <pc:docMk/>
            <pc:sldMk cId="2723858378" sldId="353"/>
            <ac:spMk id="23" creationId="{02DA8B55-32B0-0C66-9FD8-395AF853D200}"/>
          </ac:spMkLst>
        </pc:spChg>
        <pc:spChg chg="add del mod">
          <ac:chgData name="design studio moara" userId="bb76c698d5ed7a70" providerId="LiveId" clId="{5D035FE9-61B1-4071-829D-01697E5EC078}" dt="2024-01-04T07:41:15.335" v="12314"/>
          <ac:spMkLst>
            <pc:docMk/>
            <pc:sldMk cId="2723858378" sldId="353"/>
            <ac:spMk id="24" creationId="{CF7DACD0-2B8F-D75B-0027-8EE9F593E809}"/>
          </ac:spMkLst>
        </pc:spChg>
        <pc:spChg chg="mod">
          <ac:chgData name="design studio moara" userId="bb76c698d5ed7a70" providerId="LiveId" clId="{5D035FE9-61B1-4071-829D-01697E5EC078}" dt="2024-01-04T07:41:53.090" v="12380"/>
          <ac:spMkLst>
            <pc:docMk/>
            <pc:sldMk cId="2723858378" sldId="353"/>
            <ac:spMk id="26" creationId="{32E9B282-47CA-0A3D-2F01-BF9407B4B78C}"/>
          </ac:spMkLst>
        </pc:spChg>
        <pc:spChg chg="mod">
          <ac:chgData name="design studio moara" userId="bb76c698d5ed7a70" providerId="LiveId" clId="{5D035FE9-61B1-4071-829D-01697E5EC078}" dt="2024-01-04T07:41:53.090" v="12380"/>
          <ac:spMkLst>
            <pc:docMk/>
            <pc:sldMk cId="2723858378" sldId="353"/>
            <ac:spMk id="27" creationId="{85C8408E-5C3A-4608-1E2A-CBD149FD7FCD}"/>
          </ac:spMkLst>
        </pc:spChg>
        <pc:spChg chg="add mod">
          <ac:chgData name="design studio moara" userId="bb76c698d5ed7a70" providerId="LiveId" clId="{5D035FE9-61B1-4071-829D-01697E5EC078}" dt="2024-01-04T07:43:57.197" v="12469" actId="164"/>
          <ac:spMkLst>
            <pc:docMk/>
            <pc:sldMk cId="2723858378" sldId="353"/>
            <ac:spMk id="29" creationId="{3D640071-BB37-00BB-CF0F-E04AA21B48EE}"/>
          </ac:spMkLst>
        </pc:spChg>
        <pc:grpChg chg="add mod">
          <ac:chgData name="design studio moara" userId="bb76c698d5ed7a70" providerId="LiveId" clId="{5D035FE9-61B1-4071-829D-01697E5EC078}" dt="2024-01-04T07:41:57.285" v="12381" actId="1076"/>
          <ac:grpSpMkLst>
            <pc:docMk/>
            <pc:sldMk cId="2723858378" sldId="353"/>
            <ac:grpSpMk id="25" creationId="{A3503DAE-15EE-E307-048D-0C3477E95F1C}"/>
          </ac:grpSpMkLst>
        </pc:grpChg>
        <pc:grpChg chg="add mod">
          <ac:chgData name="design studio moara" userId="bb76c698d5ed7a70" providerId="LiveId" clId="{5D035FE9-61B1-4071-829D-01697E5EC078}" dt="2024-01-04T07:43:59.601" v="12480" actId="1035"/>
          <ac:grpSpMkLst>
            <pc:docMk/>
            <pc:sldMk cId="2723858378" sldId="353"/>
            <ac:grpSpMk id="31" creationId="{385AF16B-9D9D-C9BD-048F-CF5393AF9BD1}"/>
          </ac:grpSpMkLst>
        </pc:grpChg>
        <pc:graphicFrameChg chg="add mod ord">
          <ac:chgData name="design studio moara" userId="bb76c698d5ed7a70" providerId="LiveId" clId="{5D035FE9-61B1-4071-829D-01697E5EC078}" dt="2024-01-04T07:40:49.157" v="12301" actId="167"/>
          <ac:graphicFrameMkLst>
            <pc:docMk/>
            <pc:sldMk cId="2723858378" sldId="353"/>
            <ac:graphicFrameMk id="12" creationId="{76E9866A-E3D0-9CB1-013C-D4E442DA5E75}"/>
          </ac:graphicFrameMkLst>
        </pc:graphicFrameChg>
        <pc:picChg chg="add del mod">
          <ac:chgData name="design studio moara" userId="bb76c698d5ed7a70" providerId="LiveId" clId="{5D035FE9-61B1-4071-829D-01697E5EC078}" dt="2024-01-04T07:42:01.375" v="12382" actId="478"/>
          <ac:picMkLst>
            <pc:docMk/>
            <pc:sldMk cId="2723858378" sldId="353"/>
            <ac:picMk id="19" creationId="{C18AC63A-5D72-949B-6441-7AE0D262048D}"/>
          </ac:picMkLst>
        </pc:picChg>
        <pc:picChg chg="add del mod">
          <ac:chgData name="design studio moara" userId="bb76c698d5ed7a70" providerId="LiveId" clId="{5D035FE9-61B1-4071-829D-01697E5EC078}" dt="2024-01-04T07:43:55.196" v="12467" actId="478"/>
          <ac:picMkLst>
            <pc:docMk/>
            <pc:sldMk cId="2723858378" sldId="353"/>
            <ac:picMk id="28" creationId="{5922694D-D678-2388-71AF-F47B6AF6568C}"/>
          </ac:picMkLst>
        </pc:picChg>
        <pc:picChg chg="add mod">
          <ac:chgData name="design studio moara" userId="bb76c698d5ed7a70" providerId="LiveId" clId="{5D035FE9-61B1-4071-829D-01697E5EC078}" dt="2024-01-04T07:43:57.197" v="12469" actId="164"/>
          <ac:picMkLst>
            <pc:docMk/>
            <pc:sldMk cId="2723858378" sldId="353"/>
            <ac:picMk id="30" creationId="{69DA2971-3946-7688-1734-FF613E63D790}"/>
          </ac:picMkLst>
        </pc:picChg>
      </pc:sldChg>
      <pc:sldChg chg="addSp delSp modSp add del mod setBg">
        <pc:chgData name="design studio moara" userId="bb76c698d5ed7a70" providerId="LiveId" clId="{5D035FE9-61B1-4071-829D-01697E5EC078}" dt="2024-01-04T08:12:12.095" v="13076" actId="47"/>
        <pc:sldMkLst>
          <pc:docMk/>
          <pc:sldMk cId="1918640497" sldId="354"/>
        </pc:sldMkLst>
        <pc:spChg chg="del">
          <ac:chgData name="design studio moara" userId="bb76c698d5ed7a70" providerId="LiveId" clId="{5D035FE9-61B1-4071-829D-01697E5EC078}" dt="2024-01-04T08:04:17.121" v="12927" actId="478"/>
          <ac:spMkLst>
            <pc:docMk/>
            <pc:sldMk cId="1918640497" sldId="354"/>
            <ac:spMk id="3" creationId="{B6A711BE-12EC-10E6-AA18-0AF0C9010AB5}"/>
          </ac:spMkLst>
        </pc:spChg>
        <pc:spChg chg="add del mod">
          <ac:chgData name="design studio moara" userId="bb76c698d5ed7a70" providerId="LiveId" clId="{5D035FE9-61B1-4071-829D-01697E5EC078}" dt="2024-01-04T08:04:40.951" v="12937" actId="478"/>
          <ac:spMkLst>
            <pc:docMk/>
            <pc:sldMk cId="1918640497" sldId="354"/>
            <ac:spMk id="4" creationId="{D9B38548-BC5B-7F7E-2DBE-9A6CCC3F93B0}"/>
          </ac:spMkLst>
        </pc:spChg>
        <pc:spChg chg="add mod">
          <ac:chgData name="design studio moara" userId="bb76c698d5ed7a70" providerId="LiveId" clId="{5D035FE9-61B1-4071-829D-01697E5EC078}" dt="2024-01-04T07:39:32.133" v="12293" actId="1037"/>
          <ac:spMkLst>
            <pc:docMk/>
            <pc:sldMk cId="1918640497" sldId="354"/>
            <ac:spMk id="5" creationId="{A2C70519-037E-F602-BA46-AA13C5EBA7BD}"/>
          </ac:spMkLst>
        </pc:spChg>
        <pc:spChg chg="mod">
          <ac:chgData name="design studio moara" userId="bb76c698d5ed7a70" providerId="LiveId" clId="{5D035FE9-61B1-4071-829D-01697E5EC078}" dt="2024-01-04T07:39:07.891" v="12260"/>
          <ac:spMkLst>
            <pc:docMk/>
            <pc:sldMk cId="1918640497" sldId="354"/>
            <ac:spMk id="7" creationId="{36FD1730-2907-D6ED-0734-66AE0FAD1701}"/>
          </ac:spMkLst>
        </pc:spChg>
        <pc:spChg chg="mod">
          <ac:chgData name="design studio moara" userId="bb76c698d5ed7a70" providerId="LiveId" clId="{5D035FE9-61B1-4071-829D-01697E5EC078}" dt="2024-01-04T07:39:07.891" v="12260"/>
          <ac:spMkLst>
            <pc:docMk/>
            <pc:sldMk cId="1918640497" sldId="354"/>
            <ac:spMk id="8" creationId="{39CADF2D-F3CB-0226-6C68-1055CBEA4C63}"/>
          </ac:spMkLst>
        </pc:spChg>
        <pc:spChg chg="mod">
          <ac:chgData name="design studio moara" userId="bb76c698d5ed7a70" providerId="LiveId" clId="{5D035FE9-61B1-4071-829D-01697E5EC078}" dt="2024-01-04T07:39:07.891" v="12260"/>
          <ac:spMkLst>
            <pc:docMk/>
            <pc:sldMk cId="1918640497" sldId="354"/>
            <ac:spMk id="12" creationId="{821E6B9D-6F1C-8D9F-4D3C-587E3A502626}"/>
          </ac:spMkLst>
        </pc:spChg>
        <pc:spChg chg="mod">
          <ac:chgData name="design studio moara" userId="bb76c698d5ed7a70" providerId="LiveId" clId="{5D035FE9-61B1-4071-829D-01697E5EC078}" dt="2024-01-04T07:39:07.891" v="12260"/>
          <ac:spMkLst>
            <pc:docMk/>
            <pc:sldMk cId="1918640497" sldId="354"/>
            <ac:spMk id="13" creationId="{D8D935CA-5DB6-18F7-C3BD-A9D58E425EB0}"/>
          </ac:spMkLst>
        </pc:spChg>
        <pc:spChg chg="mod">
          <ac:chgData name="design studio moara" userId="bb76c698d5ed7a70" providerId="LiveId" clId="{5D035FE9-61B1-4071-829D-01697E5EC078}" dt="2024-01-04T07:39:07.891" v="12260"/>
          <ac:spMkLst>
            <pc:docMk/>
            <pc:sldMk cId="1918640497" sldId="354"/>
            <ac:spMk id="14" creationId="{A2A1F40F-BD81-8EB8-34BE-F028F9476B77}"/>
          </ac:spMkLst>
        </pc:spChg>
        <pc:spChg chg="mod">
          <ac:chgData name="design studio moara" userId="bb76c698d5ed7a70" providerId="LiveId" clId="{5D035FE9-61B1-4071-829D-01697E5EC078}" dt="2024-01-04T07:39:07.891" v="12260"/>
          <ac:spMkLst>
            <pc:docMk/>
            <pc:sldMk cId="1918640497" sldId="354"/>
            <ac:spMk id="15" creationId="{D7B339DD-EF86-54E2-CB33-95F37B42A3ED}"/>
          </ac:spMkLst>
        </pc:spChg>
        <pc:spChg chg="add del mod">
          <ac:chgData name="design studio moara" userId="bb76c698d5ed7a70" providerId="LiveId" clId="{5D035FE9-61B1-4071-829D-01697E5EC078}" dt="2024-01-04T08:05:25.878" v="12953" actId="478"/>
          <ac:spMkLst>
            <pc:docMk/>
            <pc:sldMk cId="1918640497" sldId="354"/>
            <ac:spMk id="17" creationId="{93A516EE-C809-AEDA-8BA0-0760DB7410AF}"/>
          </ac:spMkLst>
        </pc:spChg>
        <pc:spChg chg="mod">
          <ac:chgData name="design studio moara" userId="bb76c698d5ed7a70" providerId="LiveId" clId="{5D035FE9-61B1-4071-829D-01697E5EC078}" dt="2024-01-04T07:39:13.809" v="12262"/>
          <ac:spMkLst>
            <pc:docMk/>
            <pc:sldMk cId="1918640497" sldId="354"/>
            <ac:spMk id="19" creationId="{C19BBEBD-93EC-BADE-D407-A83B12361D5F}"/>
          </ac:spMkLst>
        </pc:spChg>
        <pc:spChg chg="mod">
          <ac:chgData name="design studio moara" userId="bb76c698d5ed7a70" providerId="LiveId" clId="{5D035FE9-61B1-4071-829D-01697E5EC078}" dt="2024-01-04T07:39:13.809" v="12262"/>
          <ac:spMkLst>
            <pc:docMk/>
            <pc:sldMk cId="1918640497" sldId="354"/>
            <ac:spMk id="20" creationId="{9F2284E1-4B2E-CBCA-ED54-D025FB7E2F38}"/>
          </ac:spMkLst>
        </pc:spChg>
        <pc:spChg chg="mod">
          <ac:chgData name="design studio moara" userId="bb76c698d5ed7a70" providerId="LiveId" clId="{5D035FE9-61B1-4071-829D-01697E5EC078}" dt="2024-01-04T07:39:13.809" v="12262"/>
          <ac:spMkLst>
            <pc:docMk/>
            <pc:sldMk cId="1918640497" sldId="354"/>
            <ac:spMk id="24" creationId="{969B8D22-7A37-0795-A313-121BCABDC729}"/>
          </ac:spMkLst>
        </pc:spChg>
        <pc:spChg chg="mod">
          <ac:chgData name="design studio moara" userId="bb76c698d5ed7a70" providerId="LiveId" clId="{5D035FE9-61B1-4071-829D-01697E5EC078}" dt="2024-01-04T07:39:13.809" v="12262"/>
          <ac:spMkLst>
            <pc:docMk/>
            <pc:sldMk cId="1918640497" sldId="354"/>
            <ac:spMk id="25" creationId="{7E2CEDCE-ED14-6259-418D-671CF00CA868}"/>
          </ac:spMkLst>
        </pc:spChg>
        <pc:spChg chg="mod">
          <ac:chgData name="design studio moara" userId="bb76c698d5ed7a70" providerId="LiveId" clId="{5D035FE9-61B1-4071-829D-01697E5EC078}" dt="2024-01-04T07:39:13.809" v="12262"/>
          <ac:spMkLst>
            <pc:docMk/>
            <pc:sldMk cId="1918640497" sldId="354"/>
            <ac:spMk id="26" creationId="{0F513226-196C-94FF-41CF-5A2610C7322B}"/>
          </ac:spMkLst>
        </pc:spChg>
        <pc:spChg chg="mod">
          <ac:chgData name="design studio moara" userId="bb76c698d5ed7a70" providerId="LiveId" clId="{5D035FE9-61B1-4071-829D-01697E5EC078}" dt="2024-01-04T07:39:13.809" v="12262"/>
          <ac:spMkLst>
            <pc:docMk/>
            <pc:sldMk cId="1918640497" sldId="354"/>
            <ac:spMk id="27" creationId="{05310D50-0AD4-25A3-4A87-125187EFC3A3}"/>
          </ac:spMkLst>
        </pc:spChg>
        <pc:spChg chg="add mod">
          <ac:chgData name="design studio moara" userId="bb76c698d5ed7a70" providerId="LiveId" clId="{5D035FE9-61B1-4071-829D-01697E5EC078}" dt="2024-01-04T07:39:25.170" v="12265" actId="1076"/>
          <ac:spMkLst>
            <pc:docMk/>
            <pc:sldMk cId="1918640497" sldId="354"/>
            <ac:spMk id="29" creationId="{25D6B4ED-98C1-7541-D4CE-AF141DE2858A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31" creationId="{ABA9F9B0-8263-BEE0-0192-D5BC1C2156D2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32" creationId="{FE887FD7-D0A4-4A94-A23B-B5638275FE93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36" creationId="{23B87585-3D3E-A426-588D-4108B50BAABB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37" creationId="{64DB891A-6C08-FF28-A3E9-DD367907DF0E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38" creationId="{3BF20199-C38F-B3FC-88E9-4788D6BA5D3A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39" creationId="{3C0DEF55-3D34-C3EA-BFA1-BC66A36EE2BB}"/>
          </ac:spMkLst>
        </pc:spChg>
        <pc:spChg chg="add del mod">
          <ac:chgData name="design studio moara" userId="bb76c698d5ed7a70" providerId="LiveId" clId="{5D035FE9-61B1-4071-829D-01697E5EC078}" dt="2024-01-04T08:05:25.878" v="12953" actId="478"/>
          <ac:spMkLst>
            <pc:docMk/>
            <pc:sldMk cId="1918640497" sldId="354"/>
            <ac:spMk id="41" creationId="{E4B3140C-1EF5-9959-1D47-AC269E44A245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43" creationId="{90C785AE-DA89-353B-B740-79DB1A144391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44" creationId="{22714CE6-1D9C-264A-BF8B-ED3639159FD8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48" creationId="{62F14D35-5064-B75C-B1FD-C41B0623C848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49" creationId="{3A492438-12F7-B709-9BF4-162B567FB4D2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50" creationId="{9C1D1FBE-9723-E9D6-1000-F4C9647D8E60}"/>
          </ac:spMkLst>
        </pc:spChg>
        <pc:spChg chg="mod">
          <ac:chgData name="design studio moara" userId="bb76c698d5ed7a70" providerId="LiveId" clId="{5D035FE9-61B1-4071-829D-01697E5EC078}" dt="2024-01-04T07:39:19.610" v="12264"/>
          <ac:spMkLst>
            <pc:docMk/>
            <pc:sldMk cId="1918640497" sldId="354"/>
            <ac:spMk id="51" creationId="{359F4285-CED6-FB1C-D2D3-963243092CB3}"/>
          </ac:spMkLst>
        </pc:spChg>
        <pc:spChg chg="add mod">
          <ac:chgData name="design studio moara" userId="bb76c698d5ed7a70" providerId="LiveId" clId="{5D035FE9-61B1-4071-829D-01697E5EC078}" dt="2024-01-04T08:04:38.951" v="12936" actId="12788"/>
          <ac:spMkLst>
            <pc:docMk/>
            <pc:sldMk cId="1918640497" sldId="354"/>
            <ac:spMk id="53" creationId="{90812E96-64EF-905C-D611-65718995C7FB}"/>
          </ac:spMkLst>
        </pc:spChg>
        <pc:spChg chg="add mod">
          <ac:chgData name="design studio moara" userId="bb76c698d5ed7a70" providerId="LiveId" clId="{5D035FE9-61B1-4071-829D-01697E5EC078}" dt="2024-01-04T08:04:35.257" v="12935" actId="12788"/>
          <ac:spMkLst>
            <pc:docMk/>
            <pc:sldMk cId="1918640497" sldId="354"/>
            <ac:spMk id="54" creationId="{74809978-794F-C001-86B0-6028522EF63D}"/>
          </ac:spMkLst>
        </pc:spChg>
        <pc:grpChg chg="add mod">
          <ac:chgData name="design studio moara" userId="bb76c698d5ed7a70" providerId="LiveId" clId="{5D035FE9-61B1-4071-829D-01697E5EC078}" dt="2024-01-04T07:39:32.133" v="12293" actId="1037"/>
          <ac:grpSpMkLst>
            <pc:docMk/>
            <pc:sldMk cId="1918640497" sldId="354"/>
            <ac:grpSpMk id="6" creationId="{400335F5-5966-22C6-1ECB-D33360EFADE8}"/>
          </ac:grpSpMkLst>
        </pc:grpChg>
        <pc:grpChg chg="add mod">
          <ac:chgData name="design studio moara" userId="bb76c698d5ed7a70" providerId="LiveId" clId="{5D035FE9-61B1-4071-829D-01697E5EC078}" dt="2024-01-04T07:39:32.133" v="12293" actId="1037"/>
          <ac:grpSpMkLst>
            <pc:docMk/>
            <pc:sldMk cId="1918640497" sldId="354"/>
            <ac:grpSpMk id="9" creationId="{F0CC9B26-30CD-D690-76D8-0D7E030E593E}"/>
          </ac:grpSpMkLst>
        </pc:grpChg>
        <pc:grpChg chg="mod">
          <ac:chgData name="design studio moara" userId="bb76c698d5ed7a70" providerId="LiveId" clId="{5D035FE9-61B1-4071-829D-01697E5EC078}" dt="2024-01-04T07:39:07.891" v="12260"/>
          <ac:grpSpMkLst>
            <pc:docMk/>
            <pc:sldMk cId="1918640497" sldId="354"/>
            <ac:grpSpMk id="10" creationId="{72318BF3-054F-13B6-F809-21A538560343}"/>
          </ac:grpSpMkLst>
        </pc:grpChg>
        <pc:grpChg chg="mod">
          <ac:chgData name="design studio moara" userId="bb76c698d5ed7a70" providerId="LiveId" clId="{5D035FE9-61B1-4071-829D-01697E5EC078}" dt="2024-01-04T07:39:07.891" v="12260"/>
          <ac:grpSpMkLst>
            <pc:docMk/>
            <pc:sldMk cId="1918640497" sldId="354"/>
            <ac:grpSpMk id="11" creationId="{23F70964-6463-2493-DD56-93DA678D49A2}"/>
          </ac:grpSpMkLst>
        </pc:grpChg>
        <pc:grpChg chg="add del mod">
          <ac:chgData name="design studio moara" userId="bb76c698d5ed7a70" providerId="LiveId" clId="{5D035FE9-61B1-4071-829D-01697E5EC078}" dt="2024-01-04T08:05:25.878" v="12953" actId="478"/>
          <ac:grpSpMkLst>
            <pc:docMk/>
            <pc:sldMk cId="1918640497" sldId="354"/>
            <ac:grpSpMk id="18" creationId="{AB9FCB9F-A916-84F7-1338-778EAEDB28B3}"/>
          </ac:grpSpMkLst>
        </pc:grpChg>
        <pc:grpChg chg="add del mod">
          <ac:chgData name="design studio moara" userId="bb76c698d5ed7a70" providerId="LiveId" clId="{5D035FE9-61B1-4071-829D-01697E5EC078}" dt="2024-01-04T08:05:25.878" v="12953" actId="478"/>
          <ac:grpSpMkLst>
            <pc:docMk/>
            <pc:sldMk cId="1918640497" sldId="354"/>
            <ac:grpSpMk id="21" creationId="{D6F0E883-D899-FE57-ACDD-33D18E94A174}"/>
          </ac:grpSpMkLst>
        </pc:grpChg>
        <pc:grpChg chg="mod">
          <ac:chgData name="design studio moara" userId="bb76c698d5ed7a70" providerId="LiveId" clId="{5D035FE9-61B1-4071-829D-01697E5EC078}" dt="2024-01-04T07:39:13.809" v="12262"/>
          <ac:grpSpMkLst>
            <pc:docMk/>
            <pc:sldMk cId="1918640497" sldId="354"/>
            <ac:grpSpMk id="22" creationId="{243AEFB2-F86D-E804-23B2-D9319D4553A3}"/>
          </ac:grpSpMkLst>
        </pc:grpChg>
        <pc:grpChg chg="mod">
          <ac:chgData name="design studio moara" userId="bb76c698d5ed7a70" providerId="LiveId" clId="{5D035FE9-61B1-4071-829D-01697E5EC078}" dt="2024-01-04T07:39:13.809" v="12262"/>
          <ac:grpSpMkLst>
            <pc:docMk/>
            <pc:sldMk cId="1918640497" sldId="354"/>
            <ac:grpSpMk id="23" creationId="{55EEBA43-4A79-55B0-714D-33ADD341B5EA}"/>
          </ac:grpSpMkLst>
        </pc:grpChg>
        <pc:grpChg chg="add mod">
          <ac:chgData name="design studio moara" userId="bb76c698d5ed7a70" providerId="LiveId" clId="{5D035FE9-61B1-4071-829D-01697E5EC078}" dt="2024-01-04T07:39:25.170" v="12265" actId="1076"/>
          <ac:grpSpMkLst>
            <pc:docMk/>
            <pc:sldMk cId="1918640497" sldId="354"/>
            <ac:grpSpMk id="30" creationId="{BE965E4B-6F34-2DFA-B833-4D1200EE21C8}"/>
          </ac:grpSpMkLst>
        </pc:grpChg>
        <pc:grpChg chg="add mod">
          <ac:chgData name="design studio moara" userId="bb76c698d5ed7a70" providerId="LiveId" clId="{5D035FE9-61B1-4071-829D-01697E5EC078}" dt="2024-01-04T07:39:25.170" v="12265" actId="1076"/>
          <ac:grpSpMkLst>
            <pc:docMk/>
            <pc:sldMk cId="1918640497" sldId="354"/>
            <ac:grpSpMk id="33" creationId="{9C945D70-D608-549C-3B27-17EA9CC7B7C5}"/>
          </ac:grpSpMkLst>
        </pc:grpChg>
        <pc:grpChg chg="mod">
          <ac:chgData name="design studio moara" userId="bb76c698d5ed7a70" providerId="LiveId" clId="{5D035FE9-61B1-4071-829D-01697E5EC078}" dt="2024-01-04T07:39:19.610" v="12264"/>
          <ac:grpSpMkLst>
            <pc:docMk/>
            <pc:sldMk cId="1918640497" sldId="354"/>
            <ac:grpSpMk id="34" creationId="{2CB1EEEC-B1DC-15E6-3173-1EC00F3673E1}"/>
          </ac:grpSpMkLst>
        </pc:grpChg>
        <pc:grpChg chg="mod">
          <ac:chgData name="design studio moara" userId="bb76c698d5ed7a70" providerId="LiveId" clId="{5D035FE9-61B1-4071-829D-01697E5EC078}" dt="2024-01-04T07:39:19.610" v="12264"/>
          <ac:grpSpMkLst>
            <pc:docMk/>
            <pc:sldMk cId="1918640497" sldId="354"/>
            <ac:grpSpMk id="35" creationId="{A6E784F7-EED0-CACA-47B9-DBCF513FF352}"/>
          </ac:grpSpMkLst>
        </pc:grpChg>
        <pc:grpChg chg="add del mod">
          <ac:chgData name="design studio moara" userId="bb76c698d5ed7a70" providerId="LiveId" clId="{5D035FE9-61B1-4071-829D-01697E5EC078}" dt="2024-01-04T08:05:25.878" v="12953" actId="478"/>
          <ac:grpSpMkLst>
            <pc:docMk/>
            <pc:sldMk cId="1918640497" sldId="354"/>
            <ac:grpSpMk id="42" creationId="{CECDCF93-2A45-35A3-77A0-2EFBC33EDCFD}"/>
          </ac:grpSpMkLst>
        </pc:grpChg>
        <pc:grpChg chg="add del mod">
          <ac:chgData name="design studio moara" userId="bb76c698d5ed7a70" providerId="LiveId" clId="{5D035FE9-61B1-4071-829D-01697E5EC078}" dt="2024-01-04T08:05:25.878" v="12953" actId="478"/>
          <ac:grpSpMkLst>
            <pc:docMk/>
            <pc:sldMk cId="1918640497" sldId="354"/>
            <ac:grpSpMk id="45" creationId="{BDDA618F-0A81-15EA-B51A-C00BF7DB81A5}"/>
          </ac:grpSpMkLst>
        </pc:grpChg>
        <pc:grpChg chg="mod">
          <ac:chgData name="design studio moara" userId="bb76c698d5ed7a70" providerId="LiveId" clId="{5D035FE9-61B1-4071-829D-01697E5EC078}" dt="2024-01-04T07:39:19.610" v="12264"/>
          <ac:grpSpMkLst>
            <pc:docMk/>
            <pc:sldMk cId="1918640497" sldId="354"/>
            <ac:grpSpMk id="46" creationId="{4DE2E885-A0D5-0520-23C0-E8182B09400F}"/>
          </ac:grpSpMkLst>
        </pc:grpChg>
        <pc:grpChg chg="mod">
          <ac:chgData name="design studio moara" userId="bb76c698d5ed7a70" providerId="LiveId" clId="{5D035FE9-61B1-4071-829D-01697E5EC078}" dt="2024-01-04T07:39:19.610" v="12264"/>
          <ac:grpSpMkLst>
            <pc:docMk/>
            <pc:sldMk cId="1918640497" sldId="354"/>
            <ac:grpSpMk id="47" creationId="{6AEBAFAC-BF13-0225-7DF4-89CCE72FF6DA}"/>
          </ac:grpSpMkLst>
        </pc:grpChg>
        <pc:picChg chg="add mod">
          <ac:chgData name="design studio moara" userId="bb76c698d5ed7a70" providerId="LiveId" clId="{5D035FE9-61B1-4071-829D-01697E5EC078}" dt="2024-01-04T07:39:32.133" v="12293" actId="1037"/>
          <ac:picMkLst>
            <pc:docMk/>
            <pc:sldMk cId="1918640497" sldId="354"/>
            <ac:picMk id="16" creationId="{71D8E46A-B7B9-EF3A-B4CC-B99B23C722BE}"/>
          </ac:picMkLst>
        </pc:picChg>
        <pc:picChg chg="add del mod">
          <ac:chgData name="design studio moara" userId="bb76c698d5ed7a70" providerId="LiveId" clId="{5D035FE9-61B1-4071-829D-01697E5EC078}" dt="2024-01-04T08:05:25.878" v="12953" actId="478"/>
          <ac:picMkLst>
            <pc:docMk/>
            <pc:sldMk cId="1918640497" sldId="354"/>
            <ac:picMk id="28" creationId="{E1FBF8B3-7523-3CA1-7A31-0667C9E4DC12}"/>
          </ac:picMkLst>
        </pc:picChg>
        <pc:picChg chg="add mod">
          <ac:chgData name="design studio moara" userId="bb76c698d5ed7a70" providerId="LiveId" clId="{5D035FE9-61B1-4071-829D-01697E5EC078}" dt="2024-01-04T07:39:25.170" v="12265" actId="1076"/>
          <ac:picMkLst>
            <pc:docMk/>
            <pc:sldMk cId="1918640497" sldId="354"/>
            <ac:picMk id="40" creationId="{978F3634-A36E-F93F-574D-D2BAD1CAA3EA}"/>
          </ac:picMkLst>
        </pc:picChg>
        <pc:picChg chg="add del mod">
          <ac:chgData name="design studio moara" userId="bb76c698d5ed7a70" providerId="LiveId" clId="{5D035FE9-61B1-4071-829D-01697E5EC078}" dt="2024-01-04T08:05:25.878" v="12953" actId="478"/>
          <ac:picMkLst>
            <pc:docMk/>
            <pc:sldMk cId="1918640497" sldId="354"/>
            <ac:picMk id="52" creationId="{644D6565-3544-2C4E-46B9-2A821A90CCA4}"/>
          </ac:picMkLst>
        </pc:picChg>
      </pc:sldChg>
      <pc:sldChg chg="addSp delSp modSp add mod setBg modClrScheme chgLayout">
        <pc:chgData name="design studio moara" userId="bb76c698d5ed7a70" providerId="LiveId" clId="{5D035FE9-61B1-4071-829D-01697E5EC078}" dt="2024-01-05T01:21:19.979" v="13592" actId="113"/>
        <pc:sldMkLst>
          <pc:docMk/>
          <pc:sldMk cId="1346362128" sldId="355"/>
        </pc:sldMkLst>
        <pc:spChg chg="del mod">
          <ac:chgData name="design studio moara" userId="bb76c698d5ed7a70" providerId="LiveId" clId="{5D035FE9-61B1-4071-829D-01697E5EC078}" dt="2024-01-04T07:48:20.180" v="12589" actId="478"/>
          <ac:spMkLst>
            <pc:docMk/>
            <pc:sldMk cId="1346362128" sldId="355"/>
            <ac:spMk id="3" creationId="{B6A711BE-12EC-10E6-AA18-0AF0C9010AB5}"/>
          </ac:spMkLst>
        </pc:spChg>
        <pc:spChg chg="add del mod">
          <ac:chgData name="design studio moara" userId="bb76c698d5ed7a70" providerId="LiveId" clId="{5D035FE9-61B1-4071-829D-01697E5EC078}" dt="2024-01-04T06:04:36.590" v="9609" actId="478"/>
          <ac:spMkLst>
            <pc:docMk/>
            <pc:sldMk cId="1346362128" sldId="355"/>
            <ac:spMk id="4" creationId="{3E9DDB10-BDED-CBC1-C9A4-22C9A982C880}"/>
          </ac:spMkLst>
        </pc:spChg>
        <pc:spChg chg="add del mod">
          <ac:chgData name="design studio moara" userId="bb76c698d5ed7a70" providerId="LiveId" clId="{5D035FE9-61B1-4071-829D-01697E5EC078}" dt="2024-01-05T01:21:19.979" v="13592" actId="113"/>
          <ac:spMkLst>
            <pc:docMk/>
            <pc:sldMk cId="1346362128" sldId="355"/>
            <ac:spMk id="7" creationId="{9EFAA0D0-1A4F-DD90-7A9D-991C05CF2ABF}"/>
          </ac:spMkLst>
        </pc:spChg>
        <pc:spChg chg="add del mod">
          <ac:chgData name="design studio moara" userId="bb76c698d5ed7a70" providerId="LiveId" clId="{5D035FE9-61B1-4071-829D-01697E5EC078}" dt="2024-01-04T07:55:33.134" v="12750" actId="21"/>
          <ac:spMkLst>
            <pc:docMk/>
            <pc:sldMk cId="1346362128" sldId="355"/>
            <ac:spMk id="8" creationId="{B20417A7-BF7B-0B16-9908-BD48A784FA4B}"/>
          </ac:spMkLst>
        </pc:spChg>
        <pc:spChg chg="add del mod">
          <ac:chgData name="design studio moara" userId="bb76c698d5ed7a70" providerId="LiveId" clId="{5D035FE9-61B1-4071-829D-01697E5EC078}" dt="2024-01-04T07:50:36.819" v="12663" actId="21"/>
          <ac:spMkLst>
            <pc:docMk/>
            <pc:sldMk cId="1346362128" sldId="355"/>
            <ac:spMk id="10" creationId="{1C18D725-2F80-4A1C-AC78-91AAE778D601}"/>
          </ac:spMkLst>
        </pc:spChg>
        <pc:spChg chg="add del mod">
          <ac:chgData name="design studio moara" userId="bb76c698d5ed7a70" providerId="LiveId" clId="{5D035FE9-61B1-4071-829D-01697E5EC078}" dt="2024-01-04T07:50:36.819" v="12663" actId="21"/>
          <ac:spMkLst>
            <pc:docMk/>
            <pc:sldMk cId="1346362128" sldId="355"/>
            <ac:spMk id="11" creationId="{7ED3E6D0-209B-845F-9909-AD997421E184}"/>
          </ac:spMkLst>
        </pc:spChg>
        <pc:spChg chg="add del mod">
          <ac:chgData name="design studio moara" userId="bb76c698d5ed7a70" providerId="LiveId" clId="{5D035FE9-61B1-4071-829D-01697E5EC078}" dt="2024-01-04T07:50:00.681" v="12655"/>
          <ac:spMkLst>
            <pc:docMk/>
            <pc:sldMk cId="1346362128" sldId="355"/>
            <ac:spMk id="12" creationId="{813EE7D9-30CE-AEF1-DA12-AFBC290860BA}"/>
          </ac:spMkLst>
        </pc:spChg>
        <pc:spChg chg="add del mod">
          <ac:chgData name="design studio moara" userId="bb76c698d5ed7a70" providerId="LiveId" clId="{5D035FE9-61B1-4071-829D-01697E5EC078}" dt="2024-01-04T07:50:00.681" v="12655"/>
          <ac:spMkLst>
            <pc:docMk/>
            <pc:sldMk cId="1346362128" sldId="355"/>
            <ac:spMk id="13" creationId="{16654471-E8BC-2AA2-D993-FDD82E0DC78A}"/>
          </ac:spMkLst>
        </pc:spChg>
        <pc:spChg chg="add del mod">
          <ac:chgData name="design studio moara" userId="bb76c698d5ed7a70" providerId="LiveId" clId="{5D035FE9-61B1-4071-829D-01697E5EC078}" dt="2024-01-04T07:50:00.681" v="12655"/>
          <ac:spMkLst>
            <pc:docMk/>
            <pc:sldMk cId="1346362128" sldId="355"/>
            <ac:spMk id="14" creationId="{FDD26FE2-CCF9-BA00-4382-49F080928DB9}"/>
          </ac:spMkLst>
        </pc:spChg>
        <pc:spChg chg="mod">
          <ac:chgData name="design studio moara" userId="bb76c698d5ed7a70" providerId="LiveId" clId="{5D035FE9-61B1-4071-829D-01697E5EC078}" dt="2024-01-04T07:49:57.751" v="12652"/>
          <ac:spMkLst>
            <pc:docMk/>
            <pc:sldMk cId="1346362128" sldId="355"/>
            <ac:spMk id="16" creationId="{D46B0842-DE75-BDC8-3FAF-2CBC93CE76D6}"/>
          </ac:spMkLst>
        </pc:spChg>
        <pc:spChg chg="mod">
          <ac:chgData name="design studio moara" userId="bb76c698d5ed7a70" providerId="LiveId" clId="{5D035FE9-61B1-4071-829D-01697E5EC078}" dt="2024-01-04T07:49:57.751" v="12652"/>
          <ac:spMkLst>
            <pc:docMk/>
            <pc:sldMk cId="1346362128" sldId="355"/>
            <ac:spMk id="17" creationId="{C69839D4-389C-7F98-866F-2EF423C42828}"/>
          </ac:spMkLst>
        </pc:spChg>
        <pc:spChg chg="add del mod ord">
          <ac:chgData name="design studio moara" userId="bb76c698d5ed7a70" providerId="LiveId" clId="{5D035FE9-61B1-4071-829D-01697E5EC078}" dt="2024-01-04T08:37:55.932" v="13528" actId="207"/>
          <ac:spMkLst>
            <pc:docMk/>
            <pc:sldMk cId="1346362128" sldId="355"/>
            <ac:spMk id="18" creationId="{EEAF9C18-B866-D2B9-6985-01927D6A3BAD}"/>
          </ac:spMkLst>
        </pc:spChg>
        <pc:spChg chg="add del mod ord">
          <ac:chgData name="design studio moara" userId="bb76c698d5ed7a70" providerId="LiveId" clId="{5D035FE9-61B1-4071-829D-01697E5EC078}" dt="2024-01-04T08:37:55.932" v="13528" actId="207"/>
          <ac:spMkLst>
            <pc:docMk/>
            <pc:sldMk cId="1346362128" sldId="355"/>
            <ac:spMk id="19" creationId="{D8B98BE9-560B-FAB1-68B6-2767DEE0D8E6}"/>
          </ac:spMkLst>
        </pc:spChg>
        <pc:spChg chg="add del mod">
          <ac:chgData name="design studio moara" userId="bb76c698d5ed7a70" providerId="LiveId" clId="{5D035FE9-61B1-4071-829D-01697E5EC078}" dt="2024-01-04T07:52:06.413" v="12691" actId="478"/>
          <ac:spMkLst>
            <pc:docMk/>
            <pc:sldMk cId="1346362128" sldId="355"/>
            <ac:spMk id="20" creationId="{3992F7A8-2C15-D0A2-09AC-7C869D56D933}"/>
          </ac:spMkLst>
        </pc:spChg>
        <pc:spChg chg="mod">
          <ac:chgData name="design studio moara" userId="bb76c698d5ed7a70" providerId="LiveId" clId="{5D035FE9-61B1-4071-829D-01697E5EC078}" dt="2024-01-04T07:50:05.510" v="12658" actId="207"/>
          <ac:spMkLst>
            <pc:docMk/>
            <pc:sldMk cId="1346362128" sldId="355"/>
            <ac:spMk id="22" creationId="{258B969D-C04C-0305-99AD-73E81F8B9AD7}"/>
          </ac:spMkLst>
        </pc:spChg>
        <pc:spChg chg="mod">
          <ac:chgData name="design studio moara" userId="bb76c698d5ed7a70" providerId="LiveId" clId="{5D035FE9-61B1-4071-829D-01697E5EC078}" dt="2024-01-04T07:50:05.510" v="12658" actId="207"/>
          <ac:spMkLst>
            <pc:docMk/>
            <pc:sldMk cId="1346362128" sldId="355"/>
            <ac:spMk id="23" creationId="{D706EF3B-A104-5F65-4C1B-CCAAC3A58693}"/>
          </ac:spMkLst>
        </pc:spChg>
        <pc:spChg chg="add del mod ord">
          <ac:chgData name="design studio moara" userId="bb76c698d5ed7a70" providerId="LiveId" clId="{5D035FE9-61B1-4071-829D-01697E5EC078}" dt="2024-01-04T07:53:07.750" v="12704" actId="931"/>
          <ac:spMkLst>
            <pc:docMk/>
            <pc:sldMk cId="1346362128" sldId="355"/>
            <ac:spMk id="24" creationId="{2F78277B-F45B-0CDF-16FE-BA273ACB6296}"/>
          </ac:spMkLst>
        </pc:spChg>
        <pc:spChg chg="add del mod ord">
          <ac:chgData name="design studio moara" userId="bb76c698d5ed7a70" providerId="LiveId" clId="{5D035FE9-61B1-4071-829D-01697E5EC078}" dt="2024-01-04T07:53:00.083" v="12701" actId="931"/>
          <ac:spMkLst>
            <pc:docMk/>
            <pc:sldMk cId="1346362128" sldId="355"/>
            <ac:spMk id="25" creationId="{E6A55D74-DC6E-F99D-4BAC-15CF1D820B79}"/>
          </ac:spMkLst>
        </pc:spChg>
        <pc:spChg chg="add del mod">
          <ac:chgData name="design studio moara" userId="bb76c698d5ed7a70" providerId="LiveId" clId="{5D035FE9-61B1-4071-829D-01697E5EC078}" dt="2024-01-04T07:55:59.559" v="12762" actId="21"/>
          <ac:spMkLst>
            <pc:docMk/>
            <pc:sldMk cId="1346362128" sldId="355"/>
            <ac:spMk id="28" creationId="{0EFF2E47-AD2C-689F-DC35-AF6EF2F2975D}"/>
          </ac:spMkLst>
        </pc:spChg>
        <pc:spChg chg="add del mod ord">
          <ac:chgData name="design studio moara" userId="bb76c698d5ed7a70" providerId="LiveId" clId="{5D035FE9-61B1-4071-829D-01697E5EC078}" dt="2024-01-04T08:37:53.669" v="13527" actId="207"/>
          <ac:spMkLst>
            <pc:docMk/>
            <pc:sldMk cId="1346362128" sldId="355"/>
            <ac:spMk id="29" creationId="{E71BA03A-308C-4DB9-E2A0-6F7758DBF276}"/>
          </ac:spMkLst>
        </pc:spChg>
        <pc:spChg chg="add del">
          <ac:chgData name="design studio moara" userId="bb76c698d5ed7a70" providerId="LiveId" clId="{5D035FE9-61B1-4071-829D-01697E5EC078}" dt="2024-01-04T07:53:46.946" v="12726"/>
          <ac:spMkLst>
            <pc:docMk/>
            <pc:sldMk cId="1346362128" sldId="355"/>
            <ac:spMk id="34" creationId="{C6B0BA88-7DB4-F1D8-653F-3CE0D96FA507}"/>
          </ac:spMkLst>
        </pc:spChg>
        <pc:spChg chg="mod">
          <ac:chgData name="design studio moara" userId="bb76c698d5ed7a70" providerId="LiveId" clId="{5D035FE9-61B1-4071-829D-01697E5EC078}" dt="2024-01-04T07:53:40.567" v="12725"/>
          <ac:spMkLst>
            <pc:docMk/>
            <pc:sldMk cId="1346362128" sldId="355"/>
            <ac:spMk id="35" creationId="{CD1C3499-E49D-E700-7741-4F9C51195F4A}"/>
          </ac:spMkLst>
        </pc:spChg>
        <pc:spChg chg="add del">
          <ac:chgData name="design studio moara" userId="bb76c698d5ed7a70" providerId="LiveId" clId="{5D035FE9-61B1-4071-829D-01697E5EC078}" dt="2024-01-04T07:54:00.180" v="12730"/>
          <ac:spMkLst>
            <pc:docMk/>
            <pc:sldMk cId="1346362128" sldId="355"/>
            <ac:spMk id="37" creationId="{0500924F-79A1-7CCF-B19A-BFCAFAECFBAB}"/>
          </ac:spMkLst>
        </pc:spChg>
        <pc:spChg chg="mod">
          <ac:chgData name="design studio moara" userId="bb76c698d5ed7a70" providerId="LiveId" clId="{5D035FE9-61B1-4071-829D-01697E5EC078}" dt="2024-01-04T07:53:54.672" v="12729"/>
          <ac:spMkLst>
            <pc:docMk/>
            <pc:sldMk cId="1346362128" sldId="355"/>
            <ac:spMk id="38" creationId="{AA5A1A53-B85E-67F0-97C7-0B255E9996BC}"/>
          </ac:spMkLst>
        </pc:spChg>
        <pc:spChg chg="add del mod">
          <ac:chgData name="design studio moara" userId="bb76c698d5ed7a70" providerId="LiveId" clId="{5D035FE9-61B1-4071-829D-01697E5EC078}" dt="2024-01-04T07:55:33.134" v="12750" actId="21"/>
          <ac:spMkLst>
            <pc:docMk/>
            <pc:sldMk cId="1346362128" sldId="355"/>
            <ac:spMk id="41" creationId="{38C8773E-B08D-35CD-582E-6E93FEB88D33}"/>
          </ac:spMkLst>
        </pc:spChg>
        <pc:spChg chg="add del mod">
          <ac:chgData name="design studio moara" userId="bb76c698d5ed7a70" providerId="LiveId" clId="{5D035FE9-61B1-4071-829D-01697E5EC078}" dt="2024-01-04T07:55:33.134" v="12750" actId="21"/>
          <ac:spMkLst>
            <pc:docMk/>
            <pc:sldMk cId="1346362128" sldId="355"/>
            <ac:spMk id="43" creationId="{FCA3C57A-08F9-A5E7-3B59-92C34C6EBF6F}"/>
          </ac:spMkLst>
        </pc:spChg>
        <pc:spChg chg="add del mod ord">
          <ac:chgData name="design studio moara" userId="bb76c698d5ed7a70" providerId="LiveId" clId="{5D035FE9-61B1-4071-829D-01697E5EC078}" dt="2024-01-04T07:57:11.454" v="12790" actId="931"/>
          <ac:spMkLst>
            <pc:docMk/>
            <pc:sldMk cId="1346362128" sldId="355"/>
            <ac:spMk id="44" creationId="{B4BB6DA0-FFC1-C2D5-24C6-245D8B4266EB}"/>
          </ac:spMkLst>
        </pc:spChg>
        <pc:spChg chg="mod">
          <ac:chgData name="design studio moara" userId="bb76c698d5ed7a70" providerId="LiveId" clId="{5D035FE9-61B1-4071-829D-01697E5EC078}" dt="2024-01-04T07:57:35.996" v="12794"/>
          <ac:spMkLst>
            <pc:docMk/>
            <pc:sldMk cId="1346362128" sldId="355"/>
            <ac:spMk id="48" creationId="{67DD9753-2CD7-3CAD-9107-8CC54DB249C6}"/>
          </ac:spMkLst>
        </pc:spChg>
        <pc:spChg chg="mod">
          <ac:chgData name="design studio moara" userId="bb76c698d5ed7a70" providerId="LiveId" clId="{5D035FE9-61B1-4071-829D-01697E5EC078}" dt="2024-01-04T07:57:35.996" v="12794"/>
          <ac:spMkLst>
            <pc:docMk/>
            <pc:sldMk cId="1346362128" sldId="355"/>
            <ac:spMk id="49" creationId="{366B5AFB-626F-A199-464A-C4806BDD50D1}"/>
          </ac:spMkLst>
        </pc:spChg>
        <pc:spChg chg="add del mod">
          <ac:chgData name="design studio moara" userId="bb76c698d5ed7a70" providerId="LiveId" clId="{5D035FE9-61B1-4071-829D-01697E5EC078}" dt="2024-01-04T08:01:25.334" v="12874" actId="478"/>
          <ac:spMkLst>
            <pc:docMk/>
            <pc:sldMk cId="1346362128" sldId="355"/>
            <ac:spMk id="50" creationId="{9EA8C7FA-D310-04A1-568E-70ACA7C54119}"/>
          </ac:spMkLst>
        </pc:spChg>
        <pc:spChg chg="add del mod">
          <ac:chgData name="design studio moara" userId="bb76c698d5ed7a70" providerId="LiveId" clId="{5D035FE9-61B1-4071-829D-01697E5EC078}" dt="2024-01-04T08:01:28.708" v="12876" actId="478"/>
          <ac:spMkLst>
            <pc:docMk/>
            <pc:sldMk cId="1346362128" sldId="355"/>
            <ac:spMk id="52" creationId="{0983594D-5064-27E8-6110-D74A0330F9EB}"/>
          </ac:spMkLst>
        </pc:spChg>
        <pc:spChg chg="add del mod ord">
          <ac:chgData name="design studio moara" userId="bb76c698d5ed7a70" providerId="LiveId" clId="{5D035FE9-61B1-4071-829D-01697E5EC078}" dt="2024-01-04T08:01:40.535" v="12878" actId="931"/>
          <ac:spMkLst>
            <pc:docMk/>
            <pc:sldMk cId="1346362128" sldId="355"/>
            <ac:spMk id="53" creationId="{75C4265B-C113-1501-611C-9C1262D6DB56}"/>
          </ac:spMkLst>
        </pc:spChg>
        <pc:spChg chg="add del">
          <ac:chgData name="design studio moara" userId="bb76c698d5ed7a70" providerId="LiveId" clId="{5D035FE9-61B1-4071-829D-01697E5EC078}" dt="2024-01-04T08:01:51.092" v="12881"/>
          <ac:spMkLst>
            <pc:docMk/>
            <pc:sldMk cId="1346362128" sldId="355"/>
            <ac:spMk id="56" creationId="{9716E0A8-9896-79C2-CB3B-C9DDD5723AF0}"/>
          </ac:spMkLst>
        </pc:spChg>
        <pc:spChg chg="add del">
          <ac:chgData name="design studio moara" userId="bb76c698d5ed7a70" providerId="LiveId" clId="{5D035FE9-61B1-4071-829D-01697E5EC078}" dt="2024-01-04T08:02:03.609" v="12884"/>
          <ac:spMkLst>
            <pc:docMk/>
            <pc:sldMk cId="1346362128" sldId="355"/>
            <ac:spMk id="58" creationId="{753C4279-DAFE-6EA3-D952-CFC8A93F9725}"/>
          </ac:spMkLst>
        </pc:spChg>
        <pc:grpChg chg="add del mod">
          <ac:chgData name="design studio moara" userId="bb76c698d5ed7a70" providerId="LiveId" clId="{5D035FE9-61B1-4071-829D-01697E5EC078}" dt="2024-01-04T07:50:00.681" v="12655"/>
          <ac:grpSpMkLst>
            <pc:docMk/>
            <pc:sldMk cId="1346362128" sldId="355"/>
            <ac:grpSpMk id="15" creationId="{2FA0F578-5D87-1546-87A1-7D99B5A94E26}"/>
          </ac:grpSpMkLst>
        </pc:grpChg>
        <pc:grpChg chg="add del mod">
          <ac:chgData name="design studio moara" userId="bb76c698d5ed7a70" providerId="LiveId" clId="{5D035FE9-61B1-4071-829D-01697E5EC078}" dt="2024-01-04T07:52:11.418" v="12694" actId="478"/>
          <ac:grpSpMkLst>
            <pc:docMk/>
            <pc:sldMk cId="1346362128" sldId="355"/>
            <ac:grpSpMk id="21" creationId="{15109EF2-C467-842C-6ED9-B6E7CB258EE4}"/>
          </ac:grpSpMkLst>
        </pc:grpChg>
        <pc:grpChg chg="add mod">
          <ac:chgData name="design studio moara" userId="bb76c698d5ed7a70" providerId="LiveId" clId="{5D035FE9-61B1-4071-829D-01697E5EC078}" dt="2024-01-04T07:57:48.556" v="12805" actId="1035"/>
          <ac:grpSpMkLst>
            <pc:docMk/>
            <pc:sldMk cId="1346362128" sldId="355"/>
            <ac:grpSpMk id="47" creationId="{C52E63DD-A02B-CF5E-B724-D7124803A0A6}"/>
          </ac:grpSpMkLst>
        </pc:grpChg>
        <pc:picChg chg="add del mod">
          <ac:chgData name="design studio moara" userId="bb76c698d5ed7a70" providerId="LiveId" clId="{5D035FE9-61B1-4071-829D-01697E5EC078}" dt="2024-01-04T07:55:33.134" v="12750" actId="21"/>
          <ac:picMkLst>
            <pc:docMk/>
            <pc:sldMk cId="1346362128" sldId="355"/>
            <ac:picMk id="6" creationId="{692FD80D-674B-AD33-FC9C-3C484E2C870E}"/>
          </ac:picMkLst>
        </pc:picChg>
        <pc:picChg chg="add del mod ord">
          <ac:chgData name="design studio moara" userId="bb76c698d5ed7a70" providerId="LiveId" clId="{5D035FE9-61B1-4071-829D-01697E5EC078}" dt="2024-01-04T07:54:00.180" v="12730"/>
          <ac:picMkLst>
            <pc:docMk/>
            <pc:sldMk cId="1346362128" sldId="355"/>
            <ac:picMk id="9" creationId="{8A33651D-3BF8-57F4-1B90-6F9840DEB361}"/>
          </ac:picMkLst>
        </pc:picChg>
        <pc:picChg chg="add del mod ord">
          <ac:chgData name="design studio moara" userId="bb76c698d5ed7a70" providerId="LiveId" clId="{5D035FE9-61B1-4071-829D-01697E5EC078}" dt="2024-01-04T07:51:45.992" v="12685" actId="931"/>
          <ac:picMkLst>
            <pc:docMk/>
            <pc:sldMk cId="1346362128" sldId="355"/>
            <ac:picMk id="27" creationId="{36BC4C3F-A2CC-E4AB-F904-F878F3DEB061}"/>
          </ac:picMkLst>
        </pc:picChg>
        <pc:picChg chg="add del mod">
          <ac:chgData name="design studio moara" userId="bb76c698d5ed7a70" providerId="LiveId" clId="{5D035FE9-61B1-4071-829D-01697E5EC078}" dt="2024-01-04T07:53:46.946" v="12726"/>
          <ac:picMkLst>
            <pc:docMk/>
            <pc:sldMk cId="1346362128" sldId="355"/>
            <ac:picMk id="31" creationId="{1966EFB6-FB2E-463F-B68F-12EF6292F578}"/>
          </ac:picMkLst>
        </pc:picChg>
        <pc:picChg chg="add del mod ord">
          <ac:chgData name="design studio moara" userId="bb76c698d5ed7a70" providerId="LiveId" clId="{5D035FE9-61B1-4071-829D-01697E5EC078}" dt="2024-01-04T08:01:30.866" v="12877" actId="700"/>
          <ac:picMkLst>
            <pc:docMk/>
            <pc:sldMk cId="1346362128" sldId="355"/>
            <ac:picMk id="33" creationId="{0F4F0DA4-A1AA-D0FA-895D-4C3BEFDDCE7A}"/>
          </ac:picMkLst>
        </pc:picChg>
        <pc:picChg chg="add del mod ord">
          <ac:chgData name="design studio moara" userId="bb76c698d5ed7a70" providerId="LiveId" clId="{5D035FE9-61B1-4071-829D-01697E5EC078}" dt="2024-01-04T08:01:27.872" v="12875" actId="478"/>
          <ac:picMkLst>
            <pc:docMk/>
            <pc:sldMk cId="1346362128" sldId="355"/>
            <ac:picMk id="36" creationId="{C7F00D1F-5611-7AE9-B013-A12DA2A67C98}"/>
          </ac:picMkLst>
        </pc:picChg>
        <pc:picChg chg="add del mod ord">
          <ac:chgData name="design studio moara" userId="bb76c698d5ed7a70" providerId="LiveId" clId="{5D035FE9-61B1-4071-829D-01697E5EC078}" dt="2024-01-04T08:02:03.609" v="12884"/>
          <ac:picMkLst>
            <pc:docMk/>
            <pc:sldMk cId="1346362128" sldId="355"/>
            <ac:picMk id="39" creationId="{2DB1F9A1-3FDA-739E-CA0B-823ADC398986}"/>
          </ac:picMkLst>
        </pc:picChg>
        <pc:picChg chg="add mod ord">
          <ac:chgData name="design studio moara" userId="bb76c698d5ed7a70" providerId="LiveId" clId="{5D035FE9-61B1-4071-829D-01697E5EC078}" dt="2024-01-04T08:02:20.722" v="12886" actId="166"/>
          <ac:picMkLst>
            <pc:docMk/>
            <pc:sldMk cId="1346362128" sldId="355"/>
            <ac:picMk id="46" creationId="{B98252C9-4886-6489-4307-6FE1AD45D395}"/>
          </ac:picMkLst>
        </pc:picChg>
        <pc:picChg chg="add del mod">
          <ac:chgData name="design studio moara" userId="bb76c698d5ed7a70" providerId="LiveId" clId="{5D035FE9-61B1-4071-829D-01697E5EC078}" dt="2024-01-04T08:01:51.092" v="12881"/>
          <ac:picMkLst>
            <pc:docMk/>
            <pc:sldMk cId="1346362128" sldId="355"/>
            <ac:picMk id="55" creationId="{F67D918E-9315-F0B0-C753-7D79E1514F8B}"/>
          </ac:picMkLst>
        </pc:picChg>
        <pc:picChg chg="mod">
          <ac:chgData name="design studio moara" userId="bb76c698d5ed7a70" providerId="LiveId" clId="{5D035FE9-61B1-4071-829D-01697E5EC078}" dt="2024-01-04T08:01:51.092" v="12881"/>
          <ac:picMkLst>
            <pc:docMk/>
            <pc:sldMk cId="1346362128" sldId="355"/>
            <ac:picMk id="57" creationId="{E7948CCA-EF29-E080-2584-638B50FFF1A3}"/>
          </ac:picMkLst>
        </pc:picChg>
        <pc:picChg chg="mod">
          <ac:chgData name="design studio moara" userId="bb76c698d5ed7a70" providerId="LiveId" clId="{5D035FE9-61B1-4071-829D-01697E5EC078}" dt="2024-01-04T08:02:03.609" v="12884"/>
          <ac:picMkLst>
            <pc:docMk/>
            <pc:sldMk cId="1346362128" sldId="355"/>
            <ac:picMk id="59" creationId="{C834FE9F-BCA1-2B38-D486-60331D5FED71}"/>
          </ac:picMkLst>
        </pc:picChg>
      </pc:sldChg>
      <pc:sldChg chg="addSp delSp modSp add del mod ord setBg">
        <pc:chgData name="design studio moara" userId="bb76c698d5ed7a70" providerId="LiveId" clId="{5D035FE9-61B1-4071-829D-01697E5EC078}" dt="2024-01-04T06:27:05.604" v="10431" actId="47"/>
        <pc:sldMkLst>
          <pc:docMk/>
          <pc:sldMk cId="3342462112" sldId="356"/>
        </pc:sldMkLst>
        <pc:spChg chg="mod topLvl">
          <ac:chgData name="design studio moara" userId="bb76c698d5ed7a70" providerId="LiveId" clId="{5D035FE9-61B1-4071-829D-01697E5EC078}" dt="2024-01-04T06:18:56.998" v="10291" actId="404"/>
          <ac:spMkLst>
            <pc:docMk/>
            <pc:sldMk cId="3342462112" sldId="356"/>
            <ac:spMk id="3" creationId="{B6A711BE-12EC-10E6-AA18-0AF0C9010AB5}"/>
          </ac:spMkLst>
        </pc:spChg>
        <pc:spChg chg="add del mod">
          <ac:chgData name="design studio moara" userId="bb76c698d5ed7a70" providerId="LiveId" clId="{5D035FE9-61B1-4071-829D-01697E5EC078}" dt="2024-01-04T06:03:30.431" v="9600" actId="478"/>
          <ac:spMkLst>
            <pc:docMk/>
            <pc:sldMk cId="3342462112" sldId="356"/>
            <ac:spMk id="4" creationId="{2AA71F3D-B9C3-540F-4852-35A18EDCED8D}"/>
          </ac:spMkLst>
        </pc:spChg>
        <pc:spChg chg="add del mod">
          <ac:chgData name="design studio moara" userId="bb76c698d5ed7a70" providerId="LiveId" clId="{5D035FE9-61B1-4071-829D-01697E5EC078}" dt="2024-01-04T06:09:50.928" v="10085" actId="478"/>
          <ac:spMkLst>
            <pc:docMk/>
            <pc:sldMk cId="3342462112" sldId="356"/>
            <ac:spMk id="5" creationId="{38CF8835-D730-D11B-7DCC-DC11780F0506}"/>
          </ac:spMkLst>
        </pc:spChg>
        <pc:spChg chg="add del mod">
          <ac:chgData name="design studio moara" userId="bb76c698d5ed7a70" providerId="LiveId" clId="{5D035FE9-61B1-4071-829D-01697E5EC078}" dt="2024-01-04T06:07:43.795" v="9935"/>
          <ac:spMkLst>
            <pc:docMk/>
            <pc:sldMk cId="3342462112" sldId="356"/>
            <ac:spMk id="6" creationId="{2A9B5269-0FDE-87B0-9369-C722460635E4}"/>
          </ac:spMkLst>
        </pc:spChg>
        <pc:spChg chg="add del">
          <ac:chgData name="design studio moara" userId="bb76c698d5ed7a70" providerId="LiveId" clId="{5D035FE9-61B1-4071-829D-01697E5EC078}" dt="2024-01-04T06:07:43.795" v="9935"/>
          <ac:spMkLst>
            <pc:docMk/>
            <pc:sldMk cId="3342462112" sldId="356"/>
            <ac:spMk id="7" creationId="{D9427E34-0329-FF63-BCEF-553E13D26FA9}"/>
          </ac:spMkLst>
        </pc:spChg>
        <pc:spChg chg="del mod">
          <ac:chgData name="design studio moara" userId="bb76c698d5ed7a70" providerId="LiveId" clId="{5D035FE9-61B1-4071-829D-01697E5EC078}" dt="2024-01-04T06:07:51.150" v="9937"/>
          <ac:spMkLst>
            <pc:docMk/>
            <pc:sldMk cId="3342462112" sldId="356"/>
            <ac:spMk id="8" creationId="{ABEE5AA7-5BCE-E9C1-4ED9-5848D7BB99A5}"/>
          </ac:spMkLst>
        </pc:spChg>
        <pc:spChg chg="add del">
          <ac:chgData name="design studio moara" userId="bb76c698d5ed7a70" providerId="LiveId" clId="{5D035FE9-61B1-4071-829D-01697E5EC078}" dt="2024-01-04T06:07:51.150" v="9937"/>
          <ac:spMkLst>
            <pc:docMk/>
            <pc:sldMk cId="3342462112" sldId="356"/>
            <ac:spMk id="9" creationId="{66AEE782-2B32-0E32-F377-9C0CECBCA5EB}"/>
          </ac:spMkLst>
        </pc:spChg>
        <pc:spChg chg="del mod">
          <ac:chgData name="design studio moara" userId="bb76c698d5ed7a70" providerId="LiveId" clId="{5D035FE9-61B1-4071-829D-01697E5EC078}" dt="2024-01-04T06:08:00.876" v="9939" actId="478"/>
          <ac:spMkLst>
            <pc:docMk/>
            <pc:sldMk cId="3342462112" sldId="356"/>
            <ac:spMk id="10" creationId="{FFB25B22-D38B-BB2E-B135-204FC6BF3053}"/>
          </ac:spMkLst>
        </pc:spChg>
        <pc:spChg chg="add del mod ord">
          <ac:chgData name="design studio moara" userId="bb76c698d5ed7a70" providerId="LiveId" clId="{5D035FE9-61B1-4071-829D-01697E5EC078}" dt="2024-01-04T06:08:15.014" v="9944" actId="478"/>
          <ac:spMkLst>
            <pc:docMk/>
            <pc:sldMk cId="3342462112" sldId="356"/>
            <ac:spMk id="11" creationId="{C8D632A3-6A5B-FD5B-7EAE-4FD59B7541A8}"/>
          </ac:spMkLst>
        </pc:spChg>
        <pc:spChg chg="add del mod topLvl">
          <ac:chgData name="design studio moara" userId="bb76c698d5ed7a70" providerId="LiveId" clId="{5D035FE9-61B1-4071-829D-01697E5EC078}" dt="2024-01-04T06:17:54.509" v="10260" actId="478"/>
          <ac:spMkLst>
            <pc:docMk/>
            <pc:sldMk cId="3342462112" sldId="356"/>
            <ac:spMk id="12" creationId="{2C76C354-643E-AA9E-6804-18B6C289A183}"/>
          </ac:spMkLst>
        </pc:spChg>
        <pc:spChg chg="add mod">
          <ac:chgData name="design studio moara" userId="bb76c698d5ed7a70" providerId="LiveId" clId="{5D035FE9-61B1-4071-829D-01697E5EC078}" dt="2024-01-04T06:12:57.588" v="10182" actId="14100"/>
          <ac:spMkLst>
            <pc:docMk/>
            <pc:sldMk cId="3342462112" sldId="356"/>
            <ac:spMk id="13" creationId="{55962695-397A-0D06-D415-B8814FE3724B}"/>
          </ac:spMkLst>
        </pc:spChg>
        <pc:spChg chg="add mod">
          <ac:chgData name="design studio moara" userId="bb76c698d5ed7a70" providerId="LiveId" clId="{5D035FE9-61B1-4071-829D-01697E5EC078}" dt="2024-01-04T06:17:46.868" v="10258" actId="207"/>
          <ac:spMkLst>
            <pc:docMk/>
            <pc:sldMk cId="3342462112" sldId="356"/>
            <ac:spMk id="14" creationId="{B8DE866D-5143-B92F-D3AD-0D1E1F62CF9C}"/>
          </ac:spMkLst>
        </pc:spChg>
        <pc:spChg chg="add">
          <ac:chgData name="design studio moara" userId="bb76c698d5ed7a70" providerId="LiveId" clId="{5D035FE9-61B1-4071-829D-01697E5EC078}" dt="2024-01-04T06:11:50.929" v="10173" actId="11529"/>
          <ac:spMkLst>
            <pc:docMk/>
            <pc:sldMk cId="3342462112" sldId="356"/>
            <ac:spMk id="15" creationId="{2FC6CF60-4D99-9145-A108-AC1AF9806CE7}"/>
          </ac:spMkLst>
        </pc:spChg>
        <pc:spChg chg="add mod">
          <ac:chgData name="design studio moara" userId="bb76c698d5ed7a70" providerId="LiveId" clId="{5D035FE9-61B1-4071-829D-01697E5EC078}" dt="2024-01-04T06:17:40.166" v="10256" actId="207"/>
          <ac:spMkLst>
            <pc:docMk/>
            <pc:sldMk cId="3342462112" sldId="356"/>
            <ac:spMk id="16" creationId="{9F267B51-4F7B-0409-3220-E85B984361BF}"/>
          </ac:spMkLst>
        </pc:spChg>
        <pc:spChg chg="add mod">
          <ac:chgData name="design studio moara" userId="bb76c698d5ed7a70" providerId="LiveId" clId="{5D035FE9-61B1-4071-829D-01697E5EC078}" dt="2024-01-04T06:17:43.931" v="10257" actId="207"/>
          <ac:spMkLst>
            <pc:docMk/>
            <pc:sldMk cId="3342462112" sldId="356"/>
            <ac:spMk id="17" creationId="{857C6D4F-19EE-6AEB-55F6-69C44EE4EDFD}"/>
          </ac:spMkLst>
        </pc:spChg>
        <pc:spChg chg="add del mod">
          <ac:chgData name="design studio moara" userId="bb76c698d5ed7a70" providerId="LiveId" clId="{5D035FE9-61B1-4071-829D-01697E5EC078}" dt="2024-01-04T06:15:39.226" v="10209" actId="478"/>
          <ac:spMkLst>
            <pc:docMk/>
            <pc:sldMk cId="3342462112" sldId="356"/>
            <ac:spMk id="20" creationId="{36976F6C-EC47-3194-6011-410BF2AC34E6}"/>
          </ac:spMkLst>
        </pc:spChg>
        <pc:spChg chg="add del mod">
          <ac:chgData name="design studio moara" userId="bb76c698d5ed7a70" providerId="LiveId" clId="{5D035FE9-61B1-4071-829D-01697E5EC078}" dt="2024-01-04T06:18:37.650" v="10277" actId="478"/>
          <ac:spMkLst>
            <pc:docMk/>
            <pc:sldMk cId="3342462112" sldId="356"/>
            <ac:spMk id="21" creationId="{C7C2B378-8114-E640-5957-315CC28B229E}"/>
          </ac:spMkLst>
        </pc:spChg>
        <pc:spChg chg="add del mod">
          <ac:chgData name="design studio moara" userId="bb76c698d5ed7a70" providerId="LiveId" clId="{5D035FE9-61B1-4071-829D-01697E5EC078}" dt="2024-01-04T06:18:29.891" v="10276" actId="478"/>
          <ac:spMkLst>
            <pc:docMk/>
            <pc:sldMk cId="3342462112" sldId="356"/>
            <ac:spMk id="22" creationId="{97347455-229E-ED94-7280-2CE0E69B1D5C}"/>
          </ac:spMkLst>
        </pc:spChg>
        <pc:grpChg chg="add del mod">
          <ac:chgData name="design studio moara" userId="bb76c698d5ed7a70" providerId="LiveId" clId="{5D035FE9-61B1-4071-829D-01697E5EC078}" dt="2024-01-04T06:13:22.581" v="10189" actId="165"/>
          <ac:grpSpMkLst>
            <pc:docMk/>
            <pc:sldMk cId="3342462112" sldId="356"/>
            <ac:grpSpMk id="18" creationId="{4E3F0362-58C1-6008-C1A2-DBEA8B08312E}"/>
          </ac:grpSpMkLst>
        </pc:grpChg>
        <pc:grpChg chg="add del mod">
          <ac:chgData name="design studio moara" userId="bb76c698d5ed7a70" providerId="LiveId" clId="{5D035FE9-61B1-4071-829D-01697E5EC078}" dt="2024-01-04T06:15:48.323" v="10211" actId="165"/>
          <ac:grpSpMkLst>
            <pc:docMk/>
            <pc:sldMk cId="3342462112" sldId="356"/>
            <ac:grpSpMk id="19" creationId="{5B0A160A-4387-B5C5-DD4F-1D4B5D873A02}"/>
          </ac:grpSpMkLst>
        </pc:grpChg>
      </pc:sldChg>
      <pc:sldChg chg="addSp delSp modSp add mod ord setBg">
        <pc:chgData name="design studio moara" userId="bb76c698d5ed7a70" providerId="LiveId" clId="{5D035FE9-61B1-4071-829D-01697E5EC078}" dt="2024-01-05T01:20:56.321" v="13588" actId="113"/>
        <pc:sldMkLst>
          <pc:docMk/>
          <pc:sldMk cId="1049617534" sldId="357"/>
        </pc:sldMkLst>
        <pc:spChg chg="add del mod">
          <ac:chgData name="design studio moara" userId="bb76c698d5ed7a70" providerId="LiveId" clId="{5D035FE9-61B1-4071-829D-01697E5EC078}" dt="2024-01-04T07:44:38.905" v="12553" actId="478"/>
          <ac:spMkLst>
            <pc:docMk/>
            <pc:sldMk cId="1049617534" sldId="357"/>
            <ac:spMk id="2" creationId="{4D8C9919-9E38-A702-804D-41AE70728BB8}"/>
          </ac:spMkLst>
        </pc:spChg>
        <pc:spChg chg="del mod topLvl">
          <ac:chgData name="design studio moara" userId="bb76c698d5ed7a70" providerId="LiveId" clId="{5D035FE9-61B1-4071-829D-01697E5EC078}" dt="2024-01-04T07:44:38.905" v="12553" actId="478"/>
          <ac:spMkLst>
            <pc:docMk/>
            <pc:sldMk cId="1049617534" sldId="357"/>
            <ac:spMk id="3" creationId="{B6A711BE-12EC-10E6-AA18-0AF0C9010AB5}"/>
          </ac:spMkLst>
        </pc:spChg>
        <pc:spChg chg="add del mod">
          <ac:chgData name="design studio moara" userId="bb76c698d5ed7a70" providerId="LiveId" clId="{5D035FE9-61B1-4071-829D-01697E5EC078}" dt="2024-01-04T07:44:38.905" v="12553" actId="478"/>
          <ac:spMkLst>
            <pc:docMk/>
            <pc:sldMk cId="1049617534" sldId="357"/>
            <ac:spMk id="4" creationId="{D62762C4-4A8F-7049-D8BD-778A8A352452}"/>
          </ac:spMkLst>
        </pc:spChg>
        <pc:spChg chg="add del mod">
          <ac:chgData name="design studio moara" userId="bb76c698d5ed7a70" providerId="LiveId" clId="{5D035FE9-61B1-4071-829D-01697E5EC078}" dt="2024-01-04T07:44:38.905" v="12553" actId="478"/>
          <ac:spMkLst>
            <pc:docMk/>
            <pc:sldMk cId="1049617534" sldId="357"/>
            <ac:spMk id="5" creationId="{ECFBBB69-ECF7-AA02-EBEC-8C357F1F9204}"/>
          </ac:spMkLst>
        </pc:spChg>
        <pc:spChg chg="add del mod">
          <ac:chgData name="design studio moara" userId="bb76c698d5ed7a70" providerId="LiveId" clId="{5D035FE9-61B1-4071-829D-01697E5EC078}" dt="2024-01-04T07:44:38.905" v="12553" actId="478"/>
          <ac:spMkLst>
            <pc:docMk/>
            <pc:sldMk cId="1049617534" sldId="357"/>
            <ac:spMk id="6" creationId="{66AA802B-FB51-ABD2-E264-DAD0865B5849}"/>
          </ac:spMkLst>
        </pc:spChg>
        <pc:spChg chg="add del mod">
          <ac:chgData name="design studio moara" userId="bb76c698d5ed7a70" providerId="LiveId" clId="{5D035FE9-61B1-4071-829D-01697E5EC078}" dt="2024-01-04T07:44:38.905" v="12553" actId="478"/>
          <ac:spMkLst>
            <pc:docMk/>
            <pc:sldMk cId="1049617534" sldId="357"/>
            <ac:spMk id="7" creationId="{E90772B0-2238-8EEB-3535-04F3BD936B06}"/>
          </ac:spMkLst>
        </pc:spChg>
        <pc:spChg chg="add del mod">
          <ac:chgData name="design studio moara" userId="bb76c698d5ed7a70" providerId="LiveId" clId="{5D035FE9-61B1-4071-829D-01697E5EC078}" dt="2024-01-04T07:44:38.905" v="12553" actId="478"/>
          <ac:spMkLst>
            <pc:docMk/>
            <pc:sldMk cId="1049617534" sldId="357"/>
            <ac:spMk id="8" creationId="{1BD313C6-788C-167B-C179-81909321EB80}"/>
          </ac:spMkLst>
        </pc:spChg>
        <pc:spChg chg="add del mod">
          <ac:chgData name="design studio moara" userId="bb76c698d5ed7a70" providerId="LiveId" clId="{5D035FE9-61B1-4071-829D-01697E5EC078}" dt="2024-01-04T06:21:13.875" v="10359" actId="478"/>
          <ac:spMkLst>
            <pc:docMk/>
            <pc:sldMk cId="1049617534" sldId="357"/>
            <ac:spMk id="10" creationId="{CDA5EF5B-4069-4FCD-7633-4E5B2F928E4A}"/>
          </ac:spMkLst>
        </pc:spChg>
        <pc:spChg chg="add 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11" creationId="{E5B6D9FA-A936-5E62-CD60-6E4B1F6FC9F8}"/>
          </ac:spMkLst>
        </pc:spChg>
        <pc:spChg chg="del mod topLvl">
          <ac:chgData name="design studio moara" userId="bb76c698d5ed7a70" providerId="LiveId" clId="{5D035FE9-61B1-4071-829D-01697E5EC078}" dt="2024-01-04T07:44:38.905" v="12553" actId="478"/>
          <ac:spMkLst>
            <pc:docMk/>
            <pc:sldMk cId="1049617534" sldId="357"/>
            <ac:spMk id="12" creationId="{2C76C354-643E-AA9E-6804-18B6C289A183}"/>
          </ac:spMkLst>
        </pc:spChg>
        <pc:spChg chg="del">
          <ac:chgData name="design studio moara" userId="bb76c698d5ed7a70" providerId="LiveId" clId="{5D035FE9-61B1-4071-829D-01697E5EC078}" dt="2024-01-04T06:19:31.092" v="10297" actId="478"/>
          <ac:spMkLst>
            <pc:docMk/>
            <pc:sldMk cId="1049617534" sldId="357"/>
            <ac:spMk id="13" creationId="{55962695-397A-0D06-D415-B8814FE3724B}"/>
          </ac:spMkLst>
        </pc:spChg>
        <pc:spChg chg="del">
          <ac:chgData name="design studio moara" userId="bb76c698d5ed7a70" providerId="LiveId" clId="{5D035FE9-61B1-4071-829D-01697E5EC078}" dt="2024-01-04T06:19:31.092" v="10297" actId="478"/>
          <ac:spMkLst>
            <pc:docMk/>
            <pc:sldMk cId="1049617534" sldId="357"/>
            <ac:spMk id="14" creationId="{B8DE866D-5143-B92F-D3AD-0D1E1F62CF9C}"/>
          </ac:spMkLst>
        </pc:spChg>
        <pc:spChg chg="del">
          <ac:chgData name="design studio moara" userId="bb76c698d5ed7a70" providerId="LiveId" clId="{5D035FE9-61B1-4071-829D-01697E5EC078}" dt="2024-01-04T06:19:31.092" v="10297" actId="478"/>
          <ac:spMkLst>
            <pc:docMk/>
            <pc:sldMk cId="1049617534" sldId="357"/>
            <ac:spMk id="15" creationId="{2FC6CF60-4D99-9145-A108-AC1AF9806CE7}"/>
          </ac:spMkLst>
        </pc:spChg>
        <pc:spChg chg="del">
          <ac:chgData name="design studio moara" userId="bb76c698d5ed7a70" providerId="LiveId" clId="{5D035FE9-61B1-4071-829D-01697E5EC078}" dt="2024-01-04T06:19:31.092" v="10297" actId="478"/>
          <ac:spMkLst>
            <pc:docMk/>
            <pc:sldMk cId="1049617534" sldId="357"/>
            <ac:spMk id="16" creationId="{9F267B51-4F7B-0409-3220-E85B984361BF}"/>
          </ac:spMkLst>
        </pc:spChg>
        <pc:spChg chg="del">
          <ac:chgData name="design studio moara" userId="bb76c698d5ed7a70" providerId="LiveId" clId="{5D035FE9-61B1-4071-829D-01697E5EC078}" dt="2024-01-04T06:19:31.092" v="10297" actId="478"/>
          <ac:spMkLst>
            <pc:docMk/>
            <pc:sldMk cId="1049617534" sldId="357"/>
            <ac:spMk id="17" creationId="{857C6D4F-19EE-6AEB-55F6-69C44EE4EDFD}"/>
          </ac:spMkLst>
        </pc:spChg>
        <pc:spChg chg="add 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20" creationId="{BFD0B099-6839-85ED-9EFE-F8B0ED1E7DA4}"/>
          </ac:spMkLst>
        </pc:spChg>
        <pc:spChg chg="add 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21" creationId="{75A8487C-ACFB-A5E3-E5BE-D906ED593490}"/>
          </ac:spMkLst>
        </pc:spChg>
        <pc:spChg chg="add mod">
          <ac:chgData name="design studio moara" userId="bb76c698d5ed7a70" providerId="LiveId" clId="{5D035FE9-61B1-4071-829D-01697E5EC078}" dt="2024-01-05T01:20:56.321" v="13588" actId="113"/>
          <ac:spMkLst>
            <pc:docMk/>
            <pc:sldMk cId="1049617534" sldId="357"/>
            <ac:spMk id="22" creationId="{B1BA0D60-349D-6AFA-664B-52819F4785CE}"/>
          </ac:spMkLst>
        </pc:spChg>
        <pc:spChg chg="add 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23" creationId="{B0603A32-BA49-5B93-E096-6DCCB0B89B34}"/>
          </ac:spMkLst>
        </pc:spChg>
        <pc:spChg chg="add 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24" creationId="{B41D0C42-D4E3-8EFA-CF37-CF7ACBC51F44}"/>
          </ac:spMkLst>
        </pc:spChg>
        <pc:spChg chg="add 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25" creationId="{D747312A-9975-8305-5B2C-710B482D161F}"/>
          </ac:spMkLst>
        </pc:spChg>
        <pc:spChg chg="add 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26" creationId="{115158B8-1FD8-3239-9CFD-6AEEF4C6DDF8}"/>
          </ac:spMkLst>
        </pc:spChg>
        <pc:spChg chg="add mod">
          <ac:chgData name="design studio moara" userId="bb76c698d5ed7a70" providerId="LiveId" clId="{5D035FE9-61B1-4071-829D-01697E5EC078}" dt="2024-01-04T08:13:47.267" v="13146" actId="6559"/>
          <ac:spMkLst>
            <pc:docMk/>
            <pc:sldMk cId="1049617534" sldId="357"/>
            <ac:spMk id="27" creationId="{8620B4C0-716D-6E32-9771-34B565B8AB2C}"/>
          </ac:spMkLst>
        </pc:spChg>
        <pc:spChg chg="add 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28" creationId="{3A76A7B9-3817-8431-E055-0DF4EC31AB58}"/>
          </ac:spMkLst>
        </pc:spChg>
        <pc:spChg chg="add mod">
          <ac:chgData name="design studio moara" userId="bb76c698d5ed7a70" providerId="LiveId" clId="{5D035FE9-61B1-4071-829D-01697E5EC078}" dt="2024-01-04T08:13:47.267" v="13146" actId="6559"/>
          <ac:spMkLst>
            <pc:docMk/>
            <pc:sldMk cId="1049617534" sldId="357"/>
            <ac:spMk id="29" creationId="{E52F04B6-BFDC-630E-52FD-78DA28D366AF}"/>
          </ac:spMkLst>
        </pc:spChg>
        <pc:spChg chg="add 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30" creationId="{2ACA0FC0-527E-AF7C-B533-593A1CF96A9D}"/>
          </ac:spMkLst>
        </pc:spChg>
        <pc:spChg chg="add mod">
          <ac:chgData name="design studio moara" userId="bb76c698d5ed7a70" providerId="LiveId" clId="{5D035FE9-61B1-4071-829D-01697E5EC078}" dt="2024-01-04T08:13:47.267" v="13146" actId="6559"/>
          <ac:spMkLst>
            <pc:docMk/>
            <pc:sldMk cId="1049617534" sldId="357"/>
            <ac:spMk id="31" creationId="{D05B83D7-B4F1-3055-3EF2-D30A9D8FBC1B}"/>
          </ac:spMkLst>
        </pc:spChg>
        <pc:spChg chg="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33" creationId="{DBAEDEE3-A92D-A680-7CDA-27C3F8FD2759}"/>
          </ac:spMkLst>
        </pc:spChg>
        <pc:spChg chg="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34" creationId="{A24310DC-7253-6EEB-8A13-E8CC64C946DE}"/>
          </ac:spMkLst>
        </pc:spChg>
        <pc:spChg chg="mod">
          <ac:chgData name="design studio moara" userId="bb76c698d5ed7a70" providerId="LiveId" clId="{5D035FE9-61B1-4071-829D-01697E5EC078}" dt="2024-01-04T07:44:45.311" v="12554"/>
          <ac:spMkLst>
            <pc:docMk/>
            <pc:sldMk cId="1049617534" sldId="357"/>
            <ac:spMk id="36" creationId="{C07357CE-2F5B-0A3A-BA45-B627AE450A97}"/>
          </ac:spMkLst>
        </pc:spChg>
        <pc:grpChg chg="del">
          <ac:chgData name="design studio moara" userId="bb76c698d5ed7a70" providerId="LiveId" clId="{5D035FE9-61B1-4071-829D-01697E5EC078}" dt="2024-01-04T06:19:06.095" v="10292" actId="165"/>
          <ac:grpSpMkLst>
            <pc:docMk/>
            <pc:sldMk cId="1049617534" sldId="357"/>
            <ac:grpSpMk id="19" creationId="{5B0A160A-4387-B5C5-DD4F-1D4B5D873A02}"/>
          </ac:grpSpMkLst>
        </pc:grpChg>
        <pc:grpChg chg="add mod">
          <ac:chgData name="design studio moara" userId="bb76c698d5ed7a70" providerId="LiveId" clId="{5D035FE9-61B1-4071-829D-01697E5EC078}" dt="2024-01-04T07:44:45.311" v="12554"/>
          <ac:grpSpMkLst>
            <pc:docMk/>
            <pc:sldMk cId="1049617534" sldId="357"/>
            <ac:grpSpMk id="32" creationId="{A60A3D00-BFB1-4865-CD24-2FD5CB0EB271}"/>
          </ac:grpSpMkLst>
        </pc:grpChg>
        <pc:grpChg chg="add mod">
          <ac:chgData name="design studio moara" userId="bb76c698d5ed7a70" providerId="LiveId" clId="{5D035FE9-61B1-4071-829D-01697E5EC078}" dt="2024-01-04T07:44:45.311" v="12554"/>
          <ac:grpSpMkLst>
            <pc:docMk/>
            <pc:sldMk cId="1049617534" sldId="357"/>
            <ac:grpSpMk id="35" creationId="{BE13DBA7-9815-B6D6-BDC7-AF5BACE42935}"/>
          </ac:grpSpMkLst>
        </pc:grpChg>
        <pc:graphicFrameChg chg="add mod">
          <ac:chgData name="design studio moara" userId="bb76c698d5ed7a70" providerId="LiveId" clId="{5D035FE9-61B1-4071-829D-01697E5EC078}" dt="2024-01-04T07:45:21.010" v="12566"/>
          <ac:graphicFrameMkLst>
            <pc:docMk/>
            <pc:sldMk cId="1049617534" sldId="357"/>
            <ac:graphicFrameMk id="18" creationId="{4567515C-4FC7-7DCD-195F-D77A979F0E14}"/>
          </ac:graphicFrameMkLst>
        </pc:graphicFrameChg>
        <pc:picChg chg="mod">
          <ac:chgData name="design studio moara" userId="bb76c698d5ed7a70" providerId="LiveId" clId="{5D035FE9-61B1-4071-829D-01697E5EC078}" dt="2024-01-04T07:44:45.311" v="12554"/>
          <ac:picMkLst>
            <pc:docMk/>
            <pc:sldMk cId="1049617534" sldId="357"/>
            <ac:picMk id="37" creationId="{945031FD-842A-87D5-817E-97FBAB272BDA}"/>
          </ac:picMkLst>
        </pc:picChg>
      </pc:sldChg>
      <pc:sldChg chg="addSp delSp modSp add mod modClrScheme chgLayout">
        <pc:chgData name="design studio moara" userId="bb76c698d5ed7a70" providerId="LiveId" clId="{5D035FE9-61B1-4071-829D-01697E5EC078}" dt="2024-01-10T03:35:06.246" v="13623" actId="20577"/>
        <pc:sldMkLst>
          <pc:docMk/>
          <pc:sldMk cId="3111071495" sldId="358"/>
        </pc:sldMkLst>
        <pc:spChg chg="add mod">
          <ac:chgData name="design studio moara" userId="bb76c698d5ed7a70" providerId="LiveId" clId="{5D035FE9-61B1-4071-829D-01697E5EC078}" dt="2024-01-10T03:35:06.246" v="13623" actId="20577"/>
          <ac:spMkLst>
            <pc:docMk/>
            <pc:sldMk cId="3111071495" sldId="358"/>
            <ac:spMk id="2" creationId="{8D087E9A-12CF-BF9F-ED7F-5DE52ACF7187}"/>
          </ac:spMkLst>
        </pc:spChg>
        <pc:spChg chg="del">
          <ac:chgData name="design studio moara" userId="bb76c698d5ed7a70" providerId="LiveId" clId="{5D035FE9-61B1-4071-829D-01697E5EC078}" dt="2024-01-04T06:21:25.504" v="10361" actId="478"/>
          <ac:spMkLst>
            <pc:docMk/>
            <pc:sldMk cId="3111071495" sldId="358"/>
            <ac:spMk id="3" creationId="{B6A711BE-12EC-10E6-AA18-0AF0C9010AB5}"/>
          </ac:spMkLst>
        </pc:spChg>
        <pc:spChg chg="add mod">
          <ac:chgData name="design studio moara" userId="bb76c698d5ed7a70" providerId="LiveId" clId="{5D035FE9-61B1-4071-829D-01697E5EC078}" dt="2024-01-04T06:21:26.436" v="10362"/>
          <ac:spMkLst>
            <pc:docMk/>
            <pc:sldMk cId="3111071495" sldId="358"/>
            <ac:spMk id="4" creationId="{DFE70017-E1D6-EE0C-8782-0B686253B6CF}"/>
          </ac:spMkLst>
        </pc:spChg>
        <pc:spChg chg="add del mod">
          <ac:chgData name="design studio moara" userId="bb76c698d5ed7a70" providerId="LiveId" clId="{5D035FE9-61B1-4071-829D-01697E5EC078}" dt="2024-01-04T06:23:00.099" v="10389" actId="21"/>
          <ac:spMkLst>
            <pc:docMk/>
            <pc:sldMk cId="3111071495" sldId="358"/>
            <ac:spMk id="5" creationId="{251B1299-AAFA-3C42-8C20-68D39F32E8DA}"/>
          </ac:spMkLst>
        </pc:spChg>
        <pc:spChg chg="add mod">
          <ac:chgData name="design studio moara" userId="bb76c698d5ed7a70" providerId="LiveId" clId="{5D035FE9-61B1-4071-829D-01697E5EC078}" dt="2024-01-04T06:21:26.436" v="10362"/>
          <ac:spMkLst>
            <pc:docMk/>
            <pc:sldMk cId="3111071495" sldId="358"/>
            <ac:spMk id="6" creationId="{3AD1BF86-BD98-7C85-99E0-B8CABEA43BD6}"/>
          </ac:spMkLst>
        </pc:spChg>
        <pc:spChg chg="add mod">
          <ac:chgData name="design studio moara" userId="bb76c698d5ed7a70" providerId="LiveId" clId="{5D035FE9-61B1-4071-829D-01697E5EC078}" dt="2024-01-04T06:21:26.436" v="10362"/>
          <ac:spMkLst>
            <pc:docMk/>
            <pc:sldMk cId="3111071495" sldId="358"/>
            <ac:spMk id="7" creationId="{2DFFD63C-391C-64A5-A303-8E2EDCA458BD}"/>
          </ac:spMkLst>
        </pc:spChg>
        <pc:spChg chg="add mod">
          <ac:chgData name="design studio moara" userId="bb76c698d5ed7a70" providerId="LiveId" clId="{5D035FE9-61B1-4071-829D-01697E5EC078}" dt="2024-01-04T06:21:26.436" v="10362"/>
          <ac:spMkLst>
            <pc:docMk/>
            <pc:sldMk cId="3111071495" sldId="358"/>
            <ac:spMk id="8" creationId="{C53DAA16-A4B2-FDD4-34A7-093C4C7B3B40}"/>
          </ac:spMkLst>
        </pc:spChg>
        <pc:spChg chg="add mod">
          <ac:chgData name="design studio moara" userId="bb76c698d5ed7a70" providerId="LiveId" clId="{5D035FE9-61B1-4071-829D-01697E5EC078}" dt="2024-01-04T06:21:26.436" v="10362"/>
          <ac:spMkLst>
            <pc:docMk/>
            <pc:sldMk cId="3111071495" sldId="358"/>
            <ac:spMk id="9" creationId="{067AD275-AF87-F7CC-909E-88B04CFB4914}"/>
          </ac:spMkLst>
        </pc:spChg>
        <pc:spChg chg="add mod">
          <ac:chgData name="design studio moara" userId="bb76c698d5ed7a70" providerId="LiveId" clId="{5D035FE9-61B1-4071-829D-01697E5EC078}" dt="2024-01-04T06:21:26.436" v="10362"/>
          <ac:spMkLst>
            <pc:docMk/>
            <pc:sldMk cId="3111071495" sldId="358"/>
            <ac:spMk id="10" creationId="{E75AC9E5-3CA6-9E50-FD92-FAF617ACAABD}"/>
          </ac:spMkLst>
        </pc:spChg>
        <pc:spChg chg="add del mod">
          <ac:chgData name="design studio moara" userId="bb76c698d5ed7a70" providerId="LiveId" clId="{5D035FE9-61B1-4071-829D-01697E5EC078}" dt="2024-01-04T06:21:54.019" v="10369" actId="478"/>
          <ac:spMkLst>
            <pc:docMk/>
            <pc:sldMk cId="3111071495" sldId="358"/>
            <ac:spMk id="11" creationId="{5E14D78A-B249-6781-699C-A27D133618C7}"/>
          </ac:spMkLst>
        </pc:spChg>
        <pc:spChg chg="add del mod ord">
          <ac:chgData name="design studio moara" userId="bb76c698d5ed7a70" providerId="LiveId" clId="{5D035FE9-61B1-4071-829D-01697E5EC078}" dt="2024-01-04T06:41:25.039" v="10714"/>
          <ac:spMkLst>
            <pc:docMk/>
            <pc:sldMk cId="3111071495" sldId="358"/>
            <ac:spMk id="12" creationId="{8295CEE1-0563-72B4-ED3C-1DC771D6BECE}"/>
          </ac:spMkLst>
        </pc:spChg>
        <pc:spChg chg="del">
          <ac:chgData name="design studio moara" userId="bb76c698d5ed7a70" providerId="LiveId" clId="{5D035FE9-61B1-4071-829D-01697E5EC078}" dt="2024-01-04T06:21:25.504" v="10361" actId="478"/>
          <ac:spMkLst>
            <pc:docMk/>
            <pc:sldMk cId="3111071495" sldId="358"/>
            <ac:spMk id="13" creationId="{55962695-397A-0D06-D415-B8814FE3724B}"/>
          </ac:spMkLst>
        </pc:spChg>
        <pc:spChg chg="del">
          <ac:chgData name="design studio moara" userId="bb76c698d5ed7a70" providerId="LiveId" clId="{5D035FE9-61B1-4071-829D-01697E5EC078}" dt="2024-01-04T06:21:25.504" v="10361" actId="478"/>
          <ac:spMkLst>
            <pc:docMk/>
            <pc:sldMk cId="3111071495" sldId="358"/>
            <ac:spMk id="14" creationId="{B8DE866D-5143-B92F-D3AD-0D1E1F62CF9C}"/>
          </ac:spMkLst>
        </pc:spChg>
        <pc:spChg chg="del">
          <ac:chgData name="design studio moara" userId="bb76c698d5ed7a70" providerId="LiveId" clId="{5D035FE9-61B1-4071-829D-01697E5EC078}" dt="2024-01-04T06:21:25.504" v="10361" actId="478"/>
          <ac:spMkLst>
            <pc:docMk/>
            <pc:sldMk cId="3111071495" sldId="358"/>
            <ac:spMk id="15" creationId="{2FC6CF60-4D99-9145-A108-AC1AF9806CE7}"/>
          </ac:spMkLst>
        </pc:spChg>
        <pc:spChg chg="del">
          <ac:chgData name="design studio moara" userId="bb76c698d5ed7a70" providerId="LiveId" clId="{5D035FE9-61B1-4071-829D-01697E5EC078}" dt="2024-01-04T06:21:25.504" v="10361" actId="478"/>
          <ac:spMkLst>
            <pc:docMk/>
            <pc:sldMk cId="3111071495" sldId="358"/>
            <ac:spMk id="16" creationId="{9F267B51-4F7B-0409-3220-E85B984361BF}"/>
          </ac:spMkLst>
        </pc:spChg>
        <pc:spChg chg="del">
          <ac:chgData name="design studio moara" userId="bb76c698d5ed7a70" providerId="LiveId" clId="{5D035FE9-61B1-4071-829D-01697E5EC078}" dt="2024-01-04T06:21:25.504" v="10361" actId="478"/>
          <ac:spMkLst>
            <pc:docMk/>
            <pc:sldMk cId="3111071495" sldId="358"/>
            <ac:spMk id="17" creationId="{857C6D4F-19EE-6AEB-55F6-69C44EE4EDFD}"/>
          </ac:spMkLst>
        </pc:spChg>
        <pc:spChg chg="add del mod">
          <ac:chgData name="design studio moara" userId="bb76c698d5ed7a70" providerId="LiveId" clId="{5D035FE9-61B1-4071-829D-01697E5EC078}" dt="2024-01-04T06:42:30.224" v="10725" actId="478"/>
          <ac:spMkLst>
            <pc:docMk/>
            <pc:sldMk cId="3111071495" sldId="358"/>
            <ac:spMk id="21" creationId="{FBDD5D82-9AFD-C284-4F68-19834A68DEE4}"/>
          </ac:spMkLst>
        </pc:spChg>
        <pc:spChg chg="add del mod">
          <ac:chgData name="design studio moara" userId="bb76c698d5ed7a70" providerId="LiveId" clId="{5D035FE9-61B1-4071-829D-01697E5EC078}" dt="2024-01-04T06:42:58.781" v="10734" actId="478"/>
          <ac:spMkLst>
            <pc:docMk/>
            <pc:sldMk cId="3111071495" sldId="358"/>
            <ac:spMk id="23" creationId="{8C68263D-8023-BA9E-5DCF-6350C5929083}"/>
          </ac:spMkLst>
        </pc:spChg>
        <pc:spChg chg="add mod ord">
          <ac:chgData name="design studio moara" userId="bb76c698d5ed7a70" providerId="LiveId" clId="{5D035FE9-61B1-4071-829D-01697E5EC078}" dt="2024-01-04T06:42:56.322" v="10733" actId="167"/>
          <ac:spMkLst>
            <pc:docMk/>
            <pc:sldMk cId="3111071495" sldId="358"/>
            <ac:spMk id="24" creationId="{D764DEA0-9B99-3891-1025-8F9461971F97}"/>
          </ac:spMkLst>
        </pc:spChg>
        <pc:picChg chg="add del mod modCrop">
          <ac:chgData name="design studio moara" userId="bb76c698d5ed7a70" providerId="LiveId" clId="{5D035FE9-61B1-4071-829D-01697E5EC078}" dt="2024-01-04T06:42:37.026" v="10730" actId="478"/>
          <ac:picMkLst>
            <pc:docMk/>
            <pc:sldMk cId="3111071495" sldId="358"/>
            <ac:picMk id="19" creationId="{018FEF7E-6C31-BFAE-E33A-A20CFE41E692}"/>
          </ac:picMkLst>
        </pc:picChg>
        <pc:picChg chg="add del mod">
          <ac:chgData name="design studio moara" userId="bb76c698d5ed7a70" providerId="LiveId" clId="{5D035FE9-61B1-4071-829D-01697E5EC078}" dt="2024-01-04T06:43:19.531" v="10742" actId="478"/>
          <ac:picMkLst>
            <pc:docMk/>
            <pc:sldMk cId="3111071495" sldId="358"/>
            <ac:picMk id="26" creationId="{96E077C4-6955-89C9-330B-3D6D854AF5A6}"/>
          </ac:picMkLst>
        </pc:picChg>
      </pc:sldChg>
      <pc:sldChg chg="addSp delSp modSp add del mod">
        <pc:chgData name="design studio moara" userId="bb76c698d5ed7a70" providerId="LiveId" clId="{5D035FE9-61B1-4071-829D-01697E5EC078}" dt="2024-01-04T06:39:31.250" v="10690" actId="47"/>
        <pc:sldMkLst>
          <pc:docMk/>
          <pc:sldMk cId="901952543" sldId="359"/>
        </pc:sldMkLst>
        <pc:spChg chg="add mod">
          <ac:chgData name="design studio moara" userId="bb76c698d5ed7a70" providerId="LiveId" clId="{5D035FE9-61B1-4071-829D-01697E5EC078}" dt="2024-01-04T06:30:03.226" v="10475" actId="12789"/>
          <ac:spMkLst>
            <pc:docMk/>
            <pc:sldMk cId="901952543" sldId="359"/>
            <ac:spMk id="2" creationId="{495B79C0-328C-A0E0-8513-0C9F36F268CF}"/>
          </ac:spMkLst>
        </pc:spChg>
        <pc:spChg chg="del mod">
          <ac:chgData name="design studio moara" userId="bb76c698d5ed7a70" providerId="LiveId" clId="{5D035FE9-61B1-4071-829D-01697E5EC078}" dt="2024-01-04T06:31:19.753" v="10482" actId="478"/>
          <ac:spMkLst>
            <pc:docMk/>
            <pc:sldMk cId="901952543" sldId="359"/>
            <ac:spMk id="3" creationId="{9C71C74B-3B0E-CC66-E046-26924ABE6F4B}"/>
          </ac:spMkLst>
        </pc:spChg>
        <pc:spChg chg="add mod">
          <ac:chgData name="design studio moara" userId="bb76c698d5ed7a70" providerId="LiveId" clId="{5D035FE9-61B1-4071-829D-01697E5EC078}" dt="2024-01-04T06:33:40.249" v="10554" actId="1036"/>
          <ac:spMkLst>
            <pc:docMk/>
            <pc:sldMk cId="901952543" sldId="359"/>
            <ac:spMk id="4" creationId="{4C55BDD5-002B-9F21-F872-A29245308FBB}"/>
          </ac:spMkLst>
        </pc:spChg>
        <pc:spChg chg="add mod">
          <ac:chgData name="design studio moara" userId="bb76c698d5ed7a70" providerId="LiveId" clId="{5D035FE9-61B1-4071-829D-01697E5EC078}" dt="2024-01-04T06:33:40.249" v="10554" actId="1036"/>
          <ac:spMkLst>
            <pc:docMk/>
            <pc:sldMk cId="901952543" sldId="359"/>
            <ac:spMk id="5" creationId="{24C3A238-5569-50CC-FA2E-844271976406}"/>
          </ac:spMkLst>
        </pc:spChg>
        <pc:spChg chg="mod">
          <ac:chgData name="design studio moara" userId="bb76c698d5ed7a70" providerId="LiveId" clId="{5D035FE9-61B1-4071-829D-01697E5EC078}" dt="2024-01-04T06:30:45.647" v="10476"/>
          <ac:spMkLst>
            <pc:docMk/>
            <pc:sldMk cId="901952543" sldId="359"/>
            <ac:spMk id="7" creationId="{CA0F1D83-FBFF-078B-E283-BC24925F8478}"/>
          </ac:spMkLst>
        </pc:spChg>
        <pc:spChg chg="mod">
          <ac:chgData name="design studio moara" userId="bb76c698d5ed7a70" providerId="LiveId" clId="{5D035FE9-61B1-4071-829D-01697E5EC078}" dt="2024-01-04T06:33:21.389" v="10530" actId="14100"/>
          <ac:spMkLst>
            <pc:docMk/>
            <pc:sldMk cId="901952543" sldId="359"/>
            <ac:spMk id="8" creationId="{36927663-D503-974A-F22E-EC0899FDA43D}"/>
          </ac:spMkLst>
        </pc:spChg>
        <pc:spChg chg="add del">
          <ac:chgData name="design studio moara" userId="bb76c698d5ed7a70" providerId="LiveId" clId="{5D035FE9-61B1-4071-829D-01697E5EC078}" dt="2024-01-04T06:31:27.533" v="10485" actId="22"/>
          <ac:spMkLst>
            <pc:docMk/>
            <pc:sldMk cId="901952543" sldId="359"/>
            <ac:spMk id="11" creationId="{DCDB60CB-257E-FD76-27A1-9D4A4CB469AE}"/>
          </ac:spMkLst>
        </pc:spChg>
        <pc:spChg chg="add del mod">
          <ac:chgData name="design studio moara" userId="bb76c698d5ed7a70" providerId="LiveId" clId="{5D035FE9-61B1-4071-829D-01697E5EC078}" dt="2024-01-04T06:32:17.511" v="10505" actId="478"/>
          <ac:spMkLst>
            <pc:docMk/>
            <pc:sldMk cId="901952543" sldId="359"/>
            <ac:spMk id="13" creationId="{89043D48-E94F-B189-5C1F-B7E3C4E2B6D5}"/>
          </ac:spMkLst>
        </pc:spChg>
        <pc:spChg chg="add del mod">
          <ac:chgData name="design studio moara" userId="bb76c698d5ed7a70" providerId="LiveId" clId="{5D035FE9-61B1-4071-829D-01697E5EC078}" dt="2024-01-04T06:32:09.952" v="10502" actId="22"/>
          <ac:spMkLst>
            <pc:docMk/>
            <pc:sldMk cId="901952543" sldId="359"/>
            <ac:spMk id="15" creationId="{56E17FC7-DFA8-FC4C-B5A6-1CBF5CEDC138}"/>
          </ac:spMkLst>
        </pc:spChg>
        <pc:spChg chg="add del">
          <ac:chgData name="design studio moara" userId="bb76c698d5ed7a70" providerId="LiveId" clId="{5D035FE9-61B1-4071-829D-01697E5EC078}" dt="2024-01-04T06:32:04.917" v="10497" actId="22"/>
          <ac:spMkLst>
            <pc:docMk/>
            <pc:sldMk cId="901952543" sldId="359"/>
            <ac:spMk id="17" creationId="{044E4BBF-6D18-01E3-57E4-308B32E6800B}"/>
          </ac:spMkLst>
        </pc:spChg>
        <pc:spChg chg="add del">
          <ac:chgData name="design studio moara" userId="bb76c698d5ed7a70" providerId="LiveId" clId="{5D035FE9-61B1-4071-829D-01697E5EC078}" dt="2024-01-04T06:32:07.975" v="10499" actId="22"/>
          <ac:spMkLst>
            <pc:docMk/>
            <pc:sldMk cId="901952543" sldId="359"/>
            <ac:spMk id="19" creationId="{6082A65C-8D27-4112-5862-05D92FDAA53B}"/>
          </ac:spMkLst>
        </pc:spChg>
        <pc:spChg chg="add mod">
          <ac:chgData name="design studio moara" userId="bb76c698d5ed7a70" providerId="LiveId" clId="{5D035FE9-61B1-4071-829D-01697E5EC078}" dt="2024-01-04T06:33:53.211" v="10558" actId="1035"/>
          <ac:spMkLst>
            <pc:docMk/>
            <pc:sldMk cId="901952543" sldId="359"/>
            <ac:spMk id="21" creationId="{4B482F88-562A-31D6-C122-6D8CDC27FB17}"/>
          </ac:spMkLst>
        </pc:spChg>
        <pc:spChg chg="mod">
          <ac:chgData name="design studio moara" userId="bb76c698d5ed7a70" providerId="LiveId" clId="{5D035FE9-61B1-4071-829D-01697E5EC078}" dt="2024-01-04T06:31:18.213" v="10481" actId="14100"/>
          <ac:spMkLst>
            <pc:docMk/>
            <pc:sldMk cId="901952543" sldId="359"/>
            <ac:spMk id="23" creationId="{DA037EA6-2EA3-072D-AC5E-1FAD84955CC9}"/>
          </ac:spMkLst>
        </pc:spChg>
        <pc:spChg chg="mod">
          <ac:chgData name="design studio moara" userId="bb76c698d5ed7a70" providerId="LiveId" clId="{5D035FE9-61B1-4071-829D-01697E5EC078}" dt="2024-01-04T06:29:36.353" v="10469" actId="1036"/>
          <ac:spMkLst>
            <pc:docMk/>
            <pc:sldMk cId="901952543" sldId="359"/>
            <ac:spMk id="24" creationId="{CD88EB6B-2023-5106-2E95-29970F43DA33}"/>
          </ac:spMkLst>
        </pc:spChg>
        <pc:spChg chg="del">
          <ac:chgData name="design studio moara" userId="bb76c698d5ed7a70" providerId="LiveId" clId="{5D035FE9-61B1-4071-829D-01697E5EC078}" dt="2024-01-04T06:27:45.402" v="10446" actId="478"/>
          <ac:spMkLst>
            <pc:docMk/>
            <pc:sldMk cId="901952543" sldId="359"/>
            <ac:spMk id="26" creationId="{447A8D5D-9085-1978-5FDA-92CABE5A5692}"/>
          </ac:spMkLst>
        </pc:spChg>
        <pc:spChg chg="del">
          <ac:chgData name="design studio moara" userId="bb76c698d5ed7a70" providerId="LiveId" clId="{5D035FE9-61B1-4071-829D-01697E5EC078}" dt="2024-01-04T06:28:41.825" v="10450" actId="478"/>
          <ac:spMkLst>
            <pc:docMk/>
            <pc:sldMk cId="901952543" sldId="359"/>
            <ac:spMk id="27" creationId="{F2DB4FCE-256F-43CD-D936-491459A2AEBF}"/>
          </ac:spMkLst>
        </pc:spChg>
        <pc:spChg chg="mod">
          <ac:chgData name="design studio moara" userId="bb76c698d5ed7a70" providerId="LiveId" clId="{5D035FE9-61B1-4071-829D-01697E5EC078}" dt="2024-01-04T06:33:53.211" v="10558" actId="1035"/>
          <ac:spMkLst>
            <pc:docMk/>
            <pc:sldMk cId="901952543" sldId="359"/>
            <ac:spMk id="30" creationId="{B7FE91E0-F815-A745-6FCA-39886ABA0954}"/>
          </ac:spMkLst>
        </pc:spChg>
        <pc:spChg chg="del">
          <ac:chgData name="design studio moara" userId="bb76c698d5ed7a70" providerId="LiveId" clId="{5D035FE9-61B1-4071-829D-01697E5EC078}" dt="2024-01-04T06:28:41.825" v="10450" actId="478"/>
          <ac:spMkLst>
            <pc:docMk/>
            <pc:sldMk cId="901952543" sldId="359"/>
            <ac:spMk id="31" creationId="{CAB2F9A6-C113-7DDC-1A60-EE10F71D32C4}"/>
          </ac:spMkLst>
        </pc:spChg>
        <pc:spChg chg="mod topLvl">
          <ac:chgData name="design studio moara" userId="bb76c698d5ed7a70" providerId="LiveId" clId="{5D035FE9-61B1-4071-829D-01697E5EC078}" dt="2024-01-04T06:30:03.226" v="10475" actId="12789"/>
          <ac:spMkLst>
            <pc:docMk/>
            <pc:sldMk cId="901952543" sldId="359"/>
            <ac:spMk id="32" creationId="{C8682347-4DE0-BF67-EC73-A8571632D8A5}"/>
          </ac:spMkLst>
        </pc:spChg>
        <pc:spChg chg="del topLvl">
          <ac:chgData name="design studio moara" userId="bb76c698d5ed7a70" providerId="LiveId" clId="{5D035FE9-61B1-4071-829D-01697E5EC078}" dt="2024-01-04T06:29:20.008" v="10462" actId="478"/>
          <ac:spMkLst>
            <pc:docMk/>
            <pc:sldMk cId="901952543" sldId="359"/>
            <ac:spMk id="33" creationId="{93038345-8A4A-F838-0853-6F502F4CCE20}"/>
          </ac:spMkLst>
        </pc:spChg>
        <pc:spChg chg="del">
          <ac:chgData name="design studio moara" userId="bb76c698d5ed7a70" providerId="LiveId" clId="{5D035FE9-61B1-4071-829D-01697E5EC078}" dt="2024-01-04T06:28:41.825" v="10450" actId="478"/>
          <ac:spMkLst>
            <pc:docMk/>
            <pc:sldMk cId="901952543" sldId="359"/>
            <ac:spMk id="35" creationId="{BE74653A-B1F9-FCE7-6B1C-1A69FBC5AB3A}"/>
          </ac:spMkLst>
        </pc:spChg>
        <pc:spChg chg="del">
          <ac:chgData name="design studio moara" userId="bb76c698d5ed7a70" providerId="LiveId" clId="{5D035FE9-61B1-4071-829D-01697E5EC078}" dt="2024-01-04T06:28:41.825" v="10450" actId="478"/>
          <ac:spMkLst>
            <pc:docMk/>
            <pc:sldMk cId="901952543" sldId="359"/>
            <ac:spMk id="36" creationId="{CE0DC8AC-63A9-034D-31E6-891829C9EB10}"/>
          </ac:spMkLst>
        </pc:spChg>
        <pc:spChg chg="del">
          <ac:chgData name="design studio moara" userId="bb76c698d5ed7a70" providerId="LiveId" clId="{5D035FE9-61B1-4071-829D-01697E5EC078}" dt="2024-01-04T06:28:41.825" v="10450" actId="478"/>
          <ac:spMkLst>
            <pc:docMk/>
            <pc:sldMk cId="901952543" sldId="359"/>
            <ac:spMk id="38" creationId="{03D2BA86-11A2-1109-D418-285DBB8C3AF5}"/>
          </ac:spMkLst>
        </pc:spChg>
        <pc:spChg chg="del">
          <ac:chgData name="design studio moara" userId="bb76c698d5ed7a70" providerId="LiveId" clId="{5D035FE9-61B1-4071-829D-01697E5EC078}" dt="2024-01-04T06:28:41.825" v="10450" actId="478"/>
          <ac:spMkLst>
            <pc:docMk/>
            <pc:sldMk cId="901952543" sldId="359"/>
            <ac:spMk id="39" creationId="{5F3002BF-EDA4-DE00-B6DC-5191904A76C9}"/>
          </ac:spMkLst>
        </pc:spChg>
        <pc:spChg chg="mod">
          <ac:chgData name="design studio moara" userId="bb76c698d5ed7a70" providerId="LiveId" clId="{5D035FE9-61B1-4071-829D-01697E5EC078}" dt="2024-01-04T06:33:53.211" v="10558" actId="1035"/>
          <ac:spMkLst>
            <pc:docMk/>
            <pc:sldMk cId="901952543" sldId="359"/>
            <ac:spMk id="42" creationId="{317B72FF-9851-9B81-FDBF-41F6942E396E}"/>
          </ac:spMkLst>
        </pc:spChg>
        <pc:spChg chg="del">
          <ac:chgData name="design studio moara" userId="bb76c698d5ed7a70" providerId="LiveId" clId="{5D035FE9-61B1-4071-829D-01697E5EC078}" dt="2024-01-04T06:27:48.916" v="10447" actId="478"/>
          <ac:spMkLst>
            <pc:docMk/>
            <pc:sldMk cId="901952543" sldId="359"/>
            <ac:spMk id="128" creationId="{BC592AD8-E802-DBAE-8341-92BA066126CB}"/>
          </ac:spMkLst>
        </pc:spChg>
        <pc:spChg chg="del">
          <ac:chgData name="design studio moara" userId="bb76c698d5ed7a70" providerId="LiveId" clId="{5D035FE9-61B1-4071-829D-01697E5EC078}" dt="2024-01-04T06:27:48.916" v="10447" actId="478"/>
          <ac:spMkLst>
            <pc:docMk/>
            <pc:sldMk cId="901952543" sldId="359"/>
            <ac:spMk id="129" creationId="{2346885C-EEFF-FF94-7CD8-CE3A189D63A4}"/>
          </ac:spMkLst>
        </pc:spChg>
        <pc:spChg chg="del">
          <ac:chgData name="design studio moara" userId="bb76c698d5ed7a70" providerId="LiveId" clId="{5D035FE9-61B1-4071-829D-01697E5EC078}" dt="2024-01-04T06:27:48.916" v="10447" actId="478"/>
          <ac:spMkLst>
            <pc:docMk/>
            <pc:sldMk cId="901952543" sldId="359"/>
            <ac:spMk id="130" creationId="{ACF332EA-6F33-336A-1C13-CFFF78145701}"/>
          </ac:spMkLst>
        </pc:spChg>
        <pc:spChg chg="del">
          <ac:chgData name="design studio moara" userId="bb76c698d5ed7a70" providerId="LiveId" clId="{5D035FE9-61B1-4071-829D-01697E5EC078}" dt="2024-01-04T06:27:48.916" v="10447" actId="478"/>
          <ac:spMkLst>
            <pc:docMk/>
            <pc:sldMk cId="901952543" sldId="359"/>
            <ac:spMk id="131" creationId="{91E9D369-59CD-8B9F-3179-9F0636D7BCA2}"/>
          </ac:spMkLst>
        </pc:spChg>
        <pc:spChg chg="del">
          <ac:chgData name="design studio moara" userId="bb76c698d5ed7a70" providerId="LiveId" clId="{5D035FE9-61B1-4071-829D-01697E5EC078}" dt="2024-01-04T06:27:48.916" v="10447" actId="478"/>
          <ac:spMkLst>
            <pc:docMk/>
            <pc:sldMk cId="901952543" sldId="359"/>
            <ac:spMk id="133" creationId="{8EC24804-0A4B-C857-3740-A23AE12415EC}"/>
          </ac:spMkLst>
        </pc:spChg>
        <pc:spChg chg="del">
          <ac:chgData name="design studio moara" userId="bb76c698d5ed7a70" providerId="LiveId" clId="{5D035FE9-61B1-4071-829D-01697E5EC078}" dt="2024-01-04T06:27:48.916" v="10447" actId="478"/>
          <ac:spMkLst>
            <pc:docMk/>
            <pc:sldMk cId="901952543" sldId="359"/>
            <ac:spMk id="136" creationId="{3CBE73B4-3980-C014-8B87-364F81A9282D}"/>
          </ac:spMkLst>
        </pc:spChg>
        <pc:spChg chg="del">
          <ac:chgData name="design studio moara" userId="bb76c698d5ed7a70" providerId="LiveId" clId="{5D035FE9-61B1-4071-829D-01697E5EC078}" dt="2024-01-04T06:27:48.916" v="10447" actId="478"/>
          <ac:spMkLst>
            <pc:docMk/>
            <pc:sldMk cId="901952543" sldId="359"/>
            <ac:spMk id="137" creationId="{B8F6157D-77A7-8963-C896-0BAA26FD9532}"/>
          </ac:spMkLst>
        </pc:spChg>
        <pc:spChg chg="del">
          <ac:chgData name="design studio moara" userId="bb76c698d5ed7a70" providerId="LiveId" clId="{5D035FE9-61B1-4071-829D-01697E5EC078}" dt="2024-01-04T06:27:48.916" v="10447" actId="478"/>
          <ac:spMkLst>
            <pc:docMk/>
            <pc:sldMk cId="901952543" sldId="359"/>
            <ac:spMk id="138" creationId="{59CF1462-7379-2B6D-C80A-5F19EEB75E7C}"/>
          </ac:spMkLst>
        </pc:spChg>
        <pc:spChg chg="del">
          <ac:chgData name="design studio moara" userId="bb76c698d5ed7a70" providerId="LiveId" clId="{5D035FE9-61B1-4071-829D-01697E5EC078}" dt="2024-01-04T06:27:48.916" v="10447" actId="478"/>
          <ac:spMkLst>
            <pc:docMk/>
            <pc:sldMk cId="901952543" sldId="359"/>
            <ac:spMk id="139" creationId="{413F4F72-BACB-35E8-16B2-6B4BA2DFE8C3}"/>
          </ac:spMkLst>
        </pc:spChg>
        <pc:spChg chg="del">
          <ac:chgData name="design studio moara" userId="bb76c698d5ed7a70" providerId="LiveId" clId="{5D035FE9-61B1-4071-829D-01697E5EC078}" dt="2024-01-04T06:27:48.916" v="10447" actId="478"/>
          <ac:spMkLst>
            <pc:docMk/>
            <pc:sldMk cId="901952543" sldId="359"/>
            <ac:spMk id="141" creationId="{50BC06C1-BC41-2B8A-FAD6-894A0B4982C2}"/>
          </ac:spMkLst>
        </pc:spChg>
        <pc:grpChg chg="add mod">
          <ac:chgData name="design studio moara" userId="bb76c698d5ed7a70" providerId="LiveId" clId="{5D035FE9-61B1-4071-829D-01697E5EC078}" dt="2024-01-04T06:33:40.249" v="10554" actId="1036"/>
          <ac:grpSpMkLst>
            <pc:docMk/>
            <pc:sldMk cId="901952543" sldId="359"/>
            <ac:grpSpMk id="6" creationId="{07B7CE5D-AAF2-2B12-4051-0C9425EE186F}"/>
          </ac:grpSpMkLst>
        </pc:grpChg>
        <pc:grpChg chg="del mod">
          <ac:chgData name="design studio moara" userId="bb76c698d5ed7a70" providerId="LiveId" clId="{5D035FE9-61B1-4071-829D-01697E5EC078}" dt="2024-01-04T06:29:20.008" v="10462" actId="478"/>
          <ac:grpSpMkLst>
            <pc:docMk/>
            <pc:sldMk cId="901952543" sldId="359"/>
            <ac:grpSpMk id="75" creationId="{BB3B8284-A519-EAD8-460D-7AC3A5A1EBDF}"/>
          </ac:grpSpMkLst>
        </pc:grpChg>
        <pc:grpChg chg="del">
          <ac:chgData name="design studio moara" userId="bb76c698d5ed7a70" providerId="LiveId" clId="{5D035FE9-61B1-4071-829D-01697E5EC078}" dt="2024-01-04T06:27:48.916" v="10447" actId="478"/>
          <ac:grpSpMkLst>
            <pc:docMk/>
            <pc:sldMk cId="901952543" sldId="359"/>
            <ac:grpSpMk id="150" creationId="{07F832D7-5D2E-6F55-AA7A-87798CAACAA4}"/>
          </ac:grpSpMkLst>
        </pc:grpChg>
        <pc:picChg chg="add mod">
          <ac:chgData name="design studio moara" userId="bb76c698d5ed7a70" providerId="LiveId" clId="{5D035FE9-61B1-4071-829D-01697E5EC078}" dt="2024-01-04T06:33:40.249" v="10554" actId="1036"/>
          <ac:picMkLst>
            <pc:docMk/>
            <pc:sldMk cId="901952543" sldId="359"/>
            <ac:picMk id="9" creationId="{AFA21AD8-EC29-8083-D64E-A8670E20C4C8}"/>
          </ac:picMkLst>
        </pc:picChg>
        <pc:picChg chg="del">
          <ac:chgData name="design studio moara" userId="bb76c698d5ed7a70" providerId="LiveId" clId="{5D035FE9-61B1-4071-829D-01697E5EC078}" dt="2024-01-04T06:27:48.916" v="10447" actId="478"/>
          <ac:picMkLst>
            <pc:docMk/>
            <pc:sldMk cId="901952543" sldId="359"/>
            <ac:picMk id="143" creationId="{01E973DE-9AC8-8905-8C18-6A7A4A7B1382}"/>
          </ac:picMkLst>
        </pc:picChg>
        <pc:picChg chg="del">
          <ac:chgData name="design studio moara" userId="bb76c698d5ed7a70" providerId="LiveId" clId="{5D035FE9-61B1-4071-829D-01697E5EC078}" dt="2024-01-04T06:27:48.916" v="10447" actId="478"/>
          <ac:picMkLst>
            <pc:docMk/>
            <pc:sldMk cId="901952543" sldId="359"/>
            <ac:picMk id="144" creationId="{FA7B107A-E4F2-83AB-8DEE-79446F8C9C9B}"/>
          </ac:picMkLst>
        </pc:picChg>
      </pc:sldChg>
      <pc:sldChg chg="addSp delSp modSp add del mod">
        <pc:chgData name="design studio moara" userId="bb76c698d5ed7a70" providerId="LiveId" clId="{5D035FE9-61B1-4071-829D-01697E5EC078}" dt="2024-01-04T06:44:07.932" v="10747" actId="47"/>
        <pc:sldMkLst>
          <pc:docMk/>
          <pc:sldMk cId="1848757090" sldId="359"/>
        </pc:sldMkLst>
        <pc:spChg chg="del mod">
          <ac:chgData name="design studio moara" userId="bb76c698d5ed7a70" providerId="LiveId" clId="{5D035FE9-61B1-4071-829D-01697E5EC078}" dt="2024-01-04T06:40:25.697" v="10707" actId="478"/>
          <ac:spMkLst>
            <pc:docMk/>
            <pc:sldMk cId="1848757090" sldId="359"/>
            <ac:spMk id="3" creationId="{1694449B-07EA-0D66-E9D7-D8AA1FFB3BCA}"/>
          </ac:spMkLst>
        </pc:spChg>
        <pc:spChg chg="add mod">
          <ac:chgData name="design studio moara" userId="bb76c698d5ed7a70" providerId="LiveId" clId="{5D035FE9-61B1-4071-829D-01697E5EC078}" dt="2024-01-04T06:40:23.760" v="10706" actId="14100"/>
          <ac:spMkLst>
            <pc:docMk/>
            <pc:sldMk cId="1848757090" sldId="359"/>
            <ac:spMk id="7" creationId="{92894F4A-370B-D10D-2E11-E66924035918}"/>
          </ac:spMkLst>
        </pc:spChg>
        <pc:spChg chg="add mod">
          <ac:chgData name="design studio moara" userId="bb76c698d5ed7a70" providerId="LiveId" clId="{5D035FE9-61B1-4071-829D-01697E5EC078}" dt="2024-01-04T06:40:13.101" v="10703"/>
          <ac:spMkLst>
            <pc:docMk/>
            <pc:sldMk cId="1848757090" sldId="359"/>
            <ac:spMk id="16" creationId="{9666251E-91A0-13D1-E739-308C06F3E9BA}"/>
          </ac:spMkLst>
        </pc:spChg>
        <pc:spChg chg="mod">
          <ac:chgData name="design studio moara" userId="bb76c698d5ed7a70" providerId="LiveId" clId="{5D035FE9-61B1-4071-829D-01697E5EC078}" dt="2024-01-04T06:40:36.278" v="10713" actId="1035"/>
          <ac:spMkLst>
            <pc:docMk/>
            <pc:sldMk cId="1848757090" sldId="359"/>
            <ac:spMk id="22" creationId="{9BF2B182-EBA7-D5DC-C6B0-9E51339E9EFF}"/>
          </ac:spMkLst>
        </pc:spChg>
      </pc:sldChg>
      <pc:sldChg chg="addSp delSp modSp add mod">
        <pc:chgData name="design studio moara" userId="bb76c698d5ed7a70" providerId="LiveId" clId="{5D035FE9-61B1-4071-829D-01697E5EC078}" dt="2024-01-10T03:42:19.256" v="13747" actId="1076"/>
        <pc:sldMkLst>
          <pc:docMk/>
          <pc:sldMk cId="3380589325" sldId="359"/>
        </pc:sldMkLst>
        <pc:spChg chg="add mod">
          <ac:chgData name="design studio moara" userId="bb76c698d5ed7a70" providerId="LiveId" clId="{5D035FE9-61B1-4071-829D-01697E5EC078}" dt="2024-01-10T03:41:46.817" v="13740" actId="207"/>
          <ac:spMkLst>
            <pc:docMk/>
            <pc:sldMk cId="3380589325" sldId="359"/>
            <ac:spMk id="2" creationId="{151EBA1B-0167-296B-BD41-35E62DE71C2B}"/>
          </ac:spMkLst>
        </pc:spChg>
        <pc:spChg chg="add mod">
          <ac:chgData name="design studio moara" userId="bb76c698d5ed7a70" providerId="LiveId" clId="{5D035FE9-61B1-4071-829D-01697E5EC078}" dt="2024-01-10T03:42:19.256" v="13747" actId="1076"/>
          <ac:spMkLst>
            <pc:docMk/>
            <pc:sldMk cId="3380589325" sldId="359"/>
            <ac:spMk id="3" creationId="{5F214F37-9F78-7CD2-175C-6905BF4C5825}"/>
          </ac:spMkLst>
        </pc:spChg>
        <pc:spChg chg="del">
          <ac:chgData name="design studio moara" userId="bb76c698d5ed7a70" providerId="LiveId" clId="{5D035FE9-61B1-4071-829D-01697E5EC078}" dt="2024-01-04T06:57:02.677" v="11066" actId="478"/>
          <ac:spMkLst>
            <pc:docMk/>
            <pc:sldMk cId="3380589325" sldId="359"/>
            <ac:spMk id="3" creationId="{6C6C5C44-1794-66E9-68B7-D26A0D917A1A}"/>
          </ac:spMkLst>
        </pc:spChg>
        <pc:spChg chg="add mod">
          <ac:chgData name="design studio moara" userId="bb76c698d5ed7a70" providerId="LiveId" clId="{5D035FE9-61B1-4071-829D-01697E5EC078}" dt="2024-01-04T07:00:34.226" v="11283" actId="207"/>
          <ac:spMkLst>
            <pc:docMk/>
            <pc:sldMk cId="3380589325" sldId="359"/>
            <ac:spMk id="4" creationId="{11772E70-E53C-4D3E-9C80-BF0386FFA60D}"/>
          </ac:spMkLst>
        </pc:spChg>
        <pc:spChg chg="add mod topLvl">
          <ac:chgData name="design studio moara" userId="bb76c698d5ed7a70" providerId="LiveId" clId="{5D035FE9-61B1-4071-829D-01697E5EC078}" dt="2024-01-04T06:59:00.677" v="11208" actId="1036"/>
          <ac:spMkLst>
            <pc:docMk/>
            <pc:sldMk cId="3380589325" sldId="359"/>
            <ac:spMk id="5" creationId="{F727A9A6-3BB7-1657-C764-F03D0A0C64FC}"/>
          </ac:spMkLst>
        </pc:spChg>
        <pc:spChg chg="del">
          <ac:chgData name="design studio moara" userId="bb76c698d5ed7a70" providerId="LiveId" clId="{5D035FE9-61B1-4071-829D-01697E5EC078}" dt="2024-01-04T06:56:55.873" v="11063" actId="478"/>
          <ac:spMkLst>
            <pc:docMk/>
            <pc:sldMk cId="3380589325" sldId="359"/>
            <ac:spMk id="7" creationId="{A07F2744-1131-8A22-A8C3-28C3C0D0E72C}"/>
          </ac:spMkLst>
        </pc:spChg>
        <pc:spChg chg="mod">
          <ac:chgData name="design studio moara" userId="bb76c698d5ed7a70" providerId="LiveId" clId="{5D035FE9-61B1-4071-829D-01697E5EC078}" dt="2024-01-04T06:58:16.768" v="11165" actId="165"/>
          <ac:spMkLst>
            <pc:docMk/>
            <pc:sldMk cId="3380589325" sldId="359"/>
            <ac:spMk id="13" creationId="{1BAB424D-8A63-74D5-236D-90B2FFA21CDB}"/>
          </ac:spMkLst>
        </pc:spChg>
        <pc:spChg chg="mod">
          <ac:chgData name="design studio moara" userId="bb76c698d5ed7a70" providerId="LiveId" clId="{5D035FE9-61B1-4071-829D-01697E5EC078}" dt="2024-01-04T08:39:54.206" v="13551"/>
          <ac:spMkLst>
            <pc:docMk/>
            <pc:sldMk cId="3380589325" sldId="359"/>
            <ac:spMk id="14" creationId="{4181E763-220D-BBF9-39BD-3B2826D3C34E}"/>
          </ac:spMkLst>
        </pc:spChg>
        <pc:spChg chg="add mod topLvl">
          <ac:chgData name="design studio moara" userId="bb76c698d5ed7a70" providerId="LiveId" clId="{5D035FE9-61B1-4071-829D-01697E5EC078}" dt="2024-01-04T06:59:00.677" v="11208" actId="1036"/>
          <ac:spMkLst>
            <pc:docMk/>
            <pc:sldMk cId="3380589325" sldId="359"/>
            <ac:spMk id="16" creationId="{7BDA9C83-885B-3E77-2449-EE0924EA2FBD}"/>
          </ac:spMkLst>
        </pc:spChg>
        <pc:spChg chg="mod">
          <ac:chgData name="design studio moara" userId="bb76c698d5ed7a70" providerId="LiveId" clId="{5D035FE9-61B1-4071-829D-01697E5EC078}" dt="2024-01-04T06:58:16.768" v="11165" actId="165"/>
          <ac:spMkLst>
            <pc:docMk/>
            <pc:sldMk cId="3380589325" sldId="359"/>
            <ac:spMk id="19" creationId="{D74505E9-7B5B-F88D-731E-428E163E24D7}"/>
          </ac:spMkLst>
        </pc:spChg>
        <pc:spChg chg="del">
          <ac:chgData name="design studio moara" userId="bb76c698d5ed7a70" providerId="LiveId" clId="{5D035FE9-61B1-4071-829D-01697E5EC078}" dt="2024-01-04T06:57:20.640" v="11067" actId="478"/>
          <ac:spMkLst>
            <pc:docMk/>
            <pc:sldMk cId="3380589325" sldId="359"/>
            <ac:spMk id="20" creationId="{7A582485-AFB6-D439-D92D-0D69D9D5976E}"/>
          </ac:spMkLst>
        </pc:spChg>
        <pc:spChg chg="mod">
          <ac:chgData name="design studio moara" userId="bb76c698d5ed7a70" providerId="LiveId" clId="{5D035FE9-61B1-4071-829D-01697E5EC078}" dt="2024-01-04T08:39:56.935" v="13552"/>
          <ac:spMkLst>
            <pc:docMk/>
            <pc:sldMk cId="3380589325" sldId="359"/>
            <ac:spMk id="24" creationId="{F8F511D1-13F6-9F38-FCA8-4084A28F5C7B}"/>
          </ac:spMkLst>
        </pc:spChg>
        <pc:spChg chg="add mod topLvl">
          <ac:chgData name="design studio moara" userId="bb76c698d5ed7a70" providerId="LiveId" clId="{5D035FE9-61B1-4071-829D-01697E5EC078}" dt="2024-01-04T06:59:00.677" v="11208" actId="1036"/>
          <ac:spMkLst>
            <pc:docMk/>
            <pc:sldMk cId="3380589325" sldId="359"/>
            <ac:spMk id="26" creationId="{5AA5F6E4-CE1A-78F1-8EC4-65640937809A}"/>
          </ac:spMkLst>
        </pc:spChg>
        <pc:spChg chg="del">
          <ac:chgData name="design studio moara" userId="bb76c698d5ed7a70" providerId="LiveId" clId="{5D035FE9-61B1-4071-829D-01697E5EC078}" dt="2024-01-04T06:59:08.480" v="11209" actId="931"/>
          <ac:spMkLst>
            <pc:docMk/>
            <pc:sldMk cId="3380589325" sldId="359"/>
            <ac:spMk id="27" creationId="{3918A29B-6355-6134-8311-D498C7DABEC2}"/>
          </ac:spMkLst>
        </pc:spChg>
        <pc:spChg chg="mod">
          <ac:chgData name="design studio moara" userId="bb76c698d5ed7a70" providerId="LiveId" clId="{5D035FE9-61B1-4071-829D-01697E5EC078}" dt="2024-01-04T06:58:16.768" v="11165" actId="165"/>
          <ac:spMkLst>
            <pc:docMk/>
            <pc:sldMk cId="3380589325" sldId="359"/>
            <ac:spMk id="29" creationId="{BB7C4321-2436-0868-6EF7-312862E896C9}"/>
          </ac:spMkLst>
        </pc:spChg>
        <pc:spChg chg="mod">
          <ac:chgData name="design studio moara" userId="bb76c698d5ed7a70" providerId="LiveId" clId="{5D035FE9-61B1-4071-829D-01697E5EC078}" dt="2024-01-04T08:40:00.820" v="13553"/>
          <ac:spMkLst>
            <pc:docMk/>
            <pc:sldMk cId="3380589325" sldId="359"/>
            <ac:spMk id="30" creationId="{083716B6-BFAA-CB5B-27A2-24FDE4FFA105}"/>
          </ac:spMkLst>
        </pc:spChg>
        <pc:spChg chg="del">
          <ac:chgData name="design studio moara" userId="bb76c698d5ed7a70" providerId="LiveId" clId="{5D035FE9-61B1-4071-829D-01697E5EC078}" dt="2024-01-04T06:57:20.640" v="11067" actId="478"/>
          <ac:spMkLst>
            <pc:docMk/>
            <pc:sldMk cId="3380589325" sldId="359"/>
            <ac:spMk id="35" creationId="{73AABF3F-EE14-968C-0F58-A2DC54235EB1}"/>
          </ac:spMkLst>
        </pc:spChg>
        <pc:spChg chg="add del mod">
          <ac:chgData name="design studio moara" userId="bb76c698d5ed7a70" providerId="LiveId" clId="{5D035FE9-61B1-4071-829D-01697E5EC078}" dt="2024-01-04T06:58:34.996" v="11172" actId="478"/>
          <ac:spMkLst>
            <pc:docMk/>
            <pc:sldMk cId="3380589325" sldId="359"/>
            <ac:spMk id="40" creationId="{4FE1CA92-966F-7C35-0BA2-6D928340CE96}"/>
          </ac:spMkLst>
        </pc:spChg>
        <pc:spChg chg="mod">
          <ac:chgData name="design studio moara" userId="bb76c698d5ed7a70" providerId="LiveId" clId="{5D035FE9-61B1-4071-829D-01697E5EC078}" dt="2024-01-04T06:58:32.140" v="11170"/>
          <ac:spMkLst>
            <pc:docMk/>
            <pc:sldMk cId="3380589325" sldId="359"/>
            <ac:spMk id="42" creationId="{FADC6E55-E6D7-EB3A-4CF6-5E822DE460A9}"/>
          </ac:spMkLst>
        </pc:spChg>
        <pc:spChg chg="mod">
          <ac:chgData name="design studio moara" userId="bb76c698d5ed7a70" providerId="LiveId" clId="{5D035FE9-61B1-4071-829D-01697E5EC078}" dt="2024-01-04T06:58:32.140" v="11170"/>
          <ac:spMkLst>
            <pc:docMk/>
            <pc:sldMk cId="3380589325" sldId="359"/>
            <ac:spMk id="43" creationId="{497F43C5-D0B3-0D12-DD16-8BE4E7804A1C}"/>
          </ac:spMkLst>
        </pc:spChg>
        <pc:spChg chg="add mod ord">
          <ac:chgData name="design studio moara" userId="bb76c698d5ed7a70" providerId="LiveId" clId="{5D035FE9-61B1-4071-829D-01697E5EC078}" dt="2024-01-10T03:42:01.230" v="13742" actId="207"/>
          <ac:spMkLst>
            <pc:docMk/>
            <pc:sldMk cId="3380589325" sldId="359"/>
            <ac:spMk id="47" creationId="{14060DAD-48FC-B062-1F5F-547BBFFA923E}"/>
          </ac:spMkLst>
        </pc:spChg>
        <pc:spChg chg="add del mod">
          <ac:chgData name="design studio moara" userId="bb76c698d5ed7a70" providerId="LiveId" clId="{5D035FE9-61B1-4071-829D-01697E5EC078}" dt="2024-01-10T03:42:07.008" v="13743" actId="478"/>
          <ac:spMkLst>
            <pc:docMk/>
            <pc:sldMk cId="3380589325" sldId="359"/>
            <ac:spMk id="48" creationId="{69672A3A-E0B2-5608-397F-68C843C74725}"/>
          </ac:spMkLst>
        </pc:spChg>
        <pc:spChg chg="add del mod">
          <ac:chgData name="design studio moara" userId="bb76c698d5ed7a70" providerId="LiveId" clId="{5D035FE9-61B1-4071-829D-01697E5EC078}" dt="2024-01-04T08:23:14.396" v="13311" actId="931"/>
          <ac:spMkLst>
            <pc:docMk/>
            <pc:sldMk cId="3380589325" sldId="359"/>
            <ac:spMk id="50" creationId="{93D2B2B0-860D-01D8-0E03-79FAEB7AFFF0}"/>
          </ac:spMkLst>
        </pc:spChg>
        <pc:spChg chg="mod">
          <ac:chgData name="design studio moara" userId="bb76c698d5ed7a70" providerId="LiveId" clId="{5D035FE9-61B1-4071-829D-01697E5EC078}" dt="2024-01-04T08:38:46.875" v="13548" actId="14100"/>
          <ac:spMkLst>
            <pc:docMk/>
            <pc:sldMk cId="3380589325" sldId="359"/>
            <ac:spMk id="54" creationId="{6B9B548D-6E10-B3FA-869B-212F3AA4876C}"/>
          </ac:spMkLst>
        </pc:spChg>
        <pc:spChg chg="mod">
          <ac:chgData name="design studio moara" userId="bb76c698d5ed7a70" providerId="LiveId" clId="{5D035FE9-61B1-4071-829D-01697E5EC078}" dt="2024-01-04T08:38:43.559" v="13543" actId="1037"/>
          <ac:spMkLst>
            <pc:docMk/>
            <pc:sldMk cId="3380589325" sldId="359"/>
            <ac:spMk id="55" creationId="{A8668A20-2E5C-D5EC-DF96-939EEFA68A15}"/>
          </ac:spMkLst>
        </pc:spChg>
        <pc:grpChg chg="add mod topLvl">
          <ac:chgData name="design studio moara" userId="bb76c698d5ed7a70" providerId="LiveId" clId="{5D035FE9-61B1-4071-829D-01697E5EC078}" dt="2024-01-04T06:59:00.677" v="11208" actId="1036"/>
          <ac:grpSpMkLst>
            <pc:docMk/>
            <pc:sldMk cId="3380589325" sldId="359"/>
            <ac:grpSpMk id="12" creationId="{C79EEB31-5CE9-2903-9AA2-26264C10A255}"/>
          </ac:grpSpMkLst>
        </pc:grpChg>
        <pc:grpChg chg="del">
          <ac:chgData name="design studio moara" userId="bb76c698d5ed7a70" providerId="LiveId" clId="{5D035FE9-61B1-4071-829D-01697E5EC078}" dt="2024-01-04T06:56:55.873" v="11063" actId="478"/>
          <ac:grpSpMkLst>
            <pc:docMk/>
            <pc:sldMk cId="3380589325" sldId="359"/>
            <ac:grpSpMk id="17" creationId="{39D67CE2-1721-6FE1-782C-53F6F6B67302}"/>
          </ac:grpSpMkLst>
        </pc:grpChg>
        <pc:grpChg chg="add mod topLvl">
          <ac:chgData name="design studio moara" userId="bb76c698d5ed7a70" providerId="LiveId" clId="{5D035FE9-61B1-4071-829D-01697E5EC078}" dt="2024-01-04T06:59:00.677" v="11208" actId="1036"/>
          <ac:grpSpMkLst>
            <pc:docMk/>
            <pc:sldMk cId="3380589325" sldId="359"/>
            <ac:grpSpMk id="18" creationId="{B90F2865-A450-77C6-DE6D-7C15D10FD096}"/>
          </ac:grpSpMkLst>
        </pc:grpChg>
        <pc:grpChg chg="del">
          <ac:chgData name="design studio moara" userId="bb76c698d5ed7a70" providerId="LiveId" clId="{5D035FE9-61B1-4071-829D-01697E5EC078}" dt="2024-01-04T06:57:20.640" v="11067" actId="478"/>
          <ac:grpSpMkLst>
            <pc:docMk/>
            <pc:sldMk cId="3380589325" sldId="359"/>
            <ac:grpSpMk id="21" creationId="{7A0492FE-B390-691C-5835-D85B0BEE4265}"/>
          </ac:grpSpMkLst>
        </pc:grpChg>
        <pc:grpChg chg="add mod topLvl">
          <ac:chgData name="design studio moara" userId="bb76c698d5ed7a70" providerId="LiveId" clId="{5D035FE9-61B1-4071-829D-01697E5EC078}" dt="2024-01-04T06:59:00.677" v="11208" actId="1036"/>
          <ac:grpSpMkLst>
            <pc:docMk/>
            <pc:sldMk cId="3380589325" sldId="359"/>
            <ac:grpSpMk id="28" creationId="{E5F3E8FD-BAA5-939C-B020-348C7C6AE696}"/>
          </ac:grpSpMkLst>
        </pc:grpChg>
        <pc:grpChg chg="add del mod">
          <ac:chgData name="design studio moara" userId="bb76c698d5ed7a70" providerId="LiveId" clId="{5D035FE9-61B1-4071-829D-01697E5EC078}" dt="2024-01-04T06:57:47.901" v="11098" actId="165"/>
          <ac:grpSpMkLst>
            <pc:docMk/>
            <pc:sldMk cId="3380589325" sldId="359"/>
            <ac:grpSpMk id="34" creationId="{8971D37D-6ACD-1704-5963-CAF98D05A4BF}"/>
          </ac:grpSpMkLst>
        </pc:grpChg>
        <pc:grpChg chg="del">
          <ac:chgData name="design studio moara" userId="bb76c698d5ed7a70" providerId="LiveId" clId="{5D035FE9-61B1-4071-829D-01697E5EC078}" dt="2024-01-04T06:57:20.640" v="11067" actId="478"/>
          <ac:grpSpMkLst>
            <pc:docMk/>
            <pc:sldMk cId="3380589325" sldId="359"/>
            <ac:grpSpMk id="36" creationId="{20B266E6-8236-BE58-45E5-BC6A524CCEF3}"/>
          </ac:grpSpMkLst>
        </pc:grpChg>
        <pc:grpChg chg="add del mod">
          <ac:chgData name="design studio moara" userId="bb76c698d5ed7a70" providerId="LiveId" clId="{5D035FE9-61B1-4071-829D-01697E5EC078}" dt="2024-01-04T06:58:16.768" v="11165" actId="165"/>
          <ac:grpSpMkLst>
            <pc:docMk/>
            <pc:sldMk cId="3380589325" sldId="359"/>
            <ac:grpSpMk id="39" creationId="{7A7CC6CB-DE0E-0166-47EB-89B3696FCC39}"/>
          </ac:grpSpMkLst>
        </pc:grpChg>
        <pc:grpChg chg="add del mod">
          <ac:chgData name="design studio moara" userId="bb76c698d5ed7a70" providerId="LiveId" clId="{5D035FE9-61B1-4071-829D-01697E5EC078}" dt="2024-01-04T06:58:34.996" v="11172" actId="478"/>
          <ac:grpSpMkLst>
            <pc:docMk/>
            <pc:sldMk cId="3380589325" sldId="359"/>
            <ac:grpSpMk id="41" creationId="{9D326196-5FEE-137A-AB98-01424A1D9F62}"/>
          </ac:grpSpMkLst>
        </pc:grpChg>
        <pc:grpChg chg="add mod">
          <ac:chgData name="design studio moara" userId="bb76c698d5ed7a70" providerId="LiveId" clId="{5D035FE9-61B1-4071-829D-01697E5EC078}" dt="2024-01-04T08:38:33.591" v="13533" actId="1076"/>
          <ac:grpSpMkLst>
            <pc:docMk/>
            <pc:sldMk cId="3380589325" sldId="359"/>
            <ac:grpSpMk id="53" creationId="{A0400139-2950-CCFE-10A7-6BD2F6AABCBB}"/>
          </ac:grpSpMkLst>
        </pc:grpChg>
        <pc:picChg chg="del">
          <ac:chgData name="design studio moara" userId="bb76c698d5ed7a70" providerId="LiveId" clId="{5D035FE9-61B1-4071-829D-01697E5EC078}" dt="2024-01-04T06:56:55.873" v="11063" actId="478"/>
          <ac:picMkLst>
            <pc:docMk/>
            <pc:sldMk cId="3380589325" sldId="359"/>
            <ac:picMk id="6" creationId="{CBC6D1FF-390F-12E4-3A7B-647D8CA4AB60}"/>
          </ac:picMkLst>
        </pc:picChg>
        <pc:picChg chg="del">
          <ac:chgData name="design studio moara" userId="bb76c698d5ed7a70" providerId="LiveId" clId="{5D035FE9-61B1-4071-829D-01697E5EC078}" dt="2024-01-04T06:57:20.640" v="11067" actId="478"/>
          <ac:picMkLst>
            <pc:docMk/>
            <pc:sldMk cId="3380589325" sldId="359"/>
            <ac:picMk id="8" creationId="{7602E2A4-A048-1BC5-1A34-1956545BD292}"/>
          </ac:picMkLst>
        </pc:picChg>
        <pc:picChg chg="del">
          <ac:chgData name="design studio moara" userId="bb76c698d5ed7a70" providerId="LiveId" clId="{5D035FE9-61B1-4071-829D-01697E5EC078}" dt="2024-01-04T06:57:20.640" v="11067" actId="478"/>
          <ac:picMkLst>
            <pc:docMk/>
            <pc:sldMk cId="3380589325" sldId="359"/>
            <ac:picMk id="11" creationId="{120AEBEA-5DD8-25E8-41D1-D5CF8A2B77B8}"/>
          </ac:picMkLst>
        </pc:picChg>
        <pc:picChg chg="add mod topLvl">
          <ac:chgData name="design studio moara" userId="bb76c698d5ed7a70" providerId="LiveId" clId="{5D035FE9-61B1-4071-829D-01697E5EC078}" dt="2024-01-04T06:59:00.677" v="11208" actId="1036"/>
          <ac:picMkLst>
            <pc:docMk/>
            <pc:sldMk cId="3380589325" sldId="359"/>
            <ac:picMk id="31" creationId="{2DAB44F8-6C62-E7E2-8DD8-E64D78882E87}"/>
          </ac:picMkLst>
        </pc:picChg>
        <pc:picChg chg="add mod topLvl">
          <ac:chgData name="design studio moara" userId="bb76c698d5ed7a70" providerId="LiveId" clId="{5D035FE9-61B1-4071-829D-01697E5EC078}" dt="2024-01-04T06:59:00.677" v="11208" actId="1036"/>
          <ac:picMkLst>
            <pc:docMk/>
            <pc:sldMk cId="3380589325" sldId="359"/>
            <ac:picMk id="32" creationId="{1723FAF2-C600-7219-BB59-FD2C37938E60}"/>
          </ac:picMkLst>
        </pc:picChg>
        <pc:picChg chg="add mod topLvl">
          <ac:chgData name="design studio moara" userId="bb76c698d5ed7a70" providerId="LiveId" clId="{5D035FE9-61B1-4071-829D-01697E5EC078}" dt="2024-01-04T06:59:00.677" v="11208" actId="1036"/>
          <ac:picMkLst>
            <pc:docMk/>
            <pc:sldMk cId="3380589325" sldId="359"/>
            <ac:picMk id="33" creationId="{8F50D6ED-8C92-EB37-EE31-3F32B0C42AEC}"/>
          </ac:picMkLst>
        </pc:picChg>
        <pc:picChg chg="add del mod">
          <ac:chgData name="design studio moara" userId="bb76c698d5ed7a70" providerId="LiveId" clId="{5D035FE9-61B1-4071-829D-01697E5EC078}" dt="2024-01-04T06:58:34.996" v="11172" actId="478"/>
          <ac:picMkLst>
            <pc:docMk/>
            <pc:sldMk cId="3380589325" sldId="359"/>
            <ac:picMk id="44" creationId="{CE832EF6-1E33-5F45-6978-8673FCDF5875}"/>
          </ac:picMkLst>
        </pc:picChg>
        <pc:picChg chg="add del mod">
          <ac:chgData name="design studio moara" userId="bb76c698d5ed7a70" providerId="LiveId" clId="{5D035FE9-61B1-4071-829D-01697E5EC078}" dt="2024-01-04T08:23:06.803" v="13310" actId="478"/>
          <ac:picMkLst>
            <pc:docMk/>
            <pc:sldMk cId="3380589325" sldId="359"/>
            <ac:picMk id="46" creationId="{CEAF198F-C3F5-0B9C-AEA1-D116D5DA4800}"/>
          </ac:picMkLst>
        </pc:picChg>
        <pc:picChg chg="add mod ord">
          <ac:chgData name="design studio moara" userId="bb76c698d5ed7a70" providerId="LiveId" clId="{5D035FE9-61B1-4071-829D-01697E5EC078}" dt="2024-01-04T08:23:16.930" v="13314" actId="962"/>
          <ac:picMkLst>
            <pc:docMk/>
            <pc:sldMk cId="3380589325" sldId="359"/>
            <ac:picMk id="52" creationId="{8998C3D6-CA93-1E3B-4831-B8A5BB4C490D}"/>
          </ac:picMkLst>
        </pc:picChg>
        <pc:picChg chg="add mod">
          <ac:chgData name="design studio moara" userId="bb76c698d5ed7a70" providerId="LiveId" clId="{5D035FE9-61B1-4071-829D-01697E5EC078}" dt="2024-01-04T08:38:23.824" v="13530" actId="1076"/>
          <ac:picMkLst>
            <pc:docMk/>
            <pc:sldMk cId="3380589325" sldId="359"/>
            <ac:picMk id="56" creationId="{895B1B46-1ECD-ABA4-480A-AE2A6CB8BD30}"/>
          </ac:picMkLst>
        </pc:picChg>
      </pc:sldChg>
      <pc:sldChg chg="addSp delSp modSp add del mod">
        <pc:chgData name="design studio moara" userId="bb76c698d5ed7a70" providerId="LiveId" clId="{5D035FE9-61B1-4071-829D-01697E5EC078}" dt="2024-01-04T08:23:00.793" v="13309" actId="47"/>
        <pc:sldMkLst>
          <pc:docMk/>
          <pc:sldMk cId="3182262237" sldId="360"/>
        </pc:sldMkLst>
        <pc:spChg chg="add mod">
          <ac:chgData name="design studio moara" userId="bb76c698d5ed7a70" providerId="LiveId" clId="{5D035FE9-61B1-4071-829D-01697E5EC078}" dt="2024-01-04T07:02:04.924" v="11300"/>
          <ac:spMkLst>
            <pc:docMk/>
            <pc:sldMk cId="3182262237" sldId="360"/>
            <ac:spMk id="2" creationId="{3FE77266-2713-7DFF-7E5C-85BDF25E4883}"/>
          </ac:spMkLst>
        </pc:spChg>
        <pc:spChg chg="del mod topLvl">
          <ac:chgData name="design studio moara" userId="bb76c698d5ed7a70" providerId="LiveId" clId="{5D035FE9-61B1-4071-829D-01697E5EC078}" dt="2024-01-04T07:06:57.739" v="11314" actId="478"/>
          <ac:spMkLst>
            <pc:docMk/>
            <pc:sldMk cId="3182262237" sldId="360"/>
            <ac:spMk id="21" creationId="{6CDD9863-CCDA-5258-AF70-1D23C9A03DD7}"/>
          </ac:spMkLst>
        </pc:spChg>
        <pc:spChg chg="mod topLvl">
          <ac:chgData name="design studio moara" userId="bb76c698d5ed7a70" providerId="LiveId" clId="{5D035FE9-61B1-4071-829D-01697E5EC078}" dt="2024-01-04T07:07:34.675" v="11327" actId="164"/>
          <ac:spMkLst>
            <pc:docMk/>
            <pc:sldMk cId="3182262237" sldId="360"/>
            <ac:spMk id="23" creationId="{583A208F-1D10-83B4-48BF-1B8D0A5D930D}"/>
          </ac:spMkLst>
        </pc:spChg>
        <pc:spChg chg="mod">
          <ac:chgData name="design studio moara" userId="bb76c698d5ed7a70" providerId="LiveId" clId="{5D035FE9-61B1-4071-829D-01697E5EC078}" dt="2024-01-04T07:07:24.177" v="11324" actId="165"/>
          <ac:spMkLst>
            <pc:docMk/>
            <pc:sldMk cId="3182262237" sldId="360"/>
            <ac:spMk id="24" creationId="{8646B4F6-DA20-6634-B2DC-EF199B8755D1}"/>
          </ac:spMkLst>
        </pc:spChg>
        <pc:spChg chg="mod">
          <ac:chgData name="design studio moara" userId="bb76c698d5ed7a70" providerId="LiveId" clId="{5D035FE9-61B1-4071-829D-01697E5EC078}" dt="2024-01-04T07:07:24.177" v="11324" actId="165"/>
          <ac:spMkLst>
            <pc:docMk/>
            <pc:sldMk cId="3182262237" sldId="360"/>
            <ac:spMk id="25" creationId="{26C41E70-8381-68B5-DB03-CDCAA2F145E5}"/>
          </ac:spMkLst>
        </pc:spChg>
        <pc:spChg chg="mod">
          <ac:chgData name="design studio moara" userId="bb76c698d5ed7a70" providerId="LiveId" clId="{5D035FE9-61B1-4071-829D-01697E5EC078}" dt="2024-01-04T07:06:51.127" v="11312"/>
          <ac:spMkLst>
            <pc:docMk/>
            <pc:sldMk cId="3182262237" sldId="360"/>
            <ac:spMk id="28" creationId="{8B3BB4C7-517A-44B9-7737-CD5497644563}"/>
          </ac:spMkLst>
        </pc:spChg>
        <pc:spChg chg="mod">
          <ac:chgData name="design studio moara" userId="bb76c698d5ed7a70" providerId="LiveId" clId="{5D035FE9-61B1-4071-829D-01697E5EC078}" dt="2024-01-04T07:06:51.127" v="11312"/>
          <ac:spMkLst>
            <pc:docMk/>
            <pc:sldMk cId="3182262237" sldId="360"/>
            <ac:spMk id="32" creationId="{D63C51CC-1E87-5BAC-293C-FD34C3917D69}"/>
          </ac:spMkLst>
        </pc:spChg>
        <pc:spChg chg="mod">
          <ac:chgData name="design studio moara" userId="bb76c698d5ed7a70" providerId="LiveId" clId="{5D035FE9-61B1-4071-829D-01697E5EC078}" dt="2024-01-04T07:06:51.127" v="11312"/>
          <ac:spMkLst>
            <pc:docMk/>
            <pc:sldMk cId="3182262237" sldId="360"/>
            <ac:spMk id="33" creationId="{4F6C6B7D-841C-B2C8-7C12-AFCD92E05691}"/>
          </ac:spMkLst>
        </pc:spChg>
        <pc:spChg chg="mod">
          <ac:chgData name="design studio moara" userId="bb76c698d5ed7a70" providerId="LiveId" clId="{5D035FE9-61B1-4071-829D-01697E5EC078}" dt="2024-01-04T07:06:51.127" v="11312"/>
          <ac:spMkLst>
            <pc:docMk/>
            <pc:sldMk cId="3182262237" sldId="360"/>
            <ac:spMk id="39" creationId="{ACFE3C84-45D8-F85B-781A-65A30B4B999D}"/>
          </ac:spMkLst>
        </pc:spChg>
        <pc:spChg chg="mod">
          <ac:chgData name="design studio moara" userId="bb76c698d5ed7a70" providerId="LiveId" clId="{5D035FE9-61B1-4071-829D-01697E5EC078}" dt="2024-01-04T07:07:44.537" v="11331"/>
          <ac:spMkLst>
            <pc:docMk/>
            <pc:sldMk cId="3182262237" sldId="360"/>
            <ac:spMk id="47" creationId="{6CEE1A0B-CF7A-1543-44FF-B7D6A45B6037}"/>
          </ac:spMkLst>
        </pc:spChg>
        <pc:spChg chg="mod">
          <ac:chgData name="design studio moara" userId="bb76c698d5ed7a70" providerId="LiveId" clId="{5D035FE9-61B1-4071-829D-01697E5EC078}" dt="2024-01-04T07:07:44.537" v="11331"/>
          <ac:spMkLst>
            <pc:docMk/>
            <pc:sldMk cId="3182262237" sldId="360"/>
            <ac:spMk id="48" creationId="{CA04F0F7-6CE5-4AF1-67D4-5BF05FE2660B}"/>
          </ac:spMkLst>
        </pc:spChg>
        <pc:spChg chg="mod">
          <ac:chgData name="design studio moara" userId="bb76c698d5ed7a70" providerId="LiveId" clId="{5D035FE9-61B1-4071-829D-01697E5EC078}" dt="2024-01-04T07:07:58.872" v="11335" actId="14100"/>
          <ac:spMkLst>
            <pc:docMk/>
            <pc:sldMk cId="3182262237" sldId="360"/>
            <ac:spMk id="49" creationId="{60BC7217-C977-B4B6-8EFE-7C3E248B1BAF}"/>
          </ac:spMkLst>
        </pc:spChg>
        <pc:spChg chg="mod">
          <ac:chgData name="design studio moara" userId="bb76c698d5ed7a70" providerId="LiveId" clId="{5D035FE9-61B1-4071-829D-01697E5EC078}" dt="2024-01-04T07:07:49.432" v="11333"/>
          <ac:spMkLst>
            <pc:docMk/>
            <pc:sldMk cId="3182262237" sldId="360"/>
            <ac:spMk id="52" creationId="{FD283933-319F-14DA-881A-0084D2D41BD9}"/>
          </ac:spMkLst>
        </pc:spChg>
        <pc:spChg chg="mod">
          <ac:chgData name="design studio moara" userId="bb76c698d5ed7a70" providerId="LiveId" clId="{5D035FE9-61B1-4071-829D-01697E5EC078}" dt="2024-01-04T07:07:49.432" v="11333"/>
          <ac:spMkLst>
            <pc:docMk/>
            <pc:sldMk cId="3182262237" sldId="360"/>
            <ac:spMk id="53" creationId="{7E64C993-F0CA-A4D0-9E33-C1232B62C85F}"/>
          </ac:spMkLst>
        </pc:spChg>
        <pc:spChg chg="mod">
          <ac:chgData name="design studio moara" userId="bb76c698d5ed7a70" providerId="LiveId" clId="{5D035FE9-61B1-4071-829D-01697E5EC078}" dt="2024-01-04T07:08:02.197" v="11336" actId="14100"/>
          <ac:spMkLst>
            <pc:docMk/>
            <pc:sldMk cId="3182262237" sldId="360"/>
            <ac:spMk id="55" creationId="{DDA01349-6D40-3486-CE85-012D24A77EF9}"/>
          </ac:spMkLst>
        </pc:spChg>
        <pc:grpChg chg="add del mod">
          <ac:chgData name="design studio moara" userId="bb76c698d5ed7a70" providerId="LiveId" clId="{5D035FE9-61B1-4071-829D-01697E5EC078}" dt="2024-01-04T07:06:57.739" v="11314" actId="478"/>
          <ac:grpSpMkLst>
            <pc:docMk/>
            <pc:sldMk cId="3182262237" sldId="360"/>
            <ac:grpSpMk id="3" creationId="{02652F5D-FDF2-6F90-F344-80F8FC227EDB}"/>
          </ac:grpSpMkLst>
        </pc:grpChg>
        <pc:grpChg chg="del mod topLvl">
          <ac:chgData name="design studio moara" userId="bb76c698d5ed7a70" providerId="LiveId" clId="{5D035FE9-61B1-4071-829D-01697E5EC078}" dt="2024-01-04T07:07:24.177" v="11324" actId="165"/>
          <ac:grpSpMkLst>
            <pc:docMk/>
            <pc:sldMk cId="3182262237" sldId="360"/>
            <ac:grpSpMk id="4" creationId="{6113834A-E55A-CAED-FCCB-8F512574309E}"/>
          </ac:grpSpMkLst>
        </pc:grpChg>
        <pc:grpChg chg="mod topLvl">
          <ac:chgData name="design studio moara" userId="bb76c698d5ed7a70" providerId="LiveId" clId="{5D035FE9-61B1-4071-829D-01697E5EC078}" dt="2024-01-04T07:07:34.675" v="11327" actId="164"/>
          <ac:grpSpMkLst>
            <pc:docMk/>
            <pc:sldMk cId="3182262237" sldId="360"/>
            <ac:grpSpMk id="22" creationId="{486075FC-E08C-71CC-32B3-770A6EB7DFDB}"/>
          </ac:grpSpMkLst>
        </pc:grpChg>
        <pc:grpChg chg="add del mod">
          <ac:chgData name="design studio moara" userId="bb76c698d5ed7a70" providerId="LiveId" clId="{5D035FE9-61B1-4071-829D-01697E5EC078}" dt="2024-01-04T07:06:53.626" v="11313" actId="478"/>
          <ac:grpSpMkLst>
            <pc:docMk/>
            <pc:sldMk cId="3182262237" sldId="360"/>
            <ac:grpSpMk id="26" creationId="{AEE39121-173C-2A38-3DC4-BCEC5228899C}"/>
          </ac:grpSpMkLst>
        </pc:grpChg>
        <pc:grpChg chg="mod">
          <ac:chgData name="design studio moara" userId="bb76c698d5ed7a70" providerId="LiveId" clId="{5D035FE9-61B1-4071-829D-01697E5EC078}" dt="2024-01-04T07:06:51.127" v="11312"/>
          <ac:grpSpMkLst>
            <pc:docMk/>
            <pc:sldMk cId="3182262237" sldId="360"/>
            <ac:grpSpMk id="27" creationId="{05BB2BA0-08C1-D3E3-0E2E-2527B7BA9FD9}"/>
          </ac:grpSpMkLst>
        </pc:grpChg>
        <pc:grpChg chg="mod">
          <ac:chgData name="design studio moara" userId="bb76c698d5ed7a70" providerId="LiveId" clId="{5D035FE9-61B1-4071-829D-01697E5EC078}" dt="2024-01-04T07:06:51.127" v="11312"/>
          <ac:grpSpMkLst>
            <pc:docMk/>
            <pc:sldMk cId="3182262237" sldId="360"/>
            <ac:grpSpMk id="29" creationId="{9668002C-F66D-2D13-9211-97783E7AA679}"/>
          </ac:grpSpMkLst>
        </pc:grpChg>
        <pc:grpChg chg="add mod">
          <ac:chgData name="design studio moara" userId="bb76c698d5ed7a70" providerId="LiveId" clId="{5D035FE9-61B1-4071-829D-01697E5EC078}" dt="2024-01-04T07:07:54.274" v="11334" actId="555"/>
          <ac:grpSpMkLst>
            <pc:docMk/>
            <pc:sldMk cId="3182262237" sldId="360"/>
            <ac:grpSpMk id="40" creationId="{A95076A6-E6B0-747F-8B58-CD198C63E5B6}"/>
          </ac:grpSpMkLst>
        </pc:grpChg>
        <pc:grpChg chg="add mod">
          <ac:chgData name="design studio moara" userId="bb76c698d5ed7a70" providerId="LiveId" clId="{5D035FE9-61B1-4071-829D-01697E5EC078}" dt="2024-01-04T07:07:54.274" v="11334" actId="555"/>
          <ac:grpSpMkLst>
            <pc:docMk/>
            <pc:sldMk cId="3182262237" sldId="360"/>
            <ac:grpSpMk id="42" creationId="{188AD8CF-73CA-DC9D-9C68-965867DFA6EF}"/>
          </ac:grpSpMkLst>
        </pc:grpChg>
        <pc:grpChg chg="mod">
          <ac:chgData name="design studio moara" userId="bb76c698d5ed7a70" providerId="LiveId" clId="{5D035FE9-61B1-4071-829D-01697E5EC078}" dt="2024-01-04T07:07:44.537" v="11331"/>
          <ac:grpSpMkLst>
            <pc:docMk/>
            <pc:sldMk cId="3182262237" sldId="360"/>
            <ac:grpSpMk id="45" creationId="{9A31D81B-2890-2D44-A355-1C13182E51AF}"/>
          </ac:grpSpMkLst>
        </pc:grpChg>
        <pc:grpChg chg="add mod">
          <ac:chgData name="design studio moara" userId="bb76c698d5ed7a70" providerId="LiveId" clId="{5D035FE9-61B1-4071-829D-01697E5EC078}" dt="2024-01-04T07:07:54.274" v="11334" actId="555"/>
          <ac:grpSpMkLst>
            <pc:docMk/>
            <pc:sldMk cId="3182262237" sldId="360"/>
            <ac:grpSpMk id="50" creationId="{DF48BE41-A2A8-4EF6-B429-BDECF5ED85E1}"/>
          </ac:grpSpMkLst>
        </pc:grpChg>
        <pc:grpChg chg="mod">
          <ac:chgData name="design studio moara" userId="bb76c698d5ed7a70" providerId="LiveId" clId="{5D035FE9-61B1-4071-829D-01697E5EC078}" dt="2024-01-04T07:07:49.432" v="11333"/>
          <ac:grpSpMkLst>
            <pc:docMk/>
            <pc:sldMk cId="3182262237" sldId="360"/>
            <ac:grpSpMk id="51" creationId="{8380B5BE-3007-A432-F824-C03625C703AE}"/>
          </ac:grpSpMkLst>
        </pc:grpChg>
        <pc:graphicFrameChg chg="del">
          <ac:chgData name="design studio moara" userId="bb76c698d5ed7a70" providerId="LiveId" clId="{5D035FE9-61B1-4071-829D-01697E5EC078}" dt="2024-01-04T07:07:18.953" v="11322" actId="478"/>
          <ac:graphicFrameMkLst>
            <pc:docMk/>
            <pc:sldMk cId="3182262237" sldId="360"/>
            <ac:graphicFrameMk id="43" creationId="{65D13C0E-972C-1BE6-8C90-FA89AE61C559}"/>
          </ac:graphicFrameMkLst>
        </pc:graphicFrameChg>
        <pc:graphicFrameChg chg="del">
          <ac:chgData name="design studio moara" userId="bb76c698d5ed7a70" providerId="LiveId" clId="{5D035FE9-61B1-4071-829D-01697E5EC078}" dt="2024-01-04T07:07:18.953" v="11322" actId="478"/>
          <ac:graphicFrameMkLst>
            <pc:docMk/>
            <pc:sldMk cId="3182262237" sldId="360"/>
            <ac:graphicFrameMk id="63" creationId="{65C63199-D8B8-6A4B-04D8-32289F1827FC}"/>
          </ac:graphicFrameMkLst>
        </pc:graphicFrameChg>
        <pc:graphicFrameChg chg="del">
          <ac:chgData name="design studio moara" userId="bb76c698d5ed7a70" providerId="LiveId" clId="{5D035FE9-61B1-4071-829D-01697E5EC078}" dt="2024-01-04T07:07:18.953" v="11322" actId="478"/>
          <ac:graphicFrameMkLst>
            <pc:docMk/>
            <pc:sldMk cId="3182262237" sldId="360"/>
            <ac:graphicFrameMk id="66" creationId="{6B1F6A75-264F-5F81-6CAB-9C1901DD6542}"/>
          </ac:graphicFrameMkLst>
        </pc:graphicFrameChg>
      </pc:sldChg>
      <pc:sldChg chg="modSp add del mod ord">
        <pc:chgData name="design studio moara" userId="bb76c698d5ed7a70" providerId="LiveId" clId="{5D035FE9-61B1-4071-829D-01697E5EC078}" dt="2024-01-04T08:29:15.704" v="13383" actId="47"/>
        <pc:sldMkLst>
          <pc:docMk/>
          <pc:sldMk cId="980051810" sldId="361"/>
        </pc:sldMkLst>
        <pc:spChg chg="mod">
          <ac:chgData name="design studio moara" userId="bb76c698d5ed7a70" providerId="LiveId" clId="{5D035FE9-61B1-4071-829D-01697E5EC078}" dt="2024-01-04T08:12:05.904" v="13075" actId="1076"/>
          <ac:spMkLst>
            <pc:docMk/>
            <pc:sldMk cId="980051810" sldId="361"/>
            <ac:spMk id="76" creationId="{C0E6157E-8EDC-C18E-C239-EEDAA230BC6D}"/>
          </ac:spMkLst>
        </pc:spChg>
      </pc:sldChg>
      <pc:sldChg chg="addSp delSp modSp add mod ord setBg">
        <pc:chgData name="design studio moara" userId="bb76c698d5ed7a70" providerId="LiveId" clId="{5D035FE9-61B1-4071-829D-01697E5EC078}" dt="2024-01-05T01:20:50.296" v="13586" actId="113"/>
        <pc:sldMkLst>
          <pc:docMk/>
          <pc:sldMk cId="3314763654" sldId="362"/>
        </pc:sldMkLst>
        <pc:spChg chg="add del mod">
          <ac:chgData name="design studio moara" userId="bb76c698d5ed7a70" providerId="LiveId" clId="{5D035FE9-61B1-4071-829D-01697E5EC078}" dt="2024-01-04T07:38:09.689" v="12253"/>
          <ac:spMkLst>
            <pc:docMk/>
            <pc:sldMk cId="3314763654" sldId="362"/>
            <ac:spMk id="2" creationId="{7ADB1C42-448B-5630-F139-762B130BAE03}"/>
          </ac:spMkLst>
        </pc:spChg>
        <pc:spChg chg="add del mod">
          <ac:chgData name="design studio moara" userId="bb76c698d5ed7a70" providerId="LiveId" clId="{5D035FE9-61B1-4071-829D-01697E5EC078}" dt="2024-01-04T07:38:09.686" v="12251" actId="478"/>
          <ac:spMkLst>
            <pc:docMk/>
            <pc:sldMk cId="3314763654" sldId="362"/>
            <ac:spMk id="3" creationId="{3AB169B5-A329-C853-7E92-785DB1B7879F}"/>
          </ac:spMkLst>
        </pc:spChg>
        <pc:spChg chg="add del mod">
          <ac:chgData name="design studio moara" userId="bb76c698d5ed7a70" providerId="LiveId" clId="{5D035FE9-61B1-4071-829D-01697E5EC078}" dt="2024-01-04T08:15:09.302" v="13212"/>
          <ac:spMkLst>
            <pc:docMk/>
            <pc:sldMk cId="3314763654" sldId="362"/>
            <ac:spMk id="4" creationId="{323E9E5D-B3EA-7BB2-9D2A-2A12223ADF53}"/>
          </ac:spMkLst>
        </pc:spChg>
        <pc:spChg chg="add del mod">
          <ac:chgData name="design studio moara" userId="bb76c698d5ed7a70" providerId="LiveId" clId="{5D035FE9-61B1-4071-829D-01697E5EC078}" dt="2024-01-04T08:15:09.302" v="13212"/>
          <ac:spMkLst>
            <pc:docMk/>
            <pc:sldMk cId="3314763654" sldId="362"/>
            <ac:spMk id="21" creationId="{AAC829F6-F870-4A2D-99BD-59A41B5A2BC9}"/>
          </ac:spMkLst>
        </pc:spChg>
        <pc:spChg chg="add del mod">
          <ac:chgData name="design studio moara" userId="bb76c698d5ed7a70" providerId="LiveId" clId="{5D035FE9-61B1-4071-829D-01697E5EC078}" dt="2024-01-04T08:15:09.302" v="13212"/>
          <ac:spMkLst>
            <pc:docMk/>
            <pc:sldMk cId="3314763654" sldId="362"/>
            <ac:spMk id="22" creationId="{9A81CC92-4E74-24F6-105A-B6BBB321E645}"/>
          </ac:spMkLst>
        </pc:spChg>
        <pc:spChg chg="add del mod">
          <ac:chgData name="design studio moara" userId="bb76c698d5ed7a70" providerId="LiveId" clId="{5D035FE9-61B1-4071-829D-01697E5EC078}" dt="2024-01-04T08:15:09.302" v="13212"/>
          <ac:spMkLst>
            <pc:docMk/>
            <pc:sldMk cId="3314763654" sldId="362"/>
            <ac:spMk id="23" creationId="{7BE77DC3-5C59-51C6-79C7-D15A31118577}"/>
          </ac:spMkLst>
        </pc:spChg>
        <pc:spChg chg="add del mod">
          <ac:chgData name="design studio moara" userId="bb76c698d5ed7a70" providerId="LiveId" clId="{5D035FE9-61B1-4071-829D-01697E5EC078}" dt="2024-01-04T08:15:09.302" v="13212"/>
          <ac:spMkLst>
            <pc:docMk/>
            <pc:sldMk cId="3314763654" sldId="362"/>
            <ac:spMk id="24" creationId="{18845D30-BBE7-309E-22DA-A7DC35F6175E}"/>
          </ac:spMkLst>
        </pc:spChg>
        <pc:spChg chg="add del mod">
          <ac:chgData name="design studio moara" userId="bb76c698d5ed7a70" providerId="LiveId" clId="{5D035FE9-61B1-4071-829D-01697E5EC078}" dt="2024-01-04T08:15:09.302" v="13212"/>
          <ac:spMkLst>
            <pc:docMk/>
            <pc:sldMk cId="3314763654" sldId="362"/>
            <ac:spMk id="25" creationId="{6EA39E49-4A0E-256D-766C-52F0F2D60074}"/>
          </ac:spMkLst>
        </pc:spChg>
        <pc:spChg chg="add mod">
          <ac:chgData name="design studio moara" userId="bb76c698d5ed7a70" providerId="LiveId" clId="{5D035FE9-61B1-4071-829D-01697E5EC078}" dt="2024-01-04T08:15:11.448" v="13214"/>
          <ac:spMkLst>
            <pc:docMk/>
            <pc:sldMk cId="3314763654" sldId="362"/>
            <ac:spMk id="26" creationId="{07198D00-8CB5-8ECC-F5C3-8B80ACD977E7}"/>
          </ac:spMkLst>
        </pc:spChg>
        <pc:spChg chg="add mod">
          <ac:chgData name="design studio moara" userId="bb76c698d5ed7a70" providerId="LiveId" clId="{5D035FE9-61B1-4071-829D-01697E5EC078}" dt="2024-01-04T08:15:11.448" v="13214"/>
          <ac:spMkLst>
            <pc:docMk/>
            <pc:sldMk cId="3314763654" sldId="362"/>
            <ac:spMk id="27" creationId="{6C3F17EC-1B4D-45BE-B4E7-78F44570E604}"/>
          </ac:spMkLst>
        </pc:spChg>
        <pc:spChg chg="add mod">
          <ac:chgData name="design studio moara" userId="bb76c698d5ed7a70" providerId="LiveId" clId="{5D035FE9-61B1-4071-829D-01697E5EC078}" dt="2024-01-04T08:15:11.448" v="13214"/>
          <ac:spMkLst>
            <pc:docMk/>
            <pc:sldMk cId="3314763654" sldId="362"/>
            <ac:spMk id="28" creationId="{5D40CEEA-4543-602F-9023-519A157F1795}"/>
          </ac:spMkLst>
        </pc:spChg>
        <pc:spChg chg="add mod">
          <ac:chgData name="design studio moara" userId="bb76c698d5ed7a70" providerId="LiveId" clId="{5D035FE9-61B1-4071-829D-01697E5EC078}" dt="2024-01-04T08:15:11.448" v="13214"/>
          <ac:spMkLst>
            <pc:docMk/>
            <pc:sldMk cId="3314763654" sldId="362"/>
            <ac:spMk id="29" creationId="{EBE62669-6EF6-30C0-DEAD-B92A06BE6103}"/>
          </ac:spMkLst>
        </pc:spChg>
        <pc:spChg chg="add mod">
          <ac:chgData name="design studio moara" userId="bb76c698d5ed7a70" providerId="LiveId" clId="{5D035FE9-61B1-4071-829D-01697E5EC078}" dt="2024-01-04T08:15:11.448" v="13214"/>
          <ac:spMkLst>
            <pc:docMk/>
            <pc:sldMk cId="3314763654" sldId="362"/>
            <ac:spMk id="32" creationId="{1467E638-5268-744E-AC1D-32765915497E}"/>
          </ac:spMkLst>
        </pc:spChg>
        <pc:spChg chg="add mod">
          <ac:chgData name="design studio moara" userId="bb76c698d5ed7a70" providerId="LiveId" clId="{5D035FE9-61B1-4071-829D-01697E5EC078}" dt="2024-01-04T08:15:11.448" v="13214"/>
          <ac:spMkLst>
            <pc:docMk/>
            <pc:sldMk cId="3314763654" sldId="362"/>
            <ac:spMk id="33" creationId="{6A46E7A2-638A-AF0F-DAFB-04522071F4F0}"/>
          </ac:spMkLst>
        </pc:spChg>
        <pc:spChg chg="del">
          <ac:chgData name="design studio moara" userId="bb76c698d5ed7a70" providerId="LiveId" clId="{5D035FE9-61B1-4071-829D-01697E5EC078}" dt="2024-01-04T08:15:11.137" v="13213" actId="478"/>
          <ac:spMkLst>
            <pc:docMk/>
            <pc:sldMk cId="3314763654" sldId="362"/>
            <ac:spMk id="44" creationId="{C71EF2B9-92A5-034B-0C0A-3A32A53D8E61}"/>
          </ac:spMkLst>
        </pc:spChg>
        <pc:spChg chg="del">
          <ac:chgData name="design studio moara" userId="bb76c698d5ed7a70" providerId="LiveId" clId="{5D035FE9-61B1-4071-829D-01697E5EC078}" dt="2024-01-04T08:15:06.852" v="13210" actId="478"/>
          <ac:spMkLst>
            <pc:docMk/>
            <pc:sldMk cId="3314763654" sldId="362"/>
            <ac:spMk id="59" creationId="{F259E5DE-140A-1E32-D0E0-9C15552BC218}"/>
          </ac:spMkLst>
        </pc:spChg>
        <pc:spChg chg="del">
          <ac:chgData name="design studio moara" userId="bb76c698d5ed7a70" providerId="LiveId" clId="{5D035FE9-61B1-4071-829D-01697E5EC078}" dt="2024-01-04T08:15:11.137" v="13213" actId="478"/>
          <ac:spMkLst>
            <pc:docMk/>
            <pc:sldMk cId="3314763654" sldId="362"/>
            <ac:spMk id="64" creationId="{47EC5B0F-6A09-CEC9-D122-B970DC224FAD}"/>
          </ac:spMkLst>
        </pc:spChg>
        <pc:spChg chg="del">
          <ac:chgData name="design studio moara" userId="bb76c698d5ed7a70" providerId="LiveId" clId="{5D035FE9-61B1-4071-829D-01697E5EC078}" dt="2024-01-04T08:15:11.137" v="13213" actId="478"/>
          <ac:spMkLst>
            <pc:docMk/>
            <pc:sldMk cId="3314763654" sldId="362"/>
            <ac:spMk id="67" creationId="{1644E4F6-8DC9-D663-F3FE-EDAFCBE9D8C6}"/>
          </ac:spMkLst>
        </pc:spChg>
        <pc:spChg chg="del">
          <ac:chgData name="design studio moara" userId="bb76c698d5ed7a70" providerId="LiveId" clId="{5D035FE9-61B1-4071-829D-01697E5EC078}" dt="2024-01-04T08:15:06.852" v="13210" actId="478"/>
          <ac:spMkLst>
            <pc:docMk/>
            <pc:sldMk cId="3314763654" sldId="362"/>
            <ac:spMk id="68" creationId="{09D72DF8-414B-36CE-5C25-56B69181ED5B}"/>
          </ac:spMkLst>
        </pc:spChg>
        <pc:spChg chg="mod">
          <ac:chgData name="design studio moara" userId="bb76c698d5ed7a70" providerId="LiveId" clId="{5D035FE9-61B1-4071-829D-01697E5EC078}" dt="2024-01-04T08:15:50.510" v="13223" actId="207"/>
          <ac:spMkLst>
            <pc:docMk/>
            <pc:sldMk cId="3314763654" sldId="362"/>
            <ac:spMk id="81" creationId="{1B331147-CA71-A2E1-D09C-DC0EA4B1B9F9}"/>
          </ac:spMkLst>
        </pc:spChg>
        <pc:spChg chg="mod">
          <ac:chgData name="design studio moara" userId="bb76c698d5ed7a70" providerId="LiveId" clId="{5D035FE9-61B1-4071-829D-01697E5EC078}" dt="2024-01-05T01:20:50.296" v="13586" actId="113"/>
          <ac:spMkLst>
            <pc:docMk/>
            <pc:sldMk cId="3314763654" sldId="362"/>
            <ac:spMk id="86" creationId="{1213200A-C4FD-98EF-3725-27DB7A04FA83}"/>
          </ac:spMkLst>
        </pc:spChg>
        <pc:picChg chg="del">
          <ac:chgData name="design studio moara" userId="bb76c698d5ed7a70" providerId="LiveId" clId="{5D035FE9-61B1-4071-829D-01697E5EC078}" dt="2024-01-04T08:15:06.852" v="13210" actId="478"/>
          <ac:picMkLst>
            <pc:docMk/>
            <pc:sldMk cId="3314763654" sldId="362"/>
            <ac:picMk id="60" creationId="{D65E39C5-755C-36F9-4DC1-A37B07CC31B9}"/>
          </ac:picMkLst>
        </pc:picChg>
        <pc:picChg chg="del">
          <ac:chgData name="design studio moara" userId="bb76c698d5ed7a70" providerId="LiveId" clId="{5D035FE9-61B1-4071-829D-01697E5EC078}" dt="2024-01-04T08:15:06.852" v="13210" actId="478"/>
          <ac:picMkLst>
            <pc:docMk/>
            <pc:sldMk cId="3314763654" sldId="362"/>
            <ac:picMk id="69" creationId="{6CFF740B-36D8-BB0E-87AE-1D0FE0B690AA}"/>
          </ac:picMkLst>
        </pc:picChg>
      </pc:sldChg>
      <pc:sldChg chg="addSp delSp modSp add mod ord replId setBg">
        <pc:chgData name="design studio moara" userId="bb76c698d5ed7a70" providerId="LiveId" clId="{5D035FE9-61B1-4071-829D-01697E5EC078}" dt="2024-01-05T01:20:53.146" v="13587" actId="113"/>
        <pc:sldMkLst>
          <pc:docMk/>
          <pc:sldMk cId="1375375872" sldId="363"/>
        </pc:sldMkLst>
        <pc:spChg chg="add mod">
          <ac:chgData name="design studio moara" userId="bb76c698d5ed7a70" providerId="LiveId" clId="{5D035FE9-61B1-4071-829D-01697E5EC078}" dt="2024-01-05T01:20:53.146" v="13587" actId="113"/>
          <ac:spMkLst>
            <pc:docMk/>
            <pc:sldMk cId="1375375872" sldId="363"/>
            <ac:spMk id="3" creationId="{204CB70E-3348-D63D-8DA7-4FC63C994444}"/>
          </ac:spMkLst>
        </pc:spChg>
        <pc:spChg chg="add mod">
          <ac:chgData name="design studio moara" userId="bb76c698d5ed7a70" providerId="LiveId" clId="{5D035FE9-61B1-4071-829D-01697E5EC078}" dt="2024-01-04T07:38:16.883" v="12255"/>
          <ac:spMkLst>
            <pc:docMk/>
            <pc:sldMk cId="1375375872" sldId="363"/>
            <ac:spMk id="4" creationId="{67EEBA4C-C99A-F1D0-9EB4-70B2B31D9E33}"/>
          </ac:spMkLst>
        </pc:spChg>
        <pc:spChg chg="add mod">
          <ac:chgData name="design studio moara" userId="bb76c698d5ed7a70" providerId="LiveId" clId="{5D035FE9-61B1-4071-829D-01697E5EC078}" dt="2024-01-04T08:14:24.605" v="13196" actId="12788"/>
          <ac:spMkLst>
            <pc:docMk/>
            <pc:sldMk cId="1375375872" sldId="363"/>
            <ac:spMk id="21" creationId="{56E19B92-9E59-7B45-7CCD-0B45967F1AAE}"/>
          </ac:spMkLst>
        </pc:spChg>
        <pc:spChg chg="mod">
          <ac:chgData name="design studio moara" userId="bb76c698d5ed7a70" providerId="LiveId" clId="{5D035FE9-61B1-4071-829D-01697E5EC078}" dt="2024-01-04T08:15:33.723" v="13219" actId="207"/>
          <ac:spMkLst>
            <pc:docMk/>
            <pc:sldMk cId="1375375872" sldId="363"/>
            <ac:spMk id="23" creationId="{583A208F-1D10-83B4-48BF-1B8D0A5D930D}"/>
          </ac:spMkLst>
        </pc:spChg>
        <pc:spChg chg="add mod">
          <ac:chgData name="design studio moara" userId="bb76c698d5ed7a70" providerId="LiveId" clId="{5D035FE9-61B1-4071-829D-01697E5EC078}" dt="2024-01-04T08:14:36.401" v="13201" actId="20577"/>
          <ac:spMkLst>
            <pc:docMk/>
            <pc:sldMk cId="1375375872" sldId="363"/>
            <ac:spMk id="26" creationId="{B77F2F7A-9A84-EE38-4D76-5DDCBD2F4C51}"/>
          </ac:spMkLst>
        </pc:spChg>
        <pc:spChg chg="add mod">
          <ac:chgData name="design studio moara" userId="bb76c698d5ed7a70" providerId="LiveId" clId="{5D035FE9-61B1-4071-829D-01697E5EC078}" dt="2024-01-04T08:14:46.923" v="13206" actId="20577"/>
          <ac:spMkLst>
            <pc:docMk/>
            <pc:sldMk cId="1375375872" sldId="363"/>
            <ac:spMk id="27" creationId="{B4075D09-DE8E-E82F-9217-A9B9EB5CDB98}"/>
          </ac:spMkLst>
        </pc:spChg>
        <pc:spChg chg="mod">
          <ac:chgData name="design studio moara" userId="bb76c698d5ed7a70" providerId="LiveId" clId="{5D035FE9-61B1-4071-829D-01697E5EC078}" dt="2024-01-04T08:14:44.316" v="13204" actId="12788"/>
          <ac:spMkLst>
            <pc:docMk/>
            <pc:sldMk cId="1375375872" sldId="363"/>
            <ac:spMk id="44" creationId="{C71EF2B9-92A5-034B-0C0A-3A32A53D8E61}"/>
          </ac:spMkLst>
        </pc:spChg>
        <pc:spChg chg="mod">
          <ac:chgData name="design studio moara" userId="bb76c698d5ed7a70" providerId="LiveId" clId="{5D035FE9-61B1-4071-829D-01697E5EC078}" dt="2024-01-04T08:15:36.929" v="13220" actId="207"/>
          <ac:spMkLst>
            <pc:docMk/>
            <pc:sldMk cId="1375375872" sldId="363"/>
            <ac:spMk id="47" creationId="{6CEE1A0B-CF7A-1543-44FF-B7D6A45B6037}"/>
          </ac:spMkLst>
        </pc:spChg>
        <pc:spChg chg="mod">
          <ac:chgData name="design studio moara" userId="bb76c698d5ed7a70" providerId="LiveId" clId="{5D035FE9-61B1-4071-829D-01697E5EC078}" dt="2024-01-04T08:15:39.555" v="13221" actId="207"/>
          <ac:spMkLst>
            <pc:docMk/>
            <pc:sldMk cId="1375375872" sldId="363"/>
            <ac:spMk id="52" creationId="{FD283933-319F-14DA-881A-0084D2D41BD9}"/>
          </ac:spMkLst>
        </pc:spChg>
        <pc:spChg chg="del mod">
          <ac:chgData name="design studio moara" userId="bb76c698d5ed7a70" providerId="LiveId" clId="{5D035FE9-61B1-4071-829D-01697E5EC078}" dt="2024-01-04T08:14:57.262" v="13209" actId="478"/>
          <ac:spMkLst>
            <pc:docMk/>
            <pc:sldMk cId="1375375872" sldId="363"/>
            <ac:spMk id="59" creationId="{F259E5DE-140A-1E32-D0E0-9C15552BC218}"/>
          </ac:spMkLst>
        </pc:spChg>
        <pc:spChg chg="mod">
          <ac:chgData name="design studio moara" userId="bb76c698d5ed7a70" providerId="LiveId" clId="{5D035FE9-61B1-4071-829D-01697E5EC078}" dt="2024-01-04T08:14:33.678" v="13199" actId="12788"/>
          <ac:spMkLst>
            <pc:docMk/>
            <pc:sldMk cId="1375375872" sldId="363"/>
            <ac:spMk id="64" creationId="{47EC5B0F-6A09-CEC9-D122-B970DC224FAD}"/>
          </ac:spMkLst>
        </pc:spChg>
        <pc:spChg chg="mod">
          <ac:chgData name="design studio moara" userId="bb76c698d5ed7a70" providerId="LiveId" clId="{5D035FE9-61B1-4071-829D-01697E5EC078}" dt="2024-01-04T08:14:24.605" v="13196" actId="12788"/>
          <ac:spMkLst>
            <pc:docMk/>
            <pc:sldMk cId="1375375872" sldId="363"/>
            <ac:spMk id="67" creationId="{1644E4F6-8DC9-D663-F3FE-EDAFCBE9D8C6}"/>
          </ac:spMkLst>
        </pc:spChg>
        <pc:spChg chg="del mod">
          <ac:chgData name="design studio moara" userId="bb76c698d5ed7a70" providerId="LiveId" clId="{5D035FE9-61B1-4071-829D-01697E5EC078}" dt="2024-01-04T08:13:59.105" v="13147" actId="478"/>
          <ac:spMkLst>
            <pc:docMk/>
            <pc:sldMk cId="1375375872" sldId="363"/>
            <ac:spMk id="68" creationId="{09D72DF8-414B-36CE-5C25-56B69181ED5B}"/>
          </ac:spMkLst>
        </pc:spChg>
        <pc:spChg chg="mod">
          <ac:chgData name="design studio moara" userId="bb76c698d5ed7a70" providerId="LiveId" clId="{5D035FE9-61B1-4071-829D-01697E5EC078}" dt="2024-01-04T08:15:46.343" v="13222" actId="207"/>
          <ac:spMkLst>
            <pc:docMk/>
            <pc:sldMk cId="1375375872" sldId="363"/>
            <ac:spMk id="81" creationId="{1B331147-CA71-A2E1-D09C-DC0EA4B1B9F9}"/>
          </ac:spMkLst>
        </pc:spChg>
        <pc:spChg chg="del">
          <ac:chgData name="design studio moara" userId="bb76c698d5ed7a70" providerId="LiveId" clId="{5D035FE9-61B1-4071-829D-01697E5EC078}" dt="2024-01-04T07:38:16.579" v="12254" actId="478"/>
          <ac:spMkLst>
            <pc:docMk/>
            <pc:sldMk cId="1375375872" sldId="363"/>
            <ac:spMk id="86" creationId="{1213200A-C4FD-98EF-3725-27DB7A04FA83}"/>
          </ac:spMkLst>
        </pc:spChg>
        <pc:spChg chg="del">
          <ac:chgData name="design studio moara" userId="bb76c698d5ed7a70" providerId="LiveId" clId="{5D035FE9-61B1-4071-829D-01697E5EC078}" dt="2024-01-04T07:38:16.579" v="12254" actId="478"/>
          <ac:spMkLst>
            <pc:docMk/>
            <pc:sldMk cId="1375375872" sldId="363"/>
            <ac:spMk id="87" creationId="{5A5113B7-ECBD-08E2-92A9-22EC503E9E50}"/>
          </ac:spMkLst>
        </pc:spChg>
        <pc:picChg chg="del mod">
          <ac:chgData name="design studio moara" userId="bb76c698d5ed7a70" providerId="LiveId" clId="{5D035FE9-61B1-4071-829D-01697E5EC078}" dt="2024-01-04T08:14:57.262" v="13209" actId="478"/>
          <ac:picMkLst>
            <pc:docMk/>
            <pc:sldMk cId="1375375872" sldId="363"/>
            <ac:picMk id="60" creationId="{D65E39C5-755C-36F9-4DC1-A37B07CC31B9}"/>
          </ac:picMkLst>
        </pc:picChg>
        <pc:picChg chg="del">
          <ac:chgData name="design studio moara" userId="bb76c698d5ed7a70" providerId="LiveId" clId="{5D035FE9-61B1-4071-829D-01697E5EC078}" dt="2024-01-04T08:13:59.105" v="13147" actId="478"/>
          <ac:picMkLst>
            <pc:docMk/>
            <pc:sldMk cId="1375375872" sldId="363"/>
            <ac:picMk id="69" creationId="{6CFF740B-36D8-BB0E-87AE-1D0FE0B690AA}"/>
          </ac:picMkLst>
        </pc:picChg>
      </pc:sldChg>
      <pc:sldChg chg="add del">
        <pc:chgData name="design studio moara" userId="bb76c698d5ed7a70" providerId="LiveId" clId="{5D035FE9-61B1-4071-829D-01697E5EC078}" dt="2024-01-04T07:47:08.867" v="12577" actId="47"/>
        <pc:sldMkLst>
          <pc:docMk/>
          <pc:sldMk cId="1004412277" sldId="364"/>
        </pc:sldMkLst>
      </pc:sldChg>
      <pc:sldChg chg="addSp delSp modSp add del mod">
        <pc:chgData name="design studio moara" userId="bb76c698d5ed7a70" providerId="LiveId" clId="{5D035FE9-61B1-4071-829D-01697E5EC078}" dt="2024-01-04T08:02:40.477" v="12887" actId="47"/>
        <pc:sldMkLst>
          <pc:docMk/>
          <pc:sldMk cId="3632806363" sldId="365"/>
        </pc:sldMkLst>
        <pc:spChg chg="del mod">
          <ac:chgData name="design studio moara" userId="bb76c698d5ed7a70" providerId="LiveId" clId="{5D035FE9-61B1-4071-829D-01697E5EC078}" dt="2024-01-04T07:55:23.459" v="12746" actId="478"/>
          <ac:spMkLst>
            <pc:docMk/>
            <pc:sldMk cId="3632806363" sldId="365"/>
            <ac:spMk id="2" creationId="{4D8C9919-9E38-A702-804D-41AE70728BB8}"/>
          </ac:spMkLst>
        </pc:spChg>
        <pc:spChg chg="del">
          <ac:chgData name="design studio moara" userId="bb76c698d5ed7a70" providerId="LiveId" clId="{5D035FE9-61B1-4071-829D-01697E5EC078}" dt="2024-01-04T07:55:23.459" v="12746" actId="478"/>
          <ac:spMkLst>
            <pc:docMk/>
            <pc:sldMk cId="3632806363" sldId="365"/>
            <ac:spMk id="3" creationId="{B6A711BE-12EC-10E6-AA18-0AF0C9010AB5}"/>
          </ac:spMkLst>
        </pc:spChg>
        <pc:spChg chg="del">
          <ac:chgData name="design studio moara" userId="bb76c698d5ed7a70" providerId="LiveId" clId="{5D035FE9-61B1-4071-829D-01697E5EC078}" dt="2024-01-04T07:55:23.459" v="12746" actId="478"/>
          <ac:spMkLst>
            <pc:docMk/>
            <pc:sldMk cId="3632806363" sldId="365"/>
            <ac:spMk id="4" creationId="{D62762C4-4A8F-7049-D8BD-778A8A352452}"/>
          </ac:spMkLst>
        </pc:spChg>
        <pc:spChg chg="del">
          <ac:chgData name="design studio moara" userId="bb76c698d5ed7a70" providerId="LiveId" clId="{5D035FE9-61B1-4071-829D-01697E5EC078}" dt="2024-01-04T07:55:23.459" v="12746" actId="478"/>
          <ac:spMkLst>
            <pc:docMk/>
            <pc:sldMk cId="3632806363" sldId="365"/>
            <ac:spMk id="5" creationId="{ECFBBB69-ECF7-AA02-EBEC-8C357F1F9204}"/>
          </ac:spMkLst>
        </pc:spChg>
        <pc:spChg chg="del">
          <ac:chgData name="design studio moara" userId="bb76c698d5ed7a70" providerId="LiveId" clId="{5D035FE9-61B1-4071-829D-01697E5EC078}" dt="2024-01-04T07:55:23.459" v="12746" actId="478"/>
          <ac:spMkLst>
            <pc:docMk/>
            <pc:sldMk cId="3632806363" sldId="365"/>
            <ac:spMk id="6" creationId="{66AA802B-FB51-ABD2-E264-DAD0865B5849}"/>
          </ac:spMkLst>
        </pc:spChg>
        <pc:spChg chg="del">
          <ac:chgData name="design studio moara" userId="bb76c698d5ed7a70" providerId="LiveId" clId="{5D035FE9-61B1-4071-829D-01697E5EC078}" dt="2024-01-04T07:55:23.459" v="12746" actId="478"/>
          <ac:spMkLst>
            <pc:docMk/>
            <pc:sldMk cId="3632806363" sldId="365"/>
            <ac:spMk id="7" creationId="{E90772B0-2238-8EEB-3535-04F3BD936B06}"/>
          </ac:spMkLst>
        </pc:spChg>
        <pc:spChg chg="del">
          <ac:chgData name="design studio moara" userId="bb76c698d5ed7a70" providerId="LiveId" clId="{5D035FE9-61B1-4071-829D-01697E5EC078}" dt="2024-01-04T07:55:23.459" v="12746" actId="478"/>
          <ac:spMkLst>
            <pc:docMk/>
            <pc:sldMk cId="3632806363" sldId="365"/>
            <ac:spMk id="8" creationId="{1BD313C6-788C-167B-C179-81909321EB80}"/>
          </ac:spMkLst>
        </pc:spChg>
        <pc:spChg chg="add del mod">
          <ac:chgData name="design studio moara" userId="bb76c698d5ed7a70" providerId="LiveId" clId="{5D035FE9-61B1-4071-829D-01697E5EC078}" dt="2024-01-04T07:55:32.269" v="12749"/>
          <ac:spMkLst>
            <pc:docMk/>
            <pc:sldMk cId="3632806363" sldId="365"/>
            <ac:spMk id="11" creationId="{6CF89A14-CF46-3708-219C-D853674E35C0}"/>
          </ac:spMkLst>
        </pc:spChg>
        <pc:spChg chg="del">
          <ac:chgData name="design studio moara" userId="bb76c698d5ed7a70" providerId="LiveId" clId="{5D035FE9-61B1-4071-829D-01697E5EC078}" dt="2024-01-04T07:55:23.459" v="12746" actId="478"/>
          <ac:spMkLst>
            <pc:docMk/>
            <pc:sldMk cId="3632806363" sldId="365"/>
            <ac:spMk id="12" creationId="{2C76C354-643E-AA9E-6804-18B6C289A183}"/>
          </ac:spMkLst>
        </pc:spChg>
        <pc:spChg chg="add del mod">
          <ac:chgData name="design studio moara" userId="bb76c698d5ed7a70" providerId="LiveId" clId="{5D035FE9-61B1-4071-829D-01697E5EC078}" dt="2024-01-04T07:55:32.269" v="12749"/>
          <ac:spMkLst>
            <pc:docMk/>
            <pc:sldMk cId="3632806363" sldId="365"/>
            <ac:spMk id="14" creationId="{20671E6F-160B-5B4B-331F-656A8D1FEE3B}"/>
          </ac:spMkLst>
        </pc:spChg>
        <pc:spChg chg="add del mod">
          <ac:chgData name="design studio moara" userId="bb76c698d5ed7a70" providerId="LiveId" clId="{5D035FE9-61B1-4071-829D-01697E5EC078}" dt="2024-01-04T07:55:32.269" v="12749"/>
          <ac:spMkLst>
            <pc:docMk/>
            <pc:sldMk cId="3632806363" sldId="365"/>
            <ac:spMk id="15" creationId="{3201D542-B839-304B-F4B7-4EDD431FE6BB}"/>
          </ac:spMkLst>
        </pc:spChg>
        <pc:spChg chg="add del mod">
          <ac:chgData name="design studio moara" userId="bb76c698d5ed7a70" providerId="LiveId" clId="{5D035FE9-61B1-4071-829D-01697E5EC078}" dt="2024-01-04T07:55:32.269" v="12749"/>
          <ac:spMkLst>
            <pc:docMk/>
            <pc:sldMk cId="3632806363" sldId="365"/>
            <ac:spMk id="16" creationId="{B744ED75-D0AC-16B0-9C5C-6A741F8722A0}"/>
          </ac:spMkLst>
        </pc:spChg>
        <pc:spChg chg="add del mod">
          <ac:chgData name="design studio moara" userId="bb76c698d5ed7a70" providerId="LiveId" clId="{5D035FE9-61B1-4071-829D-01697E5EC078}" dt="2024-01-04T07:55:32.269" v="12749"/>
          <ac:spMkLst>
            <pc:docMk/>
            <pc:sldMk cId="3632806363" sldId="365"/>
            <ac:spMk id="17" creationId="{E62B0575-F631-4E3A-FDA2-5A26281EF104}"/>
          </ac:spMkLst>
        </pc:spChg>
        <pc:spChg chg="add del mod">
          <ac:chgData name="design studio moara" userId="bb76c698d5ed7a70" providerId="LiveId" clId="{5D035FE9-61B1-4071-829D-01697E5EC078}" dt="2024-01-04T07:55:32.269" v="12749"/>
          <ac:spMkLst>
            <pc:docMk/>
            <pc:sldMk cId="3632806363" sldId="365"/>
            <ac:spMk id="19" creationId="{49CA62E2-EF99-A228-94AE-8FF0E95C0987}"/>
          </ac:spMkLst>
        </pc:spChg>
        <pc:picChg chg="add del mod">
          <ac:chgData name="design studio moara" userId="bb76c698d5ed7a70" providerId="LiveId" clId="{5D035FE9-61B1-4071-829D-01697E5EC078}" dt="2024-01-04T07:55:32.269" v="12749"/>
          <ac:picMkLst>
            <pc:docMk/>
            <pc:sldMk cId="3632806363" sldId="365"/>
            <ac:picMk id="9" creationId="{B6870DF2-EF42-2972-EFAE-372EF7D7E46B}"/>
          </ac:picMkLst>
        </pc:picChg>
        <pc:picChg chg="add del mod">
          <ac:chgData name="design studio moara" userId="bb76c698d5ed7a70" providerId="LiveId" clId="{5D035FE9-61B1-4071-829D-01697E5EC078}" dt="2024-01-04T07:55:32.269" v="12749"/>
          <ac:picMkLst>
            <pc:docMk/>
            <pc:sldMk cId="3632806363" sldId="365"/>
            <ac:picMk id="10" creationId="{BEFA52F1-721B-8CA6-F779-BDCF1DB3157B}"/>
          </ac:picMkLst>
        </pc:picChg>
        <pc:picChg chg="add del mod">
          <ac:chgData name="design studio moara" userId="bb76c698d5ed7a70" providerId="LiveId" clId="{5D035FE9-61B1-4071-829D-01697E5EC078}" dt="2024-01-04T07:55:32.269" v="12749"/>
          <ac:picMkLst>
            <pc:docMk/>
            <pc:sldMk cId="3632806363" sldId="365"/>
            <ac:picMk id="13" creationId="{09EE3B94-21E3-841E-6FB9-6810CEF57418}"/>
          </ac:picMkLst>
        </pc:picChg>
        <pc:picChg chg="add del mod">
          <ac:chgData name="design studio moara" userId="bb76c698d5ed7a70" providerId="LiveId" clId="{5D035FE9-61B1-4071-829D-01697E5EC078}" dt="2024-01-04T07:55:32.269" v="12749"/>
          <ac:picMkLst>
            <pc:docMk/>
            <pc:sldMk cId="3632806363" sldId="365"/>
            <ac:picMk id="18" creationId="{ECFB6C8A-8519-7B54-0EDB-E89B5035103B}"/>
          </ac:picMkLst>
        </pc:picChg>
      </pc:sldChg>
      <pc:sldChg chg="addSp delSp modSp add mod">
        <pc:chgData name="design studio moara" userId="bb76c698d5ed7a70" providerId="LiveId" clId="{5D035FE9-61B1-4071-829D-01697E5EC078}" dt="2024-01-05T01:21:01.546" v="13589" actId="113"/>
        <pc:sldMkLst>
          <pc:docMk/>
          <pc:sldMk cId="3466067392" sldId="366"/>
        </pc:sldMkLst>
        <pc:spChg chg="add mod">
          <ac:chgData name="design studio moara" userId="bb76c698d5ed7a70" providerId="LiveId" clId="{5D035FE9-61B1-4071-829D-01697E5EC078}" dt="2024-01-04T08:12:53.720" v="13143" actId="14861"/>
          <ac:spMkLst>
            <pc:docMk/>
            <pc:sldMk cId="3466067392" sldId="366"/>
            <ac:spMk id="2" creationId="{7A44C184-D02D-25A4-4AF2-F5A155B34F4A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4" creationId="{EFE69AF6-B28B-BEEE-2FB9-6152EA19AF3E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5" creationId="{1367C493-90D1-2EBA-7ADD-E0E20BAD4817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6" creationId="{D418BC2A-4DF3-72B9-5794-BAAD64E56340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7" creationId="{9990735C-97FE-D266-C160-7CEF8205CF0E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8" creationId="{2360088F-5800-5E7E-A7AB-803FD7C39AE4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9" creationId="{D7CC7854-B407-795F-359E-2D778718FB43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10" creationId="{495EEF4B-A854-7951-ABC1-621B70ED1CCC}"/>
          </ac:spMkLst>
        </pc:spChg>
        <pc:spChg chg="del">
          <ac:chgData name="design studio moara" userId="bb76c698d5ed7a70" providerId="LiveId" clId="{5D035FE9-61B1-4071-829D-01697E5EC078}" dt="2024-01-04T07:46:18.283" v="12571" actId="478"/>
          <ac:spMkLst>
            <pc:docMk/>
            <pc:sldMk cId="3466067392" sldId="366"/>
            <ac:spMk id="11" creationId="{E5B6D9FA-A936-5E62-CD60-6E4B1F6FC9F8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13" creationId="{9AE6C58F-CC69-EC73-D7B9-0436DD6F6FA5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14" creationId="{2B06B259-A54C-2E0E-C171-B7658C3D845F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15" creationId="{DAEBEF13-C3C0-1644-742E-FBCB1A9AB4A4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16" creationId="{22D50257-ACB2-54CF-F597-77A350397F5C}"/>
          </ac:spMkLst>
        </pc:spChg>
        <pc:spChg chg="mod">
          <ac:chgData name="design studio moara" userId="bb76c698d5ed7a70" providerId="LiveId" clId="{5D035FE9-61B1-4071-829D-01697E5EC078}" dt="2024-01-04T07:46:43.620" v="12574" actId="207"/>
          <ac:spMkLst>
            <pc:docMk/>
            <pc:sldMk cId="3466067392" sldId="366"/>
            <ac:spMk id="17" creationId="{C5227F2E-58EB-AAEE-6A5B-FD4F4784AF4E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19" creationId="{67E9D9FB-4397-33B2-B02C-4843F0227978}"/>
          </ac:spMkLst>
        </pc:spChg>
        <pc:spChg chg="mod">
          <ac:chgData name="design studio moara" userId="bb76c698d5ed7a70" providerId="LiveId" clId="{5D035FE9-61B1-4071-829D-01697E5EC078}" dt="2024-01-05T01:21:01.546" v="13589" actId="113"/>
          <ac:spMkLst>
            <pc:docMk/>
            <pc:sldMk cId="3466067392" sldId="366"/>
            <ac:spMk id="22" creationId="{B1BA0D60-349D-6AFA-664B-52819F4785CE}"/>
          </ac:spMkLst>
        </pc:spChg>
        <pc:spChg chg="mod">
          <ac:chgData name="design studio moara" userId="bb76c698d5ed7a70" providerId="LiveId" clId="{5D035FE9-61B1-4071-829D-01697E5EC078}" dt="2024-01-04T08:13:39.137" v="13145" actId="6559"/>
          <ac:spMkLst>
            <pc:docMk/>
            <pc:sldMk cId="3466067392" sldId="366"/>
            <ac:spMk id="27" creationId="{8620B4C0-716D-6E32-9771-34B565B8AB2C}"/>
          </ac:spMkLst>
        </pc:spChg>
        <pc:spChg chg="mod">
          <ac:chgData name="design studio moara" userId="bb76c698d5ed7a70" providerId="LiveId" clId="{5D035FE9-61B1-4071-829D-01697E5EC078}" dt="2024-01-04T08:13:39.137" v="13145" actId="6559"/>
          <ac:spMkLst>
            <pc:docMk/>
            <pc:sldMk cId="3466067392" sldId="366"/>
            <ac:spMk id="29" creationId="{E52F04B6-BFDC-630E-52FD-78DA28D366AF}"/>
          </ac:spMkLst>
        </pc:spChg>
        <pc:spChg chg="mod">
          <ac:chgData name="design studio moara" userId="bb76c698d5ed7a70" providerId="LiveId" clId="{5D035FE9-61B1-4071-829D-01697E5EC078}" dt="2024-01-04T08:13:39.137" v="13145" actId="6559"/>
          <ac:spMkLst>
            <pc:docMk/>
            <pc:sldMk cId="3466067392" sldId="366"/>
            <ac:spMk id="31" creationId="{D05B83D7-B4F1-3055-3EF2-D30A9D8FBC1B}"/>
          </ac:spMkLst>
        </pc:spChg>
        <pc:spChg chg="mod">
          <ac:chgData name="design studio moara" userId="bb76c698d5ed7a70" providerId="LiveId" clId="{5D035FE9-61B1-4071-829D-01697E5EC078}" dt="2024-01-04T07:46:46.187" v="12575" actId="207"/>
          <ac:spMkLst>
            <pc:docMk/>
            <pc:sldMk cId="3466067392" sldId="366"/>
            <ac:spMk id="38" creationId="{45A5DEC5-1E19-A50F-3366-EFF4B63CF841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39" creationId="{363D7A81-E9EA-35A8-D43E-B4B9FEBEA88C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40" creationId="{70C35BAA-291D-D556-EEB2-0BD308C15DD0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41" creationId="{FC79D4F3-1013-B452-2F6B-A13747EFD210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42" creationId="{88E57D25-7999-BB3B-D14D-DEBABC5B6B1A}"/>
          </ac:spMkLst>
        </pc:spChg>
        <pc:spChg chg="mod">
          <ac:chgData name="design studio moara" userId="bb76c698d5ed7a70" providerId="LiveId" clId="{5D035FE9-61B1-4071-829D-01697E5EC078}" dt="2024-01-04T07:46:28.487" v="12572"/>
          <ac:spMkLst>
            <pc:docMk/>
            <pc:sldMk cId="3466067392" sldId="366"/>
            <ac:spMk id="43" creationId="{CAA3CD3D-07E2-BAC3-C8FA-FA2ACC8D665A}"/>
          </ac:spMkLst>
        </pc:spChg>
        <pc:spChg chg="add mod">
          <ac:chgData name="design studio moara" userId="bb76c698d5ed7a70" providerId="LiveId" clId="{5D035FE9-61B1-4071-829D-01697E5EC078}" dt="2024-01-04T07:46:55.582" v="12576"/>
          <ac:spMkLst>
            <pc:docMk/>
            <pc:sldMk cId="3466067392" sldId="366"/>
            <ac:spMk id="45" creationId="{1BDEC63C-5110-DC5A-FBB4-E8F1281BA8E0}"/>
          </ac:spMkLst>
        </pc:spChg>
        <pc:grpChg chg="add mod">
          <ac:chgData name="design studio moara" userId="bb76c698d5ed7a70" providerId="LiveId" clId="{5D035FE9-61B1-4071-829D-01697E5EC078}" dt="2024-01-04T07:46:28.487" v="12572"/>
          <ac:grpSpMkLst>
            <pc:docMk/>
            <pc:sldMk cId="3466067392" sldId="366"/>
            <ac:grpSpMk id="3" creationId="{C5F3309F-19FB-3A8B-8550-B89669B9FD40}"/>
          </ac:grpSpMkLst>
        </pc:grpChg>
        <pc:grpChg chg="add mod">
          <ac:chgData name="design studio moara" userId="bb76c698d5ed7a70" providerId="LiveId" clId="{5D035FE9-61B1-4071-829D-01697E5EC078}" dt="2024-01-04T07:46:28.487" v="12572"/>
          <ac:grpSpMkLst>
            <pc:docMk/>
            <pc:sldMk cId="3466067392" sldId="366"/>
            <ac:grpSpMk id="12" creationId="{2DD4B88B-91EC-C287-C1EE-5ECB567954A5}"/>
          </ac:grpSpMkLst>
        </pc:grpChg>
        <pc:graphicFrameChg chg="del">
          <ac:chgData name="design studio moara" userId="bb76c698d5ed7a70" providerId="LiveId" clId="{5D035FE9-61B1-4071-829D-01697E5EC078}" dt="2024-01-04T07:46:18.283" v="12571" actId="478"/>
          <ac:graphicFrameMkLst>
            <pc:docMk/>
            <pc:sldMk cId="3466067392" sldId="366"/>
            <ac:graphicFrameMk id="18" creationId="{4567515C-4FC7-7DCD-195F-D77A979F0E14}"/>
          </ac:graphicFrameMkLst>
        </pc:graphicFrameChg>
        <pc:cxnChg chg="mod">
          <ac:chgData name="design studio moara" userId="bb76c698d5ed7a70" providerId="LiveId" clId="{5D035FE9-61B1-4071-829D-01697E5EC078}" dt="2024-01-04T07:46:28.487" v="12572"/>
          <ac:cxnSpMkLst>
            <pc:docMk/>
            <pc:sldMk cId="3466067392" sldId="366"/>
            <ac:cxnSpMk id="44" creationId="{62AC6887-2022-6323-8B3C-05A32E20008E}"/>
          </ac:cxnSpMkLst>
        </pc:cxnChg>
      </pc:sldChg>
      <pc:sldChg chg="modSp add mod setBg">
        <pc:chgData name="design studio moara" userId="bb76c698d5ed7a70" providerId="LiveId" clId="{5D035FE9-61B1-4071-829D-01697E5EC078}" dt="2024-01-05T01:21:29.211" v="13593" actId="113"/>
        <pc:sldMkLst>
          <pc:docMk/>
          <pc:sldMk cId="2823447709" sldId="367"/>
        </pc:sldMkLst>
        <pc:spChg chg="mod">
          <ac:chgData name="design studio moara" userId="bb76c698d5ed7a70" providerId="LiveId" clId="{5D035FE9-61B1-4071-829D-01697E5EC078}" dt="2024-01-05T01:21:29.211" v="13593" actId="113"/>
          <ac:spMkLst>
            <pc:docMk/>
            <pc:sldMk cId="2823447709" sldId="367"/>
            <ac:spMk id="3" creationId="{B6A711BE-12EC-10E6-AA18-0AF0C9010AB5}"/>
          </ac:spMkLst>
        </pc:spChg>
      </pc:sldChg>
      <pc:sldChg chg="addSp delSp modSp add mod modClrScheme chgLayout">
        <pc:chgData name="design studio moara" userId="bb76c698d5ed7a70" providerId="LiveId" clId="{5D035FE9-61B1-4071-829D-01697E5EC078}" dt="2024-01-05T01:21:14.499" v="13591" actId="113"/>
        <pc:sldMkLst>
          <pc:docMk/>
          <pc:sldMk cId="2578082963" sldId="368"/>
        </pc:sldMkLst>
        <pc:spChg chg="add del mod">
          <ac:chgData name="design studio moara" userId="bb76c698d5ed7a70" providerId="LiveId" clId="{5D035FE9-61B1-4071-829D-01697E5EC078}" dt="2024-01-04T08:05:35.788" v="12958" actId="478"/>
          <ac:spMkLst>
            <pc:docMk/>
            <pc:sldMk cId="2578082963" sldId="368"/>
            <ac:spMk id="3" creationId="{CA41387B-787C-4AE4-C936-438AF785A7AE}"/>
          </ac:spMkLst>
        </pc:spChg>
        <pc:spChg chg="mod topLvl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5" creationId="{A2C70519-037E-F602-BA46-AA13C5EBA7BD}"/>
          </ac:spMkLst>
        </pc:spChg>
        <pc:spChg chg="mod topLvl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7" creationId="{36FD1730-2907-D6ED-0734-66AE0FAD1701}"/>
          </ac:spMkLst>
        </pc:spChg>
        <pc:spChg chg="mod topLvl">
          <ac:chgData name="design studio moara" userId="bb76c698d5ed7a70" providerId="LiveId" clId="{5D035FE9-61B1-4071-829D-01697E5EC078}" dt="2024-01-04T08:13:26.687" v="13144"/>
          <ac:spMkLst>
            <pc:docMk/>
            <pc:sldMk cId="2578082963" sldId="368"/>
            <ac:spMk id="8" creationId="{39CADF2D-F3CB-0226-6C68-1055CBEA4C63}"/>
          </ac:spMkLst>
        </pc:spChg>
        <pc:spChg chg="mod">
          <ac:chgData name="design studio moara" userId="bb76c698d5ed7a70" providerId="LiveId" clId="{5D035FE9-61B1-4071-829D-01697E5EC078}" dt="2024-01-04T08:11:36.648" v="13067"/>
          <ac:spMkLst>
            <pc:docMk/>
            <pc:sldMk cId="2578082963" sldId="368"/>
            <ac:spMk id="12" creationId="{821E6B9D-6F1C-8D9F-4D3C-587E3A502626}"/>
          </ac:spMkLst>
        </pc:spChg>
        <pc:spChg chg="mod">
          <ac:chgData name="design studio moara" userId="bb76c698d5ed7a70" providerId="LiveId" clId="{5D035FE9-61B1-4071-829D-01697E5EC078}" dt="2024-01-04T08:11:36.648" v="13067"/>
          <ac:spMkLst>
            <pc:docMk/>
            <pc:sldMk cId="2578082963" sldId="368"/>
            <ac:spMk id="13" creationId="{D8D935CA-5DB6-18F7-C3BD-A9D58E425EB0}"/>
          </ac:spMkLst>
        </pc:spChg>
        <pc:spChg chg="mod">
          <ac:chgData name="design studio moara" userId="bb76c698d5ed7a70" providerId="LiveId" clId="{5D035FE9-61B1-4071-829D-01697E5EC078}" dt="2024-01-04T08:11:36.648" v="13067"/>
          <ac:spMkLst>
            <pc:docMk/>
            <pc:sldMk cId="2578082963" sldId="368"/>
            <ac:spMk id="14" creationId="{A2A1F40F-BD81-8EB8-34BE-F028F9476B77}"/>
          </ac:spMkLst>
        </pc:spChg>
        <pc:spChg chg="mod">
          <ac:chgData name="design studio moara" userId="bb76c698d5ed7a70" providerId="LiveId" clId="{5D035FE9-61B1-4071-829D-01697E5EC078}" dt="2024-01-04T08:11:36.648" v="13067"/>
          <ac:spMkLst>
            <pc:docMk/>
            <pc:sldMk cId="2578082963" sldId="368"/>
            <ac:spMk id="15" creationId="{D7B339DD-EF86-54E2-CB33-95F37B42A3ED}"/>
          </ac:spMkLst>
        </pc:spChg>
        <pc:spChg chg="del">
          <ac:chgData name="design studio moara" userId="bb76c698d5ed7a70" providerId="LiveId" clId="{5D035FE9-61B1-4071-829D-01697E5EC078}" dt="2024-01-04T08:05:30.235" v="12955" actId="478"/>
          <ac:spMkLst>
            <pc:docMk/>
            <pc:sldMk cId="2578082963" sldId="368"/>
            <ac:spMk id="17" creationId="{93A516EE-C809-AEDA-8BA0-0760DB7410AF}"/>
          </ac:spMkLst>
        </pc:spChg>
        <pc:spChg chg="del">
          <ac:chgData name="design studio moara" userId="bb76c698d5ed7a70" providerId="LiveId" clId="{5D035FE9-61B1-4071-829D-01697E5EC078}" dt="2024-01-04T08:05:32.374" v="12956" actId="478"/>
          <ac:spMkLst>
            <pc:docMk/>
            <pc:sldMk cId="2578082963" sldId="368"/>
            <ac:spMk id="29" creationId="{25D6B4ED-98C1-7541-D4CE-AF141DE2858A}"/>
          </ac:spMkLst>
        </pc:spChg>
        <pc:spChg chg="del">
          <ac:chgData name="design studio moara" userId="bb76c698d5ed7a70" providerId="LiveId" clId="{5D035FE9-61B1-4071-829D-01697E5EC078}" dt="2024-01-04T08:05:30.235" v="12955" actId="478"/>
          <ac:spMkLst>
            <pc:docMk/>
            <pc:sldMk cId="2578082963" sldId="368"/>
            <ac:spMk id="41" creationId="{E4B3140C-1EF5-9959-1D47-AC269E44A245}"/>
          </ac:spMkLst>
        </pc:spChg>
        <pc:spChg chg="mod">
          <ac:chgData name="design studio moara" userId="bb76c698d5ed7a70" providerId="LiveId" clId="{5D035FE9-61B1-4071-829D-01697E5EC078}" dt="2024-01-05T01:21:14.499" v="13591" actId="113"/>
          <ac:spMkLst>
            <pc:docMk/>
            <pc:sldMk cId="2578082963" sldId="368"/>
            <ac:spMk id="53" creationId="{90812E96-64EF-905C-D611-65718995C7FB}"/>
          </ac:spMkLst>
        </pc:spChg>
        <pc:spChg chg="add del mod">
          <ac:chgData name="design studio moara" userId="bb76c698d5ed7a70" providerId="LiveId" clId="{5D035FE9-61B1-4071-829D-01697E5EC078}" dt="2024-01-04T08:05:38.967" v="12961" actId="478"/>
          <ac:spMkLst>
            <pc:docMk/>
            <pc:sldMk cId="2578082963" sldId="368"/>
            <ac:spMk id="55" creationId="{7E81A770-CB87-3328-7124-5324B09F8793}"/>
          </ac:spMkLst>
        </pc:spChg>
        <pc:spChg chg="add del mod topLvl">
          <ac:chgData name="design studio moara" userId="bb76c698d5ed7a70" providerId="LiveId" clId="{5D035FE9-61B1-4071-829D-01697E5EC078}" dt="2024-01-04T08:09:06.125" v="13027" actId="21"/>
          <ac:spMkLst>
            <pc:docMk/>
            <pc:sldMk cId="2578082963" sldId="368"/>
            <ac:spMk id="56" creationId="{3996B927-D8DA-528E-1380-D06518CCA3FE}"/>
          </ac:spMkLst>
        </pc:spChg>
        <pc:spChg chg="mod">
          <ac:chgData name="design studio moara" userId="bb76c698d5ed7a70" providerId="LiveId" clId="{5D035FE9-61B1-4071-829D-01697E5EC078}" dt="2024-01-04T08:06:23.469" v="12973"/>
          <ac:spMkLst>
            <pc:docMk/>
            <pc:sldMk cId="2578082963" sldId="368"/>
            <ac:spMk id="59" creationId="{27B1684A-9AB2-1214-3006-85F625F4D92A}"/>
          </ac:spMkLst>
        </pc:spChg>
        <pc:spChg chg="mod">
          <ac:chgData name="design studio moara" userId="bb76c698d5ed7a70" providerId="LiveId" clId="{5D035FE9-61B1-4071-829D-01697E5EC078}" dt="2024-01-04T08:06:23.469" v="12973"/>
          <ac:spMkLst>
            <pc:docMk/>
            <pc:sldMk cId="2578082963" sldId="368"/>
            <ac:spMk id="62" creationId="{F502E04A-A4D1-396B-E662-A6D1601211CD}"/>
          </ac:spMkLst>
        </pc:spChg>
        <pc:spChg chg="mod">
          <ac:chgData name="design studio moara" userId="bb76c698d5ed7a70" providerId="LiveId" clId="{5D035FE9-61B1-4071-829D-01697E5EC078}" dt="2024-01-04T08:06:23.469" v="12973"/>
          <ac:spMkLst>
            <pc:docMk/>
            <pc:sldMk cId="2578082963" sldId="368"/>
            <ac:spMk id="65" creationId="{1BEA4E8C-D2C7-9FAC-4225-29DD0BBF6A57}"/>
          </ac:spMkLst>
        </pc:spChg>
        <pc:spChg chg="mod">
          <ac:chgData name="design studio moara" userId="bb76c698d5ed7a70" providerId="LiveId" clId="{5D035FE9-61B1-4071-829D-01697E5EC078}" dt="2024-01-04T08:06:23.469" v="12973"/>
          <ac:spMkLst>
            <pc:docMk/>
            <pc:sldMk cId="2578082963" sldId="368"/>
            <ac:spMk id="66" creationId="{8752F693-7258-3BD2-6541-73ED27D4914F}"/>
          </ac:spMkLst>
        </pc:spChg>
        <pc:spChg chg="mod">
          <ac:chgData name="design studio moara" userId="bb76c698d5ed7a70" providerId="LiveId" clId="{5D035FE9-61B1-4071-829D-01697E5EC078}" dt="2024-01-04T08:06:23.469" v="12973"/>
          <ac:spMkLst>
            <pc:docMk/>
            <pc:sldMk cId="2578082963" sldId="368"/>
            <ac:spMk id="67" creationId="{C391D799-E281-26C7-75B9-FD8726F5564D}"/>
          </ac:spMkLst>
        </pc:spChg>
        <pc:spChg chg="mod">
          <ac:chgData name="design studio moara" userId="bb76c698d5ed7a70" providerId="LiveId" clId="{5D035FE9-61B1-4071-829D-01697E5EC078}" dt="2024-01-04T08:06:23.469" v="12973"/>
          <ac:spMkLst>
            <pc:docMk/>
            <pc:sldMk cId="2578082963" sldId="368"/>
            <ac:spMk id="68" creationId="{AB902EFB-FB96-5129-FD59-B612509F05E8}"/>
          </ac:spMkLst>
        </pc:spChg>
        <pc:spChg chg="mod">
          <ac:chgData name="design studio moara" userId="bb76c698d5ed7a70" providerId="LiveId" clId="{5D035FE9-61B1-4071-829D-01697E5EC078}" dt="2024-01-04T08:06:23.469" v="12973"/>
          <ac:spMkLst>
            <pc:docMk/>
            <pc:sldMk cId="2578082963" sldId="368"/>
            <ac:spMk id="69" creationId="{FCD78923-8B4D-7BB7-C05D-22F3A610458E}"/>
          </ac:spMkLst>
        </pc:spChg>
        <pc:spChg chg="mod">
          <ac:chgData name="design studio moara" userId="bb76c698d5ed7a70" providerId="LiveId" clId="{5D035FE9-61B1-4071-829D-01697E5EC078}" dt="2024-01-04T08:06:23.469" v="12973"/>
          <ac:spMkLst>
            <pc:docMk/>
            <pc:sldMk cId="2578082963" sldId="368"/>
            <ac:spMk id="70" creationId="{44272030-4C94-5612-AA82-00726B63E5D6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72" creationId="{8EA15571-DD93-567B-6A84-4365A089484B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75" creationId="{ED1D0C17-4926-DEC6-9A2F-E4804D4A3975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78" creationId="{81FAB84A-9541-73DA-C1C9-6826E67CA114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79" creationId="{6949DF86-69B0-AF32-FDE1-D4CA41A8505A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80" creationId="{37F6E5D6-3757-2112-028D-6C881932CDE5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81" creationId="{9D0B4AC5-2A6A-FE20-F52A-05687A4E3EF9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82" creationId="{B27C8BF7-939F-9549-4559-AE56D263C8FC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83" creationId="{730E6385-F4DD-6445-DBBD-03DB6D537FCA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85" creationId="{A60307CE-FCC6-933C-A333-D4B3DEE66F3C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88" creationId="{01397267-1D82-2B31-FA10-866E4F1C2C50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91" creationId="{73D0FD9B-2F96-61F2-74F5-BE5ECDE4DAFE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92" creationId="{D858E7A9-BC87-BBAF-A456-3B5C73CF614B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93" creationId="{1686ABE8-BD30-CB7B-A8E0-5981AD59F64D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94" creationId="{542F16F3-6636-E246-4EC0-B0E6414A6AEF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95" creationId="{69525E79-DEAD-D72B-9C80-624AD0DBE7E4}"/>
          </ac:spMkLst>
        </pc:spChg>
        <pc:spChg chg="mod">
          <ac:chgData name="design studio moara" userId="bb76c698d5ed7a70" providerId="LiveId" clId="{5D035FE9-61B1-4071-829D-01697E5EC078}" dt="2024-01-04T08:06:31.397" v="12975"/>
          <ac:spMkLst>
            <pc:docMk/>
            <pc:sldMk cId="2578082963" sldId="368"/>
            <ac:spMk id="96" creationId="{53892606-7F9A-139C-7736-22C102132322}"/>
          </ac:spMkLst>
        </pc:spChg>
        <pc:spChg chg="mod">
          <ac:chgData name="design studio moara" userId="bb76c698d5ed7a70" providerId="LiveId" clId="{5D035FE9-61B1-4071-829D-01697E5EC078}" dt="2024-01-04T08:06:48.982" v="12981"/>
          <ac:spMkLst>
            <pc:docMk/>
            <pc:sldMk cId="2578082963" sldId="368"/>
            <ac:spMk id="98" creationId="{DD4914E9-3B88-6B2B-BB5D-044015B5C1C3}"/>
          </ac:spMkLst>
        </pc:spChg>
        <pc:spChg chg="mod">
          <ac:chgData name="design studio moara" userId="bb76c698d5ed7a70" providerId="LiveId" clId="{5D035FE9-61B1-4071-829D-01697E5EC078}" dt="2024-01-04T08:06:48.982" v="12981"/>
          <ac:spMkLst>
            <pc:docMk/>
            <pc:sldMk cId="2578082963" sldId="368"/>
            <ac:spMk id="101" creationId="{9A4F2E3E-5A83-E4B1-3723-46218BC1C7A0}"/>
          </ac:spMkLst>
        </pc:spChg>
        <pc:spChg chg="mod">
          <ac:chgData name="design studio moara" userId="bb76c698d5ed7a70" providerId="LiveId" clId="{5D035FE9-61B1-4071-829D-01697E5EC078}" dt="2024-01-04T08:06:48.982" v="12981"/>
          <ac:spMkLst>
            <pc:docMk/>
            <pc:sldMk cId="2578082963" sldId="368"/>
            <ac:spMk id="104" creationId="{16CD1A45-70DF-297F-9235-6891B7472DC6}"/>
          </ac:spMkLst>
        </pc:spChg>
        <pc:spChg chg="mod">
          <ac:chgData name="design studio moara" userId="bb76c698d5ed7a70" providerId="LiveId" clId="{5D035FE9-61B1-4071-829D-01697E5EC078}" dt="2024-01-04T08:06:48.982" v="12981"/>
          <ac:spMkLst>
            <pc:docMk/>
            <pc:sldMk cId="2578082963" sldId="368"/>
            <ac:spMk id="105" creationId="{CAEC53FB-4E18-E35F-7077-42F254CA11CB}"/>
          </ac:spMkLst>
        </pc:spChg>
        <pc:spChg chg="mod">
          <ac:chgData name="design studio moara" userId="bb76c698d5ed7a70" providerId="LiveId" clId="{5D035FE9-61B1-4071-829D-01697E5EC078}" dt="2024-01-04T08:06:48.982" v="12981"/>
          <ac:spMkLst>
            <pc:docMk/>
            <pc:sldMk cId="2578082963" sldId="368"/>
            <ac:spMk id="106" creationId="{CABAEC99-D0F3-35C6-B721-682FEB4AEAE3}"/>
          </ac:spMkLst>
        </pc:spChg>
        <pc:spChg chg="mod">
          <ac:chgData name="design studio moara" userId="bb76c698d5ed7a70" providerId="LiveId" clId="{5D035FE9-61B1-4071-829D-01697E5EC078}" dt="2024-01-04T08:06:48.982" v="12981"/>
          <ac:spMkLst>
            <pc:docMk/>
            <pc:sldMk cId="2578082963" sldId="368"/>
            <ac:spMk id="107" creationId="{9F1E1D54-D35A-F2E9-1D32-F429433AC61F}"/>
          </ac:spMkLst>
        </pc:spChg>
        <pc:spChg chg="mod">
          <ac:chgData name="design studio moara" userId="bb76c698d5ed7a70" providerId="LiveId" clId="{5D035FE9-61B1-4071-829D-01697E5EC078}" dt="2024-01-04T08:06:48.982" v="12981"/>
          <ac:spMkLst>
            <pc:docMk/>
            <pc:sldMk cId="2578082963" sldId="368"/>
            <ac:spMk id="108" creationId="{9CA8269B-59BD-9A1A-B616-22937D116BC3}"/>
          </ac:spMkLst>
        </pc:spChg>
        <pc:spChg chg="mod">
          <ac:chgData name="design studio moara" userId="bb76c698d5ed7a70" providerId="LiveId" clId="{5D035FE9-61B1-4071-829D-01697E5EC078}" dt="2024-01-04T08:06:48.982" v="12981"/>
          <ac:spMkLst>
            <pc:docMk/>
            <pc:sldMk cId="2578082963" sldId="368"/>
            <ac:spMk id="109" creationId="{8C8DFE8F-614B-04F9-BA57-8B04ACB41966}"/>
          </ac:spMkLst>
        </pc:spChg>
        <pc:spChg chg="mod">
          <ac:chgData name="design studio moara" userId="bb76c698d5ed7a70" providerId="LiveId" clId="{5D035FE9-61B1-4071-829D-01697E5EC078}" dt="2024-01-04T08:06:57.057" v="12985"/>
          <ac:spMkLst>
            <pc:docMk/>
            <pc:sldMk cId="2578082963" sldId="368"/>
            <ac:spMk id="111" creationId="{A1245D55-DBCC-219C-65EF-A0B9CD385F9E}"/>
          </ac:spMkLst>
        </pc:spChg>
        <pc:spChg chg="mod">
          <ac:chgData name="design studio moara" userId="bb76c698d5ed7a70" providerId="LiveId" clId="{5D035FE9-61B1-4071-829D-01697E5EC078}" dt="2024-01-04T08:06:57.057" v="12985"/>
          <ac:spMkLst>
            <pc:docMk/>
            <pc:sldMk cId="2578082963" sldId="368"/>
            <ac:spMk id="114" creationId="{F2C6FFE8-818C-B035-BFAE-5D11910AF2E7}"/>
          </ac:spMkLst>
        </pc:spChg>
        <pc:spChg chg="mod">
          <ac:chgData name="design studio moara" userId="bb76c698d5ed7a70" providerId="LiveId" clId="{5D035FE9-61B1-4071-829D-01697E5EC078}" dt="2024-01-04T08:06:57.057" v="12985"/>
          <ac:spMkLst>
            <pc:docMk/>
            <pc:sldMk cId="2578082963" sldId="368"/>
            <ac:spMk id="117" creationId="{456C85E0-E890-2761-B028-A64CB43B6316}"/>
          </ac:spMkLst>
        </pc:spChg>
        <pc:spChg chg="mod">
          <ac:chgData name="design studio moara" userId="bb76c698d5ed7a70" providerId="LiveId" clId="{5D035FE9-61B1-4071-829D-01697E5EC078}" dt="2024-01-04T08:06:57.057" v="12985"/>
          <ac:spMkLst>
            <pc:docMk/>
            <pc:sldMk cId="2578082963" sldId="368"/>
            <ac:spMk id="118" creationId="{3538B59B-F5A6-BD74-0A5A-9C9DEF1535D2}"/>
          </ac:spMkLst>
        </pc:spChg>
        <pc:spChg chg="mod">
          <ac:chgData name="design studio moara" userId="bb76c698d5ed7a70" providerId="LiveId" clId="{5D035FE9-61B1-4071-829D-01697E5EC078}" dt="2024-01-04T08:06:57.057" v="12985"/>
          <ac:spMkLst>
            <pc:docMk/>
            <pc:sldMk cId="2578082963" sldId="368"/>
            <ac:spMk id="119" creationId="{2226735D-105D-61C4-0A9D-040175B19DF4}"/>
          </ac:spMkLst>
        </pc:spChg>
        <pc:spChg chg="mod">
          <ac:chgData name="design studio moara" userId="bb76c698d5ed7a70" providerId="LiveId" clId="{5D035FE9-61B1-4071-829D-01697E5EC078}" dt="2024-01-04T08:06:57.057" v="12985"/>
          <ac:spMkLst>
            <pc:docMk/>
            <pc:sldMk cId="2578082963" sldId="368"/>
            <ac:spMk id="120" creationId="{7090F375-77B0-0948-700B-E2DB0B87DC64}"/>
          </ac:spMkLst>
        </pc:spChg>
        <pc:spChg chg="mod">
          <ac:chgData name="design studio moara" userId="bb76c698d5ed7a70" providerId="LiveId" clId="{5D035FE9-61B1-4071-829D-01697E5EC078}" dt="2024-01-04T08:06:57.057" v="12985"/>
          <ac:spMkLst>
            <pc:docMk/>
            <pc:sldMk cId="2578082963" sldId="368"/>
            <ac:spMk id="121" creationId="{BCFDF14D-1CAE-11E0-DE40-825889CD262D}"/>
          </ac:spMkLst>
        </pc:spChg>
        <pc:spChg chg="mod">
          <ac:chgData name="design studio moara" userId="bb76c698d5ed7a70" providerId="LiveId" clId="{5D035FE9-61B1-4071-829D-01697E5EC078}" dt="2024-01-04T08:06:57.057" v="12985"/>
          <ac:spMkLst>
            <pc:docMk/>
            <pc:sldMk cId="2578082963" sldId="368"/>
            <ac:spMk id="122" creationId="{10AAA9A8-25EF-E1AA-5E41-2A67E4D6C142}"/>
          </ac:spMkLst>
        </pc:spChg>
        <pc:spChg chg="mod">
          <ac:chgData name="design studio moara" userId="bb76c698d5ed7a70" providerId="LiveId" clId="{5D035FE9-61B1-4071-829D-01697E5EC078}" dt="2024-01-04T08:07:19.157" v="12992"/>
          <ac:spMkLst>
            <pc:docMk/>
            <pc:sldMk cId="2578082963" sldId="368"/>
            <ac:spMk id="124" creationId="{6964B82D-6468-D929-2B37-F7FE80B761E3}"/>
          </ac:spMkLst>
        </pc:spChg>
        <pc:spChg chg="mod">
          <ac:chgData name="design studio moara" userId="bb76c698d5ed7a70" providerId="LiveId" clId="{5D035FE9-61B1-4071-829D-01697E5EC078}" dt="2024-01-04T08:07:19.157" v="12992"/>
          <ac:spMkLst>
            <pc:docMk/>
            <pc:sldMk cId="2578082963" sldId="368"/>
            <ac:spMk id="125" creationId="{C1E28ECD-B852-FD9E-65C1-E5D12A33EB6D}"/>
          </ac:spMkLst>
        </pc:spChg>
        <pc:spChg chg="mod topLvl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29" creationId="{81E300B6-4222-C044-7606-9C89CE1C546D}"/>
          </ac:spMkLst>
        </pc:spChg>
        <pc:spChg chg="mod topLvl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30" creationId="{57248D35-2853-B56C-4872-77AA1E57D7EF}"/>
          </ac:spMkLst>
        </pc:spChg>
        <pc:spChg chg="mod topLvl">
          <ac:chgData name="design studio moara" userId="bb76c698d5ed7a70" providerId="LiveId" clId="{5D035FE9-61B1-4071-829D-01697E5EC078}" dt="2024-01-04T08:13:26.687" v="13144"/>
          <ac:spMkLst>
            <pc:docMk/>
            <pc:sldMk cId="2578082963" sldId="368"/>
            <ac:spMk id="131" creationId="{746105C3-CA60-C8A1-E7F3-908FDEB45E12}"/>
          </ac:spMkLst>
        </pc:spChg>
        <pc:spChg chg="del mod topLvl">
          <ac:chgData name="design studio moara" userId="bb76c698d5ed7a70" providerId="LiveId" clId="{5D035FE9-61B1-4071-829D-01697E5EC078}" dt="2024-01-04T08:09:06.125" v="13027" actId="21"/>
          <ac:spMkLst>
            <pc:docMk/>
            <pc:sldMk cId="2578082963" sldId="368"/>
            <ac:spMk id="133" creationId="{1470E7E4-DFFD-467B-EE83-187C308497F1}"/>
          </ac:spMkLst>
        </pc:spChg>
        <pc:spChg chg="mod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36" creationId="{2662C0E0-BA14-67BF-83F7-E3B23DCBB6F9}"/>
          </ac:spMkLst>
        </pc:spChg>
        <pc:spChg chg="mod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37" creationId="{E0B12FC7-8EDC-4D54-F8C7-B34B7CE4B03F}"/>
          </ac:spMkLst>
        </pc:spChg>
        <pc:spChg chg="mod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38" creationId="{4AD46878-C05D-0B0E-B7C6-F67D011D230D}"/>
          </ac:spMkLst>
        </pc:spChg>
        <pc:spChg chg="mod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39" creationId="{F9C44CED-511C-1052-DF5C-F9079D24A86F}"/>
          </ac:spMkLst>
        </pc:spChg>
        <pc:spChg chg="mod topLvl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41" creationId="{06B55888-83EA-9A4F-0190-CE5E510A2BDC}"/>
          </ac:spMkLst>
        </pc:spChg>
        <pc:spChg chg="mod topLvl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42" creationId="{4A3F79AE-3E2A-7080-B806-1C95F902BA98}"/>
          </ac:spMkLst>
        </pc:spChg>
        <pc:spChg chg="mod topLvl">
          <ac:chgData name="design studio moara" userId="bb76c698d5ed7a70" providerId="LiveId" clId="{5D035FE9-61B1-4071-829D-01697E5EC078}" dt="2024-01-04T08:13:26.687" v="13144"/>
          <ac:spMkLst>
            <pc:docMk/>
            <pc:sldMk cId="2578082963" sldId="368"/>
            <ac:spMk id="143" creationId="{BB2E7894-ED88-E9D3-8E43-A9A06037C4AA}"/>
          </ac:spMkLst>
        </pc:spChg>
        <pc:spChg chg="del mod topLvl">
          <ac:chgData name="design studio moara" userId="bb76c698d5ed7a70" providerId="LiveId" clId="{5D035FE9-61B1-4071-829D-01697E5EC078}" dt="2024-01-04T08:09:06.125" v="13027" actId="21"/>
          <ac:spMkLst>
            <pc:docMk/>
            <pc:sldMk cId="2578082963" sldId="368"/>
            <ac:spMk id="145" creationId="{B55DAF08-206A-4762-DDF0-DC97469F7633}"/>
          </ac:spMkLst>
        </pc:spChg>
        <pc:spChg chg="mod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48" creationId="{22F12B68-FA09-B2AA-45F9-379C99A912E4}"/>
          </ac:spMkLst>
        </pc:spChg>
        <pc:spChg chg="del mod">
          <ac:chgData name="design studio moara" userId="bb76c698d5ed7a70" providerId="LiveId" clId="{5D035FE9-61B1-4071-829D-01697E5EC078}" dt="2024-01-04T08:11:15.443" v="13064" actId="478"/>
          <ac:spMkLst>
            <pc:docMk/>
            <pc:sldMk cId="2578082963" sldId="368"/>
            <ac:spMk id="149" creationId="{7A1D7A83-09AB-1A8B-CC71-347D265C4199}"/>
          </ac:spMkLst>
        </pc:spChg>
        <pc:spChg chg="mod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50" creationId="{63B1C253-640B-969F-3830-8DF1BB466157}"/>
          </ac:spMkLst>
        </pc:spChg>
        <pc:spChg chg="mod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51" creationId="{E87261C5-C49E-CA44-4E72-0096A5E81FEC}"/>
          </ac:spMkLst>
        </pc:spChg>
        <pc:spChg chg="mod topLvl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53" creationId="{3469C33D-4C6B-0FC9-23A0-556CBBCC0A9F}"/>
          </ac:spMkLst>
        </pc:spChg>
        <pc:spChg chg="mod topLvl">
          <ac:chgData name="design studio moara" userId="bb76c698d5ed7a70" providerId="LiveId" clId="{5D035FE9-61B1-4071-829D-01697E5EC078}" dt="2024-01-04T08:09:02.328" v="13026" actId="165"/>
          <ac:spMkLst>
            <pc:docMk/>
            <pc:sldMk cId="2578082963" sldId="368"/>
            <ac:spMk id="154" creationId="{EE061737-4982-94A7-78D1-48AE5C3918DE}"/>
          </ac:spMkLst>
        </pc:spChg>
        <pc:spChg chg="mod topLvl">
          <ac:chgData name="design studio moara" userId="bb76c698d5ed7a70" providerId="LiveId" clId="{5D035FE9-61B1-4071-829D-01697E5EC078}" dt="2024-01-04T08:13:26.687" v="13144"/>
          <ac:spMkLst>
            <pc:docMk/>
            <pc:sldMk cId="2578082963" sldId="368"/>
            <ac:spMk id="155" creationId="{66A6263A-FECB-8C30-2C0D-204AEF89D0F1}"/>
          </ac:spMkLst>
        </pc:spChg>
        <pc:spChg chg="del mod topLvl">
          <ac:chgData name="design studio moara" userId="bb76c698d5ed7a70" providerId="LiveId" clId="{5D035FE9-61B1-4071-829D-01697E5EC078}" dt="2024-01-04T08:09:06.125" v="13027" actId="21"/>
          <ac:spMkLst>
            <pc:docMk/>
            <pc:sldMk cId="2578082963" sldId="368"/>
            <ac:spMk id="157" creationId="{B7187677-E6DC-99F4-98FE-865D91EC13A6}"/>
          </ac:spMkLst>
        </pc:spChg>
        <pc:spChg chg="mod">
          <ac:chgData name="design studio moara" userId="bb76c698d5ed7a70" providerId="LiveId" clId="{5D035FE9-61B1-4071-829D-01697E5EC078}" dt="2024-01-04T08:11:24.374" v="13065"/>
          <ac:spMkLst>
            <pc:docMk/>
            <pc:sldMk cId="2578082963" sldId="368"/>
            <ac:spMk id="160" creationId="{2D22D3DD-BA50-DF5D-BB5C-8CE34064A5A8}"/>
          </ac:spMkLst>
        </pc:spChg>
        <pc:spChg chg="mod">
          <ac:chgData name="design studio moara" userId="bb76c698d5ed7a70" providerId="LiveId" clId="{5D035FE9-61B1-4071-829D-01697E5EC078}" dt="2024-01-04T08:11:24.374" v="13065"/>
          <ac:spMkLst>
            <pc:docMk/>
            <pc:sldMk cId="2578082963" sldId="368"/>
            <ac:spMk id="161" creationId="{A284590B-DD0E-DAD7-90CF-4FED8F654BA7}"/>
          </ac:spMkLst>
        </pc:spChg>
        <pc:spChg chg="mod">
          <ac:chgData name="design studio moara" userId="bb76c698d5ed7a70" providerId="LiveId" clId="{5D035FE9-61B1-4071-829D-01697E5EC078}" dt="2024-01-04T08:11:24.374" v="13065"/>
          <ac:spMkLst>
            <pc:docMk/>
            <pc:sldMk cId="2578082963" sldId="368"/>
            <ac:spMk id="162" creationId="{1C749BC5-00DC-8ED1-1DE8-34EA1982EED9}"/>
          </ac:spMkLst>
        </pc:spChg>
        <pc:spChg chg="mod">
          <ac:chgData name="design studio moara" userId="bb76c698d5ed7a70" providerId="LiveId" clId="{5D035FE9-61B1-4071-829D-01697E5EC078}" dt="2024-01-04T08:11:24.374" v="13065"/>
          <ac:spMkLst>
            <pc:docMk/>
            <pc:sldMk cId="2578082963" sldId="368"/>
            <ac:spMk id="163" creationId="{9CDE3916-AB70-4F66-77DD-5EFDFD269BF0}"/>
          </ac:spMkLst>
        </pc:spChg>
        <pc:spChg chg="add del mod ord">
          <ac:chgData name="design studio moara" userId="bb76c698d5ed7a70" providerId="LiveId" clId="{5D035FE9-61B1-4071-829D-01697E5EC078}" dt="2024-01-04T08:11:01.491" v="13057" actId="931"/>
          <ac:spMkLst>
            <pc:docMk/>
            <pc:sldMk cId="2578082963" sldId="368"/>
            <ac:spMk id="164" creationId="{18423F4B-14A5-FED3-BC04-753C53FC78DB}"/>
          </ac:spMkLst>
        </pc:spChg>
        <pc:spChg chg="add del mod ord">
          <ac:chgData name="design studio moara" userId="bb76c698d5ed7a70" providerId="LiveId" clId="{5D035FE9-61B1-4071-829D-01697E5EC078}" dt="2024-01-04T08:10:55.713" v="13054" actId="931"/>
          <ac:spMkLst>
            <pc:docMk/>
            <pc:sldMk cId="2578082963" sldId="368"/>
            <ac:spMk id="165" creationId="{951C680D-4D89-2EE3-9396-0FE3C588EFED}"/>
          </ac:spMkLst>
        </pc:spChg>
        <pc:spChg chg="add del mod ord">
          <ac:chgData name="design studio moara" userId="bb76c698d5ed7a70" providerId="LiveId" clId="{5D035FE9-61B1-4071-829D-01697E5EC078}" dt="2024-01-04T08:10:49.638" v="13053" actId="931"/>
          <ac:spMkLst>
            <pc:docMk/>
            <pc:sldMk cId="2578082963" sldId="368"/>
            <ac:spMk id="166" creationId="{F506925E-193D-A160-C1F5-D36B1BC5261E}"/>
          </ac:spMkLst>
        </pc:spChg>
        <pc:spChg chg="add del mod ord">
          <ac:chgData name="design studio moara" userId="bb76c698d5ed7a70" providerId="LiveId" clId="{5D035FE9-61B1-4071-829D-01697E5EC078}" dt="2024-01-04T08:10:43.262" v="13050" actId="931"/>
          <ac:spMkLst>
            <pc:docMk/>
            <pc:sldMk cId="2578082963" sldId="368"/>
            <ac:spMk id="167" creationId="{5E82B569-A1EB-A9EB-5F12-9C70C794DF70}"/>
          </ac:spMkLst>
        </pc:spChg>
        <pc:spChg chg="add mod">
          <ac:chgData name="design studio moara" userId="bb76c698d5ed7a70" providerId="LiveId" clId="{5D035FE9-61B1-4071-829D-01697E5EC078}" dt="2024-01-04T08:11:28.179" v="13066" actId="1076"/>
          <ac:spMkLst>
            <pc:docMk/>
            <pc:sldMk cId="2578082963" sldId="368"/>
            <ac:spMk id="176" creationId="{4A2D4D96-EF2C-7F6A-CEA7-F7B8DA713F2A}"/>
          </ac:spMkLst>
        </pc:spChg>
        <pc:spChg chg="add mod">
          <ac:chgData name="design studio moara" userId="bb76c698d5ed7a70" providerId="LiveId" clId="{5D035FE9-61B1-4071-829D-01697E5EC078}" dt="2024-01-04T08:11:41.710" v="13072" actId="1035"/>
          <ac:spMkLst>
            <pc:docMk/>
            <pc:sldMk cId="2578082963" sldId="368"/>
            <ac:spMk id="177" creationId="{D389684E-407E-312E-B1C4-53C0C5EE0021}"/>
          </ac:spMkLst>
        </pc:spChg>
        <pc:grpChg chg="del mod topLvl">
          <ac:chgData name="design studio moara" userId="bb76c698d5ed7a70" providerId="LiveId" clId="{5D035FE9-61B1-4071-829D-01697E5EC078}" dt="2024-01-04T08:07:32.391" v="12997" actId="165"/>
          <ac:grpSpMkLst>
            <pc:docMk/>
            <pc:sldMk cId="2578082963" sldId="368"/>
            <ac:grpSpMk id="6" creationId="{400335F5-5966-22C6-1ECB-D33360EFADE8}"/>
          </ac:grpSpMkLst>
        </pc:grpChg>
        <pc:grpChg chg="mod topLvl">
          <ac:chgData name="design studio moara" userId="bb76c698d5ed7a70" providerId="LiveId" clId="{5D035FE9-61B1-4071-829D-01697E5EC078}" dt="2024-01-04T08:11:36.648" v="13067"/>
          <ac:grpSpMkLst>
            <pc:docMk/>
            <pc:sldMk cId="2578082963" sldId="368"/>
            <ac:grpSpMk id="9" creationId="{F0CC9B26-30CD-D690-76D8-0D7E030E593E}"/>
          </ac:grpSpMkLst>
        </pc:grpChg>
        <pc:grpChg chg="mod">
          <ac:chgData name="design studio moara" userId="bb76c698d5ed7a70" providerId="LiveId" clId="{5D035FE9-61B1-4071-829D-01697E5EC078}" dt="2024-01-04T08:11:36.648" v="13067"/>
          <ac:grpSpMkLst>
            <pc:docMk/>
            <pc:sldMk cId="2578082963" sldId="368"/>
            <ac:grpSpMk id="10" creationId="{72318BF3-054F-13B6-F809-21A538560343}"/>
          </ac:grpSpMkLst>
        </pc:grpChg>
        <pc:grpChg chg="mod">
          <ac:chgData name="design studio moara" userId="bb76c698d5ed7a70" providerId="LiveId" clId="{5D035FE9-61B1-4071-829D-01697E5EC078}" dt="2024-01-04T08:11:36.648" v="13067"/>
          <ac:grpSpMkLst>
            <pc:docMk/>
            <pc:sldMk cId="2578082963" sldId="368"/>
            <ac:grpSpMk id="11" creationId="{23F70964-6463-2493-DD56-93DA678D49A2}"/>
          </ac:grpSpMkLst>
        </pc:grpChg>
        <pc:grpChg chg="del">
          <ac:chgData name="design studio moara" userId="bb76c698d5ed7a70" providerId="LiveId" clId="{5D035FE9-61B1-4071-829D-01697E5EC078}" dt="2024-01-04T08:05:30.235" v="12955" actId="478"/>
          <ac:grpSpMkLst>
            <pc:docMk/>
            <pc:sldMk cId="2578082963" sldId="368"/>
            <ac:grpSpMk id="18" creationId="{AB9FCB9F-A916-84F7-1338-778EAEDB28B3}"/>
          </ac:grpSpMkLst>
        </pc:grpChg>
        <pc:grpChg chg="del">
          <ac:chgData name="design studio moara" userId="bb76c698d5ed7a70" providerId="LiveId" clId="{5D035FE9-61B1-4071-829D-01697E5EC078}" dt="2024-01-04T08:05:30.235" v="12955" actId="478"/>
          <ac:grpSpMkLst>
            <pc:docMk/>
            <pc:sldMk cId="2578082963" sldId="368"/>
            <ac:grpSpMk id="21" creationId="{D6F0E883-D899-FE57-ACDD-33D18E94A174}"/>
          </ac:grpSpMkLst>
        </pc:grpChg>
        <pc:grpChg chg="del">
          <ac:chgData name="design studio moara" userId="bb76c698d5ed7a70" providerId="LiveId" clId="{5D035FE9-61B1-4071-829D-01697E5EC078}" dt="2024-01-04T08:05:32.374" v="12956" actId="478"/>
          <ac:grpSpMkLst>
            <pc:docMk/>
            <pc:sldMk cId="2578082963" sldId="368"/>
            <ac:grpSpMk id="30" creationId="{BE965E4B-6F34-2DFA-B833-4D1200EE21C8}"/>
          </ac:grpSpMkLst>
        </pc:grpChg>
        <pc:grpChg chg="del">
          <ac:chgData name="design studio moara" userId="bb76c698d5ed7a70" providerId="LiveId" clId="{5D035FE9-61B1-4071-829D-01697E5EC078}" dt="2024-01-04T08:05:32.374" v="12956" actId="478"/>
          <ac:grpSpMkLst>
            <pc:docMk/>
            <pc:sldMk cId="2578082963" sldId="368"/>
            <ac:grpSpMk id="33" creationId="{9C945D70-D608-549C-3B27-17EA9CC7B7C5}"/>
          </ac:grpSpMkLst>
        </pc:grpChg>
        <pc:grpChg chg="del">
          <ac:chgData name="design studio moara" userId="bb76c698d5ed7a70" providerId="LiveId" clId="{5D035FE9-61B1-4071-829D-01697E5EC078}" dt="2024-01-04T08:05:30.235" v="12955" actId="478"/>
          <ac:grpSpMkLst>
            <pc:docMk/>
            <pc:sldMk cId="2578082963" sldId="368"/>
            <ac:grpSpMk id="42" creationId="{CECDCF93-2A45-35A3-77A0-2EFBC33EDCFD}"/>
          </ac:grpSpMkLst>
        </pc:grpChg>
        <pc:grpChg chg="del">
          <ac:chgData name="design studio moara" userId="bb76c698d5ed7a70" providerId="LiveId" clId="{5D035FE9-61B1-4071-829D-01697E5EC078}" dt="2024-01-04T08:05:30.235" v="12955" actId="478"/>
          <ac:grpSpMkLst>
            <pc:docMk/>
            <pc:sldMk cId="2578082963" sldId="368"/>
            <ac:grpSpMk id="45" creationId="{BDDA618F-0A81-15EA-B51A-C00BF7DB81A5}"/>
          </ac:grpSpMkLst>
        </pc:grpChg>
        <pc:grpChg chg="add del mod">
          <ac:chgData name="design studio moara" userId="bb76c698d5ed7a70" providerId="LiveId" clId="{5D035FE9-61B1-4071-829D-01697E5EC078}" dt="2024-01-04T08:07:23.476" v="12994" actId="165"/>
          <ac:grpSpMkLst>
            <pc:docMk/>
            <pc:sldMk cId="2578082963" sldId="368"/>
            <ac:grpSpMk id="57" creationId="{AFD5D24A-EB50-7336-6E74-54BCAF828FED}"/>
          </ac:grpSpMkLst>
        </pc:grpChg>
        <pc:grpChg chg="add del mod">
          <ac:chgData name="design studio moara" userId="bb76c698d5ed7a70" providerId="LiveId" clId="{5D035FE9-61B1-4071-829D-01697E5EC078}" dt="2024-01-04T08:07:09.828" v="12990" actId="478"/>
          <ac:grpSpMkLst>
            <pc:docMk/>
            <pc:sldMk cId="2578082963" sldId="368"/>
            <ac:grpSpMk id="58" creationId="{5171184D-F3EA-5B98-BE1C-01ECBDF886B4}"/>
          </ac:grpSpMkLst>
        </pc:grpChg>
        <pc:grpChg chg="mod">
          <ac:chgData name="design studio moara" userId="bb76c698d5ed7a70" providerId="LiveId" clId="{5D035FE9-61B1-4071-829D-01697E5EC078}" dt="2024-01-04T08:06:23.469" v="12973"/>
          <ac:grpSpMkLst>
            <pc:docMk/>
            <pc:sldMk cId="2578082963" sldId="368"/>
            <ac:grpSpMk id="60" creationId="{A2EB5C1E-B918-9F3B-6648-5E541C25758C}"/>
          </ac:grpSpMkLst>
        </pc:grpChg>
        <pc:grpChg chg="mod">
          <ac:chgData name="design studio moara" userId="bb76c698d5ed7a70" providerId="LiveId" clId="{5D035FE9-61B1-4071-829D-01697E5EC078}" dt="2024-01-04T08:06:23.469" v="12973"/>
          <ac:grpSpMkLst>
            <pc:docMk/>
            <pc:sldMk cId="2578082963" sldId="368"/>
            <ac:grpSpMk id="61" creationId="{2C4ACB95-775E-7677-CF90-690873341796}"/>
          </ac:grpSpMkLst>
        </pc:grpChg>
        <pc:grpChg chg="mod">
          <ac:chgData name="design studio moara" userId="bb76c698d5ed7a70" providerId="LiveId" clId="{5D035FE9-61B1-4071-829D-01697E5EC078}" dt="2024-01-04T08:06:23.469" v="12973"/>
          <ac:grpSpMkLst>
            <pc:docMk/>
            <pc:sldMk cId="2578082963" sldId="368"/>
            <ac:grpSpMk id="63" creationId="{7CFFD678-A3F2-5CC5-1BC5-11E8C747C14E}"/>
          </ac:grpSpMkLst>
        </pc:grpChg>
        <pc:grpChg chg="mod">
          <ac:chgData name="design studio moara" userId="bb76c698d5ed7a70" providerId="LiveId" clId="{5D035FE9-61B1-4071-829D-01697E5EC078}" dt="2024-01-04T08:06:23.469" v="12973"/>
          <ac:grpSpMkLst>
            <pc:docMk/>
            <pc:sldMk cId="2578082963" sldId="368"/>
            <ac:grpSpMk id="64" creationId="{A556A4D3-EA7F-54CC-1242-4D7F2209232E}"/>
          </ac:grpSpMkLst>
        </pc:grpChg>
        <pc:grpChg chg="add del mod">
          <ac:chgData name="design studio moara" userId="bb76c698d5ed7a70" providerId="LiveId" clId="{5D035FE9-61B1-4071-829D-01697E5EC078}" dt="2024-01-04T08:07:12.696" v="12991" actId="478"/>
          <ac:grpSpMkLst>
            <pc:docMk/>
            <pc:sldMk cId="2578082963" sldId="368"/>
            <ac:grpSpMk id="71" creationId="{B38D41E2-DFD3-802A-A975-982F526AB4AD}"/>
          </ac:grpSpMkLst>
        </pc:grpChg>
        <pc:grpChg chg="mod">
          <ac:chgData name="design studio moara" userId="bb76c698d5ed7a70" providerId="LiveId" clId="{5D035FE9-61B1-4071-829D-01697E5EC078}" dt="2024-01-04T08:06:31.397" v="12975"/>
          <ac:grpSpMkLst>
            <pc:docMk/>
            <pc:sldMk cId="2578082963" sldId="368"/>
            <ac:grpSpMk id="73" creationId="{A071DC19-46D1-C020-1CBE-65FB1B7F97C6}"/>
          </ac:grpSpMkLst>
        </pc:grpChg>
        <pc:grpChg chg="mod">
          <ac:chgData name="design studio moara" userId="bb76c698d5ed7a70" providerId="LiveId" clId="{5D035FE9-61B1-4071-829D-01697E5EC078}" dt="2024-01-04T08:06:31.397" v="12975"/>
          <ac:grpSpMkLst>
            <pc:docMk/>
            <pc:sldMk cId="2578082963" sldId="368"/>
            <ac:grpSpMk id="74" creationId="{F17144A8-1DDB-1B5B-C724-AA1D50766A12}"/>
          </ac:grpSpMkLst>
        </pc:grpChg>
        <pc:grpChg chg="mod">
          <ac:chgData name="design studio moara" userId="bb76c698d5ed7a70" providerId="LiveId" clId="{5D035FE9-61B1-4071-829D-01697E5EC078}" dt="2024-01-04T08:06:31.397" v="12975"/>
          <ac:grpSpMkLst>
            <pc:docMk/>
            <pc:sldMk cId="2578082963" sldId="368"/>
            <ac:grpSpMk id="76" creationId="{29DCA9F3-DA04-2347-7695-07897DC4C508}"/>
          </ac:grpSpMkLst>
        </pc:grpChg>
        <pc:grpChg chg="mod">
          <ac:chgData name="design studio moara" userId="bb76c698d5ed7a70" providerId="LiveId" clId="{5D035FE9-61B1-4071-829D-01697E5EC078}" dt="2024-01-04T08:06:31.397" v="12975"/>
          <ac:grpSpMkLst>
            <pc:docMk/>
            <pc:sldMk cId="2578082963" sldId="368"/>
            <ac:grpSpMk id="77" creationId="{1D0C0E88-22E8-9F06-AE70-1CDE60D8747B}"/>
          </ac:grpSpMkLst>
        </pc:grpChg>
        <pc:grpChg chg="add del mod">
          <ac:chgData name="design studio moara" userId="bb76c698d5ed7a70" providerId="LiveId" clId="{5D035FE9-61B1-4071-829D-01697E5EC078}" dt="2024-01-04T08:07:09.828" v="12990" actId="478"/>
          <ac:grpSpMkLst>
            <pc:docMk/>
            <pc:sldMk cId="2578082963" sldId="368"/>
            <ac:grpSpMk id="84" creationId="{4E4CEDDF-6D50-593A-4D99-4A5BFD9B7B80}"/>
          </ac:grpSpMkLst>
        </pc:grpChg>
        <pc:grpChg chg="mod">
          <ac:chgData name="design studio moara" userId="bb76c698d5ed7a70" providerId="LiveId" clId="{5D035FE9-61B1-4071-829D-01697E5EC078}" dt="2024-01-04T08:06:31.397" v="12975"/>
          <ac:grpSpMkLst>
            <pc:docMk/>
            <pc:sldMk cId="2578082963" sldId="368"/>
            <ac:grpSpMk id="86" creationId="{258E1701-E749-B647-676C-F4E2663F4BAA}"/>
          </ac:grpSpMkLst>
        </pc:grpChg>
        <pc:grpChg chg="mod">
          <ac:chgData name="design studio moara" userId="bb76c698d5ed7a70" providerId="LiveId" clId="{5D035FE9-61B1-4071-829D-01697E5EC078}" dt="2024-01-04T08:06:31.397" v="12975"/>
          <ac:grpSpMkLst>
            <pc:docMk/>
            <pc:sldMk cId="2578082963" sldId="368"/>
            <ac:grpSpMk id="87" creationId="{2A0C6DC5-7C7E-911A-2587-A4D123F7F6C1}"/>
          </ac:grpSpMkLst>
        </pc:grpChg>
        <pc:grpChg chg="mod">
          <ac:chgData name="design studio moara" userId="bb76c698d5ed7a70" providerId="LiveId" clId="{5D035FE9-61B1-4071-829D-01697E5EC078}" dt="2024-01-04T08:06:31.397" v="12975"/>
          <ac:grpSpMkLst>
            <pc:docMk/>
            <pc:sldMk cId="2578082963" sldId="368"/>
            <ac:grpSpMk id="89" creationId="{994783AB-E8FF-1055-E8B5-5C50E8212AC3}"/>
          </ac:grpSpMkLst>
        </pc:grpChg>
        <pc:grpChg chg="mod">
          <ac:chgData name="design studio moara" userId="bb76c698d5ed7a70" providerId="LiveId" clId="{5D035FE9-61B1-4071-829D-01697E5EC078}" dt="2024-01-04T08:06:31.397" v="12975"/>
          <ac:grpSpMkLst>
            <pc:docMk/>
            <pc:sldMk cId="2578082963" sldId="368"/>
            <ac:grpSpMk id="90" creationId="{ECEB8BE4-C6EF-8FA2-21B1-000382A00FD2}"/>
          </ac:grpSpMkLst>
        </pc:grpChg>
        <pc:grpChg chg="add del mod">
          <ac:chgData name="design studio moara" userId="bb76c698d5ed7a70" providerId="LiveId" clId="{5D035FE9-61B1-4071-829D-01697E5EC078}" dt="2024-01-04T08:06:50.994" v="12983" actId="478"/>
          <ac:grpSpMkLst>
            <pc:docMk/>
            <pc:sldMk cId="2578082963" sldId="368"/>
            <ac:grpSpMk id="97" creationId="{9286529C-86A4-A363-7BC1-B0CF844D5F0B}"/>
          </ac:grpSpMkLst>
        </pc:grpChg>
        <pc:grpChg chg="mod">
          <ac:chgData name="design studio moara" userId="bb76c698d5ed7a70" providerId="LiveId" clId="{5D035FE9-61B1-4071-829D-01697E5EC078}" dt="2024-01-04T08:06:48.982" v="12981"/>
          <ac:grpSpMkLst>
            <pc:docMk/>
            <pc:sldMk cId="2578082963" sldId="368"/>
            <ac:grpSpMk id="99" creationId="{438DDED3-4047-4929-8422-41C8E286E662}"/>
          </ac:grpSpMkLst>
        </pc:grpChg>
        <pc:grpChg chg="mod">
          <ac:chgData name="design studio moara" userId="bb76c698d5ed7a70" providerId="LiveId" clId="{5D035FE9-61B1-4071-829D-01697E5EC078}" dt="2024-01-04T08:06:48.982" v="12981"/>
          <ac:grpSpMkLst>
            <pc:docMk/>
            <pc:sldMk cId="2578082963" sldId="368"/>
            <ac:grpSpMk id="100" creationId="{8F52E087-0FEA-0BD2-D7F7-EF6CA502479E}"/>
          </ac:grpSpMkLst>
        </pc:grpChg>
        <pc:grpChg chg="mod">
          <ac:chgData name="design studio moara" userId="bb76c698d5ed7a70" providerId="LiveId" clId="{5D035FE9-61B1-4071-829D-01697E5EC078}" dt="2024-01-04T08:06:48.982" v="12981"/>
          <ac:grpSpMkLst>
            <pc:docMk/>
            <pc:sldMk cId="2578082963" sldId="368"/>
            <ac:grpSpMk id="102" creationId="{FED36FE6-368C-5BCD-5E49-3C09EAB7841A}"/>
          </ac:grpSpMkLst>
        </pc:grpChg>
        <pc:grpChg chg="mod">
          <ac:chgData name="design studio moara" userId="bb76c698d5ed7a70" providerId="LiveId" clId="{5D035FE9-61B1-4071-829D-01697E5EC078}" dt="2024-01-04T08:06:48.982" v="12981"/>
          <ac:grpSpMkLst>
            <pc:docMk/>
            <pc:sldMk cId="2578082963" sldId="368"/>
            <ac:grpSpMk id="103" creationId="{542A2E94-996B-F6A8-BDB3-592A99A30E75}"/>
          </ac:grpSpMkLst>
        </pc:grpChg>
        <pc:grpChg chg="add del mod">
          <ac:chgData name="design studio moara" userId="bb76c698d5ed7a70" providerId="LiveId" clId="{5D035FE9-61B1-4071-829D-01697E5EC078}" dt="2024-01-04T08:07:00.335" v="12987" actId="478"/>
          <ac:grpSpMkLst>
            <pc:docMk/>
            <pc:sldMk cId="2578082963" sldId="368"/>
            <ac:grpSpMk id="110" creationId="{0C275C90-3E8D-18FF-DF5B-BD2C4C9563C3}"/>
          </ac:grpSpMkLst>
        </pc:grpChg>
        <pc:grpChg chg="mod">
          <ac:chgData name="design studio moara" userId="bb76c698d5ed7a70" providerId="LiveId" clId="{5D035FE9-61B1-4071-829D-01697E5EC078}" dt="2024-01-04T08:06:57.057" v="12985"/>
          <ac:grpSpMkLst>
            <pc:docMk/>
            <pc:sldMk cId="2578082963" sldId="368"/>
            <ac:grpSpMk id="112" creationId="{54E77BB9-8BE8-CFA5-1EB2-10B6406CDEE2}"/>
          </ac:grpSpMkLst>
        </pc:grpChg>
        <pc:grpChg chg="mod">
          <ac:chgData name="design studio moara" userId="bb76c698d5ed7a70" providerId="LiveId" clId="{5D035FE9-61B1-4071-829D-01697E5EC078}" dt="2024-01-04T08:06:57.057" v="12985"/>
          <ac:grpSpMkLst>
            <pc:docMk/>
            <pc:sldMk cId="2578082963" sldId="368"/>
            <ac:grpSpMk id="113" creationId="{289DD783-1A90-6A98-A720-35F5A0262305}"/>
          </ac:grpSpMkLst>
        </pc:grpChg>
        <pc:grpChg chg="mod">
          <ac:chgData name="design studio moara" userId="bb76c698d5ed7a70" providerId="LiveId" clId="{5D035FE9-61B1-4071-829D-01697E5EC078}" dt="2024-01-04T08:06:57.057" v="12985"/>
          <ac:grpSpMkLst>
            <pc:docMk/>
            <pc:sldMk cId="2578082963" sldId="368"/>
            <ac:grpSpMk id="115" creationId="{3E9049E1-28C3-14B5-FE94-4FB7066DCC3E}"/>
          </ac:grpSpMkLst>
        </pc:grpChg>
        <pc:grpChg chg="mod">
          <ac:chgData name="design studio moara" userId="bb76c698d5ed7a70" providerId="LiveId" clId="{5D035FE9-61B1-4071-829D-01697E5EC078}" dt="2024-01-04T08:06:57.057" v="12985"/>
          <ac:grpSpMkLst>
            <pc:docMk/>
            <pc:sldMk cId="2578082963" sldId="368"/>
            <ac:grpSpMk id="116" creationId="{8F32DB38-1580-6E7B-57E2-A59C5478261A}"/>
          </ac:grpSpMkLst>
        </pc:grpChg>
        <pc:grpChg chg="add del mod">
          <ac:chgData name="design studio moara" userId="bb76c698d5ed7a70" providerId="LiveId" clId="{5D035FE9-61B1-4071-829D-01697E5EC078}" dt="2024-01-04T08:07:53.920" v="13003" actId="478"/>
          <ac:grpSpMkLst>
            <pc:docMk/>
            <pc:sldMk cId="2578082963" sldId="368"/>
            <ac:grpSpMk id="123" creationId="{AFA756A1-9626-B078-562B-6B7F56806AC6}"/>
          </ac:grpSpMkLst>
        </pc:grpChg>
        <pc:grpChg chg="add del mod">
          <ac:chgData name="design studio moara" userId="bb76c698d5ed7a70" providerId="LiveId" clId="{5D035FE9-61B1-4071-829D-01697E5EC078}" dt="2024-01-04T08:08:14.979" v="13012" actId="165"/>
          <ac:grpSpMkLst>
            <pc:docMk/>
            <pc:sldMk cId="2578082963" sldId="368"/>
            <ac:grpSpMk id="126" creationId="{5FBC803F-C1D4-418A-BCF3-580638ED0780}"/>
          </ac:grpSpMkLst>
        </pc:grpChg>
        <pc:grpChg chg="add del mod">
          <ac:chgData name="design studio moara" userId="bb76c698d5ed7a70" providerId="LiveId" clId="{5D035FE9-61B1-4071-829D-01697E5EC078}" dt="2024-01-04T08:09:02.328" v="13026" actId="165"/>
          <ac:grpSpMkLst>
            <pc:docMk/>
            <pc:sldMk cId="2578082963" sldId="368"/>
            <ac:grpSpMk id="127" creationId="{9B7CDF66-0EF1-54A0-E4FA-9BCF7285E10B}"/>
          </ac:grpSpMkLst>
        </pc:grpChg>
        <pc:grpChg chg="add del mod">
          <ac:chgData name="design studio moara" userId="bb76c698d5ed7a70" providerId="LiveId" clId="{5D035FE9-61B1-4071-829D-01697E5EC078}" dt="2024-01-04T08:09:02.328" v="13026" actId="165"/>
          <ac:grpSpMkLst>
            <pc:docMk/>
            <pc:sldMk cId="2578082963" sldId="368"/>
            <ac:grpSpMk id="128" creationId="{AD108290-3AFD-0FA2-39FC-0BBC8DA079A9}"/>
          </ac:grpSpMkLst>
        </pc:grpChg>
        <pc:grpChg chg="mod topLvl">
          <ac:chgData name="design studio moara" userId="bb76c698d5ed7a70" providerId="LiveId" clId="{5D035FE9-61B1-4071-829D-01697E5EC078}" dt="2024-01-04T08:09:02.328" v="13026" actId="165"/>
          <ac:grpSpMkLst>
            <pc:docMk/>
            <pc:sldMk cId="2578082963" sldId="368"/>
            <ac:grpSpMk id="132" creationId="{83163E63-AFCA-F207-7CAC-3C3A0B27B395}"/>
          </ac:grpSpMkLst>
        </pc:grpChg>
        <pc:grpChg chg="mod">
          <ac:chgData name="design studio moara" userId="bb76c698d5ed7a70" providerId="LiveId" clId="{5D035FE9-61B1-4071-829D-01697E5EC078}" dt="2024-01-04T08:09:02.328" v="13026" actId="165"/>
          <ac:grpSpMkLst>
            <pc:docMk/>
            <pc:sldMk cId="2578082963" sldId="368"/>
            <ac:grpSpMk id="134" creationId="{F2067F41-491E-1A06-E36F-DC1C941EDDFF}"/>
          </ac:grpSpMkLst>
        </pc:grpChg>
        <pc:grpChg chg="mod">
          <ac:chgData name="design studio moara" userId="bb76c698d5ed7a70" providerId="LiveId" clId="{5D035FE9-61B1-4071-829D-01697E5EC078}" dt="2024-01-04T08:09:02.328" v="13026" actId="165"/>
          <ac:grpSpMkLst>
            <pc:docMk/>
            <pc:sldMk cId="2578082963" sldId="368"/>
            <ac:grpSpMk id="135" creationId="{825878E8-4D78-7707-F083-E30293B29230}"/>
          </ac:grpSpMkLst>
        </pc:grpChg>
        <pc:grpChg chg="add del mod">
          <ac:chgData name="design studio moara" userId="bb76c698d5ed7a70" providerId="LiveId" clId="{5D035FE9-61B1-4071-829D-01697E5EC078}" dt="2024-01-04T08:09:02.328" v="13026" actId="165"/>
          <ac:grpSpMkLst>
            <pc:docMk/>
            <pc:sldMk cId="2578082963" sldId="368"/>
            <ac:grpSpMk id="140" creationId="{95D4025B-6B7E-77AB-6117-C64B948DC72E}"/>
          </ac:grpSpMkLst>
        </pc:grpChg>
        <pc:grpChg chg="mod topLvl">
          <ac:chgData name="design studio moara" userId="bb76c698d5ed7a70" providerId="LiveId" clId="{5D035FE9-61B1-4071-829D-01697E5EC078}" dt="2024-01-04T08:09:02.328" v="13026" actId="165"/>
          <ac:grpSpMkLst>
            <pc:docMk/>
            <pc:sldMk cId="2578082963" sldId="368"/>
            <ac:grpSpMk id="144" creationId="{B4E13BDE-00A7-4487-0C8D-EA0B50FC882C}"/>
          </ac:grpSpMkLst>
        </pc:grpChg>
        <pc:grpChg chg="mod">
          <ac:chgData name="design studio moara" userId="bb76c698d5ed7a70" providerId="LiveId" clId="{5D035FE9-61B1-4071-829D-01697E5EC078}" dt="2024-01-04T08:09:02.328" v="13026" actId="165"/>
          <ac:grpSpMkLst>
            <pc:docMk/>
            <pc:sldMk cId="2578082963" sldId="368"/>
            <ac:grpSpMk id="146" creationId="{24643494-55F2-1940-571F-EECB1522CB14}"/>
          </ac:grpSpMkLst>
        </pc:grpChg>
        <pc:grpChg chg="del mod">
          <ac:chgData name="design studio moara" userId="bb76c698d5ed7a70" providerId="LiveId" clId="{5D035FE9-61B1-4071-829D-01697E5EC078}" dt="2024-01-04T08:11:15.443" v="13064" actId="478"/>
          <ac:grpSpMkLst>
            <pc:docMk/>
            <pc:sldMk cId="2578082963" sldId="368"/>
            <ac:grpSpMk id="147" creationId="{2B795696-CE3C-6EDE-708D-9DDB9FA0C922}"/>
          </ac:grpSpMkLst>
        </pc:grpChg>
        <pc:grpChg chg="add del mod">
          <ac:chgData name="design studio moara" userId="bb76c698d5ed7a70" providerId="LiveId" clId="{5D035FE9-61B1-4071-829D-01697E5EC078}" dt="2024-01-04T08:09:02.328" v="13026" actId="165"/>
          <ac:grpSpMkLst>
            <pc:docMk/>
            <pc:sldMk cId="2578082963" sldId="368"/>
            <ac:grpSpMk id="152" creationId="{A1C2EB34-B8E5-9C45-99BC-4B2CF41380BD}"/>
          </ac:grpSpMkLst>
        </pc:grpChg>
        <pc:grpChg chg="mod topLvl">
          <ac:chgData name="design studio moara" userId="bb76c698d5ed7a70" providerId="LiveId" clId="{5D035FE9-61B1-4071-829D-01697E5EC078}" dt="2024-01-04T08:11:24.374" v="13065"/>
          <ac:grpSpMkLst>
            <pc:docMk/>
            <pc:sldMk cId="2578082963" sldId="368"/>
            <ac:grpSpMk id="156" creationId="{956E0E44-090E-1361-0992-B68720601DB8}"/>
          </ac:grpSpMkLst>
        </pc:grpChg>
        <pc:grpChg chg="mod">
          <ac:chgData name="design studio moara" userId="bb76c698d5ed7a70" providerId="LiveId" clId="{5D035FE9-61B1-4071-829D-01697E5EC078}" dt="2024-01-04T08:11:24.374" v="13065"/>
          <ac:grpSpMkLst>
            <pc:docMk/>
            <pc:sldMk cId="2578082963" sldId="368"/>
            <ac:grpSpMk id="158" creationId="{EACD287E-4BDC-DE8A-FBCA-18C6D6566D98}"/>
          </ac:grpSpMkLst>
        </pc:grpChg>
        <pc:grpChg chg="mod">
          <ac:chgData name="design studio moara" userId="bb76c698d5ed7a70" providerId="LiveId" clId="{5D035FE9-61B1-4071-829D-01697E5EC078}" dt="2024-01-04T08:11:24.374" v="13065"/>
          <ac:grpSpMkLst>
            <pc:docMk/>
            <pc:sldMk cId="2578082963" sldId="368"/>
            <ac:grpSpMk id="159" creationId="{3222A2F7-F910-5BC2-84D7-DDF78A91F670}"/>
          </ac:grpSpMkLst>
        </pc:grpChg>
        <pc:picChg chg="add del mod">
          <ac:chgData name="design studio moara" userId="bb76c698d5ed7a70" providerId="LiveId" clId="{5D035FE9-61B1-4071-829D-01697E5EC078}" dt="2024-01-04T08:05:38.112" v="12960" actId="478"/>
          <ac:picMkLst>
            <pc:docMk/>
            <pc:sldMk cId="2578082963" sldId="368"/>
            <ac:picMk id="16" creationId="{71D8E46A-B7B9-EF3A-B4CC-B99B23C722BE}"/>
          </ac:picMkLst>
        </pc:picChg>
        <pc:picChg chg="del">
          <ac:chgData name="design studio moara" userId="bb76c698d5ed7a70" providerId="LiveId" clId="{5D035FE9-61B1-4071-829D-01697E5EC078}" dt="2024-01-04T08:05:30.235" v="12955" actId="478"/>
          <ac:picMkLst>
            <pc:docMk/>
            <pc:sldMk cId="2578082963" sldId="368"/>
            <ac:picMk id="28" creationId="{E1FBF8B3-7523-3CA1-7A31-0667C9E4DC12}"/>
          </ac:picMkLst>
        </pc:picChg>
        <pc:picChg chg="del">
          <ac:chgData name="design studio moara" userId="bb76c698d5ed7a70" providerId="LiveId" clId="{5D035FE9-61B1-4071-829D-01697E5EC078}" dt="2024-01-04T08:05:32.374" v="12956" actId="478"/>
          <ac:picMkLst>
            <pc:docMk/>
            <pc:sldMk cId="2578082963" sldId="368"/>
            <ac:picMk id="40" creationId="{978F3634-A36E-F93F-574D-D2BAD1CAA3EA}"/>
          </ac:picMkLst>
        </pc:picChg>
        <pc:picChg chg="del">
          <ac:chgData name="design studio moara" userId="bb76c698d5ed7a70" providerId="LiveId" clId="{5D035FE9-61B1-4071-829D-01697E5EC078}" dt="2024-01-04T08:05:30.235" v="12955" actId="478"/>
          <ac:picMkLst>
            <pc:docMk/>
            <pc:sldMk cId="2578082963" sldId="368"/>
            <ac:picMk id="52" creationId="{644D6565-3544-2C4E-46B9-2A821A90CCA4}"/>
          </ac:picMkLst>
        </pc:picChg>
        <pc:picChg chg="add mod">
          <ac:chgData name="design studio moara" userId="bb76c698d5ed7a70" providerId="LiveId" clId="{5D035FE9-61B1-4071-829D-01697E5EC078}" dt="2024-01-04T08:10:47.320" v="13051" actId="27614"/>
          <ac:picMkLst>
            <pc:docMk/>
            <pc:sldMk cId="2578082963" sldId="368"/>
            <ac:picMk id="169" creationId="{5DFC6743-CF91-084A-4559-70AD022F4B76}"/>
          </ac:picMkLst>
        </pc:picChg>
        <pc:picChg chg="add mod">
          <ac:chgData name="design studio moara" userId="bb76c698d5ed7a70" providerId="LiveId" clId="{5D035FE9-61B1-4071-829D-01697E5EC078}" dt="2024-01-04T08:10:55.745" v="13055" actId="27614"/>
          <ac:picMkLst>
            <pc:docMk/>
            <pc:sldMk cId="2578082963" sldId="368"/>
            <ac:picMk id="171" creationId="{52596FFF-F3A8-DA08-D325-C5EFE1D73F20}"/>
          </ac:picMkLst>
        </pc:picChg>
        <pc:picChg chg="add mod">
          <ac:chgData name="design studio moara" userId="bb76c698d5ed7a70" providerId="LiveId" clId="{5D035FE9-61B1-4071-829D-01697E5EC078}" dt="2024-01-04T08:11:02.058" v="13058" actId="27614"/>
          <ac:picMkLst>
            <pc:docMk/>
            <pc:sldMk cId="2578082963" sldId="368"/>
            <ac:picMk id="173" creationId="{87159A5D-51B3-2457-2972-7DE4E64BE91A}"/>
          </ac:picMkLst>
        </pc:picChg>
        <pc:picChg chg="add mod modCrop">
          <ac:chgData name="design studio moara" userId="bb76c698d5ed7a70" providerId="LiveId" clId="{5D035FE9-61B1-4071-829D-01697E5EC078}" dt="2024-01-04T08:11:09.657" v="13063" actId="18131"/>
          <ac:picMkLst>
            <pc:docMk/>
            <pc:sldMk cId="2578082963" sldId="368"/>
            <ac:picMk id="175" creationId="{2F47AF1F-61BD-2694-6EF6-49D9DA94C155}"/>
          </ac:picMkLst>
        </pc:picChg>
      </pc:sldChg>
      <pc:sldChg chg="addSp delSp modSp add mod modClrScheme chgLayout">
        <pc:chgData name="design studio moara" userId="bb76c698d5ed7a70" providerId="LiveId" clId="{5D035FE9-61B1-4071-829D-01697E5EC078}" dt="2024-01-04T08:35:00.840" v="13514" actId="962"/>
        <pc:sldMkLst>
          <pc:docMk/>
          <pc:sldMk cId="1410753317" sldId="369"/>
        </pc:sldMkLst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2" creationId="{3384E5B9-47A4-DE70-396A-E5047C7C5ED4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4" creationId="{9490A383-0C65-C5F8-5590-614AECC74DE2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13" creationId="{B560B29A-6405-40FC-6097-775600B9DE9C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14" creationId="{FD5290D1-7572-2DC0-2663-492954423139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15" creationId="{9BB36E65-0ABB-6791-103B-63D08550970C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16" creationId="{1BDD819B-AF88-9F2E-0FF8-506734A22082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17" creationId="{440335EC-0BB3-1373-0B62-061622021A6F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18" creationId="{13FA4A8A-95AF-4A50-E7BD-AABFF157127D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19" creationId="{7CBFB8D1-B9B6-6B4B-6196-5EEF526E54EE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20" creationId="{6DD65B16-1FC2-EA59-980E-37D03CBB95B5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21" creationId="{EF6F4BFF-54FC-E156-0DC9-00DB9B8D5AB3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22" creationId="{B25359D7-69FE-BD35-CD11-385EDCD8DE4E}"/>
          </ac:spMkLst>
        </pc:spChg>
        <pc:spChg chg="add 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23" creationId="{41267AE2-8F29-0BD9-15C8-76E860E5134E}"/>
          </ac:spMkLst>
        </pc:spChg>
        <pc:spChg chg="mod topLvl">
          <ac:chgData name="design studio moara" userId="bb76c698d5ed7a70" providerId="LiveId" clId="{5D035FE9-61B1-4071-829D-01697E5EC078}" dt="2024-01-04T08:33:52.933" v="13497" actId="12789"/>
          <ac:spMkLst>
            <pc:docMk/>
            <pc:sldMk cId="1410753317" sldId="369"/>
            <ac:spMk id="26" creationId="{6EF02F5F-3FAF-6F65-C3A2-7EB370A24983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28" creationId="{A2D20B9D-DB78-EE4C-0D06-F61BCAAB2FB6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29" creationId="{E131DE50-A7B1-C636-2EE2-940C64FFA658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32" creationId="{5F103DFE-90F2-BC49-192F-41CC37E61255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33" creationId="{82CF1E21-8A99-738D-7BEC-68217A1072E0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39" creationId="{5476754F-7955-A49C-F834-119BC6714E24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40" creationId="{10F46A23-E90C-F533-A207-03EF480FC49E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41" creationId="{AB56EF6B-7A18-5967-60DB-587189DC6DD8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42" creationId="{D4A75DCF-546B-D075-D692-6F4E1389A9BF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43" creationId="{980CCB04-59B2-EA76-8692-4436FFC7002C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44" creationId="{9047E103-A966-EC10-610A-4C336F8231C9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45" creationId="{00D447F7-A930-068E-1977-2F5E43DB09C7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46" creationId="{E1CCE8F4-3F5F-E64C-BFE9-105A6289354A}"/>
          </ac:spMkLst>
        </pc:spChg>
        <pc:spChg chg="mod topLvl">
          <ac:chgData name="design studio moara" userId="bb76c698d5ed7a70" providerId="LiveId" clId="{5D035FE9-61B1-4071-829D-01697E5EC078}" dt="2024-01-04T08:34:16.737" v="13501" actId="12789"/>
          <ac:spMkLst>
            <pc:docMk/>
            <pc:sldMk cId="1410753317" sldId="369"/>
            <ac:spMk id="48" creationId="{8EFF44C3-5F77-688D-7D50-06E454FDB93A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50" creationId="{133AE6BD-FA56-DF7F-6B24-D734F1B40147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51" creationId="{D0D750C0-5A28-7CCB-90E6-5078FAC827C6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52" creationId="{FD56BF3A-0956-807C-74D8-F29067A8E79F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53" creationId="{C68EE204-953A-E94A-D708-320A35676415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54" creationId="{33130001-D67C-D873-8A18-62CDA7C94492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55" creationId="{548375A3-B7C7-12CD-8893-7CC909AA2D45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56" creationId="{33B78C46-3DCB-41D8-28EA-4338C936E5C3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57" creationId="{CFDFB2A8-3CDF-28AF-4A84-237C0DE3C241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58" creationId="{966236DD-B5CA-6552-ABC9-878376A014C5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59" creationId="{64D813F0-7049-44F8-49B5-19D037AAE093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60" creationId="{E065BA2B-495F-15F3-AD87-84A9DA68CE55}"/>
          </ac:spMkLst>
        </pc:spChg>
        <pc:spChg chg="mod topLvl">
          <ac:chgData name="design studio moara" userId="bb76c698d5ed7a70" providerId="LiveId" clId="{5D035FE9-61B1-4071-829D-01697E5EC078}" dt="2024-01-04T08:32:36.198" v="13478" actId="165"/>
          <ac:spMkLst>
            <pc:docMk/>
            <pc:sldMk cId="1410753317" sldId="369"/>
            <ac:spMk id="61" creationId="{523845BF-001E-927E-B473-67FDCB715589}"/>
          </ac:spMkLst>
        </pc:spChg>
        <pc:spChg chg="add del mod ord">
          <ac:chgData name="design studio moara" userId="bb76c698d5ed7a70" providerId="LiveId" clId="{5D035FE9-61B1-4071-829D-01697E5EC078}" dt="2024-01-04T08:34:58.139" v="13512" actId="931"/>
          <ac:spMkLst>
            <pc:docMk/>
            <pc:sldMk cId="1410753317" sldId="369"/>
            <ac:spMk id="62" creationId="{288EE05F-9C11-BC80-8DEA-C4FE11C5D2B6}"/>
          </ac:spMkLst>
        </pc:spChg>
        <pc:spChg chg="add del mod ord">
          <ac:chgData name="design studio moara" userId="bb76c698d5ed7a70" providerId="LiveId" clId="{5D035FE9-61B1-4071-829D-01697E5EC078}" dt="2024-01-04T08:34:32.384" v="13502" actId="931"/>
          <ac:spMkLst>
            <pc:docMk/>
            <pc:sldMk cId="1410753317" sldId="369"/>
            <ac:spMk id="63" creationId="{8A637E58-C0C6-9511-084A-D33688EA8FDE}"/>
          </ac:spMkLst>
        </pc:spChg>
        <pc:spChg chg="del">
          <ac:chgData name="design studio moara" userId="bb76c698d5ed7a70" providerId="LiveId" clId="{5D035FE9-61B1-4071-829D-01697E5EC078}" dt="2024-01-04T08:32:45.716" v="13480" actId="21"/>
          <ac:spMkLst>
            <pc:docMk/>
            <pc:sldMk cId="1410753317" sldId="369"/>
            <ac:spMk id="88" creationId="{44AFA821-1E23-FF0C-9B73-7B58E8D19E54}"/>
          </ac:spMkLst>
        </pc:spChg>
        <pc:spChg chg="del mod">
          <ac:chgData name="design studio moara" userId="bb76c698d5ed7a70" providerId="LiveId" clId="{5D035FE9-61B1-4071-829D-01697E5EC078}" dt="2024-01-04T08:32:45.716" v="13480" actId="21"/>
          <ac:spMkLst>
            <pc:docMk/>
            <pc:sldMk cId="1410753317" sldId="369"/>
            <ac:spMk id="91" creationId="{33462E91-2F52-7C6B-3EE1-03AB157B5DA6}"/>
          </ac:spMkLst>
        </pc:spChg>
        <pc:grpChg chg="add del mod">
          <ac:chgData name="design studio moara" userId="bb76c698d5ed7a70" providerId="LiveId" clId="{5D035FE9-61B1-4071-829D-01697E5EC078}" dt="2024-01-04T08:32:36.198" v="13478" actId="165"/>
          <ac:grpSpMkLst>
            <pc:docMk/>
            <pc:sldMk cId="1410753317" sldId="369"/>
            <ac:grpSpMk id="24" creationId="{E8B90406-112B-3046-8B7D-35EBF00ED515}"/>
          </ac:grpSpMkLst>
        </pc:grpChg>
        <pc:grpChg chg="add del mod">
          <ac:chgData name="design studio moara" userId="bb76c698d5ed7a70" providerId="LiveId" clId="{5D035FE9-61B1-4071-829D-01697E5EC078}" dt="2024-01-04T08:32:36.198" v="13478" actId="165"/>
          <ac:grpSpMkLst>
            <pc:docMk/>
            <pc:sldMk cId="1410753317" sldId="369"/>
            <ac:grpSpMk id="25" creationId="{3FC42A8D-8432-25BD-8986-8D74DDF5EF80}"/>
          </ac:grpSpMkLst>
        </pc:grpChg>
        <pc:grpChg chg="add del mod">
          <ac:chgData name="design studio moara" userId="bb76c698d5ed7a70" providerId="LiveId" clId="{5D035FE9-61B1-4071-829D-01697E5EC078}" dt="2024-01-04T08:32:36.198" v="13478" actId="165"/>
          <ac:grpSpMkLst>
            <pc:docMk/>
            <pc:sldMk cId="1410753317" sldId="369"/>
            <ac:grpSpMk id="47" creationId="{5E69CCF1-8509-3D2E-B895-6D27A3538F26}"/>
          </ac:grpSpMkLst>
        </pc:grpChg>
        <pc:grpChg chg="del">
          <ac:chgData name="design studio moara" userId="bb76c698d5ed7a70" providerId="LiveId" clId="{5D035FE9-61B1-4071-829D-01697E5EC078}" dt="2024-01-04T08:32:07.179" v="13465" actId="478"/>
          <ac:grpSpMkLst>
            <pc:docMk/>
            <pc:sldMk cId="1410753317" sldId="369"/>
            <ac:grpSpMk id="89" creationId="{B26D2704-5D92-D156-2E26-E60781F82715}"/>
          </ac:grpSpMkLst>
        </pc:grpChg>
        <pc:picChg chg="add mod topLvl">
          <ac:chgData name="design studio moara" userId="bb76c698d5ed7a70" providerId="LiveId" clId="{5D035FE9-61B1-4071-829D-01697E5EC078}" dt="2024-01-04T08:32:36.198" v="13478" actId="165"/>
          <ac:picMkLst>
            <pc:docMk/>
            <pc:sldMk cId="1410753317" sldId="369"/>
            <ac:picMk id="3" creationId="{A116E7C7-EF13-B477-9C8F-74BE385A394A}"/>
          </ac:picMkLst>
        </pc:picChg>
        <pc:picChg chg="del mod topLvl">
          <ac:chgData name="design studio moara" userId="bb76c698d5ed7a70" providerId="LiveId" clId="{5D035FE9-61B1-4071-829D-01697E5EC078}" dt="2024-01-04T08:33:24.096" v="13492" actId="478"/>
          <ac:picMkLst>
            <pc:docMk/>
            <pc:sldMk cId="1410753317" sldId="369"/>
            <ac:picMk id="27" creationId="{3DBBAF5E-901F-4035-0FAF-54324A558AD1}"/>
          </ac:picMkLst>
        </pc:picChg>
        <pc:picChg chg="del mod topLvl">
          <ac:chgData name="design studio moara" userId="bb76c698d5ed7a70" providerId="LiveId" clId="{5D035FE9-61B1-4071-829D-01697E5EC078}" dt="2024-01-04T08:33:25.727" v="13493" actId="478"/>
          <ac:picMkLst>
            <pc:docMk/>
            <pc:sldMk cId="1410753317" sldId="369"/>
            <ac:picMk id="49" creationId="{1DFC1C43-9F55-F024-F247-0A220540AEC4}"/>
          </ac:picMkLst>
        </pc:picChg>
        <pc:picChg chg="add mod">
          <ac:chgData name="design studio moara" userId="bb76c698d5ed7a70" providerId="LiveId" clId="{5D035FE9-61B1-4071-829D-01697E5EC078}" dt="2024-01-04T08:33:52.933" v="13497" actId="12789"/>
          <ac:picMkLst>
            <pc:docMk/>
            <pc:sldMk cId="1410753317" sldId="369"/>
            <ac:picMk id="64" creationId="{D925E680-5B5C-B276-72B4-205C10B8D9EF}"/>
          </ac:picMkLst>
        </pc:picChg>
        <pc:picChg chg="add mod">
          <ac:chgData name="design studio moara" userId="bb76c698d5ed7a70" providerId="LiveId" clId="{5D035FE9-61B1-4071-829D-01697E5EC078}" dt="2024-01-04T08:34:16.737" v="13501" actId="12789"/>
          <ac:picMkLst>
            <pc:docMk/>
            <pc:sldMk cId="1410753317" sldId="369"/>
            <ac:picMk id="65" creationId="{81F8FA82-A3C9-4370-256C-270B3F372047}"/>
          </ac:picMkLst>
        </pc:picChg>
        <pc:picChg chg="add mod modCrop">
          <ac:chgData name="design studio moara" userId="bb76c698d5ed7a70" providerId="LiveId" clId="{5D035FE9-61B1-4071-829D-01697E5EC078}" dt="2024-01-04T08:34:52.294" v="13511" actId="18131"/>
          <ac:picMkLst>
            <pc:docMk/>
            <pc:sldMk cId="1410753317" sldId="369"/>
            <ac:picMk id="67" creationId="{CAF476DB-0472-B9A6-8CCF-3AA7F5FCC220}"/>
          </ac:picMkLst>
        </pc:picChg>
        <pc:picChg chg="add mod">
          <ac:chgData name="design studio moara" userId="bb76c698d5ed7a70" providerId="LiveId" clId="{5D035FE9-61B1-4071-829D-01697E5EC078}" dt="2024-01-04T08:35:00.840" v="13514" actId="962"/>
          <ac:picMkLst>
            <pc:docMk/>
            <pc:sldMk cId="1410753317" sldId="369"/>
            <ac:picMk id="69" creationId="{4C78D63B-3039-357D-CAE4-114611FBBCC4}"/>
          </ac:picMkLst>
        </pc:picChg>
      </pc:sldChg>
      <pc:sldChg chg="addSp delSp modSp add del mod">
        <pc:chgData name="design studio moara" userId="bb76c698d5ed7a70" providerId="LiveId" clId="{5D035FE9-61B1-4071-829D-01697E5EC078}" dt="2024-01-10T03:38:46.452" v="13630" actId="2890"/>
        <pc:sldMkLst>
          <pc:docMk/>
          <pc:sldMk cId="853067405" sldId="370"/>
        </pc:sldMkLst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2" creationId="{FC88BC38-7CA0-CF67-438F-1169A6D89153}"/>
          </ac:spMkLst>
        </pc:spChg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4" creationId="{18379A30-89CA-21B9-455A-D66DA901E574}"/>
          </ac:spMkLst>
        </pc:spChg>
        <pc:spChg chg="add del mod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7" creationId="{2ADFF4C2-5550-21A5-F55B-530BA9FDF5C5}"/>
          </ac:spMkLst>
        </pc:spChg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9" creationId="{77FDC32C-D225-216F-022F-517631B0864F}"/>
          </ac:spMkLst>
        </pc:spChg>
        <pc:spChg chg="add mod">
          <ac:chgData name="design studio moara" userId="bb76c698d5ed7a70" providerId="LiveId" clId="{5D035FE9-61B1-4071-829D-01697E5EC078}" dt="2024-01-10T03:35:28.341" v="13627"/>
          <ac:spMkLst>
            <pc:docMk/>
            <pc:sldMk cId="853067405" sldId="370"/>
            <ac:spMk id="10" creationId="{9CDA8490-BBF8-0FD8-77CB-AC3D593BBCC0}"/>
          </ac:spMkLst>
        </pc:spChg>
        <pc:spChg chg="add mod">
          <ac:chgData name="design studio moara" userId="bb76c698d5ed7a70" providerId="LiveId" clId="{5D035FE9-61B1-4071-829D-01697E5EC078}" dt="2024-01-10T03:35:28.341" v="13627"/>
          <ac:spMkLst>
            <pc:docMk/>
            <pc:sldMk cId="853067405" sldId="370"/>
            <ac:spMk id="11" creationId="{713378FC-E455-FB12-7BF7-406641D4B391}"/>
          </ac:spMkLst>
        </pc:spChg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15" creationId="{0B5A9395-C75A-F8A8-CD53-DF7A1E00D98C}"/>
          </ac:spMkLst>
        </pc:spChg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22" creationId="{9BF2B182-EBA7-D5DC-C6B0-9E51339E9EFF}"/>
          </ac:spMkLst>
        </pc:spChg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29" creationId="{CB9D7210-2E35-5145-C88E-0B0782DE9EAB}"/>
          </ac:spMkLst>
        </pc:spChg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35" creationId="{80DDB825-A3DC-A055-CEBD-2DCE54DC082F}"/>
          </ac:spMkLst>
        </pc:spChg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41" creationId="{53F2BA10-035E-FB65-D781-A1363AEA1D9A}"/>
          </ac:spMkLst>
        </pc:spChg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48" creationId="{E906C336-E448-8D8D-9DF9-F1E84B0EC705}"/>
          </ac:spMkLst>
        </pc:spChg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60" creationId="{92E9B736-87C0-35FA-2F9F-A6BFB30AD8A3}"/>
          </ac:spMkLst>
        </pc:spChg>
        <pc:spChg chg="add del">
          <ac:chgData name="design studio moara" userId="bb76c698d5ed7a70" providerId="LiveId" clId="{5D035FE9-61B1-4071-829D-01697E5EC078}" dt="2024-01-10T03:36:57.911" v="13629" actId="478"/>
          <ac:spMkLst>
            <pc:docMk/>
            <pc:sldMk cId="853067405" sldId="370"/>
            <ac:spMk id="61" creationId="{B897CA48-AAAD-D4A6-97B7-0770AA5CBD82}"/>
          </ac:spMkLst>
        </pc:spChg>
        <pc:grpChg chg="add del">
          <ac:chgData name="design studio moara" userId="bb76c698d5ed7a70" providerId="LiveId" clId="{5D035FE9-61B1-4071-829D-01697E5EC078}" dt="2024-01-10T03:36:57.911" v="13629" actId="478"/>
          <ac:grpSpMkLst>
            <pc:docMk/>
            <pc:sldMk cId="853067405" sldId="370"/>
            <ac:grpSpMk id="5" creationId="{1F77F4F3-C286-2A55-67B2-5C7370DBA41F}"/>
          </ac:grpSpMkLst>
        </pc:grpChg>
        <pc:grpChg chg="add del">
          <ac:chgData name="design studio moara" userId="bb76c698d5ed7a70" providerId="LiveId" clId="{5D035FE9-61B1-4071-829D-01697E5EC078}" dt="2024-01-10T03:36:57.911" v="13629" actId="478"/>
          <ac:grpSpMkLst>
            <pc:docMk/>
            <pc:sldMk cId="853067405" sldId="370"/>
            <ac:grpSpMk id="14" creationId="{C42D2A10-2804-E2B6-61C2-948788F7241A}"/>
          </ac:grpSpMkLst>
        </pc:grpChg>
        <pc:grpChg chg="add del">
          <ac:chgData name="design studio moara" userId="bb76c698d5ed7a70" providerId="LiveId" clId="{5D035FE9-61B1-4071-829D-01697E5EC078}" dt="2024-01-10T03:36:57.911" v="13629" actId="478"/>
          <ac:grpSpMkLst>
            <pc:docMk/>
            <pc:sldMk cId="853067405" sldId="370"/>
            <ac:grpSpMk id="18" creationId="{2205B171-ACA6-35A6-50BB-48D9D6AD5563}"/>
          </ac:grpSpMkLst>
        </pc:grpChg>
        <pc:grpChg chg="add del">
          <ac:chgData name="design studio moara" userId="bb76c698d5ed7a70" providerId="LiveId" clId="{5D035FE9-61B1-4071-829D-01697E5EC078}" dt="2024-01-10T03:36:57.911" v="13629" actId="478"/>
          <ac:grpSpMkLst>
            <pc:docMk/>
            <pc:sldMk cId="853067405" sldId="370"/>
            <ac:grpSpMk id="19" creationId="{85A3F6B2-C0AF-91D7-A8D3-C86FE7061F1C}"/>
          </ac:grpSpMkLst>
        </pc:grpChg>
        <pc:grpChg chg="add del">
          <ac:chgData name="design studio moara" userId="bb76c698d5ed7a70" providerId="LiveId" clId="{5D035FE9-61B1-4071-829D-01697E5EC078}" dt="2024-01-10T03:36:57.911" v="13629" actId="478"/>
          <ac:grpSpMkLst>
            <pc:docMk/>
            <pc:sldMk cId="853067405" sldId="370"/>
            <ac:grpSpMk id="42" creationId="{DD07D3FB-27A6-AF90-B035-7D78FF96E8D4}"/>
          </ac:grpSpMkLst>
        </pc:grpChg>
        <pc:grpChg chg="add del">
          <ac:chgData name="design studio moara" userId="bb76c698d5ed7a70" providerId="LiveId" clId="{5D035FE9-61B1-4071-829D-01697E5EC078}" dt="2024-01-10T03:36:57.911" v="13629" actId="478"/>
          <ac:grpSpMkLst>
            <pc:docMk/>
            <pc:sldMk cId="853067405" sldId="370"/>
            <ac:grpSpMk id="49" creationId="{8200E8B3-B0AF-4B78-BF27-F00A1DD902FC}"/>
          </ac:grpSpMkLst>
        </pc:grpChg>
        <pc:picChg chg="add del">
          <ac:chgData name="design studio moara" userId="bb76c698d5ed7a70" providerId="LiveId" clId="{5D035FE9-61B1-4071-829D-01697E5EC078}" dt="2024-01-10T03:36:57.911" v="13629" actId="478"/>
          <ac:picMkLst>
            <pc:docMk/>
            <pc:sldMk cId="853067405" sldId="370"/>
            <ac:picMk id="28" creationId="{CAE48939-20E4-522F-8916-3D9DE5AE59C2}"/>
          </ac:picMkLst>
        </pc:picChg>
        <pc:picChg chg="add del">
          <ac:chgData name="design studio moara" userId="bb76c698d5ed7a70" providerId="LiveId" clId="{5D035FE9-61B1-4071-829D-01697E5EC078}" dt="2024-01-10T03:36:57.911" v="13629" actId="478"/>
          <ac:picMkLst>
            <pc:docMk/>
            <pc:sldMk cId="853067405" sldId="370"/>
            <ac:picMk id="37" creationId="{FD313658-92CE-6525-BBD8-04300C4A7364}"/>
          </ac:picMkLst>
        </pc:picChg>
        <pc:picChg chg="add del">
          <ac:chgData name="design studio moara" userId="bb76c698d5ed7a70" providerId="LiveId" clId="{5D035FE9-61B1-4071-829D-01697E5EC078}" dt="2024-01-10T03:36:57.911" v="13629" actId="478"/>
          <ac:picMkLst>
            <pc:docMk/>
            <pc:sldMk cId="853067405" sldId="370"/>
            <ac:picMk id="38" creationId="{AF0AFD2E-1178-5185-B5CB-C2173F12A7F3}"/>
          </ac:picMkLst>
        </pc:picChg>
        <pc:picChg chg="add del">
          <ac:chgData name="design studio moara" userId="bb76c698d5ed7a70" providerId="LiveId" clId="{5D035FE9-61B1-4071-829D-01697E5EC078}" dt="2024-01-10T03:36:57.911" v="13629" actId="478"/>
          <ac:picMkLst>
            <pc:docMk/>
            <pc:sldMk cId="853067405" sldId="370"/>
            <ac:picMk id="52" creationId="{6E56A77B-6184-FF93-0F5C-91AF8E49D22D}"/>
          </ac:picMkLst>
        </pc:picChg>
        <pc:picChg chg="add del">
          <ac:chgData name="design studio moara" userId="bb76c698d5ed7a70" providerId="LiveId" clId="{5D035FE9-61B1-4071-829D-01697E5EC078}" dt="2024-01-10T03:36:57.911" v="13629" actId="478"/>
          <ac:picMkLst>
            <pc:docMk/>
            <pc:sldMk cId="853067405" sldId="370"/>
            <ac:picMk id="54" creationId="{6642E1C8-73A0-E4FB-F649-A84AACE94948}"/>
          </ac:picMkLst>
        </pc:picChg>
        <pc:picChg chg="add del">
          <ac:chgData name="design studio moara" userId="bb76c698d5ed7a70" providerId="LiveId" clId="{5D035FE9-61B1-4071-829D-01697E5EC078}" dt="2024-01-10T03:36:57.911" v="13629" actId="478"/>
          <ac:picMkLst>
            <pc:docMk/>
            <pc:sldMk cId="853067405" sldId="370"/>
            <ac:picMk id="55" creationId="{B2B439A3-5C0B-17E8-7732-7E454A780D98}"/>
          </ac:picMkLst>
        </pc:picChg>
        <pc:picChg chg="add del">
          <ac:chgData name="design studio moara" userId="bb76c698d5ed7a70" providerId="LiveId" clId="{5D035FE9-61B1-4071-829D-01697E5EC078}" dt="2024-01-10T03:36:57.911" v="13629" actId="478"/>
          <ac:picMkLst>
            <pc:docMk/>
            <pc:sldMk cId="853067405" sldId="370"/>
            <ac:picMk id="59" creationId="{6DFB6401-49AD-EC03-3EAD-B236B5DB8EE1}"/>
          </ac:picMkLst>
        </pc:picChg>
      </pc:sldChg>
      <pc:sldChg chg="addSp delSp modSp new del mod">
        <pc:chgData name="design studio moara" userId="bb76c698d5ed7a70" providerId="LiveId" clId="{5D035FE9-61B1-4071-829D-01697E5EC078}" dt="2024-01-10T03:41:27.755" v="13720" actId="47"/>
        <pc:sldMkLst>
          <pc:docMk/>
          <pc:sldMk cId="2233019994" sldId="370"/>
        </pc:sldMkLst>
        <pc:spChg chg="add del">
          <ac:chgData name="design studio moara" userId="bb76c698d5ed7a70" providerId="LiveId" clId="{5D035FE9-61B1-4071-829D-01697E5EC078}" dt="2024-01-10T03:39:01.809" v="13635" actId="22"/>
          <ac:spMkLst>
            <pc:docMk/>
            <pc:sldMk cId="2233019994" sldId="370"/>
            <ac:spMk id="5" creationId="{245BC0ED-89D7-030C-E3C1-B5FB4FE75AE2}"/>
          </ac:spMkLst>
        </pc:spChg>
        <pc:spChg chg="add mod">
          <ac:chgData name="design studio moara" userId="bb76c698d5ed7a70" providerId="LiveId" clId="{5D035FE9-61B1-4071-829D-01697E5EC078}" dt="2024-01-10T03:39:46.840" v="13711" actId="1035"/>
          <ac:spMkLst>
            <pc:docMk/>
            <pc:sldMk cId="2233019994" sldId="370"/>
            <ac:spMk id="7" creationId="{B290FCD3-E1A6-1C5B-962F-2FDBDFA009DA}"/>
          </ac:spMkLst>
        </pc:spChg>
        <pc:spChg chg="add mod">
          <ac:chgData name="design studio moara" userId="bb76c698d5ed7a70" providerId="LiveId" clId="{5D035FE9-61B1-4071-829D-01697E5EC078}" dt="2024-01-10T03:39:56.306" v="13719" actId="20577"/>
          <ac:spMkLst>
            <pc:docMk/>
            <pc:sldMk cId="2233019994" sldId="370"/>
            <ac:spMk id="8" creationId="{C4C8ED82-D0BD-D175-DB26-923A69A99F6F}"/>
          </ac:spMkLst>
        </pc:spChg>
      </pc:sldChg>
      <pc:sldMasterChg chg="addSldLayout delSldLayout modSldLayout sldLayoutOrd">
        <pc:chgData name="design studio moara" userId="bb76c698d5ed7a70" providerId="LiveId" clId="{5D035FE9-61B1-4071-829D-01697E5EC078}" dt="2024-01-05T01:05:04.453" v="13554" actId="20578"/>
        <pc:sldMasterMkLst>
          <pc:docMk/>
          <pc:sldMasterMk cId="1306465242" sldId="2147483815"/>
        </pc:sldMasterMkLst>
        <pc:sldLayoutChg chg="del">
          <pc:chgData name="design studio moara" userId="bb76c698d5ed7a70" providerId="LiveId" clId="{5D035FE9-61B1-4071-829D-01697E5EC078}" dt="2024-01-03T04:18:35.857" v="20" actId="2696"/>
          <pc:sldLayoutMkLst>
            <pc:docMk/>
            <pc:sldMasterMk cId="1306465242" sldId="2147483815"/>
            <pc:sldLayoutMk cId="3955136883" sldId="2147483849"/>
          </pc:sldLayoutMkLst>
        </pc:sldLayoutChg>
        <pc:sldLayoutChg chg="addSp delSp modSp mod ord">
          <pc:chgData name="design studio moara" userId="bb76c698d5ed7a70" providerId="LiveId" clId="{5D035FE9-61B1-4071-829D-01697E5EC078}" dt="2024-01-04T07:22:00.242" v="11843" actId="20578"/>
          <pc:sldLayoutMkLst>
            <pc:docMk/>
            <pc:sldMasterMk cId="1306465242" sldId="2147483815"/>
            <pc:sldLayoutMk cId="3148669950" sldId="2147483858"/>
          </pc:sldLayoutMkLst>
          <pc:spChg chg="add del">
            <ac:chgData name="design studio moara" userId="bb76c698d5ed7a70" providerId="LiveId" clId="{5D035FE9-61B1-4071-829D-01697E5EC078}" dt="2024-01-04T02:00:11.876" v="6018" actId="11529"/>
            <ac:spMkLst>
              <pc:docMk/>
              <pc:sldMasterMk cId="1306465242" sldId="2147483815"/>
              <pc:sldLayoutMk cId="3148669950" sldId="2147483858"/>
              <ac:spMk id="2" creationId="{57E9B9F7-CDDF-DFDE-A23A-A22358CBD499}"/>
            </ac:spMkLst>
          </pc:spChg>
          <pc:spChg chg="add mod">
            <ac:chgData name="design studio moara" userId="bb76c698d5ed7a70" providerId="LiveId" clId="{5D035FE9-61B1-4071-829D-01697E5EC078}" dt="2024-01-04T06:53:57.433" v="10896" actId="207"/>
            <ac:spMkLst>
              <pc:docMk/>
              <pc:sldMasterMk cId="1306465242" sldId="2147483815"/>
              <pc:sldLayoutMk cId="3148669950" sldId="2147483858"/>
              <ac:spMk id="3" creationId="{C0100775-F498-3E6C-EC29-51B5F172C7F1}"/>
            </ac:spMkLst>
          </pc:spChg>
        </pc:sldLayoutChg>
        <pc:sldLayoutChg chg="addSp delSp modSp new mod ord">
          <pc:chgData name="design studio moara" userId="bb76c698d5ed7a70" providerId="LiveId" clId="{5D035FE9-61B1-4071-829D-01697E5EC078}" dt="2024-01-04T08:36:49.989" v="13520" actId="20578"/>
          <pc:sldLayoutMkLst>
            <pc:docMk/>
            <pc:sldMasterMk cId="1306465242" sldId="2147483815"/>
            <pc:sldLayoutMk cId="874309594" sldId="2147483859"/>
          </pc:sldLayoutMkLst>
          <pc:spChg chg="del">
            <ac:chgData name="design studio moara" userId="bb76c698d5ed7a70" providerId="LiveId" clId="{5D035FE9-61B1-4071-829D-01697E5EC078}" dt="2024-01-04T06:23:06.408" v="10392" actId="478"/>
            <ac:spMkLst>
              <pc:docMk/>
              <pc:sldMasterMk cId="1306465242" sldId="2147483815"/>
              <pc:sldLayoutMk cId="874309594" sldId="2147483859"/>
              <ac:spMk id="2" creationId="{232C36DF-CCCC-6F73-BBE7-171F82454623}"/>
            </ac:spMkLst>
          </pc:spChg>
          <pc:spChg chg="del">
            <ac:chgData name="design studio moara" userId="bb76c698d5ed7a70" providerId="LiveId" clId="{5D035FE9-61B1-4071-829D-01697E5EC078}" dt="2024-01-04T06:23:06.408" v="10392" actId="478"/>
            <ac:spMkLst>
              <pc:docMk/>
              <pc:sldMasterMk cId="1306465242" sldId="2147483815"/>
              <pc:sldLayoutMk cId="874309594" sldId="2147483859"/>
              <ac:spMk id="3" creationId="{54B733AA-8FC4-A132-14D3-2EC7A624B5B8}"/>
            </ac:spMkLst>
          </pc:spChg>
          <pc:spChg chg="del">
            <ac:chgData name="design studio moara" userId="bb76c698d5ed7a70" providerId="LiveId" clId="{5D035FE9-61B1-4071-829D-01697E5EC078}" dt="2024-01-04T06:23:06.408" v="10392" actId="478"/>
            <ac:spMkLst>
              <pc:docMk/>
              <pc:sldMasterMk cId="1306465242" sldId="2147483815"/>
              <pc:sldLayoutMk cId="874309594" sldId="2147483859"/>
              <ac:spMk id="4" creationId="{8EC37381-A77D-A066-4AA6-D6981139A295}"/>
            </ac:spMkLst>
          </pc:spChg>
          <pc:spChg chg="del">
            <ac:chgData name="design studio moara" userId="bb76c698d5ed7a70" providerId="LiveId" clId="{5D035FE9-61B1-4071-829D-01697E5EC078}" dt="2024-01-04T06:23:06.408" v="10392" actId="478"/>
            <ac:spMkLst>
              <pc:docMk/>
              <pc:sldMasterMk cId="1306465242" sldId="2147483815"/>
              <pc:sldLayoutMk cId="874309594" sldId="2147483859"/>
              <ac:spMk id="5" creationId="{D38847E4-C7CE-6893-0F26-258558D4F1DA}"/>
            </ac:spMkLst>
          </pc:spChg>
          <pc:spChg chg="add del mod">
            <ac:chgData name="design studio moara" userId="bb76c698d5ed7a70" providerId="LiveId" clId="{5D035FE9-61B1-4071-829D-01697E5EC078}" dt="2024-01-04T06:23:41.343" v="10403" actId="478"/>
            <ac:spMkLst>
              <pc:docMk/>
              <pc:sldMasterMk cId="1306465242" sldId="2147483815"/>
              <pc:sldLayoutMk cId="874309594" sldId="2147483859"/>
              <ac:spMk id="6" creationId="{1011B79B-4BA7-8971-B9B4-82F69056B5C0}"/>
            </ac:spMkLst>
          </pc:spChg>
          <pc:spChg chg="add del">
            <ac:chgData name="design studio moara" userId="bb76c698d5ed7a70" providerId="LiveId" clId="{5D035FE9-61B1-4071-829D-01697E5EC078}" dt="2024-01-04T06:23:20.496" v="10394" actId="11529"/>
            <ac:spMkLst>
              <pc:docMk/>
              <pc:sldMasterMk cId="1306465242" sldId="2147483815"/>
              <pc:sldLayoutMk cId="874309594" sldId="2147483859"/>
              <ac:spMk id="7" creationId="{FD6877DA-637D-C422-5F94-3875F3C29072}"/>
            </ac:spMkLst>
          </pc:spChg>
          <pc:spChg chg="add del mod ord">
            <ac:chgData name="design studio moara" userId="bb76c698d5ed7a70" providerId="LiveId" clId="{5D035FE9-61B1-4071-829D-01697E5EC078}" dt="2024-01-04T08:36:46.509" v="13519" actId="478"/>
            <ac:spMkLst>
              <pc:docMk/>
              <pc:sldMasterMk cId="1306465242" sldId="2147483815"/>
              <pc:sldLayoutMk cId="874309594" sldId="2147483859"/>
              <ac:spMk id="8" creationId="{2A20BA4A-FD14-EE83-68B9-D46DF1DB2E7E}"/>
            </ac:spMkLst>
          </pc:spChg>
        </pc:sldLayoutChg>
        <pc:sldLayoutChg chg="addSp delSp modSp new mod">
          <pc:chgData name="design studio moara" userId="bb76c698d5ed7a70" providerId="LiveId" clId="{5D035FE9-61B1-4071-829D-01697E5EC078}" dt="2024-01-04T06:38:33.884" v="10684" actId="478"/>
          <pc:sldLayoutMkLst>
            <pc:docMk/>
            <pc:sldMasterMk cId="1306465242" sldId="2147483815"/>
            <pc:sldLayoutMk cId="2727781565" sldId="2147483860"/>
          </pc:sldLayoutMkLst>
          <pc:spChg chg="del">
            <ac:chgData name="design studio moara" userId="bb76c698d5ed7a70" providerId="LiveId" clId="{5D035FE9-61B1-4071-829D-01697E5EC078}" dt="2024-01-04T06:37:58.678" v="10664" actId="478"/>
            <ac:spMkLst>
              <pc:docMk/>
              <pc:sldMasterMk cId="1306465242" sldId="2147483815"/>
              <pc:sldLayoutMk cId="2727781565" sldId="2147483860"/>
              <ac:spMk id="2" creationId="{2C0DB58F-55B8-C3DD-470E-7F820CED204F}"/>
            </ac:spMkLst>
          </pc:spChg>
          <pc:spChg chg="del">
            <ac:chgData name="design studio moara" userId="bb76c698d5ed7a70" providerId="LiveId" clId="{5D035FE9-61B1-4071-829D-01697E5EC078}" dt="2024-01-04T06:37:58.678" v="10664" actId="478"/>
            <ac:spMkLst>
              <pc:docMk/>
              <pc:sldMasterMk cId="1306465242" sldId="2147483815"/>
              <pc:sldLayoutMk cId="2727781565" sldId="2147483860"/>
              <ac:spMk id="3" creationId="{AAAFFC6F-CED8-6ED9-CD44-3B9709E41819}"/>
            </ac:spMkLst>
          </pc:spChg>
          <pc:spChg chg="del">
            <ac:chgData name="design studio moara" userId="bb76c698d5ed7a70" providerId="LiveId" clId="{5D035FE9-61B1-4071-829D-01697E5EC078}" dt="2024-01-04T06:37:58.678" v="10664" actId="478"/>
            <ac:spMkLst>
              <pc:docMk/>
              <pc:sldMasterMk cId="1306465242" sldId="2147483815"/>
              <pc:sldLayoutMk cId="2727781565" sldId="2147483860"/>
              <ac:spMk id="4" creationId="{CF1D86A1-2988-FD0B-0280-E08CC833B3DD}"/>
            </ac:spMkLst>
          </pc:spChg>
          <pc:spChg chg="del">
            <ac:chgData name="design studio moara" userId="bb76c698d5ed7a70" providerId="LiveId" clId="{5D035FE9-61B1-4071-829D-01697E5EC078}" dt="2024-01-04T06:37:58.678" v="10664" actId="478"/>
            <ac:spMkLst>
              <pc:docMk/>
              <pc:sldMasterMk cId="1306465242" sldId="2147483815"/>
              <pc:sldLayoutMk cId="2727781565" sldId="2147483860"/>
              <ac:spMk id="5" creationId="{A5D4B15D-065B-DBEC-2F49-2E6CE80B2EF9}"/>
            </ac:spMkLst>
          </pc:spChg>
          <pc:spChg chg="add del mod">
            <ac:chgData name="design studio moara" userId="bb76c698d5ed7a70" providerId="LiveId" clId="{5D035FE9-61B1-4071-829D-01697E5EC078}" dt="2024-01-04T06:38:33.884" v="10684" actId="478"/>
            <ac:spMkLst>
              <pc:docMk/>
              <pc:sldMasterMk cId="1306465242" sldId="2147483815"/>
              <pc:sldLayoutMk cId="2727781565" sldId="2147483860"/>
              <ac:spMk id="6" creationId="{59C8DB9C-784A-5224-AB04-E142004D0E4E}"/>
            </ac:spMkLst>
          </pc:spChg>
          <pc:spChg chg="add del">
            <ac:chgData name="design studio moara" userId="bb76c698d5ed7a70" providerId="LiveId" clId="{5D035FE9-61B1-4071-829D-01697E5EC078}" dt="2024-01-04T06:38:07.551" v="10666" actId="11529"/>
            <ac:spMkLst>
              <pc:docMk/>
              <pc:sldMasterMk cId="1306465242" sldId="2147483815"/>
              <pc:sldLayoutMk cId="2727781565" sldId="2147483860"/>
              <ac:spMk id="7" creationId="{09FCBE5B-D391-57E0-460C-7BB52433EC84}"/>
            </ac:spMkLst>
          </pc:spChg>
          <pc:spChg chg="add mod ord">
            <ac:chgData name="design studio moara" userId="bb76c698d5ed7a70" providerId="LiveId" clId="{5D035FE9-61B1-4071-829D-01697E5EC078}" dt="2024-01-04T06:38:31.689" v="10683" actId="167"/>
            <ac:spMkLst>
              <pc:docMk/>
              <pc:sldMasterMk cId="1306465242" sldId="2147483815"/>
              <pc:sldLayoutMk cId="2727781565" sldId="2147483860"/>
              <ac:spMk id="8" creationId="{87929452-C821-140F-F3E9-A82AC9BC03FE}"/>
            </ac:spMkLst>
          </pc:spChg>
        </pc:sldLayoutChg>
        <pc:sldLayoutChg chg="addSp delSp modSp new mod">
          <pc:chgData name="design studio moara" userId="bb76c698d5ed7a70" providerId="LiveId" clId="{5D035FE9-61B1-4071-829D-01697E5EC078}" dt="2024-01-04T06:39:57.062" v="10700" actId="478"/>
          <pc:sldLayoutMkLst>
            <pc:docMk/>
            <pc:sldMasterMk cId="1306465242" sldId="2147483815"/>
            <pc:sldLayoutMk cId="4068368945" sldId="2147483861"/>
          </pc:sldLayoutMkLst>
          <pc:spChg chg="del">
            <ac:chgData name="design studio moara" userId="bb76c698d5ed7a70" providerId="LiveId" clId="{5D035FE9-61B1-4071-829D-01697E5EC078}" dt="2024-01-04T06:39:38.160" v="10693" actId="478"/>
            <ac:spMkLst>
              <pc:docMk/>
              <pc:sldMasterMk cId="1306465242" sldId="2147483815"/>
              <pc:sldLayoutMk cId="4068368945" sldId="2147483861"/>
              <ac:spMk id="2" creationId="{4D92F736-7105-4DCC-1E09-7D7017A8FD40}"/>
            </ac:spMkLst>
          </pc:spChg>
          <pc:spChg chg="del">
            <ac:chgData name="design studio moara" userId="bb76c698d5ed7a70" providerId="LiveId" clId="{5D035FE9-61B1-4071-829D-01697E5EC078}" dt="2024-01-04T06:39:38.160" v="10693" actId="478"/>
            <ac:spMkLst>
              <pc:docMk/>
              <pc:sldMasterMk cId="1306465242" sldId="2147483815"/>
              <pc:sldLayoutMk cId="4068368945" sldId="2147483861"/>
              <ac:spMk id="3" creationId="{0E71ACC5-A18A-7D50-187A-BA00B166B21D}"/>
            </ac:spMkLst>
          </pc:spChg>
          <pc:spChg chg="del">
            <ac:chgData name="design studio moara" userId="bb76c698d5ed7a70" providerId="LiveId" clId="{5D035FE9-61B1-4071-829D-01697E5EC078}" dt="2024-01-04T06:39:38.160" v="10693" actId="478"/>
            <ac:spMkLst>
              <pc:docMk/>
              <pc:sldMasterMk cId="1306465242" sldId="2147483815"/>
              <pc:sldLayoutMk cId="4068368945" sldId="2147483861"/>
              <ac:spMk id="4" creationId="{D4A528EE-A37A-76F7-07FD-8C792F1403E6}"/>
            </ac:spMkLst>
          </pc:spChg>
          <pc:spChg chg="del">
            <ac:chgData name="design studio moara" userId="bb76c698d5ed7a70" providerId="LiveId" clId="{5D035FE9-61B1-4071-829D-01697E5EC078}" dt="2024-01-04T06:39:38.160" v="10693" actId="478"/>
            <ac:spMkLst>
              <pc:docMk/>
              <pc:sldMasterMk cId="1306465242" sldId="2147483815"/>
              <pc:sldLayoutMk cId="4068368945" sldId="2147483861"/>
              <ac:spMk id="5" creationId="{810B0A1A-8DE3-71A0-51FC-8C7ABB2F020C}"/>
            </ac:spMkLst>
          </pc:spChg>
          <pc:spChg chg="add del mod">
            <ac:chgData name="design studio moara" userId="bb76c698d5ed7a70" providerId="LiveId" clId="{5D035FE9-61B1-4071-829D-01697E5EC078}" dt="2024-01-04T06:39:57.062" v="10700" actId="478"/>
            <ac:spMkLst>
              <pc:docMk/>
              <pc:sldMasterMk cId="1306465242" sldId="2147483815"/>
              <pc:sldLayoutMk cId="4068368945" sldId="2147483861"/>
              <ac:spMk id="6" creationId="{56F9C9D3-BB5A-36C8-2C95-76923F7DD4FA}"/>
            </ac:spMkLst>
          </pc:spChg>
          <pc:spChg chg="add mod ord">
            <ac:chgData name="design studio moara" userId="bb76c698d5ed7a70" providerId="LiveId" clId="{5D035FE9-61B1-4071-829D-01697E5EC078}" dt="2024-01-04T06:39:55.708" v="10699" actId="167"/>
            <ac:spMkLst>
              <pc:docMk/>
              <pc:sldMasterMk cId="1306465242" sldId="2147483815"/>
              <pc:sldLayoutMk cId="4068368945" sldId="2147483861"/>
              <ac:spMk id="7" creationId="{A2402D4A-FFC0-7875-0185-850082849869}"/>
            </ac:spMkLst>
          </pc:spChg>
        </pc:sldLayoutChg>
        <pc:sldLayoutChg chg="addSp delSp modSp new mod">
          <pc:chgData name="design studio moara" userId="bb76c698d5ed7a70" providerId="LiveId" clId="{5D035FE9-61B1-4071-829D-01697E5EC078}" dt="2024-01-04T06:48:54.638" v="10824" actId="167"/>
          <pc:sldLayoutMkLst>
            <pc:docMk/>
            <pc:sldMasterMk cId="1306465242" sldId="2147483815"/>
            <pc:sldLayoutMk cId="3708896246" sldId="2147483862"/>
          </pc:sldLayoutMkLst>
          <pc:spChg chg="del">
            <ac:chgData name="design studio moara" userId="bb76c698d5ed7a70" providerId="LiveId" clId="{5D035FE9-61B1-4071-829D-01697E5EC078}" dt="2024-01-04T06:47:50.873" v="10805" actId="478"/>
            <ac:spMkLst>
              <pc:docMk/>
              <pc:sldMasterMk cId="1306465242" sldId="2147483815"/>
              <pc:sldLayoutMk cId="3708896246" sldId="2147483862"/>
              <ac:spMk id="2" creationId="{DA019265-7054-1B40-17D8-1DC9C60590EE}"/>
            </ac:spMkLst>
          </pc:spChg>
          <pc:spChg chg="del">
            <ac:chgData name="design studio moara" userId="bb76c698d5ed7a70" providerId="LiveId" clId="{5D035FE9-61B1-4071-829D-01697E5EC078}" dt="2024-01-04T06:47:50.873" v="10805" actId="478"/>
            <ac:spMkLst>
              <pc:docMk/>
              <pc:sldMasterMk cId="1306465242" sldId="2147483815"/>
              <pc:sldLayoutMk cId="3708896246" sldId="2147483862"/>
              <ac:spMk id="3" creationId="{49BCE53A-7F2A-8ADE-2137-760343999C67}"/>
            </ac:spMkLst>
          </pc:spChg>
          <pc:spChg chg="del">
            <ac:chgData name="design studio moara" userId="bb76c698d5ed7a70" providerId="LiveId" clId="{5D035FE9-61B1-4071-829D-01697E5EC078}" dt="2024-01-04T06:47:50.873" v="10805" actId="478"/>
            <ac:spMkLst>
              <pc:docMk/>
              <pc:sldMasterMk cId="1306465242" sldId="2147483815"/>
              <pc:sldLayoutMk cId="3708896246" sldId="2147483862"/>
              <ac:spMk id="4" creationId="{C916F97A-7B5B-7F8F-3B97-EB2569D61792}"/>
            </ac:spMkLst>
          </pc:spChg>
          <pc:spChg chg="del">
            <ac:chgData name="design studio moara" userId="bb76c698d5ed7a70" providerId="LiveId" clId="{5D035FE9-61B1-4071-829D-01697E5EC078}" dt="2024-01-04T06:47:50.873" v="10805" actId="478"/>
            <ac:spMkLst>
              <pc:docMk/>
              <pc:sldMasterMk cId="1306465242" sldId="2147483815"/>
              <pc:sldLayoutMk cId="3708896246" sldId="2147483862"/>
              <ac:spMk id="5" creationId="{A9C67324-57BB-0843-0744-B26152EBF87E}"/>
            </ac:spMkLst>
          </pc:spChg>
          <pc:spChg chg="add del mod">
            <ac:chgData name="design studio moara" userId="bb76c698d5ed7a70" providerId="LiveId" clId="{5D035FE9-61B1-4071-829D-01697E5EC078}" dt="2024-01-04T06:48:45.319" v="10819" actId="478"/>
            <ac:spMkLst>
              <pc:docMk/>
              <pc:sldMasterMk cId="1306465242" sldId="2147483815"/>
              <pc:sldLayoutMk cId="3708896246" sldId="2147483862"/>
              <ac:spMk id="6" creationId="{2EB37E30-9686-D03E-83FE-994747745C2A}"/>
            </ac:spMkLst>
          </pc:spChg>
          <pc:spChg chg="add del mod ord">
            <ac:chgData name="design studio moara" userId="bb76c698d5ed7a70" providerId="LiveId" clId="{5D035FE9-61B1-4071-829D-01697E5EC078}" dt="2024-01-04T06:48:53.253" v="10823" actId="478"/>
            <ac:spMkLst>
              <pc:docMk/>
              <pc:sldMasterMk cId="1306465242" sldId="2147483815"/>
              <pc:sldLayoutMk cId="3708896246" sldId="2147483862"/>
              <ac:spMk id="7" creationId="{3C9E9F95-FC52-97CE-F820-3420B8672DD2}"/>
            </ac:spMkLst>
          </pc:spChg>
          <pc:spChg chg="add mod ord">
            <ac:chgData name="design studio moara" userId="bb76c698d5ed7a70" providerId="LiveId" clId="{5D035FE9-61B1-4071-829D-01697E5EC078}" dt="2024-01-04T06:48:51.864" v="10822" actId="167"/>
            <ac:spMkLst>
              <pc:docMk/>
              <pc:sldMasterMk cId="1306465242" sldId="2147483815"/>
              <pc:sldLayoutMk cId="3708896246" sldId="2147483862"/>
              <ac:spMk id="8" creationId="{0275EDAA-7704-0F58-801D-B6EDB6A9600E}"/>
            </ac:spMkLst>
          </pc:spChg>
          <pc:spChg chg="add del">
            <ac:chgData name="design studio moara" userId="bb76c698d5ed7a70" providerId="LiveId" clId="{5D035FE9-61B1-4071-829D-01697E5EC078}" dt="2024-01-04T06:48:30.342" v="10815" actId="11529"/>
            <ac:spMkLst>
              <pc:docMk/>
              <pc:sldMasterMk cId="1306465242" sldId="2147483815"/>
              <pc:sldLayoutMk cId="3708896246" sldId="2147483862"/>
              <ac:spMk id="9" creationId="{0027A38E-A26B-493E-82C4-376840D2761A}"/>
            </ac:spMkLst>
          </pc:spChg>
          <pc:spChg chg="add mod ord">
            <ac:chgData name="design studio moara" userId="bb76c698d5ed7a70" providerId="LiveId" clId="{5D035FE9-61B1-4071-829D-01697E5EC078}" dt="2024-01-04T06:48:54.638" v="10824" actId="167"/>
            <ac:spMkLst>
              <pc:docMk/>
              <pc:sldMasterMk cId="1306465242" sldId="2147483815"/>
              <pc:sldLayoutMk cId="3708896246" sldId="2147483862"/>
              <ac:spMk id="10" creationId="{EEF03A35-72D7-0C7D-E2DE-1DED6FEA3A2F}"/>
            </ac:spMkLst>
          </pc:spChg>
        </pc:sldLayoutChg>
        <pc:sldLayoutChg chg="addSp delSp modSp new mod">
          <pc:chgData name="design studio moara" userId="bb76c698d5ed7a70" providerId="LiveId" clId="{5D035FE9-61B1-4071-829D-01697E5EC078}" dt="2024-01-04T07:10:36.942" v="11427" actId="478"/>
          <pc:sldLayoutMkLst>
            <pc:docMk/>
            <pc:sldMasterMk cId="1306465242" sldId="2147483815"/>
            <pc:sldLayoutMk cId="228872874" sldId="2147483863"/>
          </pc:sldLayoutMkLst>
          <pc:spChg chg="del">
            <ac:chgData name="design studio moara" userId="bb76c698d5ed7a70" providerId="LiveId" clId="{5D035FE9-61B1-4071-829D-01697E5EC078}" dt="2024-01-04T07:10:20.669" v="11421" actId="478"/>
            <ac:spMkLst>
              <pc:docMk/>
              <pc:sldMasterMk cId="1306465242" sldId="2147483815"/>
              <pc:sldLayoutMk cId="228872874" sldId="2147483863"/>
              <ac:spMk id="2" creationId="{82950927-3E55-5227-DC18-CBAAA327A44C}"/>
            </ac:spMkLst>
          </pc:spChg>
          <pc:spChg chg="del">
            <ac:chgData name="design studio moara" userId="bb76c698d5ed7a70" providerId="LiveId" clId="{5D035FE9-61B1-4071-829D-01697E5EC078}" dt="2024-01-04T07:10:20.669" v="11421" actId="478"/>
            <ac:spMkLst>
              <pc:docMk/>
              <pc:sldMasterMk cId="1306465242" sldId="2147483815"/>
              <pc:sldLayoutMk cId="228872874" sldId="2147483863"/>
              <ac:spMk id="3" creationId="{21C272C5-936F-EF2B-E58F-FF933522A6B5}"/>
            </ac:spMkLst>
          </pc:spChg>
          <pc:spChg chg="del">
            <ac:chgData name="design studio moara" userId="bb76c698d5ed7a70" providerId="LiveId" clId="{5D035FE9-61B1-4071-829D-01697E5EC078}" dt="2024-01-04T07:10:20.669" v="11421" actId="478"/>
            <ac:spMkLst>
              <pc:docMk/>
              <pc:sldMasterMk cId="1306465242" sldId="2147483815"/>
              <pc:sldLayoutMk cId="228872874" sldId="2147483863"/>
              <ac:spMk id="4" creationId="{BA16F0B5-B0BD-4C25-A098-0E3EC954759A}"/>
            </ac:spMkLst>
          </pc:spChg>
          <pc:spChg chg="del">
            <ac:chgData name="design studio moara" userId="bb76c698d5ed7a70" providerId="LiveId" clId="{5D035FE9-61B1-4071-829D-01697E5EC078}" dt="2024-01-04T07:10:20.669" v="11421" actId="478"/>
            <ac:spMkLst>
              <pc:docMk/>
              <pc:sldMasterMk cId="1306465242" sldId="2147483815"/>
              <pc:sldLayoutMk cId="228872874" sldId="2147483863"/>
              <ac:spMk id="5" creationId="{9EE8633F-5F3E-6376-B094-F3E9FB16FB32}"/>
            </ac:spMkLst>
          </pc:spChg>
          <pc:spChg chg="add del mod">
            <ac:chgData name="design studio moara" userId="bb76c698d5ed7a70" providerId="LiveId" clId="{5D035FE9-61B1-4071-829D-01697E5EC078}" dt="2024-01-04T07:10:36.942" v="11427" actId="478"/>
            <ac:spMkLst>
              <pc:docMk/>
              <pc:sldMasterMk cId="1306465242" sldId="2147483815"/>
              <pc:sldLayoutMk cId="228872874" sldId="2147483863"/>
              <ac:spMk id="6" creationId="{255B413E-23B9-CEA9-06C8-A6BFCD663901}"/>
            </ac:spMkLst>
          </pc:spChg>
          <pc:spChg chg="add mod ord">
            <ac:chgData name="design studio moara" userId="bb76c698d5ed7a70" providerId="LiveId" clId="{5D035FE9-61B1-4071-829D-01697E5EC078}" dt="2024-01-04T07:10:35.725" v="11426" actId="167"/>
            <ac:spMkLst>
              <pc:docMk/>
              <pc:sldMasterMk cId="1306465242" sldId="2147483815"/>
              <pc:sldLayoutMk cId="228872874" sldId="2147483863"/>
              <ac:spMk id="7" creationId="{E690AD86-8BD8-42BD-5E86-7A059FFD4A00}"/>
            </ac:spMkLst>
          </pc:spChg>
        </pc:sldLayoutChg>
        <pc:sldLayoutChg chg="addSp delSp modSp new mod">
          <pc:chgData name="design studio moara" userId="bb76c698d5ed7a70" providerId="LiveId" clId="{5D035FE9-61B1-4071-829D-01697E5EC078}" dt="2024-01-04T07:21:26.198" v="11840" actId="692"/>
          <pc:sldLayoutMkLst>
            <pc:docMk/>
            <pc:sldMasterMk cId="1306465242" sldId="2147483815"/>
            <pc:sldLayoutMk cId="3840131126" sldId="2147483864"/>
          </pc:sldLayoutMkLst>
          <pc:spChg chg="del">
            <ac:chgData name="design studio moara" userId="bb76c698d5ed7a70" providerId="LiveId" clId="{5D035FE9-61B1-4071-829D-01697E5EC078}" dt="2024-01-04T07:20:32.381" v="11826" actId="478"/>
            <ac:spMkLst>
              <pc:docMk/>
              <pc:sldMasterMk cId="1306465242" sldId="2147483815"/>
              <pc:sldLayoutMk cId="3840131126" sldId="2147483864"/>
              <ac:spMk id="2" creationId="{B0A00FD2-3B44-E0D3-1570-F2F7E7066135}"/>
            </ac:spMkLst>
          </pc:spChg>
          <pc:spChg chg="del">
            <ac:chgData name="design studio moara" userId="bb76c698d5ed7a70" providerId="LiveId" clId="{5D035FE9-61B1-4071-829D-01697E5EC078}" dt="2024-01-04T07:20:32.381" v="11826" actId="478"/>
            <ac:spMkLst>
              <pc:docMk/>
              <pc:sldMasterMk cId="1306465242" sldId="2147483815"/>
              <pc:sldLayoutMk cId="3840131126" sldId="2147483864"/>
              <ac:spMk id="3" creationId="{67BDB32C-08E9-37B5-F28D-1290AFAF8918}"/>
            </ac:spMkLst>
          </pc:spChg>
          <pc:spChg chg="del">
            <ac:chgData name="design studio moara" userId="bb76c698d5ed7a70" providerId="LiveId" clId="{5D035FE9-61B1-4071-829D-01697E5EC078}" dt="2024-01-04T07:20:32.381" v="11826" actId="478"/>
            <ac:spMkLst>
              <pc:docMk/>
              <pc:sldMasterMk cId="1306465242" sldId="2147483815"/>
              <pc:sldLayoutMk cId="3840131126" sldId="2147483864"/>
              <ac:spMk id="4" creationId="{0B369051-379A-7C1D-13C0-45FD128259F2}"/>
            </ac:spMkLst>
          </pc:spChg>
          <pc:spChg chg="del">
            <ac:chgData name="design studio moara" userId="bb76c698d5ed7a70" providerId="LiveId" clId="{5D035FE9-61B1-4071-829D-01697E5EC078}" dt="2024-01-04T07:20:32.381" v="11826" actId="478"/>
            <ac:spMkLst>
              <pc:docMk/>
              <pc:sldMasterMk cId="1306465242" sldId="2147483815"/>
              <pc:sldLayoutMk cId="3840131126" sldId="2147483864"/>
              <ac:spMk id="5" creationId="{A0C6DE3C-07F7-1FF2-0E1D-F8A48016B582}"/>
            </ac:spMkLst>
          </pc:spChg>
          <pc:spChg chg="add mod">
            <ac:chgData name="design studio moara" userId="bb76c698d5ed7a70" providerId="LiveId" clId="{5D035FE9-61B1-4071-829D-01697E5EC078}" dt="2024-01-04T07:20:32.870" v="11827"/>
            <ac:spMkLst>
              <pc:docMk/>
              <pc:sldMasterMk cId="1306465242" sldId="2147483815"/>
              <pc:sldLayoutMk cId="3840131126" sldId="2147483864"/>
              <ac:spMk id="6" creationId="{11914085-081F-5684-900B-4ED34D2C1C25}"/>
            </ac:spMkLst>
          </pc:spChg>
          <pc:spChg chg="add mod">
            <ac:chgData name="design studio moara" userId="bb76c698d5ed7a70" providerId="LiveId" clId="{5D035FE9-61B1-4071-829D-01697E5EC078}" dt="2024-01-04T07:20:32.870" v="11827"/>
            <ac:spMkLst>
              <pc:docMk/>
              <pc:sldMasterMk cId="1306465242" sldId="2147483815"/>
              <pc:sldLayoutMk cId="3840131126" sldId="2147483864"/>
              <ac:spMk id="7" creationId="{4657DE6C-4A60-38E6-3677-2D2B249E10A7}"/>
            </ac:spMkLst>
          </pc:spChg>
          <pc:spChg chg="add mod">
            <ac:chgData name="design studio moara" userId="bb76c698d5ed7a70" providerId="LiveId" clId="{5D035FE9-61B1-4071-829D-01697E5EC078}" dt="2024-01-04T07:21:06.449" v="11833" actId="14100"/>
            <ac:spMkLst>
              <pc:docMk/>
              <pc:sldMasterMk cId="1306465242" sldId="2147483815"/>
              <pc:sldLayoutMk cId="3840131126" sldId="2147483864"/>
              <ac:spMk id="8" creationId="{BC7B9235-CF2C-E811-E4B9-F3EDF4F76421}"/>
            </ac:spMkLst>
          </pc:spChg>
          <pc:spChg chg="add mod">
            <ac:chgData name="design studio moara" userId="bb76c698d5ed7a70" providerId="LiveId" clId="{5D035FE9-61B1-4071-829D-01697E5EC078}" dt="2024-01-04T07:21:26.198" v="11840" actId="692"/>
            <ac:spMkLst>
              <pc:docMk/>
              <pc:sldMasterMk cId="1306465242" sldId="2147483815"/>
              <pc:sldLayoutMk cId="3840131126" sldId="2147483864"/>
              <ac:spMk id="9" creationId="{8DB09059-32A8-B2F8-978F-AE9EEC335BDB}"/>
            </ac:spMkLst>
          </pc:spChg>
        </pc:sldLayoutChg>
        <pc:sldLayoutChg chg="addSp delSp modSp new mod">
          <pc:chgData name="design studio moara" userId="bb76c698d5ed7a70" providerId="LiveId" clId="{5D035FE9-61B1-4071-829D-01697E5EC078}" dt="2024-01-04T07:22:48.010" v="11862" actId="478"/>
          <pc:sldLayoutMkLst>
            <pc:docMk/>
            <pc:sldMasterMk cId="1306465242" sldId="2147483815"/>
            <pc:sldLayoutMk cId="2691093773" sldId="2147483865"/>
          </pc:sldLayoutMkLst>
          <pc:spChg chg="del">
            <ac:chgData name="design studio moara" userId="bb76c698d5ed7a70" providerId="LiveId" clId="{5D035FE9-61B1-4071-829D-01697E5EC078}" dt="2024-01-04T07:22:03.359" v="11845" actId="478"/>
            <ac:spMkLst>
              <pc:docMk/>
              <pc:sldMasterMk cId="1306465242" sldId="2147483815"/>
              <pc:sldLayoutMk cId="2691093773" sldId="2147483865"/>
              <ac:spMk id="2" creationId="{FF145EC5-6AF2-A4FF-9F21-509A219D43CC}"/>
            </ac:spMkLst>
          </pc:spChg>
          <pc:spChg chg="del">
            <ac:chgData name="design studio moara" userId="bb76c698d5ed7a70" providerId="LiveId" clId="{5D035FE9-61B1-4071-829D-01697E5EC078}" dt="2024-01-04T07:22:03.359" v="11845" actId="478"/>
            <ac:spMkLst>
              <pc:docMk/>
              <pc:sldMasterMk cId="1306465242" sldId="2147483815"/>
              <pc:sldLayoutMk cId="2691093773" sldId="2147483865"/>
              <ac:spMk id="3" creationId="{C6C2C0F7-E8B9-F997-0CEA-A4E61CA468E9}"/>
            </ac:spMkLst>
          </pc:spChg>
          <pc:spChg chg="del">
            <ac:chgData name="design studio moara" userId="bb76c698d5ed7a70" providerId="LiveId" clId="{5D035FE9-61B1-4071-829D-01697E5EC078}" dt="2024-01-04T07:22:03.359" v="11845" actId="478"/>
            <ac:spMkLst>
              <pc:docMk/>
              <pc:sldMasterMk cId="1306465242" sldId="2147483815"/>
              <pc:sldLayoutMk cId="2691093773" sldId="2147483865"/>
              <ac:spMk id="4" creationId="{A11A59FD-0048-76F3-F474-8DEDE1FB6F32}"/>
            </ac:spMkLst>
          </pc:spChg>
          <pc:spChg chg="del">
            <ac:chgData name="design studio moara" userId="bb76c698d5ed7a70" providerId="LiveId" clId="{5D035FE9-61B1-4071-829D-01697E5EC078}" dt="2024-01-04T07:22:03.359" v="11845" actId="478"/>
            <ac:spMkLst>
              <pc:docMk/>
              <pc:sldMasterMk cId="1306465242" sldId="2147483815"/>
              <pc:sldLayoutMk cId="2691093773" sldId="2147483865"/>
              <ac:spMk id="5" creationId="{587F451E-50B3-3D69-8346-E54A75F419CE}"/>
            </ac:spMkLst>
          </pc:spChg>
          <pc:spChg chg="add del mod">
            <ac:chgData name="design studio moara" userId="bb76c698d5ed7a70" providerId="LiveId" clId="{5D035FE9-61B1-4071-829D-01697E5EC078}" dt="2024-01-04T07:22:48.010" v="11862" actId="478"/>
            <ac:spMkLst>
              <pc:docMk/>
              <pc:sldMasterMk cId="1306465242" sldId="2147483815"/>
              <pc:sldLayoutMk cId="2691093773" sldId="2147483865"/>
              <ac:spMk id="6" creationId="{0EFEA835-A9B8-AE73-B333-363FB9F62EEE}"/>
            </ac:spMkLst>
          </pc:spChg>
          <pc:spChg chg="add del mod">
            <ac:chgData name="design studio moara" userId="bb76c698d5ed7a70" providerId="LiveId" clId="{5D035FE9-61B1-4071-829D-01697E5EC078}" dt="2024-01-04T07:22:48.010" v="11862" actId="478"/>
            <ac:spMkLst>
              <pc:docMk/>
              <pc:sldMasterMk cId="1306465242" sldId="2147483815"/>
              <pc:sldLayoutMk cId="2691093773" sldId="2147483865"/>
              <ac:spMk id="7" creationId="{2BFE875C-9E90-5C12-0C3B-A531A30E477D}"/>
            </ac:spMkLst>
          </pc:spChg>
          <pc:spChg chg="add del mod">
            <ac:chgData name="design studio moara" userId="bb76c698d5ed7a70" providerId="LiveId" clId="{5D035FE9-61B1-4071-829D-01697E5EC078}" dt="2024-01-04T07:22:48.010" v="11862" actId="478"/>
            <ac:spMkLst>
              <pc:docMk/>
              <pc:sldMasterMk cId="1306465242" sldId="2147483815"/>
              <pc:sldLayoutMk cId="2691093773" sldId="2147483865"/>
              <ac:spMk id="8" creationId="{71BE6459-97F7-E36C-1F6C-ECFB7B1BB4B7}"/>
            </ac:spMkLst>
          </pc:spChg>
          <pc:spChg chg="add del mod">
            <ac:chgData name="design studio moara" userId="bb76c698d5ed7a70" providerId="LiveId" clId="{5D035FE9-61B1-4071-829D-01697E5EC078}" dt="2024-01-04T07:22:48.010" v="11862" actId="478"/>
            <ac:spMkLst>
              <pc:docMk/>
              <pc:sldMasterMk cId="1306465242" sldId="2147483815"/>
              <pc:sldLayoutMk cId="2691093773" sldId="2147483865"/>
              <ac:spMk id="9" creationId="{3A3A0AAA-6885-FA82-17C5-2345DD257DE5}"/>
            </ac:spMkLst>
          </pc:spChg>
          <pc:spChg chg="add mod ord">
            <ac:chgData name="design studio moara" userId="bb76c698d5ed7a70" providerId="LiveId" clId="{5D035FE9-61B1-4071-829D-01697E5EC078}" dt="2024-01-04T07:22:45.675" v="11861" actId="167"/>
            <ac:spMkLst>
              <pc:docMk/>
              <pc:sldMasterMk cId="1306465242" sldId="2147483815"/>
              <pc:sldLayoutMk cId="2691093773" sldId="2147483865"/>
              <ac:spMk id="10" creationId="{F7BF995E-3E72-5C12-21BB-92B751D3833D}"/>
            </ac:spMkLst>
          </pc:spChg>
          <pc:spChg chg="add mod ord">
            <ac:chgData name="design studio moara" userId="bb76c698d5ed7a70" providerId="LiveId" clId="{5D035FE9-61B1-4071-829D-01697E5EC078}" dt="2024-01-04T07:22:45.675" v="11861" actId="167"/>
            <ac:spMkLst>
              <pc:docMk/>
              <pc:sldMasterMk cId="1306465242" sldId="2147483815"/>
              <pc:sldLayoutMk cId="2691093773" sldId="2147483865"/>
              <ac:spMk id="11" creationId="{973BF774-E0B1-56BF-00DE-7F1EA9C49153}"/>
            </ac:spMkLst>
          </pc:spChg>
          <pc:spChg chg="add mod ord">
            <ac:chgData name="design studio moara" userId="bb76c698d5ed7a70" providerId="LiveId" clId="{5D035FE9-61B1-4071-829D-01697E5EC078}" dt="2024-01-04T07:22:45.675" v="11861" actId="167"/>
            <ac:spMkLst>
              <pc:docMk/>
              <pc:sldMasterMk cId="1306465242" sldId="2147483815"/>
              <pc:sldLayoutMk cId="2691093773" sldId="2147483865"/>
              <ac:spMk id="12" creationId="{984F12BF-396D-C022-3BC1-EFD36BF81944}"/>
            </ac:spMkLst>
          </pc:spChg>
          <pc:spChg chg="add mod ord">
            <ac:chgData name="design studio moara" userId="bb76c698d5ed7a70" providerId="LiveId" clId="{5D035FE9-61B1-4071-829D-01697E5EC078}" dt="2024-01-04T07:22:45.675" v="11861" actId="167"/>
            <ac:spMkLst>
              <pc:docMk/>
              <pc:sldMasterMk cId="1306465242" sldId="2147483815"/>
              <pc:sldLayoutMk cId="2691093773" sldId="2147483865"/>
              <ac:spMk id="13" creationId="{DD0CAE98-7769-B6D0-F15B-90DA34DE76D3}"/>
            </ac:spMkLst>
          </pc:spChg>
        </pc:sldLayoutChg>
        <pc:sldLayoutChg chg="addSp delSp modSp new mod">
          <pc:chgData name="design studio moara" userId="bb76c698d5ed7a70" providerId="LiveId" clId="{5D035FE9-61B1-4071-829D-01697E5EC078}" dt="2024-01-04T07:23:37.076" v="11878" actId="478"/>
          <pc:sldLayoutMkLst>
            <pc:docMk/>
            <pc:sldMasterMk cId="1306465242" sldId="2147483815"/>
            <pc:sldLayoutMk cId="816025227" sldId="2147483866"/>
          </pc:sldLayoutMkLst>
          <pc:spChg chg="del">
            <ac:chgData name="design studio moara" userId="bb76c698d5ed7a70" providerId="LiveId" clId="{5D035FE9-61B1-4071-829D-01697E5EC078}" dt="2024-01-04T07:23:03.196" v="11866" actId="478"/>
            <ac:spMkLst>
              <pc:docMk/>
              <pc:sldMasterMk cId="1306465242" sldId="2147483815"/>
              <pc:sldLayoutMk cId="816025227" sldId="2147483866"/>
              <ac:spMk id="2" creationId="{99FA6E3C-E6D4-8420-26DF-7785580C4FCA}"/>
            </ac:spMkLst>
          </pc:spChg>
          <pc:spChg chg="del">
            <ac:chgData name="design studio moara" userId="bb76c698d5ed7a70" providerId="LiveId" clId="{5D035FE9-61B1-4071-829D-01697E5EC078}" dt="2024-01-04T07:23:03.196" v="11866" actId="478"/>
            <ac:spMkLst>
              <pc:docMk/>
              <pc:sldMasterMk cId="1306465242" sldId="2147483815"/>
              <pc:sldLayoutMk cId="816025227" sldId="2147483866"/>
              <ac:spMk id="3" creationId="{D1A87F8F-E5D1-9E75-8465-F0B0B1EF3E5E}"/>
            </ac:spMkLst>
          </pc:spChg>
          <pc:spChg chg="del">
            <ac:chgData name="design studio moara" userId="bb76c698d5ed7a70" providerId="LiveId" clId="{5D035FE9-61B1-4071-829D-01697E5EC078}" dt="2024-01-04T07:23:03.196" v="11866" actId="478"/>
            <ac:spMkLst>
              <pc:docMk/>
              <pc:sldMasterMk cId="1306465242" sldId="2147483815"/>
              <pc:sldLayoutMk cId="816025227" sldId="2147483866"/>
              <ac:spMk id="4" creationId="{B113676A-1560-C64C-FE5A-A1ED18210FA7}"/>
            </ac:spMkLst>
          </pc:spChg>
          <pc:spChg chg="del">
            <ac:chgData name="design studio moara" userId="bb76c698d5ed7a70" providerId="LiveId" clId="{5D035FE9-61B1-4071-829D-01697E5EC078}" dt="2024-01-04T07:23:03.196" v="11866" actId="478"/>
            <ac:spMkLst>
              <pc:docMk/>
              <pc:sldMasterMk cId="1306465242" sldId="2147483815"/>
              <pc:sldLayoutMk cId="816025227" sldId="2147483866"/>
              <ac:spMk id="5" creationId="{793E8188-0D63-C99D-B594-74DD3DDA3128}"/>
            </ac:spMkLst>
          </pc:spChg>
          <pc:spChg chg="add del mod">
            <ac:chgData name="design studio moara" userId="bb76c698d5ed7a70" providerId="LiveId" clId="{5D035FE9-61B1-4071-829D-01697E5EC078}" dt="2024-01-04T07:23:37.076" v="11878" actId="478"/>
            <ac:spMkLst>
              <pc:docMk/>
              <pc:sldMasterMk cId="1306465242" sldId="2147483815"/>
              <pc:sldLayoutMk cId="816025227" sldId="2147483866"/>
              <ac:spMk id="6" creationId="{67FB1298-4E21-3B2E-4D99-55FF7B453527}"/>
            </ac:spMkLst>
          </pc:spChg>
          <pc:spChg chg="add del mod">
            <ac:chgData name="design studio moara" userId="bb76c698d5ed7a70" providerId="LiveId" clId="{5D035FE9-61B1-4071-829D-01697E5EC078}" dt="2024-01-04T07:23:37.076" v="11878" actId="478"/>
            <ac:spMkLst>
              <pc:docMk/>
              <pc:sldMasterMk cId="1306465242" sldId="2147483815"/>
              <pc:sldLayoutMk cId="816025227" sldId="2147483866"/>
              <ac:spMk id="7" creationId="{AD531934-7860-C9F9-8D40-C033553F3092}"/>
            </ac:spMkLst>
          </pc:spChg>
          <pc:spChg chg="add del mod">
            <ac:chgData name="design studio moara" userId="bb76c698d5ed7a70" providerId="LiveId" clId="{5D035FE9-61B1-4071-829D-01697E5EC078}" dt="2024-01-04T07:23:37.076" v="11878" actId="478"/>
            <ac:spMkLst>
              <pc:docMk/>
              <pc:sldMasterMk cId="1306465242" sldId="2147483815"/>
              <pc:sldLayoutMk cId="816025227" sldId="2147483866"/>
              <ac:spMk id="8" creationId="{8C621FBD-8BAD-9730-3366-73DBDB71584B}"/>
            </ac:spMkLst>
          </pc:spChg>
          <pc:spChg chg="add mod ord">
            <ac:chgData name="design studio moara" userId="bb76c698d5ed7a70" providerId="LiveId" clId="{5D035FE9-61B1-4071-829D-01697E5EC078}" dt="2024-01-04T07:23:35.096" v="11877" actId="167"/>
            <ac:spMkLst>
              <pc:docMk/>
              <pc:sldMasterMk cId="1306465242" sldId="2147483815"/>
              <pc:sldLayoutMk cId="816025227" sldId="2147483866"/>
              <ac:spMk id="9" creationId="{065CBF99-32E5-7129-8114-C4115E6B4851}"/>
            </ac:spMkLst>
          </pc:spChg>
          <pc:spChg chg="add mod ord">
            <ac:chgData name="design studio moara" userId="bb76c698d5ed7a70" providerId="LiveId" clId="{5D035FE9-61B1-4071-829D-01697E5EC078}" dt="2024-01-04T07:23:35.096" v="11877" actId="167"/>
            <ac:spMkLst>
              <pc:docMk/>
              <pc:sldMasterMk cId="1306465242" sldId="2147483815"/>
              <pc:sldLayoutMk cId="816025227" sldId="2147483866"/>
              <ac:spMk id="10" creationId="{E80DB22D-072E-E4BA-FD1E-B816417D679D}"/>
            </ac:spMkLst>
          </pc:spChg>
          <pc:spChg chg="add mod ord">
            <ac:chgData name="design studio moara" userId="bb76c698d5ed7a70" providerId="LiveId" clId="{5D035FE9-61B1-4071-829D-01697E5EC078}" dt="2024-01-04T07:23:35.096" v="11877" actId="167"/>
            <ac:spMkLst>
              <pc:docMk/>
              <pc:sldMasterMk cId="1306465242" sldId="2147483815"/>
              <pc:sldLayoutMk cId="816025227" sldId="2147483866"/>
              <ac:spMk id="11" creationId="{3EF586A0-AE21-6595-FB15-9C2E0207EEB1}"/>
            </ac:spMkLst>
          </pc:spChg>
        </pc:sldLayoutChg>
        <pc:sldLayoutChg chg="addSp delSp modSp new mod">
          <pc:chgData name="design studio moara" userId="bb76c698d5ed7a70" providerId="LiveId" clId="{5D035FE9-61B1-4071-829D-01697E5EC078}" dt="2024-01-04T07:26:37.452" v="11982" actId="478"/>
          <pc:sldLayoutMkLst>
            <pc:docMk/>
            <pc:sldMasterMk cId="1306465242" sldId="2147483815"/>
            <pc:sldLayoutMk cId="3096092859" sldId="2147483867"/>
          </pc:sldLayoutMkLst>
          <pc:spChg chg="del">
            <ac:chgData name="design studio moara" userId="bb76c698d5ed7a70" providerId="LiveId" clId="{5D035FE9-61B1-4071-829D-01697E5EC078}" dt="2024-01-04T07:25:46.170" v="11958" actId="478"/>
            <ac:spMkLst>
              <pc:docMk/>
              <pc:sldMasterMk cId="1306465242" sldId="2147483815"/>
              <pc:sldLayoutMk cId="3096092859" sldId="2147483867"/>
              <ac:spMk id="2" creationId="{9D0ACBC9-73E9-A6B0-66A0-C55E250FC218}"/>
            </ac:spMkLst>
          </pc:spChg>
          <pc:spChg chg="del">
            <ac:chgData name="design studio moara" userId="bb76c698d5ed7a70" providerId="LiveId" clId="{5D035FE9-61B1-4071-829D-01697E5EC078}" dt="2024-01-04T07:25:46.170" v="11958" actId="478"/>
            <ac:spMkLst>
              <pc:docMk/>
              <pc:sldMasterMk cId="1306465242" sldId="2147483815"/>
              <pc:sldLayoutMk cId="3096092859" sldId="2147483867"/>
              <ac:spMk id="3" creationId="{E5CF87E6-159A-E71D-689A-A9B5D25F60BD}"/>
            </ac:spMkLst>
          </pc:spChg>
          <pc:spChg chg="del">
            <ac:chgData name="design studio moara" userId="bb76c698d5ed7a70" providerId="LiveId" clId="{5D035FE9-61B1-4071-829D-01697E5EC078}" dt="2024-01-04T07:25:46.170" v="11958" actId="478"/>
            <ac:spMkLst>
              <pc:docMk/>
              <pc:sldMasterMk cId="1306465242" sldId="2147483815"/>
              <pc:sldLayoutMk cId="3096092859" sldId="2147483867"/>
              <ac:spMk id="4" creationId="{C9E3199D-BB93-B3B2-DFBB-1920E85E46B5}"/>
            </ac:spMkLst>
          </pc:spChg>
          <pc:spChg chg="del">
            <ac:chgData name="design studio moara" userId="bb76c698d5ed7a70" providerId="LiveId" clId="{5D035FE9-61B1-4071-829D-01697E5EC078}" dt="2024-01-04T07:25:46.170" v="11958" actId="478"/>
            <ac:spMkLst>
              <pc:docMk/>
              <pc:sldMasterMk cId="1306465242" sldId="2147483815"/>
              <pc:sldLayoutMk cId="3096092859" sldId="2147483867"/>
              <ac:spMk id="5" creationId="{190CEAD9-656C-3DFC-B30A-78B218E40374}"/>
            </ac:spMkLst>
          </pc:spChg>
          <pc:spChg chg="add del mod">
            <ac:chgData name="design studio moara" userId="bb76c698d5ed7a70" providerId="LiveId" clId="{5D035FE9-61B1-4071-829D-01697E5EC078}" dt="2024-01-04T07:26:37.452" v="11982" actId="478"/>
            <ac:spMkLst>
              <pc:docMk/>
              <pc:sldMasterMk cId="1306465242" sldId="2147483815"/>
              <pc:sldLayoutMk cId="3096092859" sldId="2147483867"/>
              <ac:spMk id="6" creationId="{3AD7BA44-911C-B6A4-511A-DA9C1F1ADE69}"/>
            </ac:spMkLst>
          </pc:spChg>
          <pc:spChg chg="add del mod">
            <ac:chgData name="design studio moara" userId="bb76c698d5ed7a70" providerId="LiveId" clId="{5D035FE9-61B1-4071-829D-01697E5EC078}" dt="2024-01-04T07:26:37.452" v="11982" actId="478"/>
            <ac:spMkLst>
              <pc:docMk/>
              <pc:sldMasterMk cId="1306465242" sldId="2147483815"/>
              <pc:sldLayoutMk cId="3096092859" sldId="2147483867"/>
              <ac:spMk id="7" creationId="{0867D5F3-1147-41D4-71E5-2B151055CD5D}"/>
            </ac:spMkLst>
          </pc:spChg>
          <pc:spChg chg="add del mod">
            <ac:chgData name="design studio moara" userId="bb76c698d5ed7a70" providerId="LiveId" clId="{5D035FE9-61B1-4071-829D-01697E5EC078}" dt="2024-01-04T07:26:37.452" v="11982" actId="478"/>
            <ac:spMkLst>
              <pc:docMk/>
              <pc:sldMasterMk cId="1306465242" sldId="2147483815"/>
              <pc:sldLayoutMk cId="3096092859" sldId="2147483867"/>
              <ac:spMk id="8" creationId="{6C6B4257-6022-89CD-1A75-4AC0E324C82C}"/>
            </ac:spMkLst>
          </pc:spChg>
          <pc:spChg chg="add del mod">
            <ac:chgData name="design studio moara" userId="bb76c698d5ed7a70" providerId="LiveId" clId="{5D035FE9-61B1-4071-829D-01697E5EC078}" dt="2024-01-04T07:26:37.452" v="11982" actId="478"/>
            <ac:spMkLst>
              <pc:docMk/>
              <pc:sldMasterMk cId="1306465242" sldId="2147483815"/>
              <pc:sldLayoutMk cId="3096092859" sldId="2147483867"/>
              <ac:spMk id="9" creationId="{76B3C0DA-B4B0-AE59-7F6C-56BBED4B6EEC}"/>
            </ac:spMkLst>
          </pc:spChg>
          <pc:spChg chg="add del mod">
            <ac:chgData name="design studio moara" userId="bb76c698d5ed7a70" providerId="LiveId" clId="{5D035FE9-61B1-4071-829D-01697E5EC078}" dt="2024-01-04T07:26:37.452" v="11982" actId="478"/>
            <ac:spMkLst>
              <pc:docMk/>
              <pc:sldMasterMk cId="1306465242" sldId="2147483815"/>
              <pc:sldLayoutMk cId="3096092859" sldId="2147483867"/>
              <ac:spMk id="10" creationId="{7D4B6BEF-5981-5040-70BA-47C056CE7B87}"/>
            </ac:spMkLst>
          </pc:spChg>
          <pc:spChg chg="add mod ord">
            <ac:chgData name="design studio moara" userId="bb76c698d5ed7a70" providerId="LiveId" clId="{5D035FE9-61B1-4071-829D-01697E5EC078}" dt="2024-01-04T07:26:34.536" v="11981" actId="167"/>
            <ac:spMkLst>
              <pc:docMk/>
              <pc:sldMasterMk cId="1306465242" sldId="2147483815"/>
              <pc:sldLayoutMk cId="3096092859" sldId="2147483867"/>
              <ac:spMk id="11" creationId="{9D824624-ECE8-CD4C-6D71-A764B10168CC}"/>
            </ac:spMkLst>
          </pc:spChg>
          <pc:spChg chg="add mod ord">
            <ac:chgData name="design studio moara" userId="bb76c698d5ed7a70" providerId="LiveId" clId="{5D035FE9-61B1-4071-829D-01697E5EC078}" dt="2024-01-04T07:26:34.536" v="11981" actId="167"/>
            <ac:spMkLst>
              <pc:docMk/>
              <pc:sldMasterMk cId="1306465242" sldId="2147483815"/>
              <pc:sldLayoutMk cId="3096092859" sldId="2147483867"/>
              <ac:spMk id="12" creationId="{BBB75FA5-2430-BFA6-45FD-D374FFD2576D}"/>
            </ac:spMkLst>
          </pc:spChg>
          <pc:spChg chg="add mod ord">
            <ac:chgData name="design studio moara" userId="bb76c698d5ed7a70" providerId="LiveId" clId="{5D035FE9-61B1-4071-829D-01697E5EC078}" dt="2024-01-04T07:26:34.536" v="11981" actId="167"/>
            <ac:spMkLst>
              <pc:docMk/>
              <pc:sldMasterMk cId="1306465242" sldId="2147483815"/>
              <pc:sldLayoutMk cId="3096092859" sldId="2147483867"/>
              <ac:spMk id="13" creationId="{B7578C98-2ACC-21B5-A479-5CC42EB4AE58}"/>
            </ac:spMkLst>
          </pc:spChg>
          <pc:spChg chg="add mod ord">
            <ac:chgData name="design studio moara" userId="bb76c698d5ed7a70" providerId="LiveId" clId="{5D035FE9-61B1-4071-829D-01697E5EC078}" dt="2024-01-04T07:26:34.536" v="11981" actId="167"/>
            <ac:spMkLst>
              <pc:docMk/>
              <pc:sldMasterMk cId="1306465242" sldId="2147483815"/>
              <pc:sldLayoutMk cId="3096092859" sldId="2147483867"/>
              <ac:spMk id="14" creationId="{719196E6-780C-BDB4-DAF3-FFD65123D100}"/>
            </ac:spMkLst>
          </pc:spChg>
          <pc:spChg chg="add mod ord">
            <ac:chgData name="design studio moara" userId="bb76c698d5ed7a70" providerId="LiveId" clId="{5D035FE9-61B1-4071-829D-01697E5EC078}" dt="2024-01-04T07:26:34.536" v="11981" actId="167"/>
            <ac:spMkLst>
              <pc:docMk/>
              <pc:sldMasterMk cId="1306465242" sldId="2147483815"/>
              <pc:sldLayoutMk cId="3096092859" sldId="2147483867"/>
              <ac:spMk id="15" creationId="{F5618BBF-B489-E39D-AE91-D240FF00F73E}"/>
            </ac:spMkLst>
          </pc:spChg>
        </pc:sldLayoutChg>
        <pc:sldLayoutChg chg="addSp delSp modSp new mod">
          <pc:chgData name="design studio moara" userId="bb76c698d5ed7a70" providerId="LiveId" clId="{5D035FE9-61B1-4071-829D-01697E5EC078}" dt="2024-01-04T08:01:10.223" v="12870" actId="478"/>
          <pc:sldLayoutMkLst>
            <pc:docMk/>
            <pc:sldMasterMk cId="1306465242" sldId="2147483815"/>
            <pc:sldLayoutMk cId="2006080138" sldId="2147483868"/>
          </pc:sldLayoutMkLst>
          <pc:spChg chg="del">
            <ac:chgData name="design studio moara" userId="bb76c698d5ed7a70" providerId="LiveId" clId="{5D035FE9-61B1-4071-829D-01697E5EC078}" dt="2024-01-04T07:50:41.452" v="12665" actId="478"/>
            <ac:spMkLst>
              <pc:docMk/>
              <pc:sldMasterMk cId="1306465242" sldId="2147483815"/>
              <pc:sldLayoutMk cId="2006080138" sldId="2147483868"/>
              <ac:spMk id="2" creationId="{1885B22D-9E0E-2290-D4E9-925D3A6DF40B}"/>
            </ac:spMkLst>
          </pc:spChg>
          <pc:spChg chg="del">
            <ac:chgData name="design studio moara" userId="bb76c698d5ed7a70" providerId="LiveId" clId="{5D035FE9-61B1-4071-829D-01697E5EC078}" dt="2024-01-04T07:50:41.452" v="12665" actId="478"/>
            <ac:spMkLst>
              <pc:docMk/>
              <pc:sldMasterMk cId="1306465242" sldId="2147483815"/>
              <pc:sldLayoutMk cId="2006080138" sldId="2147483868"/>
              <ac:spMk id="3" creationId="{AC16D8C6-6FD5-64A0-61E4-F73BBF9E84FA}"/>
            </ac:spMkLst>
          </pc:spChg>
          <pc:spChg chg="del">
            <ac:chgData name="design studio moara" userId="bb76c698d5ed7a70" providerId="LiveId" clId="{5D035FE9-61B1-4071-829D-01697E5EC078}" dt="2024-01-04T07:50:41.452" v="12665" actId="478"/>
            <ac:spMkLst>
              <pc:docMk/>
              <pc:sldMasterMk cId="1306465242" sldId="2147483815"/>
              <pc:sldLayoutMk cId="2006080138" sldId="2147483868"/>
              <ac:spMk id="4" creationId="{69242887-B71E-7E02-85CF-A14AE15EDAFE}"/>
            </ac:spMkLst>
          </pc:spChg>
          <pc:spChg chg="del">
            <ac:chgData name="design studio moara" userId="bb76c698d5ed7a70" providerId="LiveId" clId="{5D035FE9-61B1-4071-829D-01697E5EC078}" dt="2024-01-04T07:50:41.452" v="12665" actId="478"/>
            <ac:spMkLst>
              <pc:docMk/>
              <pc:sldMasterMk cId="1306465242" sldId="2147483815"/>
              <pc:sldLayoutMk cId="2006080138" sldId="2147483868"/>
              <ac:spMk id="5" creationId="{BBCD2CF8-4A71-6C6E-D62F-A14C790F99FE}"/>
            </ac:spMkLst>
          </pc:spChg>
          <pc:spChg chg="add del mod">
            <ac:chgData name="design studio moara" userId="bb76c698d5ed7a70" providerId="LiveId" clId="{5D035FE9-61B1-4071-829D-01697E5EC078}" dt="2024-01-04T07:51:04.051" v="12672" actId="478"/>
            <ac:spMkLst>
              <pc:docMk/>
              <pc:sldMasterMk cId="1306465242" sldId="2147483815"/>
              <pc:sldLayoutMk cId="2006080138" sldId="2147483868"/>
              <ac:spMk id="6" creationId="{B863F23A-1262-07B1-0808-BD36C27CB0AA}"/>
            </ac:spMkLst>
          </pc:spChg>
          <pc:spChg chg="add del mod">
            <ac:chgData name="design studio moara" userId="bb76c698d5ed7a70" providerId="LiveId" clId="{5D035FE9-61B1-4071-829D-01697E5EC078}" dt="2024-01-04T07:54:07.643" v="12732" actId="478"/>
            <ac:spMkLst>
              <pc:docMk/>
              <pc:sldMasterMk cId="1306465242" sldId="2147483815"/>
              <pc:sldLayoutMk cId="2006080138" sldId="2147483868"/>
              <ac:spMk id="7" creationId="{B96E1AC7-7512-4D70-5480-2E706BA78B73}"/>
            </ac:spMkLst>
          </pc:spChg>
          <pc:spChg chg="add mod ord">
            <ac:chgData name="design studio moara" userId="bb76c698d5ed7a70" providerId="LiveId" clId="{5D035FE9-61B1-4071-829D-01697E5EC078}" dt="2024-01-04T07:54:06.358" v="12731" actId="167"/>
            <ac:spMkLst>
              <pc:docMk/>
              <pc:sldMasterMk cId="1306465242" sldId="2147483815"/>
              <pc:sldLayoutMk cId="2006080138" sldId="2147483868"/>
              <ac:spMk id="8" creationId="{B5132F34-C1F1-A00F-2636-F308E6EFD906}"/>
            </ac:spMkLst>
          </pc:spChg>
          <pc:spChg chg="add del mod ord">
            <ac:chgData name="design studio moara" userId="bb76c698d5ed7a70" providerId="LiveId" clId="{5D035FE9-61B1-4071-829D-01697E5EC078}" dt="2024-01-04T08:01:10.223" v="12870" actId="478"/>
            <ac:spMkLst>
              <pc:docMk/>
              <pc:sldMasterMk cId="1306465242" sldId="2147483815"/>
              <pc:sldLayoutMk cId="2006080138" sldId="2147483868"/>
              <ac:spMk id="9" creationId="{01D669D8-1B5A-B51E-78D0-3336207B2227}"/>
            </ac:spMkLst>
          </pc:spChg>
          <pc:spChg chg="add del mod">
            <ac:chgData name="design studio moara" userId="bb76c698d5ed7a70" providerId="LiveId" clId="{5D035FE9-61B1-4071-829D-01697E5EC078}" dt="2024-01-04T07:56:44.363" v="12786" actId="478"/>
            <ac:spMkLst>
              <pc:docMk/>
              <pc:sldMasterMk cId="1306465242" sldId="2147483815"/>
              <pc:sldLayoutMk cId="2006080138" sldId="2147483868"/>
              <ac:spMk id="10" creationId="{3C177BA3-0AD0-B5C7-E125-FE324B6A8330}"/>
            </ac:spMkLst>
          </pc:spChg>
          <pc:spChg chg="add mod ord">
            <ac:chgData name="design studio moara" userId="bb76c698d5ed7a70" providerId="LiveId" clId="{5D035FE9-61B1-4071-829D-01697E5EC078}" dt="2024-01-04T07:58:21.866" v="12825" actId="1035"/>
            <ac:spMkLst>
              <pc:docMk/>
              <pc:sldMasterMk cId="1306465242" sldId="2147483815"/>
              <pc:sldLayoutMk cId="2006080138" sldId="2147483868"/>
              <ac:spMk id="11" creationId="{26E7E1A9-1817-F658-FA34-33B7643581DB}"/>
            </ac:spMkLst>
          </pc:spChg>
          <pc:spChg chg="add del mod">
            <ac:chgData name="design studio moara" userId="bb76c698d5ed7a70" providerId="LiveId" clId="{5D035FE9-61B1-4071-829D-01697E5EC078}" dt="2024-01-04T08:00:50.708" v="12855" actId="478"/>
            <ac:spMkLst>
              <pc:docMk/>
              <pc:sldMasterMk cId="1306465242" sldId="2147483815"/>
              <pc:sldLayoutMk cId="2006080138" sldId="2147483868"/>
              <ac:spMk id="12" creationId="{EEEF58E9-9182-B2B8-A840-C61020589190}"/>
            </ac:spMkLst>
          </pc:spChg>
          <pc:spChg chg="add mod ord">
            <ac:chgData name="design studio moara" userId="bb76c698d5ed7a70" providerId="LiveId" clId="{5D035FE9-61B1-4071-829D-01697E5EC078}" dt="2024-01-04T08:01:08.832" v="12869" actId="167"/>
            <ac:spMkLst>
              <pc:docMk/>
              <pc:sldMasterMk cId="1306465242" sldId="2147483815"/>
              <pc:sldLayoutMk cId="2006080138" sldId="2147483868"/>
              <ac:spMk id="13" creationId="{49D7E820-CBD6-61F1-4220-90793AD4BD31}"/>
            </ac:spMkLst>
          </pc:spChg>
        </pc:sldLayoutChg>
        <pc:sldLayoutChg chg="addSp delSp modSp new mod ord">
          <pc:chgData name="design studio moara" userId="bb76c698d5ed7a70" providerId="LiveId" clId="{5D035FE9-61B1-4071-829D-01697E5EC078}" dt="2024-01-04T08:09:54.555" v="13048" actId="478"/>
          <pc:sldLayoutMkLst>
            <pc:docMk/>
            <pc:sldMasterMk cId="1306465242" sldId="2147483815"/>
            <pc:sldLayoutMk cId="3644948903" sldId="2147483869"/>
          </pc:sldLayoutMkLst>
          <pc:spChg chg="del">
            <ac:chgData name="design studio moara" userId="bb76c698d5ed7a70" providerId="LiveId" clId="{5D035FE9-61B1-4071-829D-01697E5EC078}" dt="2024-01-04T08:09:12.400" v="13029" actId="478"/>
            <ac:spMkLst>
              <pc:docMk/>
              <pc:sldMasterMk cId="1306465242" sldId="2147483815"/>
              <pc:sldLayoutMk cId="3644948903" sldId="2147483869"/>
              <ac:spMk id="2" creationId="{3CCDBD55-2EAB-590E-7770-4B677710A307}"/>
            </ac:spMkLst>
          </pc:spChg>
          <pc:spChg chg="del">
            <ac:chgData name="design studio moara" userId="bb76c698d5ed7a70" providerId="LiveId" clId="{5D035FE9-61B1-4071-829D-01697E5EC078}" dt="2024-01-04T08:09:12.400" v="13029" actId="478"/>
            <ac:spMkLst>
              <pc:docMk/>
              <pc:sldMasterMk cId="1306465242" sldId="2147483815"/>
              <pc:sldLayoutMk cId="3644948903" sldId="2147483869"/>
              <ac:spMk id="3" creationId="{D99A2F77-C4FE-D081-DEAB-DAB6EEFEC7E8}"/>
            </ac:spMkLst>
          </pc:spChg>
          <pc:spChg chg="del">
            <ac:chgData name="design studio moara" userId="bb76c698d5ed7a70" providerId="LiveId" clId="{5D035FE9-61B1-4071-829D-01697E5EC078}" dt="2024-01-04T08:09:12.400" v="13029" actId="478"/>
            <ac:spMkLst>
              <pc:docMk/>
              <pc:sldMasterMk cId="1306465242" sldId="2147483815"/>
              <pc:sldLayoutMk cId="3644948903" sldId="2147483869"/>
              <ac:spMk id="4" creationId="{17CA25CA-A4CF-168C-AA22-2A83F3A3A176}"/>
            </ac:spMkLst>
          </pc:spChg>
          <pc:spChg chg="del">
            <ac:chgData name="design studio moara" userId="bb76c698d5ed7a70" providerId="LiveId" clId="{5D035FE9-61B1-4071-829D-01697E5EC078}" dt="2024-01-04T08:09:12.400" v="13029" actId="478"/>
            <ac:spMkLst>
              <pc:docMk/>
              <pc:sldMasterMk cId="1306465242" sldId="2147483815"/>
              <pc:sldLayoutMk cId="3644948903" sldId="2147483869"/>
              <ac:spMk id="5" creationId="{FA449280-9970-D4B6-2A05-FA52C23E6D39}"/>
            </ac:spMkLst>
          </pc:spChg>
          <pc:spChg chg="add del mod">
            <ac:chgData name="design studio moara" userId="bb76c698d5ed7a70" providerId="LiveId" clId="{5D035FE9-61B1-4071-829D-01697E5EC078}" dt="2024-01-04T08:09:54.555" v="13048" actId="478"/>
            <ac:spMkLst>
              <pc:docMk/>
              <pc:sldMasterMk cId="1306465242" sldId="2147483815"/>
              <pc:sldLayoutMk cId="3644948903" sldId="2147483869"/>
              <ac:spMk id="6" creationId="{1296051C-09F4-B041-94FF-B0F3F62A25DB}"/>
            </ac:spMkLst>
          </pc:spChg>
          <pc:spChg chg="add del mod">
            <ac:chgData name="design studio moara" userId="bb76c698d5ed7a70" providerId="LiveId" clId="{5D035FE9-61B1-4071-829D-01697E5EC078}" dt="2024-01-04T08:09:54.555" v="13048" actId="478"/>
            <ac:spMkLst>
              <pc:docMk/>
              <pc:sldMasterMk cId="1306465242" sldId="2147483815"/>
              <pc:sldLayoutMk cId="3644948903" sldId="2147483869"/>
              <ac:spMk id="7" creationId="{B1E689E2-AFF8-E52B-47CB-E16866EFADDF}"/>
            </ac:spMkLst>
          </pc:spChg>
          <pc:spChg chg="add del mod">
            <ac:chgData name="design studio moara" userId="bb76c698d5ed7a70" providerId="LiveId" clId="{5D035FE9-61B1-4071-829D-01697E5EC078}" dt="2024-01-04T08:09:54.555" v="13048" actId="478"/>
            <ac:spMkLst>
              <pc:docMk/>
              <pc:sldMasterMk cId="1306465242" sldId="2147483815"/>
              <pc:sldLayoutMk cId="3644948903" sldId="2147483869"/>
              <ac:spMk id="8" creationId="{68951A7A-3406-4BB8-8FB3-810778B45237}"/>
            </ac:spMkLst>
          </pc:spChg>
          <pc:spChg chg="add del mod">
            <ac:chgData name="design studio moara" userId="bb76c698d5ed7a70" providerId="LiveId" clId="{5D035FE9-61B1-4071-829D-01697E5EC078}" dt="2024-01-04T08:09:54.555" v="13048" actId="478"/>
            <ac:spMkLst>
              <pc:docMk/>
              <pc:sldMasterMk cId="1306465242" sldId="2147483815"/>
              <pc:sldLayoutMk cId="3644948903" sldId="2147483869"/>
              <ac:spMk id="9" creationId="{F687F913-AA59-1A31-CFE3-3544A7DB35E1}"/>
            </ac:spMkLst>
          </pc:spChg>
          <pc:spChg chg="add mod ord">
            <ac:chgData name="design studio moara" userId="bb76c698d5ed7a70" providerId="LiveId" clId="{5D035FE9-61B1-4071-829D-01697E5EC078}" dt="2024-01-04T08:09:51.097" v="13047" actId="167"/>
            <ac:spMkLst>
              <pc:docMk/>
              <pc:sldMasterMk cId="1306465242" sldId="2147483815"/>
              <pc:sldLayoutMk cId="3644948903" sldId="2147483869"/>
              <ac:spMk id="10" creationId="{BA094AF1-DD30-7B2E-42C4-932168BA253E}"/>
            </ac:spMkLst>
          </pc:spChg>
          <pc:spChg chg="add mod ord">
            <ac:chgData name="design studio moara" userId="bb76c698d5ed7a70" providerId="LiveId" clId="{5D035FE9-61B1-4071-829D-01697E5EC078}" dt="2024-01-04T08:09:51.097" v="13047" actId="167"/>
            <ac:spMkLst>
              <pc:docMk/>
              <pc:sldMasterMk cId="1306465242" sldId="2147483815"/>
              <pc:sldLayoutMk cId="3644948903" sldId="2147483869"/>
              <ac:spMk id="11" creationId="{FAB367E0-7255-A67B-DB35-7BD38DA885B3}"/>
            </ac:spMkLst>
          </pc:spChg>
          <pc:spChg chg="add mod ord">
            <ac:chgData name="design studio moara" userId="bb76c698d5ed7a70" providerId="LiveId" clId="{5D035FE9-61B1-4071-829D-01697E5EC078}" dt="2024-01-04T08:09:51.097" v="13047" actId="167"/>
            <ac:spMkLst>
              <pc:docMk/>
              <pc:sldMasterMk cId="1306465242" sldId="2147483815"/>
              <pc:sldLayoutMk cId="3644948903" sldId="2147483869"/>
              <ac:spMk id="12" creationId="{97CD141C-72C9-6ACD-75B6-4FF27612D9AB}"/>
            </ac:spMkLst>
          </pc:spChg>
          <pc:spChg chg="add mod ord">
            <ac:chgData name="design studio moara" userId="bb76c698d5ed7a70" providerId="LiveId" clId="{5D035FE9-61B1-4071-829D-01697E5EC078}" dt="2024-01-04T08:09:51.097" v="13047" actId="167"/>
            <ac:spMkLst>
              <pc:docMk/>
              <pc:sldMasterMk cId="1306465242" sldId="2147483815"/>
              <pc:sldLayoutMk cId="3644948903" sldId="2147483869"/>
              <ac:spMk id="13" creationId="{F51DB7A2-3399-9297-19E2-88F59CAEDA90}"/>
            </ac:spMkLst>
          </pc:spChg>
        </pc:sldLayoutChg>
        <pc:sldLayoutChg chg="addSp delSp modSp new mod ord">
          <pc:chgData name="design studio moara" userId="bb76c698d5ed7a70" providerId="LiveId" clId="{5D035FE9-61B1-4071-829D-01697E5EC078}" dt="2024-01-04T08:16:58.830" v="13244" actId="692"/>
          <pc:sldLayoutMkLst>
            <pc:docMk/>
            <pc:sldMasterMk cId="1306465242" sldId="2147483815"/>
            <pc:sldLayoutMk cId="3221212955" sldId="2147483870"/>
          </pc:sldLayoutMkLst>
          <pc:spChg chg="del">
            <ac:chgData name="design studio moara" userId="bb76c698d5ed7a70" providerId="LiveId" clId="{5D035FE9-61B1-4071-829D-01697E5EC078}" dt="2024-01-04T08:16:07.468" v="13228" actId="478"/>
            <ac:spMkLst>
              <pc:docMk/>
              <pc:sldMasterMk cId="1306465242" sldId="2147483815"/>
              <pc:sldLayoutMk cId="3221212955" sldId="2147483870"/>
              <ac:spMk id="2" creationId="{22E82C8B-5D14-4D9C-1AD0-4DE368102C52}"/>
            </ac:spMkLst>
          </pc:spChg>
          <pc:spChg chg="del">
            <ac:chgData name="design studio moara" userId="bb76c698d5ed7a70" providerId="LiveId" clId="{5D035FE9-61B1-4071-829D-01697E5EC078}" dt="2024-01-04T08:16:07.468" v="13228" actId="478"/>
            <ac:spMkLst>
              <pc:docMk/>
              <pc:sldMasterMk cId="1306465242" sldId="2147483815"/>
              <pc:sldLayoutMk cId="3221212955" sldId="2147483870"/>
              <ac:spMk id="3" creationId="{0F8A37B5-E956-93BE-547D-259E88E26967}"/>
            </ac:spMkLst>
          </pc:spChg>
          <pc:spChg chg="del">
            <ac:chgData name="design studio moara" userId="bb76c698d5ed7a70" providerId="LiveId" clId="{5D035FE9-61B1-4071-829D-01697E5EC078}" dt="2024-01-04T08:16:07.468" v="13228" actId="478"/>
            <ac:spMkLst>
              <pc:docMk/>
              <pc:sldMasterMk cId="1306465242" sldId="2147483815"/>
              <pc:sldLayoutMk cId="3221212955" sldId="2147483870"/>
              <ac:spMk id="4" creationId="{FAAD823B-5377-CB1A-FBAB-2CB9B0B71169}"/>
            </ac:spMkLst>
          </pc:spChg>
          <pc:spChg chg="del">
            <ac:chgData name="design studio moara" userId="bb76c698d5ed7a70" providerId="LiveId" clId="{5D035FE9-61B1-4071-829D-01697E5EC078}" dt="2024-01-04T08:16:07.468" v="13228" actId="478"/>
            <ac:spMkLst>
              <pc:docMk/>
              <pc:sldMasterMk cId="1306465242" sldId="2147483815"/>
              <pc:sldLayoutMk cId="3221212955" sldId="2147483870"/>
              <ac:spMk id="5" creationId="{E575C687-2B7A-4BB2-AC53-DD21042BFABC}"/>
            </ac:spMkLst>
          </pc:spChg>
          <pc:spChg chg="add del mod">
            <ac:chgData name="design studio moara" userId="bb76c698d5ed7a70" providerId="LiveId" clId="{5D035FE9-61B1-4071-829D-01697E5EC078}" dt="2024-01-04T08:16:52.687" v="13241" actId="478"/>
            <ac:spMkLst>
              <pc:docMk/>
              <pc:sldMasterMk cId="1306465242" sldId="2147483815"/>
              <pc:sldLayoutMk cId="3221212955" sldId="2147483870"/>
              <ac:spMk id="6" creationId="{21DBE9E5-2866-20F3-72BD-24472E7D0FB5}"/>
            </ac:spMkLst>
          </pc:spChg>
          <pc:spChg chg="add del mod">
            <ac:chgData name="design studio moara" userId="bb76c698d5ed7a70" providerId="LiveId" clId="{5D035FE9-61B1-4071-829D-01697E5EC078}" dt="2024-01-04T08:16:52.687" v="13241" actId="478"/>
            <ac:spMkLst>
              <pc:docMk/>
              <pc:sldMasterMk cId="1306465242" sldId="2147483815"/>
              <pc:sldLayoutMk cId="3221212955" sldId="2147483870"/>
              <ac:spMk id="7" creationId="{7A3AA922-AC34-371C-F1FB-BF321D3DFE78}"/>
            </ac:spMkLst>
          </pc:spChg>
          <pc:spChg chg="add mod ord">
            <ac:chgData name="design studio moara" userId="bb76c698d5ed7a70" providerId="LiveId" clId="{5D035FE9-61B1-4071-829D-01697E5EC078}" dt="2024-01-04T08:16:58.830" v="13244" actId="692"/>
            <ac:spMkLst>
              <pc:docMk/>
              <pc:sldMasterMk cId="1306465242" sldId="2147483815"/>
              <pc:sldLayoutMk cId="3221212955" sldId="2147483870"/>
              <ac:spMk id="8" creationId="{79B6DE6D-1403-F0F7-AA7D-854E431EBD93}"/>
            </ac:spMkLst>
          </pc:spChg>
          <pc:spChg chg="add mod ord">
            <ac:chgData name="design studio moara" userId="bb76c698d5ed7a70" providerId="LiveId" clId="{5D035FE9-61B1-4071-829D-01697E5EC078}" dt="2024-01-04T08:16:50.124" v="13240" actId="167"/>
            <ac:spMkLst>
              <pc:docMk/>
              <pc:sldMasterMk cId="1306465242" sldId="2147483815"/>
              <pc:sldLayoutMk cId="3221212955" sldId="2147483870"/>
              <ac:spMk id="9" creationId="{83E5C676-ED93-2E4D-A3A1-16ED2ECB7872}"/>
            </ac:spMkLst>
          </pc:spChg>
        </pc:sldLayoutChg>
        <pc:sldLayoutChg chg="addSp delSp modSp new mod ord">
          <pc:chgData name="design studio moara" userId="bb76c698d5ed7a70" providerId="LiveId" clId="{5D035FE9-61B1-4071-829D-01697E5EC078}" dt="2024-01-05T01:05:04.453" v="13554" actId="20578"/>
          <pc:sldLayoutMkLst>
            <pc:docMk/>
            <pc:sldMasterMk cId="1306465242" sldId="2147483815"/>
            <pc:sldLayoutMk cId="4126659307" sldId="2147483871"/>
          </pc:sldLayoutMkLst>
          <pc:spChg chg="del">
            <ac:chgData name="design studio moara" userId="bb76c698d5ed7a70" providerId="LiveId" clId="{5D035FE9-61B1-4071-829D-01697E5EC078}" dt="2024-01-04T08:32:54.038" v="13482" actId="478"/>
            <ac:spMkLst>
              <pc:docMk/>
              <pc:sldMasterMk cId="1306465242" sldId="2147483815"/>
              <pc:sldLayoutMk cId="4126659307" sldId="2147483871"/>
              <ac:spMk id="2" creationId="{41D9F9BE-D20E-2F39-1AA6-137A89EE732D}"/>
            </ac:spMkLst>
          </pc:spChg>
          <pc:spChg chg="del">
            <ac:chgData name="design studio moara" userId="bb76c698d5ed7a70" providerId="LiveId" clId="{5D035FE9-61B1-4071-829D-01697E5EC078}" dt="2024-01-04T08:32:54.038" v="13482" actId="478"/>
            <ac:spMkLst>
              <pc:docMk/>
              <pc:sldMasterMk cId="1306465242" sldId="2147483815"/>
              <pc:sldLayoutMk cId="4126659307" sldId="2147483871"/>
              <ac:spMk id="3" creationId="{E32D0482-25B7-1EFE-4CE5-A6EEEEB09461}"/>
            </ac:spMkLst>
          </pc:spChg>
          <pc:spChg chg="del">
            <ac:chgData name="design studio moara" userId="bb76c698d5ed7a70" providerId="LiveId" clId="{5D035FE9-61B1-4071-829D-01697E5EC078}" dt="2024-01-04T08:32:54.038" v="13482" actId="478"/>
            <ac:spMkLst>
              <pc:docMk/>
              <pc:sldMasterMk cId="1306465242" sldId="2147483815"/>
              <pc:sldLayoutMk cId="4126659307" sldId="2147483871"/>
              <ac:spMk id="4" creationId="{D68340B7-08B5-5F04-073B-02270581D76B}"/>
            </ac:spMkLst>
          </pc:spChg>
          <pc:spChg chg="del">
            <ac:chgData name="design studio moara" userId="bb76c698d5ed7a70" providerId="LiveId" clId="{5D035FE9-61B1-4071-829D-01697E5EC078}" dt="2024-01-04T08:32:54.038" v="13482" actId="478"/>
            <ac:spMkLst>
              <pc:docMk/>
              <pc:sldMasterMk cId="1306465242" sldId="2147483815"/>
              <pc:sldLayoutMk cId="4126659307" sldId="2147483871"/>
              <ac:spMk id="5" creationId="{5C373F79-30EC-C473-A13C-A06F51010E3C}"/>
            </ac:spMkLst>
          </pc:spChg>
          <pc:spChg chg="add del mod">
            <ac:chgData name="design studio moara" userId="bb76c698d5ed7a70" providerId="LiveId" clId="{5D035FE9-61B1-4071-829D-01697E5EC078}" dt="2024-01-04T08:33:13.105" v="13489" actId="478"/>
            <ac:spMkLst>
              <pc:docMk/>
              <pc:sldMasterMk cId="1306465242" sldId="2147483815"/>
              <pc:sldLayoutMk cId="4126659307" sldId="2147483871"/>
              <ac:spMk id="6" creationId="{1B61CA71-AF9D-42AF-7ACB-E7A3CBA43031}"/>
            </ac:spMkLst>
          </pc:spChg>
          <pc:spChg chg="add del mod">
            <ac:chgData name="design studio moara" userId="bb76c698d5ed7a70" providerId="LiveId" clId="{5D035FE9-61B1-4071-829D-01697E5EC078}" dt="2024-01-04T08:33:13.105" v="13489" actId="478"/>
            <ac:spMkLst>
              <pc:docMk/>
              <pc:sldMasterMk cId="1306465242" sldId="2147483815"/>
              <pc:sldLayoutMk cId="4126659307" sldId="2147483871"/>
              <ac:spMk id="7" creationId="{28A2D7B8-CE66-6DBF-0513-7B0AF14A7AC2}"/>
            </ac:spMkLst>
          </pc:spChg>
          <pc:spChg chg="add mod ord">
            <ac:chgData name="design studio moara" userId="bb76c698d5ed7a70" providerId="LiveId" clId="{5D035FE9-61B1-4071-829D-01697E5EC078}" dt="2024-01-04T08:33:16.039" v="13490" actId="14100"/>
            <ac:spMkLst>
              <pc:docMk/>
              <pc:sldMasterMk cId="1306465242" sldId="2147483815"/>
              <pc:sldLayoutMk cId="4126659307" sldId="2147483871"/>
              <ac:spMk id="8" creationId="{4F39C6A6-437B-EC00-2DC6-D93F148063F4}"/>
            </ac:spMkLst>
          </pc:spChg>
          <pc:spChg chg="add mod ord">
            <ac:chgData name="design studio moara" userId="bb76c698d5ed7a70" providerId="LiveId" clId="{5D035FE9-61B1-4071-829D-01697E5EC078}" dt="2024-01-04T08:33:11.354" v="13488" actId="167"/>
            <ac:spMkLst>
              <pc:docMk/>
              <pc:sldMasterMk cId="1306465242" sldId="2147483815"/>
              <pc:sldLayoutMk cId="4126659307" sldId="2147483871"/>
              <ac:spMk id="9" creationId="{0D81508E-D583-7860-3FFD-63FEB9A341DE}"/>
            </ac:spMkLst>
          </pc:spChg>
        </pc:sldLayoutChg>
      </pc:sldMasterChg>
    </pc:docChg>
  </pc:docChgLst>
  <pc:docChgLst>
    <pc:chgData name="Studio Moara" userId="e17c69a39c7c13f8" providerId="LiveId" clId="{7778D0B2-0517-450D-8B70-C9819A0EF1F3}"/>
    <pc:docChg chg="undo custSel delSld modSld">
      <pc:chgData name="Studio Moara" userId="e17c69a39c7c13f8" providerId="LiveId" clId="{7778D0B2-0517-450D-8B70-C9819A0EF1F3}" dt="2024-01-31T05:56:38.340" v="160" actId="47"/>
      <pc:docMkLst>
        <pc:docMk/>
      </pc:docMkLst>
      <pc:sldChg chg="addSp delSp modSp mod">
        <pc:chgData name="Studio Moara" userId="e17c69a39c7c13f8" providerId="LiveId" clId="{7778D0B2-0517-450D-8B70-C9819A0EF1F3}" dt="2024-01-31T04:18:33.629" v="58" actId="207"/>
        <pc:sldMkLst>
          <pc:docMk/>
          <pc:sldMk cId="2712415046" sldId="417"/>
        </pc:sldMkLst>
        <pc:spChg chg="add mod ord">
          <ac:chgData name="Studio Moara" userId="e17c69a39c7c13f8" providerId="LiveId" clId="{7778D0B2-0517-450D-8B70-C9819A0EF1F3}" dt="2024-01-31T04:18:21.086" v="51" actId="167"/>
          <ac:spMkLst>
            <pc:docMk/>
            <pc:sldMk cId="2712415046" sldId="417"/>
            <ac:spMk id="3" creationId="{0C04EF2F-322F-DBAE-5904-510AFA4A5C5C}"/>
          </ac:spMkLst>
        </pc:spChg>
        <pc:spChg chg="add mod ord">
          <ac:chgData name="Studio Moara" userId="e17c69a39c7c13f8" providerId="LiveId" clId="{7778D0B2-0517-450D-8B70-C9819A0EF1F3}" dt="2024-01-31T04:18:33.629" v="58" actId="207"/>
          <ac:spMkLst>
            <pc:docMk/>
            <pc:sldMk cId="2712415046" sldId="417"/>
            <ac:spMk id="5" creationId="{4572B3BD-89AF-91AC-867B-003DD2BA58CD}"/>
          </ac:spMkLst>
        </pc:spChg>
        <pc:spChg chg="add del mod">
          <ac:chgData name="Studio Moara" userId="e17c69a39c7c13f8" providerId="LiveId" clId="{7778D0B2-0517-450D-8B70-C9819A0EF1F3}" dt="2024-01-31T04:18:31.780" v="57" actId="1076"/>
          <ac:spMkLst>
            <pc:docMk/>
            <pc:sldMk cId="2712415046" sldId="417"/>
            <ac:spMk id="62" creationId="{B48B6D07-4A61-3DCC-4DC6-7C6B7EF87651}"/>
          </ac:spMkLst>
        </pc:spChg>
        <pc:picChg chg="del">
          <ac:chgData name="Studio Moara" userId="e17c69a39c7c13f8" providerId="LiveId" clId="{7778D0B2-0517-450D-8B70-C9819A0EF1F3}" dt="2024-01-31T04:18:23.530" v="52" actId="478"/>
          <ac:picMkLst>
            <pc:docMk/>
            <pc:sldMk cId="2712415046" sldId="417"/>
            <ac:picMk id="66" creationId="{9DE7DD3D-6378-9ACF-7AFE-F6C4F97044B9}"/>
          </ac:picMkLst>
        </pc:picChg>
        <pc:picChg chg="del">
          <ac:chgData name="Studio Moara" userId="e17c69a39c7c13f8" providerId="LiveId" clId="{7778D0B2-0517-450D-8B70-C9819A0EF1F3}" dt="2024-01-31T04:18:18.658" v="50" actId="478"/>
          <ac:picMkLst>
            <pc:docMk/>
            <pc:sldMk cId="2712415046" sldId="417"/>
            <ac:picMk id="68" creationId="{142FC9D5-24E3-B7D9-2A9E-53BE96755CB4}"/>
          </ac:picMkLst>
        </pc:picChg>
      </pc:sldChg>
      <pc:sldChg chg="addSp delSp modSp mod">
        <pc:chgData name="Studio Moara" userId="e17c69a39c7c13f8" providerId="LiveId" clId="{7778D0B2-0517-450D-8B70-C9819A0EF1F3}" dt="2024-01-31T04:17:25.763" v="37" actId="207"/>
        <pc:sldMkLst>
          <pc:docMk/>
          <pc:sldMk cId="3228304310" sldId="418"/>
        </pc:sldMkLst>
        <pc:spChg chg="add mod ord">
          <ac:chgData name="Studio Moara" userId="e17c69a39c7c13f8" providerId="LiveId" clId="{7778D0B2-0517-450D-8B70-C9819A0EF1F3}" dt="2024-01-31T04:17:25.763" v="37" actId="207"/>
          <ac:spMkLst>
            <pc:docMk/>
            <pc:sldMk cId="3228304310" sldId="418"/>
            <ac:spMk id="3" creationId="{5CB6CF5F-EC1A-5887-C001-5FB816243B74}"/>
          </ac:spMkLst>
        </pc:spChg>
        <pc:picChg chg="del">
          <ac:chgData name="Studio Moara" userId="e17c69a39c7c13f8" providerId="LiveId" clId="{7778D0B2-0517-450D-8B70-C9819A0EF1F3}" dt="2024-01-31T04:17:19.422" v="34" actId="478"/>
          <ac:picMkLst>
            <pc:docMk/>
            <pc:sldMk cId="3228304310" sldId="418"/>
            <ac:picMk id="21" creationId="{7F2F0CBF-4238-300E-A6F5-592FB90F0A82}"/>
          </ac:picMkLst>
        </pc:picChg>
      </pc:sldChg>
      <pc:sldChg chg="addSp delSp modSp mod">
        <pc:chgData name="Studio Moara" userId="e17c69a39c7c13f8" providerId="LiveId" clId="{7778D0B2-0517-450D-8B70-C9819A0EF1F3}" dt="2024-01-31T04:17:15.594" v="33" actId="207"/>
        <pc:sldMkLst>
          <pc:docMk/>
          <pc:sldMk cId="1672556508" sldId="419"/>
        </pc:sldMkLst>
        <pc:spChg chg="add mod">
          <ac:chgData name="Studio Moara" userId="e17c69a39c7c13f8" providerId="LiveId" clId="{7778D0B2-0517-450D-8B70-C9819A0EF1F3}" dt="2024-01-31T04:17:15.594" v="33" actId="207"/>
          <ac:spMkLst>
            <pc:docMk/>
            <pc:sldMk cId="1672556508" sldId="419"/>
            <ac:spMk id="3" creationId="{93EA1233-DB6E-5DB8-83B9-D46B3D50092E}"/>
          </ac:spMkLst>
        </pc:spChg>
        <pc:spChg chg="add mod ord">
          <ac:chgData name="Studio Moara" userId="e17c69a39c7c13f8" providerId="LiveId" clId="{7778D0B2-0517-450D-8B70-C9819A0EF1F3}" dt="2024-01-31T04:17:15.594" v="33" actId="207"/>
          <ac:spMkLst>
            <pc:docMk/>
            <pc:sldMk cId="1672556508" sldId="419"/>
            <ac:spMk id="5" creationId="{F03588E8-79A3-E4E8-538D-D08D54D8ED9C}"/>
          </ac:spMkLst>
        </pc:spChg>
        <pc:picChg chg="del">
          <ac:chgData name="Studio Moara" userId="e17c69a39c7c13f8" providerId="LiveId" clId="{7778D0B2-0517-450D-8B70-C9819A0EF1F3}" dt="2024-01-31T04:17:03.414" v="30" actId="478"/>
          <ac:picMkLst>
            <pc:docMk/>
            <pc:sldMk cId="1672556508" sldId="419"/>
            <ac:picMk id="23" creationId="{6678E2FE-B33D-E7A6-D7C8-D257B0A4EBA0}"/>
          </ac:picMkLst>
        </pc:picChg>
        <pc:picChg chg="del">
          <ac:chgData name="Studio Moara" userId="e17c69a39c7c13f8" providerId="LiveId" clId="{7778D0B2-0517-450D-8B70-C9819A0EF1F3}" dt="2024-01-31T04:17:04.773" v="31" actId="478"/>
          <ac:picMkLst>
            <pc:docMk/>
            <pc:sldMk cId="1672556508" sldId="419"/>
            <ac:picMk id="25" creationId="{53729BD8-50C8-4D5B-4107-3317C99F83B2}"/>
          </ac:picMkLst>
        </pc:picChg>
      </pc:sldChg>
      <pc:sldChg chg="addSp delSp modSp mod">
        <pc:chgData name="Studio Moara" userId="e17c69a39c7c13f8" providerId="LiveId" clId="{7778D0B2-0517-450D-8B70-C9819A0EF1F3}" dt="2024-01-31T04:17:56.014" v="41" actId="207"/>
        <pc:sldMkLst>
          <pc:docMk/>
          <pc:sldMk cId="3288850983" sldId="421"/>
        </pc:sldMkLst>
        <pc:spChg chg="add mod ord">
          <ac:chgData name="Studio Moara" userId="e17c69a39c7c13f8" providerId="LiveId" clId="{7778D0B2-0517-450D-8B70-C9819A0EF1F3}" dt="2024-01-31T04:17:56.014" v="41" actId="207"/>
          <ac:spMkLst>
            <pc:docMk/>
            <pc:sldMk cId="3288850983" sldId="421"/>
            <ac:spMk id="9" creationId="{9008CCDE-06FA-23CA-0696-2D3424B9767C}"/>
          </ac:spMkLst>
        </pc:spChg>
        <pc:picChg chg="del">
          <ac:chgData name="Studio Moara" userId="e17c69a39c7c13f8" providerId="LiveId" clId="{7778D0B2-0517-450D-8B70-C9819A0EF1F3}" dt="2024-01-31T04:17:51.061" v="38" actId="478"/>
          <ac:picMkLst>
            <pc:docMk/>
            <pc:sldMk cId="3288850983" sldId="421"/>
            <ac:picMk id="64" creationId="{6A943350-1E60-AEDB-402A-A5213420C8CE}"/>
          </ac:picMkLst>
        </pc:picChg>
      </pc:sldChg>
      <pc:sldChg chg="addSp delSp modSp mod">
        <pc:chgData name="Studio Moara" userId="e17c69a39c7c13f8" providerId="LiveId" clId="{7778D0B2-0517-450D-8B70-C9819A0EF1F3}" dt="2024-01-31T04:18:07.704" v="46" actId="207"/>
        <pc:sldMkLst>
          <pc:docMk/>
          <pc:sldMk cId="669638084" sldId="422"/>
        </pc:sldMkLst>
        <pc:spChg chg="add mod">
          <ac:chgData name="Studio Moara" userId="e17c69a39c7c13f8" providerId="LiveId" clId="{7778D0B2-0517-450D-8B70-C9819A0EF1F3}" dt="2024-01-31T04:18:07.704" v="46" actId="207"/>
          <ac:spMkLst>
            <pc:docMk/>
            <pc:sldMk cId="669638084" sldId="422"/>
            <ac:spMk id="8" creationId="{E7951305-EFB4-526D-C0A1-F23BA7676B63}"/>
          </ac:spMkLst>
        </pc:spChg>
        <pc:spChg chg="add mod ord">
          <ac:chgData name="Studio Moara" userId="e17c69a39c7c13f8" providerId="LiveId" clId="{7778D0B2-0517-450D-8B70-C9819A0EF1F3}" dt="2024-01-31T04:18:07.704" v="46" actId="207"/>
          <ac:spMkLst>
            <pc:docMk/>
            <pc:sldMk cId="669638084" sldId="422"/>
            <ac:spMk id="10" creationId="{62F83D31-C5F9-2455-7296-A7C59C18FAC7}"/>
          </ac:spMkLst>
        </pc:spChg>
        <pc:picChg chg="del">
          <ac:chgData name="Studio Moara" userId="e17c69a39c7c13f8" providerId="LiveId" clId="{7778D0B2-0517-450D-8B70-C9819A0EF1F3}" dt="2024-01-31T04:17:59.930" v="43" actId="478"/>
          <ac:picMkLst>
            <pc:docMk/>
            <pc:sldMk cId="669638084" sldId="422"/>
            <ac:picMk id="50" creationId="{B5B33542-5F96-5030-2EC0-1AC9247980D4}"/>
          </ac:picMkLst>
        </pc:picChg>
        <pc:picChg chg="del">
          <ac:chgData name="Studio Moara" userId="e17c69a39c7c13f8" providerId="LiveId" clId="{7778D0B2-0517-450D-8B70-C9819A0EF1F3}" dt="2024-01-31T04:17:59.334" v="42" actId="478"/>
          <ac:picMkLst>
            <pc:docMk/>
            <pc:sldMk cId="669638084" sldId="422"/>
            <ac:picMk id="52" creationId="{3C1B3A32-3F9D-40D2-0779-3273BDCA7E6D}"/>
          </ac:picMkLst>
        </pc:picChg>
      </pc:sldChg>
      <pc:sldChg chg="addSp delSp modSp mod">
        <pc:chgData name="Studio Moara" userId="e17c69a39c7c13f8" providerId="LiveId" clId="{7778D0B2-0517-450D-8B70-C9819A0EF1F3}" dt="2024-01-31T04:16:58.771" v="29" actId="207"/>
        <pc:sldMkLst>
          <pc:docMk/>
          <pc:sldMk cId="2392151137" sldId="424"/>
        </pc:sldMkLst>
        <pc:spChg chg="add mod ord">
          <ac:chgData name="Studio Moara" userId="e17c69a39c7c13f8" providerId="LiveId" clId="{7778D0B2-0517-450D-8B70-C9819A0EF1F3}" dt="2024-01-31T04:16:58.771" v="29" actId="207"/>
          <ac:spMkLst>
            <pc:docMk/>
            <pc:sldMk cId="2392151137" sldId="424"/>
            <ac:spMk id="3" creationId="{2F36E944-F768-C47F-4546-E74D5CA9B0C8}"/>
          </ac:spMkLst>
        </pc:spChg>
        <pc:picChg chg="del">
          <ac:chgData name="Studio Moara" userId="e17c69a39c7c13f8" providerId="LiveId" clId="{7778D0B2-0517-450D-8B70-C9819A0EF1F3}" dt="2024-01-31T04:16:43.518" v="25" actId="478"/>
          <ac:picMkLst>
            <pc:docMk/>
            <pc:sldMk cId="2392151137" sldId="424"/>
            <ac:picMk id="50" creationId="{776D1098-05BF-9138-5CC2-74D87B528252}"/>
          </ac:picMkLst>
        </pc:picChg>
      </pc:sldChg>
      <pc:sldChg chg="addSp delSp modSp mod">
        <pc:chgData name="Studio Moara" userId="e17c69a39c7c13f8" providerId="LiveId" clId="{7778D0B2-0517-450D-8B70-C9819A0EF1F3}" dt="2024-01-31T04:18:45.271" v="62" actId="207"/>
        <pc:sldMkLst>
          <pc:docMk/>
          <pc:sldMk cId="1949571625" sldId="425"/>
        </pc:sldMkLst>
        <pc:spChg chg="add mod ord">
          <ac:chgData name="Studio Moara" userId="e17c69a39c7c13f8" providerId="LiveId" clId="{7778D0B2-0517-450D-8B70-C9819A0EF1F3}" dt="2024-01-31T04:18:45.271" v="62" actId="207"/>
          <ac:spMkLst>
            <pc:docMk/>
            <pc:sldMk cId="1949571625" sldId="425"/>
            <ac:spMk id="10" creationId="{FB9214AC-9201-8201-9D3A-991851215B2E}"/>
          </ac:spMkLst>
        </pc:spChg>
        <pc:spChg chg="add mod ord">
          <ac:chgData name="Studio Moara" userId="e17c69a39c7c13f8" providerId="LiveId" clId="{7778D0B2-0517-450D-8B70-C9819A0EF1F3}" dt="2024-01-31T04:18:45.271" v="62" actId="207"/>
          <ac:spMkLst>
            <pc:docMk/>
            <pc:sldMk cId="1949571625" sldId="425"/>
            <ac:spMk id="15" creationId="{77287F55-40B4-F6DE-138E-5F109E0CE5BC}"/>
          </ac:spMkLst>
        </pc:spChg>
        <pc:picChg chg="del">
          <ac:chgData name="Studio Moara" userId="e17c69a39c7c13f8" providerId="LiveId" clId="{7778D0B2-0517-450D-8B70-C9819A0EF1F3}" dt="2024-01-31T04:18:38.818" v="60" actId="478"/>
          <ac:picMkLst>
            <pc:docMk/>
            <pc:sldMk cId="1949571625" sldId="425"/>
            <ac:picMk id="58" creationId="{D08E72BC-9336-2A48-DFBD-DCA920BDCF1A}"/>
          </ac:picMkLst>
        </pc:picChg>
        <pc:picChg chg="del">
          <ac:chgData name="Studio Moara" userId="e17c69a39c7c13f8" providerId="LiveId" clId="{7778D0B2-0517-450D-8B70-C9819A0EF1F3}" dt="2024-01-31T04:18:37.690" v="59" actId="478"/>
          <ac:picMkLst>
            <pc:docMk/>
            <pc:sldMk cId="1949571625" sldId="425"/>
            <ac:picMk id="60" creationId="{7B9769DB-B96D-FA58-4C52-AB965B8922B9}"/>
          </ac:picMkLst>
        </pc:picChg>
      </pc:sldChg>
      <pc:sldChg chg="addSp delSp modSp mod">
        <pc:chgData name="Studio Moara" userId="e17c69a39c7c13f8" providerId="LiveId" clId="{7778D0B2-0517-450D-8B70-C9819A0EF1F3}" dt="2024-01-31T04:18:53.347" v="65" actId="207"/>
        <pc:sldMkLst>
          <pc:docMk/>
          <pc:sldMk cId="3439365433" sldId="427"/>
        </pc:sldMkLst>
        <pc:spChg chg="add mod ord">
          <ac:chgData name="Studio Moara" userId="e17c69a39c7c13f8" providerId="LiveId" clId="{7778D0B2-0517-450D-8B70-C9819A0EF1F3}" dt="2024-01-31T04:18:53.347" v="65" actId="207"/>
          <ac:spMkLst>
            <pc:docMk/>
            <pc:sldMk cId="3439365433" sldId="427"/>
            <ac:spMk id="9" creationId="{0FC679DC-18F7-45E4-BFF0-DD4722DECDC0}"/>
          </ac:spMkLst>
        </pc:spChg>
        <pc:picChg chg="del">
          <ac:chgData name="Studio Moara" userId="e17c69a39c7c13f8" providerId="LiveId" clId="{7778D0B2-0517-450D-8B70-C9819A0EF1F3}" dt="2024-01-31T04:18:48.581" v="63" actId="478"/>
          <ac:picMkLst>
            <pc:docMk/>
            <pc:sldMk cId="3439365433" sldId="427"/>
            <ac:picMk id="76" creationId="{23085184-86A7-442F-6579-29A48580753A}"/>
          </ac:picMkLst>
        </pc:picChg>
      </pc:sldChg>
      <pc:sldChg chg="addSp delSp modSp mod">
        <pc:chgData name="Studio Moara" userId="e17c69a39c7c13f8" providerId="LiveId" clId="{7778D0B2-0517-450D-8B70-C9819A0EF1F3}" dt="2024-01-31T04:21:28.405" v="69" actId="207"/>
        <pc:sldMkLst>
          <pc:docMk/>
          <pc:sldMk cId="2802940699" sldId="428"/>
        </pc:sldMkLst>
        <pc:spChg chg="add mod ord">
          <ac:chgData name="Studio Moara" userId="e17c69a39c7c13f8" providerId="LiveId" clId="{7778D0B2-0517-450D-8B70-C9819A0EF1F3}" dt="2024-01-31T04:21:28.405" v="69" actId="207"/>
          <ac:spMkLst>
            <pc:docMk/>
            <pc:sldMk cId="2802940699" sldId="428"/>
            <ac:spMk id="4" creationId="{86CD97A1-4463-C521-E40F-00BAC249FD01}"/>
          </ac:spMkLst>
        </pc:spChg>
        <pc:picChg chg="del">
          <ac:chgData name="Studio Moara" userId="e17c69a39c7c13f8" providerId="LiveId" clId="{7778D0B2-0517-450D-8B70-C9819A0EF1F3}" dt="2024-01-31T04:21:20.369" v="66" actId="478"/>
          <ac:picMkLst>
            <pc:docMk/>
            <pc:sldMk cId="2802940699" sldId="428"/>
            <ac:picMk id="60" creationId="{A42CDCB1-5AC6-A1B5-3572-0E62C4213BF8}"/>
          </ac:picMkLst>
        </pc:picChg>
      </pc:sldChg>
      <pc:sldChg chg="addSp delSp modSp mod">
        <pc:chgData name="Studio Moara" userId="e17c69a39c7c13f8" providerId="LiveId" clId="{7778D0B2-0517-450D-8B70-C9819A0EF1F3}" dt="2024-01-31T04:21:40.239" v="72" actId="207"/>
        <pc:sldMkLst>
          <pc:docMk/>
          <pc:sldMk cId="573020033" sldId="430"/>
        </pc:sldMkLst>
        <pc:spChg chg="add mod ord">
          <ac:chgData name="Studio Moara" userId="e17c69a39c7c13f8" providerId="LiveId" clId="{7778D0B2-0517-450D-8B70-C9819A0EF1F3}" dt="2024-01-31T04:21:40.239" v="72" actId="207"/>
          <ac:spMkLst>
            <pc:docMk/>
            <pc:sldMk cId="573020033" sldId="430"/>
            <ac:spMk id="3" creationId="{44016A9B-0B1F-58FA-A3F3-F94BF4D3F154}"/>
          </ac:spMkLst>
        </pc:spChg>
        <pc:picChg chg="del">
          <ac:chgData name="Studio Moara" userId="e17c69a39c7c13f8" providerId="LiveId" clId="{7778D0B2-0517-450D-8B70-C9819A0EF1F3}" dt="2024-01-31T04:21:35.970" v="70" actId="478"/>
          <ac:picMkLst>
            <pc:docMk/>
            <pc:sldMk cId="573020033" sldId="430"/>
            <ac:picMk id="31" creationId="{CE24C800-AA68-813C-95A3-19B6FAB734E9}"/>
          </ac:picMkLst>
        </pc:picChg>
      </pc:sldChg>
      <pc:sldChg chg="addSp delSp modSp mod">
        <pc:chgData name="Studio Moara" userId="e17c69a39c7c13f8" providerId="LiveId" clId="{7778D0B2-0517-450D-8B70-C9819A0EF1F3}" dt="2024-01-31T04:21:54.914" v="90" actId="1037"/>
        <pc:sldMkLst>
          <pc:docMk/>
          <pc:sldMk cId="837706535" sldId="431"/>
        </pc:sldMkLst>
        <pc:spChg chg="add mod ord">
          <ac:chgData name="Studio Moara" userId="e17c69a39c7c13f8" providerId="LiveId" clId="{7778D0B2-0517-450D-8B70-C9819A0EF1F3}" dt="2024-01-31T04:21:49.900" v="75" actId="167"/>
          <ac:spMkLst>
            <pc:docMk/>
            <pc:sldMk cId="837706535" sldId="431"/>
            <ac:spMk id="8" creationId="{A089364E-3841-8FA5-5048-623801149326}"/>
          </ac:spMkLst>
        </pc:spChg>
        <pc:spChg chg="mod">
          <ac:chgData name="Studio Moara" userId="e17c69a39c7c13f8" providerId="LiveId" clId="{7778D0B2-0517-450D-8B70-C9819A0EF1F3}" dt="2024-01-31T04:21:54.914" v="90" actId="1037"/>
          <ac:spMkLst>
            <pc:docMk/>
            <pc:sldMk cId="837706535" sldId="431"/>
            <ac:spMk id="29" creationId="{21D20A7C-643F-3BDD-4F6F-F89374E959D6}"/>
          </ac:spMkLst>
        </pc:spChg>
        <pc:picChg chg="del">
          <ac:chgData name="Studio Moara" userId="e17c69a39c7c13f8" providerId="LiveId" clId="{7778D0B2-0517-450D-8B70-C9819A0EF1F3}" dt="2024-01-31T04:21:47.265" v="74" actId="478"/>
          <ac:picMkLst>
            <pc:docMk/>
            <pc:sldMk cId="837706535" sldId="431"/>
            <ac:picMk id="33" creationId="{456F3F33-7263-267F-6026-5A6859AF2963}"/>
          </ac:picMkLst>
        </pc:picChg>
      </pc:sldChg>
      <pc:sldChg chg="addSp delSp modSp mod">
        <pc:chgData name="Studio Moara" userId="e17c69a39c7c13f8" providerId="LiveId" clId="{7778D0B2-0517-450D-8B70-C9819A0EF1F3}" dt="2024-01-31T05:50:50.108" v="114" actId="207"/>
        <pc:sldMkLst>
          <pc:docMk/>
          <pc:sldMk cId="1116199662" sldId="433"/>
        </pc:sldMkLst>
        <pc:spChg chg="add mod ord">
          <ac:chgData name="Studio Moara" userId="e17c69a39c7c13f8" providerId="LiveId" clId="{7778D0B2-0517-450D-8B70-C9819A0EF1F3}" dt="2024-01-31T05:50:50.108" v="114" actId="207"/>
          <ac:spMkLst>
            <pc:docMk/>
            <pc:sldMk cId="1116199662" sldId="433"/>
            <ac:spMk id="3" creationId="{E148FA94-3BC5-5159-E2DE-B2DA9087920E}"/>
          </ac:spMkLst>
        </pc:spChg>
        <pc:picChg chg="del">
          <ac:chgData name="Studio Moara" userId="e17c69a39c7c13f8" providerId="LiveId" clId="{7778D0B2-0517-450D-8B70-C9819A0EF1F3}" dt="2024-01-31T05:50:14.518" v="112" actId="478"/>
          <ac:picMkLst>
            <pc:docMk/>
            <pc:sldMk cId="1116199662" sldId="433"/>
            <ac:picMk id="37" creationId="{89662CE8-F3BB-9EE6-B060-DF1073DCBA85}"/>
          </ac:picMkLst>
        </pc:picChg>
      </pc:sldChg>
      <pc:sldChg chg="addSp delSp modSp mod">
        <pc:chgData name="Studio Moara" userId="e17c69a39c7c13f8" providerId="LiveId" clId="{7778D0B2-0517-450D-8B70-C9819A0EF1F3}" dt="2024-01-31T05:51:11.145" v="121" actId="1076"/>
        <pc:sldMkLst>
          <pc:docMk/>
          <pc:sldMk cId="3836225661" sldId="435"/>
        </pc:sldMkLst>
        <pc:spChg chg="add mod">
          <ac:chgData name="Studio Moara" userId="e17c69a39c7c13f8" providerId="LiveId" clId="{7778D0B2-0517-450D-8B70-C9819A0EF1F3}" dt="2024-01-31T05:50:56.938" v="116" actId="207"/>
          <ac:spMkLst>
            <pc:docMk/>
            <pc:sldMk cId="3836225661" sldId="435"/>
            <ac:spMk id="3" creationId="{9CE1D9E3-AEDE-636C-99F6-FE47716C0AD2}"/>
          </ac:spMkLst>
        </pc:spChg>
        <pc:spChg chg="add mod ord">
          <ac:chgData name="Studio Moara" userId="e17c69a39c7c13f8" providerId="LiveId" clId="{7778D0B2-0517-450D-8B70-C9819A0EF1F3}" dt="2024-01-31T05:51:05.551" v="120" actId="207"/>
          <ac:spMkLst>
            <pc:docMk/>
            <pc:sldMk cId="3836225661" sldId="435"/>
            <ac:spMk id="5" creationId="{D762FCF8-D5A2-013E-766C-1E82F72DAB3C}"/>
          </ac:spMkLst>
        </pc:spChg>
        <pc:spChg chg="mod">
          <ac:chgData name="Studio Moara" userId="e17c69a39c7c13f8" providerId="LiveId" clId="{7778D0B2-0517-450D-8B70-C9819A0EF1F3}" dt="2024-01-31T05:51:11.145" v="121" actId="1076"/>
          <ac:spMkLst>
            <pc:docMk/>
            <pc:sldMk cId="3836225661" sldId="435"/>
            <ac:spMk id="21" creationId="{28F25C2F-A178-5952-07CB-B8FA2FDB34C1}"/>
          </ac:spMkLst>
        </pc:spChg>
        <pc:picChg chg="del">
          <ac:chgData name="Studio Moara" userId="e17c69a39c7c13f8" providerId="LiveId" clId="{7778D0B2-0517-450D-8B70-C9819A0EF1F3}" dt="2024-01-31T05:51:00.501" v="118" actId="478"/>
          <ac:picMkLst>
            <pc:docMk/>
            <pc:sldMk cId="3836225661" sldId="435"/>
            <ac:picMk id="18" creationId="{2AA21ACF-1E0F-7EFF-3F22-3C4C04E5ED16}"/>
          </ac:picMkLst>
        </pc:picChg>
        <pc:picChg chg="del">
          <ac:chgData name="Studio Moara" userId="e17c69a39c7c13f8" providerId="LiveId" clId="{7778D0B2-0517-450D-8B70-C9819A0EF1F3}" dt="2024-01-31T05:50:54.137" v="115" actId="478"/>
          <ac:picMkLst>
            <pc:docMk/>
            <pc:sldMk cId="3836225661" sldId="435"/>
            <ac:picMk id="25" creationId="{64724089-FFAD-80DE-D73D-3CEAF4571BF0}"/>
          </ac:picMkLst>
        </pc:picChg>
      </pc:sldChg>
      <pc:sldChg chg="addSp delSp modSp mod">
        <pc:chgData name="Studio Moara" userId="e17c69a39c7c13f8" providerId="LiveId" clId="{7778D0B2-0517-450D-8B70-C9819A0EF1F3}" dt="2024-01-31T05:52:17.532" v="149" actId="207"/>
        <pc:sldMkLst>
          <pc:docMk/>
          <pc:sldMk cId="3789038479" sldId="437"/>
        </pc:sldMkLst>
        <pc:spChg chg="add mod ord">
          <ac:chgData name="Studio Moara" userId="e17c69a39c7c13f8" providerId="LiveId" clId="{7778D0B2-0517-450D-8B70-C9819A0EF1F3}" dt="2024-01-31T05:52:00.624" v="139" actId="170"/>
          <ac:spMkLst>
            <pc:docMk/>
            <pc:sldMk cId="3789038479" sldId="437"/>
            <ac:spMk id="3" creationId="{F868F94B-0167-D562-6E3F-B30044D3494B}"/>
          </ac:spMkLst>
        </pc:spChg>
        <pc:spChg chg="add mod ord">
          <ac:chgData name="Studio Moara" userId="e17c69a39c7c13f8" providerId="LiveId" clId="{7778D0B2-0517-450D-8B70-C9819A0EF1F3}" dt="2024-01-31T05:52:17.532" v="149" actId="207"/>
          <ac:spMkLst>
            <pc:docMk/>
            <pc:sldMk cId="3789038479" sldId="437"/>
            <ac:spMk id="5" creationId="{D7E24AC3-23F4-32F0-EF9B-D253D412D8A7}"/>
          </ac:spMkLst>
        </pc:spChg>
        <pc:picChg chg="mod">
          <ac:chgData name="Studio Moara" userId="e17c69a39c7c13f8" providerId="LiveId" clId="{7778D0B2-0517-450D-8B70-C9819A0EF1F3}" dt="2024-01-31T05:52:04.425" v="140" actId="1076"/>
          <ac:picMkLst>
            <pc:docMk/>
            <pc:sldMk cId="3789038479" sldId="437"/>
            <ac:picMk id="25" creationId="{BA788CCE-DE68-23E0-55B7-C26C2240082E}"/>
          </ac:picMkLst>
        </pc:picChg>
        <pc:picChg chg="del">
          <ac:chgData name="Studio Moara" userId="e17c69a39c7c13f8" providerId="LiveId" clId="{7778D0B2-0517-450D-8B70-C9819A0EF1F3}" dt="2024-01-31T05:51:53.869" v="134" actId="478"/>
          <ac:picMkLst>
            <pc:docMk/>
            <pc:sldMk cId="3789038479" sldId="437"/>
            <ac:picMk id="54" creationId="{CC546AC0-A45D-066E-5F5F-ED0D59FFCD59}"/>
          </ac:picMkLst>
        </pc:picChg>
        <pc:picChg chg="del">
          <ac:chgData name="Studio Moara" userId="e17c69a39c7c13f8" providerId="LiveId" clId="{7778D0B2-0517-450D-8B70-C9819A0EF1F3}" dt="2024-01-31T05:52:07.074" v="141" actId="478"/>
          <ac:picMkLst>
            <pc:docMk/>
            <pc:sldMk cId="3789038479" sldId="437"/>
            <ac:picMk id="60" creationId="{23659E58-730E-2B0E-83C8-D027EF557EA0}"/>
          </ac:picMkLst>
        </pc:picChg>
      </pc:sldChg>
      <pc:sldChg chg="addSp delSp modSp mod">
        <pc:chgData name="Studio Moara" userId="e17c69a39c7c13f8" providerId="LiveId" clId="{7778D0B2-0517-450D-8B70-C9819A0EF1F3}" dt="2024-01-31T05:51:44.366" v="132" actId="170"/>
        <pc:sldMkLst>
          <pc:docMk/>
          <pc:sldMk cId="1895022560" sldId="438"/>
        </pc:sldMkLst>
        <pc:spChg chg="add mod ord">
          <ac:chgData name="Studio Moara" userId="e17c69a39c7c13f8" providerId="LiveId" clId="{7778D0B2-0517-450D-8B70-C9819A0EF1F3}" dt="2024-01-31T05:51:44.366" v="132" actId="170"/>
          <ac:spMkLst>
            <pc:docMk/>
            <pc:sldMk cId="1895022560" sldId="438"/>
            <ac:spMk id="3" creationId="{2C49119D-66D7-31CC-9421-7EB758403ACB}"/>
          </ac:spMkLst>
        </pc:spChg>
        <pc:picChg chg="del">
          <ac:chgData name="Studio Moara" userId="e17c69a39c7c13f8" providerId="LiveId" clId="{7778D0B2-0517-450D-8B70-C9819A0EF1F3}" dt="2024-01-31T05:51:41.757" v="130" actId="478"/>
          <ac:picMkLst>
            <pc:docMk/>
            <pc:sldMk cId="1895022560" sldId="438"/>
            <ac:picMk id="40" creationId="{26F4C610-B7E8-6092-F016-E8025D991D9F}"/>
          </ac:picMkLst>
        </pc:picChg>
      </pc:sldChg>
      <pc:sldChg chg="addSp delSp modSp mod">
        <pc:chgData name="Studio Moara" userId="e17c69a39c7c13f8" providerId="LiveId" clId="{7778D0B2-0517-450D-8B70-C9819A0EF1F3}" dt="2024-01-31T05:53:15.730" v="153" actId="207"/>
        <pc:sldMkLst>
          <pc:docMk/>
          <pc:sldMk cId="1431215200" sldId="439"/>
        </pc:sldMkLst>
        <pc:spChg chg="add mod ord">
          <ac:chgData name="Studio Moara" userId="e17c69a39c7c13f8" providerId="LiveId" clId="{7778D0B2-0517-450D-8B70-C9819A0EF1F3}" dt="2024-01-31T05:53:15.730" v="153" actId="207"/>
          <ac:spMkLst>
            <pc:docMk/>
            <pc:sldMk cId="1431215200" sldId="439"/>
            <ac:spMk id="3" creationId="{53E08A42-A0EE-404D-7A9D-B2815ACD9F22}"/>
          </ac:spMkLst>
        </pc:spChg>
        <pc:picChg chg="del mod">
          <ac:chgData name="Studio Moara" userId="e17c69a39c7c13f8" providerId="LiveId" clId="{7778D0B2-0517-450D-8B70-C9819A0EF1F3}" dt="2024-01-31T05:53:11.682" v="151" actId="478"/>
          <ac:picMkLst>
            <pc:docMk/>
            <pc:sldMk cId="1431215200" sldId="439"/>
            <ac:picMk id="75" creationId="{9B4D519C-D778-80B6-820A-72E98348857E}"/>
          </ac:picMkLst>
        </pc:picChg>
      </pc:sldChg>
      <pc:sldChg chg="addSp delSp modSp del mod">
        <pc:chgData name="Studio Moara" userId="e17c69a39c7c13f8" providerId="LiveId" clId="{7778D0B2-0517-450D-8B70-C9819A0EF1F3}" dt="2024-01-31T05:56:38.340" v="160" actId="47"/>
        <pc:sldMkLst>
          <pc:docMk/>
          <pc:sldMk cId="4103161698" sldId="442"/>
        </pc:sldMkLst>
        <pc:spChg chg="add mod ord">
          <ac:chgData name="Studio Moara" userId="e17c69a39c7c13f8" providerId="LiveId" clId="{7778D0B2-0517-450D-8B70-C9819A0EF1F3}" dt="2024-01-31T05:51:34.427" v="128" actId="167"/>
          <ac:spMkLst>
            <pc:docMk/>
            <pc:sldMk cId="4103161698" sldId="442"/>
            <ac:spMk id="5" creationId="{95AD006F-4B1B-37B2-8572-B03DDE1ED902}"/>
          </ac:spMkLst>
        </pc:spChg>
        <pc:spChg chg="mod">
          <ac:chgData name="Studio Moara" userId="e17c69a39c7c13f8" providerId="LiveId" clId="{7778D0B2-0517-450D-8B70-C9819A0EF1F3}" dt="2024-01-31T05:51:37.710" v="129" actId="1076"/>
          <ac:spMkLst>
            <pc:docMk/>
            <pc:sldMk cId="4103161698" sldId="442"/>
            <ac:spMk id="75" creationId="{AE7F2A15-8E51-32ED-1582-9564118FF867}"/>
          </ac:spMkLst>
        </pc:spChg>
        <pc:picChg chg="del">
          <ac:chgData name="Studio Moara" userId="e17c69a39c7c13f8" providerId="LiveId" clId="{7778D0B2-0517-450D-8B70-C9819A0EF1F3}" dt="2024-01-31T05:51:32.001" v="127" actId="478"/>
          <ac:picMkLst>
            <pc:docMk/>
            <pc:sldMk cId="4103161698" sldId="442"/>
            <ac:picMk id="71" creationId="{3A280E78-C771-4783-9C6A-BA2E9B998F5D}"/>
          </ac:picMkLst>
        </pc:picChg>
      </pc:sldChg>
      <pc:sldChg chg="addSp delSp modSp mod">
        <pc:chgData name="Studio Moara" userId="e17c69a39c7c13f8" providerId="LiveId" clId="{7778D0B2-0517-450D-8B70-C9819A0EF1F3}" dt="2024-01-31T05:51:24.836" v="125" actId="1076"/>
        <pc:sldMkLst>
          <pc:docMk/>
          <pc:sldMk cId="1466959298" sldId="443"/>
        </pc:sldMkLst>
        <pc:spChg chg="add mod ord">
          <ac:chgData name="Studio Moara" userId="e17c69a39c7c13f8" providerId="LiveId" clId="{7778D0B2-0517-450D-8B70-C9819A0EF1F3}" dt="2024-01-31T05:51:21.176" v="124" actId="167"/>
          <ac:spMkLst>
            <pc:docMk/>
            <pc:sldMk cId="1466959298" sldId="443"/>
            <ac:spMk id="4" creationId="{0D3685B9-F27F-B1B4-CA5D-917AE2371479}"/>
          </ac:spMkLst>
        </pc:spChg>
        <pc:spChg chg="mod">
          <ac:chgData name="Studio Moara" userId="e17c69a39c7c13f8" providerId="LiveId" clId="{7778D0B2-0517-450D-8B70-C9819A0EF1F3}" dt="2024-01-31T05:51:24.836" v="125" actId="1076"/>
          <ac:spMkLst>
            <pc:docMk/>
            <pc:sldMk cId="1466959298" sldId="443"/>
            <ac:spMk id="75" creationId="{AE7F2A15-8E51-32ED-1582-9564118FF867}"/>
          </ac:spMkLst>
        </pc:spChg>
        <pc:picChg chg="del">
          <ac:chgData name="Studio Moara" userId="e17c69a39c7c13f8" providerId="LiveId" clId="{7778D0B2-0517-450D-8B70-C9819A0EF1F3}" dt="2024-01-31T05:51:18.837" v="123" actId="478"/>
          <ac:picMkLst>
            <pc:docMk/>
            <pc:sldMk cId="1466959298" sldId="443"/>
            <ac:picMk id="71" creationId="{3A280E78-C771-4783-9C6A-BA2E9B998F5D}"/>
          </ac:picMkLst>
        </pc:picChg>
      </pc:sldChg>
      <pc:sldChg chg="addSp delSp modSp mod">
        <pc:chgData name="Studio Moara" userId="e17c69a39c7c13f8" providerId="LiveId" clId="{7778D0B2-0517-450D-8B70-C9819A0EF1F3}" dt="2024-01-31T05:53:28.757" v="157" actId="1076"/>
        <pc:sldMkLst>
          <pc:docMk/>
          <pc:sldMk cId="4101378028" sldId="444"/>
        </pc:sldMkLst>
        <pc:spChg chg="add mod ord">
          <ac:chgData name="Studio Moara" userId="e17c69a39c7c13f8" providerId="LiveId" clId="{7778D0B2-0517-450D-8B70-C9819A0EF1F3}" dt="2024-01-31T05:53:23.384" v="156" actId="167"/>
          <ac:spMkLst>
            <pc:docMk/>
            <pc:sldMk cId="4101378028" sldId="444"/>
            <ac:spMk id="3" creationId="{6972805F-0049-1739-8167-CD4B87F860AD}"/>
          </ac:spMkLst>
        </pc:spChg>
        <pc:spChg chg="mod">
          <ac:chgData name="Studio Moara" userId="e17c69a39c7c13f8" providerId="LiveId" clId="{7778D0B2-0517-450D-8B70-C9819A0EF1F3}" dt="2024-01-31T05:53:28.757" v="157" actId="1076"/>
          <ac:spMkLst>
            <pc:docMk/>
            <pc:sldMk cId="4101378028" sldId="444"/>
            <ac:spMk id="4" creationId="{F6D112AC-54B1-928C-6952-BEBDB73087A0}"/>
          </ac:spMkLst>
        </pc:spChg>
        <pc:picChg chg="del">
          <ac:chgData name="Studio Moara" userId="e17c69a39c7c13f8" providerId="LiveId" clId="{7778D0B2-0517-450D-8B70-C9819A0EF1F3}" dt="2024-01-31T05:53:21.021" v="155" actId="478"/>
          <ac:picMkLst>
            <pc:docMk/>
            <pc:sldMk cId="4101378028" sldId="444"/>
            <ac:picMk id="13" creationId="{E9E77D08-5716-8D1A-5D52-5BCA25689D24}"/>
          </ac:picMkLst>
        </pc:picChg>
      </pc:sldChg>
      <pc:sldChg chg="addSp delSp modSp mod">
        <pc:chgData name="Studio Moara" userId="e17c69a39c7c13f8" providerId="LiveId" clId="{7778D0B2-0517-450D-8B70-C9819A0EF1F3}" dt="2024-01-31T04:16:38.720" v="24" actId="1035"/>
        <pc:sldMkLst>
          <pc:docMk/>
          <pc:sldMk cId="1681055952" sldId="445"/>
        </pc:sldMkLst>
        <pc:spChg chg="add mod ord">
          <ac:chgData name="Studio Moara" userId="e17c69a39c7c13f8" providerId="LiveId" clId="{7778D0B2-0517-450D-8B70-C9819A0EF1F3}" dt="2024-01-31T04:16:32.303" v="2" actId="167"/>
          <ac:spMkLst>
            <pc:docMk/>
            <pc:sldMk cId="1681055952" sldId="445"/>
            <ac:spMk id="3" creationId="{B1D24E5F-209C-9BB5-DEA8-4968E01EF1BB}"/>
          </ac:spMkLst>
        </pc:spChg>
        <pc:spChg chg="mod">
          <ac:chgData name="Studio Moara" userId="e17c69a39c7c13f8" providerId="LiveId" clId="{7778D0B2-0517-450D-8B70-C9819A0EF1F3}" dt="2024-01-31T04:16:38.720" v="24" actId="1035"/>
          <ac:spMkLst>
            <pc:docMk/>
            <pc:sldMk cId="1681055952" sldId="445"/>
            <ac:spMk id="14" creationId="{CED04CE5-9E87-F60F-A405-F641240BB4AA}"/>
          </ac:spMkLst>
        </pc:spChg>
        <pc:picChg chg="del">
          <ac:chgData name="Studio Moara" userId="e17c69a39c7c13f8" providerId="LiveId" clId="{7778D0B2-0517-450D-8B70-C9819A0EF1F3}" dt="2024-01-31T04:16:30.007" v="1" actId="478"/>
          <ac:picMkLst>
            <pc:docMk/>
            <pc:sldMk cId="1681055952" sldId="445"/>
            <ac:picMk id="92" creationId="{95400C5F-D44B-D7D3-BF84-9920F99479AA}"/>
          </ac:picMkLst>
        </pc:picChg>
      </pc:sldChg>
      <pc:sldChg chg="addSp delSp modSp del mod">
        <pc:chgData name="Studio Moara" userId="e17c69a39c7c13f8" providerId="LiveId" clId="{7778D0B2-0517-450D-8B70-C9819A0EF1F3}" dt="2024-01-31T05:56:35.897" v="159" actId="47"/>
        <pc:sldMkLst>
          <pc:docMk/>
          <pc:sldMk cId="1687784980" sldId="446"/>
        </pc:sldMkLst>
        <pc:spChg chg="add mod ord">
          <ac:chgData name="Studio Moara" userId="e17c69a39c7c13f8" providerId="LiveId" clId="{7778D0B2-0517-450D-8B70-C9819A0EF1F3}" dt="2024-01-31T04:22:00.812" v="93" actId="167"/>
          <ac:spMkLst>
            <pc:docMk/>
            <pc:sldMk cId="1687784980" sldId="446"/>
            <ac:spMk id="9" creationId="{0BF8D511-324C-28F0-1D9E-2CB5DF5EF030}"/>
          </ac:spMkLst>
        </pc:spChg>
        <pc:spChg chg="mod">
          <ac:chgData name="Studio Moara" userId="e17c69a39c7c13f8" providerId="LiveId" clId="{7778D0B2-0517-450D-8B70-C9819A0EF1F3}" dt="2024-01-31T04:22:05.002" v="111" actId="1037"/>
          <ac:spMkLst>
            <pc:docMk/>
            <pc:sldMk cId="1687784980" sldId="446"/>
            <ac:spMk id="29" creationId="{21D20A7C-643F-3BDD-4F6F-F89374E959D6}"/>
          </ac:spMkLst>
        </pc:spChg>
        <pc:picChg chg="del">
          <ac:chgData name="Studio Moara" userId="e17c69a39c7c13f8" providerId="LiveId" clId="{7778D0B2-0517-450D-8B70-C9819A0EF1F3}" dt="2024-01-31T04:21:58.542" v="92" actId="478"/>
          <ac:picMkLst>
            <pc:docMk/>
            <pc:sldMk cId="1687784980" sldId="446"/>
            <ac:picMk id="33" creationId="{456F3F33-7263-267F-6026-5A6859AF2963}"/>
          </ac:picMkLst>
        </pc:picChg>
      </pc:sldChg>
      <pc:sldChg chg="del">
        <pc:chgData name="Studio Moara" userId="e17c69a39c7c13f8" providerId="LiveId" clId="{7778D0B2-0517-450D-8B70-C9819A0EF1F3}" dt="2024-01-31T05:56:33.136" v="158" actId="47"/>
        <pc:sldMkLst>
          <pc:docMk/>
          <pc:sldMk cId="1795940891" sldId="448"/>
        </pc:sldMkLst>
      </pc:sldChg>
    </pc:docChg>
  </pc:docChgLst>
  <pc:docChgLst>
    <pc:chgData name="design studio moara" userId="bb76c698d5ed7a70" providerId="LiveId" clId="{DDDC9E9F-5891-4D5B-9FD6-091B0C7C0AB9}"/>
    <pc:docChg chg="undo custSel addSld delSld modSld sldOrd modMainMaster">
      <pc:chgData name="design studio moara" userId="bb76c698d5ed7a70" providerId="LiveId" clId="{DDDC9E9F-5891-4D5B-9FD6-091B0C7C0AB9}" dt="2024-01-30T06:05:27.733" v="11310" actId="12789"/>
      <pc:docMkLst>
        <pc:docMk/>
      </pc:docMkLst>
      <pc:sldChg chg="del">
        <pc:chgData name="design studio moara" userId="bb76c698d5ed7a70" providerId="LiveId" clId="{DDDC9E9F-5891-4D5B-9FD6-091B0C7C0AB9}" dt="2024-01-24T07:07:36.649" v="4" actId="47"/>
        <pc:sldMkLst>
          <pc:docMk/>
          <pc:sldMk cId="1603966096" sldId="414"/>
        </pc:sldMkLst>
      </pc:sldChg>
      <pc:sldChg chg="addSp delSp modSp new del mod setBg modClrScheme chgLayout">
        <pc:chgData name="design studio moara" userId="bb76c698d5ed7a70" providerId="LiveId" clId="{DDDC9E9F-5891-4D5B-9FD6-091B0C7C0AB9}" dt="2024-01-25T07:04:49.308" v="9551" actId="47"/>
        <pc:sldMkLst>
          <pc:docMk/>
          <pc:sldMk cId="1449752574" sldId="415"/>
        </pc:sldMkLst>
        <pc:spChg chg="del">
          <ac:chgData name="design studio moara" userId="bb76c698d5ed7a70" providerId="LiveId" clId="{DDDC9E9F-5891-4D5B-9FD6-091B0C7C0AB9}" dt="2024-01-24T07:07:33.467" v="3" actId="478"/>
          <ac:spMkLst>
            <pc:docMk/>
            <pc:sldMk cId="1449752574" sldId="415"/>
            <ac:spMk id="2" creationId="{20CD1E12-F102-CA71-49F0-111800DFB18B}"/>
          </ac:spMkLst>
        </pc:spChg>
        <pc:spChg chg="del">
          <ac:chgData name="design studio moara" userId="bb76c698d5ed7a70" providerId="LiveId" clId="{DDDC9E9F-5891-4D5B-9FD6-091B0C7C0AB9}" dt="2024-01-24T07:07:33.467" v="3" actId="478"/>
          <ac:spMkLst>
            <pc:docMk/>
            <pc:sldMk cId="1449752574" sldId="415"/>
            <ac:spMk id="3" creationId="{DBBFBDA2-D62C-1299-6235-32E991B245F9}"/>
          </ac:spMkLst>
        </pc:spChg>
        <pc:spChg chg="add mod ord topLvl">
          <ac:chgData name="design studio moara" userId="bb76c698d5ed7a70" providerId="LiveId" clId="{DDDC9E9F-5891-4D5B-9FD6-091B0C7C0AB9}" dt="2024-01-25T01:17:42.843" v="2218" actId="1036"/>
          <ac:spMkLst>
            <pc:docMk/>
            <pc:sldMk cId="1449752574" sldId="415"/>
            <ac:spMk id="5" creationId="{4B9C92EB-B17D-A238-38C3-38294526BFEB}"/>
          </ac:spMkLst>
        </pc:spChg>
        <pc:spChg chg="add mod ord topLvl">
          <ac:chgData name="design studio moara" userId="bb76c698d5ed7a70" providerId="LiveId" clId="{DDDC9E9F-5891-4D5B-9FD6-091B0C7C0AB9}" dt="2024-01-25T01:17:24.321" v="2202" actId="165"/>
          <ac:spMkLst>
            <pc:docMk/>
            <pc:sldMk cId="1449752574" sldId="415"/>
            <ac:spMk id="7" creationId="{93A009A6-9763-0061-B091-95DC629FFAA3}"/>
          </ac:spMkLst>
        </pc:spChg>
        <pc:spChg chg="add del mod">
          <ac:chgData name="design studio moara" userId="bb76c698d5ed7a70" providerId="LiveId" clId="{DDDC9E9F-5891-4D5B-9FD6-091B0C7C0AB9}" dt="2024-01-24T07:22:02.977" v="111" actId="478"/>
          <ac:spMkLst>
            <pc:docMk/>
            <pc:sldMk cId="1449752574" sldId="415"/>
            <ac:spMk id="58" creationId="{ACF85318-018A-A2AE-21FA-FEC55F33FA63}"/>
          </ac:spMkLst>
        </pc:spChg>
        <pc:spChg chg="add del mod">
          <ac:chgData name="design studio moara" userId="bb76c698d5ed7a70" providerId="LiveId" clId="{DDDC9E9F-5891-4D5B-9FD6-091B0C7C0AB9}" dt="2024-01-24T07:22:02.505" v="110" actId="478"/>
          <ac:spMkLst>
            <pc:docMk/>
            <pc:sldMk cId="1449752574" sldId="415"/>
            <ac:spMk id="59" creationId="{C644D94F-C635-9D73-95E7-F93E067BF1E7}"/>
          </ac:spMkLst>
        </pc:spChg>
        <pc:spChg chg="add del">
          <ac:chgData name="design studio moara" userId="bb76c698d5ed7a70" providerId="LiveId" clId="{DDDC9E9F-5891-4D5B-9FD6-091B0C7C0AB9}" dt="2024-01-24T07:22:08.819" v="113" actId="11529"/>
          <ac:spMkLst>
            <pc:docMk/>
            <pc:sldMk cId="1449752574" sldId="415"/>
            <ac:spMk id="60" creationId="{988FFEF8-4CE2-7C65-EE0F-33BC12EB2AEF}"/>
          </ac:spMkLst>
        </pc:spChg>
        <pc:spChg chg="add del mod">
          <ac:chgData name="design studio moara" userId="bb76c698d5ed7a70" providerId="LiveId" clId="{DDDC9E9F-5891-4D5B-9FD6-091B0C7C0AB9}" dt="2024-01-24T07:25:59.923" v="268" actId="478"/>
          <ac:spMkLst>
            <pc:docMk/>
            <pc:sldMk cId="1449752574" sldId="415"/>
            <ac:spMk id="61" creationId="{B07F1C4B-8609-0575-2950-DE1235892A7A}"/>
          </ac:spMkLst>
        </pc:spChg>
        <pc:spChg chg="add del mod">
          <ac:chgData name="design studio moara" userId="bb76c698d5ed7a70" providerId="LiveId" clId="{DDDC9E9F-5891-4D5B-9FD6-091B0C7C0AB9}" dt="2024-01-24T07:25:59.923" v="268" actId="478"/>
          <ac:spMkLst>
            <pc:docMk/>
            <pc:sldMk cId="1449752574" sldId="415"/>
            <ac:spMk id="62" creationId="{82722861-4095-33EC-2BB1-1930F2A759D8}"/>
          </ac:spMkLst>
        </pc:spChg>
        <pc:spChg chg="add del mod topLvl">
          <ac:chgData name="design studio moara" userId="bb76c698d5ed7a70" providerId="LiveId" clId="{DDDC9E9F-5891-4D5B-9FD6-091B0C7C0AB9}" dt="2024-01-24T07:24:36.686" v="244"/>
          <ac:spMkLst>
            <pc:docMk/>
            <pc:sldMk cId="1449752574" sldId="415"/>
            <ac:spMk id="63" creationId="{63299262-51FC-DB42-B6A9-4B70BC7D5BD4}"/>
          </ac:spMkLst>
        </pc:spChg>
        <pc:spChg chg="add del mod topLvl">
          <ac:chgData name="design studio moara" userId="bb76c698d5ed7a70" providerId="LiveId" clId="{DDDC9E9F-5891-4D5B-9FD6-091B0C7C0AB9}" dt="2024-01-24T07:25:56.987" v="267"/>
          <ac:spMkLst>
            <pc:docMk/>
            <pc:sldMk cId="1449752574" sldId="415"/>
            <ac:spMk id="64" creationId="{DDF50DE1-1256-D798-649E-BE4AD5C57B3C}"/>
          </ac:spMkLst>
        </pc:spChg>
        <pc:spChg chg="del mod topLvl">
          <ac:chgData name="design studio moara" userId="bb76c698d5ed7a70" providerId="LiveId" clId="{DDDC9E9F-5891-4D5B-9FD6-091B0C7C0AB9}" dt="2024-01-24T07:24:36.686" v="244"/>
          <ac:spMkLst>
            <pc:docMk/>
            <pc:sldMk cId="1449752574" sldId="415"/>
            <ac:spMk id="67" creationId="{107BF3F4-CC0D-675D-D653-2D6BC2354FF0}"/>
          </ac:spMkLst>
        </pc:spChg>
        <pc:spChg chg="add del mod topLvl">
          <ac:chgData name="design studio moara" userId="bb76c698d5ed7a70" providerId="LiveId" clId="{DDDC9E9F-5891-4D5B-9FD6-091B0C7C0AB9}" dt="2024-01-24T07:25:56.987" v="267"/>
          <ac:spMkLst>
            <pc:docMk/>
            <pc:sldMk cId="1449752574" sldId="415"/>
            <ac:spMk id="68" creationId="{DA810626-CD70-EC26-A563-67EDF63E7740}"/>
          </ac:spMkLst>
        </pc:spChg>
        <pc:spChg chg="add del mod topLvl">
          <ac:chgData name="design studio moara" userId="bb76c698d5ed7a70" providerId="LiveId" clId="{DDDC9E9F-5891-4D5B-9FD6-091B0C7C0AB9}" dt="2024-01-24T07:26:39.213" v="292"/>
          <ac:spMkLst>
            <pc:docMk/>
            <pc:sldMk cId="1449752574" sldId="415"/>
            <ac:spMk id="69" creationId="{D3D84F88-1C4C-9E29-F998-0CA63E66BA9B}"/>
          </ac:spMkLst>
        </pc:spChg>
        <pc:spChg chg="mod">
          <ac:chgData name="design studio moara" userId="bb76c698d5ed7a70" providerId="LiveId" clId="{DDDC9E9F-5891-4D5B-9FD6-091B0C7C0AB9}" dt="2024-01-24T07:24:53.874" v="254"/>
          <ac:spMkLst>
            <pc:docMk/>
            <pc:sldMk cId="1449752574" sldId="415"/>
            <ac:spMk id="70" creationId="{FC6E0843-A32D-0CBD-A15B-E125BC3A708F}"/>
          </ac:spMkLst>
        </pc:spChg>
        <pc:spChg chg="mod">
          <ac:chgData name="design studio moara" userId="bb76c698d5ed7a70" providerId="LiveId" clId="{DDDC9E9F-5891-4D5B-9FD6-091B0C7C0AB9}" dt="2024-01-24T07:25:07.319" v="261"/>
          <ac:spMkLst>
            <pc:docMk/>
            <pc:sldMk cId="1449752574" sldId="415"/>
            <ac:spMk id="72" creationId="{1182179C-E90F-87A5-4BE3-E88D71595038}"/>
          </ac:spMkLst>
        </pc:spChg>
        <pc:spChg chg="mod">
          <ac:chgData name="design studio moara" userId="bb76c698d5ed7a70" providerId="LiveId" clId="{DDDC9E9F-5891-4D5B-9FD6-091B0C7C0AB9}" dt="2024-01-24T07:25:47.869" v="266"/>
          <ac:spMkLst>
            <pc:docMk/>
            <pc:sldMk cId="1449752574" sldId="415"/>
            <ac:spMk id="73" creationId="{8633B904-2123-6C4B-2BAB-69FAB4CCAF76}"/>
          </ac:spMkLst>
        </pc:spChg>
        <pc:spChg chg="del mod topLvl">
          <ac:chgData name="design studio moara" userId="bb76c698d5ed7a70" providerId="LiveId" clId="{DDDC9E9F-5891-4D5B-9FD6-091B0C7C0AB9}" dt="2024-01-24T07:26:47.467" v="294"/>
          <ac:spMkLst>
            <pc:docMk/>
            <pc:sldMk cId="1449752574" sldId="415"/>
            <ac:spMk id="74" creationId="{3610441E-05B9-5848-20EA-307665A11C49}"/>
          </ac:spMkLst>
        </pc:spChg>
        <pc:spChg chg="add del">
          <ac:chgData name="design studio moara" userId="bb76c698d5ed7a70" providerId="LiveId" clId="{DDDC9E9F-5891-4D5B-9FD6-091B0C7C0AB9}" dt="2024-01-24T07:26:39.213" v="292"/>
          <ac:spMkLst>
            <pc:docMk/>
            <pc:sldMk cId="1449752574" sldId="415"/>
            <ac:spMk id="76" creationId="{151CB31C-27B4-BF28-6087-A9809998E07E}"/>
          </ac:spMkLst>
        </pc:spChg>
        <pc:spChg chg="mod">
          <ac:chgData name="design studio moara" userId="bb76c698d5ed7a70" providerId="LiveId" clId="{DDDC9E9F-5891-4D5B-9FD6-091B0C7C0AB9}" dt="2024-01-24T07:26:34.465" v="291"/>
          <ac:spMkLst>
            <pc:docMk/>
            <pc:sldMk cId="1449752574" sldId="415"/>
            <ac:spMk id="77" creationId="{C6C66BC2-BE2F-7DD4-0810-89187D7C56F8}"/>
          </ac:spMkLst>
        </pc:spChg>
        <pc:spChg chg="mod topLvl">
          <ac:chgData name="design studio moara" userId="bb76c698d5ed7a70" providerId="LiveId" clId="{DDDC9E9F-5891-4D5B-9FD6-091B0C7C0AB9}" dt="2024-01-24T07:29:05.873" v="316" actId="164"/>
          <ac:spMkLst>
            <pc:docMk/>
            <pc:sldMk cId="1449752574" sldId="415"/>
            <ac:spMk id="78" creationId="{E245357A-D92B-58A0-A633-240E13AF517B}"/>
          </ac:spMkLst>
        </pc:spChg>
        <pc:spChg chg="add del">
          <ac:chgData name="design studio moara" userId="bb76c698d5ed7a70" providerId="LiveId" clId="{DDDC9E9F-5891-4D5B-9FD6-091B0C7C0AB9}" dt="2024-01-24T07:26:47.467" v="294"/>
          <ac:spMkLst>
            <pc:docMk/>
            <pc:sldMk cId="1449752574" sldId="415"/>
            <ac:spMk id="79" creationId="{36F6CF98-D2A2-AA22-E3E0-2FDEA7E255F8}"/>
          </ac:spMkLst>
        </pc:spChg>
        <pc:spChg chg="del mod topLvl">
          <ac:chgData name="design studio moara" userId="bb76c698d5ed7a70" providerId="LiveId" clId="{DDDC9E9F-5891-4D5B-9FD6-091B0C7C0AB9}" dt="2024-01-24T07:27:45.019" v="307"/>
          <ac:spMkLst>
            <pc:docMk/>
            <pc:sldMk cId="1449752574" sldId="415"/>
            <ac:spMk id="80" creationId="{F4BB7E16-5D5A-4C69-3BDE-6E1CAF2CFE22}"/>
          </ac:spMkLst>
        </pc:spChg>
        <pc:spChg chg="add del mod">
          <ac:chgData name="design studio moara" userId="bb76c698d5ed7a70" providerId="LiveId" clId="{DDDC9E9F-5891-4D5B-9FD6-091B0C7C0AB9}" dt="2024-01-24T07:27:45.019" v="307"/>
          <ac:spMkLst>
            <pc:docMk/>
            <pc:sldMk cId="1449752574" sldId="415"/>
            <ac:spMk id="82" creationId="{5F7EA227-DEB4-6831-4F9F-2BFC20D88100}"/>
          </ac:spMkLst>
        </pc:spChg>
        <pc:spChg chg="add del mod">
          <ac:chgData name="design studio moara" userId="bb76c698d5ed7a70" providerId="LiveId" clId="{DDDC9E9F-5891-4D5B-9FD6-091B0C7C0AB9}" dt="2024-01-24T07:28:56.256" v="315"/>
          <ac:spMkLst>
            <pc:docMk/>
            <pc:sldMk cId="1449752574" sldId="415"/>
            <ac:spMk id="83" creationId="{AB180457-8ABC-336C-7BB8-A29E3502A797}"/>
          </ac:spMkLst>
        </pc:spChg>
        <pc:spChg chg="add del mod">
          <ac:chgData name="design studio moara" userId="bb76c698d5ed7a70" providerId="LiveId" clId="{DDDC9E9F-5891-4D5B-9FD6-091B0C7C0AB9}" dt="2024-01-24T07:28:56.256" v="315"/>
          <ac:spMkLst>
            <pc:docMk/>
            <pc:sldMk cId="1449752574" sldId="415"/>
            <ac:spMk id="84" creationId="{40965532-9A5F-C3EE-96C3-D2449334DD65}"/>
          </ac:spMkLst>
        </pc:spChg>
        <pc:spChg chg="mod">
          <ac:chgData name="design studio moara" userId="bb76c698d5ed7a70" providerId="LiveId" clId="{DDDC9E9F-5891-4D5B-9FD6-091B0C7C0AB9}" dt="2024-01-24T07:28:52.610" v="314"/>
          <ac:spMkLst>
            <pc:docMk/>
            <pc:sldMk cId="1449752574" sldId="415"/>
            <ac:spMk id="85" creationId="{AFFD3D10-B160-E7BF-C7C0-5D74174D9F31}"/>
          </ac:spMkLst>
        </pc:spChg>
        <pc:spChg chg="mod">
          <ac:chgData name="design studio moara" userId="bb76c698d5ed7a70" providerId="LiveId" clId="{DDDC9E9F-5891-4D5B-9FD6-091B0C7C0AB9}" dt="2024-01-24T07:33:24.868" v="720" actId="207"/>
          <ac:spMkLst>
            <pc:docMk/>
            <pc:sldMk cId="1449752574" sldId="415"/>
            <ac:spMk id="86" creationId="{EED95FB5-9861-FC69-B900-535EB69E334D}"/>
          </ac:spMkLst>
        </pc:spChg>
        <pc:spChg chg="add mod">
          <ac:chgData name="design studio moara" userId="bb76c698d5ed7a70" providerId="LiveId" clId="{DDDC9E9F-5891-4D5B-9FD6-091B0C7C0AB9}" dt="2024-01-25T01:19:42.305" v="2296" actId="207"/>
          <ac:spMkLst>
            <pc:docMk/>
            <pc:sldMk cId="1449752574" sldId="415"/>
            <ac:spMk id="88" creationId="{3C3457AB-BB40-8171-211A-59435F6DE298}"/>
          </ac:spMkLst>
        </pc:spChg>
        <pc:spChg chg="add del mod">
          <ac:chgData name="design studio moara" userId="bb76c698d5ed7a70" providerId="LiveId" clId="{DDDC9E9F-5891-4D5B-9FD6-091B0C7C0AB9}" dt="2024-01-24T07:30:28.555" v="474" actId="478"/>
          <ac:spMkLst>
            <pc:docMk/>
            <pc:sldMk cId="1449752574" sldId="415"/>
            <ac:spMk id="89" creationId="{8943C14B-6E0E-E7ED-4B76-714F9B17AD08}"/>
          </ac:spMkLst>
        </pc:spChg>
        <pc:spChg chg="add del mod ord">
          <ac:chgData name="design studio moara" userId="bb76c698d5ed7a70" providerId="LiveId" clId="{DDDC9E9F-5891-4D5B-9FD6-091B0C7C0AB9}" dt="2024-01-24T07:32:03.123" v="528"/>
          <ac:spMkLst>
            <pc:docMk/>
            <pc:sldMk cId="1449752574" sldId="415"/>
            <ac:spMk id="90" creationId="{0FB8FA40-7605-B679-9149-C120442E61CE}"/>
          </ac:spMkLst>
        </pc:spChg>
        <pc:spChg chg="add mod ord">
          <ac:chgData name="design studio moara" userId="bb76c698d5ed7a70" providerId="LiveId" clId="{DDDC9E9F-5891-4D5B-9FD6-091B0C7C0AB9}" dt="2024-01-24T08:21:09.812" v="2201" actId="1038"/>
          <ac:spMkLst>
            <pc:docMk/>
            <pc:sldMk cId="1449752574" sldId="415"/>
            <ac:spMk id="93" creationId="{00EB2BB9-4BCA-7F97-0941-0F42D85AA674}"/>
          </ac:spMkLst>
        </pc:spChg>
        <pc:spChg chg="add del mod">
          <ac:chgData name="design studio moara" userId="bb76c698d5ed7a70" providerId="LiveId" clId="{DDDC9E9F-5891-4D5B-9FD6-091B0C7C0AB9}" dt="2024-01-24T08:20:31.436" v="2177" actId="478"/>
          <ac:spMkLst>
            <pc:docMk/>
            <pc:sldMk cId="1449752574" sldId="415"/>
            <ac:spMk id="94" creationId="{A6A65DF0-4D3D-CBC8-9F95-5DD7C9EE493E}"/>
          </ac:spMkLst>
        </pc:spChg>
        <pc:spChg chg="add del mod">
          <ac:chgData name="design studio moara" userId="bb76c698d5ed7a70" providerId="LiveId" clId="{DDDC9E9F-5891-4D5B-9FD6-091B0C7C0AB9}" dt="2024-01-24T07:41:23.011" v="1424" actId="478"/>
          <ac:spMkLst>
            <pc:docMk/>
            <pc:sldMk cId="1449752574" sldId="415"/>
            <ac:spMk id="95" creationId="{D0EB7272-07D2-0364-0423-29D2B9D06C81}"/>
          </ac:spMkLst>
        </pc:spChg>
        <pc:spChg chg="add del mod">
          <ac:chgData name="design studio moara" userId="bb76c698d5ed7a70" providerId="LiveId" clId="{DDDC9E9F-5891-4D5B-9FD6-091B0C7C0AB9}" dt="2024-01-24T07:41:23.011" v="1424" actId="478"/>
          <ac:spMkLst>
            <pc:docMk/>
            <pc:sldMk cId="1449752574" sldId="415"/>
            <ac:spMk id="96" creationId="{BAC0686F-2907-540B-82DD-FB33B85F4F7B}"/>
          </ac:spMkLst>
        </pc:spChg>
        <pc:spChg chg="add del mod">
          <ac:chgData name="design studio moara" userId="bb76c698d5ed7a70" providerId="LiveId" clId="{DDDC9E9F-5891-4D5B-9FD6-091B0C7C0AB9}" dt="2024-01-24T07:41:14.462" v="1423" actId="478"/>
          <ac:spMkLst>
            <pc:docMk/>
            <pc:sldMk cId="1449752574" sldId="415"/>
            <ac:spMk id="97" creationId="{D794B3B5-5A9F-509F-702B-85A620E13320}"/>
          </ac:spMkLst>
        </pc:spChg>
        <pc:spChg chg="add del mod topLvl">
          <ac:chgData name="design studio moara" userId="bb76c698d5ed7a70" providerId="LiveId" clId="{DDDC9E9F-5891-4D5B-9FD6-091B0C7C0AB9}" dt="2024-01-24T08:17:43.832" v="1989"/>
          <ac:spMkLst>
            <pc:docMk/>
            <pc:sldMk cId="1449752574" sldId="415"/>
            <ac:spMk id="99" creationId="{4044E163-DF1C-FDC4-2652-D4F8EAA7F162}"/>
          </ac:spMkLst>
        </pc:spChg>
        <pc:spChg chg="add del mod topLvl">
          <ac:chgData name="design studio moara" userId="bb76c698d5ed7a70" providerId="LiveId" clId="{DDDC9E9F-5891-4D5B-9FD6-091B0C7C0AB9}" dt="2024-01-24T08:19:21.252" v="2011"/>
          <ac:spMkLst>
            <pc:docMk/>
            <pc:sldMk cId="1449752574" sldId="415"/>
            <ac:spMk id="100" creationId="{9F187D4F-D384-D7A8-7026-03B53A6450C3}"/>
          </ac:spMkLst>
        </pc:spChg>
        <pc:spChg chg="add del">
          <ac:chgData name="design studio moara" userId="bb76c698d5ed7a70" providerId="LiveId" clId="{DDDC9E9F-5891-4D5B-9FD6-091B0C7C0AB9}" dt="2024-01-24T08:14:27.429" v="1912" actId="478"/>
          <ac:spMkLst>
            <pc:docMk/>
            <pc:sldMk cId="1449752574" sldId="415"/>
            <ac:spMk id="101" creationId="{C62FBEA4-0F06-BE39-455E-FDEB1A7734A0}"/>
          </ac:spMkLst>
        </pc:spChg>
        <pc:spChg chg="add mod ord">
          <ac:chgData name="design studio moara" userId="bb76c698d5ed7a70" providerId="LiveId" clId="{DDDC9E9F-5891-4D5B-9FD6-091B0C7C0AB9}" dt="2024-01-24T08:15:53.897" v="1946" actId="166"/>
          <ac:spMkLst>
            <pc:docMk/>
            <pc:sldMk cId="1449752574" sldId="415"/>
            <ac:spMk id="102" creationId="{79E2925A-D31C-BAAE-B1F9-3B0644CBCE7A}"/>
          </ac:spMkLst>
        </pc:spChg>
        <pc:spChg chg="add mod">
          <ac:chgData name="design studio moara" userId="bb76c698d5ed7a70" providerId="LiveId" clId="{DDDC9E9F-5891-4D5B-9FD6-091B0C7C0AB9}" dt="2024-01-24T08:15:37.627" v="1939" actId="164"/>
          <ac:spMkLst>
            <pc:docMk/>
            <pc:sldMk cId="1449752574" sldId="415"/>
            <ac:spMk id="103" creationId="{6286A161-47D4-3C18-9621-C26714CF663C}"/>
          </ac:spMkLst>
        </pc:spChg>
        <pc:spChg chg="mod">
          <ac:chgData name="design studio moara" userId="bb76c698d5ed7a70" providerId="LiveId" clId="{DDDC9E9F-5891-4D5B-9FD6-091B0C7C0AB9}" dt="2024-01-24T08:15:47.204" v="1944" actId="571"/>
          <ac:spMkLst>
            <pc:docMk/>
            <pc:sldMk cId="1449752574" sldId="415"/>
            <ac:spMk id="106" creationId="{C5195E3C-1A9B-78F8-6D7F-341BDA18F52D}"/>
          </ac:spMkLst>
        </pc:spChg>
        <pc:spChg chg="mod">
          <ac:chgData name="design studio moara" userId="bb76c698d5ed7a70" providerId="LiveId" clId="{DDDC9E9F-5891-4D5B-9FD6-091B0C7C0AB9}" dt="2024-01-24T08:15:47.204" v="1944" actId="571"/>
          <ac:spMkLst>
            <pc:docMk/>
            <pc:sldMk cId="1449752574" sldId="415"/>
            <ac:spMk id="107" creationId="{0C411DF0-6982-CB28-C848-494D3AF2D537}"/>
          </ac:spMkLst>
        </pc:spChg>
        <pc:spChg chg="add del mod">
          <ac:chgData name="design studio moara" userId="bb76c698d5ed7a70" providerId="LiveId" clId="{DDDC9E9F-5891-4D5B-9FD6-091B0C7C0AB9}" dt="2024-01-24T08:16:11.748" v="1949" actId="478"/>
          <ac:spMkLst>
            <pc:docMk/>
            <pc:sldMk cId="1449752574" sldId="415"/>
            <ac:spMk id="108" creationId="{719B919F-44F0-2AD3-A0E1-F7DE80EA48ED}"/>
          </ac:spMkLst>
        </pc:spChg>
        <pc:spChg chg="add del mod">
          <ac:chgData name="design studio moara" userId="bb76c698d5ed7a70" providerId="LiveId" clId="{DDDC9E9F-5891-4D5B-9FD6-091B0C7C0AB9}" dt="2024-01-24T08:16:50.832" v="1965" actId="478"/>
          <ac:spMkLst>
            <pc:docMk/>
            <pc:sldMk cId="1449752574" sldId="415"/>
            <ac:spMk id="109" creationId="{FF14EA53-0904-9764-4031-CB32A66BF8E0}"/>
          </ac:spMkLst>
        </pc:spChg>
        <pc:spChg chg="add del mod">
          <ac:chgData name="design studio moara" userId="bb76c698d5ed7a70" providerId="LiveId" clId="{DDDC9E9F-5891-4D5B-9FD6-091B0C7C0AB9}" dt="2024-01-24T08:17:43.832" v="1989"/>
          <ac:spMkLst>
            <pc:docMk/>
            <pc:sldMk cId="1449752574" sldId="415"/>
            <ac:spMk id="110" creationId="{23DD2356-000A-8C3E-D3F8-FF87E6A9E13D}"/>
          </ac:spMkLst>
        </pc:spChg>
        <pc:spChg chg="mod">
          <ac:chgData name="design studio moara" userId="bb76c698d5ed7a70" providerId="LiveId" clId="{DDDC9E9F-5891-4D5B-9FD6-091B0C7C0AB9}" dt="2024-01-24T08:17:29.308" v="1982"/>
          <ac:spMkLst>
            <pc:docMk/>
            <pc:sldMk cId="1449752574" sldId="415"/>
            <ac:spMk id="111" creationId="{B8B7A52C-CC1F-A05C-DEE5-1D4DEA0F4C3C}"/>
          </ac:spMkLst>
        </pc:spChg>
        <pc:spChg chg="mod">
          <ac:chgData name="design studio moara" userId="bb76c698d5ed7a70" providerId="LiveId" clId="{DDDC9E9F-5891-4D5B-9FD6-091B0C7C0AB9}" dt="2024-01-24T08:17:36.164" v="1984"/>
          <ac:spMkLst>
            <pc:docMk/>
            <pc:sldMk cId="1449752574" sldId="415"/>
            <ac:spMk id="112" creationId="{8CB561DF-E32D-8317-A601-944A755AD5C0}"/>
          </ac:spMkLst>
        </pc:spChg>
        <pc:spChg chg="del mod">
          <ac:chgData name="design studio moara" userId="bb76c698d5ed7a70" providerId="LiveId" clId="{DDDC9E9F-5891-4D5B-9FD6-091B0C7C0AB9}" dt="2024-01-24T08:19:11.630" v="2008"/>
          <ac:spMkLst>
            <pc:docMk/>
            <pc:sldMk cId="1449752574" sldId="415"/>
            <ac:spMk id="113" creationId="{A041AAF7-D330-CC9F-1EC9-9808D3BAA41E}"/>
          </ac:spMkLst>
        </pc:spChg>
        <pc:spChg chg="add del mod">
          <ac:chgData name="design studio moara" userId="bb76c698d5ed7a70" providerId="LiveId" clId="{DDDC9E9F-5891-4D5B-9FD6-091B0C7C0AB9}" dt="2024-01-24T08:18:58.889" v="2006"/>
          <ac:spMkLst>
            <pc:docMk/>
            <pc:sldMk cId="1449752574" sldId="415"/>
            <ac:spMk id="114" creationId="{5F33CD01-00E9-D5CC-32BC-87B16AB907D1}"/>
          </ac:spMkLst>
        </pc:spChg>
        <pc:spChg chg="mod">
          <ac:chgData name="design studio moara" userId="bb76c698d5ed7a70" providerId="LiveId" clId="{DDDC9E9F-5891-4D5B-9FD6-091B0C7C0AB9}" dt="2024-01-24T08:18:39.259" v="2004"/>
          <ac:spMkLst>
            <pc:docMk/>
            <pc:sldMk cId="1449752574" sldId="415"/>
            <ac:spMk id="115" creationId="{3D3FAF55-370E-6E50-42B0-CA171D8864B4}"/>
          </ac:spMkLst>
        </pc:spChg>
        <pc:spChg chg="add del">
          <ac:chgData name="design studio moara" userId="bb76c698d5ed7a70" providerId="LiveId" clId="{DDDC9E9F-5891-4D5B-9FD6-091B0C7C0AB9}" dt="2024-01-24T08:18:58.889" v="2006"/>
          <ac:spMkLst>
            <pc:docMk/>
            <pc:sldMk cId="1449752574" sldId="415"/>
            <ac:spMk id="116" creationId="{26D13380-7FF3-4529-AFC0-32026EB5A18D}"/>
          </ac:spMkLst>
        </pc:spChg>
        <pc:spChg chg="del mod">
          <ac:chgData name="design studio moara" userId="bb76c698d5ed7a70" providerId="LiveId" clId="{DDDC9E9F-5891-4D5B-9FD6-091B0C7C0AB9}" dt="2024-01-24T08:19:21.252" v="2011"/>
          <ac:spMkLst>
            <pc:docMk/>
            <pc:sldMk cId="1449752574" sldId="415"/>
            <ac:spMk id="117" creationId="{5DE405DC-F366-28CF-B778-217D714244A1}"/>
          </ac:spMkLst>
        </pc:spChg>
        <pc:spChg chg="add del">
          <ac:chgData name="design studio moara" userId="bb76c698d5ed7a70" providerId="LiveId" clId="{DDDC9E9F-5891-4D5B-9FD6-091B0C7C0AB9}" dt="2024-01-24T08:19:11.630" v="2008"/>
          <ac:spMkLst>
            <pc:docMk/>
            <pc:sldMk cId="1449752574" sldId="415"/>
            <ac:spMk id="118" creationId="{BDC2FDF3-97F7-AD8D-4F40-E4E9704BAEB0}"/>
          </ac:spMkLst>
        </pc:spChg>
        <pc:spChg chg="mod">
          <ac:chgData name="design studio moara" userId="bb76c698d5ed7a70" providerId="LiveId" clId="{DDDC9E9F-5891-4D5B-9FD6-091B0C7C0AB9}" dt="2024-01-24T08:20:56.818" v="2180" actId="164"/>
          <ac:spMkLst>
            <pc:docMk/>
            <pc:sldMk cId="1449752574" sldId="415"/>
            <ac:spMk id="119" creationId="{10176025-4E0E-4433-01E7-B2BA71256D09}"/>
          </ac:spMkLst>
        </pc:spChg>
        <pc:spChg chg="mod">
          <ac:chgData name="design studio moara" userId="bb76c698d5ed7a70" providerId="LiveId" clId="{DDDC9E9F-5891-4D5B-9FD6-091B0C7C0AB9}" dt="2024-01-24T08:20:56.818" v="2180" actId="164"/>
          <ac:spMkLst>
            <pc:docMk/>
            <pc:sldMk cId="1449752574" sldId="415"/>
            <ac:spMk id="121" creationId="{9E7B3B4B-1C61-CA64-F55E-5DDDB9724282}"/>
          </ac:spMkLst>
        </pc:spChg>
        <pc:grpChg chg="add del mod">
          <ac:chgData name="design studio moara" userId="bb76c698d5ed7a70" providerId="LiveId" clId="{DDDC9E9F-5891-4D5B-9FD6-091B0C7C0AB9}" dt="2024-01-24T07:24:27.752" v="243" actId="165"/>
          <ac:grpSpMkLst>
            <pc:docMk/>
            <pc:sldMk cId="1449752574" sldId="415"/>
            <ac:grpSpMk id="65" creationId="{E363B32F-BDD4-0993-B719-372A4BFCF9EF}"/>
          </ac:grpSpMkLst>
        </pc:grpChg>
        <pc:grpChg chg="add del mod">
          <ac:chgData name="design studio moara" userId="bb76c698d5ed7a70" providerId="LiveId" clId="{DDDC9E9F-5891-4D5B-9FD6-091B0C7C0AB9}" dt="2024-01-24T07:24:22.947" v="242" actId="165"/>
          <ac:grpSpMkLst>
            <pc:docMk/>
            <pc:sldMk cId="1449752574" sldId="415"/>
            <ac:grpSpMk id="66" creationId="{DD634228-4111-B075-1FCA-D2D9348BC044}"/>
          </ac:grpSpMkLst>
        </pc:grpChg>
        <pc:grpChg chg="add mod">
          <ac:chgData name="design studio moara" userId="bb76c698d5ed7a70" providerId="LiveId" clId="{DDDC9E9F-5891-4D5B-9FD6-091B0C7C0AB9}" dt="2024-01-24T07:24:53.330" v="253" actId="164"/>
          <ac:grpSpMkLst>
            <pc:docMk/>
            <pc:sldMk cId="1449752574" sldId="415"/>
            <ac:grpSpMk id="71" creationId="{670964D6-A9A8-CEE8-8B2B-1A56D5D80F96}"/>
          </ac:grpSpMkLst>
        </pc:grpChg>
        <pc:grpChg chg="add del mod">
          <ac:chgData name="design studio moara" userId="bb76c698d5ed7a70" providerId="LiveId" clId="{DDDC9E9F-5891-4D5B-9FD6-091B0C7C0AB9}" dt="2024-01-24T07:26:29.647" v="289" actId="165"/>
          <ac:grpSpMkLst>
            <pc:docMk/>
            <pc:sldMk cId="1449752574" sldId="415"/>
            <ac:grpSpMk id="75" creationId="{530BFD8B-0C5B-3AA9-86EA-F828EBC6F85D}"/>
          </ac:grpSpMkLst>
        </pc:grpChg>
        <pc:grpChg chg="add del mod">
          <ac:chgData name="design studio moara" userId="bb76c698d5ed7a70" providerId="LiveId" clId="{DDDC9E9F-5891-4D5B-9FD6-091B0C7C0AB9}" dt="2024-01-24T07:27:05.207" v="298" actId="165"/>
          <ac:grpSpMkLst>
            <pc:docMk/>
            <pc:sldMk cId="1449752574" sldId="415"/>
            <ac:grpSpMk id="81" creationId="{8CDD7733-1C31-1F59-0716-03B319164AEA}"/>
          </ac:grpSpMkLst>
        </pc:grpChg>
        <pc:grpChg chg="add del mod ord">
          <ac:chgData name="design studio moara" userId="bb76c698d5ed7a70" providerId="LiveId" clId="{DDDC9E9F-5891-4D5B-9FD6-091B0C7C0AB9}" dt="2024-01-24T07:38:10.516" v="1315" actId="21"/>
          <ac:grpSpMkLst>
            <pc:docMk/>
            <pc:sldMk cId="1449752574" sldId="415"/>
            <ac:grpSpMk id="87" creationId="{D907E187-FB63-92BC-1FBA-9F1F09D374CF}"/>
          </ac:grpSpMkLst>
        </pc:grpChg>
        <pc:grpChg chg="add del mod">
          <ac:chgData name="design studio moara" userId="bb76c698d5ed7a70" providerId="LiveId" clId="{DDDC9E9F-5891-4D5B-9FD6-091B0C7C0AB9}" dt="2024-01-24T08:17:04.745" v="1970" actId="165"/>
          <ac:grpSpMkLst>
            <pc:docMk/>
            <pc:sldMk cId="1449752574" sldId="415"/>
            <ac:grpSpMk id="98" creationId="{4BBC712E-1288-2828-825B-BA59FC3F8800}"/>
          </ac:grpSpMkLst>
        </pc:grpChg>
        <pc:grpChg chg="add del mod">
          <ac:chgData name="design studio moara" userId="bb76c698d5ed7a70" providerId="LiveId" clId="{DDDC9E9F-5891-4D5B-9FD6-091B0C7C0AB9}" dt="2024-01-24T08:16:12.781" v="1950" actId="478"/>
          <ac:grpSpMkLst>
            <pc:docMk/>
            <pc:sldMk cId="1449752574" sldId="415"/>
            <ac:grpSpMk id="104" creationId="{3A18621D-CFF5-7D6E-C719-645AC1316493}"/>
          </ac:grpSpMkLst>
        </pc:grpChg>
        <pc:grpChg chg="add mod">
          <ac:chgData name="design studio moara" userId="bb76c698d5ed7a70" providerId="LiveId" clId="{DDDC9E9F-5891-4D5B-9FD6-091B0C7C0AB9}" dt="2024-01-24T08:15:47.204" v="1944" actId="571"/>
          <ac:grpSpMkLst>
            <pc:docMk/>
            <pc:sldMk cId="1449752574" sldId="415"/>
            <ac:grpSpMk id="105" creationId="{BACB7FB6-E033-5CB2-95E6-D63D5747E113}"/>
          </ac:grpSpMkLst>
        </pc:grpChg>
        <pc:grpChg chg="add mod">
          <ac:chgData name="design studio moara" userId="bb76c698d5ed7a70" providerId="LiveId" clId="{DDDC9E9F-5891-4D5B-9FD6-091B0C7C0AB9}" dt="2024-01-24T08:19:18.771" v="2010" actId="164"/>
          <ac:grpSpMkLst>
            <pc:docMk/>
            <pc:sldMk cId="1449752574" sldId="415"/>
            <ac:grpSpMk id="120" creationId="{97BE8A2C-584B-1235-9F63-28244D3DE59C}"/>
          </ac:grpSpMkLst>
        </pc:grpChg>
        <pc:grpChg chg="add del mod">
          <ac:chgData name="design studio moara" userId="bb76c698d5ed7a70" providerId="LiveId" clId="{DDDC9E9F-5891-4D5B-9FD6-091B0C7C0AB9}" dt="2024-01-25T01:17:24.321" v="2202" actId="165"/>
          <ac:grpSpMkLst>
            <pc:docMk/>
            <pc:sldMk cId="1449752574" sldId="415"/>
            <ac:grpSpMk id="122" creationId="{520ED853-E35E-4AA1-B78E-030F96E9D1F4}"/>
          </ac:grpSpMkLst>
        </pc:grpChg>
        <pc:grpChg chg="add mod">
          <ac:chgData name="design studio moara" userId="bb76c698d5ed7a70" providerId="LiveId" clId="{DDDC9E9F-5891-4D5B-9FD6-091B0C7C0AB9}" dt="2024-01-24T08:21:01.951" v="2198" actId="1037"/>
          <ac:grpSpMkLst>
            <pc:docMk/>
            <pc:sldMk cId="1449752574" sldId="415"/>
            <ac:grpSpMk id="123" creationId="{DE52749C-685F-6904-B0B6-9B2E1919A1FC}"/>
          </ac:grpSpMkLst>
        </pc:grp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9" creationId="{09102C11-412D-40BA-F975-BE7EA3BDC235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11" creationId="{110CF245-5F5C-102E-0DEF-9251A56108A1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13" creationId="{0FFA2EAD-95B3-3C4E-5277-321E79E3F9D9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15" creationId="{1065C156-2282-DEA4-2395-83B69DD93381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17" creationId="{2DC8DC4A-218C-DF6F-6B72-E1F6E5794768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19" creationId="{BD6DE9CB-E492-CAB1-D2DC-1AA7FB6EB173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21" creationId="{E97DF9AE-72E0-40C5-93B5-43B4696ACF67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23" creationId="{B5CC2AE9-7F59-929A-D72F-A6C218E7A53A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25" creationId="{37B2B1A0-3529-0A52-0D35-E0DB118C46C6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27" creationId="{BB43EF95-72BF-323A-DFAB-B418B140A43B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29" creationId="{2B9DC846-B599-9F00-FE06-32A7BAF93003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31" creationId="{B02E8FF2-46A7-F059-C191-48AFD9A0B9C3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33" creationId="{1569DA43-BFE8-F1C8-56F8-851214A95D7B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35" creationId="{F4DF0E5D-870E-1656-AC26-30BF00D9460A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37" creationId="{0336AB1B-9C3F-03A4-4A28-8AE4682F540E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39" creationId="{BC9B1CD8-9D99-66AE-AF46-364483682E2B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41" creationId="{1DDC8B98-7F48-60A4-1F77-73EBEADC679E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43" creationId="{BD6E8272-1DC4-AE45-FC72-15E48E461E22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45" creationId="{71F44202-B421-0EBE-8284-33868EC1D709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47" creationId="{F0D12E3E-341A-D53C-AE1D-A9FE370A327E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49" creationId="{DF6C100F-4CDB-FE1D-FDD3-A3B5888D1279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51" creationId="{ACE8E231-115B-9235-2C1A-6FE34050EF0D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53" creationId="{CEDBA2A8-BF1A-5144-77A6-01DAC90301C2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55" creationId="{B3DF6887-5B75-7713-FA01-D58968EB7863}"/>
          </ac:picMkLst>
        </pc:picChg>
        <pc:picChg chg="add del mod">
          <ac:chgData name="design studio moara" userId="bb76c698d5ed7a70" providerId="LiveId" clId="{DDDC9E9F-5891-4D5B-9FD6-091B0C7C0AB9}" dt="2024-01-24T07:20:03.025" v="95" actId="478"/>
          <ac:picMkLst>
            <pc:docMk/>
            <pc:sldMk cId="1449752574" sldId="415"/>
            <ac:picMk id="57" creationId="{02BEA7C0-D05A-7444-1FD9-5702EF0109C2}"/>
          </ac:picMkLst>
        </pc:picChg>
        <pc:picChg chg="add mod">
          <ac:chgData name="design studio moara" userId="bb76c698d5ed7a70" providerId="LiveId" clId="{DDDC9E9F-5891-4D5B-9FD6-091B0C7C0AB9}" dt="2024-01-24T07:32:07.406" v="530" actId="27614"/>
          <ac:picMkLst>
            <pc:docMk/>
            <pc:sldMk cId="1449752574" sldId="415"/>
            <ac:picMk id="92" creationId="{95400C5F-D44B-D7D3-BF84-9920F99479AA}"/>
          </ac:picMkLst>
        </pc:picChg>
      </pc:sldChg>
      <pc:sldChg chg="del">
        <pc:chgData name="design studio moara" userId="bb76c698d5ed7a70" providerId="LiveId" clId="{DDDC9E9F-5891-4D5B-9FD6-091B0C7C0AB9}" dt="2024-01-24T07:07:30.245" v="1" actId="47"/>
        <pc:sldMkLst>
          <pc:docMk/>
          <pc:sldMk cId="2715458550" sldId="415"/>
        </pc:sldMkLst>
      </pc:sldChg>
      <pc:sldChg chg="addSp delSp modSp add del mod">
        <pc:chgData name="design studio moara" userId="bb76c698d5ed7a70" providerId="LiveId" clId="{DDDC9E9F-5891-4D5B-9FD6-091B0C7C0AB9}" dt="2024-01-25T07:59:46.099" v="10555" actId="47"/>
        <pc:sldMkLst>
          <pc:docMk/>
          <pc:sldMk cId="3141753554" sldId="416"/>
        </pc:sldMkLst>
        <pc:spChg chg="del">
          <ac:chgData name="design studio moara" userId="bb76c698d5ed7a70" providerId="LiveId" clId="{DDDC9E9F-5891-4D5B-9FD6-091B0C7C0AB9}" dt="2024-01-24T07:19:08.486" v="66" actId="478"/>
          <ac:spMkLst>
            <pc:docMk/>
            <pc:sldMk cId="3141753554" sldId="416"/>
            <ac:spMk id="5" creationId="{4B9C92EB-B17D-A238-38C3-38294526BFEB}"/>
          </ac:spMkLst>
        </pc:spChg>
        <pc:spChg chg="del">
          <ac:chgData name="design studio moara" userId="bb76c698d5ed7a70" providerId="LiveId" clId="{DDDC9E9F-5891-4D5B-9FD6-091B0C7C0AB9}" dt="2024-01-24T07:19:08.486" v="66" actId="478"/>
          <ac:spMkLst>
            <pc:docMk/>
            <pc:sldMk cId="3141753554" sldId="416"/>
            <ac:spMk id="7" creationId="{93A009A6-9763-0061-B091-95DC629FFAA3}"/>
          </ac:spMkLst>
        </pc:spChg>
        <pc:spChg chg="mod">
          <ac:chgData name="design studio moara" userId="bb76c698d5ed7a70" providerId="LiveId" clId="{DDDC9E9F-5891-4D5B-9FD6-091B0C7C0AB9}" dt="2024-01-24T07:38:12.352" v="1316"/>
          <ac:spMkLst>
            <pc:docMk/>
            <pc:sldMk cId="3141753554" sldId="416"/>
            <ac:spMk id="78" creationId="{E245357A-D92B-58A0-A633-240E13AF517B}"/>
          </ac:spMkLst>
        </pc:spChg>
        <pc:spChg chg="mod">
          <ac:chgData name="design studio moara" userId="bb76c698d5ed7a70" providerId="LiveId" clId="{DDDC9E9F-5891-4D5B-9FD6-091B0C7C0AB9}" dt="2024-01-24T07:38:12.352" v="1316"/>
          <ac:spMkLst>
            <pc:docMk/>
            <pc:sldMk cId="3141753554" sldId="416"/>
            <ac:spMk id="86" creationId="{EED95FB5-9861-FC69-B900-535EB69E334D}"/>
          </ac:spMkLst>
        </pc:spChg>
        <pc:grpChg chg="add mod">
          <ac:chgData name="design studio moara" userId="bb76c698d5ed7a70" providerId="LiveId" clId="{DDDC9E9F-5891-4D5B-9FD6-091B0C7C0AB9}" dt="2024-01-24T07:38:13.554" v="1317" actId="1076"/>
          <ac:grpSpMkLst>
            <pc:docMk/>
            <pc:sldMk cId="3141753554" sldId="416"/>
            <ac:grpSpMk id="87" creationId="{D907E187-FB63-92BC-1FBA-9F1F09D374CF}"/>
          </ac:grpSpMkLst>
        </pc:grpChg>
        <pc:picChg chg="mod">
          <ac:chgData name="design studio moara" userId="bb76c698d5ed7a70" providerId="LiveId" clId="{DDDC9E9F-5891-4D5B-9FD6-091B0C7C0AB9}" dt="2024-01-24T07:19:57.367" v="93" actId="1076"/>
          <ac:picMkLst>
            <pc:docMk/>
            <pc:sldMk cId="3141753554" sldId="416"/>
            <ac:picMk id="9" creationId="{09102C11-412D-40BA-F975-BE7EA3BDC235}"/>
          </ac:picMkLst>
        </pc:picChg>
        <pc:picChg chg="mod">
          <ac:chgData name="design studio moara" userId="bb76c698d5ed7a70" providerId="LiveId" clId="{DDDC9E9F-5891-4D5B-9FD6-091B0C7C0AB9}" dt="2024-01-24T07:19:14.663" v="69" actId="14100"/>
          <ac:picMkLst>
            <pc:docMk/>
            <pc:sldMk cId="3141753554" sldId="416"/>
            <ac:picMk id="11" creationId="{110CF245-5F5C-102E-0DEF-9251A56108A1}"/>
          </ac:picMkLst>
        </pc:picChg>
        <pc:picChg chg="mod">
          <ac:chgData name="design studio moara" userId="bb76c698d5ed7a70" providerId="LiveId" clId="{DDDC9E9F-5891-4D5B-9FD6-091B0C7C0AB9}" dt="2024-01-24T07:19:54.759" v="92" actId="1076"/>
          <ac:picMkLst>
            <pc:docMk/>
            <pc:sldMk cId="3141753554" sldId="416"/>
            <ac:picMk id="13" creationId="{0FFA2EAD-95B3-3C4E-5277-321E79E3F9D9}"/>
          </ac:picMkLst>
        </pc:picChg>
        <pc:picChg chg="mod">
          <ac:chgData name="design studio moara" userId="bb76c698d5ed7a70" providerId="LiveId" clId="{DDDC9E9F-5891-4D5B-9FD6-091B0C7C0AB9}" dt="2024-01-24T07:19:52.662" v="91" actId="1076"/>
          <ac:picMkLst>
            <pc:docMk/>
            <pc:sldMk cId="3141753554" sldId="416"/>
            <ac:picMk id="15" creationId="{1065C156-2282-DEA4-2395-83B69DD93381}"/>
          </ac:picMkLst>
        </pc:picChg>
        <pc:picChg chg="mod">
          <ac:chgData name="design studio moara" userId="bb76c698d5ed7a70" providerId="LiveId" clId="{DDDC9E9F-5891-4D5B-9FD6-091B0C7C0AB9}" dt="2024-01-24T07:19:49.661" v="89" actId="1076"/>
          <ac:picMkLst>
            <pc:docMk/>
            <pc:sldMk cId="3141753554" sldId="416"/>
            <ac:picMk id="17" creationId="{2DC8DC4A-218C-DF6F-6B72-E1F6E5794768}"/>
          </ac:picMkLst>
        </pc:picChg>
        <pc:picChg chg="mod">
          <ac:chgData name="design studio moara" userId="bb76c698d5ed7a70" providerId="LiveId" clId="{DDDC9E9F-5891-4D5B-9FD6-091B0C7C0AB9}" dt="2024-01-24T07:19:44.437" v="86" actId="1076"/>
          <ac:picMkLst>
            <pc:docMk/>
            <pc:sldMk cId="3141753554" sldId="416"/>
            <ac:picMk id="19" creationId="{BD6DE9CB-E492-CAB1-D2DC-1AA7FB6EB173}"/>
          </ac:picMkLst>
        </pc:picChg>
        <pc:picChg chg="mod">
          <ac:chgData name="design studio moara" userId="bb76c698d5ed7a70" providerId="LiveId" clId="{DDDC9E9F-5891-4D5B-9FD6-091B0C7C0AB9}" dt="2024-01-24T07:19:48.022" v="88" actId="1076"/>
          <ac:picMkLst>
            <pc:docMk/>
            <pc:sldMk cId="3141753554" sldId="416"/>
            <ac:picMk id="21" creationId="{E97DF9AE-72E0-40C5-93B5-43B4696ACF67}"/>
          </ac:picMkLst>
        </pc:picChg>
        <pc:picChg chg="mod">
          <ac:chgData name="design studio moara" userId="bb76c698d5ed7a70" providerId="LiveId" clId="{DDDC9E9F-5891-4D5B-9FD6-091B0C7C0AB9}" dt="2024-01-24T07:19:46.303" v="87" actId="1076"/>
          <ac:picMkLst>
            <pc:docMk/>
            <pc:sldMk cId="3141753554" sldId="416"/>
            <ac:picMk id="23" creationId="{B5CC2AE9-7F59-929A-D72F-A6C218E7A53A}"/>
          </ac:picMkLst>
        </pc:picChg>
        <pc:picChg chg="mod">
          <ac:chgData name="design studio moara" userId="bb76c698d5ed7a70" providerId="LiveId" clId="{DDDC9E9F-5891-4D5B-9FD6-091B0C7C0AB9}" dt="2024-01-24T07:19:40.866" v="84" actId="1076"/>
          <ac:picMkLst>
            <pc:docMk/>
            <pc:sldMk cId="3141753554" sldId="416"/>
            <ac:picMk id="25" creationId="{37B2B1A0-3529-0A52-0D35-E0DB118C46C6}"/>
          </ac:picMkLst>
        </pc:picChg>
        <pc:picChg chg="mod">
          <ac:chgData name="design studio moara" userId="bb76c698d5ed7a70" providerId="LiveId" clId="{DDDC9E9F-5891-4D5B-9FD6-091B0C7C0AB9}" dt="2024-01-24T07:19:38.997" v="83" actId="1076"/>
          <ac:picMkLst>
            <pc:docMk/>
            <pc:sldMk cId="3141753554" sldId="416"/>
            <ac:picMk id="27" creationId="{BB43EF95-72BF-323A-DFAB-B418B140A43B}"/>
          </ac:picMkLst>
        </pc:picChg>
        <pc:picChg chg="mod">
          <ac:chgData name="design studio moara" userId="bb76c698d5ed7a70" providerId="LiveId" clId="{DDDC9E9F-5891-4D5B-9FD6-091B0C7C0AB9}" dt="2024-01-24T07:19:37.241" v="82" actId="1076"/>
          <ac:picMkLst>
            <pc:docMk/>
            <pc:sldMk cId="3141753554" sldId="416"/>
            <ac:picMk id="29" creationId="{2B9DC846-B599-9F00-FE06-32A7BAF93003}"/>
          </ac:picMkLst>
        </pc:picChg>
        <pc:picChg chg="mod">
          <ac:chgData name="design studio moara" userId="bb76c698d5ed7a70" providerId="LiveId" clId="{DDDC9E9F-5891-4D5B-9FD6-091B0C7C0AB9}" dt="2024-01-24T07:19:35.449" v="81" actId="1076"/>
          <ac:picMkLst>
            <pc:docMk/>
            <pc:sldMk cId="3141753554" sldId="416"/>
            <ac:picMk id="31" creationId="{B02E8FF2-46A7-F059-C191-48AFD9A0B9C3}"/>
          </ac:picMkLst>
        </pc:picChg>
        <pc:picChg chg="mod">
          <ac:chgData name="design studio moara" userId="bb76c698d5ed7a70" providerId="LiveId" clId="{DDDC9E9F-5891-4D5B-9FD6-091B0C7C0AB9}" dt="2024-01-24T07:19:42.220" v="85" actId="1076"/>
          <ac:picMkLst>
            <pc:docMk/>
            <pc:sldMk cId="3141753554" sldId="416"/>
            <ac:picMk id="33" creationId="{1569DA43-BFE8-F1C8-56F8-851214A95D7B}"/>
          </ac:picMkLst>
        </pc:picChg>
        <pc:picChg chg="mod">
          <ac:chgData name="design studio moara" userId="bb76c698d5ed7a70" providerId="LiveId" clId="{DDDC9E9F-5891-4D5B-9FD6-091B0C7C0AB9}" dt="2024-01-24T07:19:51.102" v="90" actId="1076"/>
          <ac:picMkLst>
            <pc:docMk/>
            <pc:sldMk cId="3141753554" sldId="416"/>
            <ac:picMk id="35" creationId="{F4DF0E5D-870E-1656-AC26-30BF00D9460A}"/>
          </ac:picMkLst>
        </pc:picChg>
        <pc:picChg chg="mod">
          <ac:chgData name="design studio moara" userId="bb76c698d5ed7a70" providerId="LiveId" clId="{DDDC9E9F-5891-4D5B-9FD6-091B0C7C0AB9}" dt="2024-01-24T07:19:21.278" v="73" actId="1076"/>
          <ac:picMkLst>
            <pc:docMk/>
            <pc:sldMk cId="3141753554" sldId="416"/>
            <ac:picMk id="37" creationId="{0336AB1B-9C3F-03A4-4A28-8AE4682F540E}"/>
          </ac:picMkLst>
        </pc:picChg>
        <pc:picChg chg="mod">
          <ac:chgData name="design studio moara" userId="bb76c698d5ed7a70" providerId="LiveId" clId="{DDDC9E9F-5891-4D5B-9FD6-091B0C7C0AB9}" dt="2024-01-24T07:19:34.093" v="80" actId="1076"/>
          <ac:picMkLst>
            <pc:docMk/>
            <pc:sldMk cId="3141753554" sldId="416"/>
            <ac:picMk id="39" creationId="{BC9B1CD8-9D99-66AE-AF46-364483682E2B}"/>
          </ac:picMkLst>
        </pc:picChg>
        <pc:picChg chg="mod">
          <ac:chgData name="design studio moara" userId="bb76c698d5ed7a70" providerId="LiveId" clId="{DDDC9E9F-5891-4D5B-9FD6-091B0C7C0AB9}" dt="2024-01-24T07:19:31.097" v="78" actId="1076"/>
          <ac:picMkLst>
            <pc:docMk/>
            <pc:sldMk cId="3141753554" sldId="416"/>
            <ac:picMk id="41" creationId="{1DDC8B98-7F48-60A4-1F77-73EBEADC679E}"/>
          </ac:picMkLst>
        </pc:picChg>
        <pc:picChg chg="mod">
          <ac:chgData name="design studio moara" userId="bb76c698d5ed7a70" providerId="LiveId" clId="{DDDC9E9F-5891-4D5B-9FD6-091B0C7C0AB9}" dt="2024-01-24T07:19:32.548" v="79" actId="1076"/>
          <ac:picMkLst>
            <pc:docMk/>
            <pc:sldMk cId="3141753554" sldId="416"/>
            <ac:picMk id="43" creationId="{BD6E8272-1DC4-AE45-FC72-15E48E461E22}"/>
          </ac:picMkLst>
        </pc:picChg>
        <pc:picChg chg="mod">
          <ac:chgData name="design studio moara" userId="bb76c698d5ed7a70" providerId="LiveId" clId="{DDDC9E9F-5891-4D5B-9FD6-091B0C7C0AB9}" dt="2024-01-24T07:19:28.008" v="76" actId="1076"/>
          <ac:picMkLst>
            <pc:docMk/>
            <pc:sldMk cId="3141753554" sldId="416"/>
            <ac:picMk id="45" creationId="{71F44202-B421-0EBE-8284-33868EC1D709}"/>
          </ac:picMkLst>
        </pc:picChg>
        <pc:picChg chg="mod">
          <ac:chgData name="design studio moara" userId="bb76c698d5ed7a70" providerId="LiveId" clId="{DDDC9E9F-5891-4D5B-9FD6-091B0C7C0AB9}" dt="2024-01-24T07:19:19.169" v="72" actId="1076"/>
          <ac:picMkLst>
            <pc:docMk/>
            <pc:sldMk cId="3141753554" sldId="416"/>
            <ac:picMk id="47" creationId="{F0D12E3E-341A-D53C-AE1D-A9FE370A327E}"/>
          </ac:picMkLst>
        </pc:picChg>
        <pc:picChg chg="mod">
          <ac:chgData name="design studio moara" userId="bb76c698d5ed7a70" providerId="LiveId" clId="{DDDC9E9F-5891-4D5B-9FD6-091B0C7C0AB9}" dt="2024-01-24T07:19:29.646" v="77" actId="1076"/>
          <ac:picMkLst>
            <pc:docMk/>
            <pc:sldMk cId="3141753554" sldId="416"/>
            <ac:picMk id="49" creationId="{DF6C100F-4CDB-FE1D-FDD3-A3B5888D1279}"/>
          </ac:picMkLst>
        </pc:picChg>
        <pc:picChg chg="mod">
          <ac:chgData name="design studio moara" userId="bb76c698d5ed7a70" providerId="LiveId" clId="{DDDC9E9F-5891-4D5B-9FD6-091B0C7C0AB9}" dt="2024-01-24T07:19:16.548" v="70" actId="1076"/>
          <ac:picMkLst>
            <pc:docMk/>
            <pc:sldMk cId="3141753554" sldId="416"/>
            <ac:picMk id="51" creationId="{ACE8E231-115B-9235-2C1A-6FE34050EF0D}"/>
          </ac:picMkLst>
        </pc:picChg>
        <pc:picChg chg="mod">
          <ac:chgData name="design studio moara" userId="bb76c698d5ed7a70" providerId="LiveId" clId="{DDDC9E9F-5891-4D5B-9FD6-091B0C7C0AB9}" dt="2024-01-24T07:19:25.553" v="75" actId="1076"/>
          <ac:picMkLst>
            <pc:docMk/>
            <pc:sldMk cId="3141753554" sldId="416"/>
            <ac:picMk id="53" creationId="{CEDBA2A8-BF1A-5144-77A6-01DAC90301C2}"/>
          </ac:picMkLst>
        </pc:picChg>
        <pc:picChg chg="mod">
          <ac:chgData name="design studio moara" userId="bb76c698d5ed7a70" providerId="LiveId" clId="{DDDC9E9F-5891-4D5B-9FD6-091B0C7C0AB9}" dt="2024-01-24T07:19:22.701" v="74" actId="1076"/>
          <ac:picMkLst>
            <pc:docMk/>
            <pc:sldMk cId="3141753554" sldId="416"/>
            <ac:picMk id="55" creationId="{B3DF6887-5B75-7713-FA01-D58968EB7863}"/>
          </ac:picMkLst>
        </pc:picChg>
        <pc:picChg chg="mod">
          <ac:chgData name="design studio moara" userId="bb76c698d5ed7a70" providerId="LiveId" clId="{DDDC9E9F-5891-4D5B-9FD6-091B0C7C0AB9}" dt="2024-01-24T07:19:17.517" v="71" actId="1076"/>
          <ac:picMkLst>
            <pc:docMk/>
            <pc:sldMk cId="3141753554" sldId="416"/>
            <ac:picMk id="57" creationId="{02BEA7C0-D05A-7444-1FD9-5702EF0109C2}"/>
          </ac:picMkLst>
        </pc:picChg>
      </pc:sldChg>
      <pc:sldChg chg="del">
        <pc:chgData name="design studio moara" userId="bb76c698d5ed7a70" providerId="LiveId" clId="{DDDC9E9F-5891-4D5B-9FD6-091B0C7C0AB9}" dt="2024-01-24T07:07:30.245" v="1" actId="47"/>
        <pc:sldMkLst>
          <pc:docMk/>
          <pc:sldMk cId="3168185725" sldId="416"/>
        </pc:sldMkLst>
      </pc:sldChg>
      <pc:sldChg chg="del">
        <pc:chgData name="design studio moara" userId="bb76c698d5ed7a70" providerId="LiveId" clId="{DDDC9E9F-5891-4D5B-9FD6-091B0C7C0AB9}" dt="2024-01-24T07:07:30.245" v="1" actId="47"/>
        <pc:sldMkLst>
          <pc:docMk/>
          <pc:sldMk cId="1343027058" sldId="417"/>
        </pc:sldMkLst>
      </pc:sldChg>
      <pc:sldChg chg="addSp delSp modSp new mod ord modClrScheme chgLayout">
        <pc:chgData name="design studio moara" userId="bb76c698d5ed7a70" providerId="LiveId" clId="{DDDC9E9F-5891-4D5B-9FD6-091B0C7C0AB9}" dt="2024-01-25T08:19:44.811" v="10967" actId="207"/>
        <pc:sldMkLst>
          <pc:docMk/>
          <pc:sldMk cId="2712415046" sldId="417"/>
        </pc:sldMkLst>
        <pc:spChg chg="add del mod">
          <ac:chgData name="design studio moara" userId="bb76c698d5ed7a70" providerId="LiveId" clId="{DDDC9E9F-5891-4D5B-9FD6-091B0C7C0AB9}" dt="2024-01-24T07:43:51.814" v="1459" actId="478"/>
          <ac:spMkLst>
            <pc:docMk/>
            <pc:sldMk cId="2712415046" sldId="417"/>
            <ac:spMk id="3" creationId="{09C0D092-1530-9EEB-A8EB-84520ECDE0DA}"/>
          </ac:spMkLst>
        </pc:spChg>
        <pc:spChg chg="mod">
          <ac:chgData name="design studio moara" userId="bb76c698d5ed7a70" providerId="LiveId" clId="{DDDC9E9F-5891-4D5B-9FD6-091B0C7C0AB9}" dt="2024-01-25T02:22:59.727" v="4019"/>
          <ac:spMkLst>
            <pc:docMk/>
            <pc:sldMk cId="2712415046" sldId="417"/>
            <ac:spMk id="3" creationId="{32263E3B-5BE3-4E8C-3587-E71388DEEF9E}"/>
          </ac:spMkLst>
        </pc:spChg>
        <pc:spChg chg="add del mod">
          <ac:chgData name="design studio moara" userId="bb76c698d5ed7a70" providerId="LiveId" clId="{DDDC9E9F-5891-4D5B-9FD6-091B0C7C0AB9}" dt="2024-01-24T07:49:36.840" v="1516" actId="478"/>
          <ac:spMkLst>
            <pc:docMk/>
            <pc:sldMk cId="2712415046" sldId="417"/>
            <ac:spMk id="5" creationId="{1282B582-4239-C4BC-E3B1-CB0003E24158}"/>
          </ac:spMkLst>
        </pc:spChg>
        <pc:spChg chg="mod">
          <ac:chgData name="design studio moara" userId="bb76c698d5ed7a70" providerId="LiveId" clId="{DDDC9E9F-5891-4D5B-9FD6-091B0C7C0AB9}" dt="2024-01-25T02:22:59.727" v="4019"/>
          <ac:spMkLst>
            <pc:docMk/>
            <pc:sldMk cId="2712415046" sldId="417"/>
            <ac:spMk id="5" creationId="{3134BA89-F85E-8434-FB26-3958082194BF}"/>
          </ac:spMkLst>
        </pc:spChg>
        <pc:spChg chg="add del mod">
          <ac:chgData name="design studio moara" userId="bb76c698d5ed7a70" providerId="LiveId" clId="{DDDC9E9F-5891-4D5B-9FD6-091B0C7C0AB9}" dt="2024-01-24T07:49:25.479" v="1514" actId="478"/>
          <ac:spMkLst>
            <pc:docMk/>
            <pc:sldMk cId="2712415046" sldId="417"/>
            <ac:spMk id="7" creationId="{44022716-C8C7-DED5-CB31-5A25CFAD233A}"/>
          </ac:spMkLst>
        </pc:spChg>
        <pc:spChg chg="add del mod">
          <ac:chgData name="design studio moara" userId="bb76c698d5ed7a70" providerId="LiveId" clId="{DDDC9E9F-5891-4D5B-9FD6-091B0C7C0AB9}" dt="2024-01-24T07:49:36.840" v="1516" actId="478"/>
          <ac:spMkLst>
            <pc:docMk/>
            <pc:sldMk cId="2712415046" sldId="417"/>
            <ac:spMk id="8" creationId="{5BFF6765-5218-5EC6-77E1-74ED1014912A}"/>
          </ac:spMkLst>
        </pc:spChg>
        <pc:spChg chg="add del mod">
          <ac:chgData name="design studio moara" userId="bb76c698d5ed7a70" providerId="LiveId" clId="{DDDC9E9F-5891-4D5B-9FD6-091B0C7C0AB9}" dt="2024-01-24T07:48:06.489" v="1499" actId="478"/>
          <ac:spMkLst>
            <pc:docMk/>
            <pc:sldMk cId="2712415046" sldId="417"/>
            <ac:spMk id="9" creationId="{AA05723D-6009-FC55-5C7E-A126142116B8}"/>
          </ac:spMkLst>
        </pc:spChg>
        <pc:spChg chg="add del mod ord topLvl">
          <ac:chgData name="design studio moara" userId="bb76c698d5ed7a70" providerId="LiveId" clId="{DDDC9E9F-5891-4D5B-9FD6-091B0C7C0AB9}" dt="2024-01-25T07:36:09.579" v="10116" actId="21"/>
          <ac:spMkLst>
            <pc:docMk/>
            <pc:sldMk cId="2712415046" sldId="417"/>
            <ac:spMk id="10" creationId="{C4C2DACE-BA8A-D35A-D0CD-3A67703880DA}"/>
          </ac:spMkLst>
        </pc:spChg>
        <pc:spChg chg="add del mod topLvl">
          <ac:chgData name="design studio moara" userId="bb76c698d5ed7a70" providerId="LiveId" clId="{DDDC9E9F-5891-4D5B-9FD6-091B0C7C0AB9}" dt="2024-01-25T02:23:35.994" v="4027" actId="478"/>
          <ac:spMkLst>
            <pc:docMk/>
            <pc:sldMk cId="2712415046" sldId="417"/>
            <ac:spMk id="11" creationId="{F85E7F05-DBBD-6151-77A8-606FCE57EEB9}"/>
          </ac:spMkLst>
        </pc:spChg>
        <pc:spChg chg="add del mod topLvl">
          <ac:chgData name="design studio moara" userId="bb76c698d5ed7a70" providerId="LiveId" clId="{DDDC9E9F-5891-4D5B-9FD6-091B0C7C0AB9}" dt="2024-01-25T02:23:23.960" v="4026" actId="478"/>
          <ac:spMkLst>
            <pc:docMk/>
            <pc:sldMk cId="2712415046" sldId="417"/>
            <ac:spMk id="12" creationId="{F35252B8-4D73-D1A3-9BE0-AE5125E4B0B0}"/>
          </ac:spMkLst>
        </pc:spChg>
        <pc:spChg chg="add del mod topLvl">
          <ac:chgData name="design studio moara" userId="bb76c698d5ed7a70" providerId="LiveId" clId="{DDDC9E9F-5891-4D5B-9FD6-091B0C7C0AB9}" dt="2024-01-25T02:23:23.960" v="4026" actId="478"/>
          <ac:spMkLst>
            <pc:docMk/>
            <pc:sldMk cId="2712415046" sldId="417"/>
            <ac:spMk id="13" creationId="{2823A620-F675-D393-EBC1-485AAE1CD265}"/>
          </ac:spMkLst>
        </pc:spChg>
        <pc:spChg chg="mod">
          <ac:chgData name="design studio moara" userId="bb76c698d5ed7a70" providerId="LiveId" clId="{DDDC9E9F-5891-4D5B-9FD6-091B0C7C0AB9}" dt="2024-01-25T02:33:59.541" v="4414" actId="165"/>
          <ac:spMkLst>
            <pc:docMk/>
            <pc:sldMk cId="2712415046" sldId="417"/>
            <ac:spMk id="14" creationId="{54423B3D-473D-E860-C832-2AAEA4119FCC}"/>
          </ac:spMkLst>
        </pc:spChg>
        <pc:spChg chg="add del mod ord">
          <ac:chgData name="design studio moara" userId="bb76c698d5ed7a70" providerId="LiveId" clId="{DDDC9E9F-5891-4D5B-9FD6-091B0C7C0AB9}" dt="2024-01-25T02:30:04.490" v="4206" actId="478"/>
          <ac:spMkLst>
            <pc:docMk/>
            <pc:sldMk cId="2712415046" sldId="417"/>
            <ac:spMk id="15" creationId="{18B7068B-1A47-E286-AC74-A0D6BA10274A}"/>
          </ac:spMkLst>
        </pc:spChg>
        <pc:spChg chg="add mod ord topLvl">
          <ac:chgData name="design studio moara" userId="bb76c698d5ed7a70" providerId="LiveId" clId="{DDDC9E9F-5891-4D5B-9FD6-091B0C7C0AB9}" dt="2024-01-25T02:34:39.262" v="4460" actId="1038"/>
          <ac:spMkLst>
            <pc:docMk/>
            <pc:sldMk cId="2712415046" sldId="417"/>
            <ac:spMk id="17" creationId="{E42E2B23-3F23-A890-0FEA-E334C3F8A5A3}"/>
          </ac:spMkLst>
        </pc:spChg>
        <pc:spChg chg="mod">
          <ac:chgData name="design studio moara" userId="bb76c698d5ed7a70" providerId="LiveId" clId="{DDDC9E9F-5891-4D5B-9FD6-091B0C7C0AB9}" dt="2024-01-25T07:38:19.039" v="10144" actId="113"/>
          <ac:spMkLst>
            <pc:docMk/>
            <pc:sldMk cId="2712415046" sldId="417"/>
            <ac:spMk id="18" creationId="{D02A16E2-8BAD-50F2-B1C8-5C1007D13C45}"/>
          </ac:spMkLst>
        </pc:spChg>
        <pc:spChg chg="add del mod">
          <ac:chgData name="design studio moara" userId="bb76c698d5ed7a70" providerId="LiveId" clId="{DDDC9E9F-5891-4D5B-9FD6-091B0C7C0AB9}" dt="2024-01-24T07:52:48.025" v="1561" actId="478"/>
          <ac:spMkLst>
            <pc:docMk/>
            <pc:sldMk cId="2712415046" sldId="417"/>
            <ac:spMk id="19" creationId="{52B036A1-86A4-F2A8-33F0-72D44A6D9F64}"/>
          </ac:spMkLst>
        </pc:spChg>
        <pc:spChg chg="mod">
          <ac:chgData name="design studio moara" userId="bb76c698d5ed7a70" providerId="LiveId" clId="{DDDC9E9F-5891-4D5B-9FD6-091B0C7C0AB9}" dt="2024-01-25T02:23:37.657" v="4029"/>
          <ac:spMkLst>
            <pc:docMk/>
            <pc:sldMk cId="2712415046" sldId="417"/>
            <ac:spMk id="23" creationId="{A52A7710-8A77-B073-23B3-2300F638B0BE}"/>
          </ac:spMkLst>
        </pc:spChg>
        <pc:spChg chg="mod">
          <ac:chgData name="design studio moara" userId="bb76c698d5ed7a70" providerId="LiveId" clId="{DDDC9E9F-5891-4D5B-9FD6-091B0C7C0AB9}" dt="2024-01-25T02:23:37.657" v="4029"/>
          <ac:spMkLst>
            <pc:docMk/>
            <pc:sldMk cId="2712415046" sldId="417"/>
            <ac:spMk id="25" creationId="{7A525579-9D41-E09F-8335-D65F796C272E}"/>
          </ac:spMkLst>
        </pc:spChg>
        <pc:spChg chg="mod">
          <ac:chgData name="design studio moara" userId="bb76c698d5ed7a70" providerId="LiveId" clId="{DDDC9E9F-5891-4D5B-9FD6-091B0C7C0AB9}" dt="2024-01-25T02:23:37.657" v="4029"/>
          <ac:spMkLst>
            <pc:docMk/>
            <pc:sldMk cId="2712415046" sldId="417"/>
            <ac:spMk id="30" creationId="{0CEFD203-BCF0-AA0D-8F09-3606C26533AC}"/>
          </ac:spMkLst>
        </pc:spChg>
        <pc:spChg chg="mod">
          <ac:chgData name="design studio moara" userId="bb76c698d5ed7a70" providerId="LiveId" clId="{DDDC9E9F-5891-4D5B-9FD6-091B0C7C0AB9}" dt="2024-01-25T02:23:37.657" v="4029"/>
          <ac:spMkLst>
            <pc:docMk/>
            <pc:sldMk cId="2712415046" sldId="417"/>
            <ac:spMk id="31" creationId="{8AF98186-9919-BC03-CE65-90A0D3E12595}"/>
          </ac:spMkLst>
        </pc:spChg>
        <pc:spChg chg="mod topLvl">
          <ac:chgData name="design studio moara" userId="bb76c698d5ed7a70" providerId="LiveId" clId="{DDDC9E9F-5891-4D5B-9FD6-091B0C7C0AB9}" dt="2024-01-25T02:30:46.471" v="4236" actId="164"/>
          <ac:spMkLst>
            <pc:docMk/>
            <pc:sldMk cId="2712415046" sldId="417"/>
            <ac:spMk id="34" creationId="{3EC43259-8C54-DC14-0FFA-78EB12AF11EC}"/>
          </ac:spMkLst>
        </pc:spChg>
        <pc:spChg chg="mod topLvl">
          <ac:chgData name="design studio moara" userId="bb76c698d5ed7a70" providerId="LiveId" clId="{DDDC9E9F-5891-4D5B-9FD6-091B0C7C0AB9}" dt="2024-01-25T02:30:46.471" v="4236" actId="164"/>
          <ac:spMkLst>
            <pc:docMk/>
            <pc:sldMk cId="2712415046" sldId="417"/>
            <ac:spMk id="35" creationId="{ABE8DD5B-0B6D-3B78-18A6-1210661196A0}"/>
          </ac:spMkLst>
        </pc:spChg>
        <pc:spChg chg="mod">
          <ac:chgData name="design studio moara" userId="bb76c698d5ed7a70" providerId="LiveId" clId="{DDDC9E9F-5891-4D5B-9FD6-091B0C7C0AB9}" dt="2024-01-25T02:33:59.541" v="4414" actId="165"/>
          <ac:spMkLst>
            <pc:docMk/>
            <pc:sldMk cId="2712415046" sldId="417"/>
            <ac:spMk id="39" creationId="{36155FE0-ACC0-5945-2B71-45AE3F847E4F}"/>
          </ac:spMkLst>
        </pc:spChg>
        <pc:spChg chg="mod">
          <ac:chgData name="design studio moara" userId="bb76c698d5ed7a70" providerId="LiveId" clId="{DDDC9E9F-5891-4D5B-9FD6-091B0C7C0AB9}" dt="2024-01-25T02:33:59.541" v="4414" actId="165"/>
          <ac:spMkLst>
            <pc:docMk/>
            <pc:sldMk cId="2712415046" sldId="417"/>
            <ac:spMk id="41" creationId="{5EB16DF9-90D6-FF1D-AB68-D6285EACF919}"/>
          </ac:spMkLst>
        </pc:spChg>
        <pc:spChg chg="mod">
          <ac:chgData name="design studio moara" userId="bb76c698d5ed7a70" providerId="LiveId" clId="{DDDC9E9F-5891-4D5B-9FD6-091B0C7C0AB9}" dt="2024-01-25T02:33:59.541" v="4414" actId="165"/>
          <ac:spMkLst>
            <pc:docMk/>
            <pc:sldMk cId="2712415046" sldId="417"/>
            <ac:spMk id="42" creationId="{B0D5224C-C59C-027E-93E3-6E933A68779C}"/>
          </ac:spMkLst>
        </pc:spChg>
        <pc:spChg chg="add mod topLvl">
          <ac:chgData name="design studio moara" userId="bb76c698d5ed7a70" providerId="LiveId" clId="{DDDC9E9F-5891-4D5B-9FD6-091B0C7C0AB9}" dt="2024-01-25T02:33:59.541" v="4414" actId="165"/>
          <ac:spMkLst>
            <pc:docMk/>
            <pc:sldMk cId="2712415046" sldId="417"/>
            <ac:spMk id="43" creationId="{993A5FD5-8377-FE28-AAF0-1BE74C395FE1}"/>
          </ac:spMkLst>
        </pc:spChg>
        <pc:spChg chg="add del mod">
          <ac:chgData name="design studio moara" userId="bb76c698d5ed7a70" providerId="LiveId" clId="{DDDC9E9F-5891-4D5B-9FD6-091B0C7C0AB9}" dt="2024-01-25T02:26:02.784" v="4090" actId="478"/>
          <ac:spMkLst>
            <pc:docMk/>
            <pc:sldMk cId="2712415046" sldId="417"/>
            <ac:spMk id="44" creationId="{3287E233-2480-EE66-C9AA-54288D3919A6}"/>
          </ac:spMkLst>
        </pc:spChg>
        <pc:spChg chg="add mod topLvl">
          <ac:chgData name="design studio moara" userId="bb76c698d5ed7a70" providerId="LiveId" clId="{DDDC9E9F-5891-4D5B-9FD6-091B0C7C0AB9}" dt="2024-01-25T02:33:59.541" v="4414" actId="165"/>
          <ac:spMkLst>
            <pc:docMk/>
            <pc:sldMk cId="2712415046" sldId="417"/>
            <ac:spMk id="45" creationId="{39B05A50-6259-3DC0-4A17-FADDAEF2CF6C}"/>
          </ac:spMkLst>
        </pc:spChg>
        <pc:spChg chg="add mod topLvl">
          <ac:chgData name="design studio moara" userId="bb76c698d5ed7a70" providerId="LiveId" clId="{DDDC9E9F-5891-4D5B-9FD6-091B0C7C0AB9}" dt="2024-01-25T02:33:59.541" v="4414" actId="165"/>
          <ac:spMkLst>
            <pc:docMk/>
            <pc:sldMk cId="2712415046" sldId="417"/>
            <ac:spMk id="46" creationId="{4E820775-AAEA-1941-A92C-AFB8551CBA98}"/>
          </ac:spMkLst>
        </pc:spChg>
        <pc:spChg chg="add mod topLvl">
          <ac:chgData name="design studio moara" userId="bb76c698d5ed7a70" providerId="LiveId" clId="{DDDC9E9F-5891-4D5B-9FD6-091B0C7C0AB9}" dt="2024-01-25T02:33:59.541" v="4414" actId="165"/>
          <ac:spMkLst>
            <pc:docMk/>
            <pc:sldMk cId="2712415046" sldId="417"/>
            <ac:spMk id="47" creationId="{E359BC86-A760-A0B9-9AA4-77C6D7CCEF27}"/>
          </ac:spMkLst>
        </pc:spChg>
        <pc:spChg chg="add del">
          <ac:chgData name="design studio moara" userId="bb76c698d5ed7a70" providerId="LiveId" clId="{DDDC9E9F-5891-4D5B-9FD6-091B0C7C0AB9}" dt="2024-01-25T02:27:19.856" v="4112" actId="11529"/>
          <ac:spMkLst>
            <pc:docMk/>
            <pc:sldMk cId="2712415046" sldId="417"/>
            <ac:spMk id="49" creationId="{D5851038-AF1A-A506-B455-740D4B6EB461}"/>
          </ac:spMkLst>
        </pc:spChg>
        <pc:spChg chg="add mod">
          <ac:chgData name="design studio moara" userId="bb76c698d5ed7a70" providerId="LiveId" clId="{DDDC9E9F-5891-4D5B-9FD6-091B0C7C0AB9}" dt="2024-01-25T02:30:46.471" v="4236" actId="164"/>
          <ac:spMkLst>
            <pc:docMk/>
            <pc:sldMk cId="2712415046" sldId="417"/>
            <ac:spMk id="51" creationId="{9C26FFAA-F1F8-3B8B-D474-7D2EF4929CA8}"/>
          </ac:spMkLst>
        </pc:spChg>
        <pc:spChg chg="add mod">
          <ac:chgData name="design studio moara" userId="bb76c698d5ed7a70" providerId="LiveId" clId="{DDDC9E9F-5891-4D5B-9FD6-091B0C7C0AB9}" dt="2024-01-25T02:31:25.156" v="4325"/>
          <ac:spMkLst>
            <pc:docMk/>
            <pc:sldMk cId="2712415046" sldId="417"/>
            <ac:spMk id="54" creationId="{9C1EFFCD-AB67-5F86-44AC-1D7A9680E7BA}"/>
          </ac:spMkLst>
        </pc:spChg>
        <pc:spChg chg="add del mod ord">
          <ac:chgData name="design studio moara" userId="bb76c698d5ed7a70" providerId="LiveId" clId="{DDDC9E9F-5891-4D5B-9FD6-091B0C7C0AB9}" dt="2024-01-25T07:35:58.030" v="10111" actId="21"/>
          <ac:spMkLst>
            <pc:docMk/>
            <pc:sldMk cId="2712415046" sldId="417"/>
            <ac:spMk id="55" creationId="{464B2407-CE13-2602-0613-38E75888B474}"/>
          </ac:spMkLst>
        </pc:spChg>
        <pc:spChg chg="mod">
          <ac:chgData name="design studio moara" userId="bb76c698d5ed7a70" providerId="LiveId" clId="{DDDC9E9F-5891-4D5B-9FD6-091B0C7C0AB9}" dt="2024-01-25T08:19:44.811" v="10967" actId="207"/>
          <ac:spMkLst>
            <pc:docMk/>
            <pc:sldMk cId="2712415046" sldId="417"/>
            <ac:spMk id="57" creationId="{D9EC8466-B205-7142-455C-2FA1BE9B48B4}"/>
          </ac:spMkLst>
        </pc:spChg>
        <pc:spChg chg="mod">
          <ac:chgData name="design studio moara" userId="bb76c698d5ed7a70" providerId="LiveId" clId="{DDDC9E9F-5891-4D5B-9FD6-091B0C7C0AB9}" dt="2024-01-25T02:33:22.551" v="4385" actId="14100"/>
          <ac:spMkLst>
            <pc:docMk/>
            <pc:sldMk cId="2712415046" sldId="417"/>
            <ac:spMk id="60" creationId="{B439F983-0CD1-502A-CC5D-734A3BA6FB2E}"/>
          </ac:spMkLst>
        </pc:spChg>
        <pc:spChg chg="mod">
          <ac:chgData name="design studio moara" userId="bb76c698d5ed7a70" providerId="LiveId" clId="{DDDC9E9F-5891-4D5B-9FD6-091B0C7C0AB9}" dt="2024-01-25T02:33:15.307" v="4383" actId="20577"/>
          <ac:spMkLst>
            <pc:docMk/>
            <pc:sldMk cId="2712415046" sldId="417"/>
            <ac:spMk id="61" creationId="{3DD54B85-27FA-FDCC-8D00-EECC2302504E}"/>
          </ac:spMkLst>
        </pc:spChg>
        <pc:spChg chg="add mod ord">
          <ac:chgData name="design studio moara" userId="bb76c698d5ed7a70" providerId="LiveId" clId="{DDDC9E9F-5891-4D5B-9FD6-091B0C7C0AB9}" dt="2024-01-25T07:37:54.394" v="10141" actId="167"/>
          <ac:spMkLst>
            <pc:docMk/>
            <pc:sldMk cId="2712415046" sldId="417"/>
            <ac:spMk id="62" creationId="{B48B6D07-4A61-3DCC-4DC6-7C6B7EF87651}"/>
          </ac:spMkLst>
        </pc:spChg>
        <pc:spChg chg="add del mod ord">
          <ac:chgData name="design studio moara" userId="bb76c698d5ed7a70" providerId="LiveId" clId="{DDDC9E9F-5891-4D5B-9FD6-091B0C7C0AB9}" dt="2024-01-25T07:37:47.088" v="10137"/>
          <ac:spMkLst>
            <pc:docMk/>
            <pc:sldMk cId="2712415046" sldId="417"/>
            <ac:spMk id="63" creationId="{126A1925-E4CC-3C1E-B55F-B5EE5B05A485}"/>
          </ac:spMkLst>
        </pc:spChg>
        <pc:spChg chg="add del mod ord">
          <ac:chgData name="design studio moara" userId="bb76c698d5ed7a70" providerId="LiveId" clId="{DDDC9E9F-5891-4D5B-9FD6-091B0C7C0AB9}" dt="2024-01-25T07:37:36.106" v="10134" actId="931"/>
          <ac:spMkLst>
            <pc:docMk/>
            <pc:sldMk cId="2712415046" sldId="417"/>
            <ac:spMk id="64" creationId="{18A30B84-6C0C-957C-E15E-F49A9FD7A52F}"/>
          </ac:spMkLst>
        </pc:spChg>
        <pc:grpChg chg="add del mod">
          <ac:chgData name="design studio moara" userId="bb76c698d5ed7a70" providerId="LiveId" clId="{DDDC9E9F-5891-4D5B-9FD6-091B0C7C0AB9}" dt="2024-01-25T02:23:14.114" v="4024" actId="478"/>
          <ac:grpSpMkLst>
            <pc:docMk/>
            <pc:sldMk cId="2712415046" sldId="417"/>
            <ac:grpSpMk id="2" creationId="{D9F0ADE4-1086-0422-1CA8-1B292320D651}"/>
          </ac:grpSpMkLst>
        </pc:grpChg>
        <pc:grpChg chg="mod">
          <ac:chgData name="design studio moara" userId="bb76c698d5ed7a70" providerId="LiveId" clId="{DDDC9E9F-5891-4D5B-9FD6-091B0C7C0AB9}" dt="2024-01-25T02:22:59.727" v="4019"/>
          <ac:grpSpMkLst>
            <pc:docMk/>
            <pc:sldMk cId="2712415046" sldId="417"/>
            <ac:grpSpMk id="4" creationId="{B8FED460-D108-97AE-C2E2-FA56A5E149DF}"/>
          </ac:grpSpMkLst>
        </pc:grpChg>
        <pc:grpChg chg="mod">
          <ac:chgData name="design studio moara" userId="bb76c698d5ed7a70" providerId="LiveId" clId="{DDDC9E9F-5891-4D5B-9FD6-091B0C7C0AB9}" dt="2024-01-25T02:22:59.727" v="4019"/>
          <ac:grpSpMkLst>
            <pc:docMk/>
            <pc:sldMk cId="2712415046" sldId="417"/>
            <ac:grpSpMk id="6" creationId="{5F524A40-3E65-325E-D2D8-7F1208B370F6}"/>
          </ac:grpSpMkLst>
        </pc:grpChg>
        <pc:grpChg chg="add mod topLvl">
          <ac:chgData name="design studio moara" userId="bb76c698d5ed7a70" providerId="LiveId" clId="{DDDC9E9F-5891-4D5B-9FD6-091B0C7C0AB9}" dt="2024-01-25T02:33:59.541" v="4414" actId="165"/>
          <ac:grpSpMkLst>
            <pc:docMk/>
            <pc:sldMk cId="2712415046" sldId="417"/>
            <ac:grpSpMk id="9" creationId="{B14F8060-8C97-A39A-2738-9D5BDDB72475}"/>
          </ac:grpSpMkLst>
        </pc:grpChg>
        <pc:grpChg chg="add del mod">
          <ac:chgData name="design studio moara" userId="bb76c698d5ed7a70" providerId="LiveId" clId="{DDDC9E9F-5891-4D5B-9FD6-091B0C7C0AB9}" dt="2024-01-24T07:50:16.912" v="1532" actId="165"/>
          <ac:grpSpMkLst>
            <pc:docMk/>
            <pc:sldMk cId="2712415046" sldId="417"/>
            <ac:grpSpMk id="14" creationId="{896DD505-CC4E-EC8F-85F0-0F96AC133415}"/>
          </ac:grpSpMkLst>
        </pc:grpChg>
        <pc:grpChg chg="add del mod">
          <ac:chgData name="design studio moara" userId="bb76c698d5ed7a70" providerId="LiveId" clId="{DDDC9E9F-5891-4D5B-9FD6-091B0C7C0AB9}" dt="2024-01-24T07:51:38.080" v="1550" actId="165"/>
          <ac:grpSpMkLst>
            <pc:docMk/>
            <pc:sldMk cId="2712415046" sldId="417"/>
            <ac:grpSpMk id="18" creationId="{71D2A255-00D5-48EE-27E5-A3FE3C2B4681}"/>
          </ac:grpSpMkLst>
        </pc:grpChg>
        <pc:grpChg chg="mod">
          <ac:chgData name="design studio moara" userId="bb76c698d5ed7a70" providerId="LiveId" clId="{DDDC9E9F-5891-4D5B-9FD6-091B0C7C0AB9}" dt="2024-01-25T02:33:59.541" v="4414" actId="165"/>
          <ac:grpSpMkLst>
            <pc:docMk/>
            <pc:sldMk cId="2712415046" sldId="417"/>
            <ac:grpSpMk id="19" creationId="{80AB85B4-D973-0C9B-74B0-8FB3096C6170}"/>
          </ac:grpSpMkLst>
        </pc:grpChg>
        <pc:grpChg chg="add del mod">
          <ac:chgData name="design studio moara" userId="bb76c698d5ed7a70" providerId="LiveId" clId="{DDDC9E9F-5891-4D5B-9FD6-091B0C7C0AB9}" dt="2024-01-25T02:23:57.631" v="4036" actId="478"/>
          <ac:grpSpMkLst>
            <pc:docMk/>
            <pc:sldMk cId="2712415046" sldId="417"/>
            <ac:grpSpMk id="22" creationId="{28CA371E-71E8-D8FB-F041-681B7DC70813}"/>
          </ac:grpSpMkLst>
        </pc:grpChg>
        <pc:grpChg chg="mod">
          <ac:chgData name="design studio moara" userId="bb76c698d5ed7a70" providerId="LiveId" clId="{DDDC9E9F-5891-4D5B-9FD6-091B0C7C0AB9}" dt="2024-01-25T02:23:37.657" v="4029"/>
          <ac:grpSpMkLst>
            <pc:docMk/>
            <pc:sldMk cId="2712415046" sldId="417"/>
            <ac:grpSpMk id="24" creationId="{898EB9A2-7243-CC2F-B302-6B1626642C8D}"/>
          </ac:grpSpMkLst>
        </pc:grpChg>
        <pc:grpChg chg="mod">
          <ac:chgData name="design studio moara" userId="bb76c698d5ed7a70" providerId="LiveId" clId="{DDDC9E9F-5891-4D5B-9FD6-091B0C7C0AB9}" dt="2024-01-25T02:23:37.657" v="4029"/>
          <ac:grpSpMkLst>
            <pc:docMk/>
            <pc:sldMk cId="2712415046" sldId="417"/>
            <ac:grpSpMk id="26" creationId="{BD515BBF-FD17-6C7E-827E-B05F371D5392}"/>
          </ac:grpSpMkLst>
        </pc:grpChg>
        <pc:grpChg chg="add del mod">
          <ac:chgData name="design studio moara" userId="bb76c698d5ed7a70" providerId="LiveId" clId="{DDDC9E9F-5891-4D5B-9FD6-091B0C7C0AB9}" dt="2024-01-25T02:24:35.984" v="4043" actId="478"/>
          <ac:grpSpMkLst>
            <pc:docMk/>
            <pc:sldMk cId="2712415046" sldId="417"/>
            <ac:grpSpMk id="29" creationId="{DC1041B8-76A0-192D-C61C-64E80D5D1AAB}"/>
          </ac:grpSpMkLst>
        </pc:grpChg>
        <pc:grpChg chg="add del mod ord">
          <ac:chgData name="design studio moara" userId="bb76c698d5ed7a70" providerId="LiveId" clId="{DDDC9E9F-5891-4D5B-9FD6-091B0C7C0AB9}" dt="2024-01-25T02:30:02.998" v="4205" actId="165"/>
          <ac:grpSpMkLst>
            <pc:docMk/>
            <pc:sldMk cId="2712415046" sldId="417"/>
            <ac:grpSpMk id="33" creationId="{A3674863-ED78-177A-0B9E-C63BDCABF8E4}"/>
          </ac:grpSpMkLst>
        </pc:grpChg>
        <pc:grpChg chg="add mod topLvl">
          <ac:chgData name="design studio moara" userId="bb76c698d5ed7a70" providerId="LiveId" clId="{DDDC9E9F-5891-4D5B-9FD6-091B0C7C0AB9}" dt="2024-01-25T02:33:59.541" v="4414" actId="165"/>
          <ac:grpSpMkLst>
            <pc:docMk/>
            <pc:sldMk cId="2712415046" sldId="417"/>
            <ac:grpSpMk id="36" creationId="{E7B89748-AEB7-3CBC-D5A8-608592824286}"/>
          </ac:grpSpMkLst>
        </pc:grpChg>
        <pc:grpChg chg="mod">
          <ac:chgData name="design studio moara" userId="bb76c698d5ed7a70" providerId="LiveId" clId="{DDDC9E9F-5891-4D5B-9FD6-091B0C7C0AB9}" dt="2024-01-25T02:33:59.541" v="4414" actId="165"/>
          <ac:grpSpMkLst>
            <pc:docMk/>
            <pc:sldMk cId="2712415046" sldId="417"/>
            <ac:grpSpMk id="37" creationId="{8AE34544-DB29-085C-F5F4-03FA97CE66D6}"/>
          </ac:grpSpMkLst>
        </pc:grpChg>
        <pc:grpChg chg="mod">
          <ac:chgData name="design studio moara" userId="bb76c698d5ed7a70" providerId="LiveId" clId="{DDDC9E9F-5891-4D5B-9FD6-091B0C7C0AB9}" dt="2024-01-25T02:33:59.541" v="4414" actId="165"/>
          <ac:grpSpMkLst>
            <pc:docMk/>
            <pc:sldMk cId="2712415046" sldId="417"/>
            <ac:grpSpMk id="38" creationId="{B7ED95C6-578A-EAF9-56DD-E13A8C7A3A3B}"/>
          </ac:grpSpMkLst>
        </pc:grpChg>
        <pc:grpChg chg="add del mod">
          <ac:chgData name="design studio moara" userId="bb76c698d5ed7a70" providerId="LiveId" clId="{DDDC9E9F-5891-4D5B-9FD6-091B0C7C0AB9}" dt="2024-01-25T02:26:41.029" v="4103" actId="165"/>
          <ac:grpSpMkLst>
            <pc:docMk/>
            <pc:sldMk cId="2712415046" sldId="417"/>
            <ac:grpSpMk id="48" creationId="{3A5C28DA-1376-C155-8DFD-FAE2007CD2C0}"/>
          </ac:grpSpMkLst>
        </pc:grpChg>
        <pc:grpChg chg="add mod topLvl">
          <ac:chgData name="design studio moara" userId="bb76c698d5ed7a70" providerId="LiveId" clId="{DDDC9E9F-5891-4D5B-9FD6-091B0C7C0AB9}" dt="2024-01-25T02:34:01.605" v="4415" actId="1035"/>
          <ac:grpSpMkLst>
            <pc:docMk/>
            <pc:sldMk cId="2712415046" sldId="417"/>
            <ac:grpSpMk id="50" creationId="{44B229AF-F6A0-69D8-9D09-8DDB57F1E30B}"/>
          </ac:grpSpMkLst>
        </pc:grpChg>
        <pc:grpChg chg="add del mod ord">
          <ac:chgData name="design studio moara" userId="bb76c698d5ed7a70" providerId="LiveId" clId="{DDDC9E9F-5891-4D5B-9FD6-091B0C7C0AB9}" dt="2024-01-25T02:33:27.556" v="4387" actId="478"/>
          <ac:grpSpMkLst>
            <pc:docMk/>
            <pc:sldMk cId="2712415046" sldId="417"/>
            <ac:grpSpMk id="52" creationId="{715F590B-BA37-5F6C-521B-40351A2EB1DE}"/>
          </ac:grpSpMkLst>
        </pc:grpChg>
        <pc:grpChg chg="add del mod">
          <ac:chgData name="design studio moara" userId="bb76c698d5ed7a70" providerId="LiveId" clId="{DDDC9E9F-5891-4D5B-9FD6-091B0C7C0AB9}" dt="2024-01-25T02:33:59.541" v="4414" actId="165"/>
          <ac:grpSpMkLst>
            <pc:docMk/>
            <pc:sldMk cId="2712415046" sldId="417"/>
            <ac:grpSpMk id="53" creationId="{09431686-C4EE-8D7B-9A30-E07767F53BC1}"/>
          </ac:grpSpMkLst>
        </pc:grpChg>
        <pc:grpChg chg="add mod">
          <ac:chgData name="design studio moara" userId="bb76c698d5ed7a70" providerId="LiveId" clId="{DDDC9E9F-5891-4D5B-9FD6-091B0C7C0AB9}" dt="2024-01-25T02:33:47.996" v="4413" actId="1036"/>
          <ac:grpSpMkLst>
            <pc:docMk/>
            <pc:sldMk cId="2712415046" sldId="417"/>
            <ac:grpSpMk id="56" creationId="{DCDFC498-0240-1FA8-3221-FAC924F9F7CD}"/>
          </ac:grpSpMkLst>
        </pc:grpChg>
        <pc:grpChg chg="mod">
          <ac:chgData name="design studio moara" userId="bb76c698d5ed7a70" providerId="LiveId" clId="{DDDC9E9F-5891-4D5B-9FD6-091B0C7C0AB9}" dt="2024-01-25T02:33:07.304" v="4380"/>
          <ac:grpSpMkLst>
            <pc:docMk/>
            <pc:sldMk cId="2712415046" sldId="417"/>
            <ac:grpSpMk id="58" creationId="{F7F1530A-782C-2621-C60A-BBECE022F550}"/>
          </ac:grpSpMkLst>
        </pc:grpChg>
        <pc:picChg chg="add del mod">
          <ac:chgData name="design studio moara" userId="bb76c698d5ed7a70" providerId="LiveId" clId="{DDDC9E9F-5891-4D5B-9FD6-091B0C7C0AB9}" dt="2024-01-25T02:23:36.808" v="4028" actId="478"/>
          <ac:picMkLst>
            <pc:docMk/>
            <pc:sldMk cId="2712415046" sldId="417"/>
            <ac:picMk id="16" creationId="{C149151A-C151-024E-5436-72D5D18019BE}"/>
          </ac:picMkLst>
        </pc:picChg>
        <pc:picChg chg="add del mod">
          <ac:chgData name="design studio moara" userId="bb76c698d5ed7a70" providerId="LiveId" clId="{DDDC9E9F-5891-4D5B-9FD6-091B0C7C0AB9}" dt="2024-01-25T02:30:14.035" v="4211" actId="478"/>
          <ac:picMkLst>
            <pc:docMk/>
            <pc:sldMk cId="2712415046" sldId="417"/>
            <ac:picMk id="32" creationId="{63237386-E594-C19D-87C7-A25046BD02C8}"/>
          </ac:picMkLst>
        </pc:picChg>
        <pc:picChg chg="mod">
          <ac:chgData name="design studio moara" userId="bb76c698d5ed7a70" providerId="LiveId" clId="{DDDC9E9F-5891-4D5B-9FD6-091B0C7C0AB9}" dt="2024-01-25T02:33:59.541" v="4414" actId="165"/>
          <ac:picMkLst>
            <pc:docMk/>
            <pc:sldMk cId="2712415046" sldId="417"/>
            <ac:picMk id="40" creationId="{9CA30D40-C41D-4452-CAB7-1381083DF324}"/>
          </ac:picMkLst>
        </pc:picChg>
        <pc:picChg chg="mod">
          <ac:chgData name="design studio moara" userId="bb76c698d5ed7a70" providerId="LiveId" clId="{DDDC9E9F-5891-4D5B-9FD6-091B0C7C0AB9}" dt="2024-01-25T02:54:23.088" v="4996" actId="1037"/>
          <ac:picMkLst>
            <pc:docMk/>
            <pc:sldMk cId="2712415046" sldId="417"/>
            <ac:picMk id="59" creationId="{95FE101F-168B-8B7A-3DF3-3C4CB5880414}"/>
          </ac:picMkLst>
        </pc:picChg>
        <pc:picChg chg="add mod ord">
          <ac:chgData name="design studio moara" userId="bb76c698d5ed7a70" providerId="LiveId" clId="{DDDC9E9F-5891-4D5B-9FD6-091B0C7C0AB9}" dt="2024-01-25T07:38:08.272" v="10143" actId="108"/>
          <ac:picMkLst>
            <pc:docMk/>
            <pc:sldMk cId="2712415046" sldId="417"/>
            <ac:picMk id="66" creationId="{9DE7DD3D-6378-9ACF-7AFE-F6C4F97044B9}"/>
          </ac:picMkLst>
        </pc:picChg>
        <pc:picChg chg="add mod ord">
          <ac:chgData name="design studio moara" userId="bb76c698d5ed7a70" providerId="LiveId" clId="{DDDC9E9F-5891-4D5B-9FD6-091B0C7C0AB9}" dt="2024-01-25T07:37:57.564" v="10142" actId="167"/>
          <ac:picMkLst>
            <pc:docMk/>
            <pc:sldMk cId="2712415046" sldId="417"/>
            <ac:picMk id="68" creationId="{142FC9D5-24E3-B7D9-2A9E-53BE96755CB4}"/>
          </ac:picMkLst>
        </pc:picChg>
        <pc:cxnChg chg="mod">
          <ac:chgData name="design studio moara" userId="bb76c698d5ed7a70" providerId="LiveId" clId="{DDDC9E9F-5891-4D5B-9FD6-091B0C7C0AB9}" dt="2024-01-25T02:22:59.727" v="4019"/>
          <ac:cxnSpMkLst>
            <pc:docMk/>
            <pc:sldMk cId="2712415046" sldId="417"/>
            <ac:cxnSpMk id="7" creationId="{10E54B82-AB22-94F7-3E44-33388250E4FB}"/>
          </ac:cxnSpMkLst>
        </pc:cxnChg>
        <pc:cxnChg chg="mod">
          <ac:chgData name="design studio moara" userId="bb76c698d5ed7a70" providerId="LiveId" clId="{DDDC9E9F-5891-4D5B-9FD6-091B0C7C0AB9}" dt="2024-01-25T02:22:59.727" v="4019"/>
          <ac:cxnSpMkLst>
            <pc:docMk/>
            <pc:sldMk cId="2712415046" sldId="417"/>
            <ac:cxnSpMk id="8" creationId="{4C63D249-75DE-E202-77C4-6661EDFFF76E}"/>
          </ac:cxnSpMkLst>
        </pc:cxnChg>
        <pc:cxnChg chg="mod">
          <ac:chgData name="design studio moara" userId="bb76c698d5ed7a70" providerId="LiveId" clId="{DDDC9E9F-5891-4D5B-9FD6-091B0C7C0AB9}" dt="2024-01-25T02:33:59.541" v="4414" actId="165"/>
          <ac:cxnSpMkLst>
            <pc:docMk/>
            <pc:sldMk cId="2712415046" sldId="417"/>
            <ac:cxnSpMk id="20" creationId="{4AF6F61B-0F76-653F-BEB8-890E4F0B3241}"/>
          </ac:cxnSpMkLst>
        </pc:cxnChg>
        <pc:cxnChg chg="mod">
          <ac:chgData name="design studio moara" userId="bb76c698d5ed7a70" providerId="LiveId" clId="{DDDC9E9F-5891-4D5B-9FD6-091B0C7C0AB9}" dt="2024-01-25T02:33:59.541" v="4414" actId="165"/>
          <ac:cxnSpMkLst>
            <pc:docMk/>
            <pc:sldMk cId="2712415046" sldId="417"/>
            <ac:cxnSpMk id="21" creationId="{7457D851-0513-8979-A132-981C131160AF}"/>
          </ac:cxnSpMkLst>
        </pc:cxnChg>
        <pc:cxnChg chg="mod">
          <ac:chgData name="design studio moara" userId="bb76c698d5ed7a70" providerId="LiveId" clId="{DDDC9E9F-5891-4D5B-9FD6-091B0C7C0AB9}" dt="2024-01-25T02:23:37.657" v="4029"/>
          <ac:cxnSpMkLst>
            <pc:docMk/>
            <pc:sldMk cId="2712415046" sldId="417"/>
            <ac:cxnSpMk id="27" creationId="{7261E62B-9BB6-A3BB-F805-7F16370082FB}"/>
          </ac:cxnSpMkLst>
        </pc:cxnChg>
        <pc:cxnChg chg="mod">
          <ac:chgData name="design studio moara" userId="bb76c698d5ed7a70" providerId="LiveId" clId="{DDDC9E9F-5891-4D5B-9FD6-091B0C7C0AB9}" dt="2024-01-25T02:23:37.657" v="4029"/>
          <ac:cxnSpMkLst>
            <pc:docMk/>
            <pc:sldMk cId="2712415046" sldId="417"/>
            <ac:cxnSpMk id="28" creationId="{87B4F43F-BC0E-34A0-97DC-43095D59DFC7}"/>
          </ac:cxnSpMkLst>
        </pc:cxnChg>
      </pc:sldChg>
      <pc:sldChg chg="del">
        <pc:chgData name="design studio moara" userId="bb76c698d5ed7a70" providerId="LiveId" clId="{DDDC9E9F-5891-4D5B-9FD6-091B0C7C0AB9}" dt="2024-01-24T07:07:30.245" v="1" actId="47"/>
        <pc:sldMkLst>
          <pc:docMk/>
          <pc:sldMk cId="2642995002" sldId="418"/>
        </pc:sldMkLst>
      </pc:sldChg>
      <pc:sldChg chg="addSp delSp modSp new mod modClrScheme chgLayout">
        <pc:chgData name="design studio moara" userId="bb76c698d5ed7a70" providerId="LiveId" clId="{DDDC9E9F-5891-4D5B-9FD6-091B0C7C0AB9}" dt="2024-01-25T08:18:08.160" v="10888" actId="14100"/>
        <pc:sldMkLst>
          <pc:docMk/>
          <pc:sldMk cId="3228304310" sldId="418"/>
        </pc:sldMkLst>
        <pc:spChg chg="add del mod">
          <ac:chgData name="design studio moara" userId="bb76c698d5ed7a70" providerId="LiveId" clId="{DDDC9E9F-5891-4D5B-9FD6-091B0C7C0AB9}" dt="2024-01-25T07:21:06.916" v="9854" actId="478"/>
          <ac:spMkLst>
            <pc:docMk/>
            <pc:sldMk cId="3228304310" sldId="418"/>
            <ac:spMk id="2" creationId="{3A610CAE-E86B-28AF-F792-62469915AEAD}"/>
          </ac:spMkLst>
        </pc:spChg>
        <pc:spChg chg="add del mod">
          <ac:chgData name="design studio moara" userId="bb76c698d5ed7a70" providerId="LiveId" clId="{DDDC9E9F-5891-4D5B-9FD6-091B0C7C0AB9}" dt="2024-01-24T07:55:30.109" v="1597" actId="478"/>
          <ac:spMkLst>
            <pc:docMk/>
            <pc:sldMk cId="3228304310" sldId="418"/>
            <ac:spMk id="2" creationId="{EEF7E806-F6CE-C51E-15CA-E1B8416ABAE6}"/>
          </ac:spMkLst>
        </pc:spChg>
        <pc:spChg chg="add del mod">
          <ac:chgData name="design studio moara" userId="bb76c698d5ed7a70" providerId="LiveId" clId="{DDDC9E9F-5891-4D5B-9FD6-091B0C7C0AB9}" dt="2024-01-25T07:24:01.467" v="9910" actId="478"/>
          <ac:spMkLst>
            <pc:docMk/>
            <pc:sldMk cId="3228304310" sldId="418"/>
            <ac:spMk id="3" creationId="{041392EF-8F8D-7154-374F-662BCCA33DD9}"/>
          </ac:spMkLst>
        </pc:spChg>
        <pc:spChg chg="add del mod">
          <ac:chgData name="design studio moara" userId="bb76c698d5ed7a70" providerId="LiveId" clId="{DDDC9E9F-5891-4D5B-9FD6-091B0C7C0AB9}" dt="2024-01-25T07:24:01.467" v="9910" actId="478"/>
          <ac:spMkLst>
            <pc:docMk/>
            <pc:sldMk cId="3228304310" sldId="418"/>
            <ac:spMk id="4" creationId="{1639120A-8366-B8FB-C02D-594B62EC0C87}"/>
          </ac:spMkLst>
        </pc:spChg>
        <pc:spChg chg="add del mod">
          <ac:chgData name="design studio moara" userId="bb76c698d5ed7a70" providerId="LiveId" clId="{DDDC9E9F-5891-4D5B-9FD6-091B0C7C0AB9}" dt="2024-01-24T08:04:11.033" v="1863" actId="478"/>
          <ac:spMkLst>
            <pc:docMk/>
            <pc:sldMk cId="3228304310" sldId="418"/>
            <ac:spMk id="6" creationId="{1D6F1355-7F6B-9088-62AB-16526E606E22}"/>
          </ac:spMkLst>
        </pc:spChg>
        <pc:spChg chg="mod">
          <ac:chgData name="design studio moara" userId="bb76c698d5ed7a70" providerId="LiveId" clId="{DDDC9E9F-5891-4D5B-9FD6-091B0C7C0AB9}" dt="2024-01-25T07:20:02.066" v="9836"/>
          <ac:spMkLst>
            <pc:docMk/>
            <pc:sldMk cId="3228304310" sldId="418"/>
            <ac:spMk id="7" creationId="{2843947E-04B3-D674-0C01-58DFD730F2E7}"/>
          </ac:spMkLst>
        </pc:spChg>
        <pc:spChg chg="add del mod">
          <ac:chgData name="design studio moara" userId="bb76c698d5ed7a70" providerId="LiveId" clId="{DDDC9E9F-5891-4D5B-9FD6-091B0C7C0AB9}" dt="2024-01-24T08:04:11.033" v="1863" actId="478"/>
          <ac:spMkLst>
            <pc:docMk/>
            <pc:sldMk cId="3228304310" sldId="418"/>
            <ac:spMk id="7" creationId="{5909408D-F450-7D88-F66A-EAF36760B770}"/>
          </ac:spMkLst>
        </pc:spChg>
        <pc:spChg chg="mod">
          <ac:chgData name="design studio moara" userId="bb76c698d5ed7a70" providerId="LiveId" clId="{DDDC9E9F-5891-4D5B-9FD6-091B0C7C0AB9}" dt="2024-01-25T07:20:02.066" v="9836"/>
          <ac:spMkLst>
            <pc:docMk/>
            <pc:sldMk cId="3228304310" sldId="418"/>
            <ac:spMk id="8" creationId="{D2110449-F6E4-56B5-BDF2-52E85436A25D}"/>
          </ac:spMkLst>
        </pc:spChg>
        <pc:spChg chg="add del mod">
          <ac:chgData name="design studio moara" userId="bb76c698d5ed7a70" providerId="LiveId" clId="{DDDC9E9F-5891-4D5B-9FD6-091B0C7C0AB9}" dt="2024-01-24T07:54:58.239" v="1589" actId="478"/>
          <ac:spMkLst>
            <pc:docMk/>
            <pc:sldMk cId="3228304310" sldId="418"/>
            <ac:spMk id="9" creationId="{F9DEDCD6-5D46-4196-EA81-0769DACAC6DE}"/>
          </ac:spMkLst>
        </pc:spChg>
        <pc:spChg chg="mod">
          <ac:chgData name="design studio moara" userId="bb76c698d5ed7a70" providerId="LiveId" clId="{DDDC9E9F-5891-4D5B-9FD6-091B0C7C0AB9}" dt="2024-01-25T07:20:02.066" v="9836"/>
          <ac:spMkLst>
            <pc:docMk/>
            <pc:sldMk cId="3228304310" sldId="418"/>
            <ac:spMk id="10" creationId="{000411B4-94D1-978C-2823-3574536AA70E}"/>
          </ac:spMkLst>
        </pc:spChg>
        <pc:spChg chg="add del mod">
          <ac:chgData name="design studio moara" userId="bb76c698d5ed7a70" providerId="LiveId" clId="{DDDC9E9F-5891-4D5B-9FD6-091B0C7C0AB9}" dt="2024-01-24T07:55:14.968" v="1594" actId="478"/>
          <ac:spMkLst>
            <pc:docMk/>
            <pc:sldMk cId="3228304310" sldId="418"/>
            <ac:spMk id="11" creationId="{A96D6C62-950C-9413-B1FA-D6B9AEB92AAE}"/>
          </ac:spMkLst>
        </pc:spChg>
        <pc:spChg chg="add del mod">
          <ac:chgData name="design studio moara" userId="bb76c698d5ed7a70" providerId="LiveId" clId="{DDDC9E9F-5891-4D5B-9FD6-091B0C7C0AB9}" dt="2024-01-25T07:21:53.663" v="9875" actId="21"/>
          <ac:spMkLst>
            <pc:docMk/>
            <pc:sldMk cId="3228304310" sldId="418"/>
            <ac:spMk id="12" creationId="{41DB5B02-6BED-654C-683E-CAE8E8C34A79}"/>
          </ac:spMkLst>
        </pc:spChg>
        <pc:spChg chg="add del mod">
          <ac:chgData name="design studio moara" userId="bb76c698d5ed7a70" providerId="LiveId" clId="{DDDC9E9F-5891-4D5B-9FD6-091B0C7C0AB9}" dt="2024-01-25T07:25:37.058" v="9944" actId="478"/>
          <ac:spMkLst>
            <pc:docMk/>
            <pc:sldMk cId="3228304310" sldId="418"/>
            <ac:spMk id="13" creationId="{2540558C-6462-6E49-FF71-E55721AAE649}"/>
          </ac:spMkLst>
        </pc:spChg>
        <pc:spChg chg="add del mod">
          <ac:chgData name="design studio moara" userId="bb76c698d5ed7a70" providerId="LiveId" clId="{DDDC9E9F-5891-4D5B-9FD6-091B0C7C0AB9}" dt="2024-01-24T08:04:09.594" v="1862" actId="478"/>
          <ac:spMkLst>
            <pc:docMk/>
            <pc:sldMk cId="3228304310" sldId="418"/>
            <ac:spMk id="15" creationId="{5DC83870-0B1C-3C55-1A80-F2A729FF1B4A}"/>
          </ac:spMkLst>
        </pc:spChg>
        <pc:spChg chg="mod topLvl">
          <ac:chgData name="design studio moara" userId="bb76c698d5ed7a70" providerId="LiveId" clId="{DDDC9E9F-5891-4D5B-9FD6-091B0C7C0AB9}" dt="2024-01-25T07:21:44.344" v="9868" actId="164"/>
          <ac:spMkLst>
            <pc:docMk/>
            <pc:sldMk cId="3228304310" sldId="418"/>
            <ac:spMk id="15" creationId="{FDE124D7-35FA-C261-64D9-D073D45BD502}"/>
          </ac:spMkLst>
        </pc:spChg>
        <pc:spChg chg="mod topLvl">
          <ac:chgData name="design studio moara" userId="bb76c698d5ed7a70" providerId="LiveId" clId="{DDDC9E9F-5891-4D5B-9FD6-091B0C7C0AB9}" dt="2024-01-25T07:21:44.344" v="9868" actId="164"/>
          <ac:spMkLst>
            <pc:docMk/>
            <pc:sldMk cId="3228304310" sldId="418"/>
            <ac:spMk id="16" creationId="{6DF76C7F-82A3-1CB4-227A-16EE3BBD7D73}"/>
          </ac:spMkLst>
        </pc:spChg>
        <pc:spChg chg="add del mod">
          <ac:chgData name="design studio moara" userId="bb76c698d5ed7a70" providerId="LiveId" clId="{DDDC9E9F-5891-4D5B-9FD6-091B0C7C0AB9}" dt="2024-01-24T08:04:37.081" v="1870" actId="478"/>
          <ac:spMkLst>
            <pc:docMk/>
            <pc:sldMk cId="3228304310" sldId="418"/>
            <ac:spMk id="17" creationId="{4C31A67A-06CA-4EB1-2C6A-8427DDF68CC4}"/>
          </ac:spMkLst>
        </pc:spChg>
        <pc:spChg chg="add del mod ord">
          <ac:chgData name="design studio moara" userId="bb76c698d5ed7a70" providerId="LiveId" clId="{DDDC9E9F-5891-4D5B-9FD6-091B0C7C0AB9}" dt="2024-01-25T07:22:45.367" v="9887" actId="931"/>
          <ac:spMkLst>
            <pc:docMk/>
            <pc:sldMk cId="3228304310" sldId="418"/>
            <ac:spMk id="19" creationId="{54D9DEB1-E513-217E-38EA-FCFB79173B94}"/>
          </ac:spMkLst>
        </pc:spChg>
        <pc:spChg chg="add del mod">
          <ac:chgData name="design studio moara" userId="bb76c698d5ed7a70" providerId="LiveId" clId="{DDDC9E9F-5891-4D5B-9FD6-091B0C7C0AB9}" dt="2024-01-24T08:04:51.691" v="1874" actId="478"/>
          <ac:spMkLst>
            <pc:docMk/>
            <pc:sldMk cId="3228304310" sldId="418"/>
            <ac:spMk id="19" creationId="{D0082690-4EC4-2384-FC71-CAAF8685B12C}"/>
          </ac:spMkLst>
        </pc:spChg>
        <pc:spChg chg="mod">
          <ac:chgData name="design studio moara" userId="bb76c698d5ed7a70" providerId="LiveId" clId="{DDDC9E9F-5891-4D5B-9FD6-091B0C7C0AB9}" dt="2024-01-25T07:24:00.070" v="9909" actId="14100"/>
          <ac:spMkLst>
            <pc:docMk/>
            <pc:sldMk cId="3228304310" sldId="418"/>
            <ac:spMk id="23" creationId="{D1C9B463-143D-A9F6-8C2B-0E2E9AD4043F}"/>
          </ac:spMkLst>
        </pc:spChg>
        <pc:spChg chg="mod">
          <ac:chgData name="design studio moara" userId="bb76c698d5ed7a70" providerId="LiveId" clId="{DDDC9E9F-5891-4D5B-9FD6-091B0C7C0AB9}" dt="2024-01-25T08:17:49.051" v="10881" actId="1036"/>
          <ac:spMkLst>
            <pc:docMk/>
            <pc:sldMk cId="3228304310" sldId="418"/>
            <ac:spMk id="24" creationId="{7E1A254E-4FA1-1737-6709-FEA58B956D77}"/>
          </ac:spMkLst>
        </pc:spChg>
        <pc:spChg chg="add del mod ord">
          <ac:chgData name="design studio moara" userId="bb76c698d5ed7a70" providerId="LiveId" clId="{DDDC9E9F-5891-4D5B-9FD6-091B0C7C0AB9}" dt="2024-01-25T07:24:49.676" v="9919" actId="478"/>
          <ac:spMkLst>
            <pc:docMk/>
            <pc:sldMk cId="3228304310" sldId="418"/>
            <ac:spMk id="28" creationId="{67900D6C-9410-641A-8680-49513E6AFF49}"/>
          </ac:spMkLst>
        </pc:spChg>
        <pc:spChg chg="add mod ord">
          <ac:chgData name="design studio moara" userId="bb76c698d5ed7a70" providerId="LiveId" clId="{DDDC9E9F-5891-4D5B-9FD6-091B0C7C0AB9}" dt="2024-01-25T07:26:49.563" v="9960" actId="14100"/>
          <ac:spMkLst>
            <pc:docMk/>
            <pc:sldMk cId="3228304310" sldId="418"/>
            <ac:spMk id="29" creationId="{134B41C7-D8EC-9288-58F0-F51B43296D70}"/>
          </ac:spMkLst>
        </pc:spChg>
        <pc:spChg chg="add mod">
          <ac:chgData name="design studio moara" userId="bb76c698d5ed7a70" providerId="LiveId" clId="{DDDC9E9F-5891-4D5B-9FD6-091B0C7C0AB9}" dt="2024-01-25T07:25:38.914" v="9945" actId="164"/>
          <ac:spMkLst>
            <pc:docMk/>
            <pc:sldMk cId="3228304310" sldId="418"/>
            <ac:spMk id="30" creationId="{6DCF7C3E-6B3F-C35F-CE4B-F506AFB5FB39}"/>
          </ac:spMkLst>
        </pc:spChg>
        <pc:spChg chg="add mod">
          <ac:chgData name="design studio moara" userId="bb76c698d5ed7a70" providerId="LiveId" clId="{DDDC9E9F-5891-4D5B-9FD6-091B0C7C0AB9}" dt="2024-01-25T07:25:38.914" v="9945" actId="164"/>
          <ac:spMkLst>
            <pc:docMk/>
            <pc:sldMk cId="3228304310" sldId="418"/>
            <ac:spMk id="31" creationId="{A11023B2-1656-E2AE-2EE4-3A3918A11897}"/>
          </ac:spMkLst>
        </pc:spChg>
        <pc:spChg chg="mod">
          <ac:chgData name="design studio moara" userId="bb76c698d5ed7a70" providerId="LiveId" clId="{DDDC9E9F-5891-4D5B-9FD6-091B0C7C0AB9}" dt="2024-01-25T07:26:02.555" v="9950"/>
          <ac:spMkLst>
            <pc:docMk/>
            <pc:sldMk cId="3228304310" sldId="418"/>
            <ac:spMk id="36" creationId="{1744C9F2-4902-A5EA-DD89-8119B429A390}"/>
          </ac:spMkLst>
        </pc:spChg>
        <pc:spChg chg="mod">
          <ac:chgData name="design studio moara" userId="bb76c698d5ed7a70" providerId="LiveId" clId="{DDDC9E9F-5891-4D5B-9FD6-091B0C7C0AB9}" dt="2024-01-25T07:26:02.555" v="9950"/>
          <ac:spMkLst>
            <pc:docMk/>
            <pc:sldMk cId="3228304310" sldId="418"/>
            <ac:spMk id="38" creationId="{B7244C02-0977-A8E2-471D-78D1D9D5C66C}"/>
          </ac:spMkLst>
        </pc:spChg>
        <pc:spChg chg="mod">
          <ac:chgData name="design studio moara" userId="bb76c698d5ed7a70" providerId="LiveId" clId="{DDDC9E9F-5891-4D5B-9FD6-091B0C7C0AB9}" dt="2024-01-25T07:26:02.555" v="9950"/>
          <ac:spMkLst>
            <pc:docMk/>
            <pc:sldMk cId="3228304310" sldId="418"/>
            <ac:spMk id="39" creationId="{98265EE6-0849-B26F-DF6E-2063ED2927C2}"/>
          </ac:spMkLst>
        </pc:spChg>
        <pc:spChg chg="mod">
          <ac:chgData name="design studio moara" userId="bb76c698d5ed7a70" providerId="LiveId" clId="{DDDC9E9F-5891-4D5B-9FD6-091B0C7C0AB9}" dt="2024-01-25T08:18:08.160" v="10888" actId="14100"/>
          <ac:spMkLst>
            <pc:docMk/>
            <pc:sldMk cId="3228304310" sldId="418"/>
            <ac:spMk id="41" creationId="{6825EDC3-FC31-1193-093B-13564991DAFB}"/>
          </ac:spMkLst>
        </pc:spChg>
        <pc:spChg chg="mod">
          <ac:chgData name="design studio moara" userId="bb76c698d5ed7a70" providerId="LiveId" clId="{DDDC9E9F-5891-4D5B-9FD6-091B0C7C0AB9}" dt="2024-01-25T07:26:31.520" v="9955"/>
          <ac:spMkLst>
            <pc:docMk/>
            <pc:sldMk cId="3228304310" sldId="418"/>
            <ac:spMk id="42" creationId="{9D1AD29A-6497-31FE-7DF7-654C3A619FFA}"/>
          </ac:spMkLst>
        </pc:spChg>
        <pc:spChg chg="mod">
          <ac:chgData name="design studio moara" userId="bb76c698d5ed7a70" providerId="LiveId" clId="{DDDC9E9F-5891-4D5B-9FD6-091B0C7C0AB9}" dt="2024-01-25T07:26:31.520" v="9955"/>
          <ac:spMkLst>
            <pc:docMk/>
            <pc:sldMk cId="3228304310" sldId="418"/>
            <ac:spMk id="44" creationId="{4D45317A-7FC1-3331-B94A-E40CF61B3BE5}"/>
          </ac:spMkLst>
        </pc:spChg>
        <pc:grpChg chg="add del mod">
          <ac:chgData name="design studio moara" userId="bb76c698d5ed7a70" providerId="LiveId" clId="{DDDC9E9F-5891-4D5B-9FD6-091B0C7C0AB9}" dt="2024-01-25T07:20:06.495" v="9839" actId="478"/>
          <ac:grpSpMkLst>
            <pc:docMk/>
            <pc:sldMk cId="3228304310" sldId="418"/>
            <ac:grpSpMk id="6" creationId="{B399ECB6-EE59-8F90-45EC-8308D8E31E42}"/>
          </ac:grpSpMkLst>
        </pc:grpChg>
        <pc:grpChg chg="add del mod">
          <ac:chgData name="design studio moara" userId="bb76c698d5ed7a70" providerId="LiveId" clId="{DDDC9E9F-5891-4D5B-9FD6-091B0C7C0AB9}" dt="2024-01-25T07:26:06.349" v="9952" actId="478"/>
          <ac:grpSpMkLst>
            <pc:docMk/>
            <pc:sldMk cId="3228304310" sldId="418"/>
            <ac:grpSpMk id="9" creationId="{6BB11C07-E0A7-8E95-8753-F1654AB39486}"/>
          </ac:grpSpMkLst>
        </pc:grpChg>
        <pc:grpChg chg="add del mod">
          <ac:chgData name="design studio moara" userId="bb76c698d5ed7a70" providerId="LiveId" clId="{DDDC9E9F-5891-4D5B-9FD6-091B0C7C0AB9}" dt="2024-01-25T07:21:26.481" v="9858" actId="165"/>
          <ac:grpSpMkLst>
            <pc:docMk/>
            <pc:sldMk cId="3228304310" sldId="418"/>
            <ac:grpSpMk id="14" creationId="{BB3F244D-003D-F5A2-F258-09C69E3A6C2E}"/>
          </ac:grpSpMkLst>
        </pc:grpChg>
        <pc:grpChg chg="add mod">
          <ac:chgData name="design studio moara" userId="bb76c698d5ed7a70" providerId="LiveId" clId="{DDDC9E9F-5891-4D5B-9FD6-091B0C7C0AB9}" dt="2024-01-25T08:17:53.104" v="10883" actId="1076"/>
          <ac:grpSpMkLst>
            <pc:docMk/>
            <pc:sldMk cId="3228304310" sldId="418"/>
            <ac:grpSpMk id="18" creationId="{229EB568-250F-DCF5-D96F-5A3B7AFB6BF9}"/>
          </ac:grpSpMkLst>
        </pc:grpChg>
        <pc:grpChg chg="add mod">
          <ac:chgData name="design studio moara" userId="bb76c698d5ed7a70" providerId="LiveId" clId="{DDDC9E9F-5891-4D5B-9FD6-091B0C7C0AB9}" dt="2024-01-25T07:33:05.749" v="10065" actId="1076"/>
          <ac:grpSpMkLst>
            <pc:docMk/>
            <pc:sldMk cId="3228304310" sldId="418"/>
            <ac:grpSpMk id="22" creationId="{4D5FB4E9-B0D1-6829-0CEC-B1123BB5E972}"/>
          </ac:grpSpMkLst>
        </pc:grpChg>
        <pc:grpChg chg="mod">
          <ac:chgData name="design studio moara" userId="bb76c698d5ed7a70" providerId="LiveId" clId="{DDDC9E9F-5891-4D5B-9FD6-091B0C7C0AB9}" dt="2024-01-25T07:23:29.850" v="9894"/>
          <ac:grpSpMkLst>
            <pc:docMk/>
            <pc:sldMk cId="3228304310" sldId="418"/>
            <ac:grpSpMk id="25" creationId="{2990C622-C02D-21CC-10FC-01EB74235946}"/>
          </ac:grpSpMkLst>
        </pc:grpChg>
        <pc:grpChg chg="add del mod">
          <ac:chgData name="design studio moara" userId="bb76c698d5ed7a70" providerId="LiveId" clId="{DDDC9E9F-5891-4D5B-9FD6-091B0C7C0AB9}" dt="2024-01-25T07:26:06.349" v="9952" actId="478"/>
          <ac:grpSpMkLst>
            <pc:docMk/>
            <pc:sldMk cId="3228304310" sldId="418"/>
            <ac:grpSpMk id="32" creationId="{5059C6E5-4A70-1279-3CD2-68373178A3F0}"/>
          </ac:grpSpMkLst>
        </pc:grpChg>
        <pc:grpChg chg="add del mod">
          <ac:chgData name="design studio moara" userId="bb76c698d5ed7a70" providerId="LiveId" clId="{DDDC9E9F-5891-4D5B-9FD6-091B0C7C0AB9}" dt="2024-01-25T07:26:42.349" v="9958" actId="478"/>
          <ac:grpSpMkLst>
            <pc:docMk/>
            <pc:sldMk cId="3228304310" sldId="418"/>
            <ac:grpSpMk id="33" creationId="{3072AFD8-FE85-4E2E-05B5-EE76B4C2ED1C}"/>
          </ac:grpSpMkLst>
        </pc:grpChg>
        <pc:grpChg chg="mod">
          <ac:chgData name="design studio moara" userId="bb76c698d5ed7a70" providerId="LiveId" clId="{DDDC9E9F-5891-4D5B-9FD6-091B0C7C0AB9}" dt="2024-01-25T07:26:02.555" v="9950"/>
          <ac:grpSpMkLst>
            <pc:docMk/>
            <pc:sldMk cId="3228304310" sldId="418"/>
            <ac:grpSpMk id="34" creationId="{CC21A6DE-76B8-ABAE-40D2-12B39F18D54C}"/>
          </ac:grpSpMkLst>
        </pc:grpChg>
        <pc:grpChg chg="mod">
          <ac:chgData name="design studio moara" userId="bb76c698d5ed7a70" providerId="LiveId" clId="{DDDC9E9F-5891-4D5B-9FD6-091B0C7C0AB9}" dt="2024-01-25T07:26:02.555" v="9950"/>
          <ac:grpSpMkLst>
            <pc:docMk/>
            <pc:sldMk cId="3228304310" sldId="418"/>
            <ac:grpSpMk id="35" creationId="{139B0F33-4FF1-C942-68BE-16E393BE78AA}"/>
          </ac:grpSpMkLst>
        </pc:grpChg>
        <pc:grpChg chg="add mod">
          <ac:chgData name="design studio moara" userId="bb76c698d5ed7a70" providerId="LiveId" clId="{DDDC9E9F-5891-4D5B-9FD6-091B0C7C0AB9}" dt="2024-01-25T07:26:31.520" v="9955"/>
          <ac:grpSpMkLst>
            <pc:docMk/>
            <pc:sldMk cId="3228304310" sldId="418"/>
            <ac:grpSpMk id="40" creationId="{82451592-8149-7385-768F-699B060361CC}"/>
          </ac:grpSpMkLst>
        </pc:grpChg>
        <pc:grpChg chg="add mod">
          <ac:chgData name="design studio moara" userId="bb76c698d5ed7a70" providerId="LiveId" clId="{DDDC9E9F-5891-4D5B-9FD6-091B0C7C0AB9}" dt="2024-01-25T07:26:31.520" v="9955"/>
          <ac:grpSpMkLst>
            <pc:docMk/>
            <pc:sldMk cId="3228304310" sldId="418"/>
            <ac:grpSpMk id="43" creationId="{ADC76BC7-72D7-65A9-EF9D-9F8222904B8D}"/>
          </ac:grpSpMkLst>
        </pc:grpChg>
        <pc:picChg chg="add del mod">
          <ac:chgData name="design studio moara" userId="bb76c698d5ed7a70" providerId="LiveId" clId="{DDDC9E9F-5891-4D5B-9FD6-091B0C7C0AB9}" dt="2024-01-25T07:20:01.153" v="9835" actId="478"/>
          <ac:picMkLst>
            <pc:docMk/>
            <pc:sldMk cId="3228304310" sldId="418"/>
            <ac:picMk id="5" creationId="{CA72B5E1-83B8-9677-79DC-76B97252C8E7}"/>
          </ac:picMkLst>
        </pc:picChg>
        <pc:picChg chg="mod">
          <ac:chgData name="design studio moara" userId="bb76c698d5ed7a70" providerId="LiveId" clId="{DDDC9E9F-5891-4D5B-9FD6-091B0C7C0AB9}" dt="2024-01-25T07:20:02.066" v="9836"/>
          <ac:picMkLst>
            <pc:docMk/>
            <pc:sldMk cId="3228304310" sldId="418"/>
            <ac:picMk id="11" creationId="{996A1032-F9EE-F93B-5B7E-1D7CEB5DC6D6}"/>
          </ac:picMkLst>
        </pc:picChg>
        <pc:picChg chg="mod topLvl">
          <ac:chgData name="design studio moara" userId="bb76c698d5ed7a70" providerId="LiveId" clId="{DDDC9E9F-5891-4D5B-9FD6-091B0C7C0AB9}" dt="2024-01-25T07:21:44.344" v="9868" actId="164"/>
          <ac:picMkLst>
            <pc:docMk/>
            <pc:sldMk cId="3228304310" sldId="418"/>
            <ac:picMk id="17" creationId="{61A6BD0F-B9B0-4A4B-1934-6E4442A56155}"/>
          </ac:picMkLst>
        </pc:picChg>
        <pc:picChg chg="add mod ord">
          <ac:chgData name="design studio moara" userId="bb76c698d5ed7a70" providerId="LiveId" clId="{DDDC9E9F-5891-4D5B-9FD6-091B0C7C0AB9}" dt="2024-01-25T07:22:58.727" v="9890" actId="167"/>
          <ac:picMkLst>
            <pc:docMk/>
            <pc:sldMk cId="3228304310" sldId="418"/>
            <ac:picMk id="21" creationId="{7F2F0CBF-4238-300E-A6F5-592FB90F0A82}"/>
          </ac:picMkLst>
        </pc:picChg>
        <pc:picChg chg="mod">
          <ac:chgData name="design studio moara" userId="bb76c698d5ed7a70" providerId="LiveId" clId="{DDDC9E9F-5891-4D5B-9FD6-091B0C7C0AB9}" dt="2024-01-25T07:26:02.555" v="9950"/>
          <ac:picMkLst>
            <pc:docMk/>
            <pc:sldMk cId="3228304310" sldId="418"/>
            <ac:picMk id="37" creationId="{8BD7D173-E35D-532F-74AB-0F40C18DE0C1}"/>
          </ac:picMkLst>
        </pc:picChg>
        <pc:picChg chg="mod">
          <ac:chgData name="design studio moara" userId="bb76c698d5ed7a70" providerId="LiveId" clId="{DDDC9E9F-5891-4D5B-9FD6-091B0C7C0AB9}" dt="2024-01-25T07:26:31.520" v="9955"/>
          <ac:picMkLst>
            <pc:docMk/>
            <pc:sldMk cId="3228304310" sldId="418"/>
            <ac:picMk id="45" creationId="{A368D24A-51C1-C79A-B2A0-469A3CBCC184}"/>
          </ac:picMkLst>
        </pc:picChg>
        <pc:cxnChg chg="mod">
          <ac:chgData name="design studio moara" userId="bb76c698d5ed7a70" providerId="LiveId" clId="{DDDC9E9F-5891-4D5B-9FD6-091B0C7C0AB9}" dt="2024-01-25T07:23:29.850" v="9894"/>
          <ac:cxnSpMkLst>
            <pc:docMk/>
            <pc:sldMk cId="3228304310" sldId="418"/>
            <ac:cxnSpMk id="26" creationId="{DB885E2E-D764-CA6B-7BF5-86C2432E7DEE}"/>
          </ac:cxnSpMkLst>
        </pc:cxnChg>
        <pc:cxnChg chg="mod">
          <ac:chgData name="design studio moara" userId="bb76c698d5ed7a70" providerId="LiveId" clId="{DDDC9E9F-5891-4D5B-9FD6-091B0C7C0AB9}" dt="2024-01-25T07:23:29.850" v="9894"/>
          <ac:cxnSpMkLst>
            <pc:docMk/>
            <pc:sldMk cId="3228304310" sldId="418"/>
            <ac:cxnSpMk id="27" creationId="{A767EFB5-B726-FD3F-0CD6-6E4A9A29C4F4}"/>
          </ac:cxnSpMkLst>
        </pc:cxnChg>
      </pc:sldChg>
      <pc:sldChg chg="addSp delSp modSp add mod ord modClrScheme chgLayout">
        <pc:chgData name="design studio moara" userId="bb76c698d5ed7a70" providerId="LiveId" clId="{DDDC9E9F-5891-4D5B-9FD6-091B0C7C0AB9}" dt="2024-01-26T01:06:48.519" v="11073" actId="1037"/>
        <pc:sldMkLst>
          <pc:docMk/>
          <pc:sldMk cId="1672556508" sldId="419"/>
        </pc:sldMkLst>
        <pc:spChg chg="add del mod ord">
          <ac:chgData name="design studio moara" userId="bb76c698d5ed7a70" providerId="LiveId" clId="{DDDC9E9F-5891-4D5B-9FD6-091B0C7C0AB9}" dt="2024-01-25T07:15:35.995" v="9771" actId="21"/>
          <ac:spMkLst>
            <pc:docMk/>
            <pc:sldMk cId="1672556508" sldId="419"/>
            <ac:spMk id="2" creationId="{D3C73368-49A9-8E6C-5FDF-4482A3135BBD}"/>
          </ac:spMkLst>
        </pc:spChg>
        <pc:spChg chg="add del mod">
          <ac:chgData name="design studio moara" userId="bb76c698d5ed7a70" providerId="LiveId" clId="{DDDC9E9F-5891-4D5B-9FD6-091B0C7C0AB9}" dt="2024-01-25T07:14:46.727" v="9761" actId="478"/>
          <ac:spMkLst>
            <pc:docMk/>
            <pc:sldMk cId="1672556508" sldId="419"/>
            <ac:spMk id="3" creationId="{041392EF-8F8D-7154-374F-662BCCA33DD9}"/>
          </ac:spMkLst>
        </pc:spChg>
        <pc:spChg chg="add del mod">
          <ac:chgData name="design studio moara" userId="bb76c698d5ed7a70" providerId="LiveId" clId="{DDDC9E9F-5891-4D5B-9FD6-091B0C7C0AB9}" dt="2024-01-25T07:14:46.727" v="9761" actId="478"/>
          <ac:spMkLst>
            <pc:docMk/>
            <pc:sldMk cId="1672556508" sldId="419"/>
            <ac:spMk id="4" creationId="{1639120A-8366-B8FB-C02D-594B62EC0C87}"/>
          </ac:spMkLst>
        </pc:spChg>
        <pc:spChg chg="del mod ord">
          <ac:chgData name="design studio moara" userId="bb76c698d5ed7a70" providerId="LiveId" clId="{DDDC9E9F-5891-4D5B-9FD6-091B0C7C0AB9}" dt="2024-01-25T07:15:35.995" v="9771" actId="21"/>
          <ac:spMkLst>
            <pc:docMk/>
            <pc:sldMk cId="1672556508" sldId="419"/>
            <ac:spMk id="6" creationId="{1D6F1355-7F6B-9088-62AB-16526E606E22}"/>
          </ac:spMkLst>
        </pc:spChg>
        <pc:spChg chg="del">
          <ac:chgData name="design studio moara" userId="bb76c698d5ed7a70" providerId="LiveId" clId="{DDDC9E9F-5891-4D5B-9FD6-091B0C7C0AB9}" dt="2024-01-24T07:57:00.288" v="1610" actId="478"/>
          <ac:spMkLst>
            <pc:docMk/>
            <pc:sldMk cId="1672556508" sldId="419"/>
            <ac:spMk id="7" creationId="{5909408D-F450-7D88-F66A-EAF36760B770}"/>
          </ac:spMkLst>
        </pc:spChg>
        <pc:spChg chg="add mod topLvl">
          <ac:chgData name="design studio moara" userId="bb76c698d5ed7a70" providerId="LiveId" clId="{DDDC9E9F-5891-4D5B-9FD6-091B0C7C0AB9}" dt="2024-01-25T08:17:24.400" v="10872" actId="108"/>
          <ac:spMkLst>
            <pc:docMk/>
            <pc:sldMk cId="1672556508" sldId="419"/>
            <ac:spMk id="8" creationId="{2BC9E153-B998-4C7E-FFA6-079F1C3B5E6D}"/>
          </ac:spMkLst>
        </pc:spChg>
        <pc:spChg chg="add mod topLvl">
          <ac:chgData name="design studio moara" userId="bb76c698d5ed7a70" providerId="LiveId" clId="{DDDC9E9F-5891-4D5B-9FD6-091B0C7C0AB9}" dt="2024-01-25T08:17:21.452" v="10871" actId="165"/>
          <ac:spMkLst>
            <pc:docMk/>
            <pc:sldMk cId="1672556508" sldId="419"/>
            <ac:spMk id="9" creationId="{323DA6F2-577A-84C6-A3EA-EA9F4F97B1B7}"/>
          </ac:spMkLst>
        </pc:spChg>
        <pc:spChg chg="mod topLvl">
          <ac:chgData name="design studio moara" userId="bb76c698d5ed7a70" providerId="LiveId" clId="{DDDC9E9F-5891-4D5B-9FD6-091B0C7C0AB9}" dt="2024-01-25T07:15:24.704" v="9767" actId="164"/>
          <ac:spMkLst>
            <pc:docMk/>
            <pc:sldMk cId="1672556508" sldId="419"/>
            <ac:spMk id="10" creationId="{6A9E959B-9337-5DA4-0101-19FC6704C34C}"/>
          </ac:spMkLst>
        </pc:spChg>
        <pc:spChg chg="mod topLvl">
          <ac:chgData name="design studio moara" userId="bb76c698d5ed7a70" providerId="LiveId" clId="{DDDC9E9F-5891-4D5B-9FD6-091B0C7C0AB9}" dt="2024-01-25T07:23:15.839" v="9892" actId="113"/>
          <ac:spMkLst>
            <pc:docMk/>
            <pc:sldMk cId="1672556508" sldId="419"/>
            <ac:spMk id="11" creationId="{71F29A5E-0ACF-D9F0-0A5F-6D17F5C4C75D}"/>
          </ac:spMkLst>
        </pc:spChg>
        <pc:spChg chg="mod">
          <ac:chgData name="design studio moara" userId="bb76c698d5ed7a70" providerId="LiveId" clId="{DDDC9E9F-5891-4D5B-9FD6-091B0C7C0AB9}" dt="2024-01-24T08:01:18.592" v="1750"/>
          <ac:spMkLst>
            <pc:docMk/>
            <pc:sldMk cId="1672556508" sldId="419"/>
            <ac:spMk id="11" creationId="{92833906-C712-6909-021F-CAC5491EBB79}"/>
          </ac:spMkLst>
        </pc:spChg>
        <pc:spChg chg="mod">
          <ac:chgData name="design studio moara" userId="bb76c698d5ed7a70" providerId="LiveId" clId="{DDDC9E9F-5891-4D5B-9FD6-091B0C7C0AB9}" dt="2024-01-25T07:18:36.289" v="9809" actId="164"/>
          <ac:spMkLst>
            <pc:docMk/>
            <pc:sldMk cId="1672556508" sldId="419"/>
            <ac:spMk id="13" creationId="{2540558C-6462-6E49-FF71-E55721AAE649}"/>
          </ac:spMkLst>
        </pc:spChg>
        <pc:spChg chg="add mod">
          <ac:chgData name="design studio moara" userId="bb76c698d5ed7a70" providerId="LiveId" clId="{DDDC9E9F-5891-4D5B-9FD6-091B0C7C0AB9}" dt="2024-01-25T07:18:36.289" v="9809" actId="164"/>
          <ac:spMkLst>
            <pc:docMk/>
            <pc:sldMk cId="1672556508" sldId="419"/>
            <ac:spMk id="14" creationId="{7E97E634-8B2A-5B6B-3226-DD3B9B163D9F}"/>
          </ac:spMkLst>
        </pc:spChg>
        <pc:spChg chg="mod ord topLvl">
          <ac:chgData name="design studio moara" userId="bb76c698d5ed7a70" providerId="LiveId" clId="{DDDC9E9F-5891-4D5B-9FD6-091B0C7C0AB9}" dt="2024-01-25T08:17:21.452" v="10871" actId="165"/>
          <ac:spMkLst>
            <pc:docMk/>
            <pc:sldMk cId="1672556508" sldId="419"/>
            <ac:spMk id="15" creationId="{5DC83870-0B1C-3C55-1A80-F2A729FF1B4A}"/>
          </ac:spMkLst>
        </pc:spChg>
        <pc:spChg chg="add del mod ord">
          <ac:chgData name="design studio moara" userId="bb76c698d5ed7a70" providerId="LiveId" clId="{DDDC9E9F-5891-4D5B-9FD6-091B0C7C0AB9}" dt="2024-01-25T07:16:55.293" v="9786" actId="931"/>
          <ac:spMkLst>
            <pc:docMk/>
            <pc:sldMk cId="1672556508" sldId="419"/>
            <ac:spMk id="20" creationId="{9D30A923-6538-9298-056F-B95C34174941}"/>
          </ac:spMkLst>
        </pc:spChg>
        <pc:spChg chg="add del mod ord">
          <ac:chgData name="design studio moara" userId="bb76c698d5ed7a70" providerId="LiveId" clId="{DDDC9E9F-5891-4D5B-9FD6-091B0C7C0AB9}" dt="2024-01-25T07:17:02.828" v="9787" actId="931"/>
          <ac:spMkLst>
            <pc:docMk/>
            <pc:sldMk cId="1672556508" sldId="419"/>
            <ac:spMk id="21" creationId="{B790624E-8FF8-8DA3-3901-DA2BADAD930D}"/>
          </ac:spMkLst>
        </pc:spChg>
        <pc:spChg chg="add mod ord">
          <ac:chgData name="design studio moara" userId="bb76c698d5ed7a70" providerId="LiveId" clId="{DDDC9E9F-5891-4D5B-9FD6-091B0C7C0AB9}" dt="2024-01-25T07:19:34.306" v="9834" actId="14100"/>
          <ac:spMkLst>
            <pc:docMk/>
            <pc:sldMk cId="1672556508" sldId="419"/>
            <ac:spMk id="26" creationId="{65CD5DCD-C50D-9E2B-B1F3-65F676EEE20C}"/>
          </ac:spMkLst>
        </pc:spChg>
        <pc:spChg chg="add mod">
          <ac:chgData name="design studio moara" userId="bb76c698d5ed7a70" providerId="LiveId" clId="{DDDC9E9F-5891-4D5B-9FD6-091B0C7C0AB9}" dt="2024-01-25T07:19:21.039" v="9833" actId="14100"/>
          <ac:spMkLst>
            <pc:docMk/>
            <pc:sldMk cId="1672556508" sldId="419"/>
            <ac:spMk id="27" creationId="{656C6BFD-1B91-BB08-96BD-90C4E472094B}"/>
          </ac:spMkLst>
        </pc:spChg>
        <pc:spChg chg="add mod">
          <ac:chgData name="design studio moara" userId="bb76c698d5ed7a70" providerId="LiveId" clId="{DDDC9E9F-5891-4D5B-9FD6-091B0C7C0AB9}" dt="2024-01-25T07:18:23.838" v="9805" actId="164"/>
          <ac:spMkLst>
            <pc:docMk/>
            <pc:sldMk cId="1672556508" sldId="419"/>
            <ac:spMk id="28" creationId="{9A4A5066-482A-1E3C-504C-2ED3C845098E}"/>
          </ac:spMkLst>
        </pc:spChg>
        <pc:spChg chg="add del mod">
          <ac:chgData name="design studio moara" userId="bb76c698d5ed7a70" providerId="LiveId" clId="{DDDC9E9F-5891-4D5B-9FD6-091B0C7C0AB9}" dt="2024-01-25T08:17:26.365" v="10873" actId="478"/>
          <ac:spMkLst>
            <pc:docMk/>
            <pc:sldMk cId="1672556508" sldId="419"/>
            <ac:spMk id="32" creationId="{1A477381-3E02-8377-9311-DC4BC987A457}"/>
          </ac:spMkLst>
        </pc:spChg>
        <pc:grpChg chg="add del mod">
          <ac:chgData name="design studio moara" userId="bb76c698d5ed7a70" providerId="LiveId" clId="{DDDC9E9F-5891-4D5B-9FD6-091B0C7C0AB9}" dt="2024-01-25T07:14:12.733" v="9753" actId="165"/>
          <ac:grpSpMkLst>
            <pc:docMk/>
            <pc:sldMk cId="1672556508" sldId="419"/>
            <ac:grpSpMk id="7" creationId="{F62FADA9-1384-86B1-EB12-781379DB920D}"/>
          </ac:grpSpMkLst>
        </pc:grpChg>
        <pc:grpChg chg="add del mod">
          <ac:chgData name="design studio moara" userId="bb76c698d5ed7a70" providerId="LiveId" clId="{DDDC9E9F-5891-4D5B-9FD6-091B0C7C0AB9}" dt="2024-01-24T08:01:29.060" v="1753" actId="478"/>
          <ac:grpSpMkLst>
            <pc:docMk/>
            <pc:sldMk cId="1672556508" sldId="419"/>
            <ac:grpSpMk id="10" creationId="{5D6286D5-880C-6464-08EA-D73141AD36FC}"/>
          </ac:grpSpMkLst>
        </pc:grpChg>
        <pc:grpChg chg="mod topLvl">
          <ac:chgData name="design studio moara" userId="bb76c698d5ed7a70" providerId="LiveId" clId="{DDDC9E9F-5891-4D5B-9FD6-091B0C7C0AB9}" dt="2024-01-25T07:15:24.704" v="9767" actId="164"/>
          <ac:grpSpMkLst>
            <pc:docMk/>
            <pc:sldMk cId="1672556508" sldId="419"/>
            <ac:grpSpMk id="12" creationId="{07F96910-327D-AA5D-9633-BA364AB0F8F6}"/>
          </ac:grpSpMkLst>
        </pc:grpChg>
        <pc:grpChg chg="add del mod">
          <ac:chgData name="design studio moara" userId="bb76c698d5ed7a70" providerId="LiveId" clId="{DDDC9E9F-5891-4D5B-9FD6-091B0C7C0AB9}" dt="2024-01-25T08:17:21.452" v="10871" actId="165"/>
          <ac:grpSpMkLst>
            <pc:docMk/>
            <pc:sldMk cId="1672556508" sldId="419"/>
            <ac:grpSpMk id="16" creationId="{929CF551-764A-EBE2-5509-FABBBD758166}"/>
          </ac:grpSpMkLst>
        </pc:grpChg>
        <pc:grpChg chg="add mod">
          <ac:chgData name="design studio moara" userId="bb76c698d5ed7a70" providerId="LiveId" clId="{DDDC9E9F-5891-4D5B-9FD6-091B0C7C0AB9}" dt="2024-01-26T01:06:48.519" v="11073" actId="1037"/>
          <ac:grpSpMkLst>
            <pc:docMk/>
            <pc:sldMk cId="1672556508" sldId="419"/>
            <ac:grpSpMk id="19" creationId="{1348E44B-D0B4-E58D-5B96-FE620D4E8AD6}"/>
          </ac:grpSpMkLst>
        </pc:grpChg>
        <pc:grpChg chg="add mod">
          <ac:chgData name="design studio moara" userId="bb76c698d5ed7a70" providerId="LiveId" clId="{DDDC9E9F-5891-4D5B-9FD6-091B0C7C0AB9}" dt="2024-01-25T07:18:44.351" v="9811" actId="554"/>
          <ac:grpSpMkLst>
            <pc:docMk/>
            <pc:sldMk cId="1672556508" sldId="419"/>
            <ac:grpSpMk id="30" creationId="{08B35C57-B4CC-C603-1D83-A163A97A62A6}"/>
          </ac:grpSpMkLst>
        </pc:grpChg>
        <pc:grpChg chg="add mod">
          <ac:chgData name="design studio moara" userId="bb76c698d5ed7a70" providerId="LiveId" clId="{DDDC9E9F-5891-4D5B-9FD6-091B0C7C0AB9}" dt="2024-01-25T07:18:44.351" v="9811" actId="554"/>
          <ac:grpSpMkLst>
            <pc:docMk/>
            <pc:sldMk cId="1672556508" sldId="419"/>
            <ac:grpSpMk id="31" creationId="{9E671335-1995-71E7-3AFB-CFDDC0768BD3}"/>
          </ac:grpSpMkLst>
        </pc:grpChg>
        <pc:picChg chg="del mod">
          <ac:chgData name="design studio moara" userId="bb76c698d5ed7a70" providerId="LiveId" clId="{DDDC9E9F-5891-4D5B-9FD6-091B0C7C0AB9}" dt="2024-01-25T07:18:27.811" v="9807" actId="478"/>
          <ac:picMkLst>
            <pc:docMk/>
            <pc:sldMk cId="1672556508" sldId="419"/>
            <ac:picMk id="5" creationId="{CA72B5E1-83B8-9677-79DC-76B97252C8E7}"/>
          </ac:picMkLst>
        </pc:picChg>
        <pc:picChg chg="mod">
          <ac:chgData name="design studio moara" userId="bb76c698d5ed7a70" providerId="LiveId" clId="{DDDC9E9F-5891-4D5B-9FD6-091B0C7C0AB9}" dt="2024-01-24T08:01:18.592" v="1750"/>
          <ac:picMkLst>
            <pc:docMk/>
            <pc:sldMk cId="1672556508" sldId="419"/>
            <ac:picMk id="12" creationId="{73678ACA-D6E0-7621-C267-A9316E2D8ABF}"/>
          </ac:picMkLst>
        </pc:picChg>
        <pc:picChg chg="add mod ord">
          <ac:chgData name="design studio moara" userId="bb76c698d5ed7a70" providerId="LiveId" clId="{DDDC9E9F-5891-4D5B-9FD6-091B0C7C0AB9}" dt="2024-01-25T07:17:12.606" v="9793" actId="167"/>
          <ac:picMkLst>
            <pc:docMk/>
            <pc:sldMk cId="1672556508" sldId="419"/>
            <ac:picMk id="23" creationId="{6678E2FE-B33D-E7A6-D7C8-D257B0A4EBA0}"/>
          </ac:picMkLst>
        </pc:picChg>
        <pc:picChg chg="add mod ord">
          <ac:chgData name="design studio moara" userId="bb76c698d5ed7a70" providerId="LiveId" clId="{DDDC9E9F-5891-4D5B-9FD6-091B0C7C0AB9}" dt="2024-01-25T07:17:12.606" v="9793" actId="167"/>
          <ac:picMkLst>
            <pc:docMk/>
            <pc:sldMk cId="1672556508" sldId="419"/>
            <ac:picMk id="25" creationId="{53729BD8-50C8-4D5B-4107-3317C99F83B2}"/>
          </ac:picMkLst>
        </pc:picChg>
        <pc:picChg chg="add mod">
          <ac:chgData name="design studio moara" userId="bb76c698d5ed7a70" providerId="LiveId" clId="{DDDC9E9F-5891-4D5B-9FD6-091B0C7C0AB9}" dt="2024-01-25T07:18:23.838" v="9805" actId="164"/>
          <ac:picMkLst>
            <pc:docMk/>
            <pc:sldMk cId="1672556508" sldId="419"/>
            <ac:picMk id="29" creationId="{1995863F-862C-A3AA-0E8E-E0AE49182D65}"/>
          </ac:picMkLst>
        </pc:picChg>
        <pc:cxnChg chg="mod">
          <ac:chgData name="design studio moara" userId="bb76c698d5ed7a70" providerId="LiveId" clId="{DDDC9E9F-5891-4D5B-9FD6-091B0C7C0AB9}" dt="2024-01-25T07:14:12.733" v="9753" actId="165"/>
          <ac:cxnSpMkLst>
            <pc:docMk/>
            <pc:sldMk cId="1672556508" sldId="419"/>
            <ac:cxnSpMk id="17" creationId="{57676FD4-A2F9-935C-681A-C793A8F041A0}"/>
          </ac:cxnSpMkLst>
        </pc:cxnChg>
        <pc:cxnChg chg="mod">
          <ac:chgData name="design studio moara" userId="bb76c698d5ed7a70" providerId="LiveId" clId="{DDDC9E9F-5891-4D5B-9FD6-091B0C7C0AB9}" dt="2024-01-25T07:14:12.733" v="9753" actId="165"/>
          <ac:cxnSpMkLst>
            <pc:docMk/>
            <pc:sldMk cId="1672556508" sldId="419"/>
            <ac:cxnSpMk id="18" creationId="{A9F02495-A6DD-7412-0EF0-01A8BF541513}"/>
          </ac:cxnSpMkLst>
        </pc:cxnChg>
      </pc:sldChg>
      <pc:sldChg chg="del">
        <pc:chgData name="design studio moara" userId="bb76c698d5ed7a70" providerId="LiveId" clId="{DDDC9E9F-5891-4D5B-9FD6-091B0C7C0AB9}" dt="2024-01-24T07:07:30.245" v="1" actId="47"/>
        <pc:sldMkLst>
          <pc:docMk/>
          <pc:sldMk cId="2052104870" sldId="419"/>
        </pc:sldMkLst>
      </pc:sldChg>
      <pc:sldChg chg="addSp delSp modSp new del mod">
        <pc:chgData name="design studio moara" userId="bb76c698d5ed7a70" providerId="LiveId" clId="{DDDC9E9F-5891-4D5B-9FD6-091B0C7C0AB9}" dt="2024-01-25T03:26:50.618" v="5658" actId="47"/>
        <pc:sldMkLst>
          <pc:docMk/>
          <pc:sldMk cId="396780848" sldId="420"/>
        </pc:sldMkLst>
        <pc:spChg chg="add mod">
          <ac:chgData name="design studio moara" userId="bb76c698d5ed7a70" providerId="LiveId" clId="{DDDC9E9F-5891-4D5B-9FD6-091B0C7C0AB9}" dt="2024-01-25T01:26:39.729" v="2358" actId="164"/>
          <ac:spMkLst>
            <pc:docMk/>
            <pc:sldMk cId="396780848" sldId="420"/>
            <ac:spMk id="2" creationId="{64AC1E4D-219D-F72B-5E1D-8658408D22C6}"/>
          </ac:spMkLst>
        </pc:spChg>
        <pc:spChg chg="add mod">
          <ac:chgData name="design studio moara" userId="bb76c698d5ed7a70" providerId="LiveId" clId="{DDDC9E9F-5891-4D5B-9FD6-091B0C7C0AB9}" dt="2024-01-25T01:26:39.729" v="2358" actId="164"/>
          <ac:spMkLst>
            <pc:docMk/>
            <pc:sldMk cId="396780848" sldId="420"/>
            <ac:spMk id="3" creationId="{AF67C9FB-9440-9FB6-F81E-517A8DFA3DCC}"/>
          </ac:spMkLst>
        </pc:spChg>
        <pc:spChg chg="add del mod">
          <ac:chgData name="design studio moara" userId="bb76c698d5ed7a70" providerId="LiveId" clId="{DDDC9E9F-5891-4D5B-9FD6-091B0C7C0AB9}" dt="2024-01-24T08:05:37.979" v="1887" actId="478"/>
          <ac:spMkLst>
            <pc:docMk/>
            <pc:sldMk cId="396780848" sldId="420"/>
            <ac:spMk id="5" creationId="{4E11B3DB-1425-0972-38C1-415D20E895CC}"/>
          </ac:spMkLst>
        </pc:spChg>
        <pc:spChg chg="add del mod">
          <ac:chgData name="design studio moara" userId="bb76c698d5ed7a70" providerId="LiveId" clId="{DDDC9E9F-5891-4D5B-9FD6-091B0C7C0AB9}" dt="2024-01-24T08:05:47.337" v="1891" actId="478"/>
          <ac:spMkLst>
            <pc:docMk/>
            <pc:sldMk cId="396780848" sldId="420"/>
            <ac:spMk id="7" creationId="{2B3D21CB-DEDC-2CF4-61A4-6F6FA3202F33}"/>
          </ac:spMkLst>
        </pc:spChg>
        <pc:spChg chg="add mod ord">
          <ac:chgData name="design studio moara" userId="bb76c698d5ed7a70" providerId="LiveId" clId="{DDDC9E9F-5891-4D5B-9FD6-091B0C7C0AB9}" dt="2024-01-25T01:28:46.847" v="2459" actId="1076"/>
          <ac:spMkLst>
            <pc:docMk/>
            <pc:sldMk cId="396780848" sldId="420"/>
            <ac:spMk id="9" creationId="{F392D157-4A5D-661D-BEA3-2B85E624BAA8}"/>
          </ac:spMkLst>
        </pc:spChg>
        <pc:spChg chg="add mod">
          <ac:chgData name="design studio moara" userId="bb76c698d5ed7a70" providerId="LiveId" clId="{DDDC9E9F-5891-4D5B-9FD6-091B0C7C0AB9}" dt="2024-01-25T01:31:19.452" v="2537" actId="164"/>
          <ac:spMkLst>
            <pc:docMk/>
            <pc:sldMk cId="396780848" sldId="420"/>
            <ac:spMk id="11" creationId="{EEEBDA3F-B126-1F2F-7F9C-FF00201B432F}"/>
          </ac:spMkLst>
        </pc:spChg>
        <pc:spChg chg="add mod">
          <ac:chgData name="design studio moara" userId="bb76c698d5ed7a70" providerId="LiveId" clId="{DDDC9E9F-5891-4D5B-9FD6-091B0C7C0AB9}" dt="2024-01-25T01:31:20.979" v="2538" actId="164"/>
          <ac:spMkLst>
            <pc:docMk/>
            <pc:sldMk cId="396780848" sldId="420"/>
            <ac:spMk id="13" creationId="{65B030FB-0369-17E6-F304-2E5DBF889FEA}"/>
          </ac:spMkLst>
        </pc:spChg>
        <pc:spChg chg="add del mod">
          <ac:chgData name="design studio moara" userId="bb76c698d5ed7a70" providerId="LiveId" clId="{DDDC9E9F-5891-4D5B-9FD6-091B0C7C0AB9}" dt="2024-01-24T08:07:13.233" v="1903" actId="478"/>
          <ac:spMkLst>
            <pc:docMk/>
            <pc:sldMk cId="396780848" sldId="420"/>
            <ac:spMk id="14" creationId="{7B063028-7961-4732-9C7C-B17383D12137}"/>
          </ac:spMkLst>
        </pc:spChg>
        <pc:spChg chg="add mod ord">
          <ac:chgData name="design studio moara" userId="bb76c698d5ed7a70" providerId="LiveId" clId="{DDDC9E9F-5891-4D5B-9FD6-091B0C7C0AB9}" dt="2024-01-25T01:27:38.260" v="2439" actId="14100"/>
          <ac:spMkLst>
            <pc:docMk/>
            <pc:sldMk cId="396780848" sldId="420"/>
            <ac:spMk id="14" creationId="{A4907960-B057-16BD-C88A-F63C9C191DB2}"/>
          </ac:spMkLst>
        </pc:spChg>
        <pc:spChg chg="add del mod">
          <ac:chgData name="design studio moara" userId="bb76c698d5ed7a70" providerId="LiveId" clId="{DDDC9E9F-5891-4D5B-9FD6-091B0C7C0AB9}" dt="2024-01-24T08:07:13.233" v="1903" actId="478"/>
          <ac:spMkLst>
            <pc:docMk/>
            <pc:sldMk cId="396780848" sldId="420"/>
            <ac:spMk id="15" creationId="{BB130DD6-1FE7-1E5A-4FDC-6286345D610A}"/>
          </ac:spMkLst>
        </pc:spChg>
        <pc:spChg chg="add mod ord">
          <ac:chgData name="design studio moara" userId="bb76c698d5ed7a70" providerId="LiveId" clId="{DDDC9E9F-5891-4D5B-9FD6-091B0C7C0AB9}" dt="2024-01-25T01:32:45.676" v="2564" actId="167"/>
          <ac:spMkLst>
            <pc:docMk/>
            <pc:sldMk cId="396780848" sldId="420"/>
            <ac:spMk id="16" creationId="{9737FE92-BA9F-B65C-62AA-339C12A4A24D}"/>
          </ac:spMkLst>
        </pc:spChg>
        <pc:spChg chg="del mod topLvl">
          <ac:chgData name="design studio moara" userId="bb76c698d5ed7a70" providerId="LiveId" clId="{DDDC9E9F-5891-4D5B-9FD6-091B0C7C0AB9}" dt="2024-01-25T01:34:27.089" v="2617" actId="478"/>
          <ac:spMkLst>
            <pc:docMk/>
            <pc:sldMk cId="396780848" sldId="420"/>
            <ac:spMk id="18" creationId="{969EBB7E-B4B0-F44B-A4D1-7C1B702E5970}"/>
          </ac:spMkLst>
        </pc:spChg>
        <pc:spChg chg="del mod topLvl">
          <ac:chgData name="design studio moara" userId="bb76c698d5ed7a70" providerId="LiveId" clId="{DDDC9E9F-5891-4D5B-9FD6-091B0C7C0AB9}" dt="2024-01-25T01:28:20.590" v="2452" actId="478"/>
          <ac:spMkLst>
            <pc:docMk/>
            <pc:sldMk cId="396780848" sldId="420"/>
            <ac:spMk id="19" creationId="{CD6AD9CB-839C-8B3E-271A-92CD78432EBD}"/>
          </ac:spMkLst>
        </pc:spChg>
        <pc:spChg chg="del mod topLvl">
          <ac:chgData name="design studio moara" userId="bb76c698d5ed7a70" providerId="LiveId" clId="{DDDC9E9F-5891-4D5B-9FD6-091B0C7C0AB9}" dt="2024-01-25T01:28:20.590" v="2452" actId="478"/>
          <ac:spMkLst>
            <pc:docMk/>
            <pc:sldMk cId="396780848" sldId="420"/>
            <ac:spMk id="20" creationId="{826E965F-5CA2-15C0-F719-7D696F94230C}"/>
          </ac:spMkLst>
        </pc:spChg>
        <pc:spChg chg="add del mod ord topLvl">
          <ac:chgData name="design studio moara" userId="bb76c698d5ed7a70" providerId="LiveId" clId="{DDDC9E9F-5891-4D5B-9FD6-091B0C7C0AB9}" dt="2024-01-25T01:30:03.623" v="2485" actId="164"/>
          <ac:spMkLst>
            <pc:docMk/>
            <pc:sldMk cId="396780848" sldId="420"/>
            <ac:spMk id="24" creationId="{09A1118F-1633-7367-88D7-978756EC79BE}"/>
          </ac:spMkLst>
        </pc:spChg>
        <pc:spChg chg="mod topLvl">
          <ac:chgData name="design studio moara" userId="bb76c698d5ed7a70" providerId="LiveId" clId="{DDDC9E9F-5891-4D5B-9FD6-091B0C7C0AB9}" dt="2024-01-25T01:30:39.303" v="2513" actId="164"/>
          <ac:spMkLst>
            <pc:docMk/>
            <pc:sldMk cId="396780848" sldId="420"/>
            <ac:spMk id="28" creationId="{7E032DDC-92BE-BE60-0DBC-5E1756D6212B}"/>
          </ac:spMkLst>
        </pc:spChg>
        <pc:spChg chg="mod">
          <ac:chgData name="design studio moara" userId="bb76c698d5ed7a70" providerId="LiveId" clId="{DDDC9E9F-5891-4D5B-9FD6-091B0C7C0AB9}" dt="2024-01-25T01:31:47.476" v="2541"/>
          <ac:spMkLst>
            <pc:docMk/>
            <pc:sldMk cId="396780848" sldId="420"/>
            <ac:spMk id="34" creationId="{E2C2B80F-269F-859B-CEF4-3D3DE8EF7A25}"/>
          </ac:spMkLst>
        </pc:spChg>
        <pc:spChg chg="mod">
          <ac:chgData name="design studio moara" userId="bb76c698d5ed7a70" providerId="LiveId" clId="{DDDC9E9F-5891-4D5B-9FD6-091B0C7C0AB9}" dt="2024-01-25T01:31:47.476" v="2541"/>
          <ac:spMkLst>
            <pc:docMk/>
            <pc:sldMk cId="396780848" sldId="420"/>
            <ac:spMk id="35" creationId="{50271AA5-0A97-FFD6-AAD3-DDCB9D8267A9}"/>
          </ac:spMkLst>
        </pc:spChg>
        <pc:spChg chg="add mod ord">
          <ac:chgData name="design studio moara" userId="bb76c698d5ed7a70" providerId="LiveId" clId="{DDDC9E9F-5891-4D5B-9FD6-091B0C7C0AB9}" dt="2024-01-25T01:34:19.717" v="2616" actId="207"/>
          <ac:spMkLst>
            <pc:docMk/>
            <pc:sldMk cId="396780848" sldId="420"/>
            <ac:spMk id="36" creationId="{C673252D-3538-E2E9-FFFF-ACD52C3B3C13}"/>
          </ac:spMkLst>
        </pc:spChg>
        <pc:spChg chg="mod">
          <ac:chgData name="design studio moara" userId="bb76c698d5ed7a70" providerId="LiveId" clId="{DDDC9E9F-5891-4D5B-9FD6-091B0C7C0AB9}" dt="2024-01-25T01:33:19.644" v="2570"/>
          <ac:spMkLst>
            <pc:docMk/>
            <pc:sldMk cId="396780848" sldId="420"/>
            <ac:spMk id="38" creationId="{546E999D-9BC3-924F-8B29-F887658C0CC1}"/>
          </ac:spMkLst>
        </pc:spChg>
        <pc:spChg chg="mod">
          <ac:chgData name="design studio moara" userId="bb76c698d5ed7a70" providerId="LiveId" clId="{DDDC9E9F-5891-4D5B-9FD6-091B0C7C0AB9}" dt="2024-01-25T01:33:19.644" v="2570"/>
          <ac:spMkLst>
            <pc:docMk/>
            <pc:sldMk cId="396780848" sldId="420"/>
            <ac:spMk id="39" creationId="{99302BB4-4190-D8E0-C665-9010B441B1BC}"/>
          </ac:spMkLst>
        </pc:spChg>
        <pc:grpChg chg="add del mod">
          <ac:chgData name="design studio moara" userId="bb76c698d5ed7a70" providerId="LiveId" clId="{DDDC9E9F-5891-4D5B-9FD6-091B0C7C0AB9}" dt="2024-01-25T01:23:30.881" v="2309" actId="165"/>
          <ac:grpSpMkLst>
            <pc:docMk/>
            <pc:sldMk cId="396780848" sldId="420"/>
            <ac:grpSpMk id="4" creationId="{410F314A-5F94-75C8-5BAF-4DDDCCA032CA}"/>
          </ac:grpSpMkLst>
        </pc:grpChg>
        <pc:grpChg chg="add mod">
          <ac:chgData name="design studio moara" userId="bb76c698d5ed7a70" providerId="LiveId" clId="{DDDC9E9F-5891-4D5B-9FD6-091B0C7C0AB9}" dt="2024-01-25T01:26:39.729" v="2358" actId="164"/>
          <ac:grpSpMkLst>
            <pc:docMk/>
            <pc:sldMk cId="396780848" sldId="420"/>
            <ac:grpSpMk id="8" creationId="{1619D419-5F75-5FD4-D240-73EAC08E4AB4}"/>
          </ac:grpSpMkLst>
        </pc:grpChg>
        <pc:grpChg chg="add mod">
          <ac:chgData name="design studio moara" userId="bb76c698d5ed7a70" providerId="LiveId" clId="{DDDC9E9F-5891-4D5B-9FD6-091B0C7C0AB9}" dt="2024-01-25T01:26:44.702" v="2425" actId="1037"/>
          <ac:grpSpMkLst>
            <pc:docMk/>
            <pc:sldMk cId="396780848" sldId="420"/>
            <ac:grpSpMk id="15" creationId="{20659DAD-F6FB-22BE-717B-E5CDE7609B18}"/>
          </ac:grpSpMkLst>
        </pc:grpChg>
        <pc:grpChg chg="add del mod ord">
          <ac:chgData name="design studio moara" userId="bb76c698d5ed7a70" providerId="LiveId" clId="{DDDC9E9F-5891-4D5B-9FD6-091B0C7C0AB9}" dt="2024-01-25T01:28:18.301" v="2451" actId="165"/>
          <ac:grpSpMkLst>
            <pc:docMk/>
            <pc:sldMk cId="396780848" sldId="420"/>
            <ac:grpSpMk id="17" creationId="{1695F251-3B55-9CAB-7EF3-31721857DEAB}"/>
          </ac:grpSpMkLst>
        </pc:grpChg>
        <pc:grpChg chg="add del mod">
          <ac:chgData name="design studio moara" userId="bb76c698d5ed7a70" providerId="LiveId" clId="{DDDC9E9F-5891-4D5B-9FD6-091B0C7C0AB9}" dt="2024-01-25T01:29:34.231" v="2473" actId="165"/>
          <ac:grpSpMkLst>
            <pc:docMk/>
            <pc:sldMk cId="396780848" sldId="420"/>
            <ac:grpSpMk id="23" creationId="{ADAA5330-C001-044F-510C-293AE0BB5D2B}"/>
          </ac:grpSpMkLst>
        </pc:grpChg>
        <pc:grpChg chg="add mod">
          <ac:chgData name="design studio moara" userId="bb76c698d5ed7a70" providerId="LiveId" clId="{DDDC9E9F-5891-4D5B-9FD6-091B0C7C0AB9}" dt="2024-01-25T01:31:19.452" v="2537" actId="164"/>
          <ac:grpSpMkLst>
            <pc:docMk/>
            <pc:sldMk cId="396780848" sldId="420"/>
            <ac:grpSpMk id="26" creationId="{518C44B7-6D20-9EC0-3CD1-A0DB9AB37CC9}"/>
          </ac:grpSpMkLst>
        </pc:grpChg>
        <pc:grpChg chg="add del mod ord">
          <ac:chgData name="design studio moara" userId="bb76c698d5ed7a70" providerId="LiveId" clId="{DDDC9E9F-5891-4D5B-9FD6-091B0C7C0AB9}" dt="2024-01-25T01:30:21.705" v="2505" actId="165"/>
          <ac:grpSpMkLst>
            <pc:docMk/>
            <pc:sldMk cId="396780848" sldId="420"/>
            <ac:grpSpMk id="27" creationId="{709DE524-E20C-8F4C-B0CB-772FF75BF116}"/>
          </ac:grpSpMkLst>
        </pc:grpChg>
        <pc:grpChg chg="add mod">
          <ac:chgData name="design studio moara" userId="bb76c698d5ed7a70" providerId="LiveId" clId="{DDDC9E9F-5891-4D5B-9FD6-091B0C7C0AB9}" dt="2024-01-25T01:31:20.979" v="2538" actId="164"/>
          <ac:grpSpMkLst>
            <pc:docMk/>
            <pc:sldMk cId="396780848" sldId="420"/>
            <ac:grpSpMk id="30" creationId="{95D9BA16-0EC4-8FDA-57AC-29DFD8A4DB64}"/>
          </ac:grpSpMkLst>
        </pc:grpChg>
        <pc:grpChg chg="add del mod">
          <ac:chgData name="design studio moara" userId="bb76c698d5ed7a70" providerId="LiveId" clId="{DDDC9E9F-5891-4D5B-9FD6-091B0C7C0AB9}" dt="2024-01-25T03:26:48.038" v="5657" actId="21"/>
          <ac:grpSpMkLst>
            <pc:docMk/>
            <pc:sldMk cId="396780848" sldId="420"/>
            <ac:grpSpMk id="31" creationId="{850C7C2E-E56A-0C4E-B587-8AF71C3F508B}"/>
          </ac:grpSpMkLst>
        </pc:grpChg>
        <pc:grpChg chg="add del mod">
          <ac:chgData name="design studio moara" userId="bb76c698d5ed7a70" providerId="LiveId" clId="{DDDC9E9F-5891-4D5B-9FD6-091B0C7C0AB9}" dt="2024-01-25T03:26:48.038" v="5657" actId="21"/>
          <ac:grpSpMkLst>
            <pc:docMk/>
            <pc:sldMk cId="396780848" sldId="420"/>
            <ac:grpSpMk id="32" creationId="{36931A0B-11DC-7185-7FCB-24086492DD8B}"/>
          </ac:grpSpMkLst>
        </pc:grpChg>
        <pc:grpChg chg="add del mod">
          <ac:chgData name="design studio moara" userId="bb76c698d5ed7a70" providerId="LiveId" clId="{DDDC9E9F-5891-4D5B-9FD6-091B0C7C0AB9}" dt="2024-01-25T01:33:14.434" v="2569" actId="478"/>
          <ac:grpSpMkLst>
            <pc:docMk/>
            <pc:sldMk cId="396780848" sldId="420"/>
            <ac:grpSpMk id="33" creationId="{BF07F341-10E9-DB3A-01D5-172E44550850}"/>
          </ac:grpSpMkLst>
        </pc:grpChg>
        <pc:grpChg chg="add mod">
          <ac:chgData name="design studio moara" userId="bb76c698d5ed7a70" providerId="LiveId" clId="{DDDC9E9F-5891-4D5B-9FD6-091B0C7C0AB9}" dt="2024-01-25T01:34:12.556" v="2608" actId="14100"/>
          <ac:grpSpMkLst>
            <pc:docMk/>
            <pc:sldMk cId="396780848" sldId="420"/>
            <ac:grpSpMk id="37" creationId="{2305DE39-1916-EEBB-6228-AC6A5374A742}"/>
          </ac:grpSpMkLst>
        </pc:grpChg>
        <pc:picChg chg="add mod">
          <ac:chgData name="design studio moara" userId="bb76c698d5ed7a70" providerId="LiveId" clId="{DDDC9E9F-5891-4D5B-9FD6-091B0C7C0AB9}" dt="2024-01-25T01:30:03.623" v="2485" actId="164"/>
          <ac:picMkLst>
            <pc:docMk/>
            <pc:sldMk cId="396780848" sldId="420"/>
            <ac:picMk id="21" creationId="{41E2FE41-F3F7-FC3E-AA8E-E6819399DD9A}"/>
          </ac:picMkLst>
        </pc:picChg>
        <pc:picChg chg="add mod">
          <ac:chgData name="design studio moara" userId="bb76c698d5ed7a70" providerId="LiveId" clId="{DDDC9E9F-5891-4D5B-9FD6-091B0C7C0AB9}" dt="2024-01-25T01:30:39.303" v="2513" actId="164"/>
          <ac:picMkLst>
            <pc:docMk/>
            <pc:sldMk cId="396780848" sldId="420"/>
            <ac:picMk id="22" creationId="{62D7AEB2-89C9-5155-9C67-67CBF8915939}"/>
          </ac:picMkLst>
        </pc:picChg>
        <pc:picChg chg="del mod topLvl">
          <ac:chgData name="design studio moara" userId="bb76c698d5ed7a70" providerId="LiveId" clId="{DDDC9E9F-5891-4D5B-9FD6-091B0C7C0AB9}" dt="2024-01-25T01:29:39.138" v="2476" actId="478"/>
          <ac:picMkLst>
            <pc:docMk/>
            <pc:sldMk cId="396780848" sldId="420"/>
            <ac:picMk id="25" creationId="{C89AB816-5BBB-B345-BC59-2A1EF4046A11}"/>
          </ac:picMkLst>
        </pc:picChg>
        <pc:picChg chg="del mod topLvl">
          <ac:chgData name="design studio moara" userId="bb76c698d5ed7a70" providerId="LiveId" clId="{DDDC9E9F-5891-4D5B-9FD6-091B0C7C0AB9}" dt="2024-01-25T01:30:29.803" v="2508" actId="478"/>
          <ac:picMkLst>
            <pc:docMk/>
            <pc:sldMk cId="396780848" sldId="420"/>
            <ac:picMk id="29" creationId="{208B73E6-3B4A-D4D0-AA64-C120E44C3F4B}"/>
          </ac:picMkLst>
        </pc:picChg>
        <pc:cxnChg chg="mod topLvl">
          <ac:chgData name="design studio moara" userId="bb76c698d5ed7a70" providerId="LiveId" clId="{DDDC9E9F-5891-4D5B-9FD6-091B0C7C0AB9}" dt="2024-01-25T01:25:10.733" v="2333" actId="14100"/>
          <ac:cxnSpMkLst>
            <pc:docMk/>
            <pc:sldMk cId="396780848" sldId="420"/>
            <ac:cxnSpMk id="5" creationId="{07BD5852-62D0-0BAF-AF90-28E279EE91C0}"/>
          </ac:cxnSpMkLst>
        </pc:cxnChg>
        <pc:cxnChg chg="del mod topLvl">
          <ac:chgData name="design studio moara" userId="bb76c698d5ed7a70" providerId="LiveId" clId="{DDDC9E9F-5891-4D5B-9FD6-091B0C7C0AB9}" dt="2024-01-25T01:23:32.922" v="2310" actId="478"/>
          <ac:cxnSpMkLst>
            <pc:docMk/>
            <pc:sldMk cId="396780848" sldId="420"/>
            <ac:cxnSpMk id="6" creationId="{B2197726-AF7C-A71A-98FD-7DD4CEC8AF23}"/>
          </ac:cxnSpMkLst>
        </pc:cxnChg>
        <pc:cxnChg chg="mod topLvl">
          <ac:chgData name="design studio moara" userId="bb76c698d5ed7a70" providerId="LiveId" clId="{DDDC9E9F-5891-4D5B-9FD6-091B0C7C0AB9}" dt="2024-01-25T01:25:54.130" v="2354" actId="14100"/>
          <ac:cxnSpMkLst>
            <pc:docMk/>
            <pc:sldMk cId="396780848" sldId="420"/>
            <ac:cxnSpMk id="7" creationId="{4A21FBE6-A210-7A44-ECB6-B7C2CEBEF94E}"/>
          </ac:cxnSpMkLst>
        </pc:cxnChg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155498749" sldId="421"/>
        </pc:sldMkLst>
      </pc:sldChg>
      <pc:sldChg chg="addSp delSp modSp add mod modClrScheme chgLayout">
        <pc:chgData name="design studio moara" userId="bb76c698d5ed7a70" providerId="LiveId" clId="{DDDC9E9F-5891-4D5B-9FD6-091B0C7C0AB9}" dt="2024-01-25T08:19:34.538" v="10966" actId="14861"/>
        <pc:sldMkLst>
          <pc:docMk/>
          <pc:sldMk cId="3288850983" sldId="421"/>
        </pc:sldMkLst>
        <pc:spChg chg="mod topLvl">
          <ac:chgData name="design studio moara" userId="bb76c698d5ed7a70" providerId="LiveId" clId="{DDDC9E9F-5891-4D5B-9FD6-091B0C7C0AB9}" dt="2024-01-25T07:30:23.716" v="10016" actId="165"/>
          <ac:spMkLst>
            <pc:docMk/>
            <pc:sldMk cId="3288850983" sldId="421"/>
            <ac:spMk id="2" creationId="{64AC1E4D-219D-F72B-5E1D-8658408D22C6}"/>
          </ac:spMkLst>
        </pc:spChg>
        <pc:spChg chg="mod topLvl">
          <ac:chgData name="design studio moara" userId="bb76c698d5ed7a70" providerId="LiveId" clId="{DDDC9E9F-5891-4D5B-9FD6-091B0C7C0AB9}" dt="2024-01-25T08:18:22.682" v="10890" actId="113"/>
          <ac:spMkLst>
            <pc:docMk/>
            <pc:sldMk cId="3288850983" sldId="421"/>
            <ac:spMk id="3" creationId="{AF67C9FB-9440-9FB6-F81E-517A8DFA3DCC}"/>
          </ac:spMkLst>
        </pc:spChg>
        <pc:spChg chg="add mod ord topLvl">
          <ac:chgData name="design studio moara" userId="bb76c698d5ed7a70" providerId="LiveId" clId="{DDDC9E9F-5891-4D5B-9FD6-091B0C7C0AB9}" dt="2024-01-25T01:44:46.440" v="3047" actId="207"/>
          <ac:spMkLst>
            <pc:docMk/>
            <pc:sldMk cId="3288850983" sldId="421"/>
            <ac:spMk id="6" creationId="{D08A3522-82FC-C17A-5A94-6924C0E85F00}"/>
          </ac:spMkLst>
        </pc:spChg>
        <pc:spChg chg="del">
          <ac:chgData name="design studio moara" userId="bb76c698d5ed7a70" providerId="LiveId" clId="{DDDC9E9F-5891-4D5B-9FD6-091B0C7C0AB9}" dt="2024-01-25T01:35:43.765" v="2632" actId="478"/>
          <ac:spMkLst>
            <pc:docMk/>
            <pc:sldMk cId="3288850983" sldId="421"/>
            <ac:spMk id="9" creationId="{F392D157-4A5D-661D-BEA3-2B85E624BAA8}"/>
          </ac:spMkLst>
        </pc:spChg>
        <pc:spChg chg="add del mod ord">
          <ac:chgData name="design studio moara" userId="bb76c698d5ed7a70" providerId="LiveId" clId="{DDDC9E9F-5891-4D5B-9FD6-091B0C7C0AB9}" dt="2024-01-25T01:38:45.120" v="2862" actId="478"/>
          <ac:spMkLst>
            <pc:docMk/>
            <pc:sldMk cId="3288850983" sldId="421"/>
            <ac:spMk id="10" creationId="{8AD9E27B-E9F0-40D7-C39E-9915EF92D871}"/>
          </ac:spMkLst>
        </pc:spChg>
        <pc:spChg chg="del mod topLvl">
          <ac:chgData name="design studio moara" userId="bb76c698d5ed7a70" providerId="LiveId" clId="{DDDC9E9F-5891-4D5B-9FD6-091B0C7C0AB9}" dt="2024-01-25T07:30:31.577" v="10021" actId="478"/>
          <ac:spMkLst>
            <pc:docMk/>
            <pc:sldMk cId="3288850983" sldId="421"/>
            <ac:spMk id="11" creationId="{EEEBDA3F-B126-1F2F-7F9C-FF00201B432F}"/>
          </ac:spMkLst>
        </pc:spChg>
        <pc:spChg chg="add del mod ord">
          <ac:chgData name="design studio moara" userId="bb76c698d5ed7a70" providerId="LiveId" clId="{DDDC9E9F-5891-4D5B-9FD6-091B0C7C0AB9}" dt="2024-01-25T01:39:18.060" v="2866" actId="478"/>
          <ac:spMkLst>
            <pc:docMk/>
            <pc:sldMk cId="3288850983" sldId="421"/>
            <ac:spMk id="12" creationId="{2297E17A-3B0D-FDF6-DA32-8004BA5B6F68}"/>
          </ac:spMkLst>
        </pc:spChg>
        <pc:spChg chg="del mod topLvl">
          <ac:chgData name="design studio moara" userId="bb76c698d5ed7a70" providerId="LiveId" clId="{DDDC9E9F-5891-4D5B-9FD6-091B0C7C0AB9}" dt="2024-01-25T07:29:33.860" v="9997" actId="478"/>
          <ac:spMkLst>
            <pc:docMk/>
            <pc:sldMk cId="3288850983" sldId="421"/>
            <ac:spMk id="13" creationId="{65B030FB-0369-17E6-F304-2E5DBF889FEA}"/>
          </ac:spMkLst>
        </pc:spChg>
        <pc:spChg chg="del mod">
          <ac:chgData name="design studio moara" userId="bb76c698d5ed7a70" providerId="LiveId" clId="{DDDC9E9F-5891-4D5B-9FD6-091B0C7C0AB9}" dt="2024-01-25T01:40:52.864" v="2882" actId="478"/>
          <ac:spMkLst>
            <pc:docMk/>
            <pc:sldMk cId="3288850983" sldId="421"/>
            <ac:spMk id="14" creationId="{A4907960-B057-16BD-C88A-F63C9C191DB2}"/>
          </ac:spMkLst>
        </pc:spChg>
        <pc:spChg chg="del">
          <ac:chgData name="design studio moara" userId="bb76c698d5ed7a70" providerId="LiveId" clId="{DDDC9E9F-5891-4D5B-9FD6-091B0C7C0AB9}" dt="2024-01-25T01:35:49.513" v="2633" actId="478"/>
          <ac:spMkLst>
            <pc:docMk/>
            <pc:sldMk cId="3288850983" sldId="421"/>
            <ac:spMk id="16" creationId="{9737FE92-BA9F-B65C-62AA-339C12A4A24D}"/>
          </ac:spMkLst>
        </pc:spChg>
        <pc:spChg chg="add mod topLvl">
          <ac:chgData name="design studio moara" userId="bb76c698d5ed7a70" providerId="LiveId" clId="{DDDC9E9F-5891-4D5B-9FD6-091B0C7C0AB9}" dt="2024-01-25T08:19:34.538" v="10966" actId="14861"/>
          <ac:spMkLst>
            <pc:docMk/>
            <pc:sldMk cId="3288850983" sldId="421"/>
            <ac:spMk id="17" creationId="{F918FBC9-6F34-B3C2-C35C-EDAA76A22677}"/>
          </ac:spMkLst>
        </pc:spChg>
        <pc:spChg chg="mod">
          <ac:chgData name="design studio moara" userId="bb76c698d5ed7a70" providerId="LiveId" clId="{DDDC9E9F-5891-4D5B-9FD6-091B0C7C0AB9}" dt="2024-01-25T01:38:38.191" v="2860"/>
          <ac:spMkLst>
            <pc:docMk/>
            <pc:sldMk cId="3288850983" sldId="421"/>
            <ac:spMk id="19" creationId="{4AF3B3FF-B777-D609-E70F-FC1366056E7B}"/>
          </ac:spMkLst>
        </pc:spChg>
        <pc:spChg chg="mod">
          <ac:chgData name="design studio moara" userId="bb76c698d5ed7a70" providerId="LiveId" clId="{DDDC9E9F-5891-4D5B-9FD6-091B0C7C0AB9}" dt="2024-01-25T01:38:38.191" v="2860"/>
          <ac:spMkLst>
            <pc:docMk/>
            <pc:sldMk cId="3288850983" sldId="421"/>
            <ac:spMk id="20" creationId="{F6508870-BB44-54D0-C3EE-DCF66DDB229C}"/>
          </ac:spMkLst>
        </pc:spChg>
        <pc:spChg chg="del mod">
          <ac:chgData name="design studio moara" userId="bb76c698d5ed7a70" providerId="LiveId" clId="{DDDC9E9F-5891-4D5B-9FD6-091B0C7C0AB9}" dt="2024-01-25T07:30:27.821" v="10019" actId="478"/>
          <ac:spMkLst>
            <pc:docMk/>
            <pc:sldMk cId="3288850983" sldId="421"/>
            <ac:spMk id="24" creationId="{09A1118F-1633-7367-88D7-978756EC79BE}"/>
          </ac:spMkLst>
        </pc:spChg>
        <pc:spChg chg="mod">
          <ac:chgData name="design studio moara" userId="bb76c698d5ed7a70" providerId="LiveId" clId="{DDDC9E9F-5891-4D5B-9FD6-091B0C7C0AB9}" dt="2024-01-25T01:39:09.604" v="2864"/>
          <ac:spMkLst>
            <pc:docMk/>
            <pc:sldMk cId="3288850983" sldId="421"/>
            <ac:spMk id="25" creationId="{9B927862-5CAE-D6D3-3323-F687AB05333C}"/>
          </ac:spMkLst>
        </pc:spChg>
        <pc:spChg chg="mod">
          <ac:chgData name="design studio moara" userId="bb76c698d5ed7a70" providerId="LiveId" clId="{DDDC9E9F-5891-4D5B-9FD6-091B0C7C0AB9}" dt="2024-01-25T01:39:09.604" v="2864"/>
          <ac:spMkLst>
            <pc:docMk/>
            <pc:sldMk cId="3288850983" sldId="421"/>
            <ac:spMk id="27" creationId="{0C284D64-7C88-5CB9-525A-8DC9FC4C1809}"/>
          </ac:spMkLst>
        </pc:spChg>
        <pc:spChg chg="mod">
          <ac:chgData name="design studio moara" userId="bb76c698d5ed7a70" providerId="LiveId" clId="{DDDC9E9F-5891-4D5B-9FD6-091B0C7C0AB9}" dt="2024-01-25T01:41:37.926" v="2892" actId="165"/>
          <ac:spMkLst>
            <pc:docMk/>
            <pc:sldMk cId="3288850983" sldId="421"/>
            <ac:spMk id="28" creationId="{7E032DDC-92BE-BE60-0DBC-5E1756D6212B}"/>
          </ac:spMkLst>
        </pc:spChg>
        <pc:spChg chg="add del mod">
          <ac:chgData name="design studio moara" userId="bb76c698d5ed7a70" providerId="LiveId" clId="{DDDC9E9F-5891-4D5B-9FD6-091B0C7C0AB9}" dt="2024-01-25T01:40:29.820" v="2881" actId="478"/>
          <ac:spMkLst>
            <pc:docMk/>
            <pc:sldMk cId="3288850983" sldId="421"/>
            <ac:spMk id="33" creationId="{F42EB1AA-6037-6D30-3BBC-B90C126BC6A7}"/>
          </ac:spMkLst>
        </pc:spChg>
        <pc:spChg chg="add del mod ord">
          <ac:chgData name="design studio moara" userId="bb76c698d5ed7a70" providerId="LiveId" clId="{DDDC9E9F-5891-4D5B-9FD6-091B0C7C0AB9}" dt="2024-01-25T07:27:32.807" v="9963" actId="478"/>
          <ac:spMkLst>
            <pc:docMk/>
            <pc:sldMk cId="3288850983" sldId="421"/>
            <ac:spMk id="34" creationId="{11EBD3CD-04C7-08D8-0244-748FC1D608B4}"/>
          </ac:spMkLst>
        </pc:spChg>
        <pc:spChg chg="add del mod ord">
          <ac:chgData name="design studio moara" userId="bb76c698d5ed7a70" providerId="LiveId" clId="{DDDC9E9F-5891-4D5B-9FD6-091B0C7C0AB9}" dt="2024-01-25T07:27:46.119" v="9966" actId="478"/>
          <ac:spMkLst>
            <pc:docMk/>
            <pc:sldMk cId="3288850983" sldId="421"/>
            <ac:spMk id="35" creationId="{5964EC55-BF0A-09B8-B046-E0A03014F872}"/>
          </ac:spMkLst>
        </pc:spChg>
        <pc:spChg chg="del">
          <ac:chgData name="design studio moara" userId="bb76c698d5ed7a70" providerId="LiveId" clId="{DDDC9E9F-5891-4D5B-9FD6-091B0C7C0AB9}" dt="2024-01-25T01:35:43.765" v="2632" actId="478"/>
          <ac:spMkLst>
            <pc:docMk/>
            <pc:sldMk cId="3288850983" sldId="421"/>
            <ac:spMk id="36" creationId="{C673252D-3538-E2E9-FFFF-ACD52C3B3C13}"/>
          </ac:spMkLst>
        </pc:spChg>
        <pc:spChg chg="add mod">
          <ac:chgData name="design studio moara" userId="bb76c698d5ed7a70" providerId="LiveId" clId="{DDDC9E9F-5891-4D5B-9FD6-091B0C7C0AB9}" dt="2024-01-25T01:44:46.440" v="3047" actId="207"/>
          <ac:spMkLst>
            <pc:docMk/>
            <pc:sldMk cId="3288850983" sldId="421"/>
            <ac:spMk id="41" creationId="{4C65CC2B-0AF6-6CE2-7A82-F9649E0A26B4}"/>
          </ac:spMkLst>
        </pc:spChg>
        <pc:spChg chg="add del mod ord">
          <ac:chgData name="design studio moara" userId="bb76c698d5ed7a70" providerId="LiveId" clId="{DDDC9E9F-5891-4D5B-9FD6-091B0C7C0AB9}" dt="2024-01-25T07:27:47.435" v="9967" actId="478"/>
          <ac:spMkLst>
            <pc:docMk/>
            <pc:sldMk cId="3288850983" sldId="421"/>
            <ac:spMk id="44" creationId="{58363A97-B530-0256-E38C-DABAC51496B2}"/>
          </ac:spMkLst>
        </pc:spChg>
        <pc:spChg chg="add del mod ord">
          <ac:chgData name="design studio moara" userId="bb76c698d5ed7a70" providerId="LiveId" clId="{DDDC9E9F-5891-4D5B-9FD6-091B0C7C0AB9}" dt="2024-01-25T07:27:54.012" v="9969" actId="478"/>
          <ac:spMkLst>
            <pc:docMk/>
            <pc:sldMk cId="3288850983" sldId="421"/>
            <ac:spMk id="45" creationId="{6C4070BF-C4A7-0C80-4A8B-E2CF1603CB81}"/>
          </ac:spMkLst>
        </pc:spChg>
        <pc:spChg chg="add del mod">
          <ac:chgData name="design studio moara" userId="bb76c698d5ed7a70" providerId="LiveId" clId="{DDDC9E9F-5891-4D5B-9FD6-091B0C7C0AB9}" dt="2024-01-25T07:28:16.692" v="9974" actId="21"/>
          <ac:spMkLst>
            <pc:docMk/>
            <pc:sldMk cId="3288850983" sldId="421"/>
            <ac:spMk id="46" creationId="{6040C72A-3235-82D3-A2DA-F687A096BB60}"/>
          </ac:spMkLst>
        </pc:spChg>
        <pc:spChg chg="add del mod ord">
          <ac:chgData name="design studio moara" userId="bb76c698d5ed7a70" providerId="LiveId" clId="{DDDC9E9F-5891-4D5B-9FD6-091B0C7C0AB9}" dt="2024-01-25T07:32:11.577" v="10056" actId="931"/>
          <ac:spMkLst>
            <pc:docMk/>
            <pc:sldMk cId="3288850983" sldId="421"/>
            <ac:spMk id="47" creationId="{A8E94831-62AC-1A85-DE21-4E7B6D31CFB3}"/>
          </ac:spMkLst>
        </pc:spChg>
        <pc:spChg chg="mod">
          <ac:chgData name="design studio moara" userId="bb76c698d5ed7a70" providerId="LiveId" clId="{DDDC9E9F-5891-4D5B-9FD6-091B0C7C0AB9}" dt="2024-01-25T07:31:25.618" v="10051" actId="14100"/>
          <ac:spMkLst>
            <pc:docMk/>
            <pc:sldMk cId="3288850983" sldId="421"/>
            <ac:spMk id="49" creationId="{655C26BB-90D8-9FB3-6B5F-F58B2B04B5B4}"/>
          </ac:spMkLst>
        </pc:spChg>
        <pc:spChg chg="mod">
          <ac:chgData name="design studio moara" userId="bb76c698d5ed7a70" providerId="LiveId" clId="{DDDC9E9F-5891-4D5B-9FD6-091B0C7C0AB9}" dt="2024-01-25T07:31:04.430" v="10040" actId="1037"/>
          <ac:spMkLst>
            <pc:docMk/>
            <pc:sldMk cId="3288850983" sldId="421"/>
            <ac:spMk id="50" creationId="{F888C1F4-15BC-8420-C482-B16D940C8974}"/>
          </ac:spMkLst>
        </pc:spChg>
        <pc:spChg chg="mod">
          <ac:chgData name="design studio moara" userId="bb76c698d5ed7a70" providerId="LiveId" clId="{DDDC9E9F-5891-4D5B-9FD6-091B0C7C0AB9}" dt="2024-01-25T07:31:21.654" v="10050" actId="14100"/>
          <ac:spMkLst>
            <pc:docMk/>
            <pc:sldMk cId="3288850983" sldId="421"/>
            <ac:spMk id="55" creationId="{CFF16A85-3482-7382-A327-07AFC38A79F3}"/>
          </ac:spMkLst>
        </pc:spChg>
        <pc:spChg chg="mod">
          <ac:chgData name="design studio moara" userId="bb76c698d5ed7a70" providerId="LiveId" clId="{DDDC9E9F-5891-4D5B-9FD6-091B0C7C0AB9}" dt="2024-01-25T07:31:08.242" v="10047" actId="1037"/>
          <ac:spMkLst>
            <pc:docMk/>
            <pc:sldMk cId="3288850983" sldId="421"/>
            <ac:spMk id="56" creationId="{4C39F62A-1B0D-51C4-C8FA-166FB978D6BF}"/>
          </ac:spMkLst>
        </pc:spChg>
        <pc:spChg chg="mod topLvl">
          <ac:chgData name="design studio moara" userId="bb76c698d5ed7a70" providerId="LiveId" clId="{DDDC9E9F-5891-4D5B-9FD6-091B0C7C0AB9}" dt="2024-01-25T07:30:54.319" v="10031" actId="164"/>
          <ac:spMkLst>
            <pc:docMk/>
            <pc:sldMk cId="3288850983" sldId="421"/>
            <ac:spMk id="57" creationId="{C4D1DB25-80E5-25E5-0D35-4F67706BC88B}"/>
          </ac:spMkLst>
        </pc:spChg>
        <pc:spChg chg="add mod ord">
          <ac:chgData name="design studio moara" userId="bb76c698d5ed7a70" providerId="LiveId" clId="{DDDC9E9F-5891-4D5B-9FD6-091B0C7C0AB9}" dt="2024-01-25T07:32:30.288" v="10061" actId="167"/>
          <ac:spMkLst>
            <pc:docMk/>
            <pc:sldMk cId="3288850983" sldId="421"/>
            <ac:spMk id="65" creationId="{120BC436-A2A7-470E-FD23-490FC57419D4}"/>
          </ac:spMkLst>
        </pc:spChg>
        <pc:grpChg chg="add del mod">
          <ac:chgData name="design studio moara" userId="bb76c698d5ed7a70" providerId="LiveId" clId="{DDDC9E9F-5891-4D5B-9FD6-091B0C7C0AB9}" dt="2024-01-25T01:41:37.926" v="2892" actId="165"/>
          <ac:grpSpMkLst>
            <pc:docMk/>
            <pc:sldMk cId="3288850983" sldId="421"/>
            <ac:grpSpMk id="4" creationId="{F53E2035-D900-EDD5-BCEF-3AF7AC61B429}"/>
          </ac:grpSpMkLst>
        </pc:grpChg>
        <pc:grpChg chg="mod topLvl">
          <ac:chgData name="design studio moara" userId="bb76c698d5ed7a70" providerId="LiveId" clId="{DDDC9E9F-5891-4D5B-9FD6-091B0C7C0AB9}" dt="2024-01-25T07:30:23.716" v="10016" actId="165"/>
          <ac:grpSpMkLst>
            <pc:docMk/>
            <pc:sldMk cId="3288850983" sldId="421"/>
            <ac:grpSpMk id="8" creationId="{1619D419-5F75-5FD4-D240-73EAC08E4AB4}"/>
          </ac:grpSpMkLst>
        </pc:grpChg>
        <pc:grpChg chg="add del mod">
          <ac:chgData name="design studio moara" userId="bb76c698d5ed7a70" providerId="LiveId" clId="{DDDC9E9F-5891-4D5B-9FD6-091B0C7C0AB9}" dt="2024-01-25T07:30:23.716" v="10016" actId="165"/>
          <ac:grpSpMkLst>
            <pc:docMk/>
            <pc:sldMk cId="3288850983" sldId="421"/>
            <ac:grpSpMk id="15" creationId="{20659DAD-F6FB-22BE-717B-E5CDE7609B18}"/>
          </ac:grpSpMkLst>
        </pc:grpChg>
        <pc:grpChg chg="add del mod">
          <ac:chgData name="design studio moara" userId="bb76c698d5ed7a70" providerId="LiveId" clId="{DDDC9E9F-5891-4D5B-9FD6-091B0C7C0AB9}" dt="2024-01-25T01:39:02.987" v="2863" actId="478"/>
          <ac:grpSpMkLst>
            <pc:docMk/>
            <pc:sldMk cId="3288850983" sldId="421"/>
            <ac:grpSpMk id="18" creationId="{A7B65566-46D4-FF60-FF75-9A8986BB496A}"/>
          </ac:grpSpMkLst>
        </pc:grpChg>
        <pc:grpChg chg="add del mod ord">
          <ac:chgData name="design studio moara" userId="bb76c698d5ed7a70" providerId="LiveId" clId="{DDDC9E9F-5891-4D5B-9FD6-091B0C7C0AB9}" dt="2024-01-25T01:40:29.820" v="2881" actId="478"/>
          <ac:grpSpMkLst>
            <pc:docMk/>
            <pc:sldMk cId="3288850983" sldId="421"/>
            <ac:grpSpMk id="23" creationId="{53BC9C9C-6F14-8A08-9A2F-91F695657789}"/>
          </ac:grpSpMkLst>
        </pc:grpChg>
        <pc:grpChg chg="del mod">
          <ac:chgData name="design studio moara" userId="bb76c698d5ed7a70" providerId="LiveId" clId="{DDDC9E9F-5891-4D5B-9FD6-091B0C7C0AB9}" dt="2024-01-25T07:30:27.821" v="10019" actId="478"/>
          <ac:grpSpMkLst>
            <pc:docMk/>
            <pc:sldMk cId="3288850983" sldId="421"/>
            <ac:grpSpMk id="26" creationId="{518C44B7-6D20-9EC0-3CD1-A0DB9AB37CC9}"/>
          </ac:grpSpMkLst>
        </pc:grpChg>
        <pc:grpChg chg="add del mod">
          <ac:chgData name="design studio moara" userId="bb76c698d5ed7a70" providerId="LiveId" clId="{DDDC9E9F-5891-4D5B-9FD6-091B0C7C0AB9}" dt="2024-01-25T01:42:37.921" v="2909" actId="165"/>
          <ac:grpSpMkLst>
            <pc:docMk/>
            <pc:sldMk cId="3288850983" sldId="421"/>
            <ac:grpSpMk id="29" creationId="{64A4BD62-2DDD-50AE-AA21-1DCFCE7AFC78}"/>
          </ac:grpSpMkLst>
        </pc:grpChg>
        <pc:grpChg chg="mod topLvl">
          <ac:chgData name="design studio moara" userId="bb76c698d5ed7a70" providerId="LiveId" clId="{DDDC9E9F-5891-4D5B-9FD6-091B0C7C0AB9}" dt="2024-01-25T07:30:05.205" v="10007" actId="164"/>
          <ac:grpSpMkLst>
            <pc:docMk/>
            <pc:sldMk cId="3288850983" sldId="421"/>
            <ac:grpSpMk id="30" creationId="{95D9BA16-0EC4-8FDA-57AC-29DFD8A4DB64}"/>
          </ac:grpSpMkLst>
        </pc:grpChg>
        <pc:grpChg chg="del mod topLvl">
          <ac:chgData name="design studio moara" userId="bb76c698d5ed7a70" providerId="LiveId" clId="{DDDC9E9F-5891-4D5B-9FD6-091B0C7C0AB9}" dt="2024-01-25T07:30:31.577" v="10021" actId="478"/>
          <ac:grpSpMkLst>
            <pc:docMk/>
            <pc:sldMk cId="3288850983" sldId="421"/>
            <ac:grpSpMk id="31" creationId="{850C7C2E-E56A-0C4E-B587-8AF71C3F508B}"/>
          </ac:grpSpMkLst>
        </pc:grpChg>
        <pc:grpChg chg="del mod topLvl">
          <ac:chgData name="design studio moara" userId="bb76c698d5ed7a70" providerId="LiveId" clId="{DDDC9E9F-5891-4D5B-9FD6-091B0C7C0AB9}" dt="2024-01-25T07:29:33.860" v="9997" actId="478"/>
          <ac:grpSpMkLst>
            <pc:docMk/>
            <pc:sldMk cId="3288850983" sldId="421"/>
            <ac:grpSpMk id="32" creationId="{36931A0B-11DC-7185-7FCB-24086492DD8B}"/>
          </ac:grpSpMkLst>
        </pc:grpChg>
        <pc:grpChg chg="del">
          <ac:chgData name="design studio moara" userId="bb76c698d5ed7a70" providerId="LiveId" clId="{DDDC9E9F-5891-4D5B-9FD6-091B0C7C0AB9}" dt="2024-01-25T01:35:49.513" v="2633" actId="478"/>
          <ac:grpSpMkLst>
            <pc:docMk/>
            <pc:sldMk cId="3288850983" sldId="421"/>
            <ac:grpSpMk id="37" creationId="{2305DE39-1916-EEBB-6228-AC6A5374A742}"/>
          </ac:grpSpMkLst>
        </pc:grpChg>
        <pc:grpChg chg="add mod">
          <ac:chgData name="design studio moara" userId="bb76c698d5ed7a70" providerId="LiveId" clId="{DDDC9E9F-5891-4D5B-9FD6-091B0C7C0AB9}" dt="2024-01-25T01:44:51.458" v="3048" actId="164"/>
          <ac:grpSpMkLst>
            <pc:docMk/>
            <pc:sldMk cId="3288850983" sldId="421"/>
            <ac:grpSpMk id="42" creationId="{78D566E3-90EF-622F-F44C-A536052CE14E}"/>
          </ac:grpSpMkLst>
        </pc:grpChg>
        <pc:grpChg chg="add mod ord">
          <ac:chgData name="design studio moara" userId="bb76c698d5ed7a70" providerId="LiveId" clId="{DDDC9E9F-5891-4D5B-9FD6-091B0C7C0AB9}" dt="2024-01-25T07:31:36.612" v="10053" actId="1035"/>
          <ac:grpSpMkLst>
            <pc:docMk/>
            <pc:sldMk cId="3288850983" sldId="421"/>
            <ac:grpSpMk id="43" creationId="{043A35D7-077E-A095-E6EE-C1D870958D2C}"/>
          </ac:grpSpMkLst>
        </pc:grpChg>
        <pc:grpChg chg="add mod">
          <ac:chgData name="design studio moara" userId="bb76c698d5ed7a70" providerId="LiveId" clId="{DDDC9E9F-5891-4D5B-9FD6-091B0C7C0AB9}" dt="2024-01-25T07:30:05.205" v="10007" actId="164"/>
          <ac:grpSpMkLst>
            <pc:docMk/>
            <pc:sldMk cId="3288850983" sldId="421"/>
            <ac:grpSpMk id="48" creationId="{EC3DADAA-6698-E84F-D0AA-B8D38A01A223}"/>
          </ac:grpSpMkLst>
        </pc:grpChg>
        <pc:grpChg chg="add mod">
          <ac:chgData name="design studio moara" userId="bb76c698d5ed7a70" providerId="LiveId" clId="{DDDC9E9F-5891-4D5B-9FD6-091B0C7C0AB9}" dt="2024-01-25T07:30:05.205" v="10007" actId="164"/>
          <ac:grpSpMkLst>
            <pc:docMk/>
            <pc:sldMk cId="3288850983" sldId="421"/>
            <ac:grpSpMk id="51" creationId="{6E55B6FA-2711-DD92-BF24-6999174B1AD1}"/>
          </ac:grpSpMkLst>
        </pc:grpChg>
        <pc:grpChg chg="add del mod">
          <ac:chgData name="design studio moara" userId="bb76c698d5ed7a70" providerId="LiveId" clId="{DDDC9E9F-5891-4D5B-9FD6-091B0C7C0AB9}" dt="2024-01-25T07:30:35.871" v="10022" actId="165"/>
          <ac:grpSpMkLst>
            <pc:docMk/>
            <pc:sldMk cId="3288850983" sldId="421"/>
            <ac:grpSpMk id="52" creationId="{B2D0DE7E-8E44-BFDB-C8D5-B5C952DFF031}"/>
          </ac:grpSpMkLst>
        </pc:grpChg>
        <pc:grpChg chg="del mod topLvl">
          <ac:chgData name="design studio moara" userId="bb76c698d5ed7a70" providerId="LiveId" clId="{DDDC9E9F-5891-4D5B-9FD6-091B0C7C0AB9}" dt="2024-01-25T07:30:44.126" v="10025" actId="478"/>
          <ac:grpSpMkLst>
            <pc:docMk/>
            <pc:sldMk cId="3288850983" sldId="421"/>
            <ac:grpSpMk id="53" creationId="{BC0EA06F-3BE9-82C2-7E7A-C6C59EF702BF}"/>
          </ac:grpSpMkLst>
        </pc:grpChg>
        <pc:grpChg chg="mod topLvl">
          <ac:chgData name="design studio moara" userId="bb76c698d5ed7a70" providerId="LiveId" clId="{DDDC9E9F-5891-4D5B-9FD6-091B0C7C0AB9}" dt="2024-01-25T07:30:59.039" v="10032" actId="554"/>
          <ac:grpSpMkLst>
            <pc:docMk/>
            <pc:sldMk cId="3288850983" sldId="421"/>
            <ac:grpSpMk id="54" creationId="{F37C3D52-4964-5853-9074-DBC37C89F6A3}"/>
          </ac:grpSpMkLst>
        </pc:grpChg>
        <pc:grpChg chg="add mod">
          <ac:chgData name="design studio moara" userId="bb76c698d5ed7a70" providerId="LiveId" clId="{DDDC9E9F-5891-4D5B-9FD6-091B0C7C0AB9}" dt="2024-01-25T07:30:59.039" v="10032" actId="554"/>
          <ac:grpSpMkLst>
            <pc:docMk/>
            <pc:sldMk cId="3288850983" sldId="421"/>
            <ac:grpSpMk id="60" creationId="{E60068AE-C145-72C2-5F63-7F0DF5A1795D}"/>
          </ac:grpSpMkLst>
        </pc:grpChg>
        <pc:picChg chg="mod ord topLvl">
          <ac:chgData name="design studio moara" userId="bb76c698d5ed7a70" providerId="LiveId" clId="{DDDC9E9F-5891-4D5B-9FD6-091B0C7C0AB9}" dt="2024-01-25T07:30:54.319" v="10031" actId="164"/>
          <ac:picMkLst>
            <pc:docMk/>
            <pc:sldMk cId="3288850983" sldId="421"/>
            <ac:picMk id="21" creationId="{41E2FE41-F3F7-FC3E-AA8E-E6819399DD9A}"/>
          </ac:picMkLst>
        </pc:picChg>
        <pc:picChg chg="mod">
          <ac:chgData name="design studio moara" userId="bb76c698d5ed7a70" providerId="LiveId" clId="{DDDC9E9F-5891-4D5B-9FD6-091B0C7C0AB9}" dt="2024-01-25T01:41:37.926" v="2892" actId="165"/>
          <ac:picMkLst>
            <pc:docMk/>
            <pc:sldMk cId="3288850983" sldId="421"/>
            <ac:picMk id="22" creationId="{62D7AEB2-89C9-5155-9C67-67CBF8915939}"/>
          </ac:picMkLst>
        </pc:picChg>
        <pc:picChg chg="add mod">
          <ac:chgData name="design studio moara" userId="bb76c698d5ed7a70" providerId="LiveId" clId="{DDDC9E9F-5891-4D5B-9FD6-091B0C7C0AB9}" dt="2024-01-25T01:44:51.458" v="3048" actId="164"/>
          <ac:picMkLst>
            <pc:docMk/>
            <pc:sldMk cId="3288850983" sldId="421"/>
            <ac:picMk id="40" creationId="{2D5A68CD-831C-10A0-E1C6-086A1196FC3A}"/>
          </ac:picMkLst>
        </pc:picChg>
        <pc:picChg chg="del mod topLvl">
          <ac:chgData name="design studio moara" userId="bb76c698d5ed7a70" providerId="LiveId" clId="{DDDC9E9F-5891-4D5B-9FD6-091B0C7C0AB9}" dt="2024-01-25T07:30:44.126" v="10025" actId="478"/>
          <ac:picMkLst>
            <pc:docMk/>
            <pc:sldMk cId="3288850983" sldId="421"/>
            <ac:picMk id="58" creationId="{1F449670-ED09-E238-268C-B10B24064255}"/>
          </ac:picMkLst>
        </pc:picChg>
        <pc:picChg chg="add mod">
          <ac:chgData name="design studio moara" userId="bb76c698d5ed7a70" providerId="LiveId" clId="{DDDC9E9F-5891-4D5B-9FD6-091B0C7C0AB9}" dt="2024-01-25T07:30:37.650" v="10023"/>
          <ac:picMkLst>
            <pc:docMk/>
            <pc:sldMk cId="3288850983" sldId="421"/>
            <ac:picMk id="59" creationId="{9C34E8E6-E44A-136D-6576-C5D07CEF8172}"/>
          </ac:picMkLst>
        </pc:picChg>
        <pc:picChg chg="add mod">
          <ac:chgData name="design studio moara" userId="bb76c698d5ed7a70" providerId="LiveId" clId="{DDDC9E9F-5891-4D5B-9FD6-091B0C7C0AB9}" dt="2024-01-25T07:32:03.290" v="10055" actId="931"/>
          <ac:picMkLst>
            <pc:docMk/>
            <pc:sldMk cId="3288850983" sldId="421"/>
            <ac:picMk id="62" creationId="{813B0C53-0BB0-E2D7-F0C6-698B5DDF0B4D}"/>
          </ac:picMkLst>
        </pc:picChg>
        <pc:picChg chg="add mod ord">
          <ac:chgData name="design studio moara" userId="bb76c698d5ed7a70" providerId="LiveId" clId="{DDDC9E9F-5891-4D5B-9FD6-091B0C7C0AB9}" dt="2024-01-25T08:18:34.736" v="10914" actId="700"/>
          <ac:picMkLst>
            <pc:docMk/>
            <pc:sldMk cId="3288850983" sldId="421"/>
            <ac:picMk id="64" creationId="{6A943350-1E60-AEDB-402A-A5213420C8CE}"/>
          </ac:picMkLst>
        </pc:picChg>
        <pc:cxnChg chg="mod">
          <ac:chgData name="design studio moara" userId="bb76c698d5ed7a70" providerId="LiveId" clId="{DDDC9E9F-5891-4D5B-9FD6-091B0C7C0AB9}" dt="2024-01-25T07:30:23.716" v="10016" actId="165"/>
          <ac:cxnSpMkLst>
            <pc:docMk/>
            <pc:sldMk cId="3288850983" sldId="421"/>
            <ac:cxnSpMk id="5" creationId="{07BD5852-62D0-0BAF-AF90-28E279EE91C0}"/>
          </ac:cxnSpMkLst>
        </pc:cxnChg>
        <pc:cxnChg chg="mod">
          <ac:chgData name="design studio moara" userId="bb76c698d5ed7a70" providerId="LiveId" clId="{DDDC9E9F-5891-4D5B-9FD6-091B0C7C0AB9}" dt="2024-01-25T07:30:23.716" v="10016" actId="165"/>
          <ac:cxnSpMkLst>
            <pc:docMk/>
            <pc:sldMk cId="3288850983" sldId="421"/>
            <ac:cxnSpMk id="7" creationId="{4A21FBE6-A210-7A44-ECB6-B7C2CEBEF94E}"/>
          </ac:cxnSpMkLst>
        </pc:cxnChg>
      </pc:sldChg>
      <pc:sldChg chg="addSp delSp modSp new mod modClrScheme chgLayout">
        <pc:chgData name="design studio moara" userId="bb76c698d5ed7a70" providerId="LiveId" clId="{DDDC9E9F-5891-4D5B-9FD6-091B0C7C0AB9}" dt="2024-01-26T01:08:56.505" v="11144" actId="14861"/>
        <pc:sldMkLst>
          <pc:docMk/>
          <pc:sldMk cId="669638084" sldId="422"/>
        </pc:sldMkLst>
        <pc:spChg chg="mod topLvl">
          <ac:chgData name="design studio moara" userId="bb76c698d5ed7a70" providerId="LiveId" clId="{DDDC9E9F-5891-4D5B-9FD6-091B0C7C0AB9}" dt="2024-01-25T01:50:02.219" v="3115" actId="164"/>
          <ac:spMkLst>
            <pc:docMk/>
            <pc:sldMk cId="669638084" sldId="422"/>
            <ac:spMk id="3" creationId="{0ADDC3F6-3BB2-E211-6939-468EA457EDC9}"/>
          </ac:spMkLst>
        </pc:spChg>
        <pc:spChg chg="mod topLvl">
          <ac:chgData name="design studio moara" userId="bb76c698d5ed7a70" providerId="LiveId" clId="{DDDC9E9F-5891-4D5B-9FD6-091B0C7C0AB9}" dt="2024-01-25T07:33:31.202" v="10070" actId="255"/>
          <ac:spMkLst>
            <pc:docMk/>
            <pc:sldMk cId="669638084" sldId="422"/>
            <ac:spMk id="4" creationId="{2EECD9C4-066C-5DB2-5056-04FB25CB43FC}"/>
          </ac:spMkLst>
        </pc:spChg>
        <pc:spChg chg="add del mod">
          <ac:chgData name="design studio moara" userId="bb76c698d5ed7a70" providerId="LiveId" clId="{DDDC9E9F-5891-4D5B-9FD6-091B0C7C0AB9}" dt="2024-01-25T01:48:27.666" v="3092" actId="478"/>
          <ac:spMkLst>
            <pc:docMk/>
            <pc:sldMk cId="669638084" sldId="422"/>
            <ac:spMk id="9" creationId="{A6E87C95-BA1C-200B-81F8-FF7FB07304D1}"/>
          </ac:spMkLst>
        </pc:spChg>
        <pc:spChg chg="add del mod">
          <ac:chgData name="design studio moara" userId="bb76c698d5ed7a70" providerId="LiveId" clId="{DDDC9E9F-5891-4D5B-9FD6-091B0C7C0AB9}" dt="2024-01-25T01:48:10.265" v="3089" actId="478"/>
          <ac:spMkLst>
            <pc:docMk/>
            <pc:sldMk cId="669638084" sldId="422"/>
            <ac:spMk id="11" creationId="{CFD48D16-C5AE-CB39-E70D-0FD865516ECB}"/>
          </ac:spMkLst>
        </pc:spChg>
        <pc:spChg chg="add del mod">
          <ac:chgData name="design studio moara" userId="bb76c698d5ed7a70" providerId="LiveId" clId="{DDDC9E9F-5891-4D5B-9FD6-091B0C7C0AB9}" dt="2024-01-25T01:53:28.544" v="3309" actId="478"/>
          <ac:spMkLst>
            <pc:docMk/>
            <pc:sldMk cId="669638084" sldId="422"/>
            <ac:spMk id="13" creationId="{DB401BFC-63F8-17BC-74D9-A4A570DDC185}"/>
          </ac:spMkLst>
        </pc:spChg>
        <pc:spChg chg="add del mod">
          <ac:chgData name="design studio moara" userId="bb76c698d5ed7a70" providerId="LiveId" clId="{DDDC9E9F-5891-4D5B-9FD6-091B0C7C0AB9}" dt="2024-01-25T01:53:22.595" v="3307" actId="478"/>
          <ac:spMkLst>
            <pc:docMk/>
            <pc:sldMk cId="669638084" sldId="422"/>
            <ac:spMk id="15" creationId="{061847FB-2231-8CC0-74F4-21A9BF921847}"/>
          </ac:spMkLst>
        </pc:spChg>
        <pc:spChg chg="add mod">
          <ac:chgData name="design studio moara" userId="bb76c698d5ed7a70" providerId="LiveId" clId="{DDDC9E9F-5891-4D5B-9FD6-091B0C7C0AB9}" dt="2024-01-25T01:54:25.217" v="3322" actId="14100"/>
          <ac:spMkLst>
            <pc:docMk/>
            <pc:sldMk cId="669638084" sldId="422"/>
            <ac:spMk id="16" creationId="{51D34406-6D72-776A-3DBD-8C1A72D6CEDC}"/>
          </ac:spMkLst>
        </pc:spChg>
        <pc:spChg chg="add mod">
          <ac:chgData name="design studio moara" userId="bb76c698d5ed7a70" providerId="LiveId" clId="{DDDC9E9F-5891-4D5B-9FD6-091B0C7C0AB9}" dt="2024-01-25T01:49:10.502" v="3099" actId="164"/>
          <ac:spMkLst>
            <pc:docMk/>
            <pc:sldMk cId="669638084" sldId="422"/>
            <ac:spMk id="17" creationId="{DBAC27D2-B3E2-7858-8A98-61E631612A7B}"/>
          </ac:spMkLst>
        </pc:spChg>
        <pc:spChg chg="add del mod ord">
          <ac:chgData name="design studio moara" userId="bb76c698d5ed7a70" providerId="LiveId" clId="{DDDC9E9F-5891-4D5B-9FD6-091B0C7C0AB9}" dt="2024-01-25T07:33:51.912" v="10076" actId="21"/>
          <ac:spMkLst>
            <pc:docMk/>
            <pc:sldMk cId="669638084" sldId="422"/>
            <ac:spMk id="20" creationId="{532D66D2-56BB-8D3E-E61D-E397B225DB98}"/>
          </ac:spMkLst>
        </pc:spChg>
        <pc:spChg chg="mod topLvl">
          <ac:chgData name="design studio moara" userId="bb76c698d5ed7a70" providerId="LiveId" clId="{DDDC9E9F-5891-4D5B-9FD6-091B0C7C0AB9}" dt="2024-01-26T01:08:56.505" v="11144" actId="14861"/>
          <ac:spMkLst>
            <pc:docMk/>
            <pc:sldMk cId="669638084" sldId="422"/>
            <ac:spMk id="24" creationId="{5014B407-CCC3-E296-4D4B-E8CA12D26E3B}"/>
          </ac:spMkLst>
        </pc:spChg>
        <pc:spChg chg="mod topLvl">
          <ac:chgData name="design studio moara" userId="bb76c698d5ed7a70" providerId="LiveId" clId="{DDDC9E9F-5891-4D5B-9FD6-091B0C7C0AB9}" dt="2024-01-25T01:52:30.429" v="3274" actId="14100"/>
          <ac:spMkLst>
            <pc:docMk/>
            <pc:sldMk cId="669638084" sldId="422"/>
            <ac:spMk id="25" creationId="{64F3340B-9E57-9D25-731C-B79E3BB212A4}"/>
          </ac:spMkLst>
        </pc:spChg>
        <pc:spChg chg="mod topLvl">
          <ac:chgData name="design studio moara" userId="bb76c698d5ed7a70" providerId="LiveId" clId="{DDDC9E9F-5891-4D5B-9FD6-091B0C7C0AB9}" dt="2024-01-25T01:52:23.468" v="3272" actId="164"/>
          <ac:spMkLst>
            <pc:docMk/>
            <pc:sldMk cId="669638084" sldId="422"/>
            <ac:spMk id="26" creationId="{5B79CB6E-1AA5-EE42-7489-D127F01444A1}"/>
          </ac:spMkLst>
        </pc:spChg>
        <pc:spChg chg="add del mod">
          <ac:chgData name="design studio moara" userId="bb76c698d5ed7a70" providerId="LiveId" clId="{DDDC9E9F-5891-4D5B-9FD6-091B0C7C0AB9}" dt="2024-01-25T07:33:51.912" v="10076" actId="21"/>
          <ac:spMkLst>
            <pc:docMk/>
            <pc:sldMk cId="669638084" sldId="422"/>
            <ac:spMk id="27" creationId="{6FCA5AB6-6015-0FF7-3689-654978E4763B}"/>
          </ac:spMkLst>
        </pc:spChg>
        <pc:spChg chg="add del mod">
          <ac:chgData name="design studio moara" userId="bb76c698d5ed7a70" providerId="LiveId" clId="{DDDC9E9F-5891-4D5B-9FD6-091B0C7C0AB9}" dt="2024-01-25T02:01:03.168" v="3467" actId="478"/>
          <ac:spMkLst>
            <pc:docMk/>
            <pc:sldMk cId="669638084" sldId="422"/>
            <ac:spMk id="30" creationId="{65AFF46E-84C9-9C46-5358-8CF0A2222B22}"/>
          </ac:spMkLst>
        </pc:spChg>
        <pc:spChg chg="add del mod ord">
          <ac:chgData name="design studio moara" userId="bb76c698d5ed7a70" providerId="LiveId" clId="{DDDC9E9F-5891-4D5B-9FD6-091B0C7C0AB9}" dt="2024-01-25T02:01:27.897" v="3470"/>
          <ac:spMkLst>
            <pc:docMk/>
            <pc:sldMk cId="669638084" sldId="422"/>
            <ac:spMk id="31" creationId="{F3F448B8-C20A-0C6B-C813-78CCEF3B270C}"/>
          </ac:spMkLst>
        </pc:spChg>
        <pc:spChg chg="del mod topLvl">
          <ac:chgData name="design studio moara" userId="bb76c698d5ed7a70" providerId="LiveId" clId="{DDDC9E9F-5891-4D5B-9FD6-091B0C7C0AB9}" dt="2024-01-25T01:56:14.500" v="3376" actId="478"/>
          <ac:spMkLst>
            <pc:docMk/>
            <pc:sldMk cId="669638084" sldId="422"/>
            <ac:spMk id="33" creationId="{499BB7A7-C3E0-6795-2B33-F5E78DC36016}"/>
          </ac:spMkLst>
        </pc:spChg>
        <pc:spChg chg="mod">
          <ac:chgData name="design studio moara" userId="bb76c698d5ed7a70" providerId="LiveId" clId="{DDDC9E9F-5891-4D5B-9FD6-091B0C7C0AB9}" dt="2024-01-25T01:56:05.939" v="3371" actId="165"/>
          <ac:spMkLst>
            <pc:docMk/>
            <pc:sldMk cId="669638084" sldId="422"/>
            <ac:spMk id="35" creationId="{0EE21054-C468-30DE-7130-68FA5272DBE7}"/>
          </ac:spMkLst>
        </pc:spChg>
        <pc:spChg chg="add del mod ord">
          <ac:chgData name="design studio moara" userId="bb76c698d5ed7a70" providerId="LiveId" clId="{DDDC9E9F-5891-4D5B-9FD6-091B0C7C0AB9}" dt="2024-01-25T01:59:53.872" v="3442" actId="478"/>
          <ac:spMkLst>
            <pc:docMk/>
            <pc:sldMk cId="669638084" sldId="422"/>
            <ac:spMk id="37" creationId="{C383D61D-E2FE-9472-FC1D-623F64EC3D7E}"/>
          </ac:spMkLst>
        </pc:spChg>
        <pc:spChg chg="add del">
          <ac:chgData name="design studio moara" userId="bb76c698d5ed7a70" providerId="LiveId" clId="{DDDC9E9F-5891-4D5B-9FD6-091B0C7C0AB9}" dt="2024-01-25T02:01:27.897" v="3470"/>
          <ac:spMkLst>
            <pc:docMk/>
            <pc:sldMk cId="669638084" sldId="422"/>
            <ac:spMk id="39" creationId="{91BF662A-9CB2-4A9B-F443-B8C42CBABF1B}"/>
          </ac:spMkLst>
        </pc:spChg>
        <pc:spChg chg="del mod">
          <ac:chgData name="design studio moara" userId="bb76c698d5ed7a70" providerId="LiveId" clId="{DDDC9E9F-5891-4D5B-9FD6-091B0C7C0AB9}" dt="2024-01-25T02:01:36.082" v="3472"/>
          <ac:spMkLst>
            <pc:docMk/>
            <pc:sldMk cId="669638084" sldId="422"/>
            <ac:spMk id="40" creationId="{0F06A988-4420-7060-8FC1-8775BD3AFC6C}"/>
          </ac:spMkLst>
        </pc:spChg>
        <pc:spChg chg="add del">
          <ac:chgData name="design studio moara" userId="bb76c698d5ed7a70" providerId="LiveId" clId="{DDDC9E9F-5891-4D5B-9FD6-091B0C7C0AB9}" dt="2024-01-25T02:01:36.082" v="3472"/>
          <ac:spMkLst>
            <pc:docMk/>
            <pc:sldMk cId="669638084" sldId="422"/>
            <ac:spMk id="41" creationId="{2EDBC7CD-9F76-796F-8CEF-E7AAB6010F7E}"/>
          </ac:spMkLst>
        </pc:spChg>
        <pc:spChg chg="del mod">
          <ac:chgData name="design studio moara" userId="bb76c698d5ed7a70" providerId="LiveId" clId="{DDDC9E9F-5891-4D5B-9FD6-091B0C7C0AB9}" dt="2024-01-25T02:01:49.898" v="3474"/>
          <ac:spMkLst>
            <pc:docMk/>
            <pc:sldMk cId="669638084" sldId="422"/>
            <ac:spMk id="42" creationId="{CA3B0633-6D3F-1134-202C-8092ED5EC816}"/>
          </ac:spMkLst>
        </pc:spChg>
        <pc:spChg chg="add del">
          <ac:chgData name="design studio moara" userId="bb76c698d5ed7a70" providerId="LiveId" clId="{DDDC9E9F-5891-4D5B-9FD6-091B0C7C0AB9}" dt="2024-01-25T02:01:49.898" v="3474"/>
          <ac:spMkLst>
            <pc:docMk/>
            <pc:sldMk cId="669638084" sldId="422"/>
            <ac:spMk id="43" creationId="{B5C1783D-C880-91D0-75D1-9613233601A4}"/>
          </ac:spMkLst>
        </pc:spChg>
        <pc:spChg chg="del mod">
          <ac:chgData name="design studio moara" userId="bb76c698d5ed7a70" providerId="LiveId" clId="{DDDC9E9F-5891-4D5B-9FD6-091B0C7C0AB9}" dt="2024-01-25T02:02:02.559" v="3476" actId="478"/>
          <ac:spMkLst>
            <pc:docMk/>
            <pc:sldMk cId="669638084" sldId="422"/>
            <ac:spMk id="44" creationId="{1A815F70-AEEA-C8FC-917E-A0C8A5CB5435}"/>
          </ac:spMkLst>
        </pc:spChg>
        <pc:spChg chg="add mod ord">
          <ac:chgData name="design studio moara" userId="bb76c698d5ed7a70" providerId="LiveId" clId="{DDDC9E9F-5891-4D5B-9FD6-091B0C7C0AB9}" dt="2024-01-25T02:02:33.695" v="3482" actId="14100"/>
          <ac:spMkLst>
            <pc:docMk/>
            <pc:sldMk cId="669638084" sldId="422"/>
            <ac:spMk id="45" creationId="{43B51740-8467-7CDA-E670-372DD1D5309C}"/>
          </ac:spMkLst>
        </pc:spChg>
        <pc:spChg chg="add del mod">
          <ac:chgData name="design studio moara" userId="bb76c698d5ed7a70" providerId="LiveId" clId="{DDDC9E9F-5891-4D5B-9FD6-091B0C7C0AB9}" dt="2024-01-25T07:33:48.467" v="10075" actId="478"/>
          <ac:spMkLst>
            <pc:docMk/>
            <pc:sldMk cId="669638084" sldId="422"/>
            <ac:spMk id="46" creationId="{3B0EACA4-C1A1-4060-445E-908C293847C2}"/>
          </ac:spMkLst>
        </pc:spChg>
        <pc:spChg chg="add del mod ord">
          <ac:chgData name="design studio moara" userId="bb76c698d5ed7a70" providerId="LiveId" clId="{DDDC9E9F-5891-4D5B-9FD6-091B0C7C0AB9}" dt="2024-01-25T07:35:05.606" v="10094" actId="931"/>
          <ac:spMkLst>
            <pc:docMk/>
            <pc:sldMk cId="669638084" sldId="422"/>
            <ac:spMk id="47" creationId="{7E3BC61E-5565-C19A-A2E4-F8403DF3D8ED}"/>
          </ac:spMkLst>
        </pc:spChg>
        <pc:spChg chg="add del mod ord">
          <ac:chgData name="design studio moara" userId="bb76c698d5ed7a70" providerId="LiveId" clId="{DDDC9E9F-5891-4D5B-9FD6-091B0C7C0AB9}" dt="2024-01-25T07:34:57.187" v="10091" actId="931"/>
          <ac:spMkLst>
            <pc:docMk/>
            <pc:sldMk cId="669638084" sldId="422"/>
            <ac:spMk id="48" creationId="{1F156BE1-455E-BEE1-294F-84EC19F25DBB}"/>
          </ac:spMkLst>
        </pc:spChg>
        <pc:spChg chg="add del mod">
          <ac:chgData name="design studio moara" userId="bb76c698d5ed7a70" providerId="LiveId" clId="{DDDC9E9F-5891-4D5B-9FD6-091B0C7C0AB9}" dt="2024-01-25T08:19:05.479" v="10918" actId="478"/>
          <ac:spMkLst>
            <pc:docMk/>
            <pc:sldMk cId="669638084" sldId="422"/>
            <ac:spMk id="53" creationId="{2DA706B0-7893-934B-4D8A-CECDF742C81B}"/>
          </ac:spMkLst>
        </pc:spChg>
        <pc:grpChg chg="add del mod">
          <ac:chgData name="design studio moara" userId="bb76c698d5ed7a70" providerId="LiveId" clId="{DDDC9E9F-5891-4D5B-9FD6-091B0C7C0AB9}" dt="2024-01-25T01:47:29.882" v="3078" actId="165"/>
          <ac:grpSpMkLst>
            <pc:docMk/>
            <pc:sldMk cId="669638084" sldId="422"/>
            <ac:grpSpMk id="2" creationId="{9F9802A8-78A2-FDEF-8EF8-C9E1C13A004E}"/>
          </ac:grpSpMkLst>
        </pc:grpChg>
        <pc:grpChg chg="mod topLvl">
          <ac:chgData name="design studio moara" userId="bb76c698d5ed7a70" providerId="LiveId" clId="{DDDC9E9F-5891-4D5B-9FD6-091B0C7C0AB9}" dt="2024-01-25T01:50:02.219" v="3115" actId="164"/>
          <ac:grpSpMkLst>
            <pc:docMk/>
            <pc:sldMk cId="669638084" sldId="422"/>
            <ac:grpSpMk id="5" creationId="{EC9BE778-0FBC-FD03-1802-499249A8A3FD}"/>
          </ac:grpSpMkLst>
        </pc:grpChg>
        <pc:grpChg chg="add mod">
          <ac:chgData name="design studio moara" userId="bb76c698d5ed7a70" providerId="LiveId" clId="{DDDC9E9F-5891-4D5B-9FD6-091B0C7C0AB9}" dt="2024-01-25T01:56:21.202" v="3381" actId="1036"/>
          <ac:grpSpMkLst>
            <pc:docMk/>
            <pc:sldMk cId="669638084" sldId="422"/>
            <ac:grpSpMk id="18" creationId="{AB6D530B-AFF1-9A1C-1525-68DB79D12EB3}"/>
          </ac:grpSpMkLst>
        </pc:grpChg>
        <pc:grpChg chg="add mod">
          <ac:chgData name="design studio moara" userId="bb76c698d5ed7a70" providerId="LiveId" clId="{DDDC9E9F-5891-4D5B-9FD6-091B0C7C0AB9}" dt="2024-01-25T01:53:50.662" v="3315" actId="1036"/>
          <ac:grpSpMkLst>
            <pc:docMk/>
            <pc:sldMk cId="669638084" sldId="422"/>
            <ac:grpSpMk id="19" creationId="{87C990C6-6454-0BBD-F94E-036F837ADB4C}"/>
          </ac:grpSpMkLst>
        </pc:grpChg>
        <pc:grpChg chg="add del mod ord">
          <ac:chgData name="design studio moara" userId="bb76c698d5ed7a70" providerId="LiveId" clId="{DDDC9E9F-5891-4D5B-9FD6-091B0C7C0AB9}" dt="2024-01-25T01:51:51.996" v="3262" actId="165"/>
          <ac:grpSpMkLst>
            <pc:docMk/>
            <pc:sldMk cId="669638084" sldId="422"/>
            <ac:grpSpMk id="23" creationId="{18B609CF-F5C9-B7AA-A1DC-381C8070DFC8}"/>
          </ac:grpSpMkLst>
        </pc:grpChg>
        <pc:grpChg chg="add mod">
          <ac:chgData name="design studio moara" userId="bb76c698d5ed7a70" providerId="LiveId" clId="{DDDC9E9F-5891-4D5B-9FD6-091B0C7C0AB9}" dt="2024-01-25T01:59:10.137" v="3432" actId="164"/>
          <ac:grpSpMkLst>
            <pc:docMk/>
            <pc:sldMk cId="669638084" sldId="422"/>
            <ac:grpSpMk id="28" creationId="{0B358086-9E36-93BB-FD17-7B3ADE20899E}"/>
          </ac:grpSpMkLst>
        </pc:grpChg>
        <pc:grpChg chg="add del mod">
          <ac:chgData name="design studio moara" userId="bb76c698d5ed7a70" providerId="LiveId" clId="{DDDC9E9F-5891-4D5B-9FD6-091B0C7C0AB9}" dt="2024-01-25T01:56:05.939" v="3371" actId="165"/>
          <ac:grpSpMkLst>
            <pc:docMk/>
            <pc:sldMk cId="669638084" sldId="422"/>
            <ac:grpSpMk id="32" creationId="{91B2147A-AB56-2C12-E4E1-33B0D94BF557}"/>
          </ac:grpSpMkLst>
        </pc:grpChg>
        <pc:grpChg chg="mod topLvl">
          <ac:chgData name="design studio moara" userId="bb76c698d5ed7a70" providerId="LiveId" clId="{DDDC9E9F-5891-4D5B-9FD6-091B0C7C0AB9}" dt="2024-01-25T01:56:21.202" v="3381" actId="1036"/>
          <ac:grpSpMkLst>
            <pc:docMk/>
            <pc:sldMk cId="669638084" sldId="422"/>
            <ac:grpSpMk id="34" creationId="{0084A8E8-6445-1D4D-2CD3-3DFA22F52FFD}"/>
          </ac:grpSpMkLst>
        </pc:grpChg>
        <pc:grpChg chg="add mod">
          <ac:chgData name="design studio moara" userId="bb76c698d5ed7a70" providerId="LiveId" clId="{DDDC9E9F-5891-4D5B-9FD6-091B0C7C0AB9}" dt="2024-01-25T07:35:27.994" v="10103" actId="1076"/>
          <ac:grpSpMkLst>
            <pc:docMk/>
            <pc:sldMk cId="669638084" sldId="422"/>
            <ac:grpSpMk id="38" creationId="{9B5C65A2-3027-AFBA-E83E-11F59D2F9B15}"/>
          </ac:grpSpMkLst>
        </pc:grpChg>
        <pc:picChg chg="add mod">
          <ac:chgData name="design studio moara" userId="bb76c698d5ed7a70" providerId="LiveId" clId="{DDDC9E9F-5891-4D5B-9FD6-091B0C7C0AB9}" dt="2024-01-25T01:50:50.243" v="3217"/>
          <ac:picMkLst>
            <pc:docMk/>
            <pc:sldMk cId="669638084" sldId="422"/>
            <ac:picMk id="21" creationId="{DF08D0A0-B497-0AEC-16C1-B136999009B8}"/>
          </ac:picMkLst>
        </pc:picChg>
        <pc:picChg chg="add mod ord">
          <ac:chgData name="design studio moara" userId="bb76c698d5ed7a70" providerId="LiveId" clId="{DDDC9E9F-5891-4D5B-9FD6-091B0C7C0AB9}" dt="2024-01-25T08:19:03.276" v="10917" actId="108"/>
          <ac:picMkLst>
            <pc:docMk/>
            <pc:sldMk cId="669638084" sldId="422"/>
            <ac:picMk id="22" creationId="{F8AB9738-BF94-2D13-C047-64BB205AC553}"/>
          </ac:picMkLst>
        </pc:picChg>
        <pc:picChg chg="add del mod">
          <ac:chgData name="design studio moara" userId="bb76c698d5ed7a70" providerId="LiveId" clId="{DDDC9E9F-5891-4D5B-9FD6-091B0C7C0AB9}" dt="2024-01-25T01:56:09.920" v="3373" actId="478"/>
          <ac:picMkLst>
            <pc:docMk/>
            <pc:sldMk cId="669638084" sldId="422"/>
            <ac:picMk id="29" creationId="{D38E0113-7B81-33C2-C5A6-EB0F7889E582}"/>
          </ac:picMkLst>
        </pc:picChg>
        <pc:picChg chg="mod">
          <ac:chgData name="design studio moara" userId="bb76c698d5ed7a70" providerId="LiveId" clId="{DDDC9E9F-5891-4D5B-9FD6-091B0C7C0AB9}" dt="2024-01-25T01:56:05.939" v="3371" actId="165"/>
          <ac:picMkLst>
            <pc:docMk/>
            <pc:sldMk cId="669638084" sldId="422"/>
            <ac:picMk id="36" creationId="{EC92B27A-EB51-904F-7D4E-C440EAFDF369}"/>
          </ac:picMkLst>
        </pc:picChg>
        <pc:picChg chg="add mod ord">
          <ac:chgData name="design studio moara" userId="bb76c698d5ed7a70" providerId="LiveId" clId="{DDDC9E9F-5891-4D5B-9FD6-091B0C7C0AB9}" dt="2024-01-25T07:35:24.268" v="10102" actId="1076"/>
          <ac:picMkLst>
            <pc:docMk/>
            <pc:sldMk cId="669638084" sldId="422"/>
            <ac:picMk id="50" creationId="{B5B33542-5F96-5030-2EC0-1AC9247980D4}"/>
          </ac:picMkLst>
        </pc:picChg>
        <pc:picChg chg="add mod">
          <ac:chgData name="design studio moara" userId="bb76c698d5ed7a70" providerId="LiveId" clId="{DDDC9E9F-5891-4D5B-9FD6-091B0C7C0AB9}" dt="2024-01-25T07:35:14.557" v="10097" actId="108"/>
          <ac:picMkLst>
            <pc:docMk/>
            <pc:sldMk cId="669638084" sldId="422"/>
            <ac:picMk id="52" creationId="{3C1B3A32-3F9D-40D2-0779-3273BDCA7E6D}"/>
          </ac:picMkLst>
        </pc:picChg>
        <pc:cxnChg chg="mod">
          <ac:chgData name="design studio moara" userId="bb76c698d5ed7a70" providerId="LiveId" clId="{DDDC9E9F-5891-4D5B-9FD6-091B0C7C0AB9}" dt="2024-01-25T01:47:29.882" v="3078" actId="165"/>
          <ac:cxnSpMkLst>
            <pc:docMk/>
            <pc:sldMk cId="669638084" sldId="422"/>
            <ac:cxnSpMk id="6" creationId="{FA0DAE44-93CE-EC4B-9AF0-F993B201E9D9}"/>
          </ac:cxnSpMkLst>
        </pc:cxnChg>
        <pc:cxnChg chg="mod">
          <ac:chgData name="design studio moara" userId="bb76c698d5ed7a70" providerId="LiveId" clId="{DDDC9E9F-5891-4D5B-9FD6-091B0C7C0AB9}" dt="2024-01-25T01:47:29.882" v="3078" actId="165"/>
          <ac:cxnSpMkLst>
            <pc:docMk/>
            <pc:sldMk cId="669638084" sldId="422"/>
            <ac:cxnSpMk id="7" creationId="{D4643DC9-4D27-F171-22A6-E6DF6FE09CE7}"/>
          </ac:cxnSpMkLst>
        </pc:cxnChg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1181814275" sldId="422"/>
        </pc:sldMkLst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45786884" sldId="423"/>
        </pc:sldMkLst>
      </pc:sldChg>
      <pc:sldChg chg="addSp delSp modSp new del mod">
        <pc:chgData name="design studio moara" userId="bb76c698d5ed7a70" providerId="LiveId" clId="{DDDC9E9F-5891-4D5B-9FD6-091B0C7C0AB9}" dt="2024-01-25T02:34:50.909" v="4461" actId="47"/>
        <pc:sldMkLst>
          <pc:docMk/>
          <pc:sldMk cId="2832895315" sldId="423"/>
        </pc:sldMkLst>
        <pc:spChg chg="mod topLvl">
          <ac:chgData name="design studio moara" userId="bb76c698d5ed7a70" providerId="LiveId" clId="{DDDC9E9F-5891-4D5B-9FD6-091B0C7C0AB9}" dt="2024-01-25T02:06:35.531" v="3522" actId="164"/>
          <ac:spMkLst>
            <pc:docMk/>
            <pc:sldMk cId="2832895315" sldId="423"/>
            <ac:spMk id="3" creationId="{BC37A533-6F18-78C0-4613-D394FB1DE5FB}"/>
          </ac:spMkLst>
        </pc:spChg>
        <pc:spChg chg="mod topLvl">
          <ac:chgData name="design studio moara" userId="bb76c698d5ed7a70" providerId="LiveId" clId="{DDDC9E9F-5891-4D5B-9FD6-091B0C7C0AB9}" dt="2024-01-25T02:14:08.380" v="3822" actId="1035"/>
          <ac:spMkLst>
            <pc:docMk/>
            <pc:sldMk cId="2832895315" sldId="423"/>
            <ac:spMk id="4" creationId="{F4DD8820-FFA8-24AB-A3D2-A102A31626F5}"/>
          </ac:spMkLst>
        </pc:spChg>
        <pc:spChg chg="mod">
          <ac:chgData name="design studio moara" userId="bb76c698d5ed7a70" providerId="LiveId" clId="{DDDC9E9F-5891-4D5B-9FD6-091B0C7C0AB9}" dt="2024-01-25T02:06:59.284" v="3542"/>
          <ac:spMkLst>
            <pc:docMk/>
            <pc:sldMk cId="2832895315" sldId="423"/>
            <ac:spMk id="9" creationId="{4DB389DD-3499-D02D-6F0C-6CA08321B5A2}"/>
          </ac:spMkLst>
        </pc:spChg>
        <pc:spChg chg="mod">
          <ac:chgData name="design studio moara" userId="bb76c698d5ed7a70" providerId="LiveId" clId="{DDDC9E9F-5891-4D5B-9FD6-091B0C7C0AB9}" dt="2024-01-25T02:13:21.939" v="3686" actId="1038"/>
          <ac:spMkLst>
            <pc:docMk/>
            <pc:sldMk cId="2832895315" sldId="423"/>
            <ac:spMk id="10" creationId="{3ED8A4DC-3F32-290C-359D-49CC8A786152}"/>
          </ac:spMkLst>
        </pc:spChg>
        <pc:spChg chg="add mod ord">
          <ac:chgData name="design studio moara" userId="bb76c698d5ed7a70" providerId="LiveId" clId="{DDDC9E9F-5891-4D5B-9FD6-091B0C7C0AB9}" dt="2024-01-25T02:08:34.194" v="3567" actId="14100"/>
          <ac:spMkLst>
            <pc:docMk/>
            <pc:sldMk cId="2832895315" sldId="423"/>
            <ac:spMk id="11" creationId="{AA756889-9681-311F-A50C-4A20442993AA}"/>
          </ac:spMkLst>
        </pc:spChg>
        <pc:spChg chg="add mod ord">
          <ac:chgData name="design studio moara" userId="bb76c698d5ed7a70" providerId="LiveId" clId="{DDDC9E9F-5891-4D5B-9FD6-091B0C7C0AB9}" dt="2024-01-25T02:09:23.702" v="3578" actId="14100"/>
          <ac:spMkLst>
            <pc:docMk/>
            <pc:sldMk cId="2832895315" sldId="423"/>
            <ac:spMk id="12" creationId="{5C1D5208-3C7F-942B-5E1B-7B0AB07F3AA8}"/>
          </ac:spMkLst>
        </pc:spChg>
        <pc:spChg chg="mod topLvl">
          <ac:chgData name="design studio moara" userId="bb76c698d5ed7a70" providerId="LiveId" clId="{DDDC9E9F-5891-4D5B-9FD6-091B0C7C0AB9}" dt="2024-01-25T02:13:55.193" v="3819" actId="14861"/>
          <ac:spMkLst>
            <pc:docMk/>
            <pc:sldMk cId="2832895315" sldId="423"/>
            <ac:spMk id="14" creationId="{2043E20F-C3C6-A9DE-6D34-03D604B47209}"/>
          </ac:spMkLst>
        </pc:spChg>
        <pc:spChg chg="mod">
          <ac:chgData name="design studio moara" userId="bb76c698d5ed7a70" providerId="LiveId" clId="{DDDC9E9F-5891-4D5B-9FD6-091B0C7C0AB9}" dt="2024-01-25T02:05:38.819" v="3509" actId="165"/>
          <ac:spMkLst>
            <pc:docMk/>
            <pc:sldMk cId="2832895315" sldId="423"/>
            <ac:spMk id="17" creationId="{CB75E7EF-5C46-2909-B934-D6E1E0D7FE4C}"/>
          </ac:spMkLst>
        </pc:spChg>
        <pc:spChg chg="mod">
          <ac:chgData name="design studio moara" userId="bb76c698d5ed7a70" providerId="LiveId" clId="{DDDC9E9F-5891-4D5B-9FD6-091B0C7C0AB9}" dt="2024-01-25T02:05:38.819" v="3509" actId="165"/>
          <ac:spMkLst>
            <pc:docMk/>
            <pc:sldMk cId="2832895315" sldId="423"/>
            <ac:spMk id="18" creationId="{7900E138-B3DE-7FDA-861A-C872C7240513}"/>
          </ac:spMkLst>
        </pc:spChg>
        <pc:spChg chg="add del mod">
          <ac:chgData name="design studio moara" userId="bb76c698d5ed7a70" providerId="LiveId" clId="{DDDC9E9F-5891-4D5B-9FD6-091B0C7C0AB9}" dt="2024-01-25T02:06:04.065" v="3516" actId="478"/>
          <ac:spMkLst>
            <pc:docMk/>
            <pc:sldMk cId="2832895315" sldId="423"/>
            <ac:spMk id="20" creationId="{36F66B2C-F469-5FA7-8F76-2ACF962E9E4F}"/>
          </ac:spMkLst>
        </pc:spChg>
        <pc:spChg chg="add del mod">
          <ac:chgData name="design studio moara" userId="bb76c698d5ed7a70" providerId="LiveId" clId="{DDDC9E9F-5891-4D5B-9FD6-091B0C7C0AB9}" dt="2024-01-25T02:06:25.943" v="3520" actId="478"/>
          <ac:spMkLst>
            <pc:docMk/>
            <pc:sldMk cId="2832895315" sldId="423"/>
            <ac:spMk id="22" creationId="{11BAF118-A700-BEE2-6371-23CADA132143}"/>
          </ac:spMkLst>
        </pc:spChg>
        <pc:spChg chg="add del mod">
          <ac:chgData name="design studio moara" userId="bb76c698d5ed7a70" providerId="LiveId" clId="{DDDC9E9F-5891-4D5B-9FD6-091B0C7C0AB9}" dt="2024-01-25T02:07:01.544" v="3543" actId="478"/>
          <ac:spMkLst>
            <pc:docMk/>
            <pc:sldMk cId="2832895315" sldId="423"/>
            <ac:spMk id="24" creationId="{AD0CB22A-5083-10F2-599D-4C1D4FB03627}"/>
          </ac:spMkLst>
        </pc:spChg>
        <pc:spChg chg="add mod">
          <ac:chgData name="design studio moara" userId="bb76c698d5ed7a70" providerId="LiveId" clId="{DDDC9E9F-5891-4D5B-9FD6-091B0C7C0AB9}" dt="2024-01-25T02:11:53.761" v="3649" actId="164"/>
          <ac:spMkLst>
            <pc:docMk/>
            <pc:sldMk cId="2832895315" sldId="423"/>
            <ac:spMk id="26" creationId="{6AFC5DE7-3DDB-6646-08C0-18FE3C81A713}"/>
          </ac:spMkLst>
        </pc:spChg>
        <pc:spChg chg="add mod">
          <ac:chgData name="design studio moara" userId="bb76c698d5ed7a70" providerId="LiveId" clId="{DDDC9E9F-5891-4D5B-9FD6-091B0C7C0AB9}" dt="2024-01-25T02:11:53.761" v="3649" actId="164"/>
          <ac:spMkLst>
            <pc:docMk/>
            <pc:sldMk cId="2832895315" sldId="423"/>
            <ac:spMk id="30" creationId="{20642644-C466-FBEA-5730-64C59BFBF606}"/>
          </ac:spMkLst>
        </pc:spChg>
        <pc:spChg chg="mod">
          <ac:chgData name="design studio moara" userId="bb76c698d5ed7a70" providerId="LiveId" clId="{DDDC9E9F-5891-4D5B-9FD6-091B0C7C0AB9}" dt="2024-01-25T02:11:06.399" v="3615"/>
          <ac:spMkLst>
            <pc:docMk/>
            <pc:sldMk cId="2832895315" sldId="423"/>
            <ac:spMk id="32" creationId="{0A74D42B-CCF3-F880-BB9A-E54C57CD6CED}"/>
          </ac:spMkLst>
        </pc:spChg>
        <pc:grpChg chg="add del mod">
          <ac:chgData name="design studio moara" userId="bb76c698d5ed7a70" providerId="LiveId" clId="{DDDC9E9F-5891-4D5B-9FD6-091B0C7C0AB9}" dt="2024-01-25T02:05:31.555" v="3508" actId="165"/>
          <ac:grpSpMkLst>
            <pc:docMk/>
            <pc:sldMk cId="2832895315" sldId="423"/>
            <ac:grpSpMk id="2" creationId="{D4B63076-59D1-DE26-B8CE-EEB7E7B29C54}"/>
          </ac:grpSpMkLst>
        </pc:grpChg>
        <pc:grpChg chg="mod topLvl">
          <ac:chgData name="design studio moara" userId="bb76c698d5ed7a70" providerId="LiveId" clId="{DDDC9E9F-5891-4D5B-9FD6-091B0C7C0AB9}" dt="2024-01-25T02:06:35.531" v="3522" actId="164"/>
          <ac:grpSpMkLst>
            <pc:docMk/>
            <pc:sldMk cId="2832895315" sldId="423"/>
            <ac:grpSpMk id="5" creationId="{0F8A0884-E48B-FD9D-14E2-8B7158DFD73B}"/>
          </ac:grpSpMkLst>
        </pc:grpChg>
        <pc:grpChg chg="add mod">
          <ac:chgData name="design studio moara" userId="bb76c698d5ed7a70" providerId="LiveId" clId="{DDDC9E9F-5891-4D5B-9FD6-091B0C7C0AB9}" dt="2024-01-25T02:13:42.297" v="3696" actId="1036"/>
          <ac:grpSpMkLst>
            <pc:docMk/>
            <pc:sldMk cId="2832895315" sldId="423"/>
            <ac:grpSpMk id="8" creationId="{97A8E985-2657-9557-FEC9-23F755010FBD}"/>
          </ac:grpSpMkLst>
        </pc:grpChg>
        <pc:grpChg chg="add del mod">
          <ac:chgData name="design studio moara" userId="bb76c698d5ed7a70" providerId="LiveId" clId="{DDDC9E9F-5891-4D5B-9FD6-091B0C7C0AB9}" dt="2024-01-25T02:05:38.819" v="3509" actId="165"/>
          <ac:grpSpMkLst>
            <pc:docMk/>
            <pc:sldMk cId="2832895315" sldId="423"/>
            <ac:grpSpMk id="13" creationId="{0C17754C-E0E8-ECC9-EEF4-DA7D3C37F108}"/>
          </ac:grpSpMkLst>
        </pc:grpChg>
        <pc:grpChg chg="del mod topLvl">
          <ac:chgData name="design studio moara" userId="bb76c698d5ed7a70" providerId="LiveId" clId="{DDDC9E9F-5891-4D5B-9FD6-091B0C7C0AB9}" dt="2024-01-25T02:12:50.920" v="3664" actId="478"/>
          <ac:grpSpMkLst>
            <pc:docMk/>
            <pc:sldMk cId="2832895315" sldId="423"/>
            <ac:grpSpMk id="16" creationId="{FC0667D8-5368-D944-D6D4-262873561B65}"/>
          </ac:grpSpMkLst>
        </pc:grpChg>
        <pc:grpChg chg="add mod">
          <ac:chgData name="design studio moara" userId="bb76c698d5ed7a70" providerId="LiveId" clId="{DDDC9E9F-5891-4D5B-9FD6-091B0C7C0AB9}" dt="2024-01-25T02:07:33.088" v="3555" actId="164"/>
          <ac:grpSpMkLst>
            <pc:docMk/>
            <pc:sldMk cId="2832895315" sldId="423"/>
            <ac:grpSpMk id="27" creationId="{64CA564C-DC90-BE9A-98D5-EB1F07CB185E}"/>
          </ac:grpSpMkLst>
        </pc:grpChg>
        <pc:grpChg chg="add mod">
          <ac:chgData name="design studio moara" userId="bb76c698d5ed7a70" providerId="LiveId" clId="{DDDC9E9F-5891-4D5B-9FD6-091B0C7C0AB9}" dt="2024-01-25T02:07:33.088" v="3555" actId="164"/>
          <ac:grpSpMkLst>
            <pc:docMk/>
            <pc:sldMk cId="2832895315" sldId="423"/>
            <ac:grpSpMk id="28" creationId="{246C3D06-8320-A683-6418-21E17F204DDA}"/>
          </ac:grpSpMkLst>
        </pc:grpChg>
        <pc:grpChg chg="add del mod">
          <ac:chgData name="design studio moara" userId="bb76c698d5ed7a70" providerId="LiveId" clId="{DDDC9E9F-5891-4D5B-9FD6-091B0C7C0AB9}" dt="2024-01-25T02:13:36.105" v="3693" actId="478"/>
          <ac:grpSpMkLst>
            <pc:docMk/>
            <pc:sldMk cId="2832895315" sldId="423"/>
            <ac:grpSpMk id="31" creationId="{50248D52-C866-D731-C23D-319A877E3D4C}"/>
          </ac:grpSpMkLst>
        </pc:grpChg>
        <pc:grpChg chg="add mod">
          <ac:chgData name="design studio moara" userId="bb76c698d5ed7a70" providerId="LiveId" clId="{DDDC9E9F-5891-4D5B-9FD6-091B0C7C0AB9}" dt="2024-01-25T02:12:19.493" v="3659" actId="1037"/>
          <ac:grpSpMkLst>
            <pc:docMk/>
            <pc:sldMk cId="2832895315" sldId="423"/>
            <ac:grpSpMk id="34" creationId="{45D679B8-FC25-6A86-EDDE-43803F3B2157}"/>
          </ac:grpSpMkLst>
        </pc:grpChg>
        <pc:picChg chg="del mod topLvl">
          <ac:chgData name="design studio moara" userId="bb76c698d5ed7a70" providerId="LiveId" clId="{DDDC9E9F-5891-4D5B-9FD6-091B0C7C0AB9}" dt="2024-01-25T02:08:07.825" v="3559" actId="478"/>
          <ac:picMkLst>
            <pc:docMk/>
            <pc:sldMk cId="2832895315" sldId="423"/>
            <ac:picMk id="15" creationId="{9CEEEF43-A523-F42D-B865-4C3204D7C53F}"/>
          </ac:picMkLst>
        </pc:picChg>
        <pc:picChg chg="add mod">
          <ac:chgData name="design studio moara" userId="bb76c698d5ed7a70" providerId="LiveId" clId="{DDDC9E9F-5891-4D5B-9FD6-091B0C7C0AB9}" dt="2024-01-25T02:13:42.297" v="3696" actId="1036"/>
          <ac:picMkLst>
            <pc:docMk/>
            <pc:sldMk cId="2832895315" sldId="423"/>
            <ac:picMk id="29" creationId="{0D5706E0-092E-F850-A1CA-736E60C9C2A6}"/>
          </ac:picMkLst>
        </pc:picChg>
        <pc:picChg chg="mod">
          <ac:chgData name="design studio moara" userId="bb76c698d5ed7a70" providerId="LiveId" clId="{DDDC9E9F-5891-4D5B-9FD6-091B0C7C0AB9}" dt="2024-01-25T02:11:06.399" v="3615"/>
          <ac:picMkLst>
            <pc:docMk/>
            <pc:sldMk cId="2832895315" sldId="423"/>
            <ac:picMk id="33" creationId="{E7F926E9-F799-A674-2AC0-13855A6EB2D9}"/>
          </ac:picMkLst>
        </pc:picChg>
        <pc:cxnChg chg="mod">
          <ac:chgData name="design studio moara" userId="bb76c698d5ed7a70" providerId="LiveId" clId="{DDDC9E9F-5891-4D5B-9FD6-091B0C7C0AB9}" dt="2024-01-25T02:05:31.555" v="3508" actId="165"/>
          <ac:cxnSpMkLst>
            <pc:docMk/>
            <pc:sldMk cId="2832895315" sldId="423"/>
            <ac:cxnSpMk id="6" creationId="{75E56004-3509-606A-C917-94B350A0F33B}"/>
          </ac:cxnSpMkLst>
        </pc:cxnChg>
        <pc:cxnChg chg="mod">
          <ac:chgData name="design studio moara" userId="bb76c698d5ed7a70" providerId="LiveId" clId="{DDDC9E9F-5891-4D5B-9FD6-091B0C7C0AB9}" dt="2024-01-25T02:05:31.555" v="3508" actId="165"/>
          <ac:cxnSpMkLst>
            <pc:docMk/>
            <pc:sldMk cId="2832895315" sldId="423"/>
            <ac:cxnSpMk id="7" creationId="{19D83634-3FC4-0FB1-E422-558D3BD5C91B}"/>
          </ac:cxnSpMkLst>
        </pc:cxnChg>
      </pc:sldChg>
      <pc:sldChg chg="addSp delSp modSp add mod modClrScheme chgLayout">
        <pc:chgData name="design studio moara" userId="bb76c698d5ed7a70" providerId="LiveId" clId="{DDDC9E9F-5891-4D5B-9FD6-091B0C7C0AB9}" dt="2024-01-25T08:16:14.556" v="10863" actId="113"/>
        <pc:sldMkLst>
          <pc:docMk/>
          <pc:sldMk cId="2392151137" sldId="424"/>
        </pc:sldMkLst>
        <pc:spChg chg="add del mod">
          <ac:chgData name="design studio moara" userId="bb76c698d5ed7a70" providerId="LiveId" clId="{DDDC9E9F-5891-4D5B-9FD6-091B0C7C0AB9}" dt="2024-01-25T07:09:28.194" v="9669" actId="478"/>
          <ac:spMkLst>
            <pc:docMk/>
            <pc:sldMk cId="2392151137" sldId="424"/>
            <ac:spMk id="2" creationId="{B38A0C7B-2C62-E1FB-1A09-FC2F91EB3D91}"/>
          </ac:spMkLst>
        </pc:spChg>
        <pc:spChg chg="add del mod">
          <ac:chgData name="design studio moara" userId="bb76c698d5ed7a70" providerId="LiveId" clId="{DDDC9E9F-5891-4D5B-9FD6-091B0C7C0AB9}" dt="2024-01-25T07:09:45.912" v="9675" actId="21"/>
          <ac:spMkLst>
            <pc:docMk/>
            <pc:sldMk cId="2392151137" sldId="424"/>
            <ac:spMk id="3" creationId="{ACF2B291-76CA-BBBF-76F0-3ACA4AA7C596}"/>
          </ac:spMkLst>
        </pc:spChg>
        <pc:spChg chg="mod">
          <ac:chgData name="design studio moara" userId="bb76c698d5ed7a70" providerId="LiveId" clId="{DDDC9E9F-5891-4D5B-9FD6-091B0C7C0AB9}" dt="2024-01-25T02:15:27.504" v="3838" actId="1076"/>
          <ac:spMkLst>
            <pc:docMk/>
            <pc:sldMk cId="2392151137" sldId="424"/>
            <ac:spMk id="5" creationId="{47872534-39A4-BDB0-3DD6-BA2A8774A376}"/>
          </ac:spMkLst>
        </pc:spChg>
        <pc:spChg chg="mod">
          <ac:chgData name="design studio moara" userId="bb76c698d5ed7a70" providerId="LiveId" clId="{DDDC9E9F-5891-4D5B-9FD6-091B0C7C0AB9}" dt="2024-01-25T02:15:39.560" v="3840" actId="2711"/>
          <ac:spMkLst>
            <pc:docMk/>
            <pc:sldMk cId="2392151137" sldId="424"/>
            <ac:spMk id="7" creationId="{4036ED2E-287F-A304-E786-C73AA852D99A}"/>
          </ac:spMkLst>
        </pc:spChg>
        <pc:spChg chg="del">
          <ac:chgData name="design studio moara" userId="bb76c698d5ed7a70" providerId="LiveId" clId="{DDDC9E9F-5891-4D5B-9FD6-091B0C7C0AB9}" dt="2024-01-25T02:14:35.160" v="3824" actId="478"/>
          <ac:spMkLst>
            <pc:docMk/>
            <pc:sldMk cId="2392151137" sldId="424"/>
            <ac:spMk id="10" creationId="{C4C2DACE-BA8A-D35A-D0CD-3A67703880DA}"/>
          </ac:spMkLst>
        </pc:spChg>
        <pc:spChg chg="del">
          <ac:chgData name="design studio moara" userId="bb76c698d5ed7a70" providerId="LiveId" clId="{DDDC9E9F-5891-4D5B-9FD6-091B0C7C0AB9}" dt="2024-01-25T02:14:35.160" v="3824" actId="478"/>
          <ac:spMkLst>
            <pc:docMk/>
            <pc:sldMk cId="2392151137" sldId="424"/>
            <ac:spMk id="11" creationId="{F85E7F05-DBBD-6151-77A8-606FCE57EEB9}"/>
          </ac:spMkLst>
        </pc:spChg>
        <pc:spChg chg="del">
          <ac:chgData name="design studio moara" userId="bb76c698d5ed7a70" providerId="LiveId" clId="{DDDC9E9F-5891-4D5B-9FD6-091B0C7C0AB9}" dt="2024-01-25T02:14:35.160" v="3824" actId="478"/>
          <ac:spMkLst>
            <pc:docMk/>
            <pc:sldMk cId="2392151137" sldId="424"/>
            <ac:spMk id="12" creationId="{F35252B8-4D73-D1A3-9BE0-AE5125E4B0B0}"/>
          </ac:spMkLst>
        </pc:spChg>
        <pc:spChg chg="del">
          <ac:chgData name="design studio moara" userId="bb76c698d5ed7a70" providerId="LiveId" clId="{DDDC9E9F-5891-4D5B-9FD6-091B0C7C0AB9}" dt="2024-01-25T02:14:35.160" v="3824" actId="478"/>
          <ac:spMkLst>
            <pc:docMk/>
            <pc:sldMk cId="2392151137" sldId="424"/>
            <ac:spMk id="13" creationId="{2823A620-F675-D393-EBC1-485AAE1CD265}"/>
          </ac:spMkLst>
        </pc:spChg>
        <pc:spChg chg="del">
          <ac:chgData name="design studio moara" userId="bb76c698d5ed7a70" providerId="LiveId" clId="{DDDC9E9F-5891-4D5B-9FD6-091B0C7C0AB9}" dt="2024-01-25T02:14:35.160" v="3824" actId="478"/>
          <ac:spMkLst>
            <pc:docMk/>
            <pc:sldMk cId="2392151137" sldId="424"/>
            <ac:spMk id="15" creationId="{18B7068B-1A47-E286-AC74-A0D6BA10274A}"/>
          </ac:spMkLst>
        </pc:spChg>
        <pc:spChg chg="del">
          <ac:chgData name="design studio moara" userId="bb76c698d5ed7a70" providerId="LiveId" clId="{DDDC9E9F-5891-4D5B-9FD6-091B0C7C0AB9}" dt="2024-01-25T02:14:35.160" v="3824" actId="478"/>
          <ac:spMkLst>
            <pc:docMk/>
            <pc:sldMk cId="2392151137" sldId="424"/>
            <ac:spMk id="17" creationId="{E42E2B23-3F23-A890-0FEA-E334C3F8A5A3}"/>
          </ac:spMkLst>
        </pc:spChg>
        <pc:spChg chg="mod topLvl">
          <ac:chgData name="design studio moara" userId="bb76c698d5ed7a70" providerId="LiveId" clId="{DDDC9E9F-5891-4D5B-9FD6-091B0C7C0AB9}" dt="2024-01-25T02:18:42.693" v="3891" actId="164"/>
          <ac:spMkLst>
            <pc:docMk/>
            <pc:sldMk cId="2392151137" sldId="424"/>
            <ac:spMk id="19" creationId="{7CA526F5-14FE-9C4D-5580-E86006D586CE}"/>
          </ac:spMkLst>
        </pc:spChg>
        <pc:spChg chg="mod topLvl">
          <ac:chgData name="design studio moara" userId="bb76c698d5ed7a70" providerId="LiveId" clId="{DDDC9E9F-5891-4D5B-9FD6-091B0C7C0AB9}" dt="2024-01-25T02:18:42.693" v="3891" actId="164"/>
          <ac:spMkLst>
            <pc:docMk/>
            <pc:sldMk cId="2392151137" sldId="424"/>
            <ac:spMk id="20" creationId="{79601713-1235-6164-0D39-796F59FE34A5}"/>
          </ac:spMkLst>
        </pc:spChg>
        <pc:spChg chg="add mod topLvl">
          <ac:chgData name="design studio moara" userId="bb76c698d5ed7a70" providerId="LiveId" clId="{DDDC9E9F-5891-4D5B-9FD6-091B0C7C0AB9}" dt="2024-01-25T02:20:21.657" v="3960" actId="164"/>
          <ac:spMkLst>
            <pc:docMk/>
            <pc:sldMk cId="2392151137" sldId="424"/>
            <ac:spMk id="21" creationId="{5A3F6AC2-1430-ACFC-7BE4-9A5F8F54DD1A}"/>
          </ac:spMkLst>
        </pc:spChg>
        <pc:spChg chg="mod">
          <ac:chgData name="design studio moara" userId="bb76c698d5ed7a70" providerId="LiveId" clId="{DDDC9E9F-5891-4D5B-9FD6-091B0C7C0AB9}" dt="2024-01-25T02:17:45.535" v="3871" actId="165"/>
          <ac:spMkLst>
            <pc:docMk/>
            <pc:sldMk cId="2392151137" sldId="424"/>
            <ac:spMk id="24" creationId="{413CA3D5-9320-C030-7533-502CA9DB9CF2}"/>
          </ac:spMkLst>
        </pc:spChg>
        <pc:spChg chg="mod">
          <ac:chgData name="design studio moara" userId="bb76c698d5ed7a70" providerId="LiveId" clId="{DDDC9E9F-5891-4D5B-9FD6-091B0C7C0AB9}" dt="2024-01-25T02:17:45.535" v="3871" actId="165"/>
          <ac:spMkLst>
            <pc:docMk/>
            <pc:sldMk cId="2392151137" sldId="424"/>
            <ac:spMk id="25" creationId="{C0D00532-0D4A-5AE3-C37D-CF5283B749BB}"/>
          </ac:spMkLst>
        </pc:spChg>
        <pc:spChg chg="add del mod">
          <ac:chgData name="design studio moara" userId="bb76c698d5ed7a70" providerId="LiveId" clId="{DDDC9E9F-5891-4D5B-9FD6-091B0C7C0AB9}" dt="2024-01-25T02:15:55.501" v="3843" actId="478"/>
          <ac:spMkLst>
            <pc:docMk/>
            <pc:sldMk cId="2392151137" sldId="424"/>
            <ac:spMk id="26" creationId="{B8F754FE-6C90-E0AC-5098-28AC80C7FE00}"/>
          </ac:spMkLst>
        </pc:spChg>
        <pc:spChg chg="add del mod">
          <ac:chgData name="design studio moara" userId="bb76c698d5ed7a70" providerId="LiveId" clId="{DDDC9E9F-5891-4D5B-9FD6-091B0C7C0AB9}" dt="2024-01-25T02:15:08.178" v="3832" actId="478"/>
          <ac:spMkLst>
            <pc:docMk/>
            <pc:sldMk cId="2392151137" sldId="424"/>
            <ac:spMk id="27" creationId="{6E3C17CE-7A3A-8915-9FA9-CCAE442E0A97}"/>
          </ac:spMkLst>
        </pc:spChg>
        <pc:spChg chg="mod">
          <ac:chgData name="design studio moara" userId="bb76c698d5ed7a70" providerId="LiveId" clId="{DDDC9E9F-5891-4D5B-9FD6-091B0C7C0AB9}" dt="2024-01-25T02:16:33.316" v="3855" actId="14100"/>
          <ac:spMkLst>
            <pc:docMk/>
            <pc:sldMk cId="2392151137" sldId="424"/>
            <ac:spMk id="29" creationId="{47C17E0E-086E-DD55-AFFC-3295941F2C4F}"/>
          </ac:spMkLst>
        </pc:spChg>
        <pc:spChg chg="mod">
          <ac:chgData name="design studio moara" userId="bb76c698d5ed7a70" providerId="LiveId" clId="{DDDC9E9F-5891-4D5B-9FD6-091B0C7C0AB9}" dt="2024-01-25T08:16:14.556" v="10863" actId="113"/>
          <ac:spMkLst>
            <pc:docMk/>
            <pc:sldMk cId="2392151137" sldId="424"/>
            <ac:spMk id="30" creationId="{A78D5364-B527-3C9F-1C3B-80D17363A399}"/>
          </ac:spMkLst>
        </pc:spChg>
        <pc:spChg chg="add del mod">
          <ac:chgData name="design studio moara" userId="bb76c698d5ed7a70" providerId="LiveId" clId="{DDDC9E9F-5891-4D5B-9FD6-091B0C7C0AB9}" dt="2024-01-25T02:17:11.023" v="3864" actId="478"/>
          <ac:spMkLst>
            <pc:docMk/>
            <pc:sldMk cId="2392151137" sldId="424"/>
            <ac:spMk id="34" creationId="{E4C3BBBF-C1C7-DCDD-8D36-5A4ABB18DCF2}"/>
          </ac:spMkLst>
        </pc:spChg>
        <pc:spChg chg="del mod topLvl">
          <ac:chgData name="design studio moara" userId="bb76c698d5ed7a70" providerId="LiveId" clId="{DDDC9E9F-5891-4D5B-9FD6-091B0C7C0AB9}" dt="2024-01-25T02:18:07.959" v="3877" actId="478"/>
          <ac:spMkLst>
            <pc:docMk/>
            <pc:sldMk cId="2392151137" sldId="424"/>
            <ac:spMk id="39" creationId="{E0693472-BBD9-061D-98F9-6761B6F66BAC}"/>
          </ac:spMkLst>
        </pc:spChg>
        <pc:spChg chg="mod">
          <ac:chgData name="design studio moara" userId="bb76c698d5ed7a70" providerId="LiveId" clId="{DDDC9E9F-5891-4D5B-9FD6-091B0C7C0AB9}" dt="2024-01-25T02:18:05.976" v="3876"/>
          <ac:spMkLst>
            <pc:docMk/>
            <pc:sldMk cId="2392151137" sldId="424"/>
            <ac:spMk id="41" creationId="{5D7A2695-2816-BD8B-2581-80AEE793774C}"/>
          </ac:spMkLst>
        </pc:spChg>
        <pc:spChg chg="add mod">
          <ac:chgData name="design studio moara" userId="bb76c698d5ed7a70" providerId="LiveId" clId="{DDDC9E9F-5891-4D5B-9FD6-091B0C7C0AB9}" dt="2024-01-25T02:20:21.657" v="3960" actId="164"/>
          <ac:spMkLst>
            <pc:docMk/>
            <pc:sldMk cId="2392151137" sldId="424"/>
            <ac:spMk id="45" creationId="{81525D08-202E-8436-CE3E-E83AABBD7EEE}"/>
          </ac:spMkLst>
        </pc:spChg>
        <pc:spChg chg="add mod ord">
          <ac:chgData name="design studio moara" userId="bb76c698d5ed7a70" providerId="LiveId" clId="{DDDC9E9F-5891-4D5B-9FD6-091B0C7C0AB9}" dt="2024-01-25T07:10:34.280" v="9690" actId="167"/>
          <ac:spMkLst>
            <pc:docMk/>
            <pc:sldMk cId="2392151137" sldId="424"/>
            <ac:spMk id="47" creationId="{3339996D-6A53-78FF-BB7D-974480189BF2}"/>
          </ac:spMkLst>
        </pc:spChg>
        <pc:spChg chg="add del mod ord">
          <ac:chgData name="design studio moara" userId="bb76c698d5ed7a70" providerId="LiveId" clId="{DDDC9E9F-5891-4D5B-9FD6-091B0C7C0AB9}" dt="2024-01-25T07:10:27.335" v="9687" actId="931"/>
          <ac:spMkLst>
            <pc:docMk/>
            <pc:sldMk cId="2392151137" sldId="424"/>
            <ac:spMk id="48" creationId="{13412787-32E5-13CD-E9F1-F43DBD656C04}"/>
          </ac:spMkLst>
        </pc:spChg>
        <pc:grpChg chg="add del mod">
          <ac:chgData name="design studio moara" userId="bb76c698d5ed7a70" providerId="LiveId" clId="{DDDC9E9F-5891-4D5B-9FD6-091B0C7C0AB9}" dt="2024-01-25T02:16:04.641" v="3846" actId="478"/>
          <ac:grpSpMkLst>
            <pc:docMk/>
            <pc:sldMk cId="2392151137" sldId="424"/>
            <ac:grpSpMk id="4" creationId="{CB8F9E98-AC67-2634-09B2-D7EA5445CDCA}"/>
          </ac:grpSpMkLst>
        </pc:grpChg>
        <pc:grpChg chg="mod">
          <ac:chgData name="design studio moara" userId="bb76c698d5ed7a70" providerId="LiveId" clId="{DDDC9E9F-5891-4D5B-9FD6-091B0C7C0AB9}" dt="2024-01-25T02:14:35.568" v="3825"/>
          <ac:grpSpMkLst>
            <pc:docMk/>
            <pc:sldMk cId="2392151137" sldId="424"/>
            <ac:grpSpMk id="6" creationId="{4F39ECE5-67EB-200C-4987-31BDF1F048AC}"/>
          </ac:grpSpMkLst>
        </pc:grpChg>
        <pc:grpChg chg="mod">
          <ac:chgData name="design studio moara" userId="bb76c698d5ed7a70" providerId="LiveId" clId="{DDDC9E9F-5891-4D5B-9FD6-091B0C7C0AB9}" dt="2024-01-25T02:14:35.568" v="3825"/>
          <ac:grpSpMkLst>
            <pc:docMk/>
            <pc:sldMk cId="2392151137" sldId="424"/>
            <ac:grpSpMk id="8" creationId="{866DA81A-8664-4834-10CE-33269BA7111E}"/>
          </ac:grpSpMkLst>
        </pc:grpChg>
        <pc:grpChg chg="add del mod">
          <ac:chgData name="design studio moara" userId="bb76c698d5ed7a70" providerId="LiveId" clId="{DDDC9E9F-5891-4D5B-9FD6-091B0C7C0AB9}" dt="2024-01-25T02:18:28.231" v="3887" actId="165"/>
          <ac:grpSpMkLst>
            <pc:docMk/>
            <pc:sldMk cId="2392151137" sldId="424"/>
            <ac:grpSpMk id="18" creationId="{13028B84-7AFE-EE37-66A0-AD9F460A1867}"/>
          </ac:grpSpMkLst>
        </pc:grpChg>
        <pc:grpChg chg="add del mod topLvl">
          <ac:chgData name="design studio moara" userId="bb76c698d5ed7a70" providerId="LiveId" clId="{DDDC9E9F-5891-4D5B-9FD6-091B0C7C0AB9}" dt="2024-01-25T02:17:47.528" v="3872" actId="478"/>
          <ac:grpSpMkLst>
            <pc:docMk/>
            <pc:sldMk cId="2392151137" sldId="424"/>
            <ac:grpSpMk id="23" creationId="{BA0BF2F7-D325-6C1F-C27F-5EA9BDCC0F9E}"/>
          </ac:grpSpMkLst>
        </pc:grpChg>
        <pc:grpChg chg="add mod">
          <ac:chgData name="design studio moara" userId="bb76c698d5ed7a70" providerId="LiveId" clId="{DDDC9E9F-5891-4D5B-9FD6-091B0C7C0AB9}" dt="2024-01-25T02:16:17.826" v="3852" actId="1036"/>
          <ac:grpSpMkLst>
            <pc:docMk/>
            <pc:sldMk cId="2392151137" sldId="424"/>
            <ac:grpSpMk id="28" creationId="{CD37FB72-5DFC-F513-CC24-2ECFE3614454}"/>
          </ac:grpSpMkLst>
        </pc:grpChg>
        <pc:grpChg chg="mod">
          <ac:chgData name="design studio moara" userId="bb76c698d5ed7a70" providerId="LiveId" clId="{DDDC9E9F-5891-4D5B-9FD6-091B0C7C0AB9}" dt="2024-01-25T02:15:51.607" v="3841"/>
          <ac:grpSpMkLst>
            <pc:docMk/>
            <pc:sldMk cId="2392151137" sldId="424"/>
            <ac:grpSpMk id="31" creationId="{4FE43D49-B67E-3F77-8445-8625841A924B}"/>
          </ac:grpSpMkLst>
        </pc:grpChg>
        <pc:grpChg chg="add del mod">
          <ac:chgData name="design studio moara" userId="bb76c698d5ed7a70" providerId="LiveId" clId="{DDDC9E9F-5891-4D5B-9FD6-091B0C7C0AB9}" dt="2024-01-25T02:17:45.535" v="3871" actId="165"/>
          <ac:grpSpMkLst>
            <pc:docMk/>
            <pc:sldMk cId="2392151137" sldId="424"/>
            <ac:grpSpMk id="36" creationId="{92B625C6-C9BA-68A2-C1AE-F7F6FEAD7E09}"/>
          </ac:grpSpMkLst>
        </pc:grpChg>
        <pc:grpChg chg="add del mod">
          <ac:chgData name="design studio moara" userId="bb76c698d5ed7a70" providerId="LiveId" clId="{DDDC9E9F-5891-4D5B-9FD6-091B0C7C0AB9}" dt="2024-01-25T02:18:07.959" v="3877" actId="478"/>
          <ac:grpSpMkLst>
            <pc:docMk/>
            <pc:sldMk cId="2392151137" sldId="424"/>
            <ac:grpSpMk id="38" creationId="{7DDD62C6-1463-0B8C-AECE-9B40353CC2B8}"/>
          </ac:grpSpMkLst>
        </pc:grpChg>
        <pc:grpChg chg="mod topLvl">
          <ac:chgData name="design studio moara" userId="bb76c698d5ed7a70" providerId="LiveId" clId="{DDDC9E9F-5891-4D5B-9FD6-091B0C7C0AB9}" dt="2024-01-25T02:18:47.022" v="3893" actId="164"/>
          <ac:grpSpMkLst>
            <pc:docMk/>
            <pc:sldMk cId="2392151137" sldId="424"/>
            <ac:grpSpMk id="40" creationId="{A3200697-8CCE-F831-C2BB-B606604E0C24}"/>
          </ac:grpSpMkLst>
        </pc:grpChg>
        <pc:grpChg chg="add mod">
          <ac:chgData name="design studio moara" userId="bb76c698d5ed7a70" providerId="LiveId" clId="{DDDC9E9F-5891-4D5B-9FD6-091B0C7C0AB9}" dt="2024-01-25T02:18:47.022" v="3893" actId="164"/>
          <ac:grpSpMkLst>
            <pc:docMk/>
            <pc:sldMk cId="2392151137" sldId="424"/>
            <ac:grpSpMk id="43" creationId="{E0197C2D-83E0-802C-BC3B-1E6BD783FD25}"/>
          </ac:grpSpMkLst>
        </pc:grpChg>
        <pc:grpChg chg="add mod">
          <ac:chgData name="design studio moara" userId="bb76c698d5ed7a70" providerId="LiveId" clId="{DDDC9E9F-5891-4D5B-9FD6-091B0C7C0AB9}" dt="2024-01-25T02:18:50.756" v="3894" actId="1076"/>
          <ac:grpSpMkLst>
            <pc:docMk/>
            <pc:sldMk cId="2392151137" sldId="424"/>
            <ac:grpSpMk id="44" creationId="{25CCD92C-EC45-7828-A09C-7A8A99EE763F}"/>
          </ac:grpSpMkLst>
        </pc:grpChg>
        <pc:grpChg chg="add mod">
          <ac:chgData name="design studio moara" userId="bb76c698d5ed7a70" providerId="LiveId" clId="{DDDC9E9F-5891-4D5B-9FD6-091B0C7C0AB9}" dt="2024-01-25T02:22:07.916" v="4010" actId="1076"/>
          <ac:grpSpMkLst>
            <pc:docMk/>
            <pc:sldMk cId="2392151137" sldId="424"/>
            <ac:grpSpMk id="46" creationId="{1A993975-81B2-1EA6-A338-09284DD794DD}"/>
          </ac:grpSpMkLst>
        </pc:grpChg>
        <pc:picChg chg="del">
          <ac:chgData name="design studio moara" userId="bb76c698d5ed7a70" providerId="LiveId" clId="{DDDC9E9F-5891-4D5B-9FD6-091B0C7C0AB9}" dt="2024-01-25T02:14:35.160" v="3824" actId="478"/>
          <ac:picMkLst>
            <pc:docMk/>
            <pc:sldMk cId="2392151137" sldId="424"/>
            <ac:picMk id="16" creationId="{C149151A-C151-024E-5436-72D5D18019BE}"/>
          </ac:picMkLst>
        </pc:picChg>
        <pc:picChg chg="add del mod">
          <ac:chgData name="design studio moara" userId="bb76c698d5ed7a70" providerId="LiveId" clId="{DDDC9E9F-5891-4D5B-9FD6-091B0C7C0AB9}" dt="2024-01-25T02:18:10.573" v="3879" actId="478"/>
          <ac:picMkLst>
            <pc:docMk/>
            <pc:sldMk cId="2392151137" sldId="424"/>
            <ac:picMk id="22" creationId="{EEE32011-42C0-0127-1586-65E4BBD06F0A}"/>
          </ac:picMkLst>
        </pc:picChg>
        <pc:picChg chg="add del mod">
          <ac:chgData name="design studio moara" userId="bb76c698d5ed7a70" providerId="LiveId" clId="{DDDC9E9F-5891-4D5B-9FD6-091B0C7C0AB9}" dt="2024-01-25T02:17:11.023" v="3864" actId="478"/>
          <ac:picMkLst>
            <pc:docMk/>
            <pc:sldMk cId="2392151137" sldId="424"/>
            <ac:picMk id="35" creationId="{F24F8326-D0B1-C2B8-EFFE-032EBD693F19}"/>
          </ac:picMkLst>
        </pc:picChg>
        <pc:picChg chg="add mod">
          <ac:chgData name="design studio moara" userId="bb76c698d5ed7a70" providerId="LiveId" clId="{DDDC9E9F-5891-4D5B-9FD6-091B0C7C0AB9}" dt="2024-01-25T02:20:21.657" v="3960" actId="164"/>
          <ac:picMkLst>
            <pc:docMk/>
            <pc:sldMk cId="2392151137" sldId="424"/>
            <ac:picMk id="37" creationId="{058C78D8-E5B3-BD90-E93E-5DADD1173988}"/>
          </ac:picMkLst>
        </pc:picChg>
        <pc:picChg chg="mod">
          <ac:chgData name="design studio moara" userId="bb76c698d5ed7a70" providerId="LiveId" clId="{DDDC9E9F-5891-4D5B-9FD6-091B0C7C0AB9}" dt="2024-01-25T02:18:05.976" v="3876"/>
          <ac:picMkLst>
            <pc:docMk/>
            <pc:sldMk cId="2392151137" sldId="424"/>
            <ac:picMk id="42" creationId="{F0318658-54BD-13B1-E354-649EB7A0F952}"/>
          </ac:picMkLst>
        </pc:picChg>
        <pc:picChg chg="add mod ord">
          <ac:chgData name="design studio moara" userId="bb76c698d5ed7a70" providerId="LiveId" clId="{DDDC9E9F-5891-4D5B-9FD6-091B0C7C0AB9}" dt="2024-01-25T07:12:01.027" v="9710" actId="108"/>
          <ac:picMkLst>
            <pc:docMk/>
            <pc:sldMk cId="2392151137" sldId="424"/>
            <ac:picMk id="50" creationId="{776D1098-05BF-9138-5CC2-74D87B528252}"/>
          </ac:picMkLst>
        </pc:picChg>
        <pc:cxnChg chg="mod">
          <ac:chgData name="design studio moara" userId="bb76c698d5ed7a70" providerId="LiveId" clId="{DDDC9E9F-5891-4D5B-9FD6-091B0C7C0AB9}" dt="2024-01-25T02:14:35.568" v="3825"/>
          <ac:cxnSpMkLst>
            <pc:docMk/>
            <pc:sldMk cId="2392151137" sldId="424"/>
            <ac:cxnSpMk id="9" creationId="{E25F5522-2829-D1EE-AFAF-5503C0F5231A}"/>
          </ac:cxnSpMkLst>
        </pc:cxnChg>
        <pc:cxnChg chg="mod">
          <ac:chgData name="design studio moara" userId="bb76c698d5ed7a70" providerId="LiveId" clId="{DDDC9E9F-5891-4D5B-9FD6-091B0C7C0AB9}" dt="2024-01-25T02:14:35.568" v="3825"/>
          <ac:cxnSpMkLst>
            <pc:docMk/>
            <pc:sldMk cId="2392151137" sldId="424"/>
            <ac:cxnSpMk id="14" creationId="{08A286AA-A8EF-579B-EEFA-E23E7E486C5E}"/>
          </ac:cxnSpMkLst>
        </pc:cxnChg>
        <pc:cxnChg chg="mod">
          <ac:chgData name="design studio moara" userId="bb76c698d5ed7a70" providerId="LiveId" clId="{DDDC9E9F-5891-4D5B-9FD6-091B0C7C0AB9}" dt="2024-01-25T02:15:51.607" v="3841"/>
          <ac:cxnSpMkLst>
            <pc:docMk/>
            <pc:sldMk cId="2392151137" sldId="424"/>
            <ac:cxnSpMk id="32" creationId="{4C9B868F-FC00-0474-62A1-B18723606859}"/>
          </ac:cxnSpMkLst>
        </pc:cxnChg>
        <pc:cxnChg chg="mod">
          <ac:chgData name="design studio moara" userId="bb76c698d5ed7a70" providerId="LiveId" clId="{DDDC9E9F-5891-4D5B-9FD6-091B0C7C0AB9}" dt="2024-01-25T02:15:51.607" v="3841"/>
          <ac:cxnSpMkLst>
            <pc:docMk/>
            <pc:sldMk cId="2392151137" sldId="424"/>
            <ac:cxnSpMk id="33" creationId="{B01BF8A6-EB21-D44F-83C2-EB039C5AA213}"/>
          </ac:cxnSpMkLst>
        </pc:cxnChg>
      </pc:sldChg>
      <pc:sldChg chg="del">
        <pc:chgData name="design studio moara" userId="bb76c698d5ed7a70" providerId="LiveId" clId="{DDDC9E9F-5891-4D5B-9FD6-091B0C7C0AB9}" dt="2024-01-24T07:07:30.245" v="1" actId="47"/>
        <pc:sldMkLst>
          <pc:docMk/>
          <pc:sldMk cId="3078421741" sldId="424"/>
        </pc:sldMkLst>
      </pc:sldChg>
      <pc:sldChg chg="addSp delSp modSp new mod modClrScheme chgLayout">
        <pc:chgData name="design studio moara" userId="bb76c698d5ed7a70" providerId="LiveId" clId="{DDDC9E9F-5891-4D5B-9FD6-091B0C7C0AB9}" dt="2024-01-25T08:20:03.346" v="10968" actId="113"/>
        <pc:sldMkLst>
          <pc:docMk/>
          <pc:sldMk cId="1949571625" sldId="425"/>
        </pc:sldMkLst>
        <pc:spChg chg="mod">
          <ac:chgData name="design studio moara" userId="bb76c698d5ed7a70" providerId="LiveId" clId="{DDDC9E9F-5891-4D5B-9FD6-091B0C7C0AB9}" dt="2024-01-25T02:42:40.538" v="4555" actId="14100"/>
          <ac:spMkLst>
            <pc:docMk/>
            <pc:sldMk cId="1949571625" sldId="425"/>
            <ac:spMk id="3" creationId="{3253096D-2828-977B-B332-2A45751AA3D9}"/>
          </ac:spMkLst>
        </pc:spChg>
        <pc:spChg chg="mod">
          <ac:chgData name="design studio moara" userId="bb76c698d5ed7a70" providerId="LiveId" clId="{DDDC9E9F-5891-4D5B-9FD6-091B0C7C0AB9}" dt="2024-01-25T08:20:03.346" v="10968" actId="113"/>
          <ac:spMkLst>
            <pc:docMk/>
            <pc:sldMk cId="1949571625" sldId="425"/>
            <ac:spMk id="4" creationId="{99C20DAE-A977-FBD2-D397-4A8EAC0BDFCA}"/>
          </ac:spMkLst>
        </pc:spChg>
        <pc:spChg chg="mod topLvl">
          <ac:chgData name="design studio moara" userId="bb76c698d5ed7a70" providerId="LiveId" clId="{DDDC9E9F-5891-4D5B-9FD6-091B0C7C0AB9}" dt="2024-01-25T02:50:49.717" v="4832" actId="1038"/>
          <ac:spMkLst>
            <pc:docMk/>
            <pc:sldMk cId="1949571625" sldId="425"/>
            <ac:spMk id="11" creationId="{CE6B74A3-091C-2269-9319-E51C8F124FB0}"/>
          </ac:spMkLst>
        </pc:spChg>
        <pc:spChg chg="mod">
          <ac:chgData name="design studio moara" userId="bb76c698d5ed7a70" providerId="LiveId" clId="{DDDC9E9F-5891-4D5B-9FD6-091B0C7C0AB9}" dt="2024-01-25T02:50:25.095" v="4808" actId="14100"/>
          <ac:spMkLst>
            <pc:docMk/>
            <pc:sldMk cId="1949571625" sldId="425"/>
            <ac:spMk id="13" creationId="{3B39645D-F245-71FD-7B96-76D5A91C2147}"/>
          </ac:spMkLst>
        </pc:spChg>
        <pc:spChg chg="mod">
          <ac:chgData name="design studio moara" userId="bb76c698d5ed7a70" providerId="LiveId" clId="{DDDC9E9F-5891-4D5B-9FD6-091B0C7C0AB9}" dt="2024-01-25T02:48:28.602" v="4712" actId="207"/>
          <ac:spMkLst>
            <pc:docMk/>
            <pc:sldMk cId="1949571625" sldId="425"/>
            <ac:spMk id="14" creationId="{4EED57EE-EC73-E976-6E8B-FC54E5751BF8}"/>
          </ac:spMkLst>
        </pc:spChg>
        <pc:spChg chg="add del mod">
          <ac:chgData name="design studio moara" userId="bb76c698d5ed7a70" providerId="LiveId" clId="{DDDC9E9F-5891-4D5B-9FD6-091B0C7C0AB9}" dt="2024-01-25T02:38:09.434" v="4504" actId="478"/>
          <ac:spMkLst>
            <pc:docMk/>
            <pc:sldMk cId="1949571625" sldId="425"/>
            <ac:spMk id="16" creationId="{BBCBAAD0-F6E5-57AA-8BE1-63340EEE0F0E}"/>
          </ac:spMkLst>
        </pc:spChg>
        <pc:spChg chg="add del mod">
          <ac:chgData name="design studio moara" userId="bb76c698d5ed7a70" providerId="LiveId" clId="{DDDC9E9F-5891-4D5B-9FD6-091B0C7C0AB9}" dt="2024-01-25T02:38:25.461" v="4511" actId="478"/>
          <ac:spMkLst>
            <pc:docMk/>
            <pc:sldMk cId="1949571625" sldId="425"/>
            <ac:spMk id="18" creationId="{49EEAAD4-E60A-46A5-C490-A8470F306109}"/>
          </ac:spMkLst>
        </pc:spChg>
        <pc:spChg chg="add del mod">
          <ac:chgData name="design studio moara" userId="bb76c698d5ed7a70" providerId="LiveId" clId="{DDDC9E9F-5891-4D5B-9FD6-091B0C7C0AB9}" dt="2024-01-25T02:39:00.300" v="4517" actId="478"/>
          <ac:spMkLst>
            <pc:docMk/>
            <pc:sldMk cId="1949571625" sldId="425"/>
            <ac:spMk id="20" creationId="{9B57D28D-B304-3C4A-2B0C-F4736D5FCFBE}"/>
          </ac:spMkLst>
        </pc:spChg>
        <pc:spChg chg="add del mod ord">
          <ac:chgData name="design studio moara" userId="bb76c698d5ed7a70" providerId="LiveId" clId="{DDDC9E9F-5891-4D5B-9FD6-091B0C7C0AB9}" dt="2024-01-25T07:38:34.864" v="10145" actId="21"/>
          <ac:spMkLst>
            <pc:docMk/>
            <pc:sldMk cId="1949571625" sldId="425"/>
            <ac:spMk id="21" creationId="{4BE3604B-3F44-103D-7CD1-6DB2320F1681}"/>
          </ac:spMkLst>
        </pc:spChg>
        <pc:spChg chg="add mod ord">
          <ac:chgData name="design studio moara" userId="bb76c698d5ed7a70" providerId="LiveId" clId="{DDDC9E9F-5891-4D5B-9FD6-091B0C7C0AB9}" dt="2024-01-25T02:57:50.953" v="5139" actId="12789"/>
          <ac:spMkLst>
            <pc:docMk/>
            <pc:sldMk cId="1949571625" sldId="425"/>
            <ac:spMk id="22" creationId="{61FA29A3-7EBE-C1F8-04C1-7E0801DB628C}"/>
          </ac:spMkLst>
        </pc:spChg>
        <pc:spChg chg="add del mod ord">
          <ac:chgData name="design studio moara" userId="bb76c698d5ed7a70" providerId="LiveId" clId="{DDDC9E9F-5891-4D5B-9FD6-091B0C7C0AB9}" dt="2024-01-25T07:38:34.864" v="10145" actId="21"/>
          <ac:spMkLst>
            <pc:docMk/>
            <pc:sldMk cId="1949571625" sldId="425"/>
            <ac:spMk id="23" creationId="{74402C1E-5B87-2E55-5DAD-B68D340E61D2}"/>
          </ac:spMkLst>
        </pc:spChg>
        <pc:spChg chg="del mod">
          <ac:chgData name="design studio moara" userId="bb76c698d5ed7a70" providerId="LiveId" clId="{DDDC9E9F-5891-4D5B-9FD6-091B0C7C0AB9}" dt="2024-01-25T02:46:50.623" v="4680" actId="478"/>
          <ac:spMkLst>
            <pc:docMk/>
            <pc:sldMk cId="1949571625" sldId="425"/>
            <ac:spMk id="27" creationId="{2D7B3A7A-713B-24A2-253E-472C7EBD5F77}"/>
          </ac:spMkLst>
        </pc:spChg>
        <pc:spChg chg="mod">
          <ac:chgData name="design studio moara" userId="bb76c698d5ed7a70" providerId="LiveId" clId="{DDDC9E9F-5891-4D5B-9FD6-091B0C7C0AB9}" dt="2024-01-25T02:46:47.767" v="4679"/>
          <ac:spMkLst>
            <pc:docMk/>
            <pc:sldMk cId="1949571625" sldId="425"/>
            <ac:spMk id="29" creationId="{63A653B7-F102-5E6A-3961-857648D4122A}"/>
          </ac:spMkLst>
        </pc:spChg>
        <pc:spChg chg="mod">
          <ac:chgData name="design studio moara" userId="bb76c698d5ed7a70" providerId="LiveId" clId="{DDDC9E9F-5891-4D5B-9FD6-091B0C7C0AB9}" dt="2024-01-25T02:47:34.403" v="4694"/>
          <ac:spMkLst>
            <pc:docMk/>
            <pc:sldMk cId="1949571625" sldId="425"/>
            <ac:spMk id="31" creationId="{77797D4C-0046-030D-EEA7-E5A396BFD8D4}"/>
          </ac:spMkLst>
        </pc:spChg>
        <pc:spChg chg="mod">
          <ac:chgData name="design studio moara" userId="bb76c698d5ed7a70" providerId="LiveId" clId="{DDDC9E9F-5891-4D5B-9FD6-091B0C7C0AB9}" dt="2024-01-25T02:47:34.403" v="4694"/>
          <ac:spMkLst>
            <pc:docMk/>
            <pc:sldMk cId="1949571625" sldId="425"/>
            <ac:spMk id="33" creationId="{075B9DDF-5DE7-D049-F563-460541B8C2EA}"/>
          </ac:spMkLst>
        </pc:spChg>
        <pc:spChg chg="add del mod">
          <ac:chgData name="design studio moara" userId="bb76c698d5ed7a70" providerId="LiveId" clId="{DDDC9E9F-5891-4D5B-9FD6-091B0C7C0AB9}" dt="2024-01-25T02:49:10.726" v="4723" actId="478"/>
          <ac:spMkLst>
            <pc:docMk/>
            <pc:sldMk cId="1949571625" sldId="425"/>
            <ac:spMk id="34" creationId="{A18E36F6-2DBD-45EB-582F-EB30B6BE706A}"/>
          </ac:spMkLst>
        </pc:spChg>
        <pc:spChg chg="add del mod topLvl">
          <ac:chgData name="design studio moara" userId="bb76c698d5ed7a70" providerId="LiveId" clId="{DDDC9E9F-5891-4D5B-9FD6-091B0C7C0AB9}" dt="2024-01-25T03:17:17.815" v="5524" actId="14100"/>
          <ac:spMkLst>
            <pc:docMk/>
            <pc:sldMk cId="1949571625" sldId="425"/>
            <ac:spMk id="37" creationId="{35E8B831-8F77-EBBB-F69D-67CE3C0B89B3}"/>
          </ac:spMkLst>
        </pc:spChg>
        <pc:spChg chg="add del mod topLvl">
          <ac:chgData name="design studio moara" userId="bb76c698d5ed7a70" providerId="LiveId" clId="{DDDC9E9F-5891-4D5B-9FD6-091B0C7C0AB9}" dt="2024-01-25T02:56:20.835" v="5071" actId="164"/>
          <ac:spMkLst>
            <pc:docMk/>
            <pc:sldMk cId="1949571625" sldId="425"/>
            <ac:spMk id="39" creationId="{DA2DB9B7-4062-2EDD-9829-4EBAA70F66C4}"/>
          </ac:spMkLst>
        </pc:spChg>
        <pc:spChg chg="add del mod topLvl">
          <ac:chgData name="design studio moara" userId="bb76c698d5ed7a70" providerId="LiveId" clId="{DDDC9E9F-5891-4D5B-9FD6-091B0C7C0AB9}" dt="2024-01-25T02:53:51.839" v="4958" actId="478"/>
          <ac:spMkLst>
            <pc:docMk/>
            <pc:sldMk cId="1949571625" sldId="425"/>
            <ac:spMk id="41" creationId="{C9A8AAC8-AEED-94D8-10FA-0A931A952360}"/>
          </ac:spMkLst>
        </pc:spChg>
        <pc:spChg chg="mod">
          <ac:chgData name="design studio moara" userId="bb76c698d5ed7a70" providerId="LiveId" clId="{DDDC9E9F-5891-4D5B-9FD6-091B0C7C0AB9}" dt="2024-01-25T02:52:41.223" v="4891" actId="165"/>
          <ac:spMkLst>
            <pc:docMk/>
            <pc:sldMk cId="1949571625" sldId="425"/>
            <ac:spMk id="44" creationId="{2FE28A44-2FAC-551F-5BEC-664A128C99A1}"/>
          </ac:spMkLst>
        </pc:spChg>
        <pc:spChg chg="mod">
          <ac:chgData name="design studio moara" userId="bb76c698d5ed7a70" providerId="LiveId" clId="{DDDC9E9F-5891-4D5B-9FD6-091B0C7C0AB9}" dt="2024-01-25T02:52:41.223" v="4891" actId="165"/>
          <ac:spMkLst>
            <pc:docMk/>
            <pc:sldMk cId="1949571625" sldId="425"/>
            <ac:spMk id="45" creationId="{A2D6960B-D1EA-5815-AE87-B7CB5B67D2CD}"/>
          </ac:spMkLst>
        </pc:spChg>
        <pc:spChg chg="mod">
          <ac:chgData name="design studio moara" userId="bb76c698d5ed7a70" providerId="LiveId" clId="{DDDC9E9F-5891-4D5B-9FD6-091B0C7C0AB9}" dt="2024-01-25T02:53:24.533" v="4916"/>
          <ac:spMkLst>
            <pc:docMk/>
            <pc:sldMk cId="1949571625" sldId="425"/>
            <ac:spMk id="47" creationId="{F4ECACC2-D2FB-AB0A-CA77-D39BBD639C2A}"/>
          </ac:spMkLst>
        </pc:spChg>
        <pc:spChg chg="mod">
          <ac:chgData name="design studio moara" userId="bb76c698d5ed7a70" providerId="LiveId" clId="{DDDC9E9F-5891-4D5B-9FD6-091B0C7C0AB9}" dt="2024-01-25T02:53:24.533" v="4916"/>
          <ac:spMkLst>
            <pc:docMk/>
            <pc:sldMk cId="1949571625" sldId="425"/>
            <ac:spMk id="50" creationId="{24C7BE54-87D9-6247-5A1A-51FB5D222DA1}"/>
          </ac:spMkLst>
        </pc:spChg>
        <pc:spChg chg="mod">
          <ac:chgData name="design studio moara" userId="bb76c698d5ed7a70" providerId="LiveId" clId="{DDDC9E9F-5891-4D5B-9FD6-091B0C7C0AB9}" dt="2024-01-25T02:53:24.533" v="4916"/>
          <ac:spMkLst>
            <pc:docMk/>
            <pc:sldMk cId="1949571625" sldId="425"/>
            <ac:spMk id="51" creationId="{D5C6D592-CF1F-DA49-5F8D-F872C3F059EA}"/>
          </ac:spMkLst>
        </pc:spChg>
        <pc:spChg chg="add del mod">
          <ac:chgData name="design studio moara" userId="bb76c698d5ed7a70" providerId="LiveId" clId="{DDDC9E9F-5891-4D5B-9FD6-091B0C7C0AB9}" dt="2024-01-25T07:40:31.634" v="10173" actId="478"/>
          <ac:spMkLst>
            <pc:docMk/>
            <pc:sldMk cId="1949571625" sldId="425"/>
            <ac:spMk id="53" creationId="{935B0C51-22AA-8A32-7E49-F92290B1A33B}"/>
          </ac:spMkLst>
        </pc:spChg>
        <pc:spChg chg="add del mod ord">
          <ac:chgData name="design studio moara" userId="bb76c698d5ed7a70" providerId="LiveId" clId="{DDDC9E9F-5891-4D5B-9FD6-091B0C7C0AB9}" dt="2024-01-25T07:39:37.144" v="10163" actId="931"/>
          <ac:spMkLst>
            <pc:docMk/>
            <pc:sldMk cId="1949571625" sldId="425"/>
            <ac:spMk id="55" creationId="{3E6CED8E-2700-5853-7B48-B2322605A4DF}"/>
          </ac:spMkLst>
        </pc:spChg>
        <pc:spChg chg="add del mod ord">
          <ac:chgData name="design studio moara" userId="bb76c698d5ed7a70" providerId="LiveId" clId="{DDDC9E9F-5891-4D5B-9FD6-091B0C7C0AB9}" dt="2024-01-25T07:39:27.611" v="10160" actId="931"/>
          <ac:spMkLst>
            <pc:docMk/>
            <pc:sldMk cId="1949571625" sldId="425"/>
            <ac:spMk id="56" creationId="{600D9682-0FE0-A545-A9B6-5BDD7F69E21F}"/>
          </ac:spMkLst>
        </pc:spChg>
        <pc:grpChg chg="add mod">
          <ac:chgData name="design studio moara" userId="bb76c698d5ed7a70" providerId="LiveId" clId="{DDDC9E9F-5891-4D5B-9FD6-091B0C7C0AB9}" dt="2024-01-25T02:58:22.102" v="5176" actId="1037"/>
          <ac:grpSpMkLst>
            <pc:docMk/>
            <pc:sldMk cId="1949571625" sldId="425"/>
            <ac:grpSpMk id="2" creationId="{243A8E58-8D57-429E-4DB7-1863D213E026}"/>
          </ac:grpSpMkLst>
        </pc:grpChg>
        <pc:grpChg chg="mod">
          <ac:chgData name="design studio moara" userId="bb76c698d5ed7a70" providerId="LiveId" clId="{DDDC9E9F-5891-4D5B-9FD6-091B0C7C0AB9}" dt="2024-01-25T02:36:44.760" v="4494"/>
          <ac:grpSpMkLst>
            <pc:docMk/>
            <pc:sldMk cId="1949571625" sldId="425"/>
            <ac:grpSpMk id="5" creationId="{7F73C93B-C88D-CE1B-1E94-8A711904EFE0}"/>
          </ac:grpSpMkLst>
        </pc:grpChg>
        <pc:grpChg chg="add del mod ord">
          <ac:chgData name="design studio moara" userId="bb76c698d5ed7a70" providerId="LiveId" clId="{DDDC9E9F-5891-4D5B-9FD6-091B0C7C0AB9}" dt="2024-01-25T02:45:09.337" v="4630" actId="165"/>
          <ac:grpSpMkLst>
            <pc:docMk/>
            <pc:sldMk cId="1949571625" sldId="425"/>
            <ac:grpSpMk id="8" creationId="{E4C5EF83-18D0-A0AA-E145-49915A17B46B}"/>
          </ac:grpSpMkLst>
        </pc:grpChg>
        <pc:grpChg chg="mod topLvl">
          <ac:chgData name="design studio moara" userId="bb76c698d5ed7a70" providerId="LiveId" clId="{DDDC9E9F-5891-4D5B-9FD6-091B0C7C0AB9}" dt="2024-01-25T02:48:44.522" v="4717" actId="164"/>
          <ac:grpSpMkLst>
            <pc:docMk/>
            <pc:sldMk cId="1949571625" sldId="425"/>
            <ac:grpSpMk id="9" creationId="{AC22B0DE-B0C3-7586-EE26-D600BAD9B9BE}"/>
          </ac:grpSpMkLst>
        </pc:grpChg>
        <pc:grpChg chg="del mod topLvl">
          <ac:chgData name="design studio moara" userId="bb76c698d5ed7a70" providerId="LiveId" clId="{DDDC9E9F-5891-4D5B-9FD6-091B0C7C0AB9}" dt="2024-01-25T02:45:55.814" v="4661" actId="165"/>
          <ac:grpSpMkLst>
            <pc:docMk/>
            <pc:sldMk cId="1949571625" sldId="425"/>
            <ac:grpSpMk id="10" creationId="{51BA6CB7-0F15-81AE-4249-4F2A0A4D67C9}"/>
          </ac:grpSpMkLst>
        </pc:grpChg>
        <pc:grpChg chg="add mod">
          <ac:chgData name="design studio moara" userId="bb76c698d5ed7a70" providerId="LiveId" clId="{DDDC9E9F-5891-4D5B-9FD6-091B0C7C0AB9}" dt="2024-01-25T02:48:44.522" v="4717" actId="164"/>
          <ac:grpSpMkLst>
            <pc:docMk/>
            <pc:sldMk cId="1949571625" sldId="425"/>
            <ac:grpSpMk id="25" creationId="{F8F69543-3D8F-3E91-7C81-C020557CDCCB}"/>
          </ac:grpSpMkLst>
        </pc:grpChg>
        <pc:grpChg chg="add del mod">
          <ac:chgData name="design studio moara" userId="bb76c698d5ed7a70" providerId="LiveId" clId="{DDDC9E9F-5891-4D5B-9FD6-091B0C7C0AB9}" dt="2024-01-25T02:48:21.437" v="4710" actId="478"/>
          <ac:grpSpMkLst>
            <pc:docMk/>
            <pc:sldMk cId="1949571625" sldId="425"/>
            <ac:grpSpMk id="26" creationId="{DE9BE90F-B0A3-7DAC-EFE1-8DDB8D506999}"/>
          </ac:grpSpMkLst>
        </pc:grpChg>
        <pc:grpChg chg="add del mod">
          <ac:chgData name="design studio moara" userId="bb76c698d5ed7a70" providerId="LiveId" clId="{DDDC9E9F-5891-4D5B-9FD6-091B0C7C0AB9}" dt="2024-01-25T02:49:48.821" v="4725" actId="478"/>
          <ac:grpSpMkLst>
            <pc:docMk/>
            <pc:sldMk cId="1949571625" sldId="425"/>
            <ac:grpSpMk id="30" creationId="{35F317F1-8377-D15A-566F-F16DF1D3F7EE}"/>
          </ac:grpSpMkLst>
        </pc:grpChg>
        <pc:grpChg chg="add mod">
          <ac:chgData name="design studio moara" userId="bb76c698d5ed7a70" providerId="LiveId" clId="{DDDC9E9F-5891-4D5B-9FD6-091B0C7C0AB9}" dt="2024-01-25T02:57:50.953" v="5139" actId="12789"/>
          <ac:grpSpMkLst>
            <pc:docMk/>
            <pc:sldMk cId="1949571625" sldId="425"/>
            <ac:grpSpMk id="35" creationId="{9B13BC74-48DB-5F58-2015-8D04272718EC}"/>
          </ac:grpSpMkLst>
        </pc:grpChg>
        <pc:grpChg chg="add del mod">
          <ac:chgData name="design studio moara" userId="bb76c698d5ed7a70" providerId="LiveId" clId="{DDDC9E9F-5891-4D5B-9FD6-091B0C7C0AB9}" dt="2024-01-25T02:51:29.342" v="4869" actId="165"/>
          <ac:grpSpMkLst>
            <pc:docMk/>
            <pc:sldMk cId="1949571625" sldId="425"/>
            <ac:grpSpMk id="36" creationId="{C1DC3DD8-A547-8504-A042-2080FE751611}"/>
          </ac:grpSpMkLst>
        </pc:grpChg>
        <pc:grpChg chg="add del mod">
          <ac:chgData name="design studio moara" userId="bb76c698d5ed7a70" providerId="LiveId" clId="{DDDC9E9F-5891-4D5B-9FD6-091B0C7C0AB9}" dt="2024-01-25T02:52:41.223" v="4891" actId="165"/>
          <ac:grpSpMkLst>
            <pc:docMk/>
            <pc:sldMk cId="1949571625" sldId="425"/>
            <ac:grpSpMk id="40" creationId="{41F5B889-9781-991D-BF47-FBD1BBDC6E50}"/>
          </ac:grpSpMkLst>
        </pc:grpChg>
        <pc:grpChg chg="add del mod topLvl">
          <ac:chgData name="design studio moara" userId="bb76c698d5ed7a70" providerId="LiveId" clId="{DDDC9E9F-5891-4D5B-9FD6-091B0C7C0AB9}" dt="2024-01-25T02:53:51.839" v="4958" actId="478"/>
          <ac:grpSpMkLst>
            <pc:docMk/>
            <pc:sldMk cId="1949571625" sldId="425"/>
            <ac:grpSpMk id="43" creationId="{9970F6A4-385E-41EB-D4AE-BC1438F4970B}"/>
          </ac:grpSpMkLst>
        </pc:grpChg>
        <pc:grpChg chg="add mod">
          <ac:chgData name="design studio moara" userId="bb76c698d5ed7a70" providerId="LiveId" clId="{DDDC9E9F-5891-4D5B-9FD6-091B0C7C0AB9}" dt="2024-01-25T02:53:43.738" v="4945" actId="1076"/>
          <ac:grpSpMkLst>
            <pc:docMk/>
            <pc:sldMk cId="1949571625" sldId="425"/>
            <ac:grpSpMk id="46" creationId="{1ADC22A1-1A1C-B25F-390C-09FCA4504FEE}"/>
          </ac:grpSpMkLst>
        </pc:grpChg>
        <pc:grpChg chg="mod">
          <ac:chgData name="design studio moara" userId="bb76c698d5ed7a70" providerId="LiveId" clId="{DDDC9E9F-5891-4D5B-9FD6-091B0C7C0AB9}" dt="2024-01-25T02:53:24.533" v="4916"/>
          <ac:grpSpMkLst>
            <pc:docMk/>
            <pc:sldMk cId="1949571625" sldId="425"/>
            <ac:grpSpMk id="49" creationId="{47B55CE2-D3C6-F041-532A-03C75AB3458C}"/>
          </ac:grpSpMkLst>
        </pc:grpChg>
        <pc:grpChg chg="add mod">
          <ac:chgData name="design studio moara" userId="bb76c698d5ed7a70" providerId="LiveId" clId="{DDDC9E9F-5891-4D5B-9FD6-091B0C7C0AB9}" dt="2024-01-25T07:40:19.322" v="10171" actId="1035"/>
          <ac:grpSpMkLst>
            <pc:docMk/>
            <pc:sldMk cId="1949571625" sldId="425"/>
            <ac:grpSpMk id="54" creationId="{F0BE474A-88C7-DC3F-5DDC-E434FE918D7A}"/>
          </ac:grpSpMkLst>
        </pc:grpChg>
        <pc:picChg chg="del mod topLvl">
          <ac:chgData name="design studio moara" userId="bb76c698d5ed7a70" providerId="LiveId" clId="{DDDC9E9F-5891-4D5B-9FD6-091B0C7C0AB9}" dt="2024-01-25T02:46:00.334" v="4662" actId="478"/>
          <ac:picMkLst>
            <pc:docMk/>
            <pc:sldMk cId="1949571625" sldId="425"/>
            <ac:picMk id="12" creationId="{F23FBC67-5B55-D9EF-8612-0B87925553FE}"/>
          </ac:picMkLst>
        </pc:picChg>
        <pc:picChg chg="add mod">
          <ac:chgData name="design studio moara" userId="bb76c698d5ed7a70" providerId="LiveId" clId="{DDDC9E9F-5891-4D5B-9FD6-091B0C7C0AB9}" dt="2024-01-25T02:50:49.717" v="4832" actId="1038"/>
          <ac:picMkLst>
            <pc:docMk/>
            <pc:sldMk cId="1949571625" sldId="425"/>
            <ac:picMk id="24" creationId="{B2DA8BFF-F8D4-73B0-1C97-13808B815506}"/>
          </ac:picMkLst>
        </pc:picChg>
        <pc:picChg chg="mod">
          <ac:chgData name="design studio moara" userId="bb76c698d5ed7a70" providerId="LiveId" clId="{DDDC9E9F-5891-4D5B-9FD6-091B0C7C0AB9}" dt="2024-01-25T02:46:47.767" v="4679"/>
          <ac:picMkLst>
            <pc:docMk/>
            <pc:sldMk cId="1949571625" sldId="425"/>
            <ac:picMk id="28" creationId="{2CB5C4B5-F79A-024C-778C-5764F6460A3D}"/>
          </ac:picMkLst>
        </pc:picChg>
        <pc:picChg chg="mod">
          <ac:chgData name="design studio moara" userId="bb76c698d5ed7a70" providerId="LiveId" clId="{DDDC9E9F-5891-4D5B-9FD6-091B0C7C0AB9}" dt="2024-01-25T02:47:34.403" v="4694"/>
          <ac:picMkLst>
            <pc:docMk/>
            <pc:sldMk cId="1949571625" sldId="425"/>
            <ac:picMk id="32" creationId="{F62585A7-15E3-99CC-0DEC-3FEE2B43F023}"/>
          </ac:picMkLst>
        </pc:picChg>
        <pc:picChg chg="del mod topLvl">
          <ac:chgData name="design studio moara" userId="bb76c698d5ed7a70" providerId="LiveId" clId="{DDDC9E9F-5891-4D5B-9FD6-091B0C7C0AB9}" dt="2024-01-25T02:51:51.639" v="4877" actId="478"/>
          <ac:picMkLst>
            <pc:docMk/>
            <pc:sldMk cId="1949571625" sldId="425"/>
            <ac:picMk id="38" creationId="{FB811BF4-91C9-129C-DFF8-167F6BD43614}"/>
          </ac:picMkLst>
        </pc:picChg>
        <pc:picChg chg="add del mod topLvl">
          <ac:chgData name="design studio moara" userId="bb76c698d5ed7a70" providerId="LiveId" clId="{DDDC9E9F-5891-4D5B-9FD6-091B0C7C0AB9}" dt="2024-01-25T02:53:53.261" v="4959" actId="478"/>
          <ac:picMkLst>
            <pc:docMk/>
            <pc:sldMk cId="1949571625" sldId="425"/>
            <ac:picMk id="42" creationId="{52A3C4E7-8F36-A414-D417-5C046F5D0DD5}"/>
          </ac:picMkLst>
        </pc:picChg>
        <pc:picChg chg="mod">
          <ac:chgData name="design studio moara" userId="bb76c698d5ed7a70" providerId="LiveId" clId="{DDDC9E9F-5891-4D5B-9FD6-091B0C7C0AB9}" dt="2024-01-25T02:53:24.533" v="4916"/>
          <ac:picMkLst>
            <pc:docMk/>
            <pc:sldMk cId="1949571625" sldId="425"/>
            <ac:picMk id="48" creationId="{5E8025AD-D26E-7084-AA19-C275EB602AF8}"/>
          </ac:picMkLst>
        </pc:picChg>
        <pc:picChg chg="add mod">
          <ac:chgData name="design studio moara" userId="bb76c698d5ed7a70" providerId="LiveId" clId="{DDDC9E9F-5891-4D5B-9FD6-091B0C7C0AB9}" dt="2024-01-25T02:56:20.835" v="5071" actId="164"/>
          <ac:picMkLst>
            <pc:docMk/>
            <pc:sldMk cId="1949571625" sldId="425"/>
            <ac:picMk id="52" creationId="{E486D716-D9C3-AF91-DF82-10C916EB5E49}"/>
          </ac:picMkLst>
        </pc:picChg>
        <pc:picChg chg="add mod ord">
          <ac:chgData name="design studio moara" userId="bb76c698d5ed7a70" providerId="LiveId" clId="{DDDC9E9F-5891-4D5B-9FD6-091B0C7C0AB9}" dt="2024-01-25T07:40:05.748" v="10169" actId="700"/>
          <ac:picMkLst>
            <pc:docMk/>
            <pc:sldMk cId="1949571625" sldId="425"/>
            <ac:picMk id="58" creationId="{D08E72BC-9336-2A48-DFBD-DCA920BDCF1A}"/>
          </ac:picMkLst>
        </pc:picChg>
        <pc:picChg chg="add mod ord">
          <ac:chgData name="design studio moara" userId="bb76c698d5ed7a70" providerId="LiveId" clId="{DDDC9E9F-5891-4D5B-9FD6-091B0C7C0AB9}" dt="2024-01-25T07:40:05.748" v="10169" actId="700"/>
          <ac:picMkLst>
            <pc:docMk/>
            <pc:sldMk cId="1949571625" sldId="425"/>
            <ac:picMk id="60" creationId="{7B9769DB-B96D-FA58-4C52-AB965B8922B9}"/>
          </ac:picMkLst>
        </pc:picChg>
        <pc:cxnChg chg="mod">
          <ac:chgData name="design studio moara" userId="bb76c698d5ed7a70" providerId="LiveId" clId="{DDDC9E9F-5891-4D5B-9FD6-091B0C7C0AB9}" dt="2024-01-25T02:36:44.760" v="4494"/>
          <ac:cxnSpMkLst>
            <pc:docMk/>
            <pc:sldMk cId="1949571625" sldId="425"/>
            <ac:cxnSpMk id="6" creationId="{ACBDF6F2-82F5-B26C-93BA-E1E140CFCD97}"/>
          </ac:cxnSpMkLst>
        </pc:cxnChg>
        <pc:cxnChg chg="mod">
          <ac:chgData name="design studio moara" userId="bb76c698d5ed7a70" providerId="LiveId" clId="{DDDC9E9F-5891-4D5B-9FD6-091B0C7C0AB9}" dt="2024-01-25T02:36:44.760" v="4494"/>
          <ac:cxnSpMkLst>
            <pc:docMk/>
            <pc:sldMk cId="1949571625" sldId="425"/>
            <ac:cxnSpMk id="7" creationId="{77948A80-7B01-9D9E-2205-B4535BDDD734}"/>
          </ac:cxnSpMkLst>
        </pc:cxnChg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2582603146" sldId="425"/>
        </pc:sldMkLst>
      </pc:sldChg>
      <pc:sldChg chg="addSp delSp modSp new del mod setBg">
        <pc:chgData name="design studio moara" userId="bb76c698d5ed7a70" providerId="LiveId" clId="{DDDC9E9F-5891-4D5B-9FD6-091B0C7C0AB9}" dt="2024-01-25T03:12:48.042" v="5430" actId="47"/>
        <pc:sldMkLst>
          <pc:docMk/>
          <pc:sldMk cId="129469275" sldId="426"/>
        </pc:sldMkLst>
        <pc:spChg chg="mod">
          <ac:chgData name="design studio moara" userId="bb76c698d5ed7a70" providerId="LiveId" clId="{DDDC9E9F-5891-4D5B-9FD6-091B0C7C0AB9}" dt="2024-01-25T03:03:55.330" v="5207" actId="207"/>
          <ac:spMkLst>
            <pc:docMk/>
            <pc:sldMk cId="129469275" sldId="426"/>
            <ac:spMk id="3" creationId="{88B1CA7E-B444-19FE-752F-DF0C4300A7F1}"/>
          </ac:spMkLst>
        </pc:spChg>
        <pc:spChg chg="mod">
          <ac:chgData name="design studio moara" userId="bb76c698d5ed7a70" providerId="LiveId" clId="{DDDC9E9F-5891-4D5B-9FD6-091B0C7C0AB9}" dt="2024-01-25T03:03:43.173" v="5203" actId="207"/>
          <ac:spMkLst>
            <pc:docMk/>
            <pc:sldMk cId="129469275" sldId="426"/>
            <ac:spMk id="4" creationId="{608CBD5A-3531-82A0-554A-D30664919958}"/>
          </ac:spMkLst>
        </pc:spChg>
        <pc:spChg chg="add del mod">
          <ac:chgData name="design studio moara" userId="bb76c698d5ed7a70" providerId="LiveId" clId="{DDDC9E9F-5891-4D5B-9FD6-091B0C7C0AB9}" dt="2024-01-25T03:03:40.692" v="5202" actId="478"/>
          <ac:spMkLst>
            <pc:docMk/>
            <pc:sldMk cId="129469275" sldId="426"/>
            <ac:spMk id="9" creationId="{628808DE-4630-35FE-0711-1DF4A05A89DC}"/>
          </ac:spMkLst>
        </pc:spChg>
        <pc:spChg chg="add del mod">
          <ac:chgData name="design studio moara" userId="bb76c698d5ed7a70" providerId="LiveId" clId="{DDDC9E9F-5891-4D5B-9FD6-091B0C7C0AB9}" dt="2024-01-25T03:03:57.093" v="5208" actId="478"/>
          <ac:spMkLst>
            <pc:docMk/>
            <pc:sldMk cId="129469275" sldId="426"/>
            <ac:spMk id="11" creationId="{B06AD0AC-4866-1A56-9F5A-974BA519520D}"/>
          </ac:spMkLst>
        </pc:spChg>
        <pc:spChg chg="add mod">
          <ac:chgData name="design studio moara" userId="bb76c698d5ed7a70" providerId="LiveId" clId="{DDDC9E9F-5891-4D5B-9FD6-091B0C7C0AB9}" dt="2024-01-25T03:07:23.139" v="5290" actId="1076"/>
          <ac:spMkLst>
            <pc:docMk/>
            <pc:sldMk cId="129469275" sldId="426"/>
            <ac:spMk id="13" creationId="{EEF6EE8C-0058-39C9-E1FF-BEA9F91283D0}"/>
          </ac:spMkLst>
        </pc:spChg>
        <pc:spChg chg="add mod">
          <ac:chgData name="design studio moara" userId="bb76c698d5ed7a70" providerId="LiveId" clId="{DDDC9E9F-5891-4D5B-9FD6-091B0C7C0AB9}" dt="2024-01-25T03:07:23.139" v="5290" actId="1076"/>
          <ac:spMkLst>
            <pc:docMk/>
            <pc:sldMk cId="129469275" sldId="426"/>
            <ac:spMk id="15" creationId="{3E017343-C21B-4F0B-95D7-89CB286ECE58}"/>
          </ac:spMkLst>
        </pc:spChg>
        <pc:spChg chg="add mod">
          <ac:chgData name="design studio moara" userId="bb76c698d5ed7a70" providerId="LiveId" clId="{DDDC9E9F-5891-4D5B-9FD6-091B0C7C0AB9}" dt="2024-01-25T03:07:40.492" v="5295" actId="1076"/>
          <ac:spMkLst>
            <pc:docMk/>
            <pc:sldMk cId="129469275" sldId="426"/>
            <ac:spMk id="16" creationId="{F3F5E51E-2101-76C7-A5A3-0B1920D208CD}"/>
          </ac:spMkLst>
        </pc:spChg>
        <pc:spChg chg="add mod ord">
          <ac:chgData name="design studio moara" userId="bb76c698d5ed7a70" providerId="LiveId" clId="{DDDC9E9F-5891-4D5B-9FD6-091B0C7C0AB9}" dt="2024-01-25T03:06:41.698" v="5286" actId="1038"/>
          <ac:spMkLst>
            <pc:docMk/>
            <pc:sldMk cId="129469275" sldId="426"/>
            <ac:spMk id="17" creationId="{2C971A13-30F1-1319-7D7A-F4BA741B80F2}"/>
          </ac:spMkLst>
        </pc:spChg>
        <pc:spChg chg="add mod ord">
          <ac:chgData name="design studio moara" userId="bb76c698d5ed7a70" providerId="LiveId" clId="{DDDC9E9F-5891-4D5B-9FD6-091B0C7C0AB9}" dt="2024-01-25T03:06:53.826" v="5288" actId="14100"/>
          <ac:spMkLst>
            <pc:docMk/>
            <pc:sldMk cId="129469275" sldId="426"/>
            <ac:spMk id="18" creationId="{FEEFB0AC-EE84-1DC9-0BCE-31E6C935C470}"/>
          </ac:spMkLst>
        </pc:spChg>
        <pc:spChg chg="add del">
          <ac:chgData name="design studio moara" userId="bb76c698d5ed7a70" providerId="LiveId" clId="{DDDC9E9F-5891-4D5B-9FD6-091B0C7C0AB9}" dt="2024-01-25T03:04:54.082" v="5235" actId="22"/>
          <ac:spMkLst>
            <pc:docMk/>
            <pc:sldMk cId="129469275" sldId="426"/>
            <ac:spMk id="20" creationId="{8AAB1C5E-4D56-CE8F-466B-B7ECCE421489}"/>
          </ac:spMkLst>
        </pc:spChg>
        <pc:spChg chg="add del mod">
          <ac:chgData name="design studio moara" userId="bb76c698d5ed7a70" providerId="LiveId" clId="{DDDC9E9F-5891-4D5B-9FD6-091B0C7C0AB9}" dt="2024-01-25T03:05:02.796" v="5238" actId="478"/>
          <ac:spMkLst>
            <pc:docMk/>
            <pc:sldMk cId="129469275" sldId="426"/>
            <ac:spMk id="21" creationId="{831AC15D-84E6-3E80-BACE-85992C57E7BB}"/>
          </ac:spMkLst>
        </pc:spChg>
        <pc:spChg chg="mod">
          <ac:chgData name="design studio moara" userId="bb76c698d5ed7a70" providerId="LiveId" clId="{DDDC9E9F-5891-4D5B-9FD6-091B0C7C0AB9}" dt="2024-01-25T03:07:24.079" v="5291"/>
          <ac:spMkLst>
            <pc:docMk/>
            <pc:sldMk cId="129469275" sldId="426"/>
            <ac:spMk id="23" creationId="{ED6D2374-8CCA-F943-AEC2-BC7E236242DB}"/>
          </ac:spMkLst>
        </pc:spChg>
        <pc:spChg chg="mod">
          <ac:chgData name="design studio moara" userId="bb76c698d5ed7a70" providerId="LiveId" clId="{DDDC9E9F-5891-4D5B-9FD6-091B0C7C0AB9}" dt="2024-01-25T03:07:24.079" v="5291"/>
          <ac:spMkLst>
            <pc:docMk/>
            <pc:sldMk cId="129469275" sldId="426"/>
            <ac:spMk id="25" creationId="{9AB09EDF-E836-B789-2C2C-16FA0C3C1D51}"/>
          </ac:spMkLst>
        </pc:spChg>
        <pc:spChg chg="add mod">
          <ac:chgData name="design studio moara" userId="bb76c698d5ed7a70" providerId="LiveId" clId="{DDDC9E9F-5891-4D5B-9FD6-091B0C7C0AB9}" dt="2024-01-25T03:08:22.714" v="5305" actId="14100"/>
          <ac:spMkLst>
            <pc:docMk/>
            <pc:sldMk cId="129469275" sldId="426"/>
            <ac:spMk id="26" creationId="{0EF61A96-A0C7-2FF2-7780-4F2296FEB575}"/>
          </ac:spMkLst>
        </pc:spChg>
        <pc:grpChg chg="add mod">
          <ac:chgData name="design studio moara" userId="bb76c698d5ed7a70" providerId="LiveId" clId="{DDDC9E9F-5891-4D5B-9FD6-091B0C7C0AB9}" dt="2024-01-25T03:04:11.166" v="5225" actId="1038"/>
          <ac:grpSpMkLst>
            <pc:docMk/>
            <pc:sldMk cId="129469275" sldId="426"/>
            <ac:grpSpMk id="2" creationId="{003976B1-E5DF-1AC3-8ADD-369C3A102417}"/>
          </ac:grpSpMkLst>
        </pc:grpChg>
        <pc:grpChg chg="mod">
          <ac:chgData name="design studio moara" userId="bb76c698d5ed7a70" providerId="LiveId" clId="{DDDC9E9F-5891-4D5B-9FD6-091B0C7C0AB9}" dt="2024-01-25T02:58:36.102" v="5178"/>
          <ac:grpSpMkLst>
            <pc:docMk/>
            <pc:sldMk cId="129469275" sldId="426"/>
            <ac:grpSpMk id="5" creationId="{3DF9A256-B780-C0EF-360E-E7BD89CD0289}"/>
          </ac:grpSpMkLst>
        </pc:grpChg>
        <pc:grpChg chg="add mod">
          <ac:chgData name="design studio moara" userId="bb76c698d5ed7a70" providerId="LiveId" clId="{DDDC9E9F-5891-4D5B-9FD6-091B0C7C0AB9}" dt="2024-01-25T03:07:43.983" v="5296" actId="1076"/>
          <ac:grpSpMkLst>
            <pc:docMk/>
            <pc:sldMk cId="129469275" sldId="426"/>
            <ac:grpSpMk id="22" creationId="{E97D9882-B94F-7134-F9F3-45696120DAD0}"/>
          </ac:grpSpMkLst>
        </pc:grpChg>
        <pc:picChg chg="mod">
          <ac:chgData name="design studio moara" userId="bb76c698d5ed7a70" providerId="LiveId" clId="{DDDC9E9F-5891-4D5B-9FD6-091B0C7C0AB9}" dt="2024-01-25T03:07:24.079" v="5291"/>
          <ac:picMkLst>
            <pc:docMk/>
            <pc:sldMk cId="129469275" sldId="426"/>
            <ac:picMk id="24" creationId="{F13D4C9D-06BE-63AD-03C3-C53931B53E02}"/>
          </ac:picMkLst>
        </pc:picChg>
        <pc:cxnChg chg="mod">
          <ac:chgData name="design studio moara" userId="bb76c698d5ed7a70" providerId="LiveId" clId="{DDDC9E9F-5891-4D5B-9FD6-091B0C7C0AB9}" dt="2024-01-25T02:58:36.102" v="5178"/>
          <ac:cxnSpMkLst>
            <pc:docMk/>
            <pc:sldMk cId="129469275" sldId="426"/>
            <ac:cxnSpMk id="6" creationId="{C0643D56-E93F-6ED3-FD43-ED19DBC8AA08}"/>
          </ac:cxnSpMkLst>
        </pc:cxnChg>
        <pc:cxnChg chg="mod">
          <ac:chgData name="design studio moara" userId="bb76c698d5ed7a70" providerId="LiveId" clId="{DDDC9E9F-5891-4D5B-9FD6-091B0C7C0AB9}" dt="2024-01-25T02:58:36.102" v="5178"/>
          <ac:cxnSpMkLst>
            <pc:docMk/>
            <pc:sldMk cId="129469275" sldId="426"/>
            <ac:cxnSpMk id="7" creationId="{921EA613-34B4-267A-6836-4E74A41095C0}"/>
          </ac:cxnSpMkLst>
        </pc:cxnChg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2305866853" sldId="426"/>
        </pc:sldMkLst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2373026025" sldId="427"/>
        </pc:sldMkLst>
      </pc:sldChg>
      <pc:sldChg chg="addSp delSp modSp add mod modClrScheme chgLayout">
        <pc:chgData name="design studio moara" userId="bb76c698d5ed7a70" providerId="LiveId" clId="{DDDC9E9F-5891-4D5B-9FD6-091B0C7C0AB9}" dt="2024-01-25T08:20:12.362" v="10972" actId="113"/>
        <pc:sldMkLst>
          <pc:docMk/>
          <pc:sldMk cId="3439365433" sldId="427"/>
        </pc:sldMkLst>
        <pc:spChg chg="mod">
          <ac:chgData name="design studio moara" userId="bb76c698d5ed7a70" providerId="LiveId" clId="{DDDC9E9F-5891-4D5B-9FD6-091B0C7C0AB9}" dt="2024-01-25T08:20:12.362" v="10972" actId="113"/>
          <ac:spMkLst>
            <pc:docMk/>
            <pc:sldMk cId="3439365433" sldId="427"/>
            <ac:spMk id="4" creationId="{608CBD5A-3531-82A0-554A-D30664919958}"/>
          </ac:spMkLst>
        </pc:spChg>
        <pc:spChg chg="add del mod">
          <ac:chgData name="design studio moara" userId="bb76c698d5ed7a70" providerId="LiveId" clId="{DDDC9E9F-5891-4D5B-9FD6-091B0C7C0AB9}" dt="2024-01-25T03:09:13.571" v="5320" actId="478"/>
          <ac:spMkLst>
            <pc:docMk/>
            <pc:sldMk cId="3439365433" sldId="427"/>
            <ac:spMk id="8" creationId="{924E2BF7-E54F-3941-F33B-7147C9BBA13F}"/>
          </ac:spMkLst>
        </pc:spChg>
        <pc:spChg chg="add del">
          <ac:chgData name="design studio moara" userId="bb76c698d5ed7a70" providerId="LiveId" clId="{DDDC9E9F-5891-4D5B-9FD6-091B0C7C0AB9}" dt="2024-01-25T03:09:27.477" v="5322" actId="478"/>
          <ac:spMkLst>
            <pc:docMk/>
            <pc:sldMk cId="3439365433" sldId="427"/>
            <ac:spMk id="9" creationId="{415F786A-CA60-BBB4-60BB-65FF066F0A7F}"/>
          </ac:spMkLst>
        </pc:spChg>
        <pc:spChg chg="add del mod">
          <ac:chgData name="design studio moara" userId="bb76c698d5ed7a70" providerId="LiveId" clId="{DDDC9E9F-5891-4D5B-9FD6-091B0C7C0AB9}" dt="2024-01-25T03:10:19.794" v="5381"/>
          <ac:spMkLst>
            <pc:docMk/>
            <pc:sldMk cId="3439365433" sldId="427"/>
            <ac:spMk id="10" creationId="{F3F2FF19-EF4D-1183-ACB1-52AEC09102C3}"/>
          </ac:spMkLst>
        </pc:spChg>
        <pc:spChg chg="add del">
          <ac:chgData name="design studio moara" userId="bb76c698d5ed7a70" providerId="LiveId" clId="{DDDC9E9F-5891-4D5B-9FD6-091B0C7C0AB9}" dt="2024-01-25T03:10:19.794" v="5381"/>
          <ac:spMkLst>
            <pc:docMk/>
            <pc:sldMk cId="3439365433" sldId="427"/>
            <ac:spMk id="11" creationId="{997C6EE4-77C4-F54E-BE52-470650A93163}"/>
          </ac:spMkLst>
        </pc:spChg>
        <pc:spChg chg="add del mod">
          <ac:chgData name="design studio moara" userId="bb76c698d5ed7a70" providerId="LiveId" clId="{DDDC9E9F-5891-4D5B-9FD6-091B0C7C0AB9}" dt="2024-01-25T03:11:01.942" v="5392"/>
          <ac:spMkLst>
            <pc:docMk/>
            <pc:sldMk cId="3439365433" sldId="427"/>
            <ac:spMk id="12" creationId="{EE678099-AE6A-6BCA-2CCD-1389E6B9FBFD}"/>
          </ac:spMkLst>
        </pc:spChg>
        <pc:spChg chg="del mod">
          <ac:chgData name="design studio moara" userId="bb76c698d5ed7a70" providerId="LiveId" clId="{DDDC9E9F-5891-4D5B-9FD6-091B0C7C0AB9}" dt="2024-01-25T03:14:00.025" v="5445" actId="478"/>
          <ac:spMkLst>
            <pc:docMk/>
            <pc:sldMk cId="3439365433" sldId="427"/>
            <ac:spMk id="13" creationId="{EEF6EE8C-0058-39C9-E1FF-BEA9F91283D0}"/>
          </ac:spMkLst>
        </pc:spChg>
        <pc:spChg chg="add del">
          <ac:chgData name="design studio moara" userId="bb76c698d5ed7a70" providerId="LiveId" clId="{DDDC9E9F-5891-4D5B-9FD6-091B0C7C0AB9}" dt="2024-01-25T03:11:01.942" v="5392"/>
          <ac:spMkLst>
            <pc:docMk/>
            <pc:sldMk cId="3439365433" sldId="427"/>
            <ac:spMk id="14" creationId="{27962CB8-2BF0-3C30-3808-B4E9B65D067C}"/>
          </ac:spMkLst>
        </pc:spChg>
        <pc:spChg chg="del mod">
          <ac:chgData name="design studio moara" userId="bb76c698d5ed7a70" providerId="LiveId" clId="{DDDC9E9F-5891-4D5B-9FD6-091B0C7C0AB9}" dt="2024-01-25T03:19:44.663" v="5561" actId="478"/>
          <ac:spMkLst>
            <pc:docMk/>
            <pc:sldMk cId="3439365433" sldId="427"/>
            <ac:spMk id="15" creationId="{3E017343-C21B-4F0B-95D7-89CB286ECE58}"/>
          </ac:spMkLst>
        </pc:spChg>
        <pc:spChg chg="del">
          <ac:chgData name="design studio moara" userId="bb76c698d5ed7a70" providerId="LiveId" clId="{DDDC9E9F-5891-4D5B-9FD6-091B0C7C0AB9}" dt="2024-01-25T03:08:32.375" v="5308" actId="478"/>
          <ac:spMkLst>
            <pc:docMk/>
            <pc:sldMk cId="3439365433" sldId="427"/>
            <ac:spMk id="16" creationId="{F3F5E51E-2101-76C7-A5A3-0B1920D208CD}"/>
          </ac:spMkLst>
        </pc:spChg>
        <pc:spChg chg="del mod">
          <ac:chgData name="design studio moara" userId="bb76c698d5ed7a70" providerId="LiveId" clId="{DDDC9E9F-5891-4D5B-9FD6-091B0C7C0AB9}" dt="2024-01-25T03:08:37.763" v="5310" actId="478"/>
          <ac:spMkLst>
            <pc:docMk/>
            <pc:sldMk cId="3439365433" sldId="427"/>
            <ac:spMk id="17" creationId="{2C971A13-30F1-1319-7D7A-F4BA741B80F2}"/>
          </ac:spMkLst>
        </pc:spChg>
        <pc:spChg chg="del">
          <ac:chgData name="design studio moara" userId="bb76c698d5ed7a70" providerId="LiveId" clId="{DDDC9E9F-5891-4D5B-9FD6-091B0C7C0AB9}" dt="2024-01-25T03:08:41.707" v="5313" actId="478"/>
          <ac:spMkLst>
            <pc:docMk/>
            <pc:sldMk cId="3439365433" sldId="427"/>
            <ac:spMk id="18" creationId="{FEEFB0AC-EE84-1DC9-0BCE-31E6C935C470}"/>
          </ac:spMkLst>
        </pc:spChg>
        <pc:spChg chg="mod">
          <ac:chgData name="design studio moara" userId="bb76c698d5ed7a70" providerId="LiveId" clId="{DDDC9E9F-5891-4D5B-9FD6-091B0C7C0AB9}" dt="2024-01-25T03:10:48.745" v="5387"/>
          <ac:spMkLst>
            <pc:docMk/>
            <pc:sldMk cId="3439365433" sldId="427"/>
            <ac:spMk id="19" creationId="{F638E16E-5312-C17A-8484-E36FA44084D4}"/>
          </ac:spMkLst>
        </pc:spChg>
        <pc:spChg chg="add del">
          <ac:chgData name="design studio moara" userId="bb76c698d5ed7a70" providerId="LiveId" clId="{DDDC9E9F-5891-4D5B-9FD6-091B0C7C0AB9}" dt="2024-01-25T03:10:51.595" v="5389" actId="478"/>
          <ac:spMkLst>
            <pc:docMk/>
            <pc:sldMk cId="3439365433" sldId="427"/>
            <ac:spMk id="20" creationId="{2B608D73-DD21-8B2E-03E0-83A3237E839A}"/>
          </ac:spMkLst>
        </pc:spChg>
        <pc:spChg chg="mod">
          <ac:chgData name="design studio moara" userId="bb76c698d5ed7a70" providerId="LiveId" clId="{DDDC9E9F-5891-4D5B-9FD6-091B0C7C0AB9}" dt="2024-01-25T03:10:57.943" v="5391"/>
          <ac:spMkLst>
            <pc:docMk/>
            <pc:sldMk cId="3439365433" sldId="427"/>
            <ac:spMk id="21" creationId="{0FCE5720-8D3E-6DDD-3B8E-7ECCD0B10B7E}"/>
          </ac:spMkLst>
        </pc:spChg>
        <pc:spChg chg="add del mod ord">
          <ac:chgData name="design studio moara" userId="bb76c698d5ed7a70" providerId="LiveId" clId="{DDDC9E9F-5891-4D5B-9FD6-091B0C7C0AB9}" dt="2024-01-25T03:15:44.933" v="5501"/>
          <ac:spMkLst>
            <pc:docMk/>
            <pc:sldMk cId="3439365433" sldId="427"/>
            <ac:spMk id="26" creationId="{0EF61A96-A0C7-2FF2-7780-4F2296FEB575}"/>
          </ac:spMkLst>
        </pc:spChg>
        <pc:spChg chg="del mod">
          <ac:chgData name="design studio moara" userId="bb76c698d5ed7a70" providerId="LiveId" clId="{DDDC9E9F-5891-4D5B-9FD6-091B0C7C0AB9}" dt="2024-01-25T07:41:50.096" v="10193"/>
          <ac:spMkLst>
            <pc:docMk/>
            <pc:sldMk cId="3439365433" sldId="427"/>
            <ac:spMk id="27" creationId="{C5508C42-34A7-C4AF-6C98-E8A4554678FC}"/>
          </ac:spMkLst>
        </pc:spChg>
        <pc:spChg chg="add del mod">
          <ac:chgData name="design studio moara" userId="bb76c698d5ed7a70" providerId="LiveId" clId="{DDDC9E9F-5891-4D5B-9FD6-091B0C7C0AB9}" dt="2024-01-25T03:11:18.661" v="5397" actId="478"/>
          <ac:spMkLst>
            <pc:docMk/>
            <pc:sldMk cId="3439365433" sldId="427"/>
            <ac:spMk id="28" creationId="{6D514C54-924E-ECB6-1FFD-5DCBF9031F30}"/>
          </ac:spMkLst>
        </pc:spChg>
        <pc:spChg chg="add mod ord">
          <ac:chgData name="design studio moara" userId="bb76c698d5ed7a70" providerId="LiveId" clId="{DDDC9E9F-5891-4D5B-9FD6-091B0C7C0AB9}" dt="2024-01-25T07:42:39.762" v="10219" actId="14100"/>
          <ac:spMkLst>
            <pc:docMk/>
            <pc:sldMk cId="3439365433" sldId="427"/>
            <ac:spMk id="29" creationId="{54E4C1C0-636A-4267-8A8E-3768F4D84634}"/>
          </ac:spMkLst>
        </pc:spChg>
        <pc:spChg chg="mod topLvl">
          <ac:chgData name="design studio moara" userId="bb76c698d5ed7a70" providerId="LiveId" clId="{DDDC9E9F-5891-4D5B-9FD6-091B0C7C0AB9}" dt="2024-01-25T03:20:44.631" v="5583" actId="164"/>
          <ac:spMkLst>
            <pc:docMk/>
            <pc:sldMk cId="3439365433" sldId="427"/>
            <ac:spMk id="33" creationId="{C96EE43B-22B3-BD72-A95F-D65C7119C648}"/>
          </ac:spMkLst>
        </pc:spChg>
        <pc:spChg chg="mod">
          <ac:chgData name="design studio moara" userId="bb76c698d5ed7a70" providerId="LiveId" clId="{DDDC9E9F-5891-4D5B-9FD6-091B0C7C0AB9}" dt="2024-01-25T03:20:58.268" v="5587" actId="14100"/>
          <ac:spMkLst>
            <pc:docMk/>
            <pc:sldMk cId="3439365433" sldId="427"/>
            <ac:spMk id="35" creationId="{7B7858E3-F944-297C-D733-96BCC85C3C6B}"/>
          </ac:spMkLst>
        </pc:spChg>
        <pc:spChg chg="mod">
          <ac:chgData name="design studio moara" userId="bb76c698d5ed7a70" providerId="LiveId" clId="{DDDC9E9F-5891-4D5B-9FD6-091B0C7C0AB9}" dt="2024-01-25T03:19:56.273" v="5563" actId="165"/>
          <ac:spMkLst>
            <pc:docMk/>
            <pc:sldMk cId="3439365433" sldId="427"/>
            <ac:spMk id="36" creationId="{A7915036-241D-57F2-044D-B927A04F8DF1}"/>
          </ac:spMkLst>
        </pc:spChg>
        <pc:spChg chg="add del mod">
          <ac:chgData name="design studio moara" userId="bb76c698d5ed7a70" providerId="LiveId" clId="{DDDC9E9F-5891-4D5B-9FD6-091B0C7C0AB9}" dt="2024-01-25T03:15:44.933" v="5501"/>
          <ac:spMkLst>
            <pc:docMk/>
            <pc:sldMk cId="3439365433" sldId="427"/>
            <ac:spMk id="39" creationId="{3C02A172-954C-1A7D-7C40-E666A492C645}"/>
          </ac:spMkLst>
        </pc:spChg>
        <pc:spChg chg="del mod">
          <ac:chgData name="design studio moara" userId="bb76c698d5ed7a70" providerId="LiveId" clId="{DDDC9E9F-5891-4D5B-9FD6-091B0C7C0AB9}" dt="2024-01-25T07:40:42.505" v="10174" actId="21"/>
          <ac:spMkLst>
            <pc:docMk/>
            <pc:sldMk cId="3439365433" sldId="427"/>
            <ac:spMk id="40" creationId="{863385DB-F43E-AF01-0932-9490183D51E7}"/>
          </ac:spMkLst>
        </pc:spChg>
        <pc:spChg chg="mod">
          <ac:chgData name="design studio moara" userId="bb76c698d5ed7a70" providerId="LiveId" clId="{DDDC9E9F-5891-4D5B-9FD6-091B0C7C0AB9}" dt="2024-01-25T03:17:28.294" v="5525"/>
          <ac:spMkLst>
            <pc:docMk/>
            <pc:sldMk cId="3439365433" sldId="427"/>
            <ac:spMk id="42" creationId="{540C870B-D024-B5BF-17E9-EDF0B531BCE6}"/>
          </ac:spMkLst>
        </pc:spChg>
        <pc:spChg chg="mod">
          <ac:chgData name="design studio moara" userId="bb76c698d5ed7a70" providerId="LiveId" clId="{DDDC9E9F-5891-4D5B-9FD6-091B0C7C0AB9}" dt="2024-01-25T03:17:28.294" v="5525"/>
          <ac:spMkLst>
            <pc:docMk/>
            <pc:sldMk cId="3439365433" sldId="427"/>
            <ac:spMk id="45" creationId="{D13D4A54-36CC-CA78-4F7E-2282910AFC04}"/>
          </ac:spMkLst>
        </pc:spChg>
        <pc:spChg chg="mod">
          <ac:chgData name="design studio moara" userId="bb76c698d5ed7a70" providerId="LiveId" clId="{DDDC9E9F-5891-4D5B-9FD6-091B0C7C0AB9}" dt="2024-01-25T03:17:28.294" v="5525"/>
          <ac:spMkLst>
            <pc:docMk/>
            <pc:sldMk cId="3439365433" sldId="427"/>
            <ac:spMk id="46" creationId="{E7EC7134-810C-6C6D-DF38-747DE81A2C5C}"/>
          </ac:spMkLst>
        </pc:spChg>
        <pc:spChg chg="mod">
          <ac:chgData name="design studio moara" userId="bb76c698d5ed7a70" providerId="LiveId" clId="{DDDC9E9F-5891-4D5B-9FD6-091B0C7C0AB9}" dt="2024-01-25T03:19:20.464" v="5551"/>
          <ac:spMkLst>
            <pc:docMk/>
            <pc:sldMk cId="3439365433" sldId="427"/>
            <ac:spMk id="48" creationId="{BB1E9AC1-07E8-1A6C-B291-BEFE8A19F694}"/>
          </ac:spMkLst>
        </pc:spChg>
        <pc:spChg chg="mod">
          <ac:chgData name="design studio moara" userId="bb76c698d5ed7a70" providerId="LiveId" clId="{DDDC9E9F-5891-4D5B-9FD6-091B0C7C0AB9}" dt="2024-01-25T03:19:20.464" v="5551"/>
          <ac:spMkLst>
            <pc:docMk/>
            <pc:sldMk cId="3439365433" sldId="427"/>
            <ac:spMk id="49" creationId="{CE074065-9412-407A-9D0C-6A0A1A901D7B}"/>
          </ac:spMkLst>
        </pc:spChg>
        <pc:spChg chg="mod">
          <ac:chgData name="design studio moara" userId="bb76c698d5ed7a70" providerId="LiveId" clId="{DDDC9E9F-5891-4D5B-9FD6-091B0C7C0AB9}" dt="2024-01-25T03:19:20.464" v="5551"/>
          <ac:spMkLst>
            <pc:docMk/>
            <pc:sldMk cId="3439365433" sldId="427"/>
            <ac:spMk id="51" creationId="{24303145-7E34-4C4F-2CE3-2B4994FC7B79}"/>
          </ac:spMkLst>
        </pc:spChg>
        <pc:spChg chg="add del mod topLvl">
          <ac:chgData name="design studio moara" userId="bb76c698d5ed7a70" providerId="LiveId" clId="{DDDC9E9F-5891-4D5B-9FD6-091B0C7C0AB9}" dt="2024-01-25T03:20:28.952" v="5575" actId="164"/>
          <ac:spMkLst>
            <pc:docMk/>
            <pc:sldMk cId="3439365433" sldId="427"/>
            <ac:spMk id="57" creationId="{A8F418D4-60E4-AF86-6967-4DD63C928ECA}"/>
          </ac:spMkLst>
        </pc:spChg>
        <pc:spChg chg="mod">
          <ac:chgData name="design studio moara" userId="bb76c698d5ed7a70" providerId="LiveId" clId="{DDDC9E9F-5891-4D5B-9FD6-091B0C7C0AB9}" dt="2024-01-25T03:19:56.273" v="5563" actId="165"/>
          <ac:spMkLst>
            <pc:docMk/>
            <pc:sldMk cId="3439365433" sldId="427"/>
            <ac:spMk id="59" creationId="{40109811-1D91-809F-985E-DB94E9EEEAA7}"/>
          </ac:spMkLst>
        </pc:spChg>
        <pc:spChg chg="mod">
          <ac:chgData name="design studio moara" userId="bb76c698d5ed7a70" providerId="LiveId" clId="{DDDC9E9F-5891-4D5B-9FD6-091B0C7C0AB9}" dt="2024-01-25T03:19:56.273" v="5563" actId="165"/>
          <ac:spMkLst>
            <pc:docMk/>
            <pc:sldMk cId="3439365433" sldId="427"/>
            <ac:spMk id="60" creationId="{DCF5268D-ACA9-FA8E-8F21-A995520DE4F2}"/>
          </ac:spMkLst>
        </pc:spChg>
        <pc:spChg chg="add del mod">
          <ac:chgData name="design studio moara" userId="bb76c698d5ed7a70" providerId="LiveId" clId="{DDDC9E9F-5891-4D5B-9FD6-091B0C7C0AB9}" dt="2024-01-25T03:22:57.271" v="5593" actId="478"/>
          <ac:spMkLst>
            <pc:docMk/>
            <pc:sldMk cId="3439365433" sldId="427"/>
            <ac:spMk id="66" creationId="{E10C8FED-A75E-EB94-C870-90FA20A75B57}"/>
          </ac:spMkLst>
        </pc:spChg>
        <pc:spChg chg="mod">
          <ac:chgData name="design studio moara" userId="bb76c698d5ed7a70" providerId="LiveId" clId="{DDDC9E9F-5891-4D5B-9FD6-091B0C7C0AB9}" dt="2024-01-25T03:22:51.989" v="5591"/>
          <ac:spMkLst>
            <pc:docMk/>
            <pc:sldMk cId="3439365433" sldId="427"/>
            <ac:spMk id="69" creationId="{C0DAF342-C9A8-D379-6AAC-5B609BCA0A8F}"/>
          </ac:spMkLst>
        </pc:spChg>
        <pc:spChg chg="mod">
          <ac:chgData name="design studio moara" userId="bb76c698d5ed7a70" providerId="LiveId" clId="{DDDC9E9F-5891-4D5B-9FD6-091B0C7C0AB9}" dt="2024-01-25T03:22:51.989" v="5591"/>
          <ac:spMkLst>
            <pc:docMk/>
            <pc:sldMk cId="3439365433" sldId="427"/>
            <ac:spMk id="70" creationId="{8EE05DA1-CFF5-7513-86A2-1DDFDAE0377A}"/>
          </ac:spMkLst>
        </pc:spChg>
        <pc:spChg chg="mod">
          <ac:chgData name="design studio moara" userId="bb76c698d5ed7a70" providerId="LiveId" clId="{DDDC9E9F-5891-4D5B-9FD6-091B0C7C0AB9}" dt="2024-01-25T03:22:51.989" v="5591"/>
          <ac:spMkLst>
            <pc:docMk/>
            <pc:sldMk cId="3439365433" sldId="427"/>
            <ac:spMk id="71" creationId="{676DDEB0-3BE8-2E8B-DE0A-14DDD643FED8}"/>
          </ac:spMkLst>
        </pc:spChg>
        <pc:spChg chg="add del mod">
          <ac:chgData name="design studio moara" userId="bb76c698d5ed7a70" providerId="LiveId" clId="{DDDC9E9F-5891-4D5B-9FD6-091B0C7C0AB9}" dt="2024-01-25T03:22:57.271" v="5593" actId="478"/>
          <ac:spMkLst>
            <pc:docMk/>
            <pc:sldMk cId="3439365433" sldId="427"/>
            <ac:spMk id="72" creationId="{EE487088-EA39-447F-ED11-11D5CF32D4E8}"/>
          </ac:spMkLst>
        </pc:spChg>
        <pc:spChg chg="add del mod">
          <ac:chgData name="design studio moara" userId="bb76c698d5ed7a70" providerId="LiveId" clId="{DDDC9E9F-5891-4D5B-9FD6-091B0C7C0AB9}" dt="2024-01-25T03:22:57.271" v="5593" actId="478"/>
          <ac:spMkLst>
            <pc:docMk/>
            <pc:sldMk cId="3439365433" sldId="427"/>
            <ac:spMk id="73" creationId="{8DF565F7-7E60-E4BD-E539-BB0C1AC3E915}"/>
          </ac:spMkLst>
        </pc:spChg>
        <pc:spChg chg="add del mod ord">
          <ac:chgData name="design studio moara" userId="bb76c698d5ed7a70" providerId="LiveId" clId="{DDDC9E9F-5891-4D5B-9FD6-091B0C7C0AB9}" dt="2024-01-25T07:41:27.770" v="10186" actId="931"/>
          <ac:spMkLst>
            <pc:docMk/>
            <pc:sldMk cId="3439365433" sldId="427"/>
            <ac:spMk id="74" creationId="{B7887C66-6CE1-E66C-9485-FFDF1FC646BB}"/>
          </ac:spMkLst>
        </pc:spChg>
        <pc:spChg chg="add del">
          <ac:chgData name="design studio moara" userId="bb76c698d5ed7a70" providerId="LiveId" clId="{DDDC9E9F-5891-4D5B-9FD6-091B0C7C0AB9}" dt="2024-01-25T07:41:50.096" v="10193"/>
          <ac:spMkLst>
            <pc:docMk/>
            <pc:sldMk cId="3439365433" sldId="427"/>
            <ac:spMk id="77" creationId="{32F41DE0-26D6-06B7-6AED-EE4D4A5BDE88}"/>
          </ac:spMkLst>
        </pc:spChg>
        <pc:spChg chg="mod">
          <ac:chgData name="design studio moara" userId="bb76c698d5ed7a70" providerId="LiveId" clId="{DDDC9E9F-5891-4D5B-9FD6-091B0C7C0AB9}" dt="2024-01-25T07:42:20.730" v="10216" actId="1037"/>
          <ac:spMkLst>
            <pc:docMk/>
            <pc:sldMk cId="3439365433" sldId="427"/>
            <ac:spMk id="78" creationId="{A3D4E80D-FAD3-B363-6D24-53F03DA3AAA6}"/>
          </ac:spMkLst>
        </pc:spChg>
        <pc:grpChg chg="mod">
          <ac:chgData name="design studio moara" userId="bb76c698d5ed7a70" providerId="LiveId" clId="{DDDC9E9F-5891-4D5B-9FD6-091B0C7C0AB9}" dt="2024-01-25T03:23:29.215" v="5607" actId="1037"/>
          <ac:grpSpMkLst>
            <pc:docMk/>
            <pc:sldMk cId="3439365433" sldId="427"/>
            <ac:grpSpMk id="2" creationId="{003976B1-E5DF-1AC3-8ADD-369C3A102417}"/>
          </ac:grpSpMkLst>
        </pc:grpChg>
        <pc:grpChg chg="del mod ord">
          <ac:chgData name="design studio moara" userId="bb76c698d5ed7a70" providerId="LiveId" clId="{DDDC9E9F-5891-4D5B-9FD6-091B0C7C0AB9}" dt="2024-01-25T03:15:10.154" v="5465" actId="478"/>
          <ac:grpSpMkLst>
            <pc:docMk/>
            <pc:sldMk cId="3439365433" sldId="427"/>
            <ac:grpSpMk id="22" creationId="{E97D9882-B94F-7134-F9F3-45696120DAD0}"/>
          </ac:grpSpMkLst>
        </pc:grpChg>
        <pc:grpChg chg="add del mod">
          <ac:chgData name="design studio moara" userId="bb76c698d5ed7a70" providerId="LiveId" clId="{DDDC9E9F-5891-4D5B-9FD6-091B0C7C0AB9}" dt="2024-01-25T03:14:36.847" v="5450" actId="165"/>
          <ac:grpSpMkLst>
            <pc:docMk/>
            <pc:sldMk cId="3439365433" sldId="427"/>
            <ac:grpSpMk id="30" creationId="{758BBB95-070E-C511-AE06-49412DDD1451}"/>
          </ac:grpSpMkLst>
        </pc:grpChg>
        <pc:grpChg chg="mod topLvl">
          <ac:chgData name="design studio moara" userId="bb76c698d5ed7a70" providerId="LiveId" clId="{DDDC9E9F-5891-4D5B-9FD6-091B0C7C0AB9}" dt="2024-01-25T03:21:09.632" v="5588" actId="164"/>
          <ac:grpSpMkLst>
            <pc:docMk/>
            <pc:sldMk cId="3439365433" sldId="427"/>
            <ac:grpSpMk id="31" creationId="{F1CC2968-F7BF-26A8-E412-6195260CB987}"/>
          </ac:grpSpMkLst>
        </pc:grpChg>
        <pc:grpChg chg="del mod topLvl">
          <ac:chgData name="design studio moara" userId="bb76c698d5ed7a70" providerId="LiveId" clId="{DDDC9E9F-5891-4D5B-9FD6-091B0C7C0AB9}" dt="2024-01-25T03:14:44.798" v="5451" actId="165"/>
          <ac:grpSpMkLst>
            <pc:docMk/>
            <pc:sldMk cId="3439365433" sldId="427"/>
            <ac:grpSpMk id="32" creationId="{F70E5F8A-2EFF-14D5-0393-9727C27B3831}"/>
          </ac:grpSpMkLst>
        </pc:grpChg>
        <pc:grpChg chg="add del mod topLvl">
          <ac:chgData name="design studio moara" userId="bb76c698d5ed7a70" providerId="LiveId" clId="{DDDC9E9F-5891-4D5B-9FD6-091B0C7C0AB9}" dt="2024-01-25T03:20:38.805" v="5580" actId="165"/>
          <ac:grpSpMkLst>
            <pc:docMk/>
            <pc:sldMk cId="3439365433" sldId="427"/>
            <ac:grpSpMk id="38" creationId="{1A3D25E8-4239-0C61-2E8F-1E093C9C4C51}"/>
          </ac:grpSpMkLst>
        </pc:grpChg>
        <pc:grpChg chg="add del mod">
          <ac:chgData name="design studio moara" userId="bb76c698d5ed7a70" providerId="LiveId" clId="{DDDC9E9F-5891-4D5B-9FD6-091B0C7C0AB9}" dt="2024-01-25T03:17:31.104" v="5527" actId="478"/>
          <ac:grpSpMkLst>
            <pc:docMk/>
            <pc:sldMk cId="3439365433" sldId="427"/>
            <ac:grpSpMk id="41" creationId="{451BDC80-11B0-44C2-117A-F34A8F791829}"/>
          </ac:grpSpMkLst>
        </pc:grpChg>
        <pc:grpChg chg="mod">
          <ac:chgData name="design studio moara" userId="bb76c698d5ed7a70" providerId="LiveId" clId="{DDDC9E9F-5891-4D5B-9FD6-091B0C7C0AB9}" dt="2024-01-25T03:17:28.294" v="5525"/>
          <ac:grpSpMkLst>
            <pc:docMk/>
            <pc:sldMk cId="3439365433" sldId="427"/>
            <ac:grpSpMk id="44" creationId="{575E8AA5-A754-0920-E9D3-7E8650517A72}"/>
          </ac:grpSpMkLst>
        </pc:grpChg>
        <pc:grpChg chg="add del mod">
          <ac:chgData name="design studio moara" userId="bb76c698d5ed7a70" providerId="LiveId" clId="{DDDC9E9F-5891-4D5B-9FD6-091B0C7C0AB9}" dt="2024-01-25T03:19:23.048" v="5553" actId="478"/>
          <ac:grpSpMkLst>
            <pc:docMk/>
            <pc:sldMk cId="3439365433" sldId="427"/>
            <ac:grpSpMk id="47" creationId="{F0215F29-9B49-B234-3A1E-196941D1366A}"/>
          </ac:grpSpMkLst>
        </pc:grpChg>
        <pc:grpChg chg="add del mod">
          <ac:chgData name="design studio moara" userId="bb76c698d5ed7a70" providerId="LiveId" clId="{DDDC9E9F-5891-4D5B-9FD6-091B0C7C0AB9}" dt="2024-01-25T03:19:23.048" v="5553" actId="478"/>
          <ac:grpSpMkLst>
            <pc:docMk/>
            <pc:sldMk cId="3439365433" sldId="427"/>
            <ac:grpSpMk id="50" creationId="{647D88E8-989E-FB9F-44DB-757702FC600A}"/>
          </ac:grpSpMkLst>
        </pc:grpChg>
        <pc:grpChg chg="add del mod">
          <ac:chgData name="design studio moara" userId="bb76c698d5ed7a70" providerId="LiveId" clId="{DDDC9E9F-5891-4D5B-9FD6-091B0C7C0AB9}" dt="2024-01-25T03:19:56.273" v="5563" actId="165"/>
          <ac:grpSpMkLst>
            <pc:docMk/>
            <pc:sldMk cId="3439365433" sldId="427"/>
            <ac:grpSpMk id="53" creationId="{57799A00-1BD0-3B5E-A2A1-3CBE3440D4F3}"/>
          </ac:grpSpMkLst>
        </pc:grpChg>
        <pc:grpChg chg="add del mod">
          <ac:chgData name="design studio moara" userId="bb76c698d5ed7a70" providerId="LiveId" clId="{DDDC9E9F-5891-4D5B-9FD6-091B0C7C0AB9}" dt="2024-01-25T03:19:56.273" v="5563" actId="165"/>
          <ac:grpSpMkLst>
            <pc:docMk/>
            <pc:sldMk cId="3439365433" sldId="427"/>
            <ac:grpSpMk id="54" creationId="{3E3518B4-83B2-8A7F-F97A-5BC3A10064A6}"/>
          </ac:grpSpMkLst>
        </pc:grpChg>
        <pc:grpChg chg="mod topLvl">
          <ac:chgData name="design studio moara" userId="bb76c698d5ed7a70" providerId="LiveId" clId="{DDDC9E9F-5891-4D5B-9FD6-091B0C7C0AB9}" dt="2024-01-25T03:21:11.788" v="5589" actId="164"/>
          <ac:grpSpMkLst>
            <pc:docMk/>
            <pc:sldMk cId="3439365433" sldId="427"/>
            <ac:grpSpMk id="55" creationId="{C813460A-AC9A-EF66-CAB4-0146E6C61628}"/>
          </ac:grpSpMkLst>
        </pc:grpChg>
        <pc:grpChg chg="del mod topLvl">
          <ac:chgData name="design studio moara" userId="bb76c698d5ed7a70" providerId="LiveId" clId="{DDDC9E9F-5891-4D5B-9FD6-091B0C7C0AB9}" dt="2024-01-25T03:20:08.749" v="5567" actId="165"/>
          <ac:grpSpMkLst>
            <pc:docMk/>
            <pc:sldMk cId="3439365433" sldId="427"/>
            <ac:grpSpMk id="56" creationId="{5DB5E6E0-5BF1-ED24-DB78-134ADC4FC553}"/>
          </ac:grpSpMkLst>
        </pc:grpChg>
        <pc:grpChg chg="add mod">
          <ac:chgData name="design studio moara" userId="bb76c698d5ed7a70" providerId="LiveId" clId="{DDDC9E9F-5891-4D5B-9FD6-091B0C7C0AB9}" dt="2024-01-25T03:21:11.788" v="5589" actId="164"/>
          <ac:grpSpMkLst>
            <pc:docMk/>
            <pc:sldMk cId="3439365433" sldId="427"/>
            <ac:grpSpMk id="62" creationId="{45C50A0B-9A11-3A24-63E3-7D8AC39C11A4}"/>
          </ac:grpSpMkLst>
        </pc:grpChg>
        <pc:grpChg chg="add mod">
          <ac:chgData name="design studio moara" userId="bb76c698d5ed7a70" providerId="LiveId" clId="{DDDC9E9F-5891-4D5B-9FD6-091B0C7C0AB9}" dt="2024-01-25T03:21:09.632" v="5588" actId="164"/>
          <ac:grpSpMkLst>
            <pc:docMk/>
            <pc:sldMk cId="3439365433" sldId="427"/>
            <ac:grpSpMk id="63" creationId="{78436CC5-2491-5335-C95D-86AD1729583D}"/>
          </ac:grpSpMkLst>
        </pc:grpChg>
        <pc:grpChg chg="add mod">
          <ac:chgData name="design studio moara" userId="bb76c698d5ed7a70" providerId="LiveId" clId="{DDDC9E9F-5891-4D5B-9FD6-091B0C7C0AB9}" dt="2024-01-25T03:21:17.702" v="5590" actId="1076"/>
          <ac:grpSpMkLst>
            <pc:docMk/>
            <pc:sldMk cId="3439365433" sldId="427"/>
            <ac:grpSpMk id="64" creationId="{B49104B4-509E-DF3B-B756-837FB1052DEA}"/>
          </ac:grpSpMkLst>
        </pc:grpChg>
        <pc:grpChg chg="add mod">
          <ac:chgData name="design studio moara" userId="bb76c698d5ed7a70" providerId="LiveId" clId="{DDDC9E9F-5891-4D5B-9FD6-091B0C7C0AB9}" dt="2024-01-25T03:21:17.702" v="5590" actId="1076"/>
          <ac:grpSpMkLst>
            <pc:docMk/>
            <pc:sldMk cId="3439365433" sldId="427"/>
            <ac:grpSpMk id="65" creationId="{F6625DB2-73A1-FB48-B675-AEC1D6423B92}"/>
          </ac:grpSpMkLst>
        </pc:grpChg>
        <pc:grpChg chg="add del mod">
          <ac:chgData name="design studio moara" userId="bb76c698d5ed7a70" providerId="LiveId" clId="{DDDC9E9F-5891-4D5B-9FD6-091B0C7C0AB9}" dt="2024-01-25T03:22:57.271" v="5593" actId="478"/>
          <ac:grpSpMkLst>
            <pc:docMk/>
            <pc:sldMk cId="3439365433" sldId="427"/>
            <ac:grpSpMk id="67" creationId="{1B6F02DB-3B87-D038-DFA3-00BE57B28995}"/>
          </ac:grpSpMkLst>
        </pc:grpChg>
        <pc:grpChg chg="mod">
          <ac:chgData name="design studio moara" userId="bb76c698d5ed7a70" providerId="LiveId" clId="{DDDC9E9F-5891-4D5B-9FD6-091B0C7C0AB9}" dt="2024-01-25T03:22:51.989" v="5591"/>
          <ac:grpSpMkLst>
            <pc:docMk/>
            <pc:sldMk cId="3439365433" sldId="427"/>
            <ac:grpSpMk id="68" creationId="{1AAEBA1C-AAEA-06F5-5CBB-516314EFE044}"/>
          </ac:grpSpMkLst>
        </pc:grpChg>
        <pc:picChg chg="del mod topLvl">
          <ac:chgData name="design studio moara" userId="bb76c698d5ed7a70" providerId="LiveId" clId="{DDDC9E9F-5891-4D5B-9FD6-091B0C7C0AB9}" dt="2024-01-25T03:14:47.251" v="5452" actId="478"/>
          <ac:picMkLst>
            <pc:docMk/>
            <pc:sldMk cId="3439365433" sldId="427"/>
            <ac:picMk id="34" creationId="{96A798E9-0050-E4E7-5F09-BED974B1284A}"/>
          </ac:picMkLst>
        </pc:picChg>
        <pc:picChg chg="add mod topLvl">
          <ac:chgData name="design studio moara" userId="bb76c698d5ed7a70" providerId="LiveId" clId="{DDDC9E9F-5891-4D5B-9FD6-091B0C7C0AB9}" dt="2024-01-25T03:20:44.631" v="5583" actId="164"/>
          <ac:picMkLst>
            <pc:docMk/>
            <pc:sldMk cId="3439365433" sldId="427"/>
            <ac:picMk id="37" creationId="{C5501AC7-5A29-58EA-55A4-3146532640A2}"/>
          </ac:picMkLst>
        </pc:picChg>
        <pc:picChg chg="mod">
          <ac:chgData name="design studio moara" userId="bb76c698d5ed7a70" providerId="LiveId" clId="{DDDC9E9F-5891-4D5B-9FD6-091B0C7C0AB9}" dt="2024-01-25T03:17:28.294" v="5525"/>
          <ac:picMkLst>
            <pc:docMk/>
            <pc:sldMk cId="3439365433" sldId="427"/>
            <ac:picMk id="43" creationId="{73DA885B-959F-B741-42C3-19F712A825D7}"/>
          </ac:picMkLst>
        </pc:picChg>
        <pc:picChg chg="mod">
          <ac:chgData name="design studio moara" userId="bb76c698d5ed7a70" providerId="LiveId" clId="{DDDC9E9F-5891-4D5B-9FD6-091B0C7C0AB9}" dt="2024-01-25T03:19:20.464" v="5551"/>
          <ac:picMkLst>
            <pc:docMk/>
            <pc:sldMk cId="3439365433" sldId="427"/>
            <ac:picMk id="52" creationId="{0F6AD026-D37B-BC0F-B59F-32AD33BC22EC}"/>
          </ac:picMkLst>
        </pc:picChg>
        <pc:picChg chg="add del mod topLvl">
          <ac:chgData name="design studio moara" userId="bb76c698d5ed7a70" providerId="LiveId" clId="{DDDC9E9F-5891-4D5B-9FD6-091B0C7C0AB9}" dt="2024-01-25T03:20:17.926" v="5570" actId="478"/>
          <ac:picMkLst>
            <pc:docMk/>
            <pc:sldMk cId="3439365433" sldId="427"/>
            <ac:picMk id="58" creationId="{AF0985CA-3B5B-98DF-F2D8-212EE463B78E}"/>
          </ac:picMkLst>
        </pc:picChg>
        <pc:picChg chg="add mod">
          <ac:chgData name="design studio moara" userId="bb76c698d5ed7a70" providerId="LiveId" clId="{DDDC9E9F-5891-4D5B-9FD6-091B0C7C0AB9}" dt="2024-01-25T03:20:28.952" v="5575" actId="164"/>
          <ac:picMkLst>
            <pc:docMk/>
            <pc:sldMk cId="3439365433" sldId="427"/>
            <ac:picMk id="61" creationId="{05F63D2A-63BD-B009-9B90-012B1485FF26}"/>
          </ac:picMkLst>
        </pc:picChg>
        <pc:picChg chg="add mod ord modCrop">
          <ac:chgData name="design studio moara" userId="bb76c698d5ed7a70" providerId="LiveId" clId="{DDDC9E9F-5891-4D5B-9FD6-091B0C7C0AB9}" dt="2024-01-25T07:43:11.535" v="10227" actId="18131"/>
          <ac:picMkLst>
            <pc:docMk/>
            <pc:sldMk cId="3439365433" sldId="427"/>
            <ac:picMk id="76" creationId="{23085184-86A7-442F-6579-29A48580753A}"/>
          </ac:picMkLst>
        </pc:picChg>
      </pc:sldChg>
      <pc:sldChg chg="addSp delSp modSp new mod modClrScheme chgLayout">
        <pc:chgData name="design studio moara" userId="bb76c698d5ed7a70" providerId="LiveId" clId="{DDDC9E9F-5891-4D5B-9FD6-091B0C7C0AB9}" dt="2024-01-26T01:10:34.912" v="11258" actId="1037"/>
        <pc:sldMkLst>
          <pc:docMk/>
          <pc:sldMk cId="2802940699" sldId="428"/>
        </pc:sldMkLst>
        <pc:spChg chg="add del mod">
          <ac:chgData name="design studio moara" userId="bb76c698d5ed7a70" providerId="LiveId" clId="{DDDC9E9F-5891-4D5B-9FD6-091B0C7C0AB9}" dt="2024-01-25T03:25:41.842" v="5643" actId="478"/>
          <ac:spMkLst>
            <pc:docMk/>
            <pc:sldMk cId="2802940699" sldId="428"/>
            <ac:spMk id="3" creationId="{DB885966-A4C9-7AC7-3274-487BF44ED323}"/>
          </ac:spMkLst>
        </pc:spChg>
        <pc:spChg chg="add del mod">
          <ac:chgData name="design studio moara" userId="bb76c698d5ed7a70" providerId="LiveId" clId="{DDDC9E9F-5891-4D5B-9FD6-091B0C7C0AB9}" dt="2024-01-25T03:26:02.371" v="5652" actId="478"/>
          <ac:spMkLst>
            <pc:docMk/>
            <pc:sldMk cId="2802940699" sldId="428"/>
            <ac:spMk id="5" creationId="{7D8B2174-EB2E-9719-9B33-BE8FA819CCEE}"/>
          </ac:spMkLst>
        </pc:spChg>
        <pc:spChg chg="add del mod">
          <ac:chgData name="design studio moara" userId="bb76c698d5ed7a70" providerId="LiveId" clId="{DDDC9E9F-5891-4D5B-9FD6-091B0C7C0AB9}" dt="2024-01-25T03:27:25.332" v="5667" actId="478"/>
          <ac:spMkLst>
            <pc:docMk/>
            <pc:sldMk cId="2802940699" sldId="428"/>
            <ac:spMk id="7" creationId="{D6572E05-1B76-34F5-12EF-1A77A9CF89BE}"/>
          </ac:spMkLst>
        </pc:spChg>
        <pc:spChg chg="add del mod">
          <ac:chgData name="design studio moara" userId="bb76c698d5ed7a70" providerId="LiveId" clId="{DDDC9E9F-5891-4D5B-9FD6-091B0C7C0AB9}" dt="2024-01-25T03:27:25.332" v="5667" actId="478"/>
          <ac:spMkLst>
            <pc:docMk/>
            <pc:sldMk cId="2802940699" sldId="428"/>
            <ac:spMk id="9" creationId="{A4E34E5E-B98F-956B-0607-5E16277C4E96}"/>
          </ac:spMkLst>
        </pc:spChg>
        <pc:spChg chg="add del mod ord">
          <ac:chgData name="design studio moara" userId="bb76c698d5ed7a70" providerId="LiveId" clId="{DDDC9E9F-5891-4D5B-9FD6-091B0C7C0AB9}" dt="2024-01-25T07:43:50.287" v="10237" actId="21"/>
          <ac:spMkLst>
            <pc:docMk/>
            <pc:sldMk cId="2802940699" sldId="428"/>
            <ac:spMk id="10" creationId="{EC1C32E6-6DA9-D560-E05D-7314D864294F}"/>
          </ac:spMkLst>
        </pc:spChg>
        <pc:spChg chg="mod topLvl">
          <ac:chgData name="design studio moara" userId="bb76c698d5ed7a70" providerId="LiveId" clId="{DDDC9E9F-5891-4D5B-9FD6-091B0C7C0AB9}" dt="2024-01-25T03:29:19.410" v="5726" actId="1035"/>
          <ac:spMkLst>
            <pc:docMk/>
            <pc:sldMk cId="2802940699" sldId="428"/>
            <ac:spMk id="12" creationId="{B7914BA6-17CC-DC25-B4B0-C9F5C56208F7}"/>
          </ac:spMkLst>
        </pc:spChg>
        <pc:spChg chg="mod topLvl">
          <ac:chgData name="design studio moara" userId="bb76c698d5ed7a70" providerId="LiveId" clId="{DDDC9E9F-5891-4D5B-9FD6-091B0C7C0AB9}" dt="2024-01-25T08:20:53.263" v="11030" actId="14100"/>
          <ac:spMkLst>
            <pc:docMk/>
            <pc:sldMk cId="2802940699" sldId="428"/>
            <ac:spMk id="13" creationId="{F49A91C9-E9AA-4928-74BC-819F96018675}"/>
          </ac:spMkLst>
        </pc:spChg>
        <pc:spChg chg="add mod ord">
          <ac:chgData name="design studio moara" userId="bb76c698d5ed7a70" providerId="LiveId" clId="{DDDC9E9F-5891-4D5B-9FD6-091B0C7C0AB9}" dt="2024-01-25T07:44:41.927" v="10254" actId="167"/>
          <ac:spMkLst>
            <pc:docMk/>
            <pc:sldMk cId="2802940699" sldId="428"/>
            <ac:spMk id="17" creationId="{577CCC2F-DF70-DC90-4DE9-0DF175CC7079}"/>
          </ac:spMkLst>
        </pc:spChg>
        <pc:spChg chg="mod topLvl">
          <ac:chgData name="design studio moara" userId="bb76c698d5ed7a70" providerId="LiveId" clId="{DDDC9E9F-5891-4D5B-9FD6-091B0C7C0AB9}" dt="2024-01-26T01:10:18.754" v="11220" actId="1038"/>
          <ac:spMkLst>
            <pc:docMk/>
            <pc:sldMk cId="2802940699" sldId="428"/>
            <ac:spMk id="18" creationId="{EEEBDA3F-B126-1F2F-7F9C-FF00201B432F}"/>
          </ac:spMkLst>
        </pc:spChg>
        <pc:spChg chg="del mod topLvl">
          <ac:chgData name="design studio moara" userId="bb76c698d5ed7a70" providerId="LiveId" clId="{DDDC9E9F-5891-4D5B-9FD6-091B0C7C0AB9}" dt="2024-01-25T03:31:18.009" v="5756" actId="478"/>
          <ac:spMkLst>
            <pc:docMk/>
            <pc:sldMk cId="2802940699" sldId="428"/>
            <ac:spMk id="19" creationId="{65B030FB-0369-17E6-F304-2E5DBF889FEA}"/>
          </ac:spMkLst>
        </pc:spChg>
        <pc:spChg chg="mod ord topLvl">
          <ac:chgData name="design studio moara" userId="bb76c698d5ed7a70" providerId="LiveId" clId="{DDDC9E9F-5891-4D5B-9FD6-091B0C7C0AB9}" dt="2024-01-25T07:43:41.883" v="10233" actId="1038"/>
          <ac:spMkLst>
            <pc:docMk/>
            <pc:sldMk cId="2802940699" sldId="428"/>
            <ac:spMk id="23" creationId="{6E58B9CD-D89E-442B-AAF0-2ECF1F3784FF}"/>
          </ac:spMkLst>
        </pc:spChg>
        <pc:spChg chg="mod">
          <ac:chgData name="design studio moara" userId="bb76c698d5ed7a70" providerId="LiveId" clId="{DDDC9E9F-5891-4D5B-9FD6-091B0C7C0AB9}" dt="2024-01-25T03:27:13.058" v="5663" actId="165"/>
          <ac:spMkLst>
            <pc:docMk/>
            <pc:sldMk cId="2802940699" sldId="428"/>
            <ac:spMk id="24" creationId="{09A1118F-1633-7367-88D7-978756EC79BE}"/>
          </ac:spMkLst>
        </pc:spChg>
        <pc:spChg chg="del mod topLvl">
          <ac:chgData name="design studio moara" userId="bb76c698d5ed7a70" providerId="LiveId" clId="{DDDC9E9F-5891-4D5B-9FD6-091B0C7C0AB9}" dt="2024-01-25T03:31:48.836" v="5765" actId="478"/>
          <ac:spMkLst>
            <pc:docMk/>
            <pc:sldMk cId="2802940699" sldId="428"/>
            <ac:spMk id="25" creationId="{11925B10-2B7E-4935-F695-538669AC1EDC}"/>
          </ac:spMkLst>
        </pc:spChg>
        <pc:spChg chg="mod">
          <ac:chgData name="design studio moara" userId="bb76c698d5ed7a70" providerId="LiveId" clId="{DDDC9E9F-5891-4D5B-9FD6-091B0C7C0AB9}" dt="2024-01-26T01:10:10.271" v="11192" actId="120"/>
          <ac:spMkLst>
            <pc:docMk/>
            <pc:sldMk cId="2802940699" sldId="428"/>
            <ac:spMk id="28" creationId="{7E032DDC-92BE-BE60-0DBC-5E1756D6212B}"/>
          </ac:spMkLst>
        </pc:spChg>
        <pc:spChg chg="add mod topLvl">
          <ac:chgData name="design studio moara" userId="bb76c698d5ed7a70" providerId="LiveId" clId="{DDDC9E9F-5891-4D5B-9FD6-091B0C7C0AB9}" dt="2024-01-25T03:42:20.709" v="6057" actId="14100"/>
          <ac:spMkLst>
            <pc:docMk/>
            <pc:sldMk cId="2802940699" sldId="428"/>
            <ac:spMk id="33" creationId="{3AACC1B1-E6FE-2C6F-A882-F41DFBFB23B2}"/>
          </ac:spMkLst>
        </pc:spChg>
        <pc:spChg chg="add del mod">
          <ac:chgData name="design studio moara" userId="bb76c698d5ed7a70" providerId="LiveId" clId="{DDDC9E9F-5891-4D5B-9FD6-091B0C7C0AB9}" dt="2024-01-25T03:33:01.669" v="5819" actId="478"/>
          <ac:spMkLst>
            <pc:docMk/>
            <pc:sldMk cId="2802940699" sldId="428"/>
            <ac:spMk id="34" creationId="{B208A932-7335-BC4B-4276-781C606A53E5}"/>
          </ac:spMkLst>
        </pc:spChg>
        <pc:spChg chg="add del mod">
          <ac:chgData name="design studio moara" userId="bb76c698d5ed7a70" providerId="LiveId" clId="{DDDC9E9F-5891-4D5B-9FD6-091B0C7C0AB9}" dt="2024-01-25T03:33:01.669" v="5819" actId="478"/>
          <ac:spMkLst>
            <pc:docMk/>
            <pc:sldMk cId="2802940699" sldId="428"/>
            <ac:spMk id="35" creationId="{BB03B6DC-2298-B013-B056-D734A6F6B791}"/>
          </ac:spMkLst>
        </pc:spChg>
        <pc:spChg chg="add mod topLvl">
          <ac:chgData name="design studio moara" userId="bb76c698d5ed7a70" providerId="LiveId" clId="{DDDC9E9F-5891-4D5B-9FD6-091B0C7C0AB9}" dt="2024-01-25T03:41:07.813" v="6011" actId="164"/>
          <ac:spMkLst>
            <pc:docMk/>
            <pc:sldMk cId="2802940699" sldId="428"/>
            <ac:spMk id="36" creationId="{03C66245-0F76-A4F5-DF38-CD4CC7350635}"/>
          </ac:spMkLst>
        </pc:spChg>
        <pc:spChg chg="add mod topLvl">
          <ac:chgData name="design studio moara" userId="bb76c698d5ed7a70" providerId="LiveId" clId="{DDDC9E9F-5891-4D5B-9FD6-091B0C7C0AB9}" dt="2024-01-26T01:10:18.754" v="11220" actId="1038"/>
          <ac:spMkLst>
            <pc:docMk/>
            <pc:sldMk cId="2802940699" sldId="428"/>
            <ac:spMk id="39" creationId="{FB7CDD33-74DE-E0C6-02F1-CF1293160A83}"/>
          </ac:spMkLst>
        </pc:spChg>
        <pc:spChg chg="mod topLvl">
          <ac:chgData name="design studio moara" userId="bb76c698d5ed7a70" providerId="LiveId" clId="{DDDC9E9F-5891-4D5B-9FD6-091B0C7C0AB9}" dt="2024-01-26T01:10:21.304" v="11221" actId="164"/>
          <ac:spMkLst>
            <pc:docMk/>
            <pc:sldMk cId="2802940699" sldId="428"/>
            <ac:spMk id="42" creationId="{1AD65645-C787-CEF8-E8DC-8754FC8D11AE}"/>
          </ac:spMkLst>
        </pc:spChg>
        <pc:spChg chg="mod topLvl">
          <ac:chgData name="design studio moara" userId="bb76c698d5ed7a70" providerId="LiveId" clId="{DDDC9E9F-5891-4D5B-9FD6-091B0C7C0AB9}" dt="2024-01-26T01:10:21.304" v="11221" actId="164"/>
          <ac:spMkLst>
            <pc:docMk/>
            <pc:sldMk cId="2802940699" sldId="428"/>
            <ac:spMk id="44" creationId="{C3202C2A-F5FB-202B-42D6-9F11A7E34814}"/>
          </ac:spMkLst>
        </pc:spChg>
        <pc:spChg chg="mod topLvl">
          <ac:chgData name="design studio moara" userId="bb76c698d5ed7a70" providerId="LiveId" clId="{DDDC9E9F-5891-4D5B-9FD6-091B0C7C0AB9}" dt="2024-01-26T01:09:36.148" v="11145" actId="165"/>
          <ac:spMkLst>
            <pc:docMk/>
            <pc:sldMk cId="2802940699" sldId="428"/>
            <ac:spMk id="45" creationId="{B6ACDC3A-F6A2-8BAA-5616-11557B336DFA}"/>
          </ac:spMkLst>
        </pc:spChg>
        <pc:spChg chg="add del mod">
          <ac:chgData name="design studio moara" userId="bb76c698d5ed7a70" providerId="LiveId" clId="{DDDC9E9F-5891-4D5B-9FD6-091B0C7C0AB9}" dt="2024-01-25T03:36:04" v="5877" actId="478"/>
          <ac:spMkLst>
            <pc:docMk/>
            <pc:sldMk cId="2802940699" sldId="428"/>
            <ac:spMk id="50" creationId="{3BAC9DDF-F5C1-6450-1A89-FACD530F871D}"/>
          </ac:spMkLst>
        </pc:spChg>
        <pc:spChg chg="add del mod ord">
          <ac:chgData name="design studio moara" userId="bb76c698d5ed7a70" providerId="LiveId" clId="{DDDC9E9F-5891-4D5B-9FD6-091B0C7C0AB9}" dt="2024-01-25T03:38:29.552" v="5923" actId="478"/>
          <ac:spMkLst>
            <pc:docMk/>
            <pc:sldMk cId="2802940699" sldId="428"/>
            <ac:spMk id="53" creationId="{8D454FE5-E8B7-05B7-F275-8C5F2F78AED2}"/>
          </ac:spMkLst>
        </pc:spChg>
        <pc:spChg chg="add mod">
          <ac:chgData name="design studio moara" userId="bb76c698d5ed7a70" providerId="LiveId" clId="{DDDC9E9F-5891-4D5B-9FD6-091B0C7C0AB9}" dt="2024-01-25T03:38:52.763" v="5948"/>
          <ac:spMkLst>
            <pc:docMk/>
            <pc:sldMk cId="2802940699" sldId="428"/>
            <ac:spMk id="54" creationId="{311ECF25-05F9-FA8D-1637-9A14009A0B95}"/>
          </ac:spMkLst>
        </pc:spChg>
        <pc:spChg chg="add del mod">
          <ac:chgData name="design studio moara" userId="bb76c698d5ed7a70" providerId="LiveId" clId="{DDDC9E9F-5891-4D5B-9FD6-091B0C7C0AB9}" dt="2024-01-25T03:39:27.306" v="5959" actId="478"/>
          <ac:spMkLst>
            <pc:docMk/>
            <pc:sldMk cId="2802940699" sldId="428"/>
            <ac:spMk id="55" creationId="{89268911-F35B-11A3-2F45-14A05E812415}"/>
          </ac:spMkLst>
        </pc:spChg>
        <pc:spChg chg="add del mod ord">
          <ac:chgData name="design studio moara" userId="bb76c698d5ed7a70" providerId="LiveId" clId="{DDDC9E9F-5891-4D5B-9FD6-091B0C7C0AB9}" dt="2024-01-25T07:44:27.433" v="10249" actId="931"/>
          <ac:spMkLst>
            <pc:docMk/>
            <pc:sldMk cId="2802940699" sldId="428"/>
            <ac:spMk id="58" creationId="{54B582F6-44FE-D7BA-8876-95A61E110462}"/>
          </ac:spMkLst>
        </pc:spChg>
        <pc:grpChg chg="add mod">
          <ac:chgData name="design studio moara" userId="bb76c698d5ed7a70" providerId="LiveId" clId="{DDDC9E9F-5891-4D5B-9FD6-091B0C7C0AB9}" dt="2024-01-26T01:10:25.423" v="11249" actId="1038"/>
          <ac:grpSpMkLst>
            <pc:docMk/>
            <pc:sldMk cId="2802940699" sldId="428"/>
            <ac:grpSpMk id="2" creationId="{4420C69F-748D-7652-847B-FD262CD03D09}"/>
          </ac:grpSpMkLst>
        </pc:grpChg>
        <pc:grpChg chg="add del mod">
          <ac:chgData name="design studio moara" userId="bb76c698d5ed7a70" providerId="LiveId" clId="{DDDC9E9F-5891-4D5B-9FD6-091B0C7C0AB9}" dt="2024-01-25T03:26:13.165" v="5654" actId="165"/>
          <ac:grpSpMkLst>
            <pc:docMk/>
            <pc:sldMk cId="2802940699" sldId="428"/>
            <ac:grpSpMk id="11" creationId="{52E91D2F-7568-B374-7AEB-519CAD3651D1}"/>
          </ac:grpSpMkLst>
        </pc:grpChg>
        <pc:grpChg chg="mod topLvl">
          <ac:chgData name="design studio moara" userId="bb76c698d5ed7a70" providerId="LiveId" clId="{DDDC9E9F-5891-4D5B-9FD6-091B0C7C0AB9}" dt="2024-01-25T03:29:19.410" v="5726" actId="1035"/>
          <ac:grpSpMkLst>
            <pc:docMk/>
            <pc:sldMk cId="2802940699" sldId="428"/>
            <ac:grpSpMk id="14" creationId="{A11BCA0F-070E-374F-6F37-46C9DD2FE828}"/>
          </ac:grpSpMkLst>
        </pc:grpChg>
        <pc:grpChg chg="add del mod">
          <ac:chgData name="design studio moara" userId="bb76c698d5ed7a70" providerId="LiveId" clId="{DDDC9E9F-5891-4D5B-9FD6-091B0C7C0AB9}" dt="2024-01-25T03:28:18.012" v="5688" actId="165"/>
          <ac:grpSpMkLst>
            <pc:docMk/>
            <pc:sldMk cId="2802940699" sldId="428"/>
            <ac:grpSpMk id="20" creationId="{8124549D-8E26-43D8-6903-2B6C4130806F}"/>
          </ac:grpSpMkLst>
        </pc:grpChg>
        <pc:grpChg chg="del mod topLvl">
          <ac:chgData name="design studio moara" userId="bb76c698d5ed7a70" providerId="LiveId" clId="{DDDC9E9F-5891-4D5B-9FD6-091B0C7C0AB9}" dt="2024-01-25T03:33:58.250" v="5843" actId="478"/>
          <ac:grpSpMkLst>
            <pc:docMk/>
            <pc:sldMk cId="2802940699" sldId="428"/>
            <ac:grpSpMk id="26" creationId="{518C44B7-6D20-9EC0-3CD1-A0DB9AB37CC9}"/>
          </ac:grpSpMkLst>
        </pc:grpChg>
        <pc:grpChg chg="mod topLvl">
          <ac:chgData name="design studio moara" userId="bb76c698d5ed7a70" providerId="LiveId" clId="{DDDC9E9F-5891-4D5B-9FD6-091B0C7C0AB9}" dt="2024-01-26T01:10:34.912" v="11258" actId="1037"/>
          <ac:grpSpMkLst>
            <pc:docMk/>
            <pc:sldMk cId="2802940699" sldId="428"/>
            <ac:grpSpMk id="30" creationId="{95D9BA16-0EC4-8FDA-57AC-29DFD8A4DB64}"/>
          </ac:grpSpMkLst>
        </pc:grpChg>
        <pc:grpChg chg="add del mod">
          <ac:chgData name="design studio moara" userId="bb76c698d5ed7a70" providerId="LiveId" clId="{DDDC9E9F-5891-4D5B-9FD6-091B0C7C0AB9}" dt="2024-01-25T03:27:13.058" v="5663" actId="165"/>
          <ac:grpSpMkLst>
            <pc:docMk/>
            <pc:sldMk cId="2802940699" sldId="428"/>
            <ac:grpSpMk id="31" creationId="{850C7C2E-E56A-0C4E-B587-8AF71C3F508B}"/>
          </ac:grpSpMkLst>
        </pc:grpChg>
        <pc:grpChg chg="add del mod">
          <ac:chgData name="design studio moara" userId="bb76c698d5ed7a70" providerId="LiveId" clId="{DDDC9E9F-5891-4D5B-9FD6-091B0C7C0AB9}" dt="2024-01-25T03:31:18.009" v="5756" actId="478"/>
          <ac:grpSpMkLst>
            <pc:docMk/>
            <pc:sldMk cId="2802940699" sldId="428"/>
            <ac:grpSpMk id="32" creationId="{36931A0B-11DC-7185-7FCB-24086492DD8B}"/>
          </ac:grpSpMkLst>
        </pc:grpChg>
        <pc:grpChg chg="add del mod topLvl">
          <ac:chgData name="design studio moara" userId="bb76c698d5ed7a70" providerId="LiveId" clId="{DDDC9E9F-5891-4D5B-9FD6-091B0C7C0AB9}" dt="2024-01-25T03:40:35.096" v="5985" actId="165"/>
          <ac:grpSpMkLst>
            <pc:docMk/>
            <pc:sldMk cId="2802940699" sldId="428"/>
            <ac:grpSpMk id="37" creationId="{70553977-476A-2165-E4A0-E58C78028EB0}"/>
          </ac:grpSpMkLst>
        </pc:grpChg>
        <pc:grpChg chg="add del mod">
          <ac:chgData name="design studio moara" userId="bb76c698d5ed7a70" providerId="LiveId" clId="{DDDC9E9F-5891-4D5B-9FD6-091B0C7C0AB9}" dt="2024-01-25T03:39:33.039" v="5961" actId="165"/>
          <ac:grpSpMkLst>
            <pc:docMk/>
            <pc:sldMk cId="2802940699" sldId="428"/>
            <ac:grpSpMk id="38" creationId="{B6DD5591-52F1-A4E4-1206-05A2F2F8815F}"/>
          </ac:grpSpMkLst>
        </pc:grpChg>
        <pc:grpChg chg="add del mod">
          <ac:chgData name="design studio moara" userId="bb76c698d5ed7a70" providerId="LiveId" clId="{DDDC9E9F-5891-4D5B-9FD6-091B0C7C0AB9}" dt="2024-01-25T03:36:26.080" v="5882" actId="165"/>
          <ac:grpSpMkLst>
            <pc:docMk/>
            <pc:sldMk cId="2802940699" sldId="428"/>
            <ac:grpSpMk id="40" creationId="{6EAFD9B5-FE57-DF27-E814-46A7556CA599}"/>
          </ac:grpSpMkLst>
        </pc:grpChg>
        <pc:grpChg chg="add del mod">
          <ac:chgData name="design studio moara" userId="bb76c698d5ed7a70" providerId="LiveId" clId="{DDDC9E9F-5891-4D5B-9FD6-091B0C7C0AB9}" dt="2024-01-25T03:35:19.455" v="5860" actId="165"/>
          <ac:grpSpMkLst>
            <pc:docMk/>
            <pc:sldMk cId="2802940699" sldId="428"/>
            <ac:grpSpMk id="41" creationId="{BF3FF700-30FF-62C7-18D0-2E4AF88E1FA0}"/>
          </ac:grpSpMkLst>
        </pc:grpChg>
        <pc:grpChg chg="del mod topLvl">
          <ac:chgData name="design studio moara" userId="bb76c698d5ed7a70" providerId="LiveId" clId="{DDDC9E9F-5891-4D5B-9FD6-091B0C7C0AB9}" dt="2024-01-25T03:35:25.778" v="5861" actId="165"/>
          <ac:grpSpMkLst>
            <pc:docMk/>
            <pc:sldMk cId="2802940699" sldId="428"/>
            <ac:grpSpMk id="43" creationId="{D7C18681-BEDB-66B3-A452-87637A42BD55}"/>
          </ac:grpSpMkLst>
        </pc:grpChg>
        <pc:grpChg chg="add mod topLvl">
          <ac:chgData name="design studio moara" userId="bb76c698d5ed7a70" providerId="LiveId" clId="{DDDC9E9F-5891-4D5B-9FD6-091B0C7C0AB9}" dt="2024-01-26T01:10:21.304" v="11221" actId="164"/>
          <ac:grpSpMkLst>
            <pc:docMk/>
            <pc:sldMk cId="2802940699" sldId="428"/>
            <ac:grpSpMk id="48" creationId="{6B197BE8-D423-8709-E48F-0892FF97358C}"/>
          </ac:grpSpMkLst>
        </pc:grpChg>
        <pc:grpChg chg="add del mod">
          <ac:chgData name="design studio moara" userId="bb76c698d5ed7a70" providerId="LiveId" clId="{DDDC9E9F-5891-4D5B-9FD6-091B0C7C0AB9}" dt="2024-01-26T01:09:36.148" v="11145" actId="165"/>
          <ac:grpSpMkLst>
            <pc:docMk/>
            <pc:sldMk cId="2802940699" sldId="428"/>
            <ac:grpSpMk id="51" creationId="{85AADB8F-5D96-E293-6424-CCCC9EB0A9ED}"/>
          </ac:grpSpMkLst>
        </pc:grpChg>
        <pc:grpChg chg="add del mod">
          <ac:chgData name="design studio moara" userId="bb76c698d5ed7a70" providerId="LiveId" clId="{DDDC9E9F-5891-4D5B-9FD6-091B0C7C0AB9}" dt="2024-01-25T03:40:09.303" v="5970" actId="165"/>
          <ac:grpSpMkLst>
            <pc:docMk/>
            <pc:sldMk cId="2802940699" sldId="428"/>
            <ac:grpSpMk id="52" creationId="{9710BC8A-B715-EAD1-FA2B-C222CCDA793E}"/>
          </ac:grpSpMkLst>
        </pc:grpChg>
        <pc:grpChg chg="add del mod">
          <ac:chgData name="design studio moara" userId="bb76c698d5ed7a70" providerId="LiveId" clId="{DDDC9E9F-5891-4D5B-9FD6-091B0C7C0AB9}" dt="2024-01-26T01:09:36.148" v="11145" actId="165"/>
          <ac:grpSpMkLst>
            <pc:docMk/>
            <pc:sldMk cId="2802940699" sldId="428"/>
            <ac:grpSpMk id="56" creationId="{05721B91-85FC-FEB1-ADB6-59F52AE19CEE}"/>
          </ac:grpSpMkLst>
        </pc:grpChg>
        <pc:grpChg chg="add mod ord">
          <ac:chgData name="design studio moara" userId="bb76c698d5ed7a70" providerId="LiveId" clId="{DDDC9E9F-5891-4D5B-9FD6-091B0C7C0AB9}" dt="2024-01-25T07:43:41.883" v="10233" actId="1038"/>
          <ac:grpSpMkLst>
            <pc:docMk/>
            <pc:sldMk cId="2802940699" sldId="428"/>
            <ac:grpSpMk id="57" creationId="{4CD3C4ED-85F2-104C-E521-8388D55A6046}"/>
          </ac:grpSpMkLst>
        </pc:grpChg>
        <pc:picChg chg="mod">
          <ac:chgData name="design studio moara" userId="bb76c698d5ed7a70" providerId="LiveId" clId="{DDDC9E9F-5891-4D5B-9FD6-091B0C7C0AB9}" dt="2024-01-25T03:27:13.058" v="5663" actId="165"/>
          <ac:picMkLst>
            <pc:docMk/>
            <pc:sldMk cId="2802940699" sldId="428"/>
            <ac:picMk id="21" creationId="{41E2FE41-F3F7-FC3E-AA8E-E6819399DD9A}"/>
          </ac:picMkLst>
        </pc:picChg>
        <pc:picChg chg="mod">
          <ac:chgData name="design studio moara" userId="bb76c698d5ed7a70" providerId="LiveId" clId="{DDDC9E9F-5891-4D5B-9FD6-091B0C7C0AB9}" dt="2024-01-26T01:09:36.148" v="11145" actId="165"/>
          <ac:picMkLst>
            <pc:docMk/>
            <pc:sldMk cId="2802940699" sldId="428"/>
            <ac:picMk id="22" creationId="{62D7AEB2-89C9-5155-9C67-67CBF8915939}"/>
          </ac:picMkLst>
        </pc:picChg>
        <pc:picChg chg="del mod topLvl">
          <ac:chgData name="design studio moara" userId="bb76c698d5ed7a70" providerId="LiveId" clId="{DDDC9E9F-5891-4D5B-9FD6-091B0C7C0AB9}" dt="2024-01-25T03:28:56.474" v="5695" actId="478"/>
          <ac:picMkLst>
            <pc:docMk/>
            <pc:sldMk cId="2802940699" sldId="428"/>
            <ac:picMk id="27" creationId="{3BF53E40-FC20-92CE-3E31-E66ADC3312EE}"/>
          </ac:picMkLst>
        </pc:picChg>
        <pc:picChg chg="add mod ord topLvl">
          <ac:chgData name="design studio moara" userId="bb76c698d5ed7a70" providerId="LiveId" clId="{DDDC9E9F-5891-4D5B-9FD6-091B0C7C0AB9}" dt="2024-01-25T07:43:41.883" v="10233" actId="1038"/>
          <ac:picMkLst>
            <pc:docMk/>
            <pc:sldMk cId="2802940699" sldId="428"/>
            <ac:picMk id="29" creationId="{1E0191FF-7562-29EA-1339-A2964D453F7B}"/>
          </ac:picMkLst>
        </pc:picChg>
        <pc:picChg chg="del mod topLvl">
          <ac:chgData name="design studio moara" userId="bb76c698d5ed7a70" providerId="LiveId" clId="{DDDC9E9F-5891-4D5B-9FD6-091B0C7C0AB9}" dt="2024-01-25T03:35:28.208" v="5862" actId="478"/>
          <ac:picMkLst>
            <pc:docMk/>
            <pc:sldMk cId="2802940699" sldId="428"/>
            <ac:picMk id="46" creationId="{5B0DCEB9-B8CA-212A-6274-CED45ADFF929}"/>
          </ac:picMkLst>
        </pc:picChg>
        <pc:picChg chg="add mod">
          <ac:chgData name="design studio moara" userId="bb76c698d5ed7a70" providerId="LiveId" clId="{DDDC9E9F-5891-4D5B-9FD6-091B0C7C0AB9}" dt="2024-01-26T01:09:36.148" v="11145" actId="165"/>
          <ac:picMkLst>
            <pc:docMk/>
            <pc:sldMk cId="2802940699" sldId="428"/>
            <ac:picMk id="47" creationId="{7FC7AE6C-9B70-ED1B-ABED-2A960127A067}"/>
          </ac:picMkLst>
        </pc:picChg>
        <pc:picChg chg="add mod ord">
          <ac:chgData name="design studio moara" userId="bb76c698d5ed7a70" providerId="LiveId" clId="{DDDC9E9F-5891-4D5B-9FD6-091B0C7C0AB9}" dt="2024-01-25T08:21:10.167" v="11049" actId="700"/>
          <ac:picMkLst>
            <pc:docMk/>
            <pc:sldMk cId="2802940699" sldId="428"/>
            <ac:picMk id="60" creationId="{A42CDCB1-5AC6-A1B5-3572-0E62C4213BF8}"/>
          </ac:picMkLst>
        </pc:picChg>
        <pc:cxnChg chg="mod">
          <ac:chgData name="design studio moara" userId="bb76c698d5ed7a70" providerId="LiveId" clId="{DDDC9E9F-5891-4D5B-9FD6-091B0C7C0AB9}" dt="2024-01-25T03:26:13.165" v="5654" actId="165"/>
          <ac:cxnSpMkLst>
            <pc:docMk/>
            <pc:sldMk cId="2802940699" sldId="428"/>
            <ac:cxnSpMk id="15" creationId="{57005505-9B88-B13D-2D46-318063E0BE86}"/>
          </ac:cxnSpMkLst>
        </pc:cxnChg>
        <pc:cxnChg chg="mod">
          <ac:chgData name="design studio moara" userId="bb76c698d5ed7a70" providerId="LiveId" clId="{DDDC9E9F-5891-4D5B-9FD6-091B0C7C0AB9}" dt="2024-01-25T03:26:13.165" v="5654" actId="165"/>
          <ac:cxnSpMkLst>
            <pc:docMk/>
            <pc:sldMk cId="2802940699" sldId="428"/>
            <ac:cxnSpMk id="16" creationId="{D433EB61-A99C-171B-E0F0-4B1BE2388087}"/>
          </ac:cxnSpMkLst>
        </pc:cxnChg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3027149794" sldId="428"/>
        </pc:sldMkLst>
      </pc:sldChg>
      <pc:sldChg chg="addSp delSp modSp new del mod">
        <pc:chgData name="design studio moara" userId="bb76c698d5ed7a70" providerId="LiveId" clId="{DDDC9E9F-5891-4D5B-9FD6-091B0C7C0AB9}" dt="2024-01-25T08:08:59.930" v="10774" actId="47"/>
        <pc:sldMkLst>
          <pc:docMk/>
          <pc:sldMk cId="3683994964" sldId="429"/>
        </pc:sldMkLst>
        <pc:spChg chg="add del mod">
          <ac:chgData name="design studio moara" userId="bb76c698d5ed7a70" providerId="LiveId" clId="{DDDC9E9F-5891-4D5B-9FD6-091B0C7C0AB9}" dt="2024-01-25T03:49:38.040" v="6086" actId="478"/>
          <ac:spMkLst>
            <pc:docMk/>
            <pc:sldMk cId="3683994964" sldId="429"/>
            <ac:spMk id="3" creationId="{B5B4022C-2B70-1BBD-95B9-94E1E19CB86C}"/>
          </ac:spMkLst>
        </pc:spChg>
        <pc:spChg chg="add del mod">
          <ac:chgData name="design studio moara" userId="bb76c698d5ed7a70" providerId="LiveId" clId="{DDDC9E9F-5891-4D5B-9FD6-091B0C7C0AB9}" dt="2024-01-25T03:49:38.040" v="6086" actId="478"/>
          <ac:spMkLst>
            <pc:docMk/>
            <pc:sldMk cId="3683994964" sldId="429"/>
            <ac:spMk id="5" creationId="{855BF391-D22B-DD58-572B-A23EE48488A5}"/>
          </ac:spMkLst>
        </pc:spChg>
        <pc:spChg chg="add mod topLvl">
          <ac:chgData name="design studio moara" userId="bb76c698d5ed7a70" providerId="LiveId" clId="{DDDC9E9F-5891-4D5B-9FD6-091B0C7C0AB9}" dt="2024-01-25T07:45:16.882" v="10263" actId="164"/>
          <ac:spMkLst>
            <pc:docMk/>
            <pc:sldMk cId="3683994964" sldId="429"/>
            <ac:spMk id="6" creationId="{89DAACFD-1D9C-7276-A541-4FEBB5C7A6A2}"/>
          </ac:spMkLst>
        </pc:spChg>
        <pc:spChg chg="add del mod">
          <ac:chgData name="design studio moara" userId="bb76c698d5ed7a70" providerId="LiveId" clId="{DDDC9E9F-5891-4D5B-9FD6-091B0C7C0AB9}" dt="2024-01-25T07:46:15.719" v="10273" actId="478"/>
          <ac:spMkLst>
            <pc:docMk/>
            <pc:sldMk cId="3683994964" sldId="429"/>
            <ac:spMk id="7" creationId="{CBD57C4F-1BF4-4E8E-A821-4AF817C82CDA}"/>
          </ac:spMkLst>
        </pc:spChg>
        <pc:spChg chg="add del mod ord">
          <ac:chgData name="design studio moara" userId="bb76c698d5ed7a70" providerId="LiveId" clId="{DDDC9E9F-5891-4D5B-9FD6-091B0C7C0AB9}" dt="2024-01-25T03:54:56.053" v="6109" actId="478"/>
          <ac:spMkLst>
            <pc:docMk/>
            <pc:sldMk cId="3683994964" sldId="429"/>
            <ac:spMk id="11" creationId="{696B2C0F-AEB0-83F1-3E62-6AE506388349}"/>
          </ac:spMkLst>
        </pc:spChg>
        <pc:spChg chg="add del mod">
          <ac:chgData name="design studio moara" userId="bb76c698d5ed7a70" providerId="LiveId" clId="{DDDC9E9F-5891-4D5B-9FD6-091B0C7C0AB9}" dt="2024-01-25T04:09:42.114" v="6351" actId="478"/>
          <ac:spMkLst>
            <pc:docMk/>
            <pc:sldMk cId="3683994964" sldId="429"/>
            <ac:spMk id="12" creationId="{B6FF54EB-F65B-280C-AE6E-D9F3933BE06B}"/>
          </ac:spMkLst>
        </pc:spChg>
        <pc:spChg chg="add mod">
          <ac:chgData name="design studio moara" userId="bb76c698d5ed7a70" providerId="LiveId" clId="{DDDC9E9F-5891-4D5B-9FD6-091B0C7C0AB9}" dt="2024-01-25T07:45:59.947" v="10272"/>
          <ac:spMkLst>
            <pc:docMk/>
            <pc:sldMk cId="3683994964" sldId="429"/>
            <ac:spMk id="15" creationId="{98754354-F9F3-8FCE-BA1A-772E4F2D0602}"/>
          </ac:spMkLst>
        </pc:spChg>
        <pc:spChg chg="add mod">
          <ac:chgData name="design studio moara" userId="bb76c698d5ed7a70" providerId="LiveId" clId="{DDDC9E9F-5891-4D5B-9FD6-091B0C7C0AB9}" dt="2024-01-25T07:45:50.108" v="10270" actId="207"/>
          <ac:spMkLst>
            <pc:docMk/>
            <pc:sldMk cId="3683994964" sldId="429"/>
            <ac:spMk id="16" creationId="{E587F1A2-DBB7-1F32-B883-BB82D19035C0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20" creationId="{7AABE238-30DB-E6A0-A98C-887FE2C72B26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21" creationId="{C9745239-C90E-39F3-D0B3-2CD101EA57DA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22" creationId="{FDB3E26E-0210-AB48-831E-82EBB0F9F7ED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23" creationId="{40AFA958-9EC9-2F08-9209-07D884B220A8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24" creationId="{8831DC05-337E-3D80-E82D-55D7C1173918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25" creationId="{8C56DA13-2F27-C9C6-6A26-DF7A186345E9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26" creationId="{B38F5245-7E1B-D569-7D4C-EF33564FD4C6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27" creationId="{AA0949BA-D652-A211-3F46-2C8BF884104A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28" creationId="{AF555B9F-6AA2-0609-1843-6AC77533FE3E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29" creationId="{A4F60588-60BA-8261-94FD-AA4D3B850558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32" creationId="{33C0A571-C86D-0559-8343-70F9BCA944C0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33" creationId="{44C70D1F-51A2-4220-FB27-FE96ADA3C94E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35" creationId="{27E98A11-17D6-4687-96F2-98075B84D7B3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36" creationId="{95B81C36-B0E5-E0B6-8B7F-1D83C4854AA3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38" creationId="{13DFEF2D-1F82-27E9-90EA-2488E0CF3A17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39" creationId="{6ADECBB9-CBCA-1C14-11A9-5EC9F08E3D2E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41" creationId="{4B54480C-1299-9CCB-D100-12AF4EEDDC4F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42" creationId="{4F51FD89-BE1B-85C6-6735-AA156B91FF72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44" creationId="{7E466EFD-C3C2-E33E-EB1D-A1CE6D75211A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47" creationId="{C744B9BE-87E4-6E67-FEAB-5DB213D84E96}"/>
          </ac:spMkLst>
        </pc:spChg>
        <pc:spChg chg="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50" creationId="{60AA3A25-7E35-88CB-79C6-485F4612ACCA}"/>
          </ac:spMkLst>
        </pc:spChg>
        <pc:spChg chg="add mod">
          <ac:chgData name="design studio moara" userId="bb76c698d5ed7a70" providerId="LiveId" clId="{DDDC9E9F-5891-4D5B-9FD6-091B0C7C0AB9}" dt="2024-01-25T07:46:42.010" v="10274"/>
          <ac:spMkLst>
            <pc:docMk/>
            <pc:sldMk cId="3683994964" sldId="429"/>
            <ac:spMk id="52" creationId="{A166A1EC-3F3F-1CEE-C9BE-C19BCC8BE432}"/>
          </ac:spMkLst>
        </pc:spChg>
        <pc:spChg chg="add del mod">
          <ac:chgData name="design studio moara" userId="bb76c698d5ed7a70" providerId="LiveId" clId="{DDDC9E9F-5891-4D5B-9FD6-091B0C7C0AB9}" dt="2024-01-25T07:59:53.812" v="10556" actId="478"/>
          <ac:spMkLst>
            <pc:docMk/>
            <pc:sldMk cId="3683994964" sldId="429"/>
            <ac:spMk id="53" creationId="{7414B5DF-27C0-AA1F-12E3-63921E4F172B}"/>
          </ac:spMkLst>
        </pc:spChg>
        <pc:spChg chg="add 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54" creationId="{7803B196-7600-CB79-42B0-B221F280C90D}"/>
          </ac:spMkLst>
        </pc:spChg>
        <pc:spChg chg="add 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55" creationId="{C20A9B62-44B7-57C9-D166-F34884CE5773}"/>
          </ac:spMkLst>
        </pc:spChg>
        <pc:spChg chg="add 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56" creationId="{1376A6A2-0847-9F79-EFCF-E29B7A1D9790}"/>
          </ac:spMkLst>
        </pc:spChg>
        <pc:spChg chg="add 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57" creationId="{09CA0A60-ABAD-7081-2A2D-94DB7E656A36}"/>
          </ac:spMkLst>
        </pc:spChg>
        <pc:spChg chg="add 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58" creationId="{5F9DAA38-1815-E95C-7E2A-F05DD66E60DF}"/>
          </ac:spMkLst>
        </pc:spChg>
        <pc:spChg chg="add 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59" creationId="{6D6145F2-8C9E-FD4E-30B4-D9AE106252B9}"/>
          </ac:spMkLst>
        </pc:spChg>
        <pc:spChg chg="add 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60" creationId="{80387080-3A14-33CF-EE4D-ACDD582EF632}"/>
          </ac:spMkLst>
        </pc:spChg>
        <pc:spChg chg="add 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61" creationId="{52EC656D-B291-B13C-AE0F-B12638E5D0E9}"/>
          </ac:spMkLst>
        </pc:spChg>
        <pc:spChg chg="add 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62" creationId="{338C668D-9A51-2ECE-AA61-31459AB0C978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65" creationId="{875C18FE-F50D-A5D4-00D7-699B91A66906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66" creationId="{23967745-D229-C955-E7EF-364E6BE89637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68" creationId="{75FDEF16-1D63-B7C1-A62A-2C0DCD1B1FA2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69" creationId="{A159BD3C-0F9B-1657-3B1C-85BBDE8A4424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71" creationId="{959CF387-39FA-E112-EBD1-F30F0A2B6CD6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72" creationId="{E6D536CC-8E82-625A-0B63-C127C044BEA0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74" creationId="{8C9F3AA8-DA64-F04B-2B93-D912A3E485A7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75" creationId="{726776D4-643F-4484-E3DA-AB2FC533154E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77" creationId="{789D7FAD-1F06-8DCE-56D6-927880C69765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80" creationId="{F75C82B4-1D35-931F-1ACF-0C65EB7F96B9}"/>
          </ac:spMkLst>
        </pc:spChg>
        <pc:spChg chg="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83" creationId="{32B83792-5E68-73EB-9F48-065F128327F0}"/>
          </ac:spMkLst>
        </pc:spChg>
        <pc:spChg chg="add mod">
          <ac:chgData name="design studio moara" userId="bb76c698d5ed7a70" providerId="LiveId" clId="{DDDC9E9F-5891-4D5B-9FD6-091B0C7C0AB9}" dt="2024-01-25T07:46:46.527" v="10275"/>
          <ac:spMkLst>
            <pc:docMk/>
            <pc:sldMk cId="3683994964" sldId="429"/>
            <ac:spMk id="85" creationId="{F432E163-4C38-4777-5AA6-DB743BC4C3EE}"/>
          </ac:spMkLst>
        </pc:spChg>
        <pc:grpChg chg="add mod topLvl">
          <ac:chgData name="design studio moara" userId="bb76c698d5ed7a70" providerId="LiveId" clId="{DDDC9E9F-5891-4D5B-9FD6-091B0C7C0AB9}" dt="2024-01-25T07:45:16.882" v="10263" actId="164"/>
          <ac:grpSpMkLst>
            <pc:docMk/>
            <pc:sldMk cId="3683994964" sldId="429"/>
            <ac:grpSpMk id="8" creationId="{46FE41E8-37F9-396B-25C4-12FAA99C7D1F}"/>
          </ac:grpSpMkLst>
        </pc:grpChg>
        <pc:grpChg chg="add del mod">
          <ac:chgData name="design studio moara" userId="bb76c698d5ed7a70" providerId="LiveId" clId="{DDDC9E9F-5891-4D5B-9FD6-091B0C7C0AB9}" dt="2024-01-25T07:45:12.066" v="10261" actId="165"/>
          <ac:grpSpMkLst>
            <pc:docMk/>
            <pc:sldMk cId="3683994964" sldId="429"/>
            <ac:grpSpMk id="13" creationId="{1B40A34D-53D3-BFF3-43EA-A59140CC58B7}"/>
          </ac:grpSpMkLst>
        </pc:grpChg>
        <pc:grpChg chg="add del mod">
          <ac:chgData name="design studio moara" userId="bb76c698d5ed7a70" providerId="LiveId" clId="{DDDC9E9F-5891-4D5B-9FD6-091B0C7C0AB9}" dt="2024-01-25T07:46:15.719" v="10273" actId="478"/>
          <ac:grpSpMkLst>
            <pc:docMk/>
            <pc:sldMk cId="3683994964" sldId="429"/>
            <ac:grpSpMk id="14" creationId="{DA24512A-7C7D-66DD-4B9F-6771F6155611}"/>
          </ac:grpSpMkLst>
        </pc:grpChg>
        <pc:grpChg chg="add mod">
          <ac:chgData name="design studio moara" userId="bb76c698d5ed7a70" providerId="LiveId" clId="{DDDC9E9F-5891-4D5B-9FD6-091B0C7C0AB9}" dt="2024-01-25T07:45:44.309" v="10269"/>
          <ac:grpSpMkLst>
            <pc:docMk/>
            <pc:sldMk cId="3683994964" sldId="429"/>
            <ac:grpSpMk id="17" creationId="{E4361995-2FD9-24F9-0364-D15DB338C55B}"/>
          </ac:grpSpMkLst>
        </pc:grpChg>
        <pc:grpChg chg="add mod">
          <ac:chgData name="design studio moara" userId="bb76c698d5ed7a70" providerId="LiveId" clId="{DDDC9E9F-5891-4D5B-9FD6-091B0C7C0AB9}" dt="2024-01-25T07:46:42.010" v="10274"/>
          <ac:grpSpMkLst>
            <pc:docMk/>
            <pc:sldMk cId="3683994964" sldId="429"/>
            <ac:grpSpMk id="31" creationId="{F6997B9E-0694-EAD5-A01F-9ECC7DA6548F}"/>
          </ac:grpSpMkLst>
        </pc:grpChg>
        <pc:grpChg chg="add mod">
          <ac:chgData name="design studio moara" userId="bb76c698d5ed7a70" providerId="LiveId" clId="{DDDC9E9F-5891-4D5B-9FD6-091B0C7C0AB9}" dt="2024-01-25T07:46:42.010" v="10274"/>
          <ac:grpSpMkLst>
            <pc:docMk/>
            <pc:sldMk cId="3683994964" sldId="429"/>
            <ac:grpSpMk id="34" creationId="{EB9354C7-ABCF-DE6F-3715-366FE5114C36}"/>
          </ac:grpSpMkLst>
        </pc:grpChg>
        <pc:grpChg chg="add mod">
          <ac:chgData name="design studio moara" userId="bb76c698d5ed7a70" providerId="LiveId" clId="{DDDC9E9F-5891-4D5B-9FD6-091B0C7C0AB9}" dt="2024-01-25T07:46:42.010" v="10274"/>
          <ac:grpSpMkLst>
            <pc:docMk/>
            <pc:sldMk cId="3683994964" sldId="429"/>
            <ac:grpSpMk id="37" creationId="{46588E39-9DB6-9F92-4E96-A3FFB7A1B883}"/>
          </ac:grpSpMkLst>
        </pc:grpChg>
        <pc:grpChg chg="add mod">
          <ac:chgData name="design studio moara" userId="bb76c698d5ed7a70" providerId="LiveId" clId="{DDDC9E9F-5891-4D5B-9FD6-091B0C7C0AB9}" dt="2024-01-25T07:46:42.010" v="10274"/>
          <ac:grpSpMkLst>
            <pc:docMk/>
            <pc:sldMk cId="3683994964" sldId="429"/>
            <ac:grpSpMk id="40" creationId="{8217E21A-3031-B761-D353-7FCF85BC3D44}"/>
          </ac:grpSpMkLst>
        </pc:grpChg>
        <pc:grpChg chg="add mod">
          <ac:chgData name="design studio moara" userId="bb76c698d5ed7a70" providerId="LiveId" clId="{DDDC9E9F-5891-4D5B-9FD6-091B0C7C0AB9}" dt="2024-01-25T07:46:42.010" v="10274"/>
          <ac:grpSpMkLst>
            <pc:docMk/>
            <pc:sldMk cId="3683994964" sldId="429"/>
            <ac:grpSpMk id="43" creationId="{4DA9CAC3-0E6A-F35E-266B-43E7119D234B}"/>
          </ac:grpSpMkLst>
        </pc:grpChg>
        <pc:grpChg chg="add mod">
          <ac:chgData name="design studio moara" userId="bb76c698d5ed7a70" providerId="LiveId" clId="{DDDC9E9F-5891-4D5B-9FD6-091B0C7C0AB9}" dt="2024-01-25T07:46:42.010" v="10274"/>
          <ac:grpSpMkLst>
            <pc:docMk/>
            <pc:sldMk cId="3683994964" sldId="429"/>
            <ac:grpSpMk id="46" creationId="{5734D51D-5B24-12B1-D096-AC56CD3A70E6}"/>
          </ac:grpSpMkLst>
        </pc:grpChg>
        <pc:grpChg chg="add mod">
          <ac:chgData name="design studio moara" userId="bb76c698d5ed7a70" providerId="LiveId" clId="{DDDC9E9F-5891-4D5B-9FD6-091B0C7C0AB9}" dt="2024-01-25T07:46:42.010" v="10274"/>
          <ac:grpSpMkLst>
            <pc:docMk/>
            <pc:sldMk cId="3683994964" sldId="429"/>
            <ac:grpSpMk id="49" creationId="{C74E5600-E36D-5F63-9747-1E648058B288}"/>
          </ac:grpSpMkLst>
        </pc:grpChg>
        <pc:grpChg chg="add mod">
          <ac:chgData name="design studio moara" userId="bb76c698d5ed7a70" providerId="LiveId" clId="{DDDC9E9F-5891-4D5B-9FD6-091B0C7C0AB9}" dt="2024-01-25T07:46:46.527" v="10275"/>
          <ac:grpSpMkLst>
            <pc:docMk/>
            <pc:sldMk cId="3683994964" sldId="429"/>
            <ac:grpSpMk id="64" creationId="{23D5D776-98BC-01A8-C204-18BF55DC3A31}"/>
          </ac:grpSpMkLst>
        </pc:grpChg>
        <pc:grpChg chg="add mod">
          <ac:chgData name="design studio moara" userId="bb76c698d5ed7a70" providerId="LiveId" clId="{DDDC9E9F-5891-4D5B-9FD6-091B0C7C0AB9}" dt="2024-01-25T07:46:46.527" v="10275"/>
          <ac:grpSpMkLst>
            <pc:docMk/>
            <pc:sldMk cId="3683994964" sldId="429"/>
            <ac:grpSpMk id="67" creationId="{93E9B668-48E4-7020-D736-31CDAD2ED492}"/>
          </ac:grpSpMkLst>
        </pc:grpChg>
        <pc:grpChg chg="add mod">
          <ac:chgData name="design studio moara" userId="bb76c698d5ed7a70" providerId="LiveId" clId="{DDDC9E9F-5891-4D5B-9FD6-091B0C7C0AB9}" dt="2024-01-25T07:46:46.527" v="10275"/>
          <ac:grpSpMkLst>
            <pc:docMk/>
            <pc:sldMk cId="3683994964" sldId="429"/>
            <ac:grpSpMk id="70" creationId="{CCE31C3E-ECEB-9B5F-715E-BE6C96A84AE9}"/>
          </ac:grpSpMkLst>
        </pc:grpChg>
        <pc:grpChg chg="add mod">
          <ac:chgData name="design studio moara" userId="bb76c698d5ed7a70" providerId="LiveId" clId="{DDDC9E9F-5891-4D5B-9FD6-091B0C7C0AB9}" dt="2024-01-25T07:46:46.527" v="10275"/>
          <ac:grpSpMkLst>
            <pc:docMk/>
            <pc:sldMk cId="3683994964" sldId="429"/>
            <ac:grpSpMk id="73" creationId="{5FAA5CDC-25B6-4D4F-AF00-DF0B6297B8E3}"/>
          </ac:grpSpMkLst>
        </pc:grpChg>
        <pc:grpChg chg="add mod">
          <ac:chgData name="design studio moara" userId="bb76c698d5ed7a70" providerId="LiveId" clId="{DDDC9E9F-5891-4D5B-9FD6-091B0C7C0AB9}" dt="2024-01-25T07:46:46.527" v="10275"/>
          <ac:grpSpMkLst>
            <pc:docMk/>
            <pc:sldMk cId="3683994964" sldId="429"/>
            <ac:grpSpMk id="76" creationId="{B795C351-DEB8-59D3-604E-F456231282C8}"/>
          </ac:grpSpMkLst>
        </pc:grpChg>
        <pc:grpChg chg="add mod">
          <ac:chgData name="design studio moara" userId="bb76c698d5ed7a70" providerId="LiveId" clId="{DDDC9E9F-5891-4D5B-9FD6-091B0C7C0AB9}" dt="2024-01-25T07:46:46.527" v="10275"/>
          <ac:grpSpMkLst>
            <pc:docMk/>
            <pc:sldMk cId="3683994964" sldId="429"/>
            <ac:grpSpMk id="79" creationId="{609C18AE-2C64-69C7-4649-54733758D070}"/>
          </ac:grpSpMkLst>
        </pc:grpChg>
        <pc:grpChg chg="add mod">
          <ac:chgData name="design studio moara" userId="bb76c698d5ed7a70" providerId="LiveId" clId="{DDDC9E9F-5891-4D5B-9FD6-091B0C7C0AB9}" dt="2024-01-25T07:46:46.527" v="10275"/>
          <ac:grpSpMkLst>
            <pc:docMk/>
            <pc:sldMk cId="3683994964" sldId="429"/>
            <ac:grpSpMk id="82" creationId="{B6892C64-B9C8-C274-2923-6953A9385291}"/>
          </ac:grpSpMkLst>
        </pc:grpChg>
        <pc:picChg chg="add mod">
          <ac:chgData name="design studio moara" userId="bb76c698d5ed7a70" providerId="LiveId" clId="{DDDC9E9F-5891-4D5B-9FD6-091B0C7C0AB9}" dt="2024-01-25T07:46:42.010" v="10274"/>
          <ac:picMkLst>
            <pc:docMk/>
            <pc:sldMk cId="3683994964" sldId="429"/>
            <ac:picMk id="30" creationId="{165C9CB4-E378-BF4A-5B97-7791AF85C494}"/>
          </ac:picMkLst>
        </pc:picChg>
        <pc:picChg chg="mod">
          <ac:chgData name="design studio moara" userId="bb76c698d5ed7a70" providerId="LiveId" clId="{DDDC9E9F-5891-4D5B-9FD6-091B0C7C0AB9}" dt="2024-01-25T07:46:42.010" v="10274"/>
          <ac:picMkLst>
            <pc:docMk/>
            <pc:sldMk cId="3683994964" sldId="429"/>
            <ac:picMk id="45" creationId="{0516FC80-0B8E-1B40-F372-A92C908D1B98}"/>
          </ac:picMkLst>
        </pc:picChg>
        <pc:picChg chg="mod">
          <ac:chgData name="design studio moara" userId="bb76c698d5ed7a70" providerId="LiveId" clId="{DDDC9E9F-5891-4D5B-9FD6-091B0C7C0AB9}" dt="2024-01-25T07:46:42.010" v="10274"/>
          <ac:picMkLst>
            <pc:docMk/>
            <pc:sldMk cId="3683994964" sldId="429"/>
            <ac:picMk id="48" creationId="{C6D70B05-34C7-96E4-707D-CC6D74506366}"/>
          </ac:picMkLst>
        </pc:picChg>
        <pc:picChg chg="mod">
          <ac:chgData name="design studio moara" userId="bb76c698d5ed7a70" providerId="LiveId" clId="{DDDC9E9F-5891-4D5B-9FD6-091B0C7C0AB9}" dt="2024-01-25T07:46:42.010" v="10274"/>
          <ac:picMkLst>
            <pc:docMk/>
            <pc:sldMk cId="3683994964" sldId="429"/>
            <ac:picMk id="51" creationId="{01F4927A-7C80-D8F7-969D-0BAD0F928FF2}"/>
          </ac:picMkLst>
        </pc:picChg>
        <pc:picChg chg="add mod">
          <ac:chgData name="design studio moara" userId="bb76c698d5ed7a70" providerId="LiveId" clId="{DDDC9E9F-5891-4D5B-9FD6-091B0C7C0AB9}" dt="2024-01-25T07:46:46.527" v="10275"/>
          <ac:picMkLst>
            <pc:docMk/>
            <pc:sldMk cId="3683994964" sldId="429"/>
            <ac:picMk id="63" creationId="{7B00799F-8351-CB5F-8BD3-3AE095DDFE82}"/>
          </ac:picMkLst>
        </pc:picChg>
        <pc:picChg chg="mod">
          <ac:chgData name="design studio moara" userId="bb76c698d5ed7a70" providerId="LiveId" clId="{DDDC9E9F-5891-4D5B-9FD6-091B0C7C0AB9}" dt="2024-01-25T07:46:46.527" v="10275"/>
          <ac:picMkLst>
            <pc:docMk/>
            <pc:sldMk cId="3683994964" sldId="429"/>
            <ac:picMk id="78" creationId="{009CBFAD-FC28-10E9-F949-7EDC81FC7B3D}"/>
          </ac:picMkLst>
        </pc:picChg>
        <pc:picChg chg="mod">
          <ac:chgData name="design studio moara" userId="bb76c698d5ed7a70" providerId="LiveId" clId="{DDDC9E9F-5891-4D5B-9FD6-091B0C7C0AB9}" dt="2024-01-25T07:46:46.527" v="10275"/>
          <ac:picMkLst>
            <pc:docMk/>
            <pc:sldMk cId="3683994964" sldId="429"/>
            <ac:picMk id="81" creationId="{E479F5C0-50E8-13E6-236D-67DA53FCA22B}"/>
          </ac:picMkLst>
        </pc:picChg>
        <pc:picChg chg="mod">
          <ac:chgData name="design studio moara" userId="bb76c698d5ed7a70" providerId="LiveId" clId="{DDDC9E9F-5891-4D5B-9FD6-091B0C7C0AB9}" dt="2024-01-25T07:46:46.527" v="10275"/>
          <ac:picMkLst>
            <pc:docMk/>
            <pc:sldMk cId="3683994964" sldId="429"/>
            <ac:picMk id="84" creationId="{C8D55470-E7B3-9342-31A7-BCC068ECABBF}"/>
          </ac:picMkLst>
        </pc:picChg>
        <pc:cxnChg chg="mod">
          <ac:chgData name="design studio moara" userId="bb76c698d5ed7a70" providerId="LiveId" clId="{DDDC9E9F-5891-4D5B-9FD6-091B0C7C0AB9}" dt="2024-01-25T07:45:12.066" v="10261" actId="165"/>
          <ac:cxnSpMkLst>
            <pc:docMk/>
            <pc:sldMk cId="3683994964" sldId="429"/>
            <ac:cxnSpMk id="9" creationId="{D4F7523E-A97C-28EF-88E3-941419B649BE}"/>
          </ac:cxnSpMkLst>
        </pc:cxnChg>
        <pc:cxnChg chg="mod">
          <ac:chgData name="design studio moara" userId="bb76c698d5ed7a70" providerId="LiveId" clId="{DDDC9E9F-5891-4D5B-9FD6-091B0C7C0AB9}" dt="2024-01-25T07:45:12.066" v="10261" actId="165"/>
          <ac:cxnSpMkLst>
            <pc:docMk/>
            <pc:sldMk cId="3683994964" sldId="429"/>
            <ac:cxnSpMk id="10" creationId="{9908FDF1-65BF-5506-DC4D-3D379B9A5CC7}"/>
          </ac:cxnSpMkLst>
        </pc:cxnChg>
        <pc:cxnChg chg="mod">
          <ac:chgData name="design studio moara" userId="bb76c698d5ed7a70" providerId="LiveId" clId="{DDDC9E9F-5891-4D5B-9FD6-091B0C7C0AB9}" dt="2024-01-25T07:45:54.122" v="10271" actId="692"/>
          <ac:cxnSpMkLst>
            <pc:docMk/>
            <pc:sldMk cId="3683994964" sldId="429"/>
            <ac:cxnSpMk id="18" creationId="{0952C564-547D-AA15-2669-DC5D8876F1F4}"/>
          </ac:cxnSpMkLst>
        </pc:cxnChg>
        <pc:cxnChg chg="mod">
          <ac:chgData name="design studio moara" userId="bb76c698d5ed7a70" providerId="LiveId" clId="{DDDC9E9F-5891-4D5B-9FD6-091B0C7C0AB9}" dt="2024-01-25T07:45:54.122" v="10271" actId="692"/>
          <ac:cxnSpMkLst>
            <pc:docMk/>
            <pc:sldMk cId="3683994964" sldId="429"/>
            <ac:cxnSpMk id="19" creationId="{13EA9427-1D82-EDCF-6118-001086C8A270}"/>
          </ac:cxnSpMkLst>
        </pc:cxnChg>
      </pc:sldChg>
      <pc:sldChg chg="addSp delSp modSp new mod modClrScheme chgLayout">
        <pc:chgData name="design studio moara" userId="bb76c698d5ed7a70" providerId="LiveId" clId="{DDDC9E9F-5891-4D5B-9FD6-091B0C7C0AB9}" dt="2024-01-26T01:10:58.085" v="11259" actId="692"/>
        <pc:sldMkLst>
          <pc:docMk/>
          <pc:sldMk cId="573020033" sldId="430"/>
        </pc:sldMkLst>
        <pc:spChg chg="add del mod">
          <ac:chgData name="design studio moara" userId="bb76c698d5ed7a70" providerId="LiveId" clId="{DDDC9E9F-5891-4D5B-9FD6-091B0C7C0AB9}" dt="2024-01-25T03:50:21.600" v="6099" actId="478"/>
          <ac:spMkLst>
            <pc:docMk/>
            <pc:sldMk cId="573020033" sldId="430"/>
            <ac:spMk id="3" creationId="{4A188BE8-81B1-B288-3966-17CA7E6213C1}"/>
          </ac:spMkLst>
        </pc:spChg>
        <pc:spChg chg="add mod ord topLvl">
          <ac:chgData name="design studio moara" userId="bb76c698d5ed7a70" providerId="LiveId" clId="{DDDC9E9F-5891-4D5B-9FD6-091B0C7C0AB9}" dt="2024-01-25T04:04:41.794" v="6306" actId="165"/>
          <ac:spMkLst>
            <pc:docMk/>
            <pc:sldMk cId="573020033" sldId="430"/>
            <ac:spMk id="4" creationId="{96124D8E-CF11-4753-975D-25C639DE5372}"/>
          </ac:spMkLst>
        </pc:spChg>
        <pc:spChg chg="add mod ord">
          <ac:chgData name="design studio moara" userId="bb76c698d5ed7a70" providerId="LiveId" clId="{DDDC9E9F-5891-4D5B-9FD6-091B0C7C0AB9}" dt="2024-01-25T08:21:34.328" v="11052" actId="113"/>
          <ac:spMkLst>
            <pc:docMk/>
            <pc:sldMk cId="573020033" sldId="430"/>
            <ac:spMk id="5" creationId="{DD6B7725-998A-3355-F513-8F28715D17B4}"/>
          </ac:spMkLst>
        </pc:spChg>
        <pc:spChg chg="add del mod">
          <ac:chgData name="design studio moara" userId="bb76c698d5ed7a70" providerId="LiveId" clId="{DDDC9E9F-5891-4D5B-9FD6-091B0C7C0AB9}" dt="2024-01-25T03:50:10.928" v="6095" actId="478"/>
          <ac:spMkLst>
            <pc:docMk/>
            <pc:sldMk cId="573020033" sldId="430"/>
            <ac:spMk id="10" creationId="{5C15BB1B-15B1-9FB6-FA74-F748F475F884}"/>
          </ac:spMkLst>
        </pc:spChg>
        <pc:spChg chg="add del mod">
          <ac:chgData name="design studio moara" userId="bb76c698d5ed7a70" providerId="LiveId" clId="{DDDC9E9F-5891-4D5B-9FD6-091B0C7C0AB9}" dt="2024-01-25T03:55:05.647" v="6110" actId="478"/>
          <ac:spMkLst>
            <pc:docMk/>
            <pc:sldMk cId="573020033" sldId="430"/>
            <ac:spMk id="11" creationId="{891EC219-0050-0B0A-DA07-7B124D56D7BF}"/>
          </ac:spMkLst>
        </pc:spChg>
        <pc:spChg chg="add del mod ord">
          <ac:chgData name="design studio moara" userId="bb76c698d5ed7a70" providerId="LiveId" clId="{DDDC9E9F-5891-4D5B-9FD6-091B0C7C0AB9}" dt="2024-01-25T03:56:15.386" v="6131" actId="478"/>
          <ac:spMkLst>
            <pc:docMk/>
            <pc:sldMk cId="573020033" sldId="430"/>
            <ac:spMk id="12" creationId="{59D3C2CF-45D6-D10B-A656-73E21EFB5D49}"/>
          </ac:spMkLst>
        </pc:spChg>
        <pc:spChg chg="add del mod">
          <ac:chgData name="design studio moara" userId="bb76c698d5ed7a70" providerId="LiveId" clId="{DDDC9E9F-5891-4D5B-9FD6-091B0C7C0AB9}" dt="2024-01-25T04:01:39.904" v="6190"/>
          <ac:spMkLst>
            <pc:docMk/>
            <pc:sldMk cId="573020033" sldId="430"/>
            <ac:spMk id="14" creationId="{CF890BF9-1B09-AAF5-2BD2-7CF5AC3CA82A}"/>
          </ac:spMkLst>
        </pc:spChg>
        <pc:spChg chg="add del">
          <ac:chgData name="design studio moara" userId="bb76c698d5ed7a70" providerId="LiveId" clId="{DDDC9E9F-5891-4D5B-9FD6-091B0C7C0AB9}" dt="2024-01-25T04:01:39.904" v="6190"/>
          <ac:spMkLst>
            <pc:docMk/>
            <pc:sldMk cId="573020033" sldId="430"/>
            <ac:spMk id="15" creationId="{82A9AEDC-7EF8-EA94-3112-19E18BC2A3B9}"/>
          </ac:spMkLst>
        </pc:spChg>
        <pc:spChg chg="mod">
          <ac:chgData name="design studio moara" userId="bb76c698d5ed7a70" providerId="LiveId" clId="{DDDC9E9F-5891-4D5B-9FD6-091B0C7C0AB9}" dt="2024-01-25T04:01:25.037" v="6183"/>
          <ac:spMkLst>
            <pc:docMk/>
            <pc:sldMk cId="573020033" sldId="430"/>
            <ac:spMk id="16" creationId="{7F8C986B-C225-D546-FD63-76AA1CBFF811}"/>
          </ac:spMkLst>
        </pc:spChg>
        <pc:spChg chg="add del">
          <ac:chgData name="design studio moara" userId="bb76c698d5ed7a70" providerId="LiveId" clId="{DDDC9E9F-5891-4D5B-9FD6-091B0C7C0AB9}" dt="2024-01-25T04:01:26.763" v="6185" actId="478"/>
          <ac:spMkLst>
            <pc:docMk/>
            <pc:sldMk cId="573020033" sldId="430"/>
            <ac:spMk id="17" creationId="{2C62C392-01FA-33E1-CBB9-8C91F23384BC}"/>
          </ac:spMkLst>
        </pc:spChg>
        <pc:spChg chg="mod">
          <ac:chgData name="design studio moara" userId="bb76c698d5ed7a70" providerId="LiveId" clId="{DDDC9E9F-5891-4D5B-9FD6-091B0C7C0AB9}" dt="2024-01-25T04:01:35.006" v="6189"/>
          <ac:spMkLst>
            <pc:docMk/>
            <pc:sldMk cId="573020033" sldId="430"/>
            <ac:spMk id="18" creationId="{92DF026D-828E-C498-36A7-4E3B430553D2}"/>
          </ac:spMkLst>
        </pc:spChg>
        <pc:spChg chg="add del mod">
          <ac:chgData name="design studio moara" userId="bb76c698d5ed7a70" providerId="LiveId" clId="{DDDC9E9F-5891-4D5B-9FD6-091B0C7C0AB9}" dt="2024-01-25T04:01:54.601" v="6194"/>
          <ac:spMkLst>
            <pc:docMk/>
            <pc:sldMk cId="573020033" sldId="430"/>
            <ac:spMk id="19" creationId="{B3F56DAB-3897-4977-D863-EBF1AF55E783}"/>
          </ac:spMkLst>
        </pc:spChg>
        <pc:spChg chg="add del">
          <ac:chgData name="design studio moara" userId="bb76c698d5ed7a70" providerId="LiveId" clId="{DDDC9E9F-5891-4D5B-9FD6-091B0C7C0AB9}" dt="2024-01-25T04:01:54.601" v="6194"/>
          <ac:spMkLst>
            <pc:docMk/>
            <pc:sldMk cId="573020033" sldId="430"/>
            <ac:spMk id="20" creationId="{FB608895-45CC-B254-5C07-B768E6BBBCE9}"/>
          </ac:spMkLst>
        </pc:spChg>
        <pc:spChg chg="add del mod">
          <ac:chgData name="design studio moara" userId="bb76c698d5ed7a70" providerId="LiveId" clId="{DDDC9E9F-5891-4D5B-9FD6-091B0C7C0AB9}" dt="2024-01-25T04:02:09.617" v="6198"/>
          <ac:spMkLst>
            <pc:docMk/>
            <pc:sldMk cId="573020033" sldId="430"/>
            <ac:spMk id="21" creationId="{04095976-8789-72CF-2308-5A6B576541EE}"/>
          </ac:spMkLst>
        </pc:spChg>
        <pc:spChg chg="add del">
          <ac:chgData name="design studio moara" userId="bb76c698d5ed7a70" providerId="LiveId" clId="{DDDC9E9F-5891-4D5B-9FD6-091B0C7C0AB9}" dt="2024-01-25T04:02:09.617" v="6198"/>
          <ac:spMkLst>
            <pc:docMk/>
            <pc:sldMk cId="573020033" sldId="430"/>
            <ac:spMk id="22" creationId="{B1B2FE28-9F8D-3632-9F76-C26DFB746033}"/>
          </ac:spMkLst>
        </pc:spChg>
        <pc:spChg chg="mod">
          <ac:chgData name="design studio moara" userId="bb76c698d5ed7a70" providerId="LiveId" clId="{DDDC9E9F-5891-4D5B-9FD6-091B0C7C0AB9}" dt="2024-01-25T04:02:06.236" v="6197"/>
          <ac:spMkLst>
            <pc:docMk/>
            <pc:sldMk cId="573020033" sldId="430"/>
            <ac:spMk id="23" creationId="{3095F0B7-695D-ED7E-BA34-A7474332746B}"/>
          </ac:spMkLst>
        </pc:spChg>
        <pc:spChg chg="add del mod">
          <ac:chgData name="design studio moara" userId="bb76c698d5ed7a70" providerId="LiveId" clId="{DDDC9E9F-5891-4D5B-9FD6-091B0C7C0AB9}" dt="2024-01-25T04:02:34.003" v="6209" actId="478"/>
          <ac:spMkLst>
            <pc:docMk/>
            <pc:sldMk cId="573020033" sldId="430"/>
            <ac:spMk id="24" creationId="{099643D8-81E2-CD7A-E5B8-DF6EADB8104F}"/>
          </ac:spMkLst>
        </pc:spChg>
        <pc:spChg chg="add mod ord">
          <ac:chgData name="design studio moara" userId="bb76c698d5ed7a70" providerId="LiveId" clId="{DDDC9E9F-5891-4D5B-9FD6-091B0C7C0AB9}" dt="2024-01-25T07:47:50.801" v="10299" actId="207"/>
          <ac:spMkLst>
            <pc:docMk/>
            <pc:sldMk cId="573020033" sldId="430"/>
            <ac:spMk id="26" creationId="{04BDF83D-8EE4-B7EA-2CFC-64ED9B3E6DB6}"/>
          </ac:spMkLst>
        </pc:spChg>
        <pc:spChg chg="add del mod ord">
          <ac:chgData name="design studio moara" userId="bb76c698d5ed7a70" providerId="LiveId" clId="{DDDC9E9F-5891-4D5B-9FD6-091B0C7C0AB9}" dt="2024-01-25T07:46:51.682" v="10276" actId="21"/>
          <ac:spMkLst>
            <pc:docMk/>
            <pc:sldMk cId="573020033" sldId="430"/>
            <ac:spMk id="27" creationId="{CDFD672D-AD32-4EF3-4339-8B1879A4AFF3}"/>
          </ac:spMkLst>
        </pc:spChg>
        <pc:spChg chg="add del mod ord">
          <ac:chgData name="design studio moara" userId="bb76c698d5ed7a70" providerId="LiveId" clId="{DDDC9E9F-5891-4D5B-9FD6-091B0C7C0AB9}" dt="2024-01-25T07:47:15.609" v="10284" actId="478"/>
          <ac:spMkLst>
            <pc:docMk/>
            <pc:sldMk cId="573020033" sldId="430"/>
            <ac:spMk id="28" creationId="{272540C7-263A-29ED-3CB0-9448E8CBD3D2}"/>
          </ac:spMkLst>
        </pc:spChg>
        <pc:spChg chg="add del mod ord">
          <ac:chgData name="design studio moara" userId="bb76c698d5ed7a70" providerId="LiveId" clId="{DDDC9E9F-5891-4D5B-9FD6-091B0C7C0AB9}" dt="2024-01-25T07:47:36.591" v="10286" actId="931"/>
          <ac:spMkLst>
            <pc:docMk/>
            <pc:sldMk cId="573020033" sldId="430"/>
            <ac:spMk id="29" creationId="{5AF1FE07-154D-8FC4-BA18-51CBA5C2081E}"/>
          </ac:spMkLst>
        </pc:spChg>
        <pc:grpChg chg="add mod topLvl">
          <ac:chgData name="design studio moara" userId="bb76c698d5ed7a70" providerId="LiveId" clId="{DDDC9E9F-5891-4D5B-9FD6-091B0C7C0AB9}" dt="2024-01-25T04:04:41.794" v="6306" actId="165"/>
          <ac:grpSpMkLst>
            <pc:docMk/>
            <pc:sldMk cId="573020033" sldId="430"/>
            <ac:grpSpMk id="6" creationId="{48D07980-E914-F2FC-98C2-74F422A542A4}"/>
          </ac:grpSpMkLst>
        </pc:grpChg>
        <pc:grpChg chg="add del mod">
          <ac:chgData name="design studio moara" userId="bb76c698d5ed7a70" providerId="LiveId" clId="{DDDC9E9F-5891-4D5B-9FD6-091B0C7C0AB9}" dt="2024-01-25T04:04:41.794" v="6306" actId="165"/>
          <ac:grpSpMkLst>
            <pc:docMk/>
            <pc:sldMk cId="573020033" sldId="430"/>
            <ac:grpSpMk id="25" creationId="{A2F1E6A6-3354-109E-0AAD-31BC0B25B9B6}"/>
          </ac:grpSpMkLst>
        </pc:grpChg>
        <pc:graphicFrameChg chg="add mod modGraphic">
          <ac:chgData name="design studio moara" userId="bb76c698d5ed7a70" providerId="LiveId" clId="{DDDC9E9F-5891-4D5B-9FD6-091B0C7C0AB9}" dt="2024-01-25T04:14:33.505" v="6411" actId="5793"/>
          <ac:graphicFrameMkLst>
            <pc:docMk/>
            <pc:sldMk cId="573020033" sldId="430"/>
            <ac:graphicFrameMk id="13" creationId="{70B1D2ED-2FB1-BA64-920F-ACF537BA8CAF}"/>
          </ac:graphicFrameMkLst>
        </pc:graphicFrameChg>
        <pc:picChg chg="add mod ord">
          <ac:chgData name="design studio moara" userId="bb76c698d5ed7a70" providerId="LiveId" clId="{DDDC9E9F-5891-4D5B-9FD6-091B0C7C0AB9}" dt="2024-01-25T07:47:45.995" v="10290" actId="108"/>
          <ac:picMkLst>
            <pc:docMk/>
            <pc:sldMk cId="573020033" sldId="430"/>
            <ac:picMk id="31" creationId="{CE24C800-AA68-813C-95A3-19B6FAB734E9}"/>
          </ac:picMkLst>
        </pc:picChg>
        <pc:cxnChg chg="mod">
          <ac:chgData name="design studio moara" userId="bb76c698d5ed7a70" providerId="LiveId" clId="{DDDC9E9F-5891-4D5B-9FD6-091B0C7C0AB9}" dt="2024-01-26T01:10:58.085" v="11259" actId="692"/>
          <ac:cxnSpMkLst>
            <pc:docMk/>
            <pc:sldMk cId="573020033" sldId="430"/>
            <ac:cxnSpMk id="7" creationId="{1BA94BA2-360E-3768-A7E2-8158EF6A559F}"/>
          </ac:cxnSpMkLst>
        </pc:cxnChg>
        <pc:cxnChg chg="mod">
          <ac:chgData name="design studio moara" userId="bb76c698d5ed7a70" providerId="LiveId" clId="{DDDC9E9F-5891-4D5B-9FD6-091B0C7C0AB9}" dt="2024-01-26T01:10:58.085" v="11259" actId="692"/>
          <ac:cxnSpMkLst>
            <pc:docMk/>
            <pc:sldMk cId="573020033" sldId="430"/>
            <ac:cxnSpMk id="8" creationId="{4F8E0441-4294-8C89-FE36-04302D55E330}"/>
          </ac:cxnSpMkLst>
        </pc:cxnChg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2076494899" sldId="430"/>
        </pc:sldMkLst>
      </pc:sldChg>
      <pc:sldChg chg="addSp delSp modSp new mod setBg modClrScheme chgLayout">
        <pc:chgData name="design studio moara" userId="bb76c698d5ed7a70" providerId="LiveId" clId="{DDDC9E9F-5891-4D5B-9FD6-091B0C7C0AB9}" dt="2024-01-29T01:11:43.656" v="11271" actId="1036"/>
        <pc:sldMkLst>
          <pc:docMk/>
          <pc:sldMk cId="837706535" sldId="431"/>
        </pc:sldMkLst>
        <pc:spChg chg="add mod">
          <ac:chgData name="design studio moara" userId="bb76c698d5ed7a70" providerId="LiveId" clId="{DDDC9E9F-5891-4D5B-9FD6-091B0C7C0AB9}" dt="2024-01-25T04:13:29.143" v="6391" actId="207"/>
          <ac:spMkLst>
            <pc:docMk/>
            <pc:sldMk cId="837706535" sldId="431"/>
            <ac:spMk id="2" creationId="{8BE9BF38-34E3-6937-7F28-64550679B69E}"/>
          </ac:spMkLst>
        </pc:spChg>
        <pc:spChg chg="add mod">
          <ac:chgData name="design studio moara" userId="bb76c698d5ed7a70" providerId="LiveId" clId="{DDDC9E9F-5891-4D5B-9FD6-091B0C7C0AB9}" dt="2024-01-25T08:21:40.057" v="11053" actId="113"/>
          <ac:spMkLst>
            <pc:docMk/>
            <pc:sldMk cId="837706535" sldId="431"/>
            <ac:spMk id="3" creationId="{CFC238C9-E2C4-3E3A-4BA8-D3B52E65F8E3}"/>
          </ac:spMkLst>
        </pc:spChg>
        <pc:spChg chg="add del mod">
          <ac:chgData name="design studio moara" userId="bb76c698d5ed7a70" providerId="LiveId" clId="{DDDC9E9F-5891-4D5B-9FD6-091B0C7C0AB9}" dt="2024-01-25T04:08:32.497" v="6343" actId="478"/>
          <ac:spMkLst>
            <pc:docMk/>
            <pc:sldMk cId="837706535" sldId="431"/>
            <ac:spMk id="8" creationId="{6DE9E466-CF7E-95D2-1D9F-A9570CB79F60}"/>
          </ac:spMkLst>
        </pc:spChg>
        <pc:spChg chg="add del mod">
          <ac:chgData name="design studio moara" userId="bb76c698d5ed7a70" providerId="LiveId" clId="{DDDC9E9F-5891-4D5B-9FD6-091B0C7C0AB9}" dt="2024-01-25T04:08:48.995" v="6349" actId="478"/>
          <ac:spMkLst>
            <pc:docMk/>
            <pc:sldMk cId="837706535" sldId="431"/>
            <ac:spMk id="10" creationId="{1103CA4A-5B7F-3B23-8488-28C24BBF7D37}"/>
          </ac:spMkLst>
        </pc:spChg>
        <pc:spChg chg="add del mod topLvl">
          <ac:chgData name="design studio moara" userId="bb76c698d5ed7a70" providerId="LiveId" clId="{DDDC9E9F-5891-4D5B-9FD6-091B0C7C0AB9}" dt="2024-01-25T04:12:17.874" v="6377" actId="478"/>
          <ac:spMkLst>
            <pc:docMk/>
            <pc:sldMk cId="837706535" sldId="431"/>
            <ac:spMk id="13" creationId="{DD2BCF50-4B64-C2FF-F3B0-959F9455CAB9}"/>
          </ac:spMkLst>
        </pc:spChg>
        <pc:spChg chg="add del mod topLvl">
          <ac:chgData name="design studio moara" userId="bb76c698d5ed7a70" providerId="LiveId" clId="{DDDC9E9F-5891-4D5B-9FD6-091B0C7C0AB9}" dt="2024-01-25T04:12:22.594" v="6379" actId="478"/>
          <ac:spMkLst>
            <pc:docMk/>
            <pc:sldMk cId="837706535" sldId="431"/>
            <ac:spMk id="14" creationId="{8606E399-9C24-558B-BB6E-1C850A03C323}"/>
          </ac:spMkLst>
        </pc:spChg>
        <pc:spChg chg="add mod topLvl">
          <ac:chgData name="design studio moara" userId="bb76c698d5ed7a70" providerId="LiveId" clId="{DDDC9E9F-5891-4D5B-9FD6-091B0C7C0AB9}" dt="2024-01-25T04:16:28.330" v="6485" actId="1035"/>
          <ac:spMkLst>
            <pc:docMk/>
            <pc:sldMk cId="837706535" sldId="431"/>
            <ac:spMk id="15" creationId="{AF65C9D9-CC9E-DE70-3495-0D40E9F56805}"/>
          </ac:spMkLst>
        </pc:spChg>
        <pc:spChg chg="add mod topLvl">
          <ac:chgData name="design studio moara" userId="bb76c698d5ed7a70" providerId="LiveId" clId="{DDDC9E9F-5891-4D5B-9FD6-091B0C7C0AB9}" dt="2024-01-25T04:15:56.738" v="6458" actId="1037"/>
          <ac:spMkLst>
            <pc:docMk/>
            <pc:sldMk cId="837706535" sldId="431"/>
            <ac:spMk id="16" creationId="{669B0D20-82AE-4450-D333-4FF11799585C}"/>
          </ac:spMkLst>
        </pc:spChg>
        <pc:spChg chg="add mod topLvl">
          <ac:chgData name="design studio moara" userId="bb76c698d5ed7a70" providerId="LiveId" clId="{DDDC9E9F-5891-4D5B-9FD6-091B0C7C0AB9}" dt="2024-01-29T01:11:43.656" v="11271" actId="1036"/>
          <ac:spMkLst>
            <pc:docMk/>
            <pc:sldMk cId="837706535" sldId="431"/>
            <ac:spMk id="17" creationId="{16385C23-55DA-FFEF-BC84-5B61CAD50BC5}"/>
          </ac:spMkLst>
        </pc:spChg>
        <pc:spChg chg="add mod topLvl">
          <ac:chgData name="design studio moara" userId="bb76c698d5ed7a70" providerId="LiveId" clId="{DDDC9E9F-5891-4D5B-9FD6-091B0C7C0AB9}" dt="2024-01-29T01:11:33.895" v="11269" actId="165"/>
          <ac:spMkLst>
            <pc:docMk/>
            <pc:sldMk cId="837706535" sldId="431"/>
            <ac:spMk id="18" creationId="{6B198DCB-7280-EA3E-6006-ABD3B5B02CF1}"/>
          </ac:spMkLst>
        </pc:spChg>
        <pc:spChg chg="add mod topLvl">
          <ac:chgData name="design studio moara" userId="bb76c698d5ed7a70" providerId="LiveId" clId="{DDDC9E9F-5891-4D5B-9FD6-091B0C7C0AB9}" dt="2024-01-29T01:11:33.895" v="11269" actId="165"/>
          <ac:spMkLst>
            <pc:docMk/>
            <pc:sldMk cId="837706535" sldId="431"/>
            <ac:spMk id="19" creationId="{06B4F1ED-BE40-6CEE-7757-1E0342A02975}"/>
          </ac:spMkLst>
        </pc:spChg>
        <pc:spChg chg="add mod topLvl">
          <ac:chgData name="design studio moara" userId="bb76c698d5ed7a70" providerId="LiveId" clId="{DDDC9E9F-5891-4D5B-9FD6-091B0C7C0AB9}" dt="2024-01-29T01:11:43.656" v="11271" actId="1036"/>
          <ac:spMkLst>
            <pc:docMk/>
            <pc:sldMk cId="837706535" sldId="431"/>
            <ac:spMk id="20" creationId="{988B2CFA-41DC-3307-DA47-FEFB10AF2A28}"/>
          </ac:spMkLst>
        </pc:spChg>
        <pc:spChg chg="add mod topLvl">
          <ac:chgData name="design studio moara" userId="bb76c698d5ed7a70" providerId="LiveId" clId="{DDDC9E9F-5891-4D5B-9FD6-091B0C7C0AB9}" dt="2024-01-25T04:16:34.407" v="6505" actId="1036"/>
          <ac:spMkLst>
            <pc:docMk/>
            <pc:sldMk cId="837706535" sldId="431"/>
            <ac:spMk id="21" creationId="{BFA716BE-C9C9-EC8D-733D-A7E84CFE6175}"/>
          </ac:spMkLst>
        </pc:spChg>
        <pc:spChg chg="add mod topLvl">
          <ac:chgData name="design studio moara" userId="bb76c698d5ed7a70" providerId="LiveId" clId="{DDDC9E9F-5891-4D5B-9FD6-091B0C7C0AB9}" dt="2024-01-25T04:16:14.481" v="6477" actId="1037"/>
          <ac:spMkLst>
            <pc:docMk/>
            <pc:sldMk cId="837706535" sldId="431"/>
            <ac:spMk id="22" creationId="{0C185A29-C6CD-A15C-9570-278221DE7266}"/>
          </ac:spMkLst>
        </pc:spChg>
        <pc:spChg chg="add mod topLvl">
          <ac:chgData name="design studio moara" userId="bb76c698d5ed7a70" providerId="LiveId" clId="{DDDC9E9F-5891-4D5B-9FD6-091B0C7C0AB9}" dt="2024-01-29T01:11:43.656" v="11271" actId="1036"/>
          <ac:spMkLst>
            <pc:docMk/>
            <pc:sldMk cId="837706535" sldId="431"/>
            <ac:spMk id="23" creationId="{1026F689-ACD1-0917-DEAA-8B99912D8D32}"/>
          </ac:spMkLst>
        </pc:spChg>
        <pc:spChg chg="add mod ord">
          <ac:chgData name="design studio moara" userId="bb76c698d5ed7a70" providerId="LiveId" clId="{DDDC9E9F-5891-4D5B-9FD6-091B0C7C0AB9}" dt="2024-01-25T04:14:00.220" v="6397" actId="14100"/>
          <ac:spMkLst>
            <pc:docMk/>
            <pc:sldMk cId="837706535" sldId="431"/>
            <ac:spMk id="25" creationId="{9DF4F3B1-8F93-29B2-F777-6653A8D5381F}"/>
          </ac:spMkLst>
        </pc:spChg>
        <pc:spChg chg="add del mod">
          <ac:chgData name="design studio moara" userId="bb76c698d5ed7a70" providerId="LiveId" clId="{DDDC9E9F-5891-4D5B-9FD6-091B0C7C0AB9}" dt="2024-01-25T04:14:52.790" v="6419" actId="478"/>
          <ac:spMkLst>
            <pc:docMk/>
            <pc:sldMk cId="837706535" sldId="431"/>
            <ac:spMk id="26" creationId="{B0D3FBA9-B28E-E5A4-12AC-5F0E08541388}"/>
          </ac:spMkLst>
        </pc:spChg>
        <pc:spChg chg="add mod ord">
          <ac:chgData name="design studio moara" userId="bb76c698d5ed7a70" providerId="LiveId" clId="{DDDC9E9F-5891-4D5B-9FD6-091B0C7C0AB9}" dt="2024-01-25T07:48:59.532" v="10310" actId="1076"/>
          <ac:spMkLst>
            <pc:docMk/>
            <pc:sldMk cId="837706535" sldId="431"/>
            <ac:spMk id="29" creationId="{21D20A7C-643F-3BDD-4F6F-F89374E959D6}"/>
          </ac:spMkLst>
        </pc:spChg>
        <pc:spChg chg="add del mod ord">
          <ac:chgData name="design studio moara" userId="bb76c698d5ed7a70" providerId="LiveId" clId="{DDDC9E9F-5891-4D5B-9FD6-091B0C7C0AB9}" dt="2024-01-25T07:48:54.908" v="10309" actId="478"/>
          <ac:spMkLst>
            <pc:docMk/>
            <pc:sldMk cId="837706535" sldId="431"/>
            <ac:spMk id="30" creationId="{BB6E7E04-D56D-B06B-4984-99399C040497}"/>
          </ac:spMkLst>
        </pc:spChg>
        <pc:spChg chg="add del mod ord">
          <ac:chgData name="design studio moara" userId="bb76c698d5ed7a70" providerId="LiveId" clId="{DDDC9E9F-5891-4D5B-9FD6-091B0C7C0AB9}" dt="2024-01-25T07:48:40.313" v="10303" actId="931"/>
          <ac:spMkLst>
            <pc:docMk/>
            <pc:sldMk cId="837706535" sldId="431"/>
            <ac:spMk id="31" creationId="{73B19310-6667-DBA4-4C96-F633731AFE69}"/>
          </ac:spMkLst>
        </pc:spChg>
        <pc:grpChg chg="add mod">
          <ac:chgData name="design studio moara" userId="bb76c698d5ed7a70" providerId="LiveId" clId="{DDDC9E9F-5891-4D5B-9FD6-091B0C7C0AB9}" dt="2024-01-25T04:12:03.462" v="6370" actId="164"/>
          <ac:grpSpMkLst>
            <pc:docMk/>
            <pc:sldMk cId="837706535" sldId="431"/>
            <ac:grpSpMk id="4" creationId="{82376C26-5E32-71F4-1CBB-0B320E445BA9}"/>
          </ac:grpSpMkLst>
        </pc:grpChg>
        <pc:grpChg chg="add mod">
          <ac:chgData name="design studio moara" userId="bb76c698d5ed7a70" providerId="LiveId" clId="{DDDC9E9F-5891-4D5B-9FD6-091B0C7C0AB9}" dt="2024-01-25T04:12:43.250" v="6384" actId="1035"/>
          <ac:grpSpMkLst>
            <pc:docMk/>
            <pc:sldMk cId="837706535" sldId="431"/>
            <ac:grpSpMk id="11" creationId="{D717C75E-51F0-3924-5F6A-64A37832E8F7}"/>
          </ac:grpSpMkLst>
        </pc:grpChg>
        <pc:grpChg chg="add del mod">
          <ac:chgData name="design studio moara" userId="bb76c698d5ed7a70" providerId="LiveId" clId="{DDDC9E9F-5891-4D5B-9FD6-091B0C7C0AB9}" dt="2024-01-25T04:12:15.531" v="6376" actId="165"/>
          <ac:grpSpMkLst>
            <pc:docMk/>
            <pc:sldMk cId="837706535" sldId="431"/>
            <ac:grpSpMk id="24" creationId="{669BC493-6AFE-DCDA-2DE6-241F480341E5}"/>
          </ac:grpSpMkLst>
        </pc:grpChg>
        <pc:grpChg chg="add del mod">
          <ac:chgData name="design studio moara" userId="bb76c698d5ed7a70" providerId="LiveId" clId="{DDDC9E9F-5891-4D5B-9FD6-091B0C7C0AB9}" dt="2024-01-25T04:15:25.599" v="6424" actId="165"/>
          <ac:grpSpMkLst>
            <pc:docMk/>
            <pc:sldMk cId="837706535" sldId="431"/>
            <ac:grpSpMk id="27" creationId="{A754097A-DF23-943A-44C4-1B74A491B52E}"/>
          </ac:grpSpMkLst>
        </pc:grpChg>
        <pc:grpChg chg="add del mod">
          <ac:chgData name="design studio moara" userId="bb76c698d5ed7a70" providerId="LiveId" clId="{DDDC9E9F-5891-4D5B-9FD6-091B0C7C0AB9}" dt="2024-01-29T01:11:33.895" v="11269" actId="165"/>
          <ac:grpSpMkLst>
            <pc:docMk/>
            <pc:sldMk cId="837706535" sldId="431"/>
            <ac:grpSpMk id="28" creationId="{98BBA147-E316-C0B7-3D76-028BBBC19B35}"/>
          </ac:grpSpMkLst>
        </pc:grpChg>
        <pc:graphicFrameChg chg="add mod topLvl">
          <ac:chgData name="design studio moara" userId="bb76c698d5ed7a70" providerId="LiveId" clId="{DDDC9E9F-5891-4D5B-9FD6-091B0C7C0AB9}" dt="2024-01-25T04:16:54.917" v="6526"/>
          <ac:graphicFrameMkLst>
            <pc:docMk/>
            <pc:sldMk cId="837706535" sldId="431"/>
            <ac:graphicFrameMk id="12" creationId="{2501C086-931E-DF0D-2556-55CEBAB50842}"/>
          </ac:graphicFrameMkLst>
        </pc:graphicFrameChg>
        <pc:picChg chg="add mod ord">
          <ac:chgData name="design studio moara" userId="bb76c698d5ed7a70" providerId="LiveId" clId="{DDDC9E9F-5891-4D5B-9FD6-091B0C7C0AB9}" dt="2024-01-25T07:48:50.650" v="10307" actId="167"/>
          <ac:picMkLst>
            <pc:docMk/>
            <pc:sldMk cId="837706535" sldId="431"/>
            <ac:picMk id="33" creationId="{456F3F33-7263-267F-6026-5A6859AF2963}"/>
          </ac:picMkLst>
        </pc:picChg>
        <pc:cxnChg chg="mod">
          <ac:chgData name="design studio moara" userId="bb76c698d5ed7a70" providerId="LiveId" clId="{DDDC9E9F-5891-4D5B-9FD6-091B0C7C0AB9}" dt="2024-01-25T04:07:20.545" v="6335"/>
          <ac:cxnSpMkLst>
            <pc:docMk/>
            <pc:sldMk cId="837706535" sldId="431"/>
            <ac:cxnSpMk id="5" creationId="{A4F0035D-827A-58C3-0412-22E4D8EB0933}"/>
          </ac:cxnSpMkLst>
        </pc:cxnChg>
        <pc:cxnChg chg="mod">
          <ac:chgData name="design studio moara" userId="bb76c698d5ed7a70" providerId="LiveId" clId="{DDDC9E9F-5891-4D5B-9FD6-091B0C7C0AB9}" dt="2024-01-25T04:07:20.545" v="6335"/>
          <ac:cxnSpMkLst>
            <pc:docMk/>
            <pc:sldMk cId="837706535" sldId="431"/>
            <ac:cxnSpMk id="6" creationId="{ED374F3E-56CA-8E9B-DE0A-8BBF39C6A22F}"/>
          </ac:cxnSpMkLst>
        </pc:cxnChg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1903365356" sldId="431"/>
        </pc:sldMkLst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801139659" sldId="432"/>
        </pc:sldMkLst>
      </pc:sldChg>
      <pc:sldChg chg="addSp delSp modSp add del mod">
        <pc:chgData name="design studio moara" userId="bb76c698d5ed7a70" providerId="LiveId" clId="{DDDC9E9F-5891-4D5B-9FD6-091B0C7C0AB9}" dt="2024-01-25T07:49:23.652" v="10314" actId="47"/>
        <pc:sldMkLst>
          <pc:docMk/>
          <pc:sldMk cId="3891379998" sldId="432"/>
        </pc:sldMkLst>
        <pc:spChg chg="add del mod">
          <ac:chgData name="design studio moara" userId="bb76c698d5ed7a70" providerId="LiveId" clId="{DDDC9E9F-5891-4D5B-9FD6-091B0C7C0AB9}" dt="2024-01-25T07:49:19.267" v="10312" actId="21"/>
          <ac:spMkLst>
            <pc:docMk/>
            <pc:sldMk cId="3891379998" sldId="432"/>
            <ac:spMk id="7" creationId="{82B7784B-B0BA-7306-CF01-C2FDC855A057}"/>
          </ac:spMkLst>
        </pc:spChg>
      </pc:sldChg>
      <pc:sldChg chg="addSp delSp modSp new mod modClrScheme chgLayout">
        <pc:chgData name="design studio moara" userId="bb76c698d5ed7a70" providerId="LiveId" clId="{DDDC9E9F-5891-4D5B-9FD6-091B0C7C0AB9}" dt="2024-01-25T08:21:58.069" v="11056" actId="14100"/>
        <pc:sldMkLst>
          <pc:docMk/>
          <pc:sldMk cId="1116199662" sldId="433"/>
        </pc:sldMkLst>
        <pc:spChg chg="add del mod">
          <ac:chgData name="design studio moara" userId="bb76c698d5ed7a70" providerId="LiveId" clId="{DDDC9E9F-5891-4D5B-9FD6-091B0C7C0AB9}" dt="2024-01-25T05:47:32.555" v="7547" actId="478"/>
          <ac:spMkLst>
            <pc:docMk/>
            <pc:sldMk cId="1116199662" sldId="433"/>
            <ac:spMk id="3" creationId="{07509D15-331C-4166-A56C-75B1E6A6BB62}"/>
          </ac:spMkLst>
        </pc:spChg>
        <pc:spChg chg="add del mod">
          <ac:chgData name="design studio moara" userId="bb76c698d5ed7a70" providerId="LiveId" clId="{DDDC9E9F-5891-4D5B-9FD6-091B0C7C0AB9}" dt="2024-01-25T05:47:50.898" v="7554" actId="478"/>
          <ac:spMkLst>
            <pc:docMk/>
            <pc:sldMk cId="1116199662" sldId="433"/>
            <ac:spMk id="5" creationId="{4FAB82C1-F595-8C09-9BB7-521793B00AD2}"/>
          </ac:spMkLst>
        </pc:spChg>
        <pc:spChg chg="add del mod">
          <ac:chgData name="design studio moara" userId="bb76c698d5ed7a70" providerId="LiveId" clId="{DDDC9E9F-5891-4D5B-9FD6-091B0C7C0AB9}" dt="2024-01-25T05:48:47.152" v="7571" actId="478"/>
          <ac:spMkLst>
            <pc:docMk/>
            <pc:sldMk cId="1116199662" sldId="433"/>
            <ac:spMk id="7" creationId="{65558B98-6D4C-E64C-4003-59610199140E}"/>
          </ac:spMkLst>
        </pc:spChg>
        <pc:spChg chg="add del mod">
          <ac:chgData name="design studio moara" userId="bb76c698d5ed7a70" providerId="LiveId" clId="{DDDC9E9F-5891-4D5B-9FD6-091B0C7C0AB9}" dt="2024-01-25T05:49:01.697" v="7577" actId="478"/>
          <ac:spMkLst>
            <pc:docMk/>
            <pc:sldMk cId="1116199662" sldId="433"/>
            <ac:spMk id="9" creationId="{FD4B2A10-BA30-EDE3-BB6A-229B18DEC084}"/>
          </ac:spMkLst>
        </pc:spChg>
        <pc:spChg chg="mod">
          <ac:chgData name="design studio moara" userId="bb76c698d5ed7a70" providerId="LiveId" clId="{DDDC9E9F-5891-4D5B-9FD6-091B0C7C0AB9}" dt="2024-01-25T05:47:48.458" v="7553" actId="14100"/>
          <ac:spMkLst>
            <pc:docMk/>
            <pc:sldMk cId="1116199662" sldId="433"/>
            <ac:spMk id="11" creationId="{B6430685-C172-1319-F101-3F5B8D5F4776}"/>
          </ac:spMkLst>
        </pc:spChg>
        <pc:spChg chg="mod">
          <ac:chgData name="design studio moara" userId="bb76c698d5ed7a70" providerId="LiveId" clId="{DDDC9E9F-5891-4D5B-9FD6-091B0C7C0AB9}" dt="2024-01-25T08:21:58.069" v="11056" actId="14100"/>
          <ac:spMkLst>
            <pc:docMk/>
            <pc:sldMk cId="1116199662" sldId="433"/>
            <ac:spMk id="12" creationId="{CF93BD3E-21A2-2899-5D16-BF16B1F0CABD}"/>
          </ac:spMkLst>
        </pc:spChg>
        <pc:spChg chg="mod">
          <ac:chgData name="design studio moara" userId="bb76c698d5ed7a70" providerId="LiveId" clId="{DDDC9E9F-5891-4D5B-9FD6-091B0C7C0AB9}" dt="2024-01-25T05:51:10.696" v="7613" actId="165"/>
          <ac:spMkLst>
            <pc:docMk/>
            <pc:sldMk cId="1116199662" sldId="433"/>
            <ac:spMk id="19" creationId="{7CBCFBB5-6AC6-A3E4-9CDF-D20D03C17885}"/>
          </ac:spMkLst>
        </pc:spChg>
        <pc:spChg chg="mod">
          <ac:chgData name="design studio moara" userId="bb76c698d5ed7a70" providerId="LiveId" clId="{DDDC9E9F-5891-4D5B-9FD6-091B0C7C0AB9}" dt="2024-01-25T05:51:48.201" v="7622" actId="1037"/>
          <ac:spMkLst>
            <pc:docMk/>
            <pc:sldMk cId="1116199662" sldId="433"/>
            <ac:spMk id="21" creationId="{CC33747A-F09D-8E2A-6037-D8E308200D00}"/>
          </ac:spMkLst>
        </pc:spChg>
        <pc:spChg chg="mod">
          <ac:chgData name="design studio moara" userId="bb76c698d5ed7a70" providerId="LiveId" clId="{DDDC9E9F-5891-4D5B-9FD6-091B0C7C0AB9}" dt="2024-01-25T05:51:48.201" v="7622" actId="1037"/>
          <ac:spMkLst>
            <pc:docMk/>
            <pc:sldMk cId="1116199662" sldId="433"/>
            <ac:spMk id="22" creationId="{70C8654D-CEFD-2BC2-E7C1-756086153570}"/>
          </ac:spMkLst>
        </pc:spChg>
        <pc:spChg chg="add del mod ord">
          <ac:chgData name="design studio moara" userId="bb76c698d5ed7a70" providerId="LiveId" clId="{DDDC9E9F-5891-4D5B-9FD6-091B0C7C0AB9}" dt="2024-01-25T05:49:32.142" v="7586" actId="21"/>
          <ac:spMkLst>
            <pc:docMk/>
            <pc:sldMk cId="1116199662" sldId="433"/>
            <ac:spMk id="23" creationId="{51038720-C0CD-99F6-7F91-11AD1C61D996}"/>
          </ac:spMkLst>
        </pc:spChg>
        <pc:spChg chg="mod">
          <ac:chgData name="design studio moara" userId="bb76c698d5ed7a70" providerId="LiveId" clId="{DDDC9E9F-5891-4D5B-9FD6-091B0C7C0AB9}" dt="2024-01-25T05:48:49.464" v="7572"/>
          <ac:spMkLst>
            <pc:docMk/>
            <pc:sldMk cId="1116199662" sldId="433"/>
            <ac:spMk id="27" creationId="{E4434409-758A-00B3-EFEA-0CEB5DF58CB0}"/>
          </ac:spMkLst>
        </pc:spChg>
        <pc:spChg chg="mod">
          <ac:chgData name="design studio moara" userId="bb76c698d5ed7a70" providerId="LiveId" clId="{DDDC9E9F-5891-4D5B-9FD6-091B0C7C0AB9}" dt="2024-01-25T05:52:13.170" v="7625" actId="14100"/>
          <ac:spMkLst>
            <pc:docMk/>
            <pc:sldMk cId="1116199662" sldId="433"/>
            <ac:spMk id="29" creationId="{E3D94918-914D-F911-F930-904C1ADE8345}"/>
          </ac:spMkLst>
        </pc:spChg>
        <pc:spChg chg="mod">
          <ac:chgData name="design studio moara" userId="bb76c698d5ed7a70" providerId="LiveId" clId="{DDDC9E9F-5891-4D5B-9FD6-091B0C7C0AB9}" dt="2024-01-25T05:48:49.464" v="7572"/>
          <ac:spMkLst>
            <pc:docMk/>
            <pc:sldMk cId="1116199662" sldId="433"/>
            <ac:spMk id="30" creationId="{0232A32A-DE50-7F6A-5FA2-CA9DA50A0B76}"/>
          </ac:spMkLst>
        </pc:spChg>
        <pc:spChg chg="add del mod ord">
          <ac:chgData name="design studio moara" userId="bb76c698d5ed7a70" providerId="LiveId" clId="{DDDC9E9F-5891-4D5B-9FD6-091B0C7C0AB9}" dt="2024-01-25T05:50:29.327" v="7602" actId="700"/>
          <ac:spMkLst>
            <pc:docMk/>
            <pc:sldMk cId="1116199662" sldId="433"/>
            <ac:spMk id="31" creationId="{285B317F-9797-F043-E1A9-B1764114302D}"/>
          </ac:spMkLst>
        </pc:spChg>
        <pc:spChg chg="add del mod ord">
          <ac:chgData name="design studio moara" userId="bb76c698d5ed7a70" providerId="LiveId" clId="{DDDC9E9F-5891-4D5B-9FD6-091B0C7C0AB9}" dt="2024-01-25T05:52:06.153" v="7623" actId="931"/>
          <ac:spMkLst>
            <pc:docMk/>
            <pc:sldMk cId="1116199662" sldId="433"/>
            <ac:spMk id="32" creationId="{63F7F6C3-5A83-C1DB-281E-5239FD62EC02}"/>
          </ac:spMkLst>
        </pc:spChg>
        <pc:spChg chg="add mod ord">
          <ac:chgData name="design studio moara" userId="bb76c698d5ed7a70" providerId="LiveId" clId="{DDDC9E9F-5891-4D5B-9FD6-091B0C7C0AB9}" dt="2024-01-25T05:53:33.221" v="7654" actId="164"/>
          <ac:spMkLst>
            <pc:docMk/>
            <pc:sldMk cId="1116199662" sldId="433"/>
            <ac:spMk id="33" creationId="{B9E83B3B-C507-E96B-3529-9D9D425257E0}"/>
          </ac:spMkLst>
        </pc:spChg>
        <pc:spChg chg="add mod">
          <ac:chgData name="design studio moara" userId="bb76c698d5ed7a70" providerId="LiveId" clId="{DDDC9E9F-5891-4D5B-9FD6-091B0C7C0AB9}" dt="2024-01-25T05:53:40.107" v="7678" actId="207"/>
          <ac:spMkLst>
            <pc:docMk/>
            <pc:sldMk cId="1116199662" sldId="433"/>
            <ac:spMk id="38" creationId="{3AB7DC86-81F7-139D-7B67-CA0696EBF1B0}"/>
          </ac:spMkLst>
        </pc:spChg>
        <pc:grpChg chg="add mod">
          <ac:chgData name="design studio moara" userId="bb76c698d5ed7a70" providerId="LiveId" clId="{DDDC9E9F-5891-4D5B-9FD6-091B0C7C0AB9}" dt="2024-01-25T05:47:57.422" v="7562" actId="1037"/>
          <ac:grpSpMkLst>
            <pc:docMk/>
            <pc:sldMk cId="1116199662" sldId="433"/>
            <ac:grpSpMk id="10" creationId="{DDE29E57-C74B-DCB3-F2A5-38E4A2474B62}"/>
          </ac:grpSpMkLst>
        </pc:grpChg>
        <pc:grpChg chg="mod">
          <ac:chgData name="design studio moara" userId="bb76c698d5ed7a70" providerId="LiveId" clId="{DDDC9E9F-5891-4D5B-9FD6-091B0C7C0AB9}" dt="2024-01-25T04:20:31.121" v="6606"/>
          <ac:grpSpMkLst>
            <pc:docMk/>
            <pc:sldMk cId="1116199662" sldId="433"/>
            <ac:grpSpMk id="13" creationId="{62EE65EB-02C6-08A2-2E59-EF457970E2CA}"/>
          </ac:grpSpMkLst>
        </pc:grpChg>
        <pc:grpChg chg="add del mod">
          <ac:chgData name="design studio moara" userId="bb76c698d5ed7a70" providerId="LiveId" clId="{DDDC9E9F-5891-4D5B-9FD6-091B0C7C0AB9}" dt="2024-01-25T05:51:10.696" v="7613" actId="165"/>
          <ac:grpSpMkLst>
            <pc:docMk/>
            <pc:sldMk cId="1116199662" sldId="433"/>
            <ac:grpSpMk id="16" creationId="{CEE060F4-DE4C-930B-B28A-3B634B344E07}"/>
          </ac:grpSpMkLst>
        </pc:grpChg>
        <pc:grpChg chg="mod topLvl">
          <ac:chgData name="design studio moara" userId="bb76c698d5ed7a70" providerId="LiveId" clId="{DDDC9E9F-5891-4D5B-9FD6-091B0C7C0AB9}" dt="2024-01-25T05:51:38.867" v="7620" actId="164"/>
          <ac:grpSpMkLst>
            <pc:docMk/>
            <pc:sldMk cId="1116199662" sldId="433"/>
            <ac:grpSpMk id="17" creationId="{E4226229-5A6D-0A30-7BA6-E43376C5CF3A}"/>
          </ac:grpSpMkLst>
        </pc:grpChg>
        <pc:grpChg chg="del mod topLvl">
          <ac:chgData name="design studio moara" userId="bb76c698d5ed7a70" providerId="LiveId" clId="{DDDC9E9F-5891-4D5B-9FD6-091B0C7C0AB9}" dt="2024-01-25T05:51:14.496" v="7615" actId="478"/>
          <ac:grpSpMkLst>
            <pc:docMk/>
            <pc:sldMk cId="1116199662" sldId="433"/>
            <ac:grpSpMk id="18" creationId="{40DA0935-B67D-4D44-573B-CAD56B66C0F9}"/>
          </ac:grpSpMkLst>
        </pc:grpChg>
        <pc:grpChg chg="add mod">
          <ac:chgData name="design studio moara" userId="bb76c698d5ed7a70" providerId="LiveId" clId="{DDDC9E9F-5891-4D5B-9FD6-091B0C7C0AB9}" dt="2024-01-25T05:51:00.502" v="7611" actId="554"/>
          <ac:grpSpMkLst>
            <pc:docMk/>
            <pc:sldMk cId="1116199662" sldId="433"/>
            <ac:grpSpMk id="24" creationId="{B3633F5A-490D-8225-49C8-BB5F2C00ADB1}"/>
          </ac:grpSpMkLst>
        </pc:grpChg>
        <pc:grpChg chg="mod">
          <ac:chgData name="design studio moara" userId="bb76c698d5ed7a70" providerId="LiveId" clId="{DDDC9E9F-5891-4D5B-9FD6-091B0C7C0AB9}" dt="2024-01-25T05:48:49.464" v="7572"/>
          <ac:grpSpMkLst>
            <pc:docMk/>
            <pc:sldMk cId="1116199662" sldId="433"/>
            <ac:grpSpMk id="25" creationId="{5FF6B0B0-33E5-D822-5055-6D5DBA92DAF3}"/>
          </ac:grpSpMkLst>
        </pc:grpChg>
        <pc:grpChg chg="mod">
          <ac:chgData name="design studio moara" userId="bb76c698d5ed7a70" providerId="LiveId" clId="{DDDC9E9F-5891-4D5B-9FD6-091B0C7C0AB9}" dt="2024-01-25T05:48:49.464" v="7572"/>
          <ac:grpSpMkLst>
            <pc:docMk/>
            <pc:sldMk cId="1116199662" sldId="433"/>
            <ac:grpSpMk id="26" creationId="{2ADF10F5-ECAF-302C-5BE7-2322294652BF}"/>
          </ac:grpSpMkLst>
        </pc:grpChg>
        <pc:grpChg chg="add mod">
          <ac:chgData name="design studio moara" userId="bb76c698d5ed7a70" providerId="LiveId" clId="{DDDC9E9F-5891-4D5B-9FD6-091B0C7C0AB9}" dt="2024-01-25T05:53:33.221" v="7654" actId="164"/>
          <ac:grpSpMkLst>
            <pc:docMk/>
            <pc:sldMk cId="1116199662" sldId="433"/>
            <ac:grpSpMk id="35" creationId="{6B6D1606-E3E7-C0C1-7461-D82AB34F6516}"/>
          </ac:grpSpMkLst>
        </pc:grpChg>
        <pc:grpChg chg="add mod ord">
          <ac:chgData name="design studio moara" userId="bb76c698d5ed7a70" providerId="LiveId" clId="{DDDC9E9F-5891-4D5B-9FD6-091B0C7C0AB9}" dt="2024-01-25T05:53:35.642" v="7655" actId="166"/>
          <ac:grpSpMkLst>
            <pc:docMk/>
            <pc:sldMk cId="1116199662" sldId="433"/>
            <ac:grpSpMk id="39" creationId="{8B5FD643-DEEE-B41F-2734-CFDA749028DB}"/>
          </ac:grpSpMkLst>
        </pc:grpChg>
        <pc:picChg chg="mod">
          <ac:chgData name="design studio moara" userId="bb76c698d5ed7a70" providerId="LiveId" clId="{DDDC9E9F-5891-4D5B-9FD6-091B0C7C0AB9}" dt="2024-01-25T05:51:10.696" v="7613" actId="165"/>
          <ac:picMkLst>
            <pc:docMk/>
            <pc:sldMk cId="1116199662" sldId="433"/>
            <ac:picMk id="20" creationId="{F1DAAF60-AFAD-2B18-8093-657EC5B2B80E}"/>
          </ac:picMkLst>
        </pc:picChg>
        <pc:picChg chg="mod">
          <ac:chgData name="design studio moara" userId="bb76c698d5ed7a70" providerId="LiveId" clId="{DDDC9E9F-5891-4D5B-9FD6-091B0C7C0AB9}" dt="2024-01-25T05:48:49.464" v="7572"/>
          <ac:picMkLst>
            <pc:docMk/>
            <pc:sldMk cId="1116199662" sldId="433"/>
            <ac:picMk id="28" creationId="{6AF0C9D3-05DD-08FC-BE7B-00D556DCE7A4}"/>
          </ac:picMkLst>
        </pc:picChg>
        <pc:picChg chg="add mod">
          <ac:chgData name="design studio moara" userId="bb76c698d5ed7a70" providerId="LiveId" clId="{DDDC9E9F-5891-4D5B-9FD6-091B0C7C0AB9}" dt="2024-01-25T05:51:38.867" v="7620" actId="164"/>
          <ac:picMkLst>
            <pc:docMk/>
            <pc:sldMk cId="1116199662" sldId="433"/>
            <ac:picMk id="34" creationId="{AB93E4D8-F240-BE2F-F912-EF2CC0912F71}"/>
          </ac:picMkLst>
        </pc:picChg>
        <pc:picChg chg="add mod">
          <ac:chgData name="design studio moara" userId="bb76c698d5ed7a70" providerId="LiveId" clId="{DDDC9E9F-5891-4D5B-9FD6-091B0C7C0AB9}" dt="2024-01-25T05:52:59.555" v="7644"/>
          <ac:picMkLst>
            <pc:docMk/>
            <pc:sldMk cId="1116199662" sldId="433"/>
            <ac:picMk id="37" creationId="{89662CE8-F3BB-9EE6-B060-DF1073DCBA85}"/>
          </ac:picMkLst>
        </pc:picChg>
        <pc:cxnChg chg="mod">
          <ac:chgData name="design studio moara" userId="bb76c698d5ed7a70" providerId="LiveId" clId="{DDDC9E9F-5891-4D5B-9FD6-091B0C7C0AB9}" dt="2024-01-25T04:20:31.121" v="6606"/>
          <ac:cxnSpMkLst>
            <pc:docMk/>
            <pc:sldMk cId="1116199662" sldId="433"/>
            <ac:cxnSpMk id="14" creationId="{3CB26C18-57E8-DD77-1F16-CCDB7044DF2A}"/>
          </ac:cxnSpMkLst>
        </pc:cxnChg>
        <pc:cxnChg chg="mod">
          <ac:chgData name="design studio moara" userId="bb76c698d5ed7a70" providerId="LiveId" clId="{DDDC9E9F-5891-4D5B-9FD6-091B0C7C0AB9}" dt="2024-01-25T04:20:31.121" v="6606"/>
          <ac:cxnSpMkLst>
            <pc:docMk/>
            <pc:sldMk cId="1116199662" sldId="433"/>
            <ac:cxnSpMk id="15" creationId="{A25B6D0F-9845-1D1D-7F28-A083E9D39FCF}"/>
          </ac:cxnSpMkLst>
        </pc:cxnChg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1906979262" sldId="433"/>
        </pc:sldMkLst>
      </pc:sldChg>
      <pc:sldChg chg="addSp delSp modSp new del mod">
        <pc:chgData name="design studio moara" userId="bb76c698d5ed7a70" providerId="LiveId" clId="{DDDC9E9F-5891-4D5B-9FD6-091B0C7C0AB9}" dt="2024-01-25T05:40:03.421" v="7155" actId="47"/>
        <pc:sldMkLst>
          <pc:docMk/>
          <pc:sldMk cId="2256214896" sldId="434"/>
        </pc:sldMkLst>
        <pc:spChg chg="add del mod">
          <ac:chgData name="design studio moara" userId="bb76c698d5ed7a70" providerId="LiveId" clId="{DDDC9E9F-5891-4D5B-9FD6-091B0C7C0AB9}" dt="2024-01-25T04:20:47.220" v="6612" actId="478"/>
          <ac:spMkLst>
            <pc:docMk/>
            <pc:sldMk cId="2256214896" sldId="434"/>
            <ac:spMk id="3" creationId="{EDE477BF-4540-677E-4B0D-816A5A473D83}"/>
          </ac:spMkLst>
        </pc:spChg>
        <pc:spChg chg="add del mod">
          <ac:chgData name="design studio moara" userId="bb76c698d5ed7a70" providerId="LiveId" clId="{DDDC9E9F-5891-4D5B-9FD6-091B0C7C0AB9}" dt="2024-01-25T04:21:07.979" v="6618" actId="478"/>
          <ac:spMkLst>
            <pc:docMk/>
            <pc:sldMk cId="2256214896" sldId="434"/>
            <ac:spMk id="5" creationId="{A6AE5ED7-7287-4585-63B5-AA5041E348C8}"/>
          </ac:spMkLst>
        </pc:spChg>
        <pc:spChg chg="add mod">
          <ac:chgData name="design studio moara" userId="bb76c698d5ed7a70" providerId="LiveId" clId="{DDDC9E9F-5891-4D5B-9FD6-091B0C7C0AB9}" dt="2024-01-25T04:22:35.318" v="6643" actId="1076"/>
          <ac:spMkLst>
            <pc:docMk/>
            <pc:sldMk cId="2256214896" sldId="434"/>
            <ac:spMk id="7" creationId="{D1E955DD-EE58-699E-536D-FCFE6DCFC578}"/>
          </ac:spMkLst>
        </pc:spChg>
        <pc:spChg chg="add mod">
          <ac:chgData name="design studio moara" userId="bb76c698d5ed7a70" providerId="LiveId" clId="{DDDC9E9F-5891-4D5B-9FD6-091B0C7C0AB9}" dt="2024-01-25T04:22:35.318" v="6643" actId="1076"/>
          <ac:spMkLst>
            <pc:docMk/>
            <pc:sldMk cId="2256214896" sldId="434"/>
            <ac:spMk id="9" creationId="{D706F3EE-CCDD-D704-81E5-1670ED6F5B3B}"/>
          </ac:spMkLst>
        </pc:spChg>
        <pc:spChg chg="mod">
          <ac:chgData name="design studio moara" userId="bb76c698d5ed7a70" providerId="LiveId" clId="{DDDC9E9F-5891-4D5B-9FD6-091B0C7C0AB9}" dt="2024-01-25T04:21:05.877" v="6617" actId="207"/>
          <ac:spMkLst>
            <pc:docMk/>
            <pc:sldMk cId="2256214896" sldId="434"/>
            <ac:spMk id="11" creationId="{65B8D31B-5CB6-44DF-CEAC-C087847B7583}"/>
          </ac:spMkLst>
        </pc:spChg>
        <pc:spChg chg="mod">
          <ac:chgData name="design studio moara" userId="bb76c698d5ed7a70" providerId="LiveId" clId="{DDDC9E9F-5891-4D5B-9FD6-091B0C7C0AB9}" dt="2024-01-25T04:20:45.163" v="6611"/>
          <ac:spMkLst>
            <pc:docMk/>
            <pc:sldMk cId="2256214896" sldId="434"/>
            <ac:spMk id="12" creationId="{031ABC30-0E5D-4B76-E555-BFDABAD22B8B}"/>
          </ac:spMkLst>
        </pc:spChg>
        <pc:spChg chg="add mod">
          <ac:chgData name="design studio moara" userId="bb76c698d5ed7a70" providerId="LiveId" clId="{DDDC9E9F-5891-4D5B-9FD6-091B0C7C0AB9}" dt="2024-01-25T04:23:39.800" v="6658" actId="164"/>
          <ac:spMkLst>
            <pc:docMk/>
            <pc:sldMk cId="2256214896" sldId="434"/>
            <ac:spMk id="16" creationId="{8C8C6716-00B8-027D-544B-CA31AA753F9E}"/>
          </ac:spMkLst>
        </pc:spChg>
        <pc:spChg chg="add mod">
          <ac:chgData name="design studio moara" userId="bb76c698d5ed7a70" providerId="LiveId" clId="{DDDC9E9F-5891-4D5B-9FD6-091B0C7C0AB9}" dt="2024-01-25T04:23:39.800" v="6658" actId="164"/>
          <ac:spMkLst>
            <pc:docMk/>
            <pc:sldMk cId="2256214896" sldId="434"/>
            <ac:spMk id="17" creationId="{82D79365-427D-35A5-4F5F-60440EAB8496}"/>
          </ac:spMkLst>
        </pc:spChg>
        <pc:spChg chg="add del mod ord">
          <ac:chgData name="design studio moara" userId="bb76c698d5ed7a70" providerId="LiveId" clId="{DDDC9E9F-5891-4D5B-9FD6-091B0C7C0AB9}" dt="2024-01-25T04:24:17.915" v="6693" actId="478"/>
          <ac:spMkLst>
            <pc:docMk/>
            <pc:sldMk cId="2256214896" sldId="434"/>
            <ac:spMk id="18" creationId="{973A3FEC-4B82-ABEF-3143-9D6ADAF6814A}"/>
          </ac:spMkLst>
        </pc:spChg>
        <pc:spChg chg="add mod ord">
          <ac:chgData name="design studio moara" userId="bb76c698d5ed7a70" providerId="LiveId" clId="{DDDC9E9F-5891-4D5B-9FD6-091B0C7C0AB9}" dt="2024-01-25T04:25:01.814" v="6713" actId="14100"/>
          <ac:spMkLst>
            <pc:docMk/>
            <pc:sldMk cId="2256214896" sldId="434"/>
            <ac:spMk id="20" creationId="{DF86B254-6FCE-11A2-0391-D30A4F754836}"/>
          </ac:spMkLst>
        </pc:spChg>
        <pc:grpChg chg="add mod">
          <ac:chgData name="design studio moara" userId="bb76c698d5ed7a70" providerId="LiveId" clId="{DDDC9E9F-5891-4D5B-9FD6-091B0C7C0AB9}" dt="2024-01-25T04:20:33.554" v="6607"/>
          <ac:grpSpMkLst>
            <pc:docMk/>
            <pc:sldMk cId="2256214896" sldId="434"/>
            <ac:grpSpMk id="10" creationId="{689C15B1-3D6F-8460-140A-3229335E79B4}"/>
          </ac:grpSpMkLst>
        </pc:grpChg>
        <pc:grpChg chg="mod">
          <ac:chgData name="design studio moara" userId="bb76c698d5ed7a70" providerId="LiveId" clId="{DDDC9E9F-5891-4D5B-9FD6-091B0C7C0AB9}" dt="2024-01-25T04:20:33.554" v="6607"/>
          <ac:grpSpMkLst>
            <pc:docMk/>
            <pc:sldMk cId="2256214896" sldId="434"/>
            <ac:grpSpMk id="13" creationId="{38BE78D6-D282-A2F5-6353-79AFF01A4A09}"/>
          </ac:grpSpMkLst>
        </pc:grpChg>
        <pc:grpChg chg="add mod">
          <ac:chgData name="design studio moara" userId="bb76c698d5ed7a70" providerId="LiveId" clId="{DDDC9E9F-5891-4D5B-9FD6-091B0C7C0AB9}" dt="2024-01-25T04:24:51.537" v="6711" actId="1076"/>
          <ac:grpSpMkLst>
            <pc:docMk/>
            <pc:sldMk cId="2256214896" sldId="434"/>
            <ac:grpSpMk id="19" creationId="{55863F03-F6D2-4F88-2148-CC40DEC3DA21}"/>
          </ac:grpSpMkLst>
        </pc:grpChg>
        <pc:cxnChg chg="mod">
          <ac:chgData name="design studio moara" userId="bb76c698d5ed7a70" providerId="LiveId" clId="{DDDC9E9F-5891-4D5B-9FD6-091B0C7C0AB9}" dt="2024-01-25T04:20:33.554" v="6607"/>
          <ac:cxnSpMkLst>
            <pc:docMk/>
            <pc:sldMk cId="2256214896" sldId="434"/>
            <ac:cxnSpMk id="14" creationId="{0E3DBF83-1255-D3D1-208F-85BF5844078A}"/>
          </ac:cxnSpMkLst>
        </pc:cxnChg>
        <pc:cxnChg chg="mod">
          <ac:chgData name="design studio moara" userId="bb76c698d5ed7a70" providerId="LiveId" clId="{DDDC9E9F-5891-4D5B-9FD6-091B0C7C0AB9}" dt="2024-01-25T04:20:33.554" v="6607"/>
          <ac:cxnSpMkLst>
            <pc:docMk/>
            <pc:sldMk cId="2256214896" sldId="434"/>
            <ac:cxnSpMk id="15" creationId="{DB5082CB-200B-411C-9AFA-53AFC9BE47B8}"/>
          </ac:cxnSpMkLst>
        </pc:cxnChg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2614438199" sldId="434"/>
        </pc:sldMkLst>
      </pc:sldChg>
      <pc:sldChg chg="addSp delSp modSp add mod chgLayout">
        <pc:chgData name="design studio moara" userId="bb76c698d5ed7a70" providerId="LiveId" clId="{DDDC9E9F-5891-4D5B-9FD6-091B0C7C0AB9}" dt="2024-01-25T08:22:06.022" v="11058" actId="113"/>
        <pc:sldMkLst>
          <pc:docMk/>
          <pc:sldMk cId="3836225661" sldId="435"/>
        </pc:sldMkLst>
        <pc:spChg chg="add del mod ord">
          <ac:chgData name="design studio moara" userId="bb76c698d5ed7a70" providerId="LiveId" clId="{DDDC9E9F-5891-4D5B-9FD6-091B0C7C0AB9}" dt="2024-01-25T04:26:54.373" v="6732" actId="931"/>
          <ac:spMkLst>
            <pc:docMk/>
            <pc:sldMk cId="3836225661" sldId="435"/>
            <ac:spMk id="2" creationId="{98A380B1-4B9F-950A-B1C2-8ED3F3CAB7FF}"/>
          </ac:spMkLst>
        </pc:spChg>
        <pc:spChg chg="add mod">
          <ac:chgData name="design studio moara" userId="bb76c698d5ed7a70" providerId="LiveId" clId="{DDDC9E9F-5891-4D5B-9FD6-091B0C7C0AB9}" dt="2024-01-25T04:27:33.545" v="6749"/>
          <ac:spMkLst>
            <pc:docMk/>
            <pc:sldMk cId="3836225661" sldId="435"/>
            <ac:spMk id="5" creationId="{20393993-71CB-B098-22BD-88B025F95410}"/>
          </ac:spMkLst>
        </pc:spChg>
        <pc:spChg chg="add del mod ord">
          <ac:chgData name="design studio moara" userId="bb76c698d5ed7a70" providerId="LiveId" clId="{DDDC9E9F-5891-4D5B-9FD6-091B0C7C0AB9}" dt="2024-01-25T04:29:40.951" v="6783" actId="931"/>
          <ac:spMkLst>
            <pc:docMk/>
            <pc:sldMk cId="3836225661" sldId="435"/>
            <ac:spMk id="6" creationId="{C03F23B0-ED17-072D-3695-33148C8F3F52}"/>
          </ac:spMkLst>
        </pc:spChg>
        <pc:spChg chg="del mod">
          <ac:chgData name="design studio moara" userId="bb76c698d5ed7a70" providerId="LiveId" clId="{DDDC9E9F-5891-4D5B-9FD6-091B0C7C0AB9}" dt="2024-01-25T05:39:13.382" v="7122" actId="478"/>
          <ac:spMkLst>
            <pc:docMk/>
            <pc:sldMk cId="3836225661" sldId="435"/>
            <ac:spMk id="7" creationId="{D1E955DD-EE58-699E-536D-FCFE6DCFC578}"/>
          </ac:spMkLst>
        </pc:spChg>
        <pc:spChg chg="del mod">
          <ac:chgData name="design studio moara" userId="bb76c698d5ed7a70" providerId="LiveId" clId="{DDDC9E9F-5891-4D5B-9FD6-091B0C7C0AB9}" dt="2024-01-25T05:39:13.382" v="7122" actId="478"/>
          <ac:spMkLst>
            <pc:docMk/>
            <pc:sldMk cId="3836225661" sldId="435"/>
            <ac:spMk id="9" creationId="{D706F3EE-CCDD-D704-81E5-1670ED6F5B3B}"/>
          </ac:spMkLst>
        </pc:spChg>
        <pc:spChg chg="mod">
          <ac:chgData name="design studio moara" userId="bb76c698d5ed7a70" providerId="LiveId" clId="{DDDC9E9F-5891-4D5B-9FD6-091B0C7C0AB9}" dt="2024-01-25T08:22:06.022" v="11058" actId="113"/>
          <ac:spMkLst>
            <pc:docMk/>
            <pc:sldMk cId="3836225661" sldId="435"/>
            <ac:spMk id="12" creationId="{031ABC30-0E5D-4B76-E555-BFDABAD22B8B}"/>
          </ac:spMkLst>
        </pc:spChg>
        <pc:spChg chg="add del mod topLvl">
          <ac:chgData name="design studio moara" userId="bb76c698d5ed7a70" providerId="LiveId" clId="{DDDC9E9F-5891-4D5B-9FD6-091B0C7C0AB9}" dt="2024-01-25T04:27:35.023" v="6755" actId="165"/>
          <ac:spMkLst>
            <pc:docMk/>
            <pc:sldMk cId="3836225661" sldId="435"/>
            <ac:spMk id="16" creationId="{8C8C6716-00B8-027D-544B-CA31AA753F9E}"/>
          </ac:spMkLst>
        </pc:spChg>
        <pc:spChg chg="mod topLvl">
          <ac:chgData name="design studio moara" userId="bb76c698d5ed7a70" providerId="LiveId" clId="{DDDC9E9F-5891-4D5B-9FD6-091B0C7C0AB9}" dt="2024-01-25T04:27:35.023" v="6755" actId="165"/>
          <ac:spMkLst>
            <pc:docMk/>
            <pc:sldMk cId="3836225661" sldId="435"/>
            <ac:spMk id="17" creationId="{82D79365-427D-35A5-4F5F-60440EAB8496}"/>
          </ac:spMkLst>
        </pc:spChg>
        <pc:spChg chg="del">
          <ac:chgData name="design studio moara" userId="bb76c698d5ed7a70" providerId="LiveId" clId="{DDDC9E9F-5891-4D5B-9FD6-091B0C7C0AB9}" dt="2024-01-25T04:25:08.655" v="6715" actId="21"/>
          <ac:spMkLst>
            <pc:docMk/>
            <pc:sldMk cId="3836225661" sldId="435"/>
            <ac:spMk id="20" creationId="{DF86B254-6FCE-11A2-0391-D30A4F754836}"/>
          </ac:spMkLst>
        </pc:spChg>
        <pc:spChg chg="add mod ord">
          <ac:chgData name="design studio moara" userId="bb76c698d5ed7a70" providerId="LiveId" clId="{DDDC9E9F-5891-4D5B-9FD6-091B0C7C0AB9}" dt="2024-01-25T05:39:46.046" v="7151" actId="1037"/>
          <ac:spMkLst>
            <pc:docMk/>
            <pc:sldMk cId="3836225661" sldId="435"/>
            <ac:spMk id="21" creationId="{28F25C2F-A178-5952-07CB-B8FA2FDB34C1}"/>
          </ac:spMkLst>
        </pc:spChg>
        <pc:spChg chg="add del mod ord">
          <ac:chgData name="design studio moara" userId="bb76c698d5ed7a70" providerId="LiveId" clId="{DDDC9E9F-5891-4D5B-9FD6-091B0C7C0AB9}" dt="2024-01-25T05:36:53.775" v="7048" actId="700"/>
          <ac:spMkLst>
            <pc:docMk/>
            <pc:sldMk cId="3836225661" sldId="435"/>
            <ac:spMk id="22" creationId="{E3803C79-1A6B-EA1A-2A63-4BFADE1E828E}"/>
          </ac:spMkLst>
        </pc:spChg>
        <pc:spChg chg="add del mod ord">
          <ac:chgData name="design studio moara" userId="bb76c698d5ed7a70" providerId="LiveId" clId="{DDDC9E9F-5891-4D5B-9FD6-091B0C7C0AB9}" dt="2024-01-25T05:37:14.702" v="7056" actId="931"/>
          <ac:spMkLst>
            <pc:docMk/>
            <pc:sldMk cId="3836225661" sldId="435"/>
            <ac:spMk id="23" creationId="{8943376D-A307-228B-E312-EA4BF36CE60A}"/>
          </ac:spMkLst>
        </pc:spChg>
        <pc:spChg chg="mod">
          <ac:chgData name="design studio moara" userId="bb76c698d5ed7a70" providerId="LiveId" clId="{DDDC9E9F-5891-4D5B-9FD6-091B0C7C0AB9}" dt="2024-01-25T05:57:22.302" v="7787" actId="165"/>
          <ac:spMkLst>
            <pc:docMk/>
            <pc:sldMk cId="3836225661" sldId="435"/>
            <ac:spMk id="29" creationId="{C66F0A7B-4FA7-2183-E431-A5CE700A77F2}"/>
          </ac:spMkLst>
        </pc:spChg>
        <pc:spChg chg="mod">
          <ac:chgData name="design studio moara" userId="bb76c698d5ed7a70" providerId="LiveId" clId="{DDDC9E9F-5891-4D5B-9FD6-091B0C7C0AB9}" dt="2024-01-25T05:58:39.224" v="7894" actId="14100"/>
          <ac:spMkLst>
            <pc:docMk/>
            <pc:sldMk cId="3836225661" sldId="435"/>
            <ac:spMk id="31" creationId="{D2A892FD-1F79-FE42-C7EF-939B88748C44}"/>
          </ac:spMkLst>
        </pc:spChg>
        <pc:spChg chg="mod">
          <ac:chgData name="design studio moara" userId="bb76c698d5ed7a70" providerId="LiveId" clId="{DDDC9E9F-5891-4D5B-9FD6-091B0C7C0AB9}" dt="2024-01-25T05:57:22.302" v="7787" actId="165"/>
          <ac:spMkLst>
            <pc:docMk/>
            <pc:sldMk cId="3836225661" sldId="435"/>
            <ac:spMk id="32" creationId="{E409098A-CC2B-480B-7646-EF342A6FC76A}"/>
          </ac:spMkLst>
        </pc:spChg>
        <pc:spChg chg="mod">
          <ac:chgData name="design studio moara" userId="bb76c698d5ed7a70" providerId="LiveId" clId="{DDDC9E9F-5891-4D5B-9FD6-091B0C7C0AB9}" dt="2024-01-25T05:38:39.072" v="7086" actId="207"/>
          <ac:spMkLst>
            <pc:docMk/>
            <pc:sldMk cId="3836225661" sldId="435"/>
            <ac:spMk id="36" creationId="{133CC954-85BC-C530-948E-655BCDBFF8B0}"/>
          </ac:spMkLst>
        </pc:spChg>
        <pc:spChg chg="del mod">
          <ac:chgData name="design studio moara" userId="bb76c698d5ed7a70" providerId="LiveId" clId="{DDDC9E9F-5891-4D5B-9FD6-091B0C7C0AB9}" dt="2024-01-25T05:40:34.572" v="7165" actId="478"/>
          <ac:spMkLst>
            <pc:docMk/>
            <pc:sldMk cId="3836225661" sldId="435"/>
            <ac:spMk id="38" creationId="{24FAF098-6B94-1F0C-3A84-7C4889545554}"/>
          </ac:spMkLst>
        </pc:spChg>
        <pc:spChg chg="mod">
          <ac:chgData name="design studio moara" userId="bb76c698d5ed7a70" providerId="LiveId" clId="{DDDC9E9F-5891-4D5B-9FD6-091B0C7C0AB9}" dt="2024-01-25T05:38:39.072" v="7086" actId="207"/>
          <ac:spMkLst>
            <pc:docMk/>
            <pc:sldMk cId="3836225661" sldId="435"/>
            <ac:spMk id="39" creationId="{3840B302-FA03-A56E-59CE-9FFF18555903}"/>
          </ac:spMkLst>
        </pc:spChg>
        <pc:spChg chg="mod topLvl">
          <ac:chgData name="design studio moara" userId="bb76c698d5ed7a70" providerId="LiveId" clId="{DDDC9E9F-5891-4D5B-9FD6-091B0C7C0AB9}" dt="2024-01-25T07:58:20.166" v="10538" actId="12789"/>
          <ac:spMkLst>
            <pc:docMk/>
            <pc:sldMk cId="3836225661" sldId="435"/>
            <ac:spMk id="41" creationId="{C4C8C6F8-0FAC-B66F-F6FE-D694C17FD5EC}"/>
          </ac:spMkLst>
        </pc:spChg>
        <pc:spChg chg="mod topLvl">
          <ac:chgData name="design studio moara" userId="bb76c698d5ed7a70" providerId="LiveId" clId="{DDDC9E9F-5891-4D5B-9FD6-091B0C7C0AB9}" dt="2024-01-25T07:58:04.275" v="10534" actId="164"/>
          <ac:spMkLst>
            <pc:docMk/>
            <pc:sldMk cId="3836225661" sldId="435"/>
            <ac:spMk id="42" creationId="{40BA360E-6965-0D79-0DB9-86D60D7A2E1C}"/>
          </ac:spMkLst>
        </pc:spChg>
        <pc:spChg chg="add del mod">
          <ac:chgData name="design studio moara" userId="bb76c698d5ed7a70" providerId="LiveId" clId="{DDDC9E9F-5891-4D5B-9FD6-091B0C7C0AB9}" dt="2024-01-25T05:43:42.288" v="7307" actId="21"/>
          <ac:spMkLst>
            <pc:docMk/>
            <pc:sldMk cId="3836225661" sldId="435"/>
            <ac:spMk id="46" creationId="{A345CCC1-D59A-595A-EC51-FC2AABBE54FF}"/>
          </ac:spMkLst>
        </pc:spChg>
        <pc:spChg chg="add del mod ord">
          <ac:chgData name="design studio moara" userId="bb76c698d5ed7a70" providerId="LiveId" clId="{DDDC9E9F-5891-4D5B-9FD6-091B0C7C0AB9}" dt="2024-01-25T05:46:28.952" v="7473" actId="700"/>
          <ac:spMkLst>
            <pc:docMk/>
            <pc:sldMk cId="3836225661" sldId="435"/>
            <ac:spMk id="47" creationId="{5FFD6AE8-49C1-E7D2-248B-391879DB85B3}"/>
          </ac:spMkLst>
        </pc:spChg>
        <pc:spChg chg="add mod ord">
          <ac:chgData name="design studio moara" userId="bb76c698d5ed7a70" providerId="LiveId" clId="{DDDC9E9F-5891-4D5B-9FD6-091B0C7C0AB9}" dt="2024-01-25T05:46:28.073" v="7472" actId="14100"/>
          <ac:spMkLst>
            <pc:docMk/>
            <pc:sldMk cId="3836225661" sldId="435"/>
            <ac:spMk id="48" creationId="{A345CCC1-D59A-595A-EC51-FC2AABBE54FF}"/>
          </ac:spMkLst>
        </pc:spChg>
        <pc:spChg chg="add mod">
          <ac:chgData name="design studio moara" userId="bb76c698d5ed7a70" providerId="LiveId" clId="{DDDC9E9F-5891-4D5B-9FD6-091B0C7C0AB9}" dt="2024-01-25T05:55:47.361" v="7744" actId="1076"/>
          <ac:spMkLst>
            <pc:docMk/>
            <pc:sldMk cId="3836225661" sldId="435"/>
            <ac:spMk id="51" creationId="{FD9347E6-12D0-2546-C6A8-0C6D6AC10783}"/>
          </ac:spMkLst>
        </pc:spChg>
        <pc:spChg chg="del mod topLvl">
          <ac:chgData name="design studio moara" userId="bb76c698d5ed7a70" providerId="LiveId" clId="{DDDC9E9F-5891-4D5B-9FD6-091B0C7C0AB9}" dt="2024-01-25T05:58:28.138" v="7892" actId="478"/>
          <ac:spMkLst>
            <pc:docMk/>
            <pc:sldMk cId="3836225661" sldId="435"/>
            <ac:spMk id="53" creationId="{BDCA4D70-73FE-3442-BBC5-C92F8937A1FE}"/>
          </ac:spMkLst>
        </pc:spChg>
        <pc:spChg chg="mod topLvl">
          <ac:chgData name="design studio moara" userId="bb76c698d5ed7a70" providerId="LiveId" clId="{DDDC9E9F-5891-4D5B-9FD6-091B0C7C0AB9}" dt="2024-01-25T05:57:11.492" v="7786" actId="164"/>
          <ac:spMkLst>
            <pc:docMk/>
            <pc:sldMk cId="3836225661" sldId="435"/>
            <ac:spMk id="54" creationId="{0FCD703A-7770-D75E-7BA7-2017763214FE}"/>
          </ac:spMkLst>
        </pc:spChg>
        <pc:spChg chg="add del mod">
          <ac:chgData name="design studio moara" userId="bb76c698d5ed7a70" providerId="LiveId" clId="{DDDC9E9F-5891-4D5B-9FD6-091B0C7C0AB9}" dt="2024-01-25T05:56:24.688" v="7772" actId="478"/>
          <ac:spMkLst>
            <pc:docMk/>
            <pc:sldMk cId="3836225661" sldId="435"/>
            <ac:spMk id="56" creationId="{D096C279-3DD8-D73F-AF8A-95BBB9167D0A}"/>
          </ac:spMkLst>
        </pc:spChg>
        <pc:spChg chg="mod topLvl">
          <ac:chgData name="design studio moara" userId="bb76c698d5ed7a70" providerId="LiveId" clId="{DDDC9E9F-5891-4D5B-9FD6-091B0C7C0AB9}" dt="2024-01-25T07:57:59.508" v="10533" actId="12789"/>
          <ac:spMkLst>
            <pc:docMk/>
            <pc:sldMk cId="3836225661" sldId="435"/>
            <ac:spMk id="60" creationId="{C7E8A290-71D9-57D9-9FAC-A3B12BDEDD56}"/>
          </ac:spMkLst>
        </pc:spChg>
        <pc:spChg chg="mod topLvl">
          <ac:chgData name="design studio moara" userId="bb76c698d5ed7a70" providerId="LiveId" clId="{DDDC9E9F-5891-4D5B-9FD6-091B0C7C0AB9}" dt="2024-01-25T07:57:56.192" v="10532" actId="164"/>
          <ac:spMkLst>
            <pc:docMk/>
            <pc:sldMk cId="3836225661" sldId="435"/>
            <ac:spMk id="61" creationId="{DC0A62A8-A0EE-B95F-00F2-26285B8AE156}"/>
          </ac:spMkLst>
        </pc:spChg>
        <pc:spChg chg="add del mod">
          <ac:chgData name="design studio moara" userId="bb76c698d5ed7a70" providerId="LiveId" clId="{DDDC9E9F-5891-4D5B-9FD6-091B0C7C0AB9}" dt="2024-01-25T07:57:29.412" v="10527" actId="478"/>
          <ac:spMkLst>
            <pc:docMk/>
            <pc:sldMk cId="3836225661" sldId="435"/>
            <ac:spMk id="65" creationId="{99BCBB2D-F965-F00E-71AD-C41ED93152C7}"/>
          </ac:spMkLst>
        </pc:spChg>
        <pc:grpChg chg="mod">
          <ac:chgData name="design studio moara" userId="bb76c698d5ed7a70" providerId="LiveId" clId="{DDDC9E9F-5891-4D5B-9FD6-091B0C7C0AB9}" dt="2024-01-25T05:59:25.069" v="7973" actId="1036"/>
          <ac:grpSpMkLst>
            <pc:docMk/>
            <pc:sldMk cId="3836225661" sldId="435"/>
            <ac:grpSpMk id="10" creationId="{689C15B1-3D6F-8460-140A-3229335E79B4}"/>
          </ac:grpSpMkLst>
        </pc:grpChg>
        <pc:grpChg chg="add del mod">
          <ac:chgData name="design studio moara" userId="bb76c698d5ed7a70" providerId="LiveId" clId="{DDDC9E9F-5891-4D5B-9FD6-091B0C7C0AB9}" dt="2024-01-25T04:27:40.610" v="6756" actId="21"/>
          <ac:grpSpMkLst>
            <pc:docMk/>
            <pc:sldMk cId="3836225661" sldId="435"/>
            <ac:grpSpMk id="19" creationId="{55863F03-F6D2-4F88-2148-CC40DEC3DA21}"/>
          </ac:grpSpMkLst>
        </pc:grpChg>
        <pc:grpChg chg="add del mod">
          <ac:chgData name="design studio moara" userId="bb76c698d5ed7a70" providerId="LiveId" clId="{DDDC9E9F-5891-4D5B-9FD6-091B0C7C0AB9}" dt="2024-01-25T05:57:22.302" v="7787" actId="165"/>
          <ac:grpSpMkLst>
            <pc:docMk/>
            <pc:sldMk cId="3836225661" sldId="435"/>
            <ac:grpSpMk id="26" creationId="{37D2DCE7-CF73-CF23-2F17-8A59C27D81D7}"/>
          </ac:grpSpMkLst>
        </pc:grpChg>
        <pc:grpChg chg="del mod topLvl">
          <ac:chgData name="design studio moara" userId="bb76c698d5ed7a70" providerId="LiveId" clId="{DDDC9E9F-5891-4D5B-9FD6-091B0C7C0AB9}" dt="2024-01-25T07:56:28.933" v="10513" actId="478"/>
          <ac:grpSpMkLst>
            <pc:docMk/>
            <pc:sldMk cId="3836225661" sldId="435"/>
            <ac:grpSpMk id="27" creationId="{A3D04FBA-CC4A-B4CE-3A29-DEB8706AE996}"/>
          </ac:grpSpMkLst>
        </pc:grpChg>
        <pc:grpChg chg="del mod topLvl">
          <ac:chgData name="design studio moara" userId="bb76c698d5ed7a70" providerId="LiveId" clId="{DDDC9E9F-5891-4D5B-9FD6-091B0C7C0AB9}" dt="2024-01-25T05:57:24.081" v="7788" actId="478"/>
          <ac:grpSpMkLst>
            <pc:docMk/>
            <pc:sldMk cId="3836225661" sldId="435"/>
            <ac:grpSpMk id="28" creationId="{BD2B7148-726D-B65E-40C6-37635263DB99}"/>
          </ac:grpSpMkLst>
        </pc:grpChg>
        <pc:grpChg chg="add del mod">
          <ac:chgData name="design studio moara" userId="bb76c698d5ed7a70" providerId="LiveId" clId="{DDDC9E9F-5891-4D5B-9FD6-091B0C7C0AB9}" dt="2024-01-25T05:40:36.367" v="7166" actId="478"/>
          <ac:grpSpMkLst>
            <pc:docMk/>
            <pc:sldMk cId="3836225661" sldId="435"/>
            <ac:grpSpMk id="33" creationId="{C3D5029F-48E9-C276-A2CE-DF51B80BE4B4}"/>
          </ac:grpSpMkLst>
        </pc:grpChg>
        <pc:grpChg chg="del mod">
          <ac:chgData name="design studio moara" userId="bb76c698d5ed7a70" providerId="LiveId" clId="{DDDC9E9F-5891-4D5B-9FD6-091B0C7C0AB9}" dt="2024-01-25T05:40:34.572" v="7165" actId="478"/>
          <ac:grpSpMkLst>
            <pc:docMk/>
            <pc:sldMk cId="3836225661" sldId="435"/>
            <ac:grpSpMk id="34" creationId="{B3AE1800-64B3-B6C2-05BD-281A8F1D510D}"/>
          </ac:grpSpMkLst>
        </pc:grpChg>
        <pc:grpChg chg="mod">
          <ac:chgData name="design studio moara" userId="bb76c698d5ed7a70" providerId="LiveId" clId="{DDDC9E9F-5891-4D5B-9FD6-091B0C7C0AB9}" dt="2024-01-25T05:38:32.689" v="7084"/>
          <ac:grpSpMkLst>
            <pc:docMk/>
            <pc:sldMk cId="3836225661" sldId="435"/>
            <ac:grpSpMk id="35" creationId="{21E1CB2A-8AC6-1340-3CC0-446661F3622B}"/>
          </ac:grpSpMkLst>
        </pc:grpChg>
        <pc:grpChg chg="add del mod">
          <ac:chgData name="design studio moara" userId="bb76c698d5ed7a70" providerId="LiveId" clId="{DDDC9E9F-5891-4D5B-9FD6-091B0C7C0AB9}" dt="2024-01-25T05:40:20.752" v="7160" actId="165"/>
          <ac:grpSpMkLst>
            <pc:docMk/>
            <pc:sldMk cId="3836225661" sldId="435"/>
            <ac:grpSpMk id="40" creationId="{4E322927-7A15-6698-70E1-0D82CD220BCF}"/>
          </ac:grpSpMkLst>
        </pc:grpChg>
        <pc:grpChg chg="add del mod">
          <ac:chgData name="design studio moara" userId="bb76c698d5ed7a70" providerId="LiveId" clId="{DDDC9E9F-5891-4D5B-9FD6-091B0C7C0AB9}" dt="2024-01-25T05:41:42.069" v="7215" actId="165"/>
          <ac:grpSpMkLst>
            <pc:docMk/>
            <pc:sldMk cId="3836225661" sldId="435"/>
            <ac:grpSpMk id="44" creationId="{BC006A4C-8777-DFC4-310E-99A958CC8EF8}"/>
          </ac:grpSpMkLst>
        </pc:grpChg>
        <pc:grpChg chg="add del mod">
          <ac:chgData name="design studio moara" userId="bb76c698d5ed7a70" providerId="LiveId" clId="{DDDC9E9F-5891-4D5B-9FD6-091B0C7C0AB9}" dt="2024-01-25T07:57:33.366" v="10528" actId="165"/>
          <ac:grpSpMkLst>
            <pc:docMk/>
            <pc:sldMk cId="3836225661" sldId="435"/>
            <ac:grpSpMk id="45" creationId="{43797910-6584-BF30-FE93-BCB82D90B518}"/>
          </ac:grpSpMkLst>
        </pc:grpChg>
        <pc:grpChg chg="add del mod">
          <ac:chgData name="design studio moara" userId="bb76c698d5ed7a70" providerId="LiveId" clId="{DDDC9E9F-5891-4D5B-9FD6-091B0C7C0AB9}" dt="2024-01-25T05:56:27.591" v="7773" actId="165"/>
          <ac:grpSpMkLst>
            <pc:docMk/>
            <pc:sldMk cId="3836225661" sldId="435"/>
            <ac:grpSpMk id="52" creationId="{4B18D53C-B320-C252-8394-E09C4FA051A6}"/>
          </ac:grpSpMkLst>
        </pc:grpChg>
        <pc:grpChg chg="add del mod">
          <ac:chgData name="design studio moara" userId="bb76c698d5ed7a70" providerId="LiveId" clId="{DDDC9E9F-5891-4D5B-9FD6-091B0C7C0AB9}" dt="2024-01-25T05:58:28.138" v="7892" actId="478"/>
          <ac:grpSpMkLst>
            <pc:docMk/>
            <pc:sldMk cId="3836225661" sldId="435"/>
            <ac:grpSpMk id="58" creationId="{E22ACE7A-57A6-1DA8-EA7C-AA85E7AB6461}"/>
          </ac:grpSpMkLst>
        </pc:grpChg>
        <pc:grpChg chg="add del mod">
          <ac:chgData name="design studio moara" userId="bb76c698d5ed7a70" providerId="LiveId" clId="{DDDC9E9F-5891-4D5B-9FD6-091B0C7C0AB9}" dt="2024-01-25T07:57:00.823" v="10521" actId="165"/>
          <ac:grpSpMkLst>
            <pc:docMk/>
            <pc:sldMk cId="3836225661" sldId="435"/>
            <ac:grpSpMk id="59" creationId="{CF6812D9-EC49-CCB6-3B0C-D33E414A2B97}"/>
          </ac:grpSpMkLst>
        </pc:grpChg>
        <pc:grpChg chg="add mod">
          <ac:chgData name="design studio moara" userId="bb76c698d5ed7a70" providerId="LiveId" clId="{DDDC9E9F-5891-4D5B-9FD6-091B0C7C0AB9}" dt="2024-01-25T07:57:59.508" v="10533" actId="12789"/>
          <ac:grpSpMkLst>
            <pc:docMk/>
            <pc:sldMk cId="3836225661" sldId="435"/>
            <ac:grpSpMk id="66" creationId="{0621AD2D-AA2B-521D-6E4D-742101CF5035}"/>
          </ac:grpSpMkLst>
        </pc:grpChg>
        <pc:grpChg chg="add mod">
          <ac:chgData name="design studio moara" userId="bb76c698d5ed7a70" providerId="LiveId" clId="{DDDC9E9F-5891-4D5B-9FD6-091B0C7C0AB9}" dt="2024-01-25T07:58:20.166" v="10538" actId="12789"/>
          <ac:grpSpMkLst>
            <pc:docMk/>
            <pc:sldMk cId="3836225661" sldId="435"/>
            <ac:grpSpMk id="67" creationId="{7AB152F7-8E57-B120-B5AF-C4F36A1FF8AB}"/>
          </ac:grpSpMkLst>
        </pc:grpChg>
        <pc:picChg chg="add del mod ord modCrop">
          <ac:chgData name="design studio moara" userId="bb76c698d5ed7a70" providerId="LiveId" clId="{DDDC9E9F-5891-4D5B-9FD6-091B0C7C0AB9}" dt="2024-01-25T05:36:05.051" v="7008" actId="478"/>
          <ac:picMkLst>
            <pc:docMk/>
            <pc:sldMk cId="3836225661" sldId="435"/>
            <ac:picMk id="4" creationId="{D585561B-6394-EFF7-0A90-BCF7B47693D0}"/>
          </ac:picMkLst>
        </pc:picChg>
        <pc:picChg chg="add mod ord modCrop">
          <ac:chgData name="design studio moara" userId="bb76c698d5ed7a70" providerId="LiveId" clId="{DDDC9E9F-5891-4D5B-9FD6-091B0C7C0AB9}" dt="2024-01-25T05:46:28.952" v="7473" actId="700"/>
          <ac:picMkLst>
            <pc:docMk/>
            <pc:sldMk cId="3836225661" sldId="435"/>
            <ac:picMk id="18" creationId="{2AA21ACF-1E0F-7EFF-3F22-3C4C04E5ED16}"/>
          </ac:picMkLst>
        </pc:picChg>
        <pc:picChg chg="add mod ord modCrop">
          <ac:chgData name="design studio moara" userId="bb76c698d5ed7a70" providerId="LiveId" clId="{DDDC9E9F-5891-4D5B-9FD6-091B0C7C0AB9}" dt="2024-01-25T05:54:03.524" v="7679" actId="108"/>
          <ac:picMkLst>
            <pc:docMk/>
            <pc:sldMk cId="3836225661" sldId="435"/>
            <ac:picMk id="25" creationId="{64724089-FFAD-80DE-D73D-3CEAF4571BF0}"/>
          </ac:picMkLst>
        </pc:picChg>
        <pc:picChg chg="mod">
          <ac:chgData name="design studio moara" userId="bb76c698d5ed7a70" providerId="LiveId" clId="{DDDC9E9F-5891-4D5B-9FD6-091B0C7C0AB9}" dt="2024-01-25T05:57:22.302" v="7787" actId="165"/>
          <ac:picMkLst>
            <pc:docMk/>
            <pc:sldMk cId="3836225661" sldId="435"/>
            <ac:picMk id="30" creationId="{17DC2460-B3C5-C387-6493-55444C488C03}"/>
          </ac:picMkLst>
        </pc:picChg>
        <pc:picChg chg="mod">
          <ac:chgData name="design studio moara" userId="bb76c698d5ed7a70" providerId="LiveId" clId="{DDDC9E9F-5891-4D5B-9FD6-091B0C7C0AB9}" dt="2024-01-25T05:38:32.689" v="7084"/>
          <ac:picMkLst>
            <pc:docMk/>
            <pc:sldMk cId="3836225661" sldId="435"/>
            <ac:picMk id="37" creationId="{1EBF26F8-DE9D-55E0-FB7E-E73155A9E921}"/>
          </ac:picMkLst>
        </pc:picChg>
        <pc:picChg chg="mod topLvl">
          <ac:chgData name="design studio moara" userId="bb76c698d5ed7a70" providerId="LiveId" clId="{DDDC9E9F-5891-4D5B-9FD6-091B0C7C0AB9}" dt="2024-01-25T07:58:04.275" v="10534" actId="164"/>
          <ac:picMkLst>
            <pc:docMk/>
            <pc:sldMk cId="3836225661" sldId="435"/>
            <ac:picMk id="43" creationId="{D862A38B-74BE-EBD9-7F88-97061901C305}"/>
          </ac:picMkLst>
        </pc:picChg>
        <pc:picChg chg="add mod ord">
          <ac:chgData name="design studio moara" userId="bb76c698d5ed7a70" providerId="LiveId" clId="{DDDC9E9F-5891-4D5B-9FD6-091B0C7C0AB9}" dt="2024-01-25T05:46:26.291" v="7468"/>
          <ac:picMkLst>
            <pc:docMk/>
            <pc:sldMk cId="3836225661" sldId="435"/>
            <ac:picMk id="50" creationId="{4D57C553-8232-5F4E-0AEC-1FD6CF90835A}"/>
          </ac:picMkLst>
        </pc:picChg>
        <pc:picChg chg="del mod topLvl">
          <ac:chgData name="design studio moara" userId="bb76c698d5ed7a70" providerId="LiveId" clId="{DDDC9E9F-5891-4D5B-9FD6-091B0C7C0AB9}" dt="2024-01-25T05:56:54.204" v="7778" actId="478"/>
          <ac:picMkLst>
            <pc:docMk/>
            <pc:sldMk cId="3836225661" sldId="435"/>
            <ac:picMk id="55" creationId="{53383F97-7727-D245-1AA1-2433B2F5A387}"/>
          </ac:picMkLst>
        </pc:picChg>
        <pc:picChg chg="add mod">
          <ac:chgData name="design studio moara" userId="bb76c698d5ed7a70" providerId="LiveId" clId="{DDDC9E9F-5891-4D5B-9FD6-091B0C7C0AB9}" dt="2024-01-25T05:57:11.492" v="7786" actId="164"/>
          <ac:picMkLst>
            <pc:docMk/>
            <pc:sldMk cId="3836225661" sldId="435"/>
            <ac:picMk id="57" creationId="{7FEA1668-A361-4B8F-30C2-84D2FBD4520A}"/>
          </ac:picMkLst>
        </pc:picChg>
        <pc:picChg chg="del mod">
          <ac:chgData name="design studio moara" userId="bb76c698d5ed7a70" providerId="LiveId" clId="{DDDC9E9F-5891-4D5B-9FD6-091B0C7C0AB9}" dt="2024-01-25T07:56:32.814" v="10514" actId="478"/>
          <ac:picMkLst>
            <pc:docMk/>
            <pc:sldMk cId="3836225661" sldId="435"/>
            <ac:picMk id="62" creationId="{0C89AB78-07B6-B62B-0A86-738FC9AEA2AE}"/>
          </ac:picMkLst>
        </pc:picChg>
        <pc:picChg chg="add mod">
          <ac:chgData name="design studio moara" userId="bb76c698d5ed7a70" providerId="LiveId" clId="{DDDC9E9F-5891-4D5B-9FD6-091B0C7C0AB9}" dt="2024-01-25T07:57:56.192" v="10532" actId="164"/>
          <ac:picMkLst>
            <pc:docMk/>
            <pc:sldMk cId="3836225661" sldId="435"/>
            <ac:picMk id="63" creationId="{BC7822B6-58FF-4ABE-FF49-B3DF4E4A480A}"/>
          </ac:picMkLst>
        </pc:picChg>
      </pc:sldChg>
      <pc:sldChg chg="addSp delSp modSp new del mod">
        <pc:chgData name="design studio moara" userId="bb76c698d5ed7a70" providerId="LiveId" clId="{DDDC9E9F-5891-4D5B-9FD6-091B0C7C0AB9}" dt="2024-01-25T06:09:13.637" v="8229" actId="47"/>
        <pc:sldMkLst>
          <pc:docMk/>
          <pc:sldMk cId="2346702879" sldId="436"/>
        </pc:sldMkLst>
        <pc:spChg chg="del">
          <ac:chgData name="design studio moara" userId="bb76c698d5ed7a70" providerId="LiveId" clId="{DDDC9E9F-5891-4D5B-9FD6-091B0C7C0AB9}" dt="2024-01-25T06:00:02.501" v="7985" actId="478"/>
          <ac:spMkLst>
            <pc:docMk/>
            <pc:sldMk cId="2346702879" sldId="436"/>
            <ac:spMk id="2" creationId="{E1C409EA-6D52-8DC6-FAE5-0C95D3527187}"/>
          </ac:spMkLst>
        </pc:spChg>
        <pc:spChg chg="del">
          <ac:chgData name="design studio moara" userId="bb76c698d5ed7a70" providerId="LiveId" clId="{DDDC9E9F-5891-4D5B-9FD6-091B0C7C0AB9}" dt="2024-01-25T06:00:02.501" v="7985" actId="478"/>
          <ac:spMkLst>
            <pc:docMk/>
            <pc:sldMk cId="2346702879" sldId="436"/>
            <ac:spMk id="3" creationId="{E2880C44-A0A0-E490-C2DD-B491406AF168}"/>
          </ac:spMkLst>
        </pc:spChg>
        <pc:spChg chg="add del mod">
          <ac:chgData name="design studio moara" userId="bb76c698d5ed7a70" providerId="LiveId" clId="{DDDC9E9F-5891-4D5B-9FD6-091B0C7C0AB9}" dt="2024-01-25T06:03:08.953" v="8030" actId="478"/>
          <ac:spMkLst>
            <pc:docMk/>
            <pc:sldMk cId="2346702879" sldId="436"/>
            <ac:spMk id="5" creationId="{CE93183C-8D2B-790F-1E84-BFD550F9908F}"/>
          </ac:spMkLst>
        </pc:spChg>
        <pc:spChg chg="add del mod">
          <ac:chgData name="design studio moara" userId="bb76c698d5ed7a70" providerId="LiveId" clId="{DDDC9E9F-5891-4D5B-9FD6-091B0C7C0AB9}" dt="2024-01-25T06:03:00.332" v="8027" actId="478"/>
          <ac:spMkLst>
            <pc:docMk/>
            <pc:sldMk cId="2346702879" sldId="436"/>
            <ac:spMk id="7" creationId="{1975ACAA-6BA3-66B2-AE50-9FDF1F69426C}"/>
          </ac:spMkLst>
        </pc:spChg>
        <pc:spChg chg="mod">
          <ac:chgData name="design studio moara" userId="bb76c698d5ed7a70" providerId="LiveId" clId="{DDDC9E9F-5891-4D5B-9FD6-091B0C7C0AB9}" dt="2024-01-25T06:02:58.317" v="8026"/>
          <ac:spMkLst>
            <pc:docMk/>
            <pc:sldMk cId="2346702879" sldId="436"/>
            <ac:spMk id="9" creationId="{C51892C1-DF26-3C81-7768-EAEE8759DAED}"/>
          </ac:spMkLst>
        </pc:spChg>
        <pc:spChg chg="mod">
          <ac:chgData name="design studio moara" userId="bb76c698d5ed7a70" providerId="LiveId" clId="{DDDC9E9F-5891-4D5B-9FD6-091B0C7C0AB9}" dt="2024-01-25T06:03:07.301" v="8029"/>
          <ac:spMkLst>
            <pc:docMk/>
            <pc:sldMk cId="2346702879" sldId="436"/>
            <ac:spMk id="10" creationId="{53F702D9-481A-A3C1-C9DA-5EEE5F098384}"/>
          </ac:spMkLst>
        </pc:spChg>
        <pc:spChg chg="mod">
          <ac:chgData name="design studio moara" userId="bb76c698d5ed7a70" providerId="LiveId" clId="{DDDC9E9F-5891-4D5B-9FD6-091B0C7C0AB9}" dt="2024-01-25T06:04:28.103" v="8077" actId="165"/>
          <ac:spMkLst>
            <pc:docMk/>
            <pc:sldMk cId="2346702879" sldId="436"/>
            <ac:spMk id="17" creationId="{80D443E3-4701-16DD-349E-0ACED369A277}"/>
          </ac:spMkLst>
        </pc:spChg>
        <pc:spChg chg="mod">
          <ac:chgData name="design studio moara" userId="bb76c698d5ed7a70" providerId="LiveId" clId="{DDDC9E9F-5891-4D5B-9FD6-091B0C7C0AB9}" dt="2024-01-25T06:04:28.103" v="8077" actId="165"/>
          <ac:spMkLst>
            <pc:docMk/>
            <pc:sldMk cId="2346702879" sldId="436"/>
            <ac:spMk id="19" creationId="{5C4494A4-2EBD-342B-3515-66EADC51966E}"/>
          </ac:spMkLst>
        </pc:spChg>
        <pc:spChg chg="mod">
          <ac:chgData name="design studio moara" userId="bb76c698d5ed7a70" providerId="LiveId" clId="{DDDC9E9F-5891-4D5B-9FD6-091B0C7C0AB9}" dt="2024-01-25T06:04:28.103" v="8077" actId="165"/>
          <ac:spMkLst>
            <pc:docMk/>
            <pc:sldMk cId="2346702879" sldId="436"/>
            <ac:spMk id="20" creationId="{4EBA14FE-7547-775C-A3D2-6823C50D8D53}"/>
          </ac:spMkLst>
        </pc:spChg>
        <pc:grpChg chg="add mod">
          <ac:chgData name="design studio moara" userId="bb76c698d5ed7a70" providerId="LiveId" clId="{DDDC9E9F-5891-4D5B-9FD6-091B0C7C0AB9}" dt="2024-01-25T06:03:29.415" v="8045" actId="1076"/>
          <ac:grpSpMkLst>
            <pc:docMk/>
            <pc:sldMk cId="2346702879" sldId="436"/>
            <ac:grpSpMk id="8" creationId="{DCAA15B8-F21E-F74A-78D0-A4B982F993AC}"/>
          </ac:grpSpMkLst>
        </pc:grpChg>
        <pc:grpChg chg="mod">
          <ac:chgData name="design studio moara" userId="bb76c698d5ed7a70" providerId="LiveId" clId="{DDDC9E9F-5891-4D5B-9FD6-091B0C7C0AB9}" dt="2024-01-25T06:02:35.626" v="8008"/>
          <ac:grpSpMkLst>
            <pc:docMk/>
            <pc:sldMk cId="2346702879" sldId="436"/>
            <ac:grpSpMk id="11" creationId="{03A1B52D-CC71-0933-2BA0-987D555E436E}"/>
          </ac:grpSpMkLst>
        </pc:grpChg>
        <pc:grpChg chg="add del mod">
          <ac:chgData name="design studio moara" userId="bb76c698d5ed7a70" providerId="LiveId" clId="{DDDC9E9F-5891-4D5B-9FD6-091B0C7C0AB9}" dt="2024-01-25T06:04:28.103" v="8077" actId="165"/>
          <ac:grpSpMkLst>
            <pc:docMk/>
            <pc:sldMk cId="2346702879" sldId="436"/>
            <ac:grpSpMk id="14" creationId="{EEB32EC8-C0AD-28AB-EEBF-FAAD5723A128}"/>
          </ac:grpSpMkLst>
        </pc:grpChg>
        <pc:grpChg chg="mod topLvl">
          <ac:chgData name="design studio moara" userId="bb76c698d5ed7a70" providerId="LiveId" clId="{DDDC9E9F-5891-4D5B-9FD6-091B0C7C0AB9}" dt="2024-01-25T06:04:28.103" v="8077" actId="165"/>
          <ac:grpSpMkLst>
            <pc:docMk/>
            <pc:sldMk cId="2346702879" sldId="436"/>
            <ac:grpSpMk id="15" creationId="{B72B6D3D-0224-15BC-3B2F-B30E8696FF75}"/>
          </ac:grpSpMkLst>
        </pc:grpChg>
        <pc:grpChg chg="mod topLvl">
          <ac:chgData name="design studio moara" userId="bb76c698d5ed7a70" providerId="LiveId" clId="{DDDC9E9F-5891-4D5B-9FD6-091B0C7C0AB9}" dt="2024-01-25T06:04:28.103" v="8077" actId="165"/>
          <ac:grpSpMkLst>
            <pc:docMk/>
            <pc:sldMk cId="2346702879" sldId="436"/>
            <ac:grpSpMk id="16" creationId="{9259188D-668B-AAA6-952A-A3A39495B19E}"/>
          </ac:grpSpMkLst>
        </pc:grpChg>
        <pc:picChg chg="mod">
          <ac:chgData name="design studio moara" userId="bb76c698d5ed7a70" providerId="LiveId" clId="{DDDC9E9F-5891-4D5B-9FD6-091B0C7C0AB9}" dt="2024-01-25T06:04:28.103" v="8077" actId="165"/>
          <ac:picMkLst>
            <pc:docMk/>
            <pc:sldMk cId="2346702879" sldId="436"/>
            <ac:picMk id="18" creationId="{B096A982-40B4-53E1-683A-AFB9005C2A35}"/>
          </ac:picMkLst>
        </pc:picChg>
        <pc:cxnChg chg="mod">
          <ac:chgData name="design studio moara" userId="bb76c698d5ed7a70" providerId="LiveId" clId="{DDDC9E9F-5891-4D5B-9FD6-091B0C7C0AB9}" dt="2024-01-25T06:02:35.626" v="8008"/>
          <ac:cxnSpMkLst>
            <pc:docMk/>
            <pc:sldMk cId="2346702879" sldId="436"/>
            <ac:cxnSpMk id="12" creationId="{6D58418D-BA22-7495-D2A5-82782E232A2F}"/>
          </ac:cxnSpMkLst>
        </pc:cxnChg>
        <pc:cxnChg chg="mod">
          <ac:chgData name="design studio moara" userId="bb76c698d5ed7a70" providerId="LiveId" clId="{DDDC9E9F-5891-4D5B-9FD6-091B0C7C0AB9}" dt="2024-01-25T06:02:35.626" v="8008"/>
          <ac:cxnSpMkLst>
            <pc:docMk/>
            <pc:sldMk cId="2346702879" sldId="436"/>
            <ac:cxnSpMk id="13" creationId="{1445B66C-1CB1-011F-FC05-B79779D54345}"/>
          </ac:cxnSpMkLst>
        </pc:cxnChg>
      </pc:sldChg>
      <pc:sldChg chg="del">
        <pc:chgData name="design studio moara" userId="bb76c698d5ed7a70" providerId="LiveId" clId="{DDDC9E9F-5891-4D5B-9FD6-091B0C7C0AB9}" dt="2024-01-24T07:07:26.420" v="0" actId="47"/>
        <pc:sldMkLst>
          <pc:docMk/>
          <pc:sldMk cId="2635203666" sldId="436"/>
        </pc:sldMkLst>
      </pc:sldChg>
      <pc:sldChg chg="addSp delSp modSp new mod modClrScheme chgLayout">
        <pc:chgData name="design studio moara" userId="bb76c698d5ed7a70" providerId="LiveId" clId="{DDDC9E9F-5891-4D5B-9FD6-091B0C7C0AB9}" dt="2024-01-25T08:22:34.185" v="11066" actId="113"/>
        <pc:sldMkLst>
          <pc:docMk/>
          <pc:sldMk cId="3789038479" sldId="437"/>
        </pc:sldMkLst>
        <pc:spChg chg="del">
          <ac:chgData name="design studio moara" userId="bb76c698d5ed7a70" providerId="LiveId" clId="{DDDC9E9F-5891-4D5B-9FD6-091B0C7C0AB9}" dt="2024-01-25T06:00:37.748" v="7991" actId="478"/>
          <ac:spMkLst>
            <pc:docMk/>
            <pc:sldMk cId="3789038479" sldId="437"/>
            <ac:spMk id="2" creationId="{9D1DEA8A-BBE2-4381-2346-1160126956B3}"/>
          </ac:spMkLst>
        </pc:spChg>
        <pc:spChg chg="del">
          <ac:chgData name="design studio moara" userId="bb76c698d5ed7a70" providerId="LiveId" clId="{DDDC9E9F-5891-4D5B-9FD6-091B0C7C0AB9}" dt="2024-01-25T06:00:37.748" v="7991" actId="478"/>
          <ac:spMkLst>
            <pc:docMk/>
            <pc:sldMk cId="3789038479" sldId="437"/>
            <ac:spMk id="3" creationId="{2F9E579E-733C-DDB0-DEA5-84EC7C688B3C}"/>
          </ac:spMkLst>
        </pc:spChg>
        <pc:spChg chg="add del mod">
          <ac:chgData name="design studio moara" userId="bb76c698d5ed7a70" providerId="LiveId" clId="{DDDC9E9F-5891-4D5B-9FD6-091B0C7C0AB9}" dt="2024-01-25T06:28:14.807" v="8606" actId="478"/>
          <ac:spMkLst>
            <pc:docMk/>
            <pc:sldMk cId="3789038479" sldId="437"/>
            <ac:spMk id="5" creationId="{21BEF12C-32A2-5C2C-E4D6-99CB5617722E}"/>
          </ac:spMkLst>
        </pc:spChg>
        <pc:spChg chg="add del mod">
          <ac:chgData name="design studio moara" userId="bb76c698d5ed7a70" providerId="LiveId" clId="{DDDC9E9F-5891-4D5B-9FD6-091B0C7C0AB9}" dt="2024-01-25T06:30:28.097" v="8649" actId="478"/>
          <ac:spMkLst>
            <pc:docMk/>
            <pc:sldMk cId="3789038479" sldId="437"/>
            <ac:spMk id="7" creationId="{74DDB203-0BE8-2E6C-4B58-7C6C340FF862}"/>
          </ac:spMkLst>
        </pc:spChg>
        <pc:spChg chg="add del mod">
          <ac:chgData name="design studio moara" userId="bb76c698d5ed7a70" providerId="LiveId" clId="{DDDC9E9F-5891-4D5B-9FD6-091B0C7C0AB9}" dt="2024-01-25T06:29:42.397" v="8636" actId="478"/>
          <ac:spMkLst>
            <pc:docMk/>
            <pc:sldMk cId="3789038479" sldId="437"/>
            <ac:spMk id="9" creationId="{A7375AB6-0D79-8748-DE0E-1279896D62C6}"/>
          </ac:spMkLst>
        </pc:spChg>
        <pc:spChg chg="mod">
          <ac:chgData name="design studio moara" userId="bb76c698d5ed7a70" providerId="LiveId" clId="{DDDC9E9F-5891-4D5B-9FD6-091B0C7C0AB9}" dt="2024-01-25T06:30:18.360" v="8646" actId="14100"/>
          <ac:spMkLst>
            <pc:docMk/>
            <pc:sldMk cId="3789038479" sldId="437"/>
            <ac:spMk id="11" creationId="{8A7C5DF4-E8AD-C0E0-59DB-DFD2C3BC2B7E}"/>
          </ac:spMkLst>
        </pc:spChg>
        <pc:spChg chg="mod">
          <ac:chgData name="design studio moara" userId="bb76c698d5ed7a70" providerId="LiveId" clId="{DDDC9E9F-5891-4D5B-9FD6-091B0C7C0AB9}" dt="2024-01-25T08:22:34.185" v="11066" actId="113"/>
          <ac:spMkLst>
            <pc:docMk/>
            <pc:sldMk cId="3789038479" sldId="437"/>
            <ac:spMk id="12" creationId="{9DE957B6-20E9-B4D5-38C3-D6FE05952E0A}"/>
          </ac:spMkLst>
        </pc:spChg>
        <pc:spChg chg="del mod topLvl">
          <ac:chgData name="design studio moara" userId="bb76c698d5ed7a70" providerId="LiveId" clId="{DDDC9E9F-5891-4D5B-9FD6-091B0C7C0AB9}" dt="2024-01-25T06:34:06.541" v="8712" actId="478"/>
          <ac:spMkLst>
            <pc:docMk/>
            <pc:sldMk cId="3789038479" sldId="437"/>
            <ac:spMk id="19" creationId="{F17DB1E2-6CF9-F1BA-E691-1F7F35CA5EDC}"/>
          </ac:spMkLst>
        </pc:spChg>
        <pc:spChg chg="del mod topLvl">
          <ac:chgData name="design studio moara" userId="bb76c698d5ed7a70" providerId="LiveId" clId="{DDDC9E9F-5891-4D5B-9FD6-091B0C7C0AB9}" dt="2024-01-25T06:34:06.541" v="8712" actId="478"/>
          <ac:spMkLst>
            <pc:docMk/>
            <pc:sldMk cId="3789038479" sldId="437"/>
            <ac:spMk id="20" creationId="{2DB1FCA4-46A6-5846-67DD-980BB8FD5591}"/>
          </ac:spMkLst>
        </pc:spChg>
        <pc:spChg chg="mod">
          <ac:chgData name="design studio moara" userId="bb76c698d5ed7a70" providerId="LiveId" clId="{DDDC9E9F-5891-4D5B-9FD6-091B0C7C0AB9}" dt="2024-01-25T06:28:44.279" v="8612"/>
          <ac:spMkLst>
            <pc:docMk/>
            <pc:sldMk cId="3789038479" sldId="437"/>
            <ac:spMk id="22" creationId="{8D19C0A0-F232-3614-CF95-EC52AC9871AB}"/>
          </ac:spMkLst>
        </pc:spChg>
        <pc:spChg chg="mod">
          <ac:chgData name="design studio moara" userId="bb76c698d5ed7a70" providerId="LiveId" clId="{DDDC9E9F-5891-4D5B-9FD6-091B0C7C0AB9}" dt="2024-01-25T06:24:35.975" v="8527"/>
          <ac:spMkLst>
            <pc:docMk/>
            <pc:sldMk cId="3789038479" sldId="437"/>
            <ac:spMk id="27" creationId="{CA4F154D-0DB1-294E-0B52-11F53ACCFB22}"/>
          </ac:spMkLst>
        </pc:spChg>
        <pc:spChg chg="add del mod">
          <ac:chgData name="design studio moara" userId="bb76c698d5ed7a70" providerId="LiveId" clId="{DDDC9E9F-5891-4D5B-9FD6-091B0C7C0AB9}" dt="2024-01-25T06:31:29.475" v="8660" actId="478"/>
          <ac:spMkLst>
            <pc:docMk/>
            <pc:sldMk cId="3789038479" sldId="437"/>
            <ac:spMk id="30" creationId="{81731C14-3EF6-3E41-EE20-8BF7FDEB6463}"/>
          </ac:spMkLst>
        </pc:spChg>
        <pc:spChg chg="mod ord topLvl">
          <ac:chgData name="design studio moara" userId="bb76c698d5ed7a70" providerId="LiveId" clId="{DDDC9E9F-5891-4D5B-9FD6-091B0C7C0AB9}" dt="2024-01-25T06:41:13.772" v="8865" actId="166"/>
          <ac:spMkLst>
            <pc:docMk/>
            <pc:sldMk cId="3789038479" sldId="437"/>
            <ac:spMk id="32" creationId="{162C2A20-7988-7071-BE4B-4D271D9A05A1}"/>
          </ac:spMkLst>
        </pc:spChg>
        <pc:spChg chg="add del mod topLvl">
          <ac:chgData name="design studio moara" userId="bb76c698d5ed7a70" providerId="LiveId" clId="{DDDC9E9F-5891-4D5B-9FD6-091B0C7C0AB9}" dt="2024-01-25T06:32:53.317" v="8687" actId="478"/>
          <ac:spMkLst>
            <pc:docMk/>
            <pc:sldMk cId="3789038479" sldId="437"/>
            <ac:spMk id="34" creationId="{D8068940-2E46-70AC-E4CF-9B132563088B}"/>
          </ac:spMkLst>
        </pc:spChg>
        <pc:spChg chg="del mod topLvl">
          <ac:chgData name="design studio moara" userId="bb76c698d5ed7a70" providerId="LiveId" clId="{DDDC9E9F-5891-4D5B-9FD6-091B0C7C0AB9}" dt="2024-01-25T06:32:28.106" v="8676" actId="478"/>
          <ac:spMkLst>
            <pc:docMk/>
            <pc:sldMk cId="3789038479" sldId="437"/>
            <ac:spMk id="38" creationId="{213361FF-25F5-1D1A-D83E-19565BA991D0}"/>
          </ac:spMkLst>
        </pc:spChg>
        <pc:spChg chg="mod topLvl">
          <ac:chgData name="design studio moara" userId="bb76c698d5ed7a70" providerId="LiveId" clId="{DDDC9E9F-5891-4D5B-9FD6-091B0C7C0AB9}" dt="2024-01-25T06:33:55.651" v="8709" actId="164"/>
          <ac:spMkLst>
            <pc:docMk/>
            <pc:sldMk cId="3789038479" sldId="437"/>
            <ac:spMk id="40" creationId="{CAB771EC-C86C-E80B-B077-B163C1909965}"/>
          </ac:spMkLst>
        </pc:spChg>
        <pc:spChg chg="mod topLvl">
          <ac:chgData name="design studio moara" userId="bb76c698d5ed7a70" providerId="LiveId" clId="{DDDC9E9F-5891-4D5B-9FD6-091B0C7C0AB9}" dt="2024-01-25T06:33:55.651" v="8709" actId="164"/>
          <ac:spMkLst>
            <pc:docMk/>
            <pc:sldMk cId="3789038479" sldId="437"/>
            <ac:spMk id="41" creationId="{94A99FF4-B366-87E0-A03A-737B3A6B58C5}"/>
          </ac:spMkLst>
        </pc:spChg>
        <pc:spChg chg="add del mod ord">
          <ac:chgData name="design studio moara" userId="bb76c698d5ed7a70" providerId="LiveId" clId="{DDDC9E9F-5891-4D5B-9FD6-091B0C7C0AB9}" dt="2024-01-25T06:35:02.234" v="8770" actId="478"/>
          <ac:spMkLst>
            <pc:docMk/>
            <pc:sldMk cId="3789038479" sldId="437"/>
            <ac:spMk id="46" creationId="{A36812A5-FDE1-98C3-442C-B9AC847BACAB}"/>
          </ac:spMkLst>
        </pc:spChg>
        <pc:spChg chg="add del mod">
          <ac:chgData name="design studio moara" userId="bb76c698d5ed7a70" providerId="LiveId" clId="{DDDC9E9F-5891-4D5B-9FD6-091B0C7C0AB9}" dt="2024-01-25T06:35:44.065" v="8788" actId="21"/>
          <ac:spMkLst>
            <pc:docMk/>
            <pc:sldMk cId="3789038479" sldId="437"/>
            <ac:spMk id="47" creationId="{C631C268-B7E0-6C2F-226A-B9E4B4650FAB}"/>
          </ac:spMkLst>
        </pc:spChg>
        <pc:spChg chg="add del mod">
          <ac:chgData name="design studio moara" userId="bb76c698d5ed7a70" providerId="LiveId" clId="{DDDC9E9F-5891-4D5B-9FD6-091B0C7C0AB9}" dt="2024-01-25T06:35:44.065" v="8788" actId="21"/>
          <ac:spMkLst>
            <pc:docMk/>
            <pc:sldMk cId="3789038479" sldId="437"/>
            <ac:spMk id="48" creationId="{12152742-122A-3D4E-4171-24D7DA90D8F3}"/>
          </ac:spMkLst>
        </pc:spChg>
        <pc:spChg chg="add del mod ord">
          <ac:chgData name="design studio moara" userId="bb76c698d5ed7a70" providerId="LiveId" clId="{DDDC9E9F-5891-4D5B-9FD6-091B0C7C0AB9}" dt="2024-01-25T06:37:09.502" v="8810" actId="931"/>
          <ac:spMkLst>
            <pc:docMk/>
            <pc:sldMk cId="3789038479" sldId="437"/>
            <ac:spMk id="49" creationId="{07F4B6CB-649C-2907-C346-92262E5657A3}"/>
          </ac:spMkLst>
        </pc:spChg>
        <pc:spChg chg="add del mod ord">
          <ac:chgData name="design studio moara" userId="bb76c698d5ed7a70" providerId="LiveId" clId="{DDDC9E9F-5891-4D5B-9FD6-091B0C7C0AB9}" dt="2024-01-25T06:37:42.752" v="8814" actId="931"/>
          <ac:spMkLst>
            <pc:docMk/>
            <pc:sldMk cId="3789038479" sldId="437"/>
            <ac:spMk id="50" creationId="{165A11EF-1F54-87BC-105C-4F671476B804}"/>
          </ac:spMkLst>
        </pc:spChg>
        <pc:spChg chg="add del mod">
          <ac:chgData name="design studio moara" userId="bb76c698d5ed7a70" providerId="LiveId" clId="{DDDC9E9F-5891-4D5B-9FD6-091B0C7C0AB9}" dt="2024-01-25T06:39:13.926" v="8848" actId="700"/>
          <ac:spMkLst>
            <pc:docMk/>
            <pc:sldMk cId="3789038479" sldId="437"/>
            <ac:spMk id="57" creationId="{2EC09B45-151F-D60E-A10B-0F77F93A2EBC}"/>
          </ac:spMkLst>
        </pc:spChg>
        <pc:spChg chg="add del mod ord">
          <ac:chgData name="design studio moara" userId="bb76c698d5ed7a70" providerId="LiveId" clId="{DDDC9E9F-5891-4D5B-9FD6-091B0C7C0AB9}" dt="2024-01-25T06:39:19.660" v="8849" actId="931"/>
          <ac:spMkLst>
            <pc:docMk/>
            <pc:sldMk cId="3789038479" sldId="437"/>
            <ac:spMk id="58" creationId="{52EB8BE2-95C0-FE12-386E-C1268E4D662A}"/>
          </ac:spMkLst>
        </pc:spChg>
        <pc:spChg chg="add del">
          <ac:chgData name="design studio moara" userId="bb76c698d5ed7a70" providerId="LiveId" clId="{DDDC9E9F-5891-4D5B-9FD6-091B0C7C0AB9}" dt="2024-01-25T06:40:14.919" v="8858"/>
          <ac:spMkLst>
            <pc:docMk/>
            <pc:sldMk cId="3789038479" sldId="437"/>
            <ac:spMk id="61" creationId="{B213BE35-BE8D-4C31-C8E2-F78E009468E4}"/>
          </ac:spMkLst>
        </pc:spChg>
        <pc:spChg chg="add del">
          <ac:chgData name="design studio moara" userId="bb76c698d5ed7a70" providerId="LiveId" clId="{DDDC9E9F-5891-4D5B-9FD6-091B0C7C0AB9}" dt="2024-01-25T06:40:48.632" v="8862" actId="478"/>
          <ac:spMkLst>
            <pc:docMk/>
            <pc:sldMk cId="3789038479" sldId="437"/>
            <ac:spMk id="63" creationId="{91381054-FBB1-82A6-7E35-1C10F00DDD55}"/>
          </ac:spMkLst>
        </pc:spChg>
        <pc:spChg chg="add mod ord">
          <ac:chgData name="design studio moara" userId="bb76c698d5ed7a70" providerId="LiveId" clId="{DDDC9E9F-5891-4D5B-9FD6-091B0C7C0AB9}" dt="2024-01-25T06:41:33.923" v="8874" actId="207"/>
          <ac:spMkLst>
            <pc:docMk/>
            <pc:sldMk cId="3789038479" sldId="437"/>
            <ac:spMk id="64" creationId="{94D62044-02AE-23BF-A279-04A89D39174C}"/>
          </ac:spMkLst>
        </pc:spChg>
        <pc:spChg chg="add del mod">
          <ac:chgData name="design studio moara" userId="bb76c698d5ed7a70" providerId="LiveId" clId="{DDDC9E9F-5891-4D5B-9FD6-091B0C7C0AB9}" dt="2024-01-25T06:42:07.724" v="8909"/>
          <ac:spMkLst>
            <pc:docMk/>
            <pc:sldMk cId="3789038479" sldId="437"/>
            <ac:spMk id="65" creationId="{556ECB11-F6A5-E85A-16D1-D70BF7EA510F}"/>
          </ac:spMkLst>
        </pc:spChg>
        <pc:spChg chg="add del">
          <ac:chgData name="design studio moara" userId="bb76c698d5ed7a70" providerId="LiveId" clId="{DDDC9E9F-5891-4D5B-9FD6-091B0C7C0AB9}" dt="2024-01-25T06:42:07.724" v="8909"/>
          <ac:spMkLst>
            <pc:docMk/>
            <pc:sldMk cId="3789038479" sldId="437"/>
            <ac:spMk id="66" creationId="{39DFE74D-EB1E-3FD1-EEA5-D6B1FE96617F}"/>
          </ac:spMkLst>
        </pc:spChg>
        <pc:spChg chg="mod">
          <ac:chgData name="design studio moara" userId="bb76c698d5ed7a70" providerId="LiveId" clId="{DDDC9E9F-5891-4D5B-9FD6-091B0C7C0AB9}" dt="2024-01-25T06:42:07.724" v="8909"/>
          <ac:spMkLst>
            <pc:docMk/>
            <pc:sldMk cId="3789038479" sldId="437"/>
            <ac:spMk id="67" creationId="{5BFC27F2-96CD-3197-703F-48D7894F79E9}"/>
          </ac:spMkLst>
        </pc:spChg>
        <pc:grpChg chg="add mod ord">
          <ac:chgData name="design studio moara" userId="bb76c698d5ed7a70" providerId="LiveId" clId="{DDDC9E9F-5891-4D5B-9FD6-091B0C7C0AB9}" dt="2024-01-25T06:27:50.076" v="8601" actId="167"/>
          <ac:grpSpMkLst>
            <pc:docMk/>
            <pc:sldMk cId="3789038479" sldId="437"/>
            <ac:grpSpMk id="10" creationId="{A03511F1-4FFE-A41A-89B4-7A6DEFBC070D}"/>
          </ac:grpSpMkLst>
        </pc:grpChg>
        <pc:grpChg chg="mod">
          <ac:chgData name="design studio moara" userId="bb76c698d5ed7a70" providerId="LiveId" clId="{DDDC9E9F-5891-4D5B-9FD6-091B0C7C0AB9}" dt="2024-01-25T06:27:47.121" v="8600"/>
          <ac:grpSpMkLst>
            <pc:docMk/>
            <pc:sldMk cId="3789038479" sldId="437"/>
            <ac:grpSpMk id="13" creationId="{DF0A5EE3-92C9-C65C-2787-0581F337E117}"/>
          </ac:grpSpMkLst>
        </pc:grpChg>
        <pc:grpChg chg="add del mod">
          <ac:chgData name="design studio moara" userId="bb76c698d5ed7a70" providerId="LiveId" clId="{DDDC9E9F-5891-4D5B-9FD6-091B0C7C0AB9}" dt="2024-01-25T06:29:27.588" v="8628" actId="165"/>
          <ac:grpSpMkLst>
            <pc:docMk/>
            <pc:sldMk cId="3789038479" sldId="437"/>
            <ac:grpSpMk id="18" creationId="{F2532D9E-1DE8-26C0-0F26-8653E1EA9B8F}"/>
          </ac:grpSpMkLst>
        </pc:grpChg>
        <pc:grpChg chg="add del mod">
          <ac:chgData name="design studio moara" userId="bb76c698d5ed7a70" providerId="LiveId" clId="{DDDC9E9F-5891-4D5B-9FD6-091B0C7C0AB9}" dt="2024-01-25T06:28:56.467" v="8615" actId="478"/>
          <ac:grpSpMkLst>
            <pc:docMk/>
            <pc:sldMk cId="3789038479" sldId="437"/>
            <ac:grpSpMk id="21" creationId="{1582A8E1-BC36-91FB-09DB-B79B1579DAAB}"/>
          </ac:grpSpMkLst>
        </pc:grpChg>
        <pc:grpChg chg="add del mod">
          <ac:chgData name="design studio moara" userId="bb76c698d5ed7a70" providerId="LiveId" clId="{DDDC9E9F-5891-4D5B-9FD6-091B0C7C0AB9}" dt="2024-01-25T06:34:06.541" v="8712" actId="478"/>
          <ac:grpSpMkLst>
            <pc:docMk/>
            <pc:sldMk cId="3789038479" sldId="437"/>
            <ac:grpSpMk id="29" creationId="{3ECA75B8-6BDD-2989-635C-A5DB9AE587D7}"/>
          </ac:grpSpMkLst>
        </pc:grpChg>
        <pc:grpChg chg="add del mod ord">
          <ac:chgData name="design studio moara" userId="bb76c698d5ed7a70" providerId="LiveId" clId="{DDDC9E9F-5891-4D5B-9FD6-091B0C7C0AB9}" dt="2024-01-25T06:31:54.648" v="8668" actId="165"/>
          <ac:grpSpMkLst>
            <pc:docMk/>
            <pc:sldMk cId="3789038479" sldId="437"/>
            <ac:grpSpMk id="31" creationId="{3BD6C549-706F-BDE7-03AB-48718D205553}"/>
          </ac:grpSpMkLst>
        </pc:grpChg>
        <pc:grpChg chg="add del mod">
          <ac:chgData name="design studio moara" userId="bb76c698d5ed7a70" providerId="LiveId" clId="{DDDC9E9F-5891-4D5B-9FD6-091B0C7C0AB9}" dt="2024-01-25T06:32:25.092" v="8675" actId="165"/>
          <ac:grpSpMkLst>
            <pc:docMk/>
            <pc:sldMk cId="3789038479" sldId="437"/>
            <ac:grpSpMk id="36" creationId="{EED0527A-FE5C-A746-D370-50C6395BC0FD}"/>
          </ac:grpSpMkLst>
        </pc:grpChg>
        <pc:grpChg chg="del mod topLvl">
          <ac:chgData name="design studio moara" userId="bb76c698d5ed7a70" providerId="LiveId" clId="{DDDC9E9F-5891-4D5B-9FD6-091B0C7C0AB9}" dt="2024-01-25T06:33:03.256" v="8691" actId="165"/>
          <ac:grpSpMkLst>
            <pc:docMk/>
            <pc:sldMk cId="3789038479" sldId="437"/>
            <ac:grpSpMk id="37" creationId="{1EDA61EF-539F-A716-9E80-FA3B5F528F97}"/>
          </ac:grpSpMkLst>
        </pc:grpChg>
        <pc:grpChg chg="add del mod">
          <ac:chgData name="design studio moara" userId="bb76c698d5ed7a70" providerId="LiveId" clId="{DDDC9E9F-5891-4D5B-9FD6-091B0C7C0AB9}" dt="2024-01-25T06:33:53.671" v="8708" actId="165"/>
          <ac:grpSpMkLst>
            <pc:docMk/>
            <pc:sldMk cId="3789038479" sldId="437"/>
            <ac:grpSpMk id="42" creationId="{183A4B40-F8A0-E311-219B-ED08270F05E8}"/>
          </ac:grpSpMkLst>
        </pc:grpChg>
        <pc:grpChg chg="add mod">
          <ac:chgData name="design studio moara" userId="bb76c698d5ed7a70" providerId="LiveId" clId="{DDDC9E9F-5891-4D5B-9FD6-091B0C7C0AB9}" dt="2024-01-25T06:34:20.415" v="8713" actId="164"/>
          <ac:grpSpMkLst>
            <pc:docMk/>
            <pc:sldMk cId="3789038479" sldId="437"/>
            <ac:grpSpMk id="44" creationId="{9AF4AC21-11FD-6CD1-8C72-56DE8A3BC12C}"/>
          </ac:grpSpMkLst>
        </pc:grpChg>
        <pc:grpChg chg="add mod ord">
          <ac:chgData name="design studio moara" userId="bb76c698d5ed7a70" providerId="LiveId" clId="{DDDC9E9F-5891-4D5B-9FD6-091B0C7C0AB9}" dt="2024-01-25T06:41:13.772" v="8865" actId="166"/>
          <ac:grpSpMkLst>
            <pc:docMk/>
            <pc:sldMk cId="3789038479" sldId="437"/>
            <ac:grpSpMk id="45" creationId="{C97D64C8-0FC7-C110-A24F-E0F06DA9BE42}"/>
          </ac:grpSpMkLst>
        </pc:grpChg>
        <pc:picChg chg="add del mod ord">
          <ac:chgData name="design studio moara" userId="bb76c698d5ed7a70" providerId="LiveId" clId="{DDDC9E9F-5891-4D5B-9FD6-091B0C7C0AB9}" dt="2024-01-25T06:40:14.919" v="8858"/>
          <ac:picMkLst>
            <pc:docMk/>
            <pc:sldMk cId="3789038479" sldId="437"/>
            <ac:picMk id="17" creationId="{6959611B-67EF-181D-BE67-D764C61DCB86}"/>
          </ac:picMkLst>
        </pc:picChg>
        <pc:picChg chg="mod">
          <ac:chgData name="design studio moara" userId="bb76c698d5ed7a70" providerId="LiveId" clId="{DDDC9E9F-5891-4D5B-9FD6-091B0C7C0AB9}" dt="2024-01-25T06:28:44.279" v="8612"/>
          <ac:picMkLst>
            <pc:docMk/>
            <pc:sldMk cId="3789038479" sldId="437"/>
            <ac:picMk id="23" creationId="{FE28D926-E421-6BE0-1E4D-B72111AAD558}"/>
          </ac:picMkLst>
        </pc:picChg>
        <pc:picChg chg="add mod ord">
          <ac:chgData name="design studio moara" userId="bb76c698d5ed7a70" providerId="LiveId" clId="{DDDC9E9F-5891-4D5B-9FD6-091B0C7C0AB9}" dt="2024-01-25T06:36:35.822" v="8809" actId="166"/>
          <ac:picMkLst>
            <pc:docMk/>
            <pc:sldMk cId="3789038479" sldId="437"/>
            <ac:picMk id="25" creationId="{BA788CCE-DE68-23E0-55B7-C26C2240082E}"/>
          </ac:picMkLst>
        </pc:picChg>
        <pc:picChg chg="mod">
          <ac:chgData name="design studio moara" userId="bb76c698d5ed7a70" providerId="LiveId" clId="{DDDC9E9F-5891-4D5B-9FD6-091B0C7C0AB9}" dt="2024-01-25T06:24:35.975" v="8527"/>
          <ac:picMkLst>
            <pc:docMk/>
            <pc:sldMk cId="3789038479" sldId="437"/>
            <ac:picMk id="28" creationId="{F6B753CF-7FF8-CF07-B58E-6EBE717D0BD7}"/>
          </ac:picMkLst>
        </pc:picChg>
        <pc:picChg chg="del mod">
          <ac:chgData name="design studio moara" userId="bb76c698d5ed7a70" providerId="LiveId" clId="{DDDC9E9F-5891-4D5B-9FD6-091B0C7C0AB9}" dt="2024-01-25T06:31:21.479" v="8657" actId="478"/>
          <ac:picMkLst>
            <pc:docMk/>
            <pc:sldMk cId="3789038479" sldId="437"/>
            <ac:picMk id="33" creationId="{8381EF08-A849-41D4-BEA5-4EC4E67A5F88}"/>
          </ac:picMkLst>
        </pc:picChg>
        <pc:picChg chg="add del mod">
          <ac:chgData name="design studio moara" userId="bb76c698d5ed7a70" providerId="LiveId" clId="{DDDC9E9F-5891-4D5B-9FD6-091B0C7C0AB9}" dt="2024-01-25T06:33:26.992" v="8699" actId="478"/>
          <ac:picMkLst>
            <pc:docMk/>
            <pc:sldMk cId="3789038479" sldId="437"/>
            <ac:picMk id="35" creationId="{E69F646C-0888-0468-371D-296F9E243811}"/>
          </ac:picMkLst>
        </pc:picChg>
        <pc:picChg chg="del mod topLvl">
          <ac:chgData name="design studio moara" userId="bb76c698d5ed7a70" providerId="LiveId" clId="{DDDC9E9F-5891-4D5B-9FD6-091B0C7C0AB9}" dt="2024-01-25T06:32:28.106" v="8676" actId="478"/>
          <ac:picMkLst>
            <pc:docMk/>
            <pc:sldMk cId="3789038479" sldId="437"/>
            <ac:picMk id="39" creationId="{9EB9878C-5DC7-E0F4-600C-6E9586250B77}"/>
          </ac:picMkLst>
        </pc:picChg>
        <pc:picChg chg="add mod">
          <ac:chgData name="design studio moara" userId="bb76c698d5ed7a70" providerId="LiveId" clId="{DDDC9E9F-5891-4D5B-9FD6-091B0C7C0AB9}" dt="2024-01-25T06:34:20.415" v="8713" actId="164"/>
          <ac:picMkLst>
            <pc:docMk/>
            <pc:sldMk cId="3789038479" sldId="437"/>
            <ac:picMk id="43" creationId="{32BDAF90-F0B1-9BDD-765F-8604AC7D27E4}"/>
          </ac:picMkLst>
        </pc:picChg>
        <pc:picChg chg="add del mod ord">
          <ac:chgData name="design studio moara" userId="bb76c698d5ed7a70" providerId="LiveId" clId="{DDDC9E9F-5891-4D5B-9FD6-091B0C7C0AB9}" dt="2024-01-25T06:38:57.186" v="8844" actId="478"/>
          <ac:picMkLst>
            <pc:docMk/>
            <pc:sldMk cId="3789038479" sldId="437"/>
            <ac:picMk id="52" creationId="{642DCE6F-79BD-66B1-DC3A-A09E0AD7FCD1}"/>
          </ac:picMkLst>
        </pc:picChg>
        <pc:picChg chg="add mod ord">
          <ac:chgData name="design studio moara" userId="bb76c698d5ed7a70" providerId="LiveId" clId="{DDDC9E9F-5891-4D5B-9FD6-091B0C7C0AB9}" dt="2024-01-25T06:41:00.179" v="8864" actId="700"/>
          <ac:picMkLst>
            <pc:docMk/>
            <pc:sldMk cId="3789038479" sldId="437"/>
            <ac:picMk id="54" creationId="{CC546AC0-A45D-066E-5F5F-ED0D59FFCD59}"/>
          </ac:picMkLst>
        </pc:picChg>
        <pc:picChg chg="add del mod">
          <ac:chgData name="design studio moara" userId="bb76c698d5ed7a70" providerId="LiveId" clId="{DDDC9E9F-5891-4D5B-9FD6-091B0C7C0AB9}" dt="2024-01-25T06:38:26.890" v="8832" actId="478"/>
          <ac:picMkLst>
            <pc:docMk/>
            <pc:sldMk cId="3789038479" sldId="437"/>
            <ac:picMk id="55" creationId="{BF173C59-B7BF-4615-030A-78E0B1095444}"/>
          </ac:picMkLst>
        </pc:picChg>
        <pc:picChg chg="add mod ord">
          <ac:chgData name="design studio moara" userId="bb76c698d5ed7a70" providerId="LiveId" clId="{DDDC9E9F-5891-4D5B-9FD6-091B0C7C0AB9}" dt="2024-01-25T06:41:00.179" v="8864" actId="700"/>
          <ac:picMkLst>
            <pc:docMk/>
            <pc:sldMk cId="3789038479" sldId="437"/>
            <ac:picMk id="60" creationId="{23659E58-730E-2B0E-83C8-D027EF557EA0}"/>
          </ac:picMkLst>
        </pc:picChg>
        <pc:picChg chg="mod">
          <ac:chgData name="design studio moara" userId="bb76c698d5ed7a70" providerId="LiveId" clId="{DDDC9E9F-5891-4D5B-9FD6-091B0C7C0AB9}" dt="2024-01-25T06:40:14.919" v="8858"/>
          <ac:picMkLst>
            <pc:docMk/>
            <pc:sldMk cId="3789038479" sldId="437"/>
            <ac:picMk id="62" creationId="{73D8F285-6164-766C-C48F-E8F25D39EE94}"/>
          </ac:picMkLst>
        </pc:picChg>
        <pc:cxnChg chg="mod">
          <ac:chgData name="design studio moara" userId="bb76c698d5ed7a70" providerId="LiveId" clId="{DDDC9E9F-5891-4D5B-9FD6-091B0C7C0AB9}" dt="2024-01-25T06:27:47.121" v="8600"/>
          <ac:cxnSpMkLst>
            <pc:docMk/>
            <pc:sldMk cId="3789038479" sldId="437"/>
            <ac:cxnSpMk id="14" creationId="{682FD2DA-8433-6C11-4080-AF29774EEE09}"/>
          </ac:cxnSpMkLst>
        </pc:cxnChg>
        <pc:cxnChg chg="mod">
          <ac:chgData name="design studio moara" userId="bb76c698d5ed7a70" providerId="LiveId" clId="{DDDC9E9F-5891-4D5B-9FD6-091B0C7C0AB9}" dt="2024-01-25T06:27:47.121" v="8600"/>
          <ac:cxnSpMkLst>
            <pc:docMk/>
            <pc:sldMk cId="3789038479" sldId="437"/>
            <ac:cxnSpMk id="15" creationId="{C4B67A71-8F0F-1B59-BD69-8745FDFACE22}"/>
          </ac:cxnSpMkLst>
        </pc:cxnChg>
      </pc:sldChg>
      <pc:sldChg chg="addSp delSp modSp new mod modClrScheme chgLayout">
        <pc:chgData name="design studio moara" userId="bb76c698d5ed7a70" providerId="LiveId" clId="{DDDC9E9F-5891-4D5B-9FD6-091B0C7C0AB9}" dt="2024-01-26T01:12:07.619" v="11263" actId="14100"/>
        <pc:sldMkLst>
          <pc:docMk/>
          <pc:sldMk cId="1895022560" sldId="438"/>
        </pc:sldMkLst>
        <pc:spChg chg="del">
          <ac:chgData name="design studio moara" userId="bb76c698d5ed7a70" providerId="LiveId" clId="{DDDC9E9F-5891-4D5B-9FD6-091B0C7C0AB9}" dt="2024-01-25T06:01:35.427" v="7998" actId="478"/>
          <ac:spMkLst>
            <pc:docMk/>
            <pc:sldMk cId="1895022560" sldId="438"/>
            <ac:spMk id="2" creationId="{CEAB2EFF-36BE-746D-B051-381F4B328BE3}"/>
          </ac:spMkLst>
        </pc:spChg>
        <pc:spChg chg="del">
          <ac:chgData name="design studio moara" userId="bb76c698d5ed7a70" providerId="LiveId" clId="{DDDC9E9F-5891-4D5B-9FD6-091B0C7C0AB9}" dt="2024-01-25T06:01:35.427" v="7998" actId="478"/>
          <ac:spMkLst>
            <pc:docMk/>
            <pc:sldMk cId="1895022560" sldId="438"/>
            <ac:spMk id="3" creationId="{B7A214D7-B6A5-155C-370D-4A3BA3435195}"/>
          </ac:spMkLst>
        </pc:spChg>
        <pc:spChg chg="add del mod">
          <ac:chgData name="design studio moara" userId="bb76c698d5ed7a70" providerId="LiveId" clId="{DDDC9E9F-5891-4D5B-9FD6-091B0C7C0AB9}" dt="2024-01-25T06:19:57.589" v="8423" actId="478"/>
          <ac:spMkLst>
            <pc:docMk/>
            <pc:sldMk cId="1895022560" sldId="438"/>
            <ac:spMk id="5" creationId="{08ED87C7-C54C-5482-3072-C923E88E36E8}"/>
          </ac:spMkLst>
        </pc:spChg>
        <pc:spChg chg="add del mod">
          <ac:chgData name="design studio moara" userId="bb76c698d5ed7a70" providerId="LiveId" clId="{DDDC9E9F-5891-4D5B-9FD6-091B0C7C0AB9}" dt="2024-01-25T06:20:08.210" v="8427" actId="478"/>
          <ac:spMkLst>
            <pc:docMk/>
            <pc:sldMk cId="1895022560" sldId="438"/>
            <ac:spMk id="7" creationId="{9C975E79-7852-0714-6AAC-6B6699D06516}"/>
          </ac:spMkLst>
        </pc:spChg>
        <pc:spChg chg="add del mod">
          <ac:chgData name="design studio moara" userId="bb76c698d5ed7a70" providerId="LiveId" clId="{DDDC9E9F-5891-4D5B-9FD6-091B0C7C0AB9}" dt="2024-01-25T06:24:30.138" v="8523" actId="478"/>
          <ac:spMkLst>
            <pc:docMk/>
            <pc:sldMk cId="1895022560" sldId="438"/>
            <ac:spMk id="9" creationId="{C2694787-902E-B1DC-3267-758BA723EE92}"/>
          </ac:spMkLst>
        </pc:spChg>
        <pc:spChg chg="add del mod">
          <ac:chgData name="design studio moara" userId="bb76c698d5ed7a70" providerId="LiveId" clId="{DDDC9E9F-5891-4D5B-9FD6-091B0C7C0AB9}" dt="2024-01-25T06:23:28.074" v="8507" actId="478"/>
          <ac:spMkLst>
            <pc:docMk/>
            <pc:sldMk cId="1895022560" sldId="438"/>
            <ac:spMk id="11" creationId="{F65215C3-AD36-02CA-EFAE-0FC3AF0BF033}"/>
          </ac:spMkLst>
        </pc:spChg>
        <pc:spChg chg="mod">
          <ac:chgData name="design studio moara" userId="bb76c698d5ed7a70" providerId="LiveId" clId="{DDDC9E9F-5891-4D5B-9FD6-091B0C7C0AB9}" dt="2024-01-25T06:20:06.408" v="8426"/>
          <ac:spMkLst>
            <pc:docMk/>
            <pc:sldMk cId="1895022560" sldId="438"/>
            <ac:spMk id="13" creationId="{CF39E536-6C68-2AFD-69C6-43C41E3CA2DD}"/>
          </ac:spMkLst>
        </pc:spChg>
        <pc:spChg chg="mod">
          <ac:chgData name="design studio moara" userId="bb76c698d5ed7a70" providerId="LiveId" clId="{DDDC9E9F-5891-4D5B-9FD6-091B0C7C0AB9}" dt="2024-01-26T01:12:07.619" v="11263" actId="14100"/>
          <ac:spMkLst>
            <pc:docMk/>
            <pc:sldMk cId="1895022560" sldId="438"/>
            <ac:spMk id="14" creationId="{B9B1DBA4-2A5A-35F0-1375-03E90EE3D207}"/>
          </ac:spMkLst>
        </pc:spChg>
        <pc:spChg chg="add del mod">
          <ac:chgData name="design studio moara" userId="bb76c698d5ed7a70" providerId="LiveId" clId="{DDDC9E9F-5891-4D5B-9FD6-091B0C7C0AB9}" dt="2024-01-25T06:25:41.108" v="8558" actId="21"/>
          <ac:spMkLst>
            <pc:docMk/>
            <pc:sldMk cId="1895022560" sldId="438"/>
            <ac:spMk id="18" creationId="{C4C67B79-2D69-57BE-AC6D-215574B193D1}"/>
          </ac:spMkLst>
        </pc:spChg>
        <pc:spChg chg="add del mod">
          <ac:chgData name="design studio moara" userId="bb76c698d5ed7a70" providerId="LiveId" clId="{DDDC9E9F-5891-4D5B-9FD6-091B0C7C0AB9}" dt="2024-01-25T06:20:47.655" v="8448" actId="478"/>
          <ac:spMkLst>
            <pc:docMk/>
            <pc:sldMk cId="1895022560" sldId="438"/>
            <ac:spMk id="19" creationId="{63346A00-8019-C69A-8783-2DE3903FC363}"/>
          </ac:spMkLst>
        </pc:spChg>
        <pc:spChg chg="mod">
          <ac:chgData name="design studio moara" userId="bb76c698d5ed7a70" providerId="LiveId" clId="{DDDC9E9F-5891-4D5B-9FD6-091B0C7C0AB9}" dt="2024-01-25T06:21:11.662" v="8455" actId="14100"/>
          <ac:spMkLst>
            <pc:docMk/>
            <pc:sldMk cId="1895022560" sldId="438"/>
            <ac:spMk id="21" creationId="{D71521BB-6B0A-9BB6-A6A4-05F0C09FAEB6}"/>
          </ac:spMkLst>
        </pc:spChg>
        <pc:spChg chg="mod">
          <ac:chgData name="design studio moara" userId="bb76c698d5ed7a70" providerId="LiveId" clId="{DDDC9E9F-5891-4D5B-9FD6-091B0C7C0AB9}" dt="2024-01-25T06:20:54.931" v="8449"/>
          <ac:spMkLst>
            <pc:docMk/>
            <pc:sldMk cId="1895022560" sldId="438"/>
            <ac:spMk id="22" creationId="{11C22CC8-2AD4-FD1E-8A86-5D26BCEF9503}"/>
          </ac:spMkLst>
        </pc:spChg>
        <pc:spChg chg="mod">
          <ac:chgData name="design studio moara" userId="bb76c698d5ed7a70" providerId="LiveId" clId="{DDDC9E9F-5891-4D5B-9FD6-091B0C7C0AB9}" dt="2024-01-25T06:22:53.669" v="8499" actId="207"/>
          <ac:spMkLst>
            <pc:docMk/>
            <pc:sldMk cId="1895022560" sldId="438"/>
            <ac:spMk id="24" creationId="{8BA00903-F107-5CC7-2505-B46F7E5E8C78}"/>
          </ac:spMkLst>
        </pc:spChg>
        <pc:spChg chg="mod">
          <ac:chgData name="design studio moara" userId="bb76c698d5ed7a70" providerId="LiveId" clId="{DDDC9E9F-5891-4D5B-9FD6-091B0C7C0AB9}" dt="2024-01-25T06:23:25.065" v="8506" actId="948"/>
          <ac:spMkLst>
            <pc:docMk/>
            <pc:sldMk cId="1895022560" sldId="438"/>
            <ac:spMk id="26" creationId="{7A91EE43-B2EC-B9AF-103B-6986F9A9487C}"/>
          </ac:spMkLst>
        </pc:spChg>
        <pc:spChg chg="add mod">
          <ac:chgData name="design studio moara" userId="bb76c698d5ed7a70" providerId="LiveId" clId="{DDDC9E9F-5891-4D5B-9FD6-091B0C7C0AB9}" dt="2024-01-25T06:22:35.317" v="8487" actId="164"/>
          <ac:spMkLst>
            <pc:docMk/>
            <pc:sldMk cId="1895022560" sldId="438"/>
            <ac:spMk id="27" creationId="{CA4F154D-0DB1-294E-0B52-11F53ACCFB22}"/>
          </ac:spMkLst>
        </pc:spChg>
        <pc:spChg chg="add mod ord">
          <ac:chgData name="design studio moara" userId="bb76c698d5ed7a70" providerId="LiveId" clId="{DDDC9E9F-5891-4D5B-9FD6-091B0C7C0AB9}" dt="2024-01-25T06:26:32.645" v="8575" actId="167"/>
          <ac:spMkLst>
            <pc:docMk/>
            <pc:sldMk cId="1895022560" sldId="438"/>
            <ac:spMk id="30" creationId="{B1E9ECC0-D680-73E2-7E9F-F6B4F582E423}"/>
          </ac:spMkLst>
        </pc:spChg>
        <pc:spChg chg="mod">
          <ac:chgData name="design studio moara" userId="bb76c698d5ed7a70" providerId="LiveId" clId="{DDDC9E9F-5891-4D5B-9FD6-091B0C7C0AB9}" dt="2024-01-25T06:24:41.735" v="8529" actId="165"/>
          <ac:spMkLst>
            <pc:docMk/>
            <pc:sldMk cId="1895022560" sldId="438"/>
            <ac:spMk id="34" creationId="{561A7152-BE38-66AB-9A7B-A114A5163DBC}"/>
          </ac:spMkLst>
        </pc:spChg>
        <pc:spChg chg="mod">
          <ac:chgData name="design studio moara" userId="bb76c698d5ed7a70" providerId="LiveId" clId="{DDDC9E9F-5891-4D5B-9FD6-091B0C7C0AB9}" dt="2024-01-25T06:25:23.053" v="8546" actId="14100"/>
          <ac:spMkLst>
            <pc:docMk/>
            <pc:sldMk cId="1895022560" sldId="438"/>
            <ac:spMk id="36" creationId="{6DE5C0B2-1F24-2876-047F-7A567983BA94}"/>
          </ac:spMkLst>
        </pc:spChg>
        <pc:spChg chg="mod">
          <ac:chgData name="design studio moara" userId="bb76c698d5ed7a70" providerId="LiveId" clId="{DDDC9E9F-5891-4D5B-9FD6-091B0C7C0AB9}" dt="2024-01-25T06:24:41.735" v="8529" actId="165"/>
          <ac:spMkLst>
            <pc:docMk/>
            <pc:sldMk cId="1895022560" sldId="438"/>
            <ac:spMk id="37" creationId="{6AAFB074-6A9C-2B5E-7AEB-EF8161850DAA}"/>
          </ac:spMkLst>
        </pc:spChg>
        <pc:spChg chg="add del mod ord">
          <ac:chgData name="design studio moara" userId="bb76c698d5ed7a70" providerId="LiveId" clId="{DDDC9E9F-5891-4D5B-9FD6-091B0C7C0AB9}" dt="2024-01-25T06:26:28.705" v="8571" actId="931"/>
          <ac:spMkLst>
            <pc:docMk/>
            <pc:sldMk cId="1895022560" sldId="438"/>
            <ac:spMk id="38" creationId="{2ACE7B60-1868-8653-C568-96CEACCB11F1}"/>
          </ac:spMkLst>
        </pc:spChg>
        <pc:spChg chg="add del mod ord">
          <ac:chgData name="design studio moara" userId="bb76c698d5ed7a70" providerId="LiveId" clId="{DDDC9E9F-5891-4D5B-9FD6-091B0C7C0AB9}" dt="2024-01-25T06:27:26.017" v="8597" actId="478"/>
          <ac:spMkLst>
            <pc:docMk/>
            <pc:sldMk cId="1895022560" sldId="438"/>
            <ac:spMk id="41" creationId="{A435C942-ADB8-E358-6244-BD5F7CADE0F2}"/>
          </ac:spMkLst>
        </pc:spChg>
        <pc:grpChg chg="add mod">
          <ac:chgData name="design studio moara" userId="bb76c698d5ed7a70" providerId="LiveId" clId="{DDDC9E9F-5891-4D5B-9FD6-091B0C7C0AB9}" dt="2024-01-25T06:21:52.017" v="8474" actId="1076"/>
          <ac:grpSpMkLst>
            <pc:docMk/>
            <pc:sldMk cId="1895022560" sldId="438"/>
            <ac:grpSpMk id="12" creationId="{84AF678B-70A6-0110-2F32-53F768A9D886}"/>
          </ac:grpSpMkLst>
        </pc:grpChg>
        <pc:grpChg chg="mod">
          <ac:chgData name="design studio moara" userId="bb76c698d5ed7a70" providerId="LiveId" clId="{DDDC9E9F-5891-4D5B-9FD6-091B0C7C0AB9}" dt="2024-01-25T06:19:35.322" v="8418"/>
          <ac:grpSpMkLst>
            <pc:docMk/>
            <pc:sldMk cId="1895022560" sldId="438"/>
            <ac:grpSpMk id="15" creationId="{B1BE657A-FFA5-386A-E277-6E845A9BE591}"/>
          </ac:grpSpMkLst>
        </pc:grpChg>
        <pc:grpChg chg="add del mod">
          <ac:chgData name="design studio moara" userId="bb76c698d5ed7a70" providerId="LiveId" clId="{DDDC9E9F-5891-4D5B-9FD6-091B0C7C0AB9}" dt="2024-01-25T06:23:28.074" v="8507" actId="478"/>
          <ac:grpSpMkLst>
            <pc:docMk/>
            <pc:sldMk cId="1895022560" sldId="438"/>
            <ac:grpSpMk id="20" creationId="{1EAE12BD-3B07-AD9F-BA35-EA9F5A860A6A}"/>
          </ac:grpSpMkLst>
        </pc:grpChg>
        <pc:grpChg chg="add mod">
          <ac:chgData name="design studio moara" userId="bb76c698d5ed7a70" providerId="LiveId" clId="{DDDC9E9F-5891-4D5B-9FD6-091B0C7C0AB9}" dt="2024-01-25T06:27:39.205" v="8599" actId="1076"/>
          <ac:grpSpMkLst>
            <pc:docMk/>
            <pc:sldMk cId="1895022560" sldId="438"/>
            <ac:grpSpMk id="23" creationId="{9679BB75-22B4-03AB-239E-A22B66C50666}"/>
          </ac:grpSpMkLst>
        </pc:grpChg>
        <pc:grpChg chg="add del mod">
          <ac:chgData name="design studio moara" userId="bb76c698d5ed7a70" providerId="LiveId" clId="{DDDC9E9F-5891-4D5B-9FD6-091B0C7C0AB9}" dt="2024-01-25T06:24:33.411" v="8526" actId="21"/>
          <ac:grpSpMkLst>
            <pc:docMk/>
            <pc:sldMk cId="1895022560" sldId="438"/>
            <ac:grpSpMk id="29" creationId="{3ECA75B8-6BDD-2989-635C-A5DB9AE587D7}"/>
          </ac:grpSpMkLst>
        </pc:grpChg>
        <pc:grpChg chg="add del mod">
          <ac:chgData name="design studio moara" userId="bb76c698d5ed7a70" providerId="LiveId" clId="{DDDC9E9F-5891-4D5B-9FD6-091B0C7C0AB9}" dt="2024-01-25T06:24:41.735" v="8529" actId="165"/>
          <ac:grpSpMkLst>
            <pc:docMk/>
            <pc:sldMk cId="1895022560" sldId="438"/>
            <ac:grpSpMk id="31" creationId="{15A25345-3FB5-44C9-6DEA-2CAEA4DB22D0}"/>
          </ac:grpSpMkLst>
        </pc:grpChg>
        <pc:grpChg chg="mod topLvl">
          <ac:chgData name="design studio moara" userId="bb76c698d5ed7a70" providerId="LiveId" clId="{DDDC9E9F-5891-4D5B-9FD6-091B0C7C0AB9}" dt="2024-01-25T06:26:49.934" v="8581" actId="1035"/>
          <ac:grpSpMkLst>
            <pc:docMk/>
            <pc:sldMk cId="1895022560" sldId="438"/>
            <ac:grpSpMk id="32" creationId="{D41E6E08-344A-3B21-DD8D-AB56AA1EC3FA}"/>
          </ac:grpSpMkLst>
        </pc:grpChg>
        <pc:grpChg chg="mod topLvl">
          <ac:chgData name="design studio moara" userId="bb76c698d5ed7a70" providerId="LiveId" clId="{DDDC9E9F-5891-4D5B-9FD6-091B0C7C0AB9}" dt="2024-01-25T06:27:30.598" v="8598" actId="1076"/>
          <ac:grpSpMkLst>
            <pc:docMk/>
            <pc:sldMk cId="1895022560" sldId="438"/>
            <ac:grpSpMk id="33" creationId="{7362B2D6-CC1B-4169-25C4-AC7E9368FF92}"/>
          </ac:grpSpMkLst>
        </pc:grpChg>
        <pc:picChg chg="mod">
          <ac:chgData name="design studio moara" userId="bb76c698d5ed7a70" providerId="LiveId" clId="{DDDC9E9F-5891-4D5B-9FD6-091B0C7C0AB9}" dt="2024-01-25T06:23:00.655" v="8501" actId="207"/>
          <ac:picMkLst>
            <pc:docMk/>
            <pc:sldMk cId="1895022560" sldId="438"/>
            <ac:picMk id="25" creationId="{40D4F081-F9FF-7809-B02B-A6D5FE633666}"/>
          </ac:picMkLst>
        </pc:picChg>
        <pc:picChg chg="add mod">
          <ac:chgData name="design studio moara" userId="bb76c698d5ed7a70" providerId="LiveId" clId="{DDDC9E9F-5891-4D5B-9FD6-091B0C7C0AB9}" dt="2024-01-25T06:22:35.317" v="8487" actId="164"/>
          <ac:picMkLst>
            <pc:docMk/>
            <pc:sldMk cId="1895022560" sldId="438"/>
            <ac:picMk id="28" creationId="{F6B753CF-7FF8-CF07-B58E-6EBE717D0BD7}"/>
          </ac:picMkLst>
        </pc:picChg>
        <pc:picChg chg="mod">
          <ac:chgData name="design studio moara" userId="bb76c698d5ed7a70" providerId="LiveId" clId="{DDDC9E9F-5891-4D5B-9FD6-091B0C7C0AB9}" dt="2024-01-25T06:24:41.735" v="8529" actId="165"/>
          <ac:picMkLst>
            <pc:docMk/>
            <pc:sldMk cId="1895022560" sldId="438"/>
            <ac:picMk id="35" creationId="{011C184E-272E-5330-4E05-75C9162CAE4C}"/>
          </ac:picMkLst>
        </pc:picChg>
        <pc:picChg chg="add mod ord">
          <ac:chgData name="design studio moara" userId="bb76c698d5ed7a70" providerId="LiveId" clId="{DDDC9E9F-5891-4D5B-9FD6-091B0C7C0AB9}" dt="2024-01-25T06:37:50.903" v="8818" actId="108"/>
          <ac:picMkLst>
            <pc:docMk/>
            <pc:sldMk cId="1895022560" sldId="438"/>
            <ac:picMk id="40" creationId="{26F4C610-B7E8-6092-F016-E8025D991D9F}"/>
          </ac:picMkLst>
        </pc:picChg>
        <pc:cxnChg chg="mod">
          <ac:chgData name="design studio moara" userId="bb76c698d5ed7a70" providerId="LiveId" clId="{DDDC9E9F-5891-4D5B-9FD6-091B0C7C0AB9}" dt="2024-01-25T06:19:35.322" v="8418"/>
          <ac:cxnSpMkLst>
            <pc:docMk/>
            <pc:sldMk cId="1895022560" sldId="438"/>
            <ac:cxnSpMk id="16" creationId="{CFC10FE3-92D0-0993-B300-C52CA8D13E18}"/>
          </ac:cxnSpMkLst>
        </pc:cxnChg>
        <pc:cxnChg chg="mod">
          <ac:chgData name="design studio moara" userId="bb76c698d5ed7a70" providerId="LiveId" clId="{DDDC9E9F-5891-4D5B-9FD6-091B0C7C0AB9}" dt="2024-01-25T06:19:35.322" v="8418"/>
          <ac:cxnSpMkLst>
            <pc:docMk/>
            <pc:sldMk cId="1895022560" sldId="438"/>
            <ac:cxnSpMk id="17" creationId="{9F8541E6-6E92-A06D-1E3B-C8D56C3934AC}"/>
          </ac:cxnSpMkLst>
        </pc:cxnChg>
      </pc:sldChg>
      <pc:sldChg chg="addSp delSp modSp new mod modClrScheme chgLayout">
        <pc:chgData name="design studio moara" userId="bb76c698d5ed7a70" providerId="LiveId" clId="{DDDC9E9F-5891-4D5B-9FD6-091B0C7C0AB9}" dt="2024-01-30T06:04:06.932" v="11282" actId="478"/>
        <pc:sldMkLst>
          <pc:docMk/>
          <pc:sldMk cId="1431215200" sldId="439"/>
        </pc:sldMkLst>
        <pc:spChg chg="del">
          <ac:chgData name="design studio moara" userId="bb76c698d5ed7a70" providerId="LiveId" clId="{DDDC9E9F-5891-4D5B-9FD6-091B0C7C0AB9}" dt="2024-01-25T06:02:11.778" v="8007" actId="478"/>
          <ac:spMkLst>
            <pc:docMk/>
            <pc:sldMk cId="1431215200" sldId="439"/>
            <ac:spMk id="2" creationId="{34853039-5020-43C4-1AF8-006D3D2316B6}"/>
          </ac:spMkLst>
        </pc:spChg>
        <pc:spChg chg="del">
          <ac:chgData name="design studio moara" userId="bb76c698d5ed7a70" providerId="LiveId" clId="{DDDC9E9F-5891-4D5B-9FD6-091B0C7C0AB9}" dt="2024-01-25T06:02:11.778" v="8007" actId="478"/>
          <ac:spMkLst>
            <pc:docMk/>
            <pc:sldMk cId="1431215200" sldId="439"/>
            <ac:spMk id="3" creationId="{C158C37E-0D5E-83F0-7495-050961763AAB}"/>
          </ac:spMkLst>
        </pc:spChg>
        <pc:spChg chg="add del mod">
          <ac:chgData name="design studio moara" userId="bb76c698d5ed7a70" providerId="LiveId" clId="{DDDC9E9F-5891-4D5B-9FD6-091B0C7C0AB9}" dt="2024-01-30T06:04:06.932" v="11282" actId="478"/>
          <ac:spMkLst>
            <pc:docMk/>
            <pc:sldMk cId="1431215200" sldId="439"/>
            <ac:spMk id="3" creationId="{C864F494-B25F-E334-333F-C5BF1212BA00}"/>
          </ac:spMkLst>
        </pc:spChg>
        <pc:spChg chg="mod topLvl">
          <ac:chgData name="design studio moara" userId="bb76c698d5ed7a70" providerId="LiveId" clId="{DDDC9E9F-5891-4D5B-9FD6-091B0C7C0AB9}" dt="2024-01-25T07:59:26.376" v="10549" actId="403"/>
          <ac:spMkLst>
            <pc:docMk/>
            <pc:sldMk cId="1431215200" sldId="439"/>
            <ac:spMk id="5" creationId="{46EF545A-16B5-2EEF-89CC-1304C0F3DB1C}"/>
          </ac:spMkLst>
        </pc:spChg>
        <pc:spChg chg="mod topLvl">
          <ac:chgData name="design studio moara" userId="bb76c698d5ed7a70" providerId="LiveId" clId="{DDDC9E9F-5891-4D5B-9FD6-091B0C7C0AB9}" dt="2024-01-26T01:12:25.300" v="11264" actId="14100"/>
          <ac:spMkLst>
            <pc:docMk/>
            <pc:sldMk cId="1431215200" sldId="439"/>
            <ac:spMk id="6" creationId="{2A32A54C-1CB0-CDBA-3C98-110594EB5497}"/>
          </ac:spMkLst>
        </pc:spChg>
        <pc:spChg chg="mod">
          <ac:chgData name="design studio moara" userId="bb76c698d5ed7a70" providerId="LiveId" clId="{DDDC9E9F-5891-4D5B-9FD6-091B0C7C0AB9}" dt="2024-01-25T06:42:39.102" v="8910"/>
          <ac:spMkLst>
            <pc:docMk/>
            <pc:sldMk cId="1431215200" sldId="439"/>
            <ac:spMk id="13" creationId="{B0C37922-BC05-D225-5C34-C5648776979B}"/>
          </ac:spMkLst>
        </pc:spChg>
        <pc:spChg chg="add del mod">
          <ac:chgData name="design studio moara" userId="bb76c698d5ed7a70" providerId="LiveId" clId="{DDDC9E9F-5891-4D5B-9FD6-091B0C7C0AB9}" dt="2024-01-25T06:46:15.164" v="8974" actId="478"/>
          <ac:spMkLst>
            <pc:docMk/>
            <pc:sldMk cId="1431215200" sldId="439"/>
            <ac:spMk id="15" creationId="{B32788B7-ACAF-432D-DEE1-85746FE951C7}"/>
          </ac:spMkLst>
        </pc:spChg>
        <pc:spChg chg="add del mod topLvl">
          <ac:chgData name="design studio moara" userId="bb76c698d5ed7a70" providerId="LiveId" clId="{DDDC9E9F-5891-4D5B-9FD6-091B0C7C0AB9}" dt="2024-01-25T06:46:17.067" v="8975" actId="478"/>
          <ac:spMkLst>
            <pc:docMk/>
            <pc:sldMk cId="1431215200" sldId="439"/>
            <ac:spMk id="16" creationId="{00E66D76-6759-51AA-6BC9-FBB27CD648E5}"/>
          </ac:spMkLst>
        </pc:spChg>
        <pc:spChg chg="add del mod">
          <ac:chgData name="design studio moara" userId="bb76c698d5ed7a70" providerId="LiveId" clId="{DDDC9E9F-5891-4D5B-9FD6-091B0C7C0AB9}" dt="2024-01-25T06:44:42.389" v="8937" actId="478"/>
          <ac:spMkLst>
            <pc:docMk/>
            <pc:sldMk cId="1431215200" sldId="439"/>
            <ac:spMk id="17" creationId="{2DB30036-BE10-82F4-2D67-C2B4DD7AE3A7}"/>
          </ac:spMkLst>
        </pc:spChg>
        <pc:spChg chg="mod">
          <ac:chgData name="design studio moara" userId="bb76c698d5ed7a70" providerId="LiveId" clId="{DDDC9E9F-5891-4D5B-9FD6-091B0C7C0AB9}" dt="2024-01-25T06:42:39.102" v="8910"/>
          <ac:spMkLst>
            <pc:docMk/>
            <pc:sldMk cId="1431215200" sldId="439"/>
            <ac:spMk id="19" creationId="{A055A269-DF68-BEA4-0008-9F4D4DB599DF}"/>
          </ac:spMkLst>
        </pc:spChg>
        <pc:spChg chg="mod">
          <ac:chgData name="design studio moara" userId="bb76c698d5ed7a70" providerId="LiveId" clId="{DDDC9E9F-5891-4D5B-9FD6-091B0C7C0AB9}" dt="2024-01-25T06:42:39.102" v="8910"/>
          <ac:spMkLst>
            <pc:docMk/>
            <pc:sldMk cId="1431215200" sldId="439"/>
            <ac:spMk id="20" creationId="{EF1F5ED3-B48B-5EEF-199C-9BBC13D268E3}"/>
          </ac:spMkLst>
        </pc:spChg>
        <pc:spChg chg="add del mod">
          <ac:chgData name="design studio moara" userId="bb76c698d5ed7a70" providerId="LiveId" clId="{DDDC9E9F-5891-4D5B-9FD6-091B0C7C0AB9}" dt="2024-01-25T06:44:42.389" v="8937" actId="478"/>
          <ac:spMkLst>
            <pc:docMk/>
            <pc:sldMk cId="1431215200" sldId="439"/>
            <ac:spMk id="21" creationId="{1DADF1F2-5D8A-E03A-18EB-7DCDB42E30DD}"/>
          </ac:spMkLst>
        </pc:spChg>
        <pc:spChg chg="add del mod">
          <ac:chgData name="design studio moara" userId="bb76c698d5ed7a70" providerId="LiveId" clId="{DDDC9E9F-5891-4D5B-9FD6-091B0C7C0AB9}" dt="2024-01-25T06:44:09.090" v="8928" actId="478"/>
          <ac:spMkLst>
            <pc:docMk/>
            <pc:sldMk cId="1431215200" sldId="439"/>
            <ac:spMk id="23" creationId="{C2F445FF-54EE-10FA-DE84-973A6821FF83}"/>
          </ac:spMkLst>
        </pc:spChg>
        <pc:spChg chg="add del mod">
          <ac:chgData name="design studio moara" userId="bb76c698d5ed7a70" providerId="LiveId" clId="{DDDC9E9F-5891-4D5B-9FD6-091B0C7C0AB9}" dt="2024-01-25T06:44:08.101" v="8927" actId="478"/>
          <ac:spMkLst>
            <pc:docMk/>
            <pc:sldMk cId="1431215200" sldId="439"/>
            <ac:spMk id="25" creationId="{D725EEE4-6A31-607D-972F-4E715F03189D}"/>
          </ac:spMkLst>
        </pc:spChg>
        <pc:spChg chg="add del mod">
          <ac:chgData name="design studio moara" userId="bb76c698d5ed7a70" providerId="LiveId" clId="{DDDC9E9F-5891-4D5B-9FD6-091B0C7C0AB9}" dt="2024-01-25T06:45:00.227" v="8945" actId="478"/>
          <ac:spMkLst>
            <pc:docMk/>
            <pc:sldMk cId="1431215200" sldId="439"/>
            <ac:spMk id="27" creationId="{B6EF4146-B59E-D5EB-0C90-F3476CA56C25}"/>
          </ac:spMkLst>
        </pc:spChg>
        <pc:spChg chg="add del mod ord">
          <ac:chgData name="design studio moara" userId="bb76c698d5ed7a70" providerId="LiveId" clId="{DDDC9E9F-5891-4D5B-9FD6-091B0C7C0AB9}" dt="2024-01-25T06:51:12.947" v="9090" actId="21"/>
          <ac:spMkLst>
            <pc:docMk/>
            <pc:sldMk cId="1431215200" sldId="439"/>
            <ac:spMk id="28" creationId="{2239A6BF-4C8A-BEB8-62BD-F00F56E28D1C}"/>
          </ac:spMkLst>
        </pc:spChg>
        <pc:spChg chg="add del mod">
          <ac:chgData name="design studio moara" userId="bb76c698d5ed7a70" providerId="LiveId" clId="{DDDC9E9F-5891-4D5B-9FD6-091B0C7C0AB9}" dt="2024-01-25T06:45:17.531" v="8956"/>
          <ac:spMkLst>
            <pc:docMk/>
            <pc:sldMk cId="1431215200" sldId="439"/>
            <ac:spMk id="30" creationId="{A640279B-F9B6-F0F7-DBC9-367C9598C3DE}"/>
          </ac:spMkLst>
        </pc:spChg>
        <pc:spChg chg="add del mod">
          <ac:chgData name="design studio moara" userId="bb76c698d5ed7a70" providerId="LiveId" clId="{DDDC9E9F-5891-4D5B-9FD6-091B0C7C0AB9}" dt="2024-01-25T06:47:47.370" v="9001" actId="478"/>
          <ac:spMkLst>
            <pc:docMk/>
            <pc:sldMk cId="1431215200" sldId="439"/>
            <ac:spMk id="32" creationId="{6D3480BA-CF2D-A146-D8AA-6C3B66C33C38}"/>
          </ac:spMkLst>
        </pc:spChg>
        <pc:spChg chg="add del mod">
          <ac:chgData name="design studio moara" userId="bb76c698d5ed7a70" providerId="LiveId" clId="{DDDC9E9F-5891-4D5B-9FD6-091B0C7C0AB9}" dt="2024-01-25T06:45:21.105" v="8959" actId="478"/>
          <ac:spMkLst>
            <pc:docMk/>
            <pc:sldMk cId="1431215200" sldId="439"/>
            <ac:spMk id="34" creationId="{C716F000-04C5-27FF-F12E-F0F2FDC59F91}"/>
          </ac:spMkLst>
        </pc:spChg>
        <pc:spChg chg="add del">
          <ac:chgData name="design studio moara" userId="bb76c698d5ed7a70" providerId="LiveId" clId="{DDDC9E9F-5891-4D5B-9FD6-091B0C7C0AB9}" dt="2024-01-25T06:45:19.894" v="8958" actId="478"/>
          <ac:spMkLst>
            <pc:docMk/>
            <pc:sldMk cId="1431215200" sldId="439"/>
            <ac:spMk id="36" creationId="{3FD4CB86-3080-E151-74D5-F54F2B184B75}"/>
          </ac:spMkLst>
        </pc:spChg>
        <pc:spChg chg="add del mod">
          <ac:chgData name="design studio moara" userId="bb76c698d5ed7a70" providerId="LiveId" clId="{DDDC9E9F-5891-4D5B-9FD6-091B0C7C0AB9}" dt="2024-01-25T06:47:47.370" v="9001" actId="478"/>
          <ac:spMkLst>
            <pc:docMk/>
            <pc:sldMk cId="1431215200" sldId="439"/>
            <ac:spMk id="38" creationId="{5E29B6E9-C0BF-5AEB-23C1-1E0157EA07BE}"/>
          </ac:spMkLst>
        </pc:spChg>
        <pc:spChg chg="add del mod">
          <ac:chgData name="design studio moara" userId="bb76c698d5ed7a70" providerId="LiveId" clId="{DDDC9E9F-5891-4D5B-9FD6-091B0C7C0AB9}" dt="2024-01-25T06:47:47.370" v="9001" actId="478"/>
          <ac:spMkLst>
            <pc:docMk/>
            <pc:sldMk cId="1431215200" sldId="439"/>
            <ac:spMk id="40" creationId="{7336792E-F6A7-555A-7669-0236CB3B0A52}"/>
          </ac:spMkLst>
        </pc:spChg>
        <pc:spChg chg="add del mod ord">
          <ac:chgData name="design studio moara" userId="bb76c698d5ed7a70" providerId="LiveId" clId="{DDDC9E9F-5891-4D5B-9FD6-091B0C7C0AB9}" dt="2024-01-25T06:46:06.190" v="8971" actId="478"/>
          <ac:spMkLst>
            <pc:docMk/>
            <pc:sldMk cId="1431215200" sldId="439"/>
            <ac:spMk id="41" creationId="{2CF69879-9A34-8090-7B37-899933B11D29}"/>
          </ac:spMkLst>
        </pc:spChg>
        <pc:spChg chg="add mod topLvl">
          <ac:chgData name="design studio moara" userId="bb76c698d5ed7a70" providerId="LiveId" clId="{DDDC9E9F-5891-4D5B-9FD6-091B0C7C0AB9}" dt="2024-01-25T06:50:55.097" v="9085" actId="207"/>
          <ac:spMkLst>
            <pc:docMk/>
            <pc:sldMk cId="1431215200" sldId="439"/>
            <ac:spMk id="42" creationId="{8385E5C8-5A5D-ACD4-B76E-0356C6ECC0D8}"/>
          </ac:spMkLst>
        </pc:spChg>
        <pc:spChg chg="mod">
          <ac:chgData name="design studio moara" userId="bb76c698d5ed7a70" providerId="LiveId" clId="{DDDC9E9F-5891-4D5B-9FD6-091B0C7C0AB9}" dt="2024-01-25T06:48:20.637" v="9008" actId="165"/>
          <ac:spMkLst>
            <pc:docMk/>
            <pc:sldMk cId="1431215200" sldId="439"/>
            <ac:spMk id="44" creationId="{D2C0EA4F-ADC2-94D6-6269-9A928ED9A00F}"/>
          </ac:spMkLst>
        </pc:spChg>
        <pc:spChg chg="mod topLvl">
          <ac:chgData name="design studio moara" userId="bb76c698d5ed7a70" providerId="LiveId" clId="{DDDC9E9F-5891-4D5B-9FD6-091B0C7C0AB9}" dt="2024-01-25T06:50:55.097" v="9085" actId="207"/>
          <ac:spMkLst>
            <pc:docMk/>
            <pc:sldMk cId="1431215200" sldId="439"/>
            <ac:spMk id="48" creationId="{7379368E-CEA1-81DB-5DCA-4A44E7C223E4}"/>
          </ac:spMkLst>
        </pc:spChg>
        <pc:spChg chg="mod">
          <ac:chgData name="design studio moara" userId="bb76c698d5ed7a70" providerId="LiveId" clId="{DDDC9E9F-5891-4D5B-9FD6-091B0C7C0AB9}" dt="2024-01-25T06:48:20.637" v="9008" actId="165"/>
          <ac:spMkLst>
            <pc:docMk/>
            <pc:sldMk cId="1431215200" sldId="439"/>
            <ac:spMk id="50" creationId="{53569C05-00B5-F9FE-F4AC-BF07D65D2431}"/>
          </ac:spMkLst>
        </pc:spChg>
        <pc:spChg chg="mod topLvl">
          <ac:chgData name="design studio moara" userId="bb76c698d5ed7a70" providerId="LiveId" clId="{DDDC9E9F-5891-4D5B-9FD6-091B0C7C0AB9}" dt="2024-01-25T06:50:55.097" v="9085" actId="207"/>
          <ac:spMkLst>
            <pc:docMk/>
            <pc:sldMk cId="1431215200" sldId="439"/>
            <ac:spMk id="53" creationId="{3BD4E597-9EAE-8363-7C39-0A8669E2FA5B}"/>
          </ac:spMkLst>
        </pc:spChg>
        <pc:spChg chg="mod">
          <ac:chgData name="design studio moara" userId="bb76c698d5ed7a70" providerId="LiveId" clId="{DDDC9E9F-5891-4D5B-9FD6-091B0C7C0AB9}" dt="2024-01-25T06:46:51.347" v="8984" actId="165"/>
          <ac:spMkLst>
            <pc:docMk/>
            <pc:sldMk cId="1431215200" sldId="439"/>
            <ac:spMk id="55" creationId="{1F826140-D0D6-D35C-1403-166811F42AFE}"/>
          </ac:spMkLst>
        </pc:spChg>
        <pc:spChg chg="add mod">
          <ac:chgData name="design studio moara" userId="bb76c698d5ed7a70" providerId="LiveId" clId="{DDDC9E9F-5891-4D5B-9FD6-091B0C7C0AB9}" dt="2024-01-25T06:48:34.456" v="9016" actId="164"/>
          <ac:spMkLst>
            <pc:docMk/>
            <pc:sldMk cId="1431215200" sldId="439"/>
            <ac:spMk id="57" creationId="{77F104F4-B39D-E18C-F176-A32CF13B3855}"/>
          </ac:spMkLst>
        </pc:spChg>
        <pc:spChg chg="mod">
          <ac:chgData name="design studio moara" userId="bb76c698d5ed7a70" providerId="LiveId" clId="{DDDC9E9F-5891-4D5B-9FD6-091B0C7C0AB9}" dt="2024-01-25T06:48:10.649" v="9005"/>
          <ac:spMkLst>
            <pc:docMk/>
            <pc:sldMk cId="1431215200" sldId="439"/>
            <ac:spMk id="60" creationId="{19943A7F-D895-9420-EABC-39A09D430F40}"/>
          </ac:spMkLst>
        </pc:spChg>
        <pc:spChg chg="del mod">
          <ac:chgData name="design studio moara" userId="bb76c698d5ed7a70" providerId="LiveId" clId="{DDDC9E9F-5891-4D5B-9FD6-091B0C7C0AB9}" dt="2024-01-25T06:48:13.509" v="9006" actId="478"/>
          <ac:spMkLst>
            <pc:docMk/>
            <pc:sldMk cId="1431215200" sldId="439"/>
            <ac:spMk id="62" creationId="{A0714CD3-F3D0-64DE-E05D-0B56D8FE07D8}"/>
          </ac:spMkLst>
        </pc:spChg>
        <pc:spChg chg="del mod">
          <ac:chgData name="design studio moara" userId="bb76c698d5ed7a70" providerId="LiveId" clId="{DDDC9E9F-5891-4D5B-9FD6-091B0C7C0AB9}" dt="2024-01-25T06:48:13.509" v="9006" actId="478"/>
          <ac:spMkLst>
            <pc:docMk/>
            <pc:sldMk cId="1431215200" sldId="439"/>
            <ac:spMk id="63" creationId="{420560C7-D6D5-ECAA-379A-0AD7756ED3F6}"/>
          </ac:spMkLst>
        </pc:spChg>
        <pc:spChg chg="mod">
          <ac:chgData name="design studio moara" userId="bb76c698d5ed7a70" providerId="LiveId" clId="{DDDC9E9F-5891-4D5B-9FD6-091B0C7C0AB9}" dt="2024-01-25T06:48:10.649" v="9005"/>
          <ac:spMkLst>
            <pc:docMk/>
            <pc:sldMk cId="1431215200" sldId="439"/>
            <ac:spMk id="66" creationId="{605C2C2D-DA6F-FABF-49E4-E015372E3465}"/>
          </ac:spMkLst>
        </pc:spChg>
        <pc:spChg chg="add del mod">
          <ac:chgData name="design studio moara" userId="bb76c698d5ed7a70" providerId="LiveId" clId="{DDDC9E9F-5891-4D5B-9FD6-091B0C7C0AB9}" dt="2024-01-25T06:50:41.184" v="9082" actId="478"/>
          <ac:spMkLst>
            <pc:docMk/>
            <pc:sldMk cId="1431215200" sldId="439"/>
            <ac:spMk id="69" creationId="{D2DD45B5-5225-08B6-6155-CB9AB454CA31}"/>
          </ac:spMkLst>
        </pc:spChg>
        <pc:spChg chg="add del mod ord">
          <ac:chgData name="design studio moara" userId="bb76c698d5ed7a70" providerId="LiveId" clId="{DDDC9E9F-5891-4D5B-9FD6-091B0C7C0AB9}" dt="2024-01-25T06:50:39.044" v="9081" actId="478"/>
          <ac:spMkLst>
            <pc:docMk/>
            <pc:sldMk cId="1431215200" sldId="439"/>
            <ac:spMk id="70" creationId="{5FD55077-B45C-D626-E487-570EDDFF425C}"/>
          </ac:spMkLst>
        </pc:spChg>
        <pc:spChg chg="add mod ord">
          <ac:chgData name="design studio moara" userId="bb76c698d5ed7a70" providerId="LiveId" clId="{DDDC9E9F-5891-4D5B-9FD6-091B0C7C0AB9}" dt="2024-01-25T07:59:28.421" v="10551" actId="1076"/>
          <ac:spMkLst>
            <pc:docMk/>
            <pc:sldMk cId="1431215200" sldId="439"/>
            <ac:spMk id="72" creationId="{9B1B3728-6F7F-1069-BD60-67F1664477CF}"/>
          </ac:spMkLst>
        </pc:spChg>
        <pc:spChg chg="add del mod ord">
          <ac:chgData name="design studio moara" userId="bb76c698d5ed7a70" providerId="LiveId" clId="{DDDC9E9F-5891-4D5B-9FD6-091B0C7C0AB9}" dt="2024-01-25T06:52:05.247" v="9101"/>
          <ac:spMkLst>
            <pc:docMk/>
            <pc:sldMk cId="1431215200" sldId="439"/>
            <ac:spMk id="73" creationId="{6D217F07-54F3-91D2-68CF-DE2CE33068EF}"/>
          </ac:spMkLst>
        </pc:spChg>
        <pc:spChg chg="add mod ord">
          <ac:chgData name="design studio moara" userId="bb76c698d5ed7a70" providerId="LiveId" clId="{DDDC9E9F-5891-4D5B-9FD6-091B0C7C0AB9}" dt="2024-01-25T06:54:56.288" v="9178" actId="1038"/>
          <ac:spMkLst>
            <pc:docMk/>
            <pc:sldMk cId="1431215200" sldId="439"/>
            <ac:spMk id="76" creationId="{D6B2E476-F855-053F-7427-4546D36CB631}"/>
          </ac:spMkLst>
        </pc:spChg>
        <pc:spChg chg="add del mod">
          <ac:chgData name="design studio moara" userId="bb76c698d5ed7a70" providerId="LiveId" clId="{DDDC9E9F-5891-4D5B-9FD6-091B0C7C0AB9}" dt="2024-01-25T06:54:10.434" v="9141" actId="478"/>
          <ac:spMkLst>
            <pc:docMk/>
            <pc:sldMk cId="1431215200" sldId="439"/>
            <ac:spMk id="77" creationId="{4AEF5CC0-5C5B-E2F0-BF40-3BD1CAE4EED6}"/>
          </ac:spMkLst>
        </pc:spChg>
        <pc:spChg chg="mod">
          <ac:chgData name="design studio moara" userId="bb76c698d5ed7a70" providerId="LiveId" clId="{DDDC9E9F-5891-4D5B-9FD6-091B0C7C0AB9}" dt="2024-01-25T06:54:25.079" v="9142"/>
          <ac:spMkLst>
            <pc:docMk/>
            <pc:sldMk cId="1431215200" sldId="439"/>
            <ac:spMk id="79" creationId="{AB23AD5D-8228-B9E4-CD2A-EC8647E70B07}"/>
          </ac:spMkLst>
        </pc:spChg>
        <pc:spChg chg="mod">
          <ac:chgData name="design studio moara" userId="bb76c698d5ed7a70" providerId="LiveId" clId="{DDDC9E9F-5891-4D5B-9FD6-091B0C7C0AB9}" dt="2024-01-25T06:54:25.079" v="9142"/>
          <ac:spMkLst>
            <pc:docMk/>
            <pc:sldMk cId="1431215200" sldId="439"/>
            <ac:spMk id="81" creationId="{8200AD34-9BB1-DB21-6749-1710D808B759}"/>
          </ac:spMkLst>
        </pc:spChg>
        <pc:grpChg chg="add del mod ord">
          <ac:chgData name="design studio moara" userId="bb76c698d5ed7a70" providerId="LiveId" clId="{DDDC9E9F-5891-4D5B-9FD6-091B0C7C0AB9}" dt="2024-01-25T07:59:22.675" v="10545" actId="165"/>
          <ac:grpSpMkLst>
            <pc:docMk/>
            <pc:sldMk cId="1431215200" sldId="439"/>
            <ac:grpSpMk id="4" creationId="{3634BE32-A2E3-8B55-CDAD-ABBBF20BCCE9}"/>
          </ac:grpSpMkLst>
        </pc:grpChg>
        <pc:grpChg chg="mod topLvl">
          <ac:chgData name="design studio moara" userId="bb76c698d5ed7a70" providerId="LiveId" clId="{DDDC9E9F-5891-4D5B-9FD6-091B0C7C0AB9}" dt="2024-01-25T07:59:22.675" v="10545" actId="165"/>
          <ac:grpSpMkLst>
            <pc:docMk/>
            <pc:sldMk cId="1431215200" sldId="439"/>
            <ac:grpSpMk id="7" creationId="{32E411EB-D069-F767-DA3E-0C0428522C7E}"/>
          </ac:grpSpMkLst>
        </pc:grpChg>
        <pc:grpChg chg="add del mod">
          <ac:chgData name="design studio moara" userId="bb76c698d5ed7a70" providerId="LiveId" clId="{DDDC9E9F-5891-4D5B-9FD6-091B0C7C0AB9}" dt="2024-01-25T06:46:22.526" v="8976" actId="478"/>
          <ac:grpSpMkLst>
            <pc:docMk/>
            <pc:sldMk cId="1431215200" sldId="439"/>
            <ac:grpSpMk id="10" creationId="{93D74909-8872-F835-F95A-134F5662ED7D}"/>
          </ac:grpSpMkLst>
        </pc:grpChg>
        <pc:grpChg chg="add del mod">
          <ac:chgData name="design studio moara" userId="bb76c698d5ed7a70" providerId="LiveId" clId="{DDDC9E9F-5891-4D5B-9FD6-091B0C7C0AB9}" dt="2024-01-25T06:46:17.067" v="8975" actId="478"/>
          <ac:grpSpMkLst>
            <pc:docMk/>
            <pc:sldMk cId="1431215200" sldId="439"/>
            <ac:grpSpMk id="11" creationId="{395A3DBB-4944-4F62-D1DA-3125E27F833E}"/>
          </ac:grpSpMkLst>
        </pc:grpChg>
        <pc:grpChg chg="mod topLvl">
          <ac:chgData name="design studio moara" userId="bb76c698d5ed7a70" providerId="LiveId" clId="{DDDC9E9F-5891-4D5B-9FD6-091B0C7C0AB9}" dt="2024-01-25T06:46:15.164" v="8974" actId="478"/>
          <ac:grpSpMkLst>
            <pc:docMk/>
            <pc:sldMk cId="1431215200" sldId="439"/>
            <ac:grpSpMk id="12" creationId="{8522769C-22FB-7EDF-EBB4-16FCB0E5A3AE}"/>
          </ac:grpSpMkLst>
        </pc:grpChg>
        <pc:grpChg chg="add del mod">
          <ac:chgData name="design studio moara" userId="bb76c698d5ed7a70" providerId="LiveId" clId="{DDDC9E9F-5891-4D5B-9FD6-091B0C7C0AB9}" dt="2024-01-25T06:44:42.389" v="8937" actId="478"/>
          <ac:grpSpMkLst>
            <pc:docMk/>
            <pc:sldMk cId="1431215200" sldId="439"/>
            <ac:grpSpMk id="18" creationId="{FA31CFA2-7964-9B1E-1895-A7AA22AE9354}"/>
          </ac:grpSpMkLst>
        </pc:grpChg>
        <pc:grpChg chg="add del mod topLvl">
          <ac:chgData name="design studio moara" userId="bb76c698d5ed7a70" providerId="LiveId" clId="{DDDC9E9F-5891-4D5B-9FD6-091B0C7C0AB9}" dt="2024-01-25T06:48:22.609" v="9009" actId="478"/>
          <ac:grpSpMkLst>
            <pc:docMk/>
            <pc:sldMk cId="1431215200" sldId="439"/>
            <ac:grpSpMk id="43" creationId="{5F738281-432B-62E0-375F-AE35B20BB85B}"/>
          </ac:grpSpMkLst>
        </pc:grpChg>
        <pc:grpChg chg="add del mod">
          <ac:chgData name="design studio moara" userId="bb76c698d5ed7a70" providerId="LiveId" clId="{DDDC9E9F-5891-4D5B-9FD6-091B0C7C0AB9}" dt="2024-01-25T06:48:20.637" v="9008" actId="165"/>
          <ac:grpSpMkLst>
            <pc:docMk/>
            <pc:sldMk cId="1431215200" sldId="439"/>
            <ac:grpSpMk id="46" creationId="{CA5233C5-0A9B-AA4D-591E-5D5CC8B84718}"/>
          </ac:grpSpMkLst>
        </pc:grpChg>
        <pc:grpChg chg="add del mod">
          <ac:chgData name="design studio moara" userId="bb76c698d5ed7a70" providerId="LiveId" clId="{DDDC9E9F-5891-4D5B-9FD6-091B0C7C0AB9}" dt="2024-01-25T06:48:20.637" v="9008" actId="165"/>
          <ac:grpSpMkLst>
            <pc:docMk/>
            <pc:sldMk cId="1431215200" sldId="439"/>
            <ac:grpSpMk id="47" creationId="{6D17DA66-0BE2-B3E3-8264-637970564C5D}"/>
          </ac:grpSpMkLst>
        </pc:grpChg>
        <pc:grpChg chg="del mod topLvl">
          <ac:chgData name="design studio moara" userId="bb76c698d5ed7a70" providerId="LiveId" clId="{DDDC9E9F-5891-4D5B-9FD6-091B0C7C0AB9}" dt="2024-01-25T06:48:22.609" v="9009" actId="478"/>
          <ac:grpSpMkLst>
            <pc:docMk/>
            <pc:sldMk cId="1431215200" sldId="439"/>
            <ac:grpSpMk id="49" creationId="{D9BB20B2-AA44-3162-7F14-FF9614E71C5B}"/>
          </ac:grpSpMkLst>
        </pc:grpChg>
        <pc:grpChg chg="add del mod">
          <ac:chgData name="design studio moara" userId="bb76c698d5ed7a70" providerId="LiveId" clId="{DDDC9E9F-5891-4D5B-9FD6-091B0C7C0AB9}" dt="2024-01-25T06:46:51.347" v="8984" actId="165"/>
          <ac:grpSpMkLst>
            <pc:docMk/>
            <pc:sldMk cId="1431215200" sldId="439"/>
            <ac:grpSpMk id="52" creationId="{F5112885-4029-FA99-50B6-BADCD79DD224}"/>
          </ac:grpSpMkLst>
        </pc:grpChg>
        <pc:grpChg chg="del mod topLvl">
          <ac:chgData name="design studio moara" userId="bb76c698d5ed7a70" providerId="LiveId" clId="{DDDC9E9F-5891-4D5B-9FD6-091B0C7C0AB9}" dt="2024-01-25T06:48:17.101" v="9007" actId="478"/>
          <ac:grpSpMkLst>
            <pc:docMk/>
            <pc:sldMk cId="1431215200" sldId="439"/>
            <ac:grpSpMk id="54" creationId="{E4724505-EB15-9FC4-5FFF-3EE270D5934F}"/>
          </ac:grpSpMkLst>
        </pc:grpChg>
        <pc:grpChg chg="add mod">
          <ac:chgData name="design studio moara" userId="bb76c698d5ed7a70" providerId="LiveId" clId="{DDDC9E9F-5891-4D5B-9FD6-091B0C7C0AB9}" dt="2024-01-25T06:49:50.322" v="9036" actId="164"/>
          <ac:grpSpMkLst>
            <pc:docMk/>
            <pc:sldMk cId="1431215200" sldId="439"/>
            <ac:grpSpMk id="58" creationId="{CFA9811A-CAFB-33C7-BDDB-7A24D01E931C}"/>
          </ac:grpSpMkLst>
        </pc:grpChg>
        <pc:grpChg chg="del mod">
          <ac:chgData name="design studio moara" userId="bb76c698d5ed7a70" providerId="LiveId" clId="{DDDC9E9F-5891-4D5B-9FD6-091B0C7C0AB9}" dt="2024-01-25T06:48:13.509" v="9006" actId="478"/>
          <ac:grpSpMkLst>
            <pc:docMk/>
            <pc:sldMk cId="1431215200" sldId="439"/>
            <ac:grpSpMk id="59" creationId="{27A3395B-CCB1-AF8C-890F-BF65982E633C}"/>
          </ac:grpSpMkLst>
        </pc:grpChg>
        <pc:grpChg chg="add mod">
          <ac:chgData name="design studio moara" userId="bb76c698d5ed7a70" providerId="LiveId" clId="{DDDC9E9F-5891-4D5B-9FD6-091B0C7C0AB9}" dt="2024-01-25T06:49:50.322" v="9036" actId="164"/>
          <ac:grpSpMkLst>
            <pc:docMk/>
            <pc:sldMk cId="1431215200" sldId="439"/>
            <ac:grpSpMk id="65" creationId="{3D297C9C-2EA6-203D-7E15-054F4786ADF4}"/>
          </ac:grpSpMkLst>
        </pc:grpChg>
        <pc:grpChg chg="add mod">
          <ac:chgData name="design studio moara" userId="bb76c698d5ed7a70" providerId="LiveId" clId="{DDDC9E9F-5891-4D5B-9FD6-091B0C7C0AB9}" dt="2024-01-25T06:49:50.322" v="9036" actId="164"/>
          <ac:grpSpMkLst>
            <pc:docMk/>
            <pc:sldMk cId="1431215200" sldId="439"/>
            <ac:grpSpMk id="68" creationId="{D8ED85C9-7302-B11E-6B17-4CF19CABA2B3}"/>
          </ac:grpSpMkLst>
        </pc:grpChg>
        <pc:grpChg chg="add mod ord">
          <ac:chgData name="design studio moara" userId="bb76c698d5ed7a70" providerId="LiveId" clId="{DDDC9E9F-5891-4D5B-9FD6-091B0C7C0AB9}" dt="2024-01-25T06:53:33.011" v="9133" actId="1036"/>
          <ac:grpSpMkLst>
            <pc:docMk/>
            <pc:sldMk cId="1431215200" sldId="439"/>
            <ac:grpSpMk id="71" creationId="{03922944-74D1-E7E7-28C3-7248F6394AAB}"/>
          </ac:grpSpMkLst>
        </pc:grpChg>
        <pc:grpChg chg="add del mod">
          <ac:chgData name="design studio moara" userId="bb76c698d5ed7a70" providerId="LiveId" clId="{DDDC9E9F-5891-4D5B-9FD6-091B0C7C0AB9}" dt="2024-01-25T06:54:49.131" v="9144" actId="478"/>
          <ac:grpSpMkLst>
            <pc:docMk/>
            <pc:sldMk cId="1431215200" sldId="439"/>
            <ac:grpSpMk id="78" creationId="{0E275BAA-0CC4-51F2-95C4-88DB45358E12}"/>
          </ac:grpSpMkLst>
        </pc:grpChg>
        <pc:picChg chg="mod">
          <ac:chgData name="design studio moara" userId="bb76c698d5ed7a70" providerId="LiveId" clId="{DDDC9E9F-5891-4D5B-9FD6-091B0C7C0AB9}" dt="2024-01-25T06:42:39.102" v="8910"/>
          <ac:picMkLst>
            <pc:docMk/>
            <pc:sldMk cId="1431215200" sldId="439"/>
            <ac:picMk id="14" creationId="{71748249-D39C-D8AF-0999-F077C047EBA6}"/>
          </ac:picMkLst>
        </pc:picChg>
        <pc:picChg chg="mod">
          <ac:chgData name="design studio moara" userId="bb76c698d5ed7a70" providerId="LiveId" clId="{DDDC9E9F-5891-4D5B-9FD6-091B0C7C0AB9}" dt="2024-01-25T06:48:20.637" v="9008" actId="165"/>
          <ac:picMkLst>
            <pc:docMk/>
            <pc:sldMk cId="1431215200" sldId="439"/>
            <ac:picMk id="45" creationId="{C0BEBBBB-9A21-613A-FA79-EFAF88D0EB4D}"/>
          </ac:picMkLst>
        </pc:picChg>
        <pc:picChg chg="mod">
          <ac:chgData name="design studio moara" userId="bb76c698d5ed7a70" providerId="LiveId" clId="{DDDC9E9F-5891-4D5B-9FD6-091B0C7C0AB9}" dt="2024-01-25T06:48:20.637" v="9008" actId="165"/>
          <ac:picMkLst>
            <pc:docMk/>
            <pc:sldMk cId="1431215200" sldId="439"/>
            <ac:picMk id="51" creationId="{30AB278F-1B12-9077-BC0B-9B91C9E7C99E}"/>
          </ac:picMkLst>
        </pc:picChg>
        <pc:picChg chg="mod">
          <ac:chgData name="design studio moara" userId="bb76c698d5ed7a70" providerId="LiveId" clId="{DDDC9E9F-5891-4D5B-9FD6-091B0C7C0AB9}" dt="2024-01-25T06:46:51.347" v="8984" actId="165"/>
          <ac:picMkLst>
            <pc:docMk/>
            <pc:sldMk cId="1431215200" sldId="439"/>
            <ac:picMk id="56" creationId="{E18B6453-B937-2C93-EAEF-AEE2D0C8DCE7}"/>
          </ac:picMkLst>
        </pc:picChg>
        <pc:picChg chg="mod">
          <ac:chgData name="design studio moara" userId="bb76c698d5ed7a70" providerId="LiveId" clId="{DDDC9E9F-5891-4D5B-9FD6-091B0C7C0AB9}" dt="2024-01-25T06:48:10.649" v="9005"/>
          <ac:picMkLst>
            <pc:docMk/>
            <pc:sldMk cId="1431215200" sldId="439"/>
            <ac:picMk id="61" creationId="{AB2BEF88-BFB6-95CE-091E-30168C387BA3}"/>
          </ac:picMkLst>
        </pc:picChg>
        <pc:picChg chg="add mod">
          <ac:chgData name="design studio moara" userId="bb76c698d5ed7a70" providerId="LiveId" clId="{DDDC9E9F-5891-4D5B-9FD6-091B0C7C0AB9}" dt="2024-01-25T06:48:34.456" v="9016" actId="164"/>
          <ac:picMkLst>
            <pc:docMk/>
            <pc:sldMk cId="1431215200" sldId="439"/>
            <ac:picMk id="64" creationId="{2DF1966C-B0C9-2FD2-BD05-82E7601AC1C9}"/>
          </ac:picMkLst>
        </pc:picChg>
        <pc:picChg chg="mod">
          <ac:chgData name="design studio moara" userId="bb76c698d5ed7a70" providerId="LiveId" clId="{DDDC9E9F-5891-4D5B-9FD6-091B0C7C0AB9}" dt="2024-01-25T06:48:10.649" v="9005"/>
          <ac:picMkLst>
            <pc:docMk/>
            <pc:sldMk cId="1431215200" sldId="439"/>
            <ac:picMk id="67" creationId="{02AB9E50-A98F-7EC4-5E74-FA024F890328}"/>
          </ac:picMkLst>
        </pc:picChg>
        <pc:picChg chg="add del mod ord">
          <ac:chgData name="design studio moara" userId="bb76c698d5ed7a70" providerId="LiveId" clId="{DDDC9E9F-5891-4D5B-9FD6-091B0C7C0AB9}" dt="2024-01-30T06:04:06.932" v="11282" actId="478"/>
          <ac:picMkLst>
            <pc:docMk/>
            <pc:sldMk cId="1431215200" sldId="439"/>
            <ac:picMk id="75" creationId="{9B4D519C-D778-80B6-820A-72E98348857E}"/>
          </ac:picMkLst>
        </pc:picChg>
        <pc:picChg chg="mod">
          <ac:chgData name="design studio moara" userId="bb76c698d5ed7a70" providerId="LiveId" clId="{DDDC9E9F-5891-4D5B-9FD6-091B0C7C0AB9}" dt="2024-01-25T06:54:25.079" v="9142"/>
          <ac:picMkLst>
            <pc:docMk/>
            <pc:sldMk cId="1431215200" sldId="439"/>
            <ac:picMk id="80" creationId="{5970E3DE-AAA8-51E0-52D9-3885E5D2C84F}"/>
          </ac:picMkLst>
        </pc:picChg>
        <pc:cxnChg chg="mod">
          <ac:chgData name="design studio moara" userId="bb76c698d5ed7a70" providerId="LiveId" clId="{DDDC9E9F-5891-4D5B-9FD6-091B0C7C0AB9}" dt="2024-01-25T07:59:22.675" v="10545" actId="165"/>
          <ac:cxnSpMkLst>
            <pc:docMk/>
            <pc:sldMk cId="1431215200" sldId="439"/>
            <ac:cxnSpMk id="8" creationId="{CE4F098F-FFBD-D7AD-5D50-B2994F5573D8}"/>
          </ac:cxnSpMkLst>
        </pc:cxnChg>
        <pc:cxnChg chg="mod">
          <ac:chgData name="design studio moara" userId="bb76c698d5ed7a70" providerId="LiveId" clId="{DDDC9E9F-5891-4D5B-9FD6-091B0C7C0AB9}" dt="2024-01-25T07:59:22.675" v="10545" actId="165"/>
          <ac:cxnSpMkLst>
            <pc:docMk/>
            <pc:sldMk cId="1431215200" sldId="439"/>
            <ac:cxnSpMk id="9" creationId="{F176321B-80AA-C8C5-4A99-03E4A897BC7B}"/>
          </ac:cxnSpMkLst>
        </pc:cxnChg>
      </pc:sldChg>
      <pc:sldChg chg="addSp delSp modSp new del mod">
        <pc:chgData name="design studio moara" userId="bb76c698d5ed7a70" providerId="LiveId" clId="{DDDC9E9F-5891-4D5B-9FD6-091B0C7C0AB9}" dt="2024-01-25T06:18:16.750" v="8404" actId="47"/>
        <pc:sldMkLst>
          <pc:docMk/>
          <pc:sldMk cId="1789579436" sldId="440"/>
        </pc:sldMkLst>
        <pc:spChg chg="del">
          <ac:chgData name="design studio moara" userId="bb76c698d5ed7a70" providerId="LiveId" clId="{DDDC9E9F-5891-4D5B-9FD6-091B0C7C0AB9}" dt="2024-01-25T06:03:33.624" v="8047" actId="478"/>
          <ac:spMkLst>
            <pc:docMk/>
            <pc:sldMk cId="1789579436" sldId="440"/>
            <ac:spMk id="2" creationId="{95992F28-2DCF-FE5E-D736-CE437321BB1C}"/>
          </ac:spMkLst>
        </pc:spChg>
        <pc:spChg chg="del">
          <ac:chgData name="design studio moara" userId="bb76c698d5ed7a70" providerId="LiveId" clId="{DDDC9E9F-5891-4D5B-9FD6-091B0C7C0AB9}" dt="2024-01-25T06:03:33.624" v="8047" actId="478"/>
          <ac:spMkLst>
            <pc:docMk/>
            <pc:sldMk cId="1789579436" sldId="440"/>
            <ac:spMk id="3" creationId="{45F2B679-92CE-D461-4275-9BF0978BCE8C}"/>
          </ac:spMkLst>
        </pc:spChg>
        <pc:spChg chg="add del mod">
          <ac:chgData name="design studio moara" userId="bb76c698d5ed7a70" providerId="LiveId" clId="{DDDC9E9F-5891-4D5B-9FD6-091B0C7C0AB9}" dt="2024-01-25T06:16:57.954" v="8387" actId="478"/>
          <ac:spMkLst>
            <pc:docMk/>
            <pc:sldMk cId="1789579436" sldId="440"/>
            <ac:spMk id="5" creationId="{73C948B2-0C8E-1C9F-A5E7-15ED80E552DA}"/>
          </ac:spMkLst>
        </pc:spChg>
        <pc:spChg chg="mod">
          <ac:chgData name="design studio moara" userId="bb76c698d5ed7a70" providerId="LiveId" clId="{DDDC9E9F-5891-4D5B-9FD6-091B0C7C0AB9}" dt="2024-01-25T06:04:36.993" v="8078" actId="165"/>
          <ac:spMkLst>
            <pc:docMk/>
            <pc:sldMk cId="1789579436" sldId="440"/>
            <ac:spMk id="9" creationId="{A79A0E50-D40F-CA3A-C2BC-5D2DD0E25056}"/>
          </ac:spMkLst>
        </pc:spChg>
        <pc:spChg chg="mod">
          <ac:chgData name="design studio moara" userId="bb76c698d5ed7a70" providerId="LiveId" clId="{DDDC9E9F-5891-4D5B-9FD6-091B0C7C0AB9}" dt="2024-01-25T06:05:44.803" v="8094" actId="255"/>
          <ac:spMkLst>
            <pc:docMk/>
            <pc:sldMk cId="1789579436" sldId="440"/>
            <ac:spMk id="11" creationId="{7A2F4C39-83BF-B1D1-A346-3929180C2A6B}"/>
          </ac:spMkLst>
        </pc:spChg>
        <pc:spChg chg="mod">
          <ac:chgData name="design studio moara" userId="bb76c698d5ed7a70" providerId="LiveId" clId="{DDDC9E9F-5891-4D5B-9FD6-091B0C7C0AB9}" dt="2024-01-25T06:05:44.803" v="8094" actId="255"/>
          <ac:spMkLst>
            <pc:docMk/>
            <pc:sldMk cId="1789579436" sldId="440"/>
            <ac:spMk id="12" creationId="{2E60A728-30B7-707B-0AE6-A0BF3A592D9B}"/>
          </ac:spMkLst>
        </pc:spChg>
        <pc:spChg chg="mod">
          <ac:chgData name="design studio moara" userId="bb76c698d5ed7a70" providerId="LiveId" clId="{DDDC9E9F-5891-4D5B-9FD6-091B0C7C0AB9}" dt="2024-01-25T06:04:36.993" v="8078" actId="165"/>
          <ac:spMkLst>
            <pc:docMk/>
            <pc:sldMk cId="1789579436" sldId="440"/>
            <ac:spMk id="16" creationId="{54AB1A61-438F-4BBF-0399-58E4C957CCE9}"/>
          </ac:spMkLst>
        </pc:spChg>
        <pc:spChg chg="mod">
          <ac:chgData name="design studio moara" userId="bb76c698d5ed7a70" providerId="LiveId" clId="{DDDC9E9F-5891-4D5B-9FD6-091B0C7C0AB9}" dt="2024-01-25T06:05:44.803" v="8094" actId="255"/>
          <ac:spMkLst>
            <pc:docMk/>
            <pc:sldMk cId="1789579436" sldId="440"/>
            <ac:spMk id="18" creationId="{2580214D-E33D-C590-7665-02EA6BAB5996}"/>
          </ac:spMkLst>
        </pc:spChg>
        <pc:spChg chg="mod">
          <ac:chgData name="design studio moara" userId="bb76c698d5ed7a70" providerId="LiveId" clId="{DDDC9E9F-5891-4D5B-9FD6-091B0C7C0AB9}" dt="2024-01-25T06:05:44.803" v="8094" actId="255"/>
          <ac:spMkLst>
            <pc:docMk/>
            <pc:sldMk cId="1789579436" sldId="440"/>
            <ac:spMk id="19" creationId="{C7EAB4E9-572E-5519-DD7B-3A53B50570F3}"/>
          </ac:spMkLst>
        </pc:spChg>
        <pc:spChg chg="mod">
          <ac:chgData name="design studio moara" userId="bb76c698d5ed7a70" providerId="LiveId" clId="{DDDC9E9F-5891-4D5B-9FD6-091B0C7C0AB9}" dt="2024-01-25T06:04:36.993" v="8078" actId="165"/>
          <ac:spMkLst>
            <pc:docMk/>
            <pc:sldMk cId="1789579436" sldId="440"/>
            <ac:spMk id="23" creationId="{69186B1A-3E07-1A2D-8C56-D187D5340D32}"/>
          </ac:spMkLst>
        </pc:spChg>
        <pc:spChg chg="mod">
          <ac:chgData name="design studio moara" userId="bb76c698d5ed7a70" providerId="LiveId" clId="{DDDC9E9F-5891-4D5B-9FD6-091B0C7C0AB9}" dt="2024-01-25T06:05:44.803" v="8094" actId="255"/>
          <ac:spMkLst>
            <pc:docMk/>
            <pc:sldMk cId="1789579436" sldId="440"/>
            <ac:spMk id="25" creationId="{112D94DA-C781-EB5E-1F2B-C0718CAB270D}"/>
          </ac:spMkLst>
        </pc:spChg>
        <pc:spChg chg="mod">
          <ac:chgData name="design studio moara" userId="bb76c698d5ed7a70" providerId="LiveId" clId="{DDDC9E9F-5891-4D5B-9FD6-091B0C7C0AB9}" dt="2024-01-25T06:05:44.803" v="8094" actId="255"/>
          <ac:spMkLst>
            <pc:docMk/>
            <pc:sldMk cId="1789579436" sldId="440"/>
            <ac:spMk id="26" creationId="{96F9AAF6-1E9A-7CFB-12D3-6078B6A0C884}"/>
          </ac:spMkLst>
        </pc:spChg>
        <pc:spChg chg="mod">
          <ac:chgData name="design studio moara" userId="bb76c698d5ed7a70" providerId="LiveId" clId="{DDDC9E9F-5891-4D5B-9FD6-091B0C7C0AB9}" dt="2024-01-25T06:03:33.981" v="8048"/>
          <ac:spMkLst>
            <pc:docMk/>
            <pc:sldMk cId="1789579436" sldId="440"/>
            <ac:spMk id="28" creationId="{516A9983-1AAD-23FF-F85A-D050489C2E5A}"/>
          </ac:spMkLst>
        </pc:spChg>
        <pc:spChg chg="mod">
          <ac:chgData name="design studio moara" userId="bb76c698d5ed7a70" providerId="LiveId" clId="{DDDC9E9F-5891-4D5B-9FD6-091B0C7C0AB9}" dt="2024-01-25T06:03:33.981" v="8048"/>
          <ac:spMkLst>
            <pc:docMk/>
            <pc:sldMk cId="1789579436" sldId="440"/>
            <ac:spMk id="30" creationId="{6F570009-CE3B-4A4E-1312-3C766E219B5F}"/>
          </ac:spMkLst>
        </pc:spChg>
        <pc:spChg chg="mod">
          <ac:chgData name="design studio moara" userId="bb76c698d5ed7a70" providerId="LiveId" clId="{DDDC9E9F-5891-4D5B-9FD6-091B0C7C0AB9}" dt="2024-01-25T06:03:33.981" v="8048"/>
          <ac:spMkLst>
            <pc:docMk/>
            <pc:sldMk cId="1789579436" sldId="440"/>
            <ac:spMk id="31" creationId="{281F8E0A-96E6-2B30-6EB4-55B0B45410F8}"/>
          </ac:spMkLst>
        </pc:spChg>
        <pc:spChg chg="add del mod">
          <ac:chgData name="design studio moara" userId="bb76c698d5ed7a70" providerId="LiveId" clId="{DDDC9E9F-5891-4D5B-9FD6-091B0C7C0AB9}" dt="2024-01-25T06:03:45.177" v="8050" actId="478"/>
          <ac:spMkLst>
            <pc:docMk/>
            <pc:sldMk cId="1789579436" sldId="440"/>
            <ac:spMk id="32" creationId="{C9AA8368-A74E-482B-875A-B030F9524C43}"/>
          </ac:spMkLst>
        </pc:spChg>
        <pc:spChg chg="add del mod">
          <ac:chgData name="design studio moara" userId="bb76c698d5ed7a70" providerId="LiveId" clId="{DDDC9E9F-5891-4D5B-9FD6-091B0C7C0AB9}" dt="2024-01-25T06:03:45.177" v="8050" actId="478"/>
          <ac:spMkLst>
            <pc:docMk/>
            <pc:sldMk cId="1789579436" sldId="440"/>
            <ac:spMk id="33" creationId="{B734B609-2924-47A5-26D6-5B4B4B050C86}"/>
          </ac:spMkLst>
        </pc:spChg>
        <pc:spChg chg="add del mod">
          <ac:chgData name="design studio moara" userId="bb76c698d5ed7a70" providerId="LiveId" clId="{DDDC9E9F-5891-4D5B-9FD6-091B0C7C0AB9}" dt="2024-01-25T06:05:03.830" v="8090" actId="478"/>
          <ac:spMkLst>
            <pc:docMk/>
            <pc:sldMk cId="1789579436" sldId="440"/>
            <ac:spMk id="34" creationId="{C805E19F-8313-66A7-6F98-CCE9BCE02AC6}"/>
          </ac:spMkLst>
        </pc:spChg>
        <pc:spChg chg="add del mod">
          <ac:chgData name="design studio moara" userId="bb76c698d5ed7a70" providerId="LiveId" clId="{DDDC9E9F-5891-4D5B-9FD6-091B0C7C0AB9}" dt="2024-01-25T06:05:02.500" v="8089" actId="478"/>
          <ac:spMkLst>
            <pc:docMk/>
            <pc:sldMk cId="1789579436" sldId="440"/>
            <ac:spMk id="35" creationId="{00B778AE-0F8A-5D89-3BBC-7156718FA9F5}"/>
          </ac:spMkLst>
        </pc:spChg>
        <pc:spChg chg="add mod">
          <ac:chgData name="design studio moara" userId="bb76c698d5ed7a70" providerId="LiveId" clId="{DDDC9E9F-5891-4D5B-9FD6-091B0C7C0AB9}" dt="2024-01-25T06:03:45.751" v="8051"/>
          <ac:spMkLst>
            <pc:docMk/>
            <pc:sldMk cId="1789579436" sldId="440"/>
            <ac:spMk id="36" creationId="{AE087732-1415-732C-077C-66071BBB3269}"/>
          </ac:spMkLst>
        </pc:spChg>
        <pc:spChg chg="mod">
          <ac:chgData name="design studio moara" userId="bb76c698d5ed7a70" providerId="LiveId" clId="{DDDC9E9F-5891-4D5B-9FD6-091B0C7C0AB9}" dt="2024-01-25T06:03:52.142" v="8052"/>
          <ac:spMkLst>
            <pc:docMk/>
            <pc:sldMk cId="1789579436" sldId="440"/>
            <ac:spMk id="38" creationId="{2EF13695-8F7A-FC24-8CD2-FBEA667F8709}"/>
          </ac:spMkLst>
        </pc:spChg>
        <pc:spChg chg="mod">
          <ac:chgData name="design studio moara" userId="bb76c698d5ed7a70" providerId="LiveId" clId="{DDDC9E9F-5891-4D5B-9FD6-091B0C7C0AB9}" dt="2024-01-25T06:03:56.934" v="8055" actId="1037"/>
          <ac:spMkLst>
            <pc:docMk/>
            <pc:sldMk cId="1789579436" sldId="440"/>
            <ac:spMk id="39" creationId="{5739830F-6865-723F-28BB-F18EA7FCDA93}"/>
          </ac:spMkLst>
        </pc:spChg>
        <pc:spChg chg="mod">
          <ac:chgData name="design studio moara" userId="bb76c698d5ed7a70" providerId="LiveId" clId="{DDDC9E9F-5891-4D5B-9FD6-091B0C7C0AB9}" dt="2024-01-25T06:09:54.620" v="8257" actId="14100"/>
          <ac:spMkLst>
            <pc:docMk/>
            <pc:sldMk cId="1789579436" sldId="440"/>
            <ac:spMk id="44" creationId="{D954F2B8-C912-F60E-F7C7-0BFBEC9F4D5E}"/>
          </ac:spMkLst>
        </pc:spChg>
        <pc:spChg chg="mod">
          <ac:chgData name="design studio moara" userId="bb76c698d5ed7a70" providerId="LiveId" clId="{DDDC9E9F-5891-4D5B-9FD6-091B0C7C0AB9}" dt="2024-01-25T06:06:40.037" v="8106" actId="14100"/>
          <ac:spMkLst>
            <pc:docMk/>
            <pc:sldMk cId="1789579436" sldId="440"/>
            <ac:spMk id="45" creationId="{8BF4D32C-D477-3D87-F45A-28FCE1CA754A}"/>
          </ac:spMkLst>
        </pc:spChg>
        <pc:spChg chg="mod topLvl">
          <ac:chgData name="design studio moara" userId="bb76c698d5ed7a70" providerId="LiveId" clId="{DDDC9E9F-5891-4D5B-9FD6-091B0C7C0AB9}" dt="2024-01-25T06:05:53.877" v="8095" actId="165"/>
          <ac:spMkLst>
            <pc:docMk/>
            <pc:sldMk cId="1789579436" sldId="440"/>
            <ac:spMk id="50" creationId="{5DA7D4D3-1FEA-E2C0-AE3C-532A682BF0E3}"/>
          </ac:spMkLst>
        </pc:spChg>
        <pc:spChg chg="mod topLvl">
          <ac:chgData name="design studio moara" userId="bb76c698d5ed7a70" providerId="LiveId" clId="{DDDC9E9F-5891-4D5B-9FD6-091B0C7C0AB9}" dt="2024-01-25T06:06:26.504" v="8103" actId="12789"/>
          <ac:spMkLst>
            <pc:docMk/>
            <pc:sldMk cId="1789579436" sldId="440"/>
            <ac:spMk id="53" creationId="{AB14A31F-9039-BD5C-A5F0-67A11AF89886}"/>
          </ac:spMkLst>
        </pc:spChg>
        <pc:spChg chg="mod topLvl">
          <ac:chgData name="design studio moara" userId="bb76c698d5ed7a70" providerId="LiveId" clId="{DDDC9E9F-5891-4D5B-9FD6-091B0C7C0AB9}" dt="2024-01-25T06:06:18.113" v="8101" actId="12789"/>
          <ac:spMkLst>
            <pc:docMk/>
            <pc:sldMk cId="1789579436" sldId="440"/>
            <ac:spMk id="56" creationId="{93CD1F84-4AD6-5EE3-5FDE-8D070C9A9DFD}"/>
          </ac:spMkLst>
        </pc:spChg>
        <pc:spChg chg="mod topLvl">
          <ac:chgData name="design studio moara" userId="bb76c698d5ed7a70" providerId="LiveId" clId="{DDDC9E9F-5891-4D5B-9FD6-091B0C7C0AB9}" dt="2024-01-25T06:09:43.941" v="8235" actId="164"/>
          <ac:spMkLst>
            <pc:docMk/>
            <pc:sldMk cId="1789579436" sldId="440"/>
            <ac:spMk id="62" creationId="{BC1EFC0C-C7FE-71E6-10AC-53178E03BFA9}"/>
          </ac:spMkLst>
        </pc:spChg>
        <pc:spChg chg="mod topLvl">
          <ac:chgData name="design studio moara" userId="bb76c698d5ed7a70" providerId="LiveId" clId="{DDDC9E9F-5891-4D5B-9FD6-091B0C7C0AB9}" dt="2024-01-25T06:09:43.941" v="8235" actId="164"/>
          <ac:spMkLst>
            <pc:docMk/>
            <pc:sldMk cId="1789579436" sldId="440"/>
            <ac:spMk id="64" creationId="{D5512A56-E1F4-57E2-0202-CD43C606C251}"/>
          </ac:spMkLst>
        </pc:spChg>
        <pc:spChg chg="add del mod ord">
          <ac:chgData name="design studio moara" userId="bb76c698d5ed7a70" providerId="LiveId" clId="{DDDC9E9F-5891-4D5B-9FD6-091B0C7C0AB9}" dt="2024-01-25T06:08:49.868" v="8225" actId="478"/>
          <ac:spMkLst>
            <pc:docMk/>
            <pc:sldMk cId="1789579436" sldId="440"/>
            <ac:spMk id="65" creationId="{93591E89-9E41-9D44-E0D9-1067E548F8A6}"/>
          </ac:spMkLst>
        </pc:spChg>
        <pc:spChg chg="add del mod">
          <ac:chgData name="design studio moara" userId="bb76c698d5ed7a70" providerId="LiveId" clId="{DDDC9E9F-5891-4D5B-9FD6-091B0C7C0AB9}" dt="2024-01-25T06:10:38.336" v="8270"/>
          <ac:spMkLst>
            <pc:docMk/>
            <pc:sldMk cId="1789579436" sldId="440"/>
            <ac:spMk id="67" creationId="{52822C38-00B6-5DF2-B0AC-FE7666B90FF7}"/>
          </ac:spMkLst>
        </pc:spChg>
        <pc:spChg chg="add del mod">
          <ac:chgData name="design studio moara" userId="bb76c698d5ed7a70" providerId="LiveId" clId="{DDDC9E9F-5891-4D5B-9FD6-091B0C7C0AB9}" dt="2024-01-25T06:10:38.336" v="8270"/>
          <ac:spMkLst>
            <pc:docMk/>
            <pc:sldMk cId="1789579436" sldId="440"/>
            <ac:spMk id="68" creationId="{EFB200FA-B6BA-E8D9-8B8A-8947E9DA6622}"/>
          </ac:spMkLst>
        </pc:spChg>
        <pc:spChg chg="del mod">
          <ac:chgData name="design studio moara" userId="bb76c698d5ed7a70" providerId="LiveId" clId="{DDDC9E9F-5891-4D5B-9FD6-091B0C7C0AB9}" dt="2024-01-25T06:10:46.268" v="8272"/>
          <ac:spMkLst>
            <pc:docMk/>
            <pc:sldMk cId="1789579436" sldId="440"/>
            <ac:spMk id="69" creationId="{1677C88A-3C04-EDCF-A2BC-2357FB8EDE1B}"/>
          </ac:spMkLst>
        </pc:spChg>
        <pc:spChg chg="add del">
          <ac:chgData name="design studio moara" userId="bb76c698d5ed7a70" providerId="LiveId" clId="{DDDC9E9F-5891-4D5B-9FD6-091B0C7C0AB9}" dt="2024-01-25T06:10:46.268" v="8272"/>
          <ac:spMkLst>
            <pc:docMk/>
            <pc:sldMk cId="1789579436" sldId="440"/>
            <ac:spMk id="70" creationId="{E3474574-3908-FF30-E335-39532FF26959}"/>
          </ac:spMkLst>
        </pc:spChg>
        <pc:spChg chg="mod">
          <ac:chgData name="design studio moara" userId="bb76c698d5ed7a70" providerId="LiveId" clId="{DDDC9E9F-5891-4D5B-9FD6-091B0C7C0AB9}" dt="2024-01-25T06:10:53.268" v="8275" actId="207"/>
          <ac:spMkLst>
            <pc:docMk/>
            <pc:sldMk cId="1789579436" sldId="440"/>
            <ac:spMk id="71" creationId="{93B2A38A-B281-6B77-39B5-1FF2433A239C}"/>
          </ac:spMkLst>
        </pc:spChg>
        <pc:grpChg chg="add del mod">
          <ac:chgData name="design studio moara" userId="bb76c698d5ed7a70" providerId="LiveId" clId="{DDDC9E9F-5891-4D5B-9FD6-091B0C7C0AB9}" dt="2024-01-25T06:04:36.993" v="8078" actId="165"/>
          <ac:grpSpMkLst>
            <pc:docMk/>
            <pc:sldMk cId="1789579436" sldId="440"/>
            <ac:grpSpMk id="6" creationId="{9AB2D811-A071-671F-63FE-1D166AE2C62D}"/>
          </ac:grpSpMkLst>
        </pc:grpChg>
        <pc:grpChg chg="mod topLvl">
          <ac:chgData name="design studio moara" userId="bb76c698d5ed7a70" providerId="LiveId" clId="{DDDC9E9F-5891-4D5B-9FD6-091B0C7C0AB9}" dt="2024-01-25T06:04:36.993" v="8078" actId="165"/>
          <ac:grpSpMkLst>
            <pc:docMk/>
            <pc:sldMk cId="1789579436" sldId="440"/>
            <ac:grpSpMk id="7" creationId="{B02F50F5-1418-91D2-5162-B9DB1C441341}"/>
          </ac:grpSpMkLst>
        </pc:grpChg>
        <pc:grpChg chg="del mod topLvl">
          <ac:chgData name="design studio moara" userId="bb76c698d5ed7a70" providerId="LiveId" clId="{DDDC9E9F-5891-4D5B-9FD6-091B0C7C0AB9}" dt="2024-01-25T06:04:40.343" v="8079" actId="478"/>
          <ac:grpSpMkLst>
            <pc:docMk/>
            <pc:sldMk cId="1789579436" sldId="440"/>
            <ac:grpSpMk id="8" creationId="{3BB67698-F27F-1D23-3E98-0C9D1D49AFA5}"/>
          </ac:grpSpMkLst>
        </pc:grpChg>
        <pc:grpChg chg="add del mod">
          <ac:chgData name="design studio moara" userId="bb76c698d5ed7a70" providerId="LiveId" clId="{DDDC9E9F-5891-4D5B-9FD6-091B0C7C0AB9}" dt="2024-01-25T06:04:36.993" v="8078" actId="165"/>
          <ac:grpSpMkLst>
            <pc:docMk/>
            <pc:sldMk cId="1789579436" sldId="440"/>
            <ac:grpSpMk id="13" creationId="{16FA3479-8DF7-1960-140C-E3E1EF5CDEA8}"/>
          </ac:grpSpMkLst>
        </pc:grpChg>
        <pc:grpChg chg="mod topLvl">
          <ac:chgData name="design studio moara" userId="bb76c698d5ed7a70" providerId="LiveId" clId="{DDDC9E9F-5891-4D5B-9FD6-091B0C7C0AB9}" dt="2024-01-25T06:04:36.993" v="8078" actId="165"/>
          <ac:grpSpMkLst>
            <pc:docMk/>
            <pc:sldMk cId="1789579436" sldId="440"/>
            <ac:grpSpMk id="14" creationId="{60A12CE7-5388-2A32-495D-C626679C3C9D}"/>
          </ac:grpSpMkLst>
        </pc:grpChg>
        <pc:grpChg chg="del mod topLvl">
          <ac:chgData name="design studio moara" userId="bb76c698d5ed7a70" providerId="LiveId" clId="{DDDC9E9F-5891-4D5B-9FD6-091B0C7C0AB9}" dt="2024-01-25T06:04:40.343" v="8079" actId="478"/>
          <ac:grpSpMkLst>
            <pc:docMk/>
            <pc:sldMk cId="1789579436" sldId="440"/>
            <ac:grpSpMk id="15" creationId="{F4274177-5F23-5183-463F-5654C1A829B5}"/>
          </ac:grpSpMkLst>
        </pc:grpChg>
        <pc:grpChg chg="add del mod">
          <ac:chgData name="design studio moara" userId="bb76c698d5ed7a70" providerId="LiveId" clId="{DDDC9E9F-5891-4D5B-9FD6-091B0C7C0AB9}" dt="2024-01-25T06:04:36.993" v="8078" actId="165"/>
          <ac:grpSpMkLst>
            <pc:docMk/>
            <pc:sldMk cId="1789579436" sldId="440"/>
            <ac:grpSpMk id="20" creationId="{299F3112-38F4-99A4-34E1-2FF17379E0CD}"/>
          </ac:grpSpMkLst>
        </pc:grpChg>
        <pc:grpChg chg="mod topLvl">
          <ac:chgData name="design studio moara" userId="bb76c698d5ed7a70" providerId="LiveId" clId="{DDDC9E9F-5891-4D5B-9FD6-091B0C7C0AB9}" dt="2024-01-25T06:04:36.993" v="8078" actId="165"/>
          <ac:grpSpMkLst>
            <pc:docMk/>
            <pc:sldMk cId="1789579436" sldId="440"/>
            <ac:grpSpMk id="21" creationId="{2DC593E3-9B3C-E3A3-C514-563BB6E37F17}"/>
          </ac:grpSpMkLst>
        </pc:grpChg>
        <pc:grpChg chg="del mod topLvl">
          <ac:chgData name="design studio moara" userId="bb76c698d5ed7a70" providerId="LiveId" clId="{DDDC9E9F-5891-4D5B-9FD6-091B0C7C0AB9}" dt="2024-01-25T06:04:40.343" v="8079" actId="478"/>
          <ac:grpSpMkLst>
            <pc:docMk/>
            <pc:sldMk cId="1789579436" sldId="440"/>
            <ac:grpSpMk id="22" creationId="{D81C9B0A-C680-BF6A-A801-7FB534808ADE}"/>
          </ac:grpSpMkLst>
        </pc:grpChg>
        <pc:grpChg chg="add del mod">
          <ac:chgData name="design studio moara" userId="bb76c698d5ed7a70" providerId="LiveId" clId="{DDDC9E9F-5891-4D5B-9FD6-091B0C7C0AB9}" dt="2024-01-25T06:03:36.221" v="8049" actId="478"/>
          <ac:grpSpMkLst>
            <pc:docMk/>
            <pc:sldMk cId="1789579436" sldId="440"/>
            <ac:grpSpMk id="27" creationId="{0CF3719E-C771-3F10-D4DB-CC299A4CDCF2}"/>
          </ac:grpSpMkLst>
        </pc:grpChg>
        <pc:grpChg chg="add mod">
          <ac:chgData name="design studio moara" userId="bb76c698d5ed7a70" providerId="LiveId" clId="{DDDC9E9F-5891-4D5B-9FD6-091B0C7C0AB9}" dt="2024-01-25T06:03:52.142" v="8052"/>
          <ac:grpSpMkLst>
            <pc:docMk/>
            <pc:sldMk cId="1789579436" sldId="440"/>
            <ac:grpSpMk id="37" creationId="{367EABB7-010C-5D3B-D1F5-68D4CDF9DAD1}"/>
          </ac:grpSpMkLst>
        </pc:grpChg>
        <pc:grpChg chg="mod">
          <ac:chgData name="design studio moara" userId="bb76c698d5ed7a70" providerId="LiveId" clId="{DDDC9E9F-5891-4D5B-9FD6-091B0C7C0AB9}" dt="2024-01-25T06:03:52.142" v="8052"/>
          <ac:grpSpMkLst>
            <pc:docMk/>
            <pc:sldMk cId="1789579436" sldId="440"/>
            <ac:grpSpMk id="40" creationId="{9920B7B8-C87A-D19D-903D-F9838BC71E58}"/>
          </ac:grpSpMkLst>
        </pc:grpChg>
        <pc:grpChg chg="add mod">
          <ac:chgData name="design studio moara" userId="bb76c698d5ed7a70" providerId="LiveId" clId="{DDDC9E9F-5891-4D5B-9FD6-091B0C7C0AB9}" dt="2024-01-25T06:09:52.468" v="8256" actId="14100"/>
          <ac:grpSpMkLst>
            <pc:docMk/>
            <pc:sldMk cId="1789579436" sldId="440"/>
            <ac:grpSpMk id="43" creationId="{FE9E9C5C-5E4F-9F90-AE72-5751078A1027}"/>
          </ac:grpSpMkLst>
        </pc:grpChg>
        <pc:grpChg chg="mod">
          <ac:chgData name="design studio moara" userId="bb76c698d5ed7a70" providerId="LiveId" clId="{DDDC9E9F-5891-4D5B-9FD6-091B0C7C0AB9}" dt="2024-01-25T06:03:59.297" v="8056"/>
          <ac:grpSpMkLst>
            <pc:docMk/>
            <pc:sldMk cId="1789579436" sldId="440"/>
            <ac:grpSpMk id="46" creationId="{B69C9D89-4E4A-176D-8910-288DE06405B2}"/>
          </ac:grpSpMkLst>
        </pc:grpChg>
        <pc:grpChg chg="add del mod">
          <ac:chgData name="design studio moara" userId="bb76c698d5ed7a70" providerId="LiveId" clId="{DDDC9E9F-5891-4D5B-9FD6-091B0C7C0AB9}" dt="2024-01-25T06:05:53.877" v="8095" actId="165"/>
          <ac:grpSpMkLst>
            <pc:docMk/>
            <pc:sldMk cId="1789579436" sldId="440"/>
            <ac:grpSpMk id="49" creationId="{650D828D-2D2B-E3B5-D857-FA8507CE7FC6}"/>
          </ac:grpSpMkLst>
        </pc:grpChg>
        <pc:grpChg chg="add del mod">
          <ac:chgData name="design studio moara" userId="bb76c698d5ed7a70" providerId="LiveId" clId="{DDDC9E9F-5891-4D5B-9FD6-091B0C7C0AB9}" dt="2024-01-25T06:05:53.877" v="8095" actId="165"/>
          <ac:grpSpMkLst>
            <pc:docMk/>
            <pc:sldMk cId="1789579436" sldId="440"/>
            <ac:grpSpMk id="52" creationId="{B13FF58E-5031-1EAD-A62E-33A2E66B0728}"/>
          </ac:grpSpMkLst>
        </pc:grpChg>
        <pc:grpChg chg="add del mod">
          <ac:chgData name="design studio moara" userId="bb76c698d5ed7a70" providerId="LiveId" clId="{DDDC9E9F-5891-4D5B-9FD6-091B0C7C0AB9}" dt="2024-01-25T06:05:53.877" v="8095" actId="165"/>
          <ac:grpSpMkLst>
            <pc:docMk/>
            <pc:sldMk cId="1789579436" sldId="440"/>
            <ac:grpSpMk id="55" creationId="{8D46CE33-FA1C-7957-6750-86B72A5E6BCE}"/>
          </ac:grpSpMkLst>
        </pc:grpChg>
        <pc:grpChg chg="add del mod">
          <ac:chgData name="design studio moara" userId="bb76c698d5ed7a70" providerId="LiveId" clId="{DDDC9E9F-5891-4D5B-9FD6-091B0C7C0AB9}" dt="2024-01-25T06:07:08.289" v="8118" actId="165"/>
          <ac:grpSpMkLst>
            <pc:docMk/>
            <pc:sldMk cId="1789579436" sldId="440"/>
            <ac:grpSpMk id="61" creationId="{FC736E8E-8ED9-B40C-3DC5-D5FC20A8FABB}"/>
          </ac:grpSpMkLst>
        </pc:grpChg>
        <pc:grpChg chg="add mod">
          <ac:chgData name="design studio moara" userId="bb76c698d5ed7a70" providerId="LiveId" clId="{DDDC9E9F-5891-4D5B-9FD6-091B0C7C0AB9}" dt="2024-01-25T06:09:49.428" v="8254" actId="1037"/>
          <ac:grpSpMkLst>
            <pc:docMk/>
            <pc:sldMk cId="1789579436" sldId="440"/>
            <ac:grpSpMk id="66" creationId="{88274EAB-3431-A8EB-BB02-14A45773925B}"/>
          </ac:grpSpMkLst>
        </pc:grpChg>
        <pc:graphicFrameChg chg="add mod">
          <ac:chgData name="design studio moara" userId="bb76c698d5ed7a70" providerId="LiveId" clId="{DDDC9E9F-5891-4D5B-9FD6-091B0C7C0AB9}" dt="2024-01-25T06:09:32.363" v="8232"/>
          <ac:graphicFrameMkLst>
            <pc:docMk/>
            <pc:sldMk cId="1789579436" sldId="440"/>
            <ac:graphicFrameMk id="4" creationId="{F030DC32-501F-7DDA-4431-254D3086E2D3}"/>
          </ac:graphicFrameMkLst>
        </pc:graphicFrameChg>
        <pc:picChg chg="mod">
          <ac:chgData name="design studio moara" userId="bb76c698d5ed7a70" providerId="LiveId" clId="{DDDC9E9F-5891-4D5B-9FD6-091B0C7C0AB9}" dt="2024-01-25T06:04:36.993" v="8078" actId="165"/>
          <ac:picMkLst>
            <pc:docMk/>
            <pc:sldMk cId="1789579436" sldId="440"/>
            <ac:picMk id="10" creationId="{B9A865ED-6BCB-3365-C5FC-7C9560B557E0}"/>
          </ac:picMkLst>
        </pc:picChg>
        <pc:picChg chg="mod">
          <ac:chgData name="design studio moara" userId="bb76c698d5ed7a70" providerId="LiveId" clId="{DDDC9E9F-5891-4D5B-9FD6-091B0C7C0AB9}" dt="2024-01-25T06:04:36.993" v="8078" actId="165"/>
          <ac:picMkLst>
            <pc:docMk/>
            <pc:sldMk cId="1789579436" sldId="440"/>
            <ac:picMk id="17" creationId="{C6A31D13-70B8-B279-1E0E-8741B69021DB}"/>
          </ac:picMkLst>
        </pc:picChg>
        <pc:picChg chg="mod">
          <ac:chgData name="design studio moara" userId="bb76c698d5ed7a70" providerId="LiveId" clId="{DDDC9E9F-5891-4D5B-9FD6-091B0C7C0AB9}" dt="2024-01-25T06:04:36.993" v="8078" actId="165"/>
          <ac:picMkLst>
            <pc:docMk/>
            <pc:sldMk cId="1789579436" sldId="440"/>
            <ac:picMk id="24" creationId="{67AD4028-9C9E-DF15-DC70-4194E85F2302}"/>
          </ac:picMkLst>
        </pc:picChg>
        <pc:picChg chg="mod">
          <ac:chgData name="design studio moara" userId="bb76c698d5ed7a70" providerId="LiveId" clId="{DDDC9E9F-5891-4D5B-9FD6-091B0C7C0AB9}" dt="2024-01-25T06:03:33.981" v="8048"/>
          <ac:picMkLst>
            <pc:docMk/>
            <pc:sldMk cId="1789579436" sldId="440"/>
            <ac:picMk id="29" creationId="{CF0ECCEA-5F57-991B-15E4-36D016C73593}"/>
          </ac:picMkLst>
        </pc:picChg>
        <pc:picChg chg="mod topLvl">
          <ac:chgData name="design studio moara" userId="bb76c698d5ed7a70" providerId="LiveId" clId="{DDDC9E9F-5891-4D5B-9FD6-091B0C7C0AB9}" dt="2024-01-25T06:05:53.877" v="8095" actId="165"/>
          <ac:picMkLst>
            <pc:docMk/>
            <pc:sldMk cId="1789579436" sldId="440"/>
            <ac:picMk id="51" creationId="{57052F7E-D1AD-F390-69C5-EAD931334D60}"/>
          </ac:picMkLst>
        </pc:picChg>
        <pc:picChg chg="del mod topLvl">
          <ac:chgData name="design studio moara" userId="bb76c698d5ed7a70" providerId="LiveId" clId="{DDDC9E9F-5891-4D5B-9FD6-091B0C7C0AB9}" dt="2024-01-25T06:06:01.995" v="8096" actId="478"/>
          <ac:picMkLst>
            <pc:docMk/>
            <pc:sldMk cId="1789579436" sldId="440"/>
            <ac:picMk id="54" creationId="{0D720ED2-3818-B004-F1EB-E4874D8F96A2}"/>
          </ac:picMkLst>
        </pc:picChg>
        <pc:picChg chg="del mod topLvl">
          <ac:chgData name="design studio moara" userId="bb76c698d5ed7a70" providerId="LiveId" clId="{DDDC9E9F-5891-4D5B-9FD6-091B0C7C0AB9}" dt="2024-01-25T06:06:01.995" v="8096" actId="478"/>
          <ac:picMkLst>
            <pc:docMk/>
            <pc:sldMk cId="1789579436" sldId="440"/>
            <ac:picMk id="57" creationId="{E53FE731-DDAF-4612-D693-A1F95459AA37}"/>
          </ac:picMkLst>
        </pc:picChg>
        <pc:picChg chg="add del mod">
          <ac:chgData name="design studio moara" userId="bb76c698d5ed7a70" providerId="LiveId" clId="{DDDC9E9F-5891-4D5B-9FD6-091B0C7C0AB9}" dt="2024-01-25T06:06:27.702" v="8104" actId="478"/>
          <ac:picMkLst>
            <pc:docMk/>
            <pc:sldMk cId="1789579436" sldId="440"/>
            <ac:picMk id="58" creationId="{25F41425-AA4B-785B-FDAA-FBDE82EFE16C}"/>
          </ac:picMkLst>
        </pc:picChg>
        <pc:picChg chg="add mod">
          <ac:chgData name="design studio moara" userId="bb76c698d5ed7a70" providerId="LiveId" clId="{DDDC9E9F-5891-4D5B-9FD6-091B0C7C0AB9}" dt="2024-01-25T06:06:26.504" v="8103" actId="12789"/>
          <ac:picMkLst>
            <pc:docMk/>
            <pc:sldMk cId="1789579436" sldId="440"/>
            <ac:picMk id="59" creationId="{FEE9FDB7-3E12-1104-9F08-7F2AFA0BB2E4}"/>
          </ac:picMkLst>
        </pc:picChg>
        <pc:picChg chg="add mod">
          <ac:chgData name="design studio moara" userId="bb76c698d5ed7a70" providerId="LiveId" clId="{DDDC9E9F-5891-4D5B-9FD6-091B0C7C0AB9}" dt="2024-01-25T06:06:18.113" v="8101" actId="12789"/>
          <ac:picMkLst>
            <pc:docMk/>
            <pc:sldMk cId="1789579436" sldId="440"/>
            <ac:picMk id="60" creationId="{0A1C6705-B8C9-96E9-E86F-A5F7BCBFD147}"/>
          </ac:picMkLst>
        </pc:picChg>
        <pc:picChg chg="mod topLvl">
          <ac:chgData name="design studio moara" userId="bb76c698d5ed7a70" providerId="LiveId" clId="{DDDC9E9F-5891-4D5B-9FD6-091B0C7C0AB9}" dt="2024-01-25T06:09:43.941" v="8235" actId="164"/>
          <ac:picMkLst>
            <pc:docMk/>
            <pc:sldMk cId="1789579436" sldId="440"/>
            <ac:picMk id="63" creationId="{8BB830E0-A84D-A3FE-B9D5-06EB1B2AE5B5}"/>
          </ac:picMkLst>
        </pc:picChg>
        <pc:cxnChg chg="mod">
          <ac:chgData name="design studio moara" userId="bb76c698d5ed7a70" providerId="LiveId" clId="{DDDC9E9F-5891-4D5B-9FD6-091B0C7C0AB9}" dt="2024-01-25T06:03:52.142" v="8052"/>
          <ac:cxnSpMkLst>
            <pc:docMk/>
            <pc:sldMk cId="1789579436" sldId="440"/>
            <ac:cxnSpMk id="41" creationId="{7A8FFE77-D664-05E8-E9B4-0E1000FE868B}"/>
          </ac:cxnSpMkLst>
        </pc:cxnChg>
        <pc:cxnChg chg="mod">
          <ac:chgData name="design studio moara" userId="bb76c698d5ed7a70" providerId="LiveId" clId="{DDDC9E9F-5891-4D5B-9FD6-091B0C7C0AB9}" dt="2024-01-25T06:03:52.142" v="8052"/>
          <ac:cxnSpMkLst>
            <pc:docMk/>
            <pc:sldMk cId="1789579436" sldId="440"/>
            <ac:cxnSpMk id="42" creationId="{995D1F9A-C41D-7ED3-DBC8-FD86D5D8DBFA}"/>
          </ac:cxnSpMkLst>
        </pc:cxnChg>
        <pc:cxnChg chg="mod">
          <ac:chgData name="design studio moara" userId="bb76c698d5ed7a70" providerId="LiveId" clId="{DDDC9E9F-5891-4D5B-9FD6-091B0C7C0AB9}" dt="2024-01-25T06:03:59.297" v="8056"/>
          <ac:cxnSpMkLst>
            <pc:docMk/>
            <pc:sldMk cId="1789579436" sldId="440"/>
            <ac:cxnSpMk id="47" creationId="{6E840B8F-6E29-7077-0776-7A814347D31E}"/>
          </ac:cxnSpMkLst>
        </pc:cxnChg>
        <pc:cxnChg chg="mod">
          <ac:chgData name="design studio moara" userId="bb76c698d5ed7a70" providerId="LiveId" clId="{DDDC9E9F-5891-4D5B-9FD6-091B0C7C0AB9}" dt="2024-01-25T06:03:59.297" v="8056"/>
          <ac:cxnSpMkLst>
            <pc:docMk/>
            <pc:sldMk cId="1789579436" sldId="440"/>
            <ac:cxnSpMk id="48" creationId="{AC069A59-2A0E-03E3-CFE2-6C6448CA8D09}"/>
          </ac:cxnSpMkLst>
        </pc:cxnChg>
      </pc:sldChg>
      <pc:sldChg chg="addSp delSp modSp add del mod">
        <pc:chgData name="design studio moara" userId="bb76c698d5ed7a70" providerId="LiveId" clId="{DDDC9E9F-5891-4D5B-9FD6-091B0C7C0AB9}" dt="2024-01-25T06:10:12.363" v="8261" actId="47"/>
        <pc:sldMkLst>
          <pc:docMk/>
          <pc:sldMk cId="730402148" sldId="441"/>
        </pc:sldMkLst>
        <pc:spChg chg="add del mod">
          <ac:chgData name="design studio moara" userId="bb76c698d5ed7a70" providerId="LiveId" clId="{DDDC9E9F-5891-4D5B-9FD6-091B0C7C0AB9}" dt="2024-01-25T06:10:08.675" v="8259" actId="21"/>
          <ac:spMkLst>
            <pc:docMk/>
            <pc:sldMk cId="730402148" sldId="441"/>
            <ac:spMk id="2" creationId="{F46FA087-794A-23FE-2308-3DCA82B8B52F}"/>
          </ac:spMkLst>
        </pc:spChg>
      </pc:sldChg>
      <pc:sldChg chg="addSp delSp modSp add mod setBg modClrScheme chgLayout">
        <pc:chgData name="design studio moara" userId="bb76c698d5ed7a70" providerId="LiveId" clId="{DDDC9E9F-5891-4D5B-9FD6-091B0C7C0AB9}" dt="2024-01-29T01:12:16.045" v="11273" actId="1037"/>
        <pc:sldMkLst>
          <pc:docMk/>
          <pc:sldMk cId="4103161698" sldId="442"/>
        </pc:sldMkLst>
        <pc:spChg chg="add mod">
          <ac:chgData name="design studio moara" userId="bb76c698d5ed7a70" providerId="LiveId" clId="{DDDC9E9F-5891-4D5B-9FD6-091B0C7C0AB9}" dt="2024-01-25T06:10:10.617" v="8260"/>
          <ac:spMkLst>
            <pc:docMk/>
            <pc:sldMk cId="4103161698" sldId="442"/>
            <ac:spMk id="2" creationId="{F46FA087-794A-23FE-2308-3DCA82B8B52F}"/>
          </ac:spMkLst>
        </pc:spChg>
        <pc:spChg chg="add mod">
          <ac:chgData name="design studio moara" userId="bb76c698d5ed7a70" providerId="LiveId" clId="{DDDC9E9F-5891-4D5B-9FD6-091B0C7C0AB9}" dt="2024-01-25T06:10:14.084" v="8262"/>
          <ac:spMkLst>
            <pc:docMk/>
            <pc:sldMk cId="4103161698" sldId="442"/>
            <ac:spMk id="3" creationId="{793D9574-720F-6493-78CB-466BA46FF096}"/>
          </ac:spMkLst>
        </pc:spChg>
        <pc:spChg chg="add mod">
          <ac:chgData name="design studio moara" userId="bb76c698d5ed7a70" providerId="LiveId" clId="{DDDC9E9F-5891-4D5B-9FD6-091B0C7C0AB9}" dt="2024-01-26T01:12:01.674" v="11262"/>
          <ac:spMkLst>
            <pc:docMk/>
            <pc:sldMk cId="4103161698" sldId="442"/>
            <ac:spMk id="3" creationId="{8ED7B8A8-FE7D-534D-39E1-4252FBC60AB4}"/>
          </ac:spMkLst>
        </pc:spChg>
        <pc:spChg chg="del">
          <ac:chgData name="design studio moara" userId="bb76c698d5ed7a70" providerId="LiveId" clId="{DDDC9E9F-5891-4D5B-9FD6-091B0C7C0AB9}" dt="2024-01-25T06:16:14.349" v="8378" actId="478"/>
          <ac:spMkLst>
            <pc:docMk/>
            <pc:sldMk cId="4103161698" sldId="442"/>
            <ac:spMk id="5" creationId="{73C948B2-0C8E-1C9F-A5E7-15ED80E552DA}"/>
          </ac:spMkLst>
        </pc:spChg>
        <pc:spChg chg="add del mod">
          <ac:chgData name="design studio moara" userId="bb76c698d5ed7a70" providerId="LiveId" clId="{DDDC9E9F-5891-4D5B-9FD6-091B0C7C0AB9}" dt="2024-01-25T06:13:49.918" v="8335" actId="478"/>
          <ac:spMkLst>
            <pc:docMk/>
            <pc:sldMk cId="4103161698" sldId="442"/>
            <ac:spMk id="6" creationId="{0DCFB47E-F1D5-C826-B9F7-D8F1B2420678}"/>
          </ac:spMkLst>
        </pc:spChg>
        <pc:spChg chg="mod topLvl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10" creationId="{1F531D8D-1F4C-882E-360E-D1CAAC377837}"/>
          </ac:spMkLst>
        </pc:spChg>
        <pc:spChg chg="mod">
          <ac:chgData name="design studio moara" userId="bb76c698d5ed7a70" providerId="LiveId" clId="{DDDC9E9F-5891-4D5B-9FD6-091B0C7C0AB9}" dt="2024-01-25T06:15:42.281" v="8372" actId="207"/>
          <ac:spMkLst>
            <pc:docMk/>
            <pc:sldMk cId="4103161698" sldId="442"/>
            <ac:spMk id="11" creationId="{7A2F4C39-83BF-B1D1-A346-3929180C2A6B}"/>
          </ac:spMkLst>
        </pc:spChg>
        <pc:spChg chg="mod">
          <ac:chgData name="design studio moara" userId="bb76c698d5ed7a70" providerId="LiveId" clId="{DDDC9E9F-5891-4D5B-9FD6-091B0C7C0AB9}" dt="2024-01-25T06:15:42.281" v="8372" actId="207"/>
          <ac:spMkLst>
            <pc:docMk/>
            <pc:sldMk cId="4103161698" sldId="442"/>
            <ac:spMk id="12" creationId="{2E60A728-30B7-707B-0AE6-A0BF3A592D9B}"/>
          </ac:spMkLst>
        </pc:spChg>
        <pc:spChg chg="mod topLvl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13" creationId="{7F2D3BD7-8A2E-35A8-2D48-4249F6101563}"/>
          </ac:spMkLst>
        </pc:spChg>
        <pc:spChg chg="mod topLvl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15" creationId="{4D195DA0-A58F-9FEF-86D2-C436EC3D4587}"/>
          </ac:spMkLst>
        </pc:spChg>
        <pc:spChg chg="mod topLvl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16" creationId="{C7AA5396-EAF8-C9A1-3666-7D2EC5FB29C7}"/>
          </ac:spMkLst>
        </pc:spChg>
        <pc:spChg chg="mod topLvl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17" creationId="{17FD1684-1211-E3B0-6FAE-FD3E11020830}"/>
          </ac:spMkLst>
        </pc:spChg>
        <pc:spChg chg="mod">
          <ac:chgData name="design studio moara" userId="bb76c698d5ed7a70" providerId="LiveId" clId="{DDDC9E9F-5891-4D5B-9FD6-091B0C7C0AB9}" dt="2024-01-25T06:48:07.423" v="9004" actId="164"/>
          <ac:spMkLst>
            <pc:docMk/>
            <pc:sldMk cId="4103161698" sldId="442"/>
            <ac:spMk id="18" creationId="{2580214D-E33D-C590-7665-02EA6BAB5996}"/>
          </ac:spMkLst>
        </pc:spChg>
        <pc:spChg chg="mod">
          <ac:chgData name="design studio moara" userId="bb76c698d5ed7a70" providerId="LiveId" clId="{DDDC9E9F-5891-4D5B-9FD6-091B0C7C0AB9}" dt="2024-01-25T06:48:07.423" v="9004" actId="164"/>
          <ac:spMkLst>
            <pc:docMk/>
            <pc:sldMk cId="4103161698" sldId="442"/>
            <ac:spMk id="19" creationId="{C7EAB4E9-572E-5519-DD7B-3A53B50570F3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28" creationId="{23DBC8E2-D97F-0D24-A663-A723E8A712F5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29" creationId="{AC53D640-3AE3-8388-DAF9-7C1E2F7B57D2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30" creationId="{0C2EC164-B6F8-82CB-AE8C-0F69976099F7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31" creationId="{A3F51D0F-E5A2-66E0-3479-7B28D6B749D6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32" creationId="{3D3A5855-EBA7-5171-D163-1FE8A6E6E654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33" creationId="{11076ED1-373B-29FC-4D0A-4225CDF6D0C9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34" creationId="{E974EED4-DEC1-84A3-A549-BDE2D114EFDA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35" creationId="{3B20CA70-DF76-F533-CBCA-A4805621F5EE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36" creationId="{7DB7657F-E086-0299-BB2E-707D81CE285A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37" creationId="{9D61EE8A-2EE6-5412-7829-58AC85DDF50B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38" creationId="{89851445-E26C-2EE3-E930-BA7371177514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39" creationId="{A4B66D43-3C56-F16D-CBF0-3595695D7E8E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40" creationId="{BDEF2CA9-9597-3365-C3BE-A2478569091F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41" creationId="{A76E928F-F498-8609-289B-61B9DF1CA67E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42" creationId="{EC6F889E-0B8A-7F14-91CD-E71C7D601823}"/>
          </ac:spMkLst>
        </pc:spChg>
        <pc:spChg chg="mod">
          <ac:chgData name="design studio moara" userId="bb76c698d5ed7a70" providerId="LiveId" clId="{DDDC9E9F-5891-4D5B-9FD6-091B0C7C0AB9}" dt="2024-01-25T06:15:52.993" v="8374" actId="207"/>
          <ac:spMkLst>
            <pc:docMk/>
            <pc:sldMk cId="4103161698" sldId="442"/>
            <ac:spMk id="44" creationId="{D954F2B8-C912-F60E-F7C7-0BFBEC9F4D5E}"/>
          </ac:spMkLst>
        </pc:spChg>
        <pc:spChg chg="mod">
          <ac:chgData name="design studio moara" userId="bb76c698d5ed7a70" providerId="LiveId" clId="{DDDC9E9F-5891-4D5B-9FD6-091B0C7C0AB9}" dt="2024-01-25T08:22:18.131" v="11062" actId="113"/>
          <ac:spMkLst>
            <pc:docMk/>
            <pc:sldMk cId="4103161698" sldId="442"/>
            <ac:spMk id="45" creationId="{8BF4D32C-D477-3D87-F45A-28FCE1CA754A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49" creationId="{E7151686-E5E4-AA3C-8E46-F5D2658BE27A}"/>
          </ac:spMkLst>
        </pc:spChg>
        <pc:spChg chg="del">
          <ac:chgData name="design studio moara" userId="bb76c698d5ed7a70" providerId="LiveId" clId="{DDDC9E9F-5891-4D5B-9FD6-091B0C7C0AB9}" dt="2024-01-25T06:15:14.456" v="8367" actId="478"/>
          <ac:spMkLst>
            <pc:docMk/>
            <pc:sldMk cId="4103161698" sldId="442"/>
            <ac:spMk id="50" creationId="{5DA7D4D3-1FEA-E2C0-AE3C-532A682BF0E3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52" creationId="{9FD4B683-8321-F76F-D655-C4ECDD53BFF4}"/>
          </ac:spMkLst>
        </pc:spChg>
        <pc:spChg chg="mod">
          <ac:chgData name="design studio moara" userId="bb76c698d5ed7a70" providerId="LiveId" clId="{DDDC9E9F-5891-4D5B-9FD6-091B0C7C0AB9}" dt="2024-01-25T06:48:07.423" v="9004" actId="164"/>
          <ac:spMkLst>
            <pc:docMk/>
            <pc:sldMk cId="4103161698" sldId="442"/>
            <ac:spMk id="53" creationId="{AB14A31F-9039-BD5C-A5F0-67A11AF89886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54" creationId="{0F66DD2C-B773-B9A6-1DED-38F4CAA6E9BA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55" creationId="{7D0BE7E4-4813-0439-57E2-785DA618C4E2}"/>
          </ac:spMkLst>
        </pc:spChg>
        <pc:spChg chg="mod">
          <ac:chgData name="design studio moara" userId="bb76c698d5ed7a70" providerId="LiveId" clId="{DDDC9E9F-5891-4D5B-9FD6-091B0C7C0AB9}" dt="2024-01-25T06:48:07.423" v="9004" actId="164"/>
          <ac:spMkLst>
            <pc:docMk/>
            <pc:sldMk cId="4103161698" sldId="442"/>
            <ac:spMk id="56" creationId="{93CD1F84-4AD6-5EE3-5FDE-8D070C9A9DFD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57" creationId="{16991687-1ACF-619B-51AD-D5428C404AC7}"/>
          </ac:spMkLst>
        </pc:spChg>
        <pc:spChg chg="mod">
          <ac:chgData name="design studio moara" userId="bb76c698d5ed7a70" providerId="LiveId" clId="{DDDC9E9F-5891-4D5B-9FD6-091B0C7C0AB9}" dt="2024-01-25T07:49:57.040" v="10319" actId="165"/>
          <ac:spMkLst>
            <pc:docMk/>
            <pc:sldMk cId="4103161698" sldId="442"/>
            <ac:spMk id="58" creationId="{2A06BA8F-D0D4-DD0A-9B9A-BF31FF1AF683}"/>
          </ac:spMkLst>
        </pc:spChg>
        <pc:spChg chg="add del mod ord">
          <ac:chgData name="design studio moara" userId="bb76c698d5ed7a70" providerId="LiveId" clId="{DDDC9E9F-5891-4D5B-9FD6-091B0C7C0AB9}" dt="2024-01-25T06:12:35.881" v="8290" actId="21"/>
          <ac:spMkLst>
            <pc:docMk/>
            <pc:sldMk cId="4103161698" sldId="442"/>
            <ac:spMk id="61" creationId="{FAE35767-5760-01F4-33D6-69A3ACCC5738}"/>
          </ac:spMkLst>
        </pc:spChg>
        <pc:spChg chg="mod">
          <ac:chgData name="design studio moara" userId="bb76c698d5ed7a70" providerId="LiveId" clId="{DDDC9E9F-5891-4D5B-9FD6-091B0C7C0AB9}" dt="2024-01-25T06:15:58.519" v="8375" actId="207"/>
          <ac:spMkLst>
            <pc:docMk/>
            <pc:sldMk cId="4103161698" sldId="442"/>
            <ac:spMk id="62" creationId="{BC1EFC0C-C7FE-71E6-10AC-53178E03BFA9}"/>
          </ac:spMkLst>
        </pc:spChg>
        <pc:spChg chg="mod">
          <ac:chgData name="design studio moara" userId="bb76c698d5ed7a70" providerId="LiveId" clId="{DDDC9E9F-5891-4D5B-9FD6-091B0C7C0AB9}" dt="2024-01-25T06:16:02.494" v="8376" actId="207"/>
          <ac:spMkLst>
            <pc:docMk/>
            <pc:sldMk cId="4103161698" sldId="442"/>
            <ac:spMk id="64" creationId="{D5512A56-E1F4-57E2-0202-CD43C606C251}"/>
          </ac:spMkLst>
        </pc:spChg>
        <pc:spChg chg="add del mod ord">
          <ac:chgData name="design studio moara" userId="bb76c698d5ed7a70" providerId="LiveId" clId="{DDDC9E9F-5891-4D5B-9FD6-091B0C7C0AB9}" dt="2024-01-25T06:13:19.394" v="8304" actId="700"/>
          <ac:spMkLst>
            <pc:docMk/>
            <pc:sldMk cId="4103161698" sldId="442"/>
            <ac:spMk id="65" creationId="{A921FE70-CF45-D6B1-278B-EEB97C2C8CBD}"/>
          </ac:spMkLst>
        </pc:spChg>
        <pc:spChg chg="add del mod ord">
          <ac:chgData name="design studio moara" userId="bb76c698d5ed7a70" providerId="LiveId" clId="{DDDC9E9F-5891-4D5B-9FD6-091B0C7C0AB9}" dt="2024-01-25T06:13:30.951" v="8308" actId="931"/>
          <ac:spMkLst>
            <pc:docMk/>
            <pc:sldMk cId="4103161698" sldId="442"/>
            <ac:spMk id="69" creationId="{475E5B71-A909-2973-B696-50249CBC5E53}"/>
          </ac:spMkLst>
        </pc:spChg>
        <pc:spChg chg="add del mod ord">
          <ac:chgData name="design studio moara" userId="bb76c698d5ed7a70" providerId="LiveId" clId="{DDDC9E9F-5891-4D5B-9FD6-091B0C7C0AB9}" dt="2024-01-25T06:13:54.294" v="8337" actId="478"/>
          <ac:spMkLst>
            <pc:docMk/>
            <pc:sldMk cId="4103161698" sldId="442"/>
            <ac:spMk id="72" creationId="{FAE35767-5760-01F4-33D6-69A3ACCC5738}"/>
          </ac:spMkLst>
        </pc:spChg>
        <pc:spChg chg="add del mod ord">
          <ac:chgData name="design studio moara" userId="bb76c698d5ed7a70" providerId="LiveId" clId="{DDDC9E9F-5891-4D5B-9FD6-091B0C7C0AB9}" dt="2024-01-25T06:16:36.828" v="8384" actId="478"/>
          <ac:spMkLst>
            <pc:docMk/>
            <pc:sldMk cId="4103161698" sldId="442"/>
            <ac:spMk id="73" creationId="{B2406B32-CA39-417A-DB96-72CA788CCB72}"/>
          </ac:spMkLst>
        </pc:spChg>
        <pc:spChg chg="add mod ord">
          <ac:chgData name="design studio moara" userId="bb76c698d5ed7a70" providerId="LiveId" clId="{DDDC9E9F-5891-4D5B-9FD6-091B0C7C0AB9}" dt="2024-01-25T06:17:58.412" v="8398" actId="1076"/>
          <ac:spMkLst>
            <pc:docMk/>
            <pc:sldMk cId="4103161698" sldId="442"/>
            <ac:spMk id="75" creationId="{AE7F2A15-8E51-32ED-1582-9564118FF867}"/>
          </ac:spMkLst>
        </pc:spChg>
        <pc:spChg chg="mod">
          <ac:chgData name="design studio moara" userId="bb76c698d5ed7a70" providerId="LiveId" clId="{DDDC9E9F-5891-4D5B-9FD6-091B0C7C0AB9}" dt="2024-01-25T06:17:07.170" v="8389" actId="207"/>
          <ac:spMkLst>
            <pc:docMk/>
            <pc:sldMk cId="4103161698" sldId="442"/>
            <ac:spMk id="77" creationId="{15209730-1C55-5E5E-7F33-4C2246C7EB01}"/>
          </ac:spMkLst>
        </pc:spChg>
        <pc:spChg chg="mod">
          <ac:chgData name="design studio moara" userId="bb76c698d5ed7a70" providerId="LiveId" clId="{DDDC9E9F-5891-4D5B-9FD6-091B0C7C0AB9}" dt="2024-01-25T06:17:07.170" v="8389" actId="207"/>
          <ac:spMkLst>
            <pc:docMk/>
            <pc:sldMk cId="4103161698" sldId="442"/>
            <ac:spMk id="78" creationId="{5AF42234-C6F7-0E54-D6DE-5F088D0A6421}"/>
          </ac:spMkLst>
        </pc:spChg>
        <pc:spChg chg="add mod">
          <ac:chgData name="design studio moara" userId="bb76c698d5ed7a70" providerId="LiveId" clId="{DDDC9E9F-5891-4D5B-9FD6-091B0C7C0AB9}" dt="2024-01-25T06:48:07.423" v="9004" actId="164"/>
          <ac:spMkLst>
            <pc:docMk/>
            <pc:sldMk cId="4103161698" sldId="442"/>
            <ac:spMk id="79" creationId="{DBBD493B-3F3E-9102-DE88-0DC1BC54E8E0}"/>
          </ac:spMkLst>
        </pc:spChg>
        <pc:spChg chg="add del mod">
          <ac:chgData name="design studio moara" userId="bb76c698d5ed7a70" providerId="LiveId" clId="{DDDC9E9F-5891-4D5B-9FD6-091B0C7C0AB9}" dt="2024-01-26T01:12:00.730" v="11261" actId="478"/>
          <ac:spMkLst>
            <pc:docMk/>
            <pc:sldMk cId="4103161698" sldId="442"/>
            <ac:spMk id="81" creationId="{622B7B85-9308-D1E4-7D4F-CC0A792D7674}"/>
          </ac:spMkLst>
        </pc:spChg>
        <pc:grpChg chg="mod">
          <ac:chgData name="design studio moara" userId="bb76c698d5ed7a70" providerId="LiveId" clId="{DDDC9E9F-5891-4D5B-9FD6-091B0C7C0AB9}" dt="2024-01-29T01:12:16.045" v="11273" actId="1037"/>
          <ac:grpSpMkLst>
            <pc:docMk/>
            <pc:sldMk cId="4103161698" sldId="442"/>
            <ac:grpSpMk id="7" creationId="{B02F50F5-1418-91D2-5162-B9DB1C441341}"/>
          </ac:grpSpMkLst>
        </pc:grpChg>
        <pc:grpChg chg="add del mod">
          <ac:chgData name="design studio moara" userId="bb76c698d5ed7a70" providerId="LiveId" clId="{DDDC9E9F-5891-4D5B-9FD6-091B0C7C0AB9}" dt="2024-01-25T07:49:57.040" v="10319" actId="165"/>
          <ac:grpSpMkLst>
            <pc:docMk/>
            <pc:sldMk cId="4103161698" sldId="442"/>
            <ac:grpSpMk id="8" creationId="{E708F774-0EB7-D256-55BC-2F7BEB1DFFF0}"/>
          </ac:grpSpMkLst>
        </pc:grpChg>
        <pc:grpChg chg="mod topLvl">
          <ac:chgData name="design studio moara" userId="bb76c698d5ed7a70" providerId="LiveId" clId="{DDDC9E9F-5891-4D5B-9FD6-091B0C7C0AB9}" dt="2024-01-25T07:49:57.040" v="10319" actId="165"/>
          <ac:grpSpMkLst>
            <pc:docMk/>
            <pc:sldMk cId="4103161698" sldId="442"/>
            <ac:grpSpMk id="9" creationId="{0FEB9FD5-B5E5-B0EE-30DC-A93C6BB654F4}"/>
          </ac:grpSpMkLst>
        </pc:grpChg>
        <pc:grpChg chg="mod">
          <ac:chgData name="design studio moara" userId="bb76c698d5ed7a70" providerId="LiveId" clId="{DDDC9E9F-5891-4D5B-9FD6-091B0C7C0AB9}" dt="2024-01-25T06:48:07.423" v="9004" actId="164"/>
          <ac:grpSpMkLst>
            <pc:docMk/>
            <pc:sldMk cId="4103161698" sldId="442"/>
            <ac:grpSpMk id="14" creationId="{60A12CE7-5388-2A32-495D-C626679C3C9D}"/>
          </ac:grpSpMkLst>
        </pc:grpChg>
        <pc:grpChg chg="mod topLvl">
          <ac:chgData name="design studio moara" userId="bb76c698d5ed7a70" providerId="LiveId" clId="{DDDC9E9F-5891-4D5B-9FD6-091B0C7C0AB9}" dt="2024-01-25T07:49:57.040" v="10319" actId="165"/>
          <ac:grpSpMkLst>
            <pc:docMk/>
            <pc:sldMk cId="4103161698" sldId="442"/>
            <ac:grpSpMk id="20" creationId="{A0CD4621-430A-8E96-0A17-93BA21E49D2D}"/>
          </ac:grpSpMkLst>
        </pc:grpChg>
        <pc:grpChg chg="del">
          <ac:chgData name="design studio moara" userId="bb76c698d5ed7a70" providerId="LiveId" clId="{DDDC9E9F-5891-4D5B-9FD6-091B0C7C0AB9}" dt="2024-01-25T06:15:14.456" v="8367" actId="478"/>
          <ac:grpSpMkLst>
            <pc:docMk/>
            <pc:sldMk cId="4103161698" sldId="442"/>
            <ac:grpSpMk id="21" creationId="{2DC593E3-9B3C-E3A3-C514-563BB6E37F17}"/>
          </ac:grpSpMkLst>
        </pc:grpChg>
        <pc:grpChg chg="mod topLvl">
          <ac:chgData name="design studio moara" userId="bb76c698d5ed7a70" providerId="LiveId" clId="{DDDC9E9F-5891-4D5B-9FD6-091B0C7C0AB9}" dt="2024-01-25T07:49:57.040" v="10319" actId="165"/>
          <ac:grpSpMkLst>
            <pc:docMk/>
            <pc:sldMk cId="4103161698" sldId="442"/>
            <ac:grpSpMk id="22" creationId="{08FD0F33-C667-6328-DE35-E4D3C31D4C30}"/>
          </ac:grpSpMkLst>
        </pc:grpChg>
        <pc:grpChg chg="mod topLvl">
          <ac:chgData name="design studio moara" userId="bb76c698d5ed7a70" providerId="LiveId" clId="{DDDC9E9F-5891-4D5B-9FD6-091B0C7C0AB9}" dt="2024-01-25T07:49:57.040" v="10319" actId="165"/>
          <ac:grpSpMkLst>
            <pc:docMk/>
            <pc:sldMk cId="4103161698" sldId="442"/>
            <ac:grpSpMk id="23" creationId="{D055A57D-347E-9DE0-B5E8-EAE3A17C09EC}"/>
          </ac:grpSpMkLst>
        </pc:grpChg>
        <pc:grpChg chg="mod topLvl">
          <ac:chgData name="design studio moara" userId="bb76c698d5ed7a70" providerId="LiveId" clId="{DDDC9E9F-5891-4D5B-9FD6-091B0C7C0AB9}" dt="2024-01-25T07:49:57.040" v="10319" actId="165"/>
          <ac:grpSpMkLst>
            <pc:docMk/>
            <pc:sldMk cId="4103161698" sldId="442"/>
            <ac:grpSpMk id="24" creationId="{FA011A15-AC0A-2E5C-F602-26608E473B37}"/>
          </ac:grpSpMkLst>
        </pc:grpChg>
        <pc:grpChg chg="add mod">
          <ac:chgData name="design studio moara" userId="bb76c698d5ed7a70" providerId="LiveId" clId="{DDDC9E9F-5891-4D5B-9FD6-091B0C7C0AB9}" dt="2024-01-25T06:48:07.423" v="9004" actId="164"/>
          <ac:grpSpMkLst>
            <pc:docMk/>
            <pc:sldMk cId="4103161698" sldId="442"/>
            <ac:grpSpMk id="74" creationId="{CE9DEF82-B98E-AEED-4047-51E682A56F3E}"/>
          </ac:grpSpMkLst>
        </pc:grpChg>
        <pc:grpChg chg="add mod">
          <ac:chgData name="design studio moara" userId="bb76c698d5ed7a70" providerId="LiveId" clId="{DDDC9E9F-5891-4D5B-9FD6-091B0C7C0AB9}" dt="2024-01-25T06:17:02.471" v="8388"/>
          <ac:grpSpMkLst>
            <pc:docMk/>
            <pc:sldMk cId="4103161698" sldId="442"/>
            <ac:grpSpMk id="76" creationId="{AA0024F3-5FCC-CDE5-5AA7-7FACC383618F}"/>
          </ac:grpSpMkLst>
        </pc:grpChg>
        <pc:grpChg chg="add mod">
          <ac:chgData name="design studio moara" userId="bb76c698d5ed7a70" providerId="LiveId" clId="{DDDC9E9F-5891-4D5B-9FD6-091B0C7C0AB9}" dt="2024-01-25T06:48:07.423" v="9004" actId="164"/>
          <ac:grpSpMkLst>
            <pc:docMk/>
            <pc:sldMk cId="4103161698" sldId="442"/>
            <ac:grpSpMk id="82" creationId="{02E6F5FA-17DA-5E3F-A401-7162E88419A2}"/>
          </ac:grpSpMkLst>
        </pc:grpChg>
        <pc:grpChg chg="add mod">
          <ac:chgData name="design studio moara" userId="bb76c698d5ed7a70" providerId="LiveId" clId="{DDDC9E9F-5891-4D5B-9FD6-091B0C7C0AB9}" dt="2024-01-25T06:48:07.423" v="9004" actId="164"/>
          <ac:grpSpMkLst>
            <pc:docMk/>
            <pc:sldMk cId="4103161698" sldId="442"/>
            <ac:grpSpMk id="83" creationId="{CAC9642A-2B30-8021-AA5B-D02EC8302848}"/>
          </ac:grpSpMkLst>
        </pc:grpChg>
        <pc:graphicFrameChg chg="del">
          <ac:chgData name="design studio moara" userId="bb76c698d5ed7a70" providerId="LiveId" clId="{DDDC9E9F-5891-4D5B-9FD6-091B0C7C0AB9}" dt="2024-01-25T06:11:07.838" v="8277" actId="478"/>
          <ac:graphicFrameMkLst>
            <pc:docMk/>
            <pc:sldMk cId="4103161698" sldId="442"/>
            <ac:graphicFrameMk id="4" creationId="{F030DC32-501F-7DDA-4431-254D3086E2D3}"/>
          </ac:graphicFrameMkLst>
        </pc:graphicFrameChg>
        <pc:picChg chg="del">
          <ac:chgData name="design studio moara" userId="bb76c698d5ed7a70" providerId="LiveId" clId="{DDDC9E9F-5891-4D5B-9FD6-091B0C7C0AB9}" dt="2024-01-25T06:15:16.623" v="8368" actId="478"/>
          <ac:picMkLst>
            <pc:docMk/>
            <pc:sldMk cId="4103161698" sldId="442"/>
            <ac:picMk id="51" creationId="{57052F7E-D1AD-F390-69C5-EAD931334D60}"/>
          </ac:picMkLst>
        </pc:picChg>
        <pc:picChg chg="mod">
          <ac:chgData name="design studio moara" userId="bb76c698d5ed7a70" providerId="LiveId" clId="{DDDC9E9F-5891-4D5B-9FD6-091B0C7C0AB9}" dt="2024-01-25T06:48:07.423" v="9004" actId="164"/>
          <ac:picMkLst>
            <pc:docMk/>
            <pc:sldMk cId="4103161698" sldId="442"/>
            <ac:picMk id="59" creationId="{FEE9FDB7-3E12-1104-9F08-7F2AFA0BB2E4}"/>
          </ac:picMkLst>
        </pc:picChg>
        <pc:picChg chg="mod">
          <ac:chgData name="design studio moara" userId="bb76c698d5ed7a70" providerId="LiveId" clId="{DDDC9E9F-5891-4D5B-9FD6-091B0C7C0AB9}" dt="2024-01-25T06:48:07.423" v="9004" actId="164"/>
          <ac:picMkLst>
            <pc:docMk/>
            <pc:sldMk cId="4103161698" sldId="442"/>
            <ac:picMk id="60" creationId="{0A1C6705-B8C9-96E9-E86F-A5F7BCBFD147}"/>
          </ac:picMkLst>
        </pc:picChg>
        <pc:picChg chg="mod">
          <ac:chgData name="design studio moara" userId="bb76c698d5ed7a70" providerId="LiveId" clId="{DDDC9E9F-5891-4D5B-9FD6-091B0C7C0AB9}" dt="2024-01-25T06:16:07.596" v="8377" actId="207"/>
          <ac:picMkLst>
            <pc:docMk/>
            <pc:sldMk cId="4103161698" sldId="442"/>
            <ac:picMk id="63" creationId="{8BB830E0-A84D-A3FE-B9D5-06EB1B2AE5B5}"/>
          </ac:picMkLst>
        </pc:picChg>
        <pc:picChg chg="add mod">
          <ac:chgData name="design studio moara" userId="bb76c698d5ed7a70" providerId="LiveId" clId="{DDDC9E9F-5891-4D5B-9FD6-091B0C7C0AB9}" dt="2024-01-25T06:13:18.984" v="8303" actId="931"/>
          <ac:picMkLst>
            <pc:docMk/>
            <pc:sldMk cId="4103161698" sldId="442"/>
            <ac:picMk id="68" creationId="{F7B058FD-0C95-210A-6270-EBD4B94CFB16}"/>
          </ac:picMkLst>
        </pc:picChg>
        <pc:picChg chg="add mod ord">
          <ac:chgData name="design studio moara" userId="bb76c698d5ed7a70" providerId="LiveId" clId="{DDDC9E9F-5891-4D5B-9FD6-091B0C7C0AB9}" dt="2024-01-25T06:16:38.578" v="8385" actId="167"/>
          <ac:picMkLst>
            <pc:docMk/>
            <pc:sldMk cId="4103161698" sldId="442"/>
            <ac:picMk id="71" creationId="{3A280E78-C771-4783-9C6A-BA2E9B998F5D}"/>
          </ac:picMkLst>
        </pc:picChg>
        <pc:picChg chg="add mod">
          <ac:chgData name="design studio moara" userId="bb76c698d5ed7a70" providerId="LiveId" clId="{DDDC9E9F-5891-4D5B-9FD6-091B0C7C0AB9}" dt="2024-01-25T06:48:07.423" v="9004" actId="164"/>
          <ac:picMkLst>
            <pc:docMk/>
            <pc:sldMk cId="4103161698" sldId="442"/>
            <ac:picMk id="80" creationId="{9F811CC5-166B-C8EA-34ED-CC5AF040AA1E}"/>
          </ac:picMkLst>
        </pc:picChg>
        <pc:cxnChg chg="mod topLvl">
          <ac:chgData name="design studio moara" userId="bb76c698d5ed7a70" providerId="LiveId" clId="{DDDC9E9F-5891-4D5B-9FD6-091B0C7C0AB9}" dt="2024-01-25T07:49:57.040" v="10319" actId="165"/>
          <ac:cxnSpMkLst>
            <pc:docMk/>
            <pc:sldMk cId="4103161698" sldId="442"/>
            <ac:cxnSpMk id="27" creationId="{D7634453-E5B4-20E4-C7A7-B574DACDA53A}"/>
          </ac:cxnSpMkLst>
        </pc:cxnChg>
      </pc:sldChg>
      <pc:sldChg chg="addSp delSp modSp add mod ord setBg">
        <pc:chgData name="design studio moara" userId="bb76c698d5ed7a70" providerId="LiveId" clId="{DDDC9E9F-5891-4D5B-9FD6-091B0C7C0AB9}" dt="2024-01-29T01:12:21.336" v="11277" actId="1038"/>
        <pc:sldMkLst>
          <pc:docMk/>
          <pc:sldMk cId="1466959298" sldId="443"/>
        </pc:sldMkLst>
        <pc:spChg chg="del">
          <ac:chgData name="design studio moara" userId="bb76c698d5ed7a70" providerId="LiveId" clId="{DDDC9E9F-5891-4D5B-9FD6-091B0C7C0AB9}" dt="2024-01-25T06:17:52.616" v="8395" actId="478"/>
          <ac:spMkLst>
            <pc:docMk/>
            <pc:sldMk cId="1466959298" sldId="443"/>
            <ac:spMk id="2" creationId="{F46FA087-794A-23FE-2308-3DCA82B8B52F}"/>
          </ac:spMkLst>
        </pc:spChg>
        <pc:spChg chg="mod">
          <ac:chgData name="design studio moara" userId="bb76c698d5ed7a70" providerId="LiveId" clId="{DDDC9E9F-5891-4D5B-9FD6-091B0C7C0AB9}" dt="2024-01-25T08:22:13.162" v="11060" actId="113"/>
          <ac:spMkLst>
            <pc:docMk/>
            <pc:sldMk cId="1466959298" sldId="443"/>
            <ac:spMk id="45" creationId="{8BF4D32C-D477-3D87-F45A-28FCE1CA754A}"/>
          </ac:spMkLst>
        </pc:spChg>
        <pc:spChg chg="mod">
          <ac:chgData name="design studio moara" userId="bb76c698d5ed7a70" providerId="LiveId" clId="{DDDC9E9F-5891-4D5B-9FD6-091B0C7C0AB9}" dt="2024-01-25T06:18:38.004" v="8414" actId="1076"/>
          <ac:spMkLst>
            <pc:docMk/>
            <pc:sldMk cId="1466959298" sldId="443"/>
            <ac:spMk id="75" creationId="{AE7F2A15-8E51-32ED-1582-9564118FF867}"/>
          </ac:spMkLst>
        </pc:spChg>
        <pc:spChg chg="mod">
          <ac:chgData name="design studio moara" userId="bb76c698d5ed7a70" providerId="LiveId" clId="{DDDC9E9F-5891-4D5B-9FD6-091B0C7C0AB9}" dt="2024-01-26T01:11:54.756" v="11260" actId="14100"/>
          <ac:spMkLst>
            <pc:docMk/>
            <pc:sldMk cId="1466959298" sldId="443"/>
            <ac:spMk id="81" creationId="{622B7B85-9308-D1E4-7D4F-CC0A792D7674}"/>
          </ac:spMkLst>
        </pc:spChg>
        <pc:grpChg chg="mod">
          <ac:chgData name="design studio moara" userId="bb76c698d5ed7a70" providerId="LiveId" clId="{DDDC9E9F-5891-4D5B-9FD6-091B0C7C0AB9}" dt="2024-01-29T01:12:21.336" v="11277" actId="1038"/>
          <ac:grpSpMkLst>
            <pc:docMk/>
            <pc:sldMk cId="1466959298" sldId="443"/>
            <ac:grpSpMk id="7" creationId="{B02F50F5-1418-91D2-5162-B9DB1C441341}"/>
          </ac:grpSpMkLst>
        </pc:grpChg>
        <pc:grpChg chg="del">
          <ac:chgData name="design studio moara" userId="bb76c698d5ed7a70" providerId="LiveId" clId="{DDDC9E9F-5891-4D5B-9FD6-091B0C7C0AB9}" dt="2024-01-25T06:17:55.200" v="8396" actId="478"/>
          <ac:grpSpMkLst>
            <pc:docMk/>
            <pc:sldMk cId="1466959298" sldId="443"/>
            <ac:grpSpMk id="8" creationId="{E708F774-0EB7-D256-55BC-2F7BEB1DFFF0}"/>
          </ac:grpSpMkLst>
        </pc:grpChg>
        <pc:graphicFrameChg chg="add mod">
          <ac:chgData name="design studio moara" userId="bb76c698d5ed7a70" providerId="LiveId" clId="{DDDC9E9F-5891-4D5B-9FD6-091B0C7C0AB9}" dt="2024-01-25T06:18:59.361" v="8416"/>
          <ac:graphicFrameMkLst>
            <pc:docMk/>
            <pc:sldMk cId="1466959298" sldId="443"/>
            <ac:graphicFrameMk id="3" creationId="{05202522-2AFB-4104-BAB5-E2406A478D9C}"/>
          </ac:graphicFrameMkLst>
        </pc:graphicFrameChg>
      </pc:sldChg>
      <pc:sldChg chg="addSp delSp modSp new mod modClrScheme chgLayout">
        <pc:chgData name="design studio moara" userId="bb76c698d5ed7a70" providerId="LiveId" clId="{DDDC9E9F-5891-4D5B-9FD6-091B0C7C0AB9}" dt="2024-01-30T06:05:27.733" v="11310" actId="12789"/>
        <pc:sldMkLst>
          <pc:docMk/>
          <pc:sldMk cId="4101378028" sldId="444"/>
        </pc:sldMkLst>
        <pc:spChg chg="del">
          <ac:chgData name="design studio moara" userId="bb76c698d5ed7a70" providerId="LiveId" clId="{DDDC9E9F-5891-4D5B-9FD6-091B0C7C0AB9}" dt="2024-01-25T06:55:09.857" v="9181" actId="478"/>
          <ac:spMkLst>
            <pc:docMk/>
            <pc:sldMk cId="4101378028" sldId="444"/>
            <ac:spMk id="2" creationId="{C7EA8069-8806-8B92-1015-7A3413C09465}"/>
          </ac:spMkLst>
        </pc:spChg>
        <pc:spChg chg="add mod ord">
          <ac:chgData name="design studio moara" userId="bb76c698d5ed7a70" providerId="LiveId" clId="{DDDC9E9F-5891-4D5B-9FD6-091B0C7C0AB9}" dt="2024-01-30T06:05:27.733" v="11310" actId="12789"/>
          <ac:spMkLst>
            <pc:docMk/>
            <pc:sldMk cId="4101378028" sldId="444"/>
            <ac:spMk id="4" creationId="{F6D112AC-54B1-928C-6952-BEBDB73087A0}"/>
          </ac:spMkLst>
        </pc:spChg>
        <pc:spChg chg="add del mod">
          <ac:chgData name="design studio moara" userId="bb76c698d5ed7a70" providerId="LiveId" clId="{DDDC9E9F-5891-4D5B-9FD6-091B0C7C0AB9}" dt="2024-01-25T06:56:44.083" v="9197" actId="478"/>
          <ac:spMkLst>
            <pc:docMk/>
            <pc:sldMk cId="4101378028" sldId="444"/>
            <ac:spMk id="5" creationId="{19FDE0F8-969D-27A3-F1F5-A797C3B35D23}"/>
          </ac:spMkLst>
        </pc:spChg>
        <pc:spChg chg="add del mod">
          <ac:chgData name="design studio moara" userId="bb76c698d5ed7a70" providerId="LiveId" clId="{DDDC9E9F-5891-4D5B-9FD6-091B0C7C0AB9}" dt="2024-01-30T06:04:10.262" v="11283" actId="478"/>
          <ac:spMkLst>
            <pc:docMk/>
            <pc:sldMk cId="4101378028" sldId="444"/>
            <ac:spMk id="5" creationId="{633E35CD-B270-971C-B006-0080A6BBEFA8}"/>
          </ac:spMkLst>
        </pc:spChg>
        <pc:spChg chg="add mod">
          <ac:chgData name="design studio moara" userId="bb76c698d5ed7a70" providerId="LiveId" clId="{DDDC9E9F-5891-4D5B-9FD6-091B0C7C0AB9}" dt="2024-01-25T07:00:19.322" v="9247" actId="164"/>
          <ac:spMkLst>
            <pc:docMk/>
            <pc:sldMk cId="4101378028" sldId="444"/>
            <ac:spMk id="6" creationId="{B6174981-575E-2C59-69C0-74734AE1298D}"/>
          </ac:spMkLst>
        </pc:spChg>
        <pc:spChg chg="add del mod ord">
          <ac:chgData name="design studio moara" userId="bb76c698d5ed7a70" providerId="LiveId" clId="{DDDC9E9F-5891-4D5B-9FD6-091B0C7C0AB9}" dt="2024-01-30T06:04:34.472" v="11297" actId="700"/>
          <ac:spMkLst>
            <pc:docMk/>
            <pc:sldMk cId="4101378028" sldId="444"/>
            <ac:spMk id="8" creationId="{13D88FB4-4CB8-EC05-9584-16A157446C45}"/>
          </ac:spMkLst>
        </pc:spChg>
        <pc:spChg chg="mod">
          <ac:chgData name="design studio moara" userId="bb76c698d5ed7a70" providerId="LiveId" clId="{DDDC9E9F-5891-4D5B-9FD6-091B0C7C0AB9}" dt="2024-01-25T06:55:19.177" v="9182"/>
          <ac:spMkLst>
            <pc:docMk/>
            <pc:sldMk cId="4101378028" sldId="444"/>
            <ac:spMk id="8" creationId="{EB4F043F-B57C-6E7C-FA96-93784F1AE6EB}"/>
          </ac:spMkLst>
        </pc:spChg>
        <pc:spChg chg="add del mod ord">
          <ac:chgData name="design studio moara" userId="bb76c698d5ed7a70" providerId="LiveId" clId="{DDDC9E9F-5891-4D5B-9FD6-091B0C7C0AB9}" dt="2024-01-30T06:04:54.404" v="11298" actId="931"/>
          <ac:spMkLst>
            <pc:docMk/>
            <pc:sldMk cId="4101378028" sldId="444"/>
            <ac:spMk id="9" creationId="{4F418FF4-1920-36EF-B9B7-76D34CCA97B0}"/>
          </ac:spMkLst>
        </pc:spChg>
        <pc:spChg chg="mod">
          <ac:chgData name="design studio moara" userId="bb76c698d5ed7a70" providerId="LiveId" clId="{DDDC9E9F-5891-4D5B-9FD6-091B0C7C0AB9}" dt="2024-01-25T06:55:19.177" v="9182"/>
          <ac:spMkLst>
            <pc:docMk/>
            <pc:sldMk cId="4101378028" sldId="444"/>
            <ac:spMk id="9" creationId="{7B02C6B5-46A8-BDB4-DF72-C196616826A2}"/>
          </ac:spMkLst>
        </pc:spChg>
        <pc:spChg chg="add mod">
          <ac:chgData name="design studio moara" userId="bb76c698d5ed7a70" providerId="LiveId" clId="{DDDC9E9F-5891-4D5B-9FD6-091B0C7C0AB9}" dt="2024-01-25T07:00:59.309" v="9268" actId="14100"/>
          <ac:spMkLst>
            <pc:docMk/>
            <pc:sldMk cId="4101378028" sldId="444"/>
            <ac:spMk id="10" creationId="{C71EC387-2235-47AB-DF90-FE49875D5459}"/>
          </ac:spMkLst>
        </pc:spChg>
        <pc:spChg chg="add mod">
          <ac:chgData name="design studio moara" userId="bb76c698d5ed7a70" providerId="LiveId" clId="{DDDC9E9F-5891-4D5B-9FD6-091B0C7C0AB9}" dt="2024-01-25T07:00:19.322" v="9247" actId="164"/>
          <ac:spMkLst>
            <pc:docMk/>
            <pc:sldMk cId="4101378028" sldId="444"/>
            <ac:spMk id="12" creationId="{3D6FD734-DF0F-142A-ED00-623EF08C7F23}"/>
          </ac:spMkLst>
        </pc:spChg>
        <pc:spChg chg="add del mod">
          <ac:chgData name="design studio moara" userId="bb76c698d5ed7a70" providerId="LiveId" clId="{DDDC9E9F-5891-4D5B-9FD6-091B0C7C0AB9}" dt="2024-01-25T06:57:44.306" v="9208" actId="478"/>
          <ac:spMkLst>
            <pc:docMk/>
            <pc:sldMk cId="4101378028" sldId="444"/>
            <ac:spMk id="14" creationId="{4F6BBB74-1ADD-C0B0-9176-62F276123868}"/>
          </ac:spMkLst>
        </pc:spChg>
        <pc:spChg chg="add mod">
          <ac:chgData name="design studio moara" userId="bb76c698d5ed7a70" providerId="LiveId" clId="{DDDC9E9F-5891-4D5B-9FD6-091B0C7C0AB9}" dt="2024-01-25T07:00:26.439" v="9262" actId="1035"/>
          <ac:spMkLst>
            <pc:docMk/>
            <pc:sldMk cId="4101378028" sldId="444"/>
            <ac:spMk id="15" creationId="{5851A0F0-2236-08E7-6DA3-FF3B6175015A}"/>
          </ac:spMkLst>
        </pc:spChg>
        <pc:spChg chg="add del mod">
          <ac:chgData name="design studio moara" userId="bb76c698d5ed7a70" providerId="LiveId" clId="{DDDC9E9F-5891-4D5B-9FD6-091B0C7C0AB9}" dt="2024-01-30T06:05:23.205" v="11308" actId="478"/>
          <ac:spMkLst>
            <pc:docMk/>
            <pc:sldMk cId="4101378028" sldId="444"/>
            <ac:spMk id="17" creationId="{47C41FFF-E2BF-0F50-A764-D546AC81E856}"/>
          </ac:spMkLst>
        </pc:spChg>
        <pc:spChg chg="add del mod">
          <ac:chgData name="design studio moara" userId="bb76c698d5ed7a70" providerId="LiveId" clId="{DDDC9E9F-5891-4D5B-9FD6-091B0C7C0AB9}" dt="2024-01-25T07:02:52.976" v="9527"/>
          <ac:spMkLst>
            <pc:docMk/>
            <pc:sldMk cId="4101378028" sldId="444"/>
            <ac:spMk id="17" creationId="{F43C04D7-00AF-662E-4D8B-05D9D8B2B0B4}"/>
          </ac:spMkLst>
        </pc:spChg>
        <pc:spChg chg="add del">
          <ac:chgData name="design studio moara" userId="bb76c698d5ed7a70" providerId="LiveId" clId="{DDDC9E9F-5891-4D5B-9FD6-091B0C7C0AB9}" dt="2024-01-25T07:02:52.976" v="9527"/>
          <ac:spMkLst>
            <pc:docMk/>
            <pc:sldMk cId="4101378028" sldId="444"/>
            <ac:spMk id="18" creationId="{D8AE4335-ADE3-28F2-A196-8802D04607BC}"/>
          </ac:spMkLst>
        </pc:spChg>
        <pc:spChg chg="del mod">
          <ac:chgData name="design studio moara" userId="bb76c698d5ed7a70" providerId="LiveId" clId="{DDDC9E9F-5891-4D5B-9FD6-091B0C7C0AB9}" dt="2024-01-25T07:03:00.196" v="9529"/>
          <ac:spMkLst>
            <pc:docMk/>
            <pc:sldMk cId="4101378028" sldId="444"/>
            <ac:spMk id="19" creationId="{4BF5EAD9-BB1C-D2A2-7341-044D5DE4E39D}"/>
          </ac:spMkLst>
        </pc:spChg>
        <pc:spChg chg="add del">
          <ac:chgData name="design studio moara" userId="bb76c698d5ed7a70" providerId="LiveId" clId="{DDDC9E9F-5891-4D5B-9FD6-091B0C7C0AB9}" dt="2024-01-25T07:03:00.196" v="9529"/>
          <ac:spMkLst>
            <pc:docMk/>
            <pc:sldMk cId="4101378028" sldId="444"/>
            <ac:spMk id="20" creationId="{D9F4F9BD-6C56-9A62-2CF3-E3DA0F2B418B}"/>
          </ac:spMkLst>
        </pc:spChg>
        <pc:spChg chg="mod">
          <ac:chgData name="design studio moara" userId="bb76c698d5ed7a70" providerId="LiveId" clId="{DDDC9E9F-5891-4D5B-9FD6-091B0C7C0AB9}" dt="2024-01-30T06:04:21.598" v="11289" actId="1076"/>
          <ac:spMkLst>
            <pc:docMk/>
            <pc:sldMk cId="4101378028" sldId="444"/>
            <ac:spMk id="21" creationId="{E94A7655-BB92-CBBF-0550-C4287965D090}"/>
          </ac:spMkLst>
        </pc:spChg>
        <pc:spChg chg="mod">
          <ac:chgData name="design studio moara" userId="bb76c698d5ed7a70" providerId="LiveId" clId="{DDDC9E9F-5891-4D5B-9FD6-091B0C7C0AB9}" dt="2024-01-25T07:07:38.010" v="9633"/>
          <ac:spMkLst>
            <pc:docMk/>
            <pc:sldMk cId="4101378028" sldId="444"/>
            <ac:spMk id="23" creationId="{A3465D19-396C-2A37-982F-AD90464F1112}"/>
          </ac:spMkLst>
        </pc:spChg>
        <pc:spChg chg="mod">
          <ac:chgData name="design studio moara" userId="bb76c698d5ed7a70" providerId="LiveId" clId="{DDDC9E9F-5891-4D5B-9FD6-091B0C7C0AB9}" dt="2024-01-25T07:07:38.010" v="9633"/>
          <ac:spMkLst>
            <pc:docMk/>
            <pc:sldMk cId="4101378028" sldId="444"/>
            <ac:spMk id="24" creationId="{145E3934-7132-3A9D-6D8C-658A3D44354E}"/>
          </ac:spMkLst>
        </pc:spChg>
        <pc:grpChg chg="add del mod ord">
          <ac:chgData name="design studio moara" userId="bb76c698d5ed7a70" providerId="LiveId" clId="{DDDC9E9F-5891-4D5B-9FD6-091B0C7C0AB9}" dt="2024-01-25T07:07:36.598" v="9632" actId="478"/>
          <ac:grpSpMkLst>
            <pc:docMk/>
            <pc:sldMk cId="4101378028" sldId="444"/>
            <ac:grpSpMk id="7" creationId="{378C3EA8-F3A4-3011-BBA6-A65DC86DA49C}"/>
          </ac:grpSpMkLst>
        </pc:grpChg>
        <pc:grpChg chg="add mod">
          <ac:chgData name="design studio moara" userId="bb76c698d5ed7a70" providerId="LiveId" clId="{DDDC9E9F-5891-4D5B-9FD6-091B0C7C0AB9}" dt="2024-01-25T07:00:21.559" v="9248" actId="12789"/>
          <ac:grpSpMkLst>
            <pc:docMk/>
            <pc:sldMk cId="4101378028" sldId="444"/>
            <ac:grpSpMk id="16" creationId="{D7C1E3DF-C4C7-856A-6BAE-74DC68673100}"/>
          </ac:grpSpMkLst>
        </pc:grpChg>
        <pc:grpChg chg="add mod">
          <ac:chgData name="design studio moara" userId="bb76c698d5ed7a70" providerId="LiveId" clId="{DDDC9E9F-5891-4D5B-9FD6-091B0C7C0AB9}" dt="2024-01-25T07:07:38.010" v="9633"/>
          <ac:grpSpMkLst>
            <pc:docMk/>
            <pc:sldMk cId="4101378028" sldId="444"/>
            <ac:grpSpMk id="22" creationId="{168C081C-AE4E-68F3-A4AF-1C70B7A52E33}"/>
          </ac:grpSpMkLst>
        </pc:grpChg>
        <pc:picChg chg="add del mod ord">
          <ac:chgData name="design studio moara" userId="bb76c698d5ed7a70" providerId="LiveId" clId="{DDDC9E9F-5891-4D5B-9FD6-091B0C7C0AB9}" dt="2024-01-30T06:04:31.810" v="11296" actId="478"/>
          <ac:picMkLst>
            <pc:docMk/>
            <pc:sldMk cId="4101378028" sldId="444"/>
            <ac:picMk id="3" creationId="{4CFDE45F-DCBB-3DB6-1717-42BD7A17C7B7}"/>
          </ac:picMkLst>
        </pc:picChg>
        <pc:picChg chg="add del mod ord">
          <ac:chgData name="design studio moara" userId="bb76c698d5ed7a70" providerId="LiveId" clId="{DDDC9E9F-5891-4D5B-9FD6-091B0C7C0AB9}" dt="2024-01-30T06:05:23.205" v="11308" actId="478"/>
          <ac:picMkLst>
            <pc:docMk/>
            <pc:sldMk cId="4101378028" sldId="444"/>
            <ac:picMk id="13" creationId="{E9E77D08-5716-8D1A-5D52-5BCA25689D24}"/>
          </ac:picMkLst>
        </pc:picChg>
      </pc:sldChg>
      <pc:sldChg chg="addSp delSp modSp add mod">
        <pc:chgData name="design studio moara" userId="bb76c698d5ed7a70" providerId="LiveId" clId="{DDDC9E9F-5891-4D5B-9FD6-091B0C7C0AB9}" dt="2024-01-26T01:05:18.882" v="11072" actId="1036"/>
        <pc:sldMkLst>
          <pc:docMk/>
          <pc:sldMk cId="1681055952" sldId="445"/>
        </pc:sldMkLst>
        <pc:spChg chg="add mod">
          <ac:chgData name="design studio moara" userId="bb76c698d5ed7a70" providerId="LiveId" clId="{DDDC9E9F-5891-4D5B-9FD6-091B0C7C0AB9}" dt="2024-01-25T07:03:41.454" v="9534"/>
          <ac:spMkLst>
            <pc:docMk/>
            <pc:sldMk cId="1681055952" sldId="445"/>
            <ac:spMk id="2" creationId="{99ED533C-48C2-6A73-7674-798B7204D311}"/>
          </ac:spMkLst>
        </pc:spChg>
        <pc:spChg chg="add mod">
          <ac:chgData name="design studio moara" userId="bb76c698d5ed7a70" providerId="LiveId" clId="{DDDC9E9F-5891-4D5B-9FD6-091B0C7C0AB9}" dt="2024-01-25T07:03:41.454" v="9534"/>
          <ac:spMkLst>
            <pc:docMk/>
            <pc:sldMk cId="1681055952" sldId="445"/>
            <ac:spMk id="3" creationId="{6F682A96-201C-7B6F-585A-5776E224E1BD}"/>
          </ac:spMkLst>
        </pc:spChg>
        <pc:spChg chg="del">
          <ac:chgData name="design studio moara" userId="bb76c698d5ed7a70" providerId="LiveId" clId="{DDDC9E9F-5891-4D5B-9FD6-091B0C7C0AB9}" dt="2024-01-25T07:03:29.539" v="9532" actId="478"/>
          <ac:spMkLst>
            <pc:docMk/>
            <pc:sldMk cId="1681055952" sldId="445"/>
            <ac:spMk id="5" creationId="{4B9C92EB-B17D-A238-38C3-38294526BFEB}"/>
          </ac:spMkLst>
        </pc:spChg>
        <pc:spChg chg="mod">
          <ac:chgData name="design studio moara" userId="bb76c698d5ed7a70" providerId="LiveId" clId="{DDDC9E9F-5891-4D5B-9FD6-091B0C7C0AB9}" dt="2024-01-25T07:03:41.454" v="9534"/>
          <ac:spMkLst>
            <pc:docMk/>
            <pc:sldMk cId="1681055952" sldId="445"/>
            <ac:spMk id="6" creationId="{785A2DD2-B319-41AB-9DCA-6BEACFE72314}"/>
          </ac:spMkLst>
        </pc:spChg>
        <pc:spChg chg="del">
          <ac:chgData name="design studio moara" userId="bb76c698d5ed7a70" providerId="LiveId" clId="{DDDC9E9F-5891-4D5B-9FD6-091B0C7C0AB9}" dt="2024-01-25T07:03:29.539" v="9532" actId="478"/>
          <ac:spMkLst>
            <pc:docMk/>
            <pc:sldMk cId="1681055952" sldId="445"/>
            <ac:spMk id="7" creationId="{93A009A6-9763-0061-B091-95DC629FFAA3}"/>
          </ac:spMkLst>
        </pc:spChg>
        <pc:spChg chg="mod">
          <ac:chgData name="design studio moara" userId="bb76c698d5ed7a70" providerId="LiveId" clId="{DDDC9E9F-5891-4D5B-9FD6-091B0C7C0AB9}" dt="2024-01-25T07:03:41.454" v="9534"/>
          <ac:spMkLst>
            <pc:docMk/>
            <pc:sldMk cId="1681055952" sldId="445"/>
            <ac:spMk id="8" creationId="{3CB8D0C8-9664-BA4D-AAEA-ADD17B5F0490}"/>
          </ac:spMkLst>
        </pc:spChg>
        <pc:spChg chg="mod">
          <ac:chgData name="design studio moara" userId="bb76c698d5ed7a70" providerId="LiveId" clId="{DDDC9E9F-5891-4D5B-9FD6-091B0C7C0AB9}" dt="2024-01-25T07:03:41.454" v="9534"/>
          <ac:spMkLst>
            <pc:docMk/>
            <pc:sldMk cId="1681055952" sldId="445"/>
            <ac:spMk id="10" creationId="{BFB5E5E0-90A7-DE0B-11DF-AA254A5C5106}"/>
          </ac:spMkLst>
        </pc:spChg>
        <pc:spChg chg="mod">
          <ac:chgData name="design studio moara" userId="bb76c698d5ed7a70" providerId="LiveId" clId="{DDDC9E9F-5891-4D5B-9FD6-091B0C7C0AB9}" dt="2024-01-25T07:03:41.454" v="9534"/>
          <ac:spMkLst>
            <pc:docMk/>
            <pc:sldMk cId="1681055952" sldId="445"/>
            <ac:spMk id="11" creationId="{2315BB1B-D21B-3343-4794-D57C1DDA90B9}"/>
          </ac:spMkLst>
        </pc:spChg>
        <pc:spChg chg="add mod">
          <ac:chgData name="design studio moara" userId="bb76c698d5ed7a70" providerId="LiveId" clId="{DDDC9E9F-5891-4D5B-9FD6-091B0C7C0AB9}" dt="2024-01-25T07:03:41.454" v="9534"/>
          <ac:spMkLst>
            <pc:docMk/>
            <pc:sldMk cId="1681055952" sldId="445"/>
            <ac:spMk id="12" creationId="{668FDA26-0784-407A-7C3B-9DC6E9D40804}"/>
          </ac:spMkLst>
        </pc:spChg>
        <pc:spChg chg="add mod">
          <ac:chgData name="design studio moara" userId="bb76c698d5ed7a70" providerId="LiveId" clId="{DDDC9E9F-5891-4D5B-9FD6-091B0C7C0AB9}" dt="2024-01-25T07:03:41.454" v="9534"/>
          <ac:spMkLst>
            <pc:docMk/>
            <pc:sldMk cId="1681055952" sldId="445"/>
            <ac:spMk id="13" creationId="{87CDB035-5E07-162E-CFD6-9E217D9AF13A}"/>
          </ac:spMkLst>
        </pc:spChg>
        <pc:spChg chg="add del mod">
          <ac:chgData name="design studio moara" userId="bb76c698d5ed7a70" providerId="LiveId" clId="{DDDC9E9F-5891-4D5B-9FD6-091B0C7C0AB9}" dt="2024-01-25T07:11:31.862" v="9707" actId="207"/>
          <ac:spMkLst>
            <pc:docMk/>
            <pc:sldMk cId="1681055952" sldId="445"/>
            <ac:spMk id="14" creationId="{CED04CE5-9E87-F60F-A405-F641240BB4AA}"/>
          </ac:spMkLst>
        </pc:spChg>
        <pc:spChg chg="add mod">
          <ac:chgData name="design studio moara" userId="bb76c698d5ed7a70" providerId="LiveId" clId="{DDDC9E9F-5891-4D5B-9FD6-091B0C7C0AB9}" dt="2024-01-25T07:11:11.328" v="9692" actId="14100"/>
          <ac:spMkLst>
            <pc:docMk/>
            <pc:sldMk cId="1681055952" sldId="445"/>
            <ac:spMk id="15" creationId="{957434A0-19E2-13F9-9B31-3AF109E21264}"/>
          </ac:spMkLst>
        </pc:spChg>
        <pc:spChg chg="mod topLvl">
          <ac:chgData name="design studio moara" userId="bb76c698d5ed7a70" providerId="LiveId" clId="{DDDC9E9F-5891-4D5B-9FD6-091B0C7C0AB9}" dt="2024-01-25T07:07:58.612" v="9642" actId="1038"/>
          <ac:spMkLst>
            <pc:docMk/>
            <pc:sldMk cId="1681055952" sldId="445"/>
            <ac:spMk id="17" creationId="{05D0A7BF-398E-ED1F-AC29-200BA90C034D}"/>
          </ac:spMkLst>
        </pc:spChg>
        <pc:spChg chg="mod topLvl">
          <ac:chgData name="design studio moara" userId="bb76c698d5ed7a70" providerId="LiveId" clId="{DDDC9E9F-5891-4D5B-9FD6-091B0C7C0AB9}" dt="2024-01-25T08:16:23.396" v="10865" actId="255"/>
          <ac:spMkLst>
            <pc:docMk/>
            <pc:sldMk cId="1681055952" sldId="445"/>
            <ac:spMk id="18" creationId="{5336FB79-C021-B7B1-0514-5ABA7233DF9A}"/>
          </ac:spMkLst>
        </pc:spChg>
        <pc:spChg chg="del mod topLvl">
          <ac:chgData name="design studio moara" userId="bb76c698d5ed7a70" providerId="LiveId" clId="{DDDC9E9F-5891-4D5B-9FD6-091B0C7C0AB9}" dt="2024-01-25T07:07:15.239" v="9628"/>
          <ac:spMkLst>
            <pc:docMk/>
            <pc:sldMk cId="1681055952" sldId="445"/>
            <ac:spMk id="20" creationId="{CBE2D8CB-7207-8647-9874-AC3A6E24298A}"/>
          </ac:spMkLst>
        </pc:spChg>
        <pc:spChg chg="del mod topLvl">
          <ac:chgData name="design studio moara" userId="bb76c698d5ed7a70" providerId="LiveId" clId="{DDDC9E9F-5891-4D5B-9FD6-091B0C7C0AB9}" dt="2024-01-25T07:07:23.285" v="9630"/>
          <ac:spMkLst>
            <pc:docMk/>
            <pc:sldMk cId="1681055952" sldId="445"/>
            <ac:spMk id="21" creationId="{92F7D76A-8E4D-5AD9-8D0A-AB75040DBAA9}"/>
          </ac:spMkLst>
        </pc:spChg>
        <pc:spChg chg="add mod">
          <ac:chgData name="design studio moara" userId="bb76c698d5ed7a70" providerId="LiveId" clId="{DDDC9E9F-5891-4D5B-9FD6-091B0C7C0AB9}" dt="2024-01-26T01:05:18.882" v="11072" actId="1036"/>
          <ac:spMkLst>
            <pc:docMk/>
            <pc:sldMk cId="1681055952" sldId="445"/>
            <ac:spMk id="22" creationId="{A95694D4-4409-6887-A932-8C7D70EFFAA5}"/>
          </ac:spMkLst>
        </pc:spChg>
        <pc:spChg chg="add mod">
          <ac:chgData name="design studio moara" userId="bb76c698d5ed7a70" providerId="LiveId" clId="{DDDC9E9F-5891-4D5B-9FD6-091B0C7C0AB9}" dt="2024-01-25T07:08:18.425" v="9648" actId="14100"/>
          <ac:spMkLst>
            <pc:docMk/>
            <pc:sldMk cId="1681055952" sldId="445"/>
            <ac:spMk id="23" creationId="{9F4C3C03-BE87-A3A2-ADE9-0A92B4727D03}"/>
          </ac:spMkLst>
        </pc:spChg>
        <pc:spChg chg="add del">
          <ac:chgData name="design studio moara" userId="bb76c698d5ed7a70" providerId="LiveId" clId="{DDDC9E9F-5891-4D5B-9FD6-091B0C7C0AB9}" dt="2024-01-25T07:07:15.239" v="9628"/>
          <ac:spMkLst>
            <pc:docMk/>
            <pc:sldMk cId="1681055952" sldId="445"/>
            <ac:spMk id="25" creationId="{3CC0AE09-7BBD-6E5E-0B56-28C06E4B734D}"/>
          </ac:spMkLst>
        </pc:spChg>
        <pc:spChg chg="mod">
          <ac:chgData name="design studio moara" userId="bb76c698d5ed7a70" providerId="LiveId" clId="{DDDC9E9F-5891-4D5B-9FD6-091B0C7C0AB9}" dt="2024-01-25T07:07:25.279" v="9631" actId="164"/>
          <ac:spMkLst>
            <pc:docMk/>
            <pc:sldMk cId="1681055952" sldId="445"/>
            <ac:spMk id="26" creationId="{771B1368-C4A5-4626-68B8-8DF7ECC6EC64}"/>
          </ac:spMkLst>
        </pc:spChg>
        <pc:spChg chg="add del">
          <ac:chgData name="design studio moara" userId="bb76c698d5ed7a70" providerId="LiveId" clId="{DDDC9E9F-5891-4D5B-9FD6-091B0C7C0AB9}" dt="2024-01-25T07:07:23.285" v="9630"/>
          <ac:spMkLst>
            <pc:docMk/>
            <pc:sldMk cId="1681055952" sldId="445"/>
            <ac:spMk id="27" creationId="{9DD54470-1CCE-9804-7B79-FF2FBC0DC106}"/>
          </ac:spMkLst>
        </pc:spChg>
        <pc:spChg chg="mod">
          <ac:chgData name="design studio moara" userId="bb76c698d5ed7a70" providerId="LiveId" clId="{DDDC9E9F-5891-4D5B-9FD6-091B0C7C0AB9}" dt="2024-01-25T07:07:25.279" v="9631" actId="164"/>
          <ac:spMkLst>
            <pc:docMk/>
            <pc:sldMk cId="1681055952" sldId="445"/>
            <ac:spMk id="28" creationId="{0B835032-C2E9-2839-976C-3A47F697814F}"/>
          </ac:spMkLst>
        </pc:spChg>
        <pc:spChg chg="del">
          <ac:chgData name="design studio moara" userId="bb76c698d5ed7a70" providerId="LiveId" clId="{DDDC9E9F-5891-4D5B-9FD6-091B0C7C0AB9}" dt="2024-01-25T07:03:29.539" v="9532" actId="478"/>
          <ac:spMkLst>
            <pc:docMk/>
            <pc:sldMk cId="1681055952" sldId="445"/>
            <ac:spMk id="88" creationId="{3C3457AB-BB40-8171-211A-59435F6DE298}"/>
          </ac:spMkLst>
        </pc:spChg>
        <pc:spChg chg="del mod">
          <ac:chgData name="design studio moara" userId="bb76c698d5ed7a70" providerId="LiveId" clId="{DDDC9E9F-5891-4D5B-9FD6-091B0C7C0AB9}" dt="2024-01-25T07:05:56.291" v="9569" actId="478"/>
          <ac:spMkLst>
            <pc:docMk/>
            <pc:sldMk cId="1681055952" sldId="445"/>
            <ac:spMk id="93" creationId="{00EB2BB9-4BCA-7F97-0941-0F42D85AA674}"/>
          </ac:spMkLst>
        </pc:spChg>
        <pc:grpChg chg="add mod">
          <ac:chgData name="design studio moara" userId="bb76c698d5ed7a70" providerId="LiveId" clId="{DDDC9E9F-5891-4D5B-9FD6-091B0C7C0AB9}" dt="2024-01-25T07:03:41.454" v="9534"/>
          <ac:grpSpMkLst>
            <pc:docMk/>
            <pc:sldMk cId="1681055952" sldId="445"/>
            <ac:grpSpMk id="4" creationId="{9E1BDED6-B754-5722-81E7-C4B24BB623C2}"/>
          </ac:grpSpMkLst>
        </pc:grpChg>
        <pc:grpChg chg="add mod">
          <ac:chgData name="design studio moara" userId="bb76c698d5ed7a70" providerId="LiveId" clId="{DDDC9E9F-5891-4D5B-9FD6-091B0C7C0AB9}" dt="2024-01-25T07:03:41.454" v="9534"/>
          <ac:grpSpMkLst>
            <pc:docMk/>
            <pc:sldMk cId="1681055952" sldId="445"/>
            <ac:grpSpMk id="9" creationId="{32D9FAF9-B316-0FA7-F055-FA1789D7957A}"/>
          </ac:grpSpMkLst>
        </pc:grpChg>
        <pc:grpChg chg="add del mod">
          <ac:chgData name="design studio moara" userId="bb76c698d5ed7a70" providerId="LiveId" clId="{DDDC9E9F-5891-4D5B-9FD6-091B0C7C0AB9}" dt="2024-01-25T07:05:08.420" v="9554" actId="165"/>
          <ac:grpSpMkLst>
            <pc:docMk/>
            <pc:sldMk cId="1681055952" sldId="445"/>
            <ac:grpSpMk id="16" creationId="{D55DC18C-BD3C-5854-517A-32E42F69941C}"/>
          </ac:grpSpMkLst>
        </pc:grpChg>
        <pc:grpChg chg="add del mod">
          <ac:chgData name="design studio moara" userId="bb76c698d5ed7a70" providerId="LiveId" clId="{DDDC9E9F-5891-4D5B-9FD6-091B0C7C0AB9}" dt="2024-01-25T07:07:12.073" v="9627" actId="165"/>
          <ac:grpSpMkLst>
            <pc:docMk/>
            <pc:sldMk cId="1681055952" sldId="445"/>
            <ac:grpSpMk id="19" creationId="{AEB89044-2EF0-0EA6-2118-B04202E271EF}"/>
          </ac:grpSpMkLst>
        </pc:grpChg>
        <pc:grpChg chg="add mod">
          <ac:chgData name="design studio moara" userId="bb76c698d5ed7a70" providerId="LiveId" clId="{DDDC9E9F-5891-4D5B-9FD6-091B0C7C0AB9}" dt="2024-01-26T01:05:15.622" v="11068" actId="1037"/>
          <ac:grpSpMkLst>
            <pc:docMk/>
            <pc:sldMk cId="1681055952" sldId="445"/>
            <ac:grpSpMk id="24" creationId="{DC6605DA-51A5-7466-DEB7-C86DCA50DAB8}"/>
          </ac:grpSpMkLst>
        </pc:grpChg>
        <pc:grpChg chg="add mod">
          <ac:chgData name="design studio moara" userId="bb76c698d5ed7a70" providerId="LiveId" clId="{DDDC9E9F-5891-4D5B-9FD6-091B0C7C0AB9}" dt="2024-01-25T07:07:25.279" v="9631" actId="164"/>
          <ac:grpSpMkLst>
            <pc:docMk/>
            <pc:sldMk cId="1681055952" sldId="445"/>
            <ac:grpSpMk id="29" creationId="{B21CBB39-2A2F-948B-D179-FFE5DF2652E2}"/>
          </ac:grpSpMkLst>
        </pc:grpChg>
        <pc:grpChg chg="del">
          <ac:chgData name="design studio moara" userId="bb76c698d5ed7a70" providerId="LiveId" clId="{DDDC9E9F-5891-4D5B-9FD6-091B0C7C0AB9}" dt="2024-01-25T07:03:29.539" v="9532" actId="478"/>
          <ac:grpSpMkLst>
            <pc:docMk/>
            <pc:sldMk cId="1681055952" sldId="445"/>
            <ac:grpSpMk id="123" creationId="{DE52749C-685F-6904-B0B6-9B2E1919A1FC}"/>
          </ac:grpSpMkLst>
        </pc:grpChg>
        <pc:picChg chg="mod">
          <ac:chgData name="design studio moara" userId="bb76c698d5ed7a70" providerId="LiveId" clId="{DDDC9E9F-5891-4D5B-9FD6-091B0C7C0AB9}" dt="2024-01-25T07:05:59.637" v="9571" actId="1076"/>
          <ac:picMkLst>
            <pc:docMk/>
            <pc:sldMk cId="1681055952" sldId="445"/>
            <ac:picMk id="92" creationId="{95400C5F-D44B-D7D3-BF84-9920F99479AA}"/>
          </ac:picMkLst>
        </pc:picChg>
      </pc:sldChg>
      <pc:sldChg chg="addSp delSp modSp new del mod">
        <pc:chgData name="design studio moara" userId="bb76c698d5ed7a70" providerId="LiveId" clId="{DDDC9E9F-5891-4D5B-9FD6-091B0C7C0AB9}" dt="2024-01-25T07:07:49.325" v="9634" actId="47"/>
        <pc:sldMkLst>
          <pc:docMk/>
          <pc:sldMk cId="1439054467" sldId="446"/>
        </pc:sldMkLst>
        <pc:spChg chg="del">
          <ac:chgData name="design studio moara" userId="bb76c698d5ed7a70" providerId="LiveId" clId="{DDDC9E9F-5891-4D5B-9FD6-091B0C7C0AB9}" dt="2024-01-25T07:03:53.257" v="9536" actId="478"/>
          <ac:spMkLst>
            <pc:docMk/>
            <pc:sldMk cId="1439054467" sldId="446"/>
            <ac:spMk id="2" creationId="{98A42AAD-BD3A-E5F2-3573-AA0B396D8683}"/>
          </ac:spMkLst>
        </pc:spChg>
        <pc:spChg chg="add mod">
          <ac:chgData name="design studio moara" userId="bb76c698d5ed7a70" providerId="LiveId" clId="{DDDC9E9F-5891-4D5B-9FD6-091B0C7C0AB9}" dt="2024-01-25T07:03:54.107" v="9537"/>
          <ac:spMkLst>
            <pc:docMk/>
            <pc:sldMk cId="1439054467" sldId="446"/>
            <ac:spMk id="3" creationId="{53075382-5CBF-C63C-25DD-0BEA068A3FA5}"/>
          </ac:spMkLst>
        </pc:spChg>
        <pc:spChg chg="add mod">
          <ac:chgData name="design studio moara" userId="bb76c698d5ed7a70" providerId="LiveId" clId="{DDDC9E9F-5891-4D5B-9FD6-091B0C7C0AB9}" dt="2024-01-25T07:03:54.107" v="9537"/>
          <ac:spMkLst>
            <pc:docMk/>
            <pc:sldMk cId="1439054467" sldId="446"/>
            <ac:spMk id="4" creationId="{14BAE516-50A6-0B69-E9E5-AA5BFC022D7A}"/>
          </ac:spMkLst>
        </pc:spChg>
        <pc:spChg chg="mod">
          <ac:chgData name="design studio moara" userId="bb76c698d5ed7a70" providerId="LiveId" clId="{DDDC9E9F-5891-4D5B-9FD6-091B0C7C0AB9}" dt="2024-01-25T07:03:54.107" v="9537"/>
          <ac:spMkLst>
            <pc:docMk/>
            <pc:sldMk cId="1439054467" sldId="446"/>
            <ac:spMk id="6" creationId="{0F49000F-9462-2C74-1124-D94EE49DB9D8}"/>
          </ac:spMkLst>
        </pc:spChg>
        <pc:spChg chg="mod">
          <ac:chgData name="design studio moara" userId="bb76c698d5ed7a70" providerId="LiveId" clId="{DDDC9E9F-5891-4D5B-9FD6-091B0C7C0AB9}" dt="2024-01-25T07:03:54.107" v="9537"/>
          <ac:spMkLst>
            <pc:docMk/>
            <pc:sldMk cId="1439054467" sldId="446"/>
            <ac:spMk id="7" creationId="{A5D32071-2412-7BAB-77D5-8D460CFED3AA}"/>
          </ac:spMkLst>
        </pc:spChg>
        <pc:spChg chg="mod">
          <ac:chgData name="design studio moara" userId="bb76c698d5ed7a70" providerId="LiveId" clId="{DDDC9E9F-5891-4D5B-9FD6-091B0C7C0AB9}" dt="2024-01-25T07:03:54.107" v="9537"/>
          <ac:spMkLst>
            <pc:docMk/>
            <pc:sldMk cId="1439054467" sldId="446"/>
            <ac:spMk id="9" creationId="{52CB4DE0-A6B1-8BE2-95B7-FEEC93887CD3}"/>
          </ac:spMkLst>
        </pc:spChg>
        <pc:spChg chg="mod">
          <ac:chgData name="design studio moara" userId="bb76c698d5ed7a70" providerId="LiveId" clId="{DDDC9E9F-5891-4D5B-9FD6-091B0C7C0AB9}" dt="2024-01-25T07:03:54.107" v="9537"/>
          <ac:spMkLst>
            <pc:docMk/>
            <pc:sldMk cId="1439054467" sldId="446"/>
            <ac:spMk id="10" creationId="{BC8C6786-68CE-9D89-8DA6-9A5B0938B828}"/>
          </ac:spMkLst>
        </pc:spChg>
        <pc:spChg chg="add mod">
          <ac:chgData name="design studio moara" userId="bb76c698d5ed7a70" providerId="LiveId" clId="{DDDC9E9F-5891-4D5B-9FD6-091B0C7C0AB9}" dt="2024-01-25T07:03:54.107" v="9537"/>
          <ac:spMkLst>
            <pc:docMk/>
            <pc:sldMk cId="1439054467" sldId="446"/>
            <ac:spMk id="11" creationId="{A38DAD47-9D92-7126-D805-67CB612FA7BF}"/>
          </ac:spMkLst>
        </pc:spChg>
        <pc:spChg chg="add mod">
          <ac:chgData name="design studio moara" userId="bb76c698d5ed7a70" providerId="LiveId" clId="{DDDC9E9F-5891-4D5B-9FD6-091B0C7C0AB9}" dt="2024-01-25T07:03:54.107" v="9537"/>
          <ac:spMkLst>
            <pc:docMk/>
            <pc:sldMk cId="1439054467" sldId="446"/>
            <ac:spMk id="12" creationId="{270B73BD-9A8E-38B8-96A6-C0C441ACC358}"/>
          </ac:spMkLst>
        </pc:spChg>
        <pc:grpChg chg="add mod">
          <ac:chgData name="design studio moara" userId="bb76c698d5ed7a70" providerId="LiveId" clId="{DDDC9E9F-5891-4D5B-9FD6-091B0C7C0AB9}" dt="2024-01-25T07:03:54.107" v="9537"/>
          <ac:grpSpMkLst>
            <pc:docMk/>
            <pc:sldMk cId="1439054467" sldId="446"/>
            <ac:grpSpMk id="5" creationId="{92F1C3D7-7A86-9252-BBB4-5455143BC21F}"/>
          </ac:grpSpMkLst>
        </pc:grpChg>
        <pc:grpChg chg="add mod">
          <ac:chgData name="design studio moara" userId="bb76c698d5ed7a70" providerId="LiveId" clId="{DDDC9E9F-5891-4D5B-9FD6-091B0C7C0AB9}" dt="2024-01-25T07:03:54.107" v="9537"/>
          <ac:grpSpMkLst>
            <pc:docMk/>
            <pc:sldMk cId="1439054467" sldId="446"/>
            <ac:grpSpMk id="8" creationId="{43C61D30-2BF2-EBD0-D1B0-FBE63537BA71}"/>
          </ac:grpSpMkLst>
        </pc:grpChg>
      </pc:sldChg>
      <pc:sldChg chg="addSp delSp modSp add mod">
        <pc:chgData name="design studio moara" userId="bb76c698d5ed7a70" providerId="LiveId" clId="{DDDC9E9F-5891-4D5B-9FD6-091B0C7C0AB9}" dt="2024-01-29T01:11:26.060" v="11268" actId="2711"/>
        <pc:sldMkLst>
          <pc:docMk/>
          <pc:sldMk cId="1687784980" sldId="446"/>
        </pc:sldMkLst>
        <pc:spChg chg="mod">
          <ac:chgData name="design studio moara" userId="bb76c698d5ed7a70" providerId="LiveId" clId="{DDDC9E9F-5891-4D5B-9FD6-091B0C7C0AB9}" dt="2024-01-25T08:21:49.294" v="11054" actId="113"/>
          <ac:spMkLst>
            <pc:docMk/>
            <pc:sldMk cId="1687784980" sldId="446"/>
            <ac:spMk id="3" creationId="{CFC238C9-E2C4-3E3A-4BA8-D3B52E65F8E3}"/>
          </ac:spMkLst>
        </pc:spChg>
        <pc:spChg chg="add mod">
          <ac:chgData name="design studio moara" userId="bb76c698d5ed7a70" providerId="LiveId" clId="{DDDC9E9F-5891-4D5B-9FD6-091B0C7C0AB9}" dt="2024-01-25T07:49:21.857" v="10313"/>
          <ac:spMkLst>
            <pc:docMk/>
            <pc:sldMk cId="1687784980" sldId="446"/>
            <ac:spMk id="7" creationId="{82B7784B-B0BA-7306-CF01-C2FDC855A057}"/>
          </ac:spMkLst>
        </pc:spChg>
        <pc:spChg chg="add mod">
          <ac:chgData name="design studio moara" userId="bb76c698d5ed7a70" providerId="LiveId" clId="{DDDC9E9F-5891-4D5B-9FD6-091B0C7C0AB9}" dt="2024-01-25T07:49:36.552" v="10315"/>
          <ac:spMkLst>
            <pc:docMk/>
            <pc:sldMk cId="1687784980" sldId="446"/>
            <ac:spMk id="8" creationId="{2423446B-EC21-8C4D-6AA9-4D48F16059E6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13" creationId="{D855CC0C-E33C-EDD8-B171-A2E50AAD250C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14" creationId="{BF5A401F-1004-9EE7-8993-3C8260ED1390}"/>
          </ac:spMkLst>
        </pc:spChg>
        <pc:spChg chg="mod">
          <ac:chgData name="design studio moara" userId="bb76c698d5ed7a70" providerId="LiveId" clId="{DDDC9E9F-5891-4D5B-9FD6-091B0C7C0AB9}" dt="2024-01-29T01:11:26.060" v="11268" actId="2711"/>
          <ac:spMkLst>
            <pc:docMk/>
            <pc:sldMk cId="1687784980" sldId="446"/>
            <ac:spMk id="17" creationId="{16385C23-55DA-FFEF-BC84-5B61CAD50BC5}"/>
          </ac:spMkLst>
        </pc:spChg>
        <pc:spChg chg="mod topLvl">
          <ac:chgData name="design studio moara" userId="bb76c698d5ed7a70" providerId="LiveId" clId="{DDDC9E9F-5891-4D5B-9FD6-091B0C7C0AB9}" dt="2024-01-29T01:11:19.662" v="11267" actId="165"/>
          <ac:spMkLst>
            <pc:docMk/>
            <pc:sldMk cId="1687784980" sldId="446"/>
            <ac:spMk id="18" creationId="{6B198DCB-7280-EA3E-6006-ABD3B5B02CF1}"/>
          </ac:spMkLst>
        </pc:spChg>
        <pc:spChg chg="mod topLvl">
          <ac:chgData name="design studio moara" userId="bb76c698d5ed7a70" providerId="LiveId" clId="{DDDC9E9F-5891-4D5B-9FD6-091B0C7C0AB9}" dt="2024-01-29T01:11:19.662" v="11267" actId="165"/>
          <ac:spMkLst>
            <pc:docMk/>
            <pc:sldMk cId="1687784980" sldId="446"/>
            <ac:spMk id="19" creationId="{06B4F1ED-BE40-6CEE-7757-1E0342A02975}"/>
          </ac:spMkLst>
        </pc:spChg>
        <pc:spChg chg="mod topLvl">
          <ac:chgData name="design studio moara" userId="bb76c698d5ed7a70" providerId="LiveId" clId="{DDDC9E9F-5891-4D5B-9FD6-091B0C7C0AB9}" dt="2024-01-29T01:11:26.060" v="11268" actId="2711"/>
          <ac:spMkLst>
            <pc:docMk/>
            <pc:sldMk cId="1687784980" sldId="446"/>
            <ac:spMk id="20" creationId="{988B2CFA-41DC-3307-DA47-FEFB10AF2A28}"/>
          </ac:spMkLst>
        </pc:spChg>
        <pc:spChg chg="mod">
          <ac:chgData name="design studio moara" userId="bb76c698d5ed7a70" providerId="LiveId" clId="{DDDC9E9F-5891-4D5B-9FD6-091B0C7C0AB9}" dt="2024-01-29T01:11:26.060" v="11268" actId="2711"/>
          <ac:spMkLst>
            <pc:docMk/>
            <pc:sldMk cId="1687784980" sldId="446"/>
            <ac:spMk id="23" creationId="{1026F689-ACD1-0917-DEAA-8B99912D8D32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24" creationId="{6BB26D16-F89A-3220-F763-9FEA3847E098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26" creationId="{DF70589F-B50F-EA3D-131C-BCC40CE87DF3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27" creationId="{20D9F7F6-1164-E898-D755-A45428C8936D}"/>
          </ac:spMkLst>
        </pc:spChg>
        <pc:spChg chg="add del">
          <ac:chgData name="design studio moara" userId="bb76c698d5ed7a70" providerId="LiveId" clId="{DDDC9E9F-5891-4D5B-9FD6-091B0C7C0AB9}" dt="2024-01-25T07:50:17.136" v="10324" actId="478"/>
          <ac:spMkLst>
            <pc:docMk/>
            <pc:sldMk cId="1687784980" sldId="446"/>
            <ac:spMk id="29" creationId="{21D20A7C-643F-3BDD-4F6F-F89374E959D6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36" creationId="{AF4271F6-6D1A-866F-9A2B-A9F859476BEA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37" creationId="{2A81D0D1-156C-D269-2D9E-4D9A58120FF6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38" creationId="{9B216A7D-6B12-B48A-A0AC-2C7D04330694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39" creationId="{47C5E097-4834-8F4D-52E9-E752A33D8E55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40" creationId="{DF1B841C-B0B3-421F-C69F-CC812AC5ECE9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41" creationId="{7DF96A44-C4C2-96AA-7205-85AA06700659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42" creationId="{9CA86245-D707-DD44-161C-6C02BE856B9C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43" creationId="{26A9EE09-2173-E328-28D1-5DF60149C82C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44" creationId="{8019D1DA-184A-073B-54F4-BDE0DC9A2585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45" creationId="{B5BD0297-2029-B763-E43D-FA6255809BC8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46" creationId="{B4933C9E-7E5C-236E-BDA7-87C53C6384C9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47" creationId="{BCB44DEB-EFA7-8AFA-DB28-511665F17674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48" creationId="{1878BF36-0303-0AA8-6A84-E151FF6CFF69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49" creationId="{C908A520-87DF-CE09-6B99-FF3A89B247A4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50" creationId="{D30C7F57-6C21-CD6C-97A9-2A92DE93EDC9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51" creationId="{2FA94E39-37FB-0A95-70BA-3B9EBA5B73BE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52" creationId="{582042EF-5EEB-01E6-2DA3-3BA260DEBA49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53" creationId="{3F1B4CB6-834D-08DA-F6ED-19439BEFDCD9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54" creationId="{3741BA4D-ACF6-79F2-2EF2-5D41BEB8832B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55" creationId="{93B8DA88-350D-C87E-B415-B4EC4DB1AB84}"/>
          </ac:spMkLst>
        </pc:spChg>
        <pc:spChg chg="mod">
          <ac:chgData name="design studio moara" userId="bb76c698d5ed7a70" providerId="LiveId" clId="{DDDC9E9F-5891-4D5B-9FD6-091B0C7C0AB9}" dt="2024-01-25T07:49:48.432" v="10316"/>
          <ac:spMkLst>
            <pc:docMk/>
            <pc:sldMk cId="1687784980" sldId="446"/>
            <ac:spMk id="56" creationId="{46C8920C-D860-F5B1-DA36-D67F03AB7EFF}"/>
          </ac:spMkLst>
        </pc:spChg>
        <pc:spChg chg="del mod topLvl">
          <ac:chgData name="design studio moara" userId="bb76c698d5ed7a70" providerId="LiveId" clId="{DDDC9E9F-5891-4D5B-9FD6-091B0C7C0AB9}" dt="2024-01-25T07:51:25.089" v="10363" actId="478"/>
          <ac:spMkLst>
            <pc:docMk/>
            <pc:sldMk cId="1687784980" sldId="446"/>
            <ac:spMk id="58" creationId="{C324FE0D-9A6B-8424-D696-394081473336}"/>
          </ac:spMkLst>
        </pc:spChg>
        <pc:spChg chg="del mod topLvl">
          <ac:chgData name="design studio moara" userId="bb76c698d5ed7a70" providerId="LiveId" clId="{DDDC9E9F-5891-4D5B-9FD6-091B0C7C0AB9}" dt="2024-01-25T07:51:25.089" v="10363" actId="478"/>
          <ac:spMkLst>
            <pc:docMk/>
            <pc:sldMk cId="1687784980" sldId="446"/>
            <ac:spMk id="59" creationId="{7144A36A-76D2-89C2-818B-F2C59D964A9B}"/>
          </ac:spMkLst>
        </pc:spChg>
        <pc:spChg chg="del mod topLvl">
          <ac:chgData name="design studio moara" userId="bb76c698d5ed7a70" providerId="LiveId" clId="{DDDC9E9F-5891-4D5B-9FD6-091B0C7C0AB9}" dt="2024-01-25T07:51:25.089" v="10363" actId="478"/>
          <ac:spMkLst>
            <pc:docMk/>
            <pc:sldMk cId="1687784980" sldId="446"/>
            <ac:spMk id="60" creationId="{23736AD4-4AB2-2551-2E9A-E99FB65844D0}"/>
          </ac:spMkLst>
        </pc:spChg>
        <pc:spChg chg="del mod topLvl">
          <ac:chgData name="design studio moara" userId="bb76c698d5ed7a70" providerId="LiveId" clId="{DDDC9E9F-5891-4D5B-9FD6-091B0C7C0AB9}" dt="2024-01-25T07:51:25.089" v="10363" actId="478"/>
          <ac:spMkLst>
            <pc:docMk/>
            <pc:sldMk cId="1687784980" sldId="446"/>
            <ac:spMk id="61" creationId="{610136B7-8608-884D-CB64-789D2B61219E}"/>
          </ac:spMkLst>
        </pc:spChg>
        <pc:spChg chg="del mod topLvl">
          <ac:chgData name="design studio moara" userId="bb76c698d5ed7a70" providerId="LiveId" clId="{DDDC9E9F-5891-4D5B-9FD6-091B0C7C0AB9}" dt="2024-01-25T07:51:25.089" v="10363" actId="478"/>
          <ac:spMkLst>
            <pc:docMk/>
            <pc:sldMk cId="1687784980" sldId="446"/>
            <ac:spMk id="62" creationId="{97025972-E591-3EDF-AAC0-EDB6A673A72E}"/>
          </ac:spMkLst>
        </pc:spChg>
        <pc:spChg chg="del mod topLvl">
          <ac:chgData name="design studio moara" userId="bb76c698d5ed7a70" providerId="LiveId" clId="{DDDC9E9F-5891-4D5B-9FD6-091B0C7C0AB9}" dt="2024-01-25T07:51:25.089" v="10363" actId="478"/>
          <ac:spMkLst>
            <pc:docMk/>
            <pc:sldMk cId="1687784980" sldId="446"/>
            <ac:spMk id="63" creationId="{8C203404-DEEB-618B-962E-4D65150174EA}"/>
          </ac:spMkLst>
        </pc:spChg>
        <pc:spChg chg="del mod topLvl">
          <ac:chgData name="design studio moara" userId="bb76c698d5ed7a70" providerId="LiveId" clId="{DDDC9E9F-5891-4D5B-9FD6-091B0C7C0AB9}" dt="2024-01-25T07:51:25.089" v="10363" actId="478"/>
          <ac:spMkLst>
            <pc:docMk/>
            <pc:sldMk cId="1687784980" sldId="446"/>
            <ac:spMk id="64" creationId="{F630090E-7824-76F4-724F-166D91CB0777}"/>
          </ac:spMkLst>
        </pc:spChg>
        <pc:spChg chg="del mod topLvl">
          <ac:chgData name="design studio moara" userId="bb76c698d5ed7a70" providerId="LiveId" clId="{DDDC9E9F-5891-4D5B-9FD6-091B0C7C0AB9}" dt="2024-01-25T07:51:25.089" v="10363" actId="478"/>
          <ac:spMkLst>
            <pc:docMk/>
            <pc:sldMk cId="1687784980" sldId="446"/>
            <ac:spMk id="65" creationId="{3D3522BD-23AA-F3AD-5972-B9A1727AFCD1}"/>
          </ac:spMkLst>
        </pc:spChg>
        <pc:spChg chg="mod topLvl">
          <ac:chgData name="design studio moara" userId="bb76c698d5ed7a70" providerId="LiveId" clId="{DDDC9E9F-5891-4D5B-9FD6-091B0C7C0AB9}" dt="2024-01-25T07:55:37.239" v="10505" actId="164"/>
          <ac:spMkLst>
            <pc:docMk/>
            <pc:sldMk cId="1687784980" sldId="446"/>
            <ac:spMk id="66" creationId="{EE7C093F-7BAA-639B-98DD-1D88DED54E27}"/>
          </ac:spMkLst>
        </pc:spChg>
        <pc:spChg chg="add mod">
          <ac:chgData name="design studio moara" userId="bb76c698d5ed7a70" providerId="LiveId" clId="{DDDC9E9F-5891-4D5B-9FD6-091B0C7C0AB9}" dt="2024-01-25T07:54:10.674" v="10459" actId="12788"/>
          <ac:spMkLst>
            <pc:docMk/>
            <pc:sldMk cId="1687784980" sldId="446"/>
            <ac:spMk id="67" creationId="{F25B2EAF-F21A-8A34-202A-39D94D949C46}"/>
          </ac:spMkLst>
        </pc:spChg>
        <pc:spChg chg="add del mod">
          <ac:chgData name="design studio moara" userId="bb76c698d5ed7a70" providerId="LiveId" clId="{DDDC9E9F-5891-4D5B-9FD6-091B0C7C0AB9}" dt="2024-01-25T07:50:19.517" v="10326" actId="478"/>
          <ac:spMkLst>
            <pc:docMk/>
            <pc:sldMk cId="1687784980" sldId="446"/>
            <ac:spMk id="68" creationId="{167DE107-D42C-CD03-4843-A0D8F35C03F0}"/>
          </ac:spMkLst>
        </pc:spChg>
        <pc:spChg chg="add mod">
          <ac:chgData name="design studio moara" userId="bb76c698d5ed7a70" providerId="LiveId" clId="{DDDC9E9F-5891-4D5B-9FD6-091B0C7C0AB9}" dt="2024-01-25T07:54:14.173" v="10460" actId="12788"/>
          <ac:spMkLst>
            <pc:docMk/>
            <pc:sldMk cId="1687784980" sldId="446"/>
            <ac:spMk id="69" creationId="{1D313F32-673A-9ACD-A2FB-63632CF05B20}"/>
          </ac:spMkLst>
        </pc:spChg>
        <pc:spChg chg="add mod">
          <ac:chgData name="design studio moara" userId="bb76c698d5ed7a70" providerId="LiveId" clId="{DDDC9E9F-5891-4D5B-9FD6-091B0C7C0AB9}" dt="2024-01-25T07:54:17.406" v="10461" actId="12788"/>
          <ac:spMkLst>
            <pc:docMk/>
            <pc:sldMk cId="1687784980" sldId="446"/>
            <ac:spMk id="70" creationId="{486ABC3B-A2C9-F988-1720-1BE05C755F82}"/>
          </ac:spMkLst>
        </pc:spChg>
        <pc:spChg chg="add mod">
          <ac:chgData name="design studio moara" userId="bb76c698d5ed7a70" providerId="LiveId" clId="{DDDC9E9F-5891-4D5B-9FD6-091B0C7C0AB9}" dt="2024-01-25T07:54:20.923" v="10462" actId="12788"/>
          <ac:spMkLst>
            <pc:docMk/>
            <pc:sldMk cId="1687784980" sldId="446"/>
            <ac:spMk id="71" creationId="{9954C90C-A822-2CA7-BD98-2D64515A20CC}"/>
          </ac:spMkLst>
        </pc:spChg>
        <pc:spChg chg="add mod">
          <ac:chgData name="design studio moara" userId="bb76c698d5ed7a70" providerId="LiveId" clId="{DDDC9E9F-5891-4D5B-9FD6-091B0C7C0AB9}" dt="2024-01-25T07:55:37.239" v="10505" actId="164"/>
          <ac:spMkLst>
            <pc:docMk/>
            <pc:sldMk cId="1687784980" sldId="446"/>
            <ac:spMk id="72" creationId="{187D36E9-F2A4-FB75-E6C4-CD9E1C933D97}"/>
          </ac:spMkLst>
        </pc:spChg>
        <pc:spChg chg="add mod">
          <ac:chgData name="design studio moara" userId="bb76c698d5ed7a70" providerId="LiveId" clId="{DDDC9E9F-5891-4D5B-9FD6-091B0C7C0AB9}" dt="2024-01-25T07:55:37.239" v="10505" actId="164"/>
          <ac:spMkLst>
            <pc:docMk/>
            <pc:sldMk cId="1687784980" sldId="446"/>
            <ac:spMk id="73" creationId="{5865D271-D2CF-897E-9350-985B6400F87B}"/>
          </ac:spMkLst>
        </pc:spChg>
        <pc:spChg chg="add mod">
          <ac:chgData name="design studio moara" userId="bb76c698d5ed7a70" providerId="LiveId" clId="{DDDC9E9F-5891-4D5B-9FD6-091B0C7C0AB9}" dt="2024-01-25T07:55:37.239" v="10505" actId="164"/>
          <ac:spMkLst>
            <pc:docMk/>
            <pc:sldMk cId="1687784980" sldId="446"/>
            <ac:spMk id="74" creationId="{398F2777-5DB2-6FD1-AA06-E9AFF1AF604B}"/>
          </ac:spMkLst>
        </pc:spChg>
        <pc:spChg chg="add mod">
          <ac:chgData name="design studio moara" userId="bb76c698d5ed7a70" providerId="LiveId" clId="{DDDC9E9F-5891-4D5B-9FD6-091B0C7C0AB9}" dt="2024-01-25T07:55:37.239" v="10505" actId="164"/>
          <ac:spMkLst>
            <pc:docMk/>
            <pc:sldMk cId="1687784980" sldId="446"/>
            <ac:spMk id="75" creationId="{143EFB8D-68F2-1541-E77E-0904D210C6DC}"/>
          </ac:spMkLst>
        </pc:spChg>
        <pc:spChg chg="add mod">
          <ac:chgData name="design studio moara" userId="bb76c698d5ed7a70" providerId="LiveId" clId="{DDDC9E9F-5891-4D5B-9FD6-091B0C7C0AB9}" dt="2024-01-25T07:55:37.239" v="10505" actId="164"/>
          <ac:spMkLst>
            <pc:docMk/>
            <pc:sldMk cId="1687784980" sldId="446"/>
            <ac:spMk id="76" creationId="{F91A807B-E6E6-35D2-9BF3-78D754C8A5EE}"/>
          </ac:spMkLst>
        </pc:spChg>
        <pc:spChg chg="add mod">
          <ac:chgData name="design studio moara" userId="bb76c698d5ed7a70" providerId="LiveId" clId="{DDDC9E9F-5891-4D5B-9FD6-091B0C7C0AB9}" dt="2024-01-25T07:55:37.239" v="10505" actId="164"/>
          <ac:spMkLst>
            <pc:docMk/>
            <pc:sldMk cId="1687784980" sldId="446"/>
            <ac:spMk id="77" creationId="{87708546-4748-A164-B8DD-4946B68A1105}"/>
          </ac:spMkLst>
        </pc:spChg>
        <pc:spChg chg="mod">
          <ac:chgData name="design studio moara" userId="bb76c698d5ed7a70" providerId="LiveId" clId="{DDDC9E9F-5891-4D5B-9FD6-091B0C7C0AB9}" dt="2024-01-25T07:53:05.521" v="10428" actId="207"/>
          <ac:spMkLst>
            <pc:docMk/>
            <pc:sldMk cId="1687784980" sldId="446"/>
            <ac:spMk id="79" creationId="{E2282644-1752-B858-013B-7F4A8E71FA23}"/>
          </ac:spMkLst>
        </pc:spChg>
        <pc:spChg chg="mod">
          <ac:chgData name="design studio moara" userId="bb76c698d5ed7a70" providerId="LiveId" clId="{DDDC9E9F-5891-4D5B-9FD6-091B0C7C0AB9}" dt="2024-01-25T07:52:57.789" v="10426" actId="207"/>
          <ac:spMkLst>
            <pc:docMk/>
            <pc:sldMk cId="1687784980" sldId="446"/>
            <ac:spMk id="80" creationId="{4D916A8B-7578-8B47-2C49-4687EEF1CD7B}"/>
          </ac:spMkLst>
        </pc:spChg>
        <pc:spChg chg="mod">
          <ac:chgData name="design studio moara" userId="bb76c698d5ed7a70" providerId="LiveId" clId="{DDDC9E9F-5891-4D5B-9FD6-091B0C7C0AB9}" dt="2024-01-25T07:52:52.341" v="10424" actId="14100"/>
          <ac:spMkLst>
            <pc:docMk/>
            <pc:sldMk cId="1687784980" sldId="446"/>
            <ac:spMk id="81" creationId="{BF096A3C-2ECE-C820-DE62-2823BA1D83E3}"/>
          </ac:spMkLst>
        </pc:spChg>
        <pc:spChg chg="mod">
          <ac:chgData name="design studio moara" userId="bb76c698d5ed7a70" providerId="LiveId" clId="{DDDC9E9F-5891-4D5B-9FD6-091B0C7C0AB9}" dt="2024-01-25T07:53:42.442" v="10441" actId="14100"/>
          <ac:spMkLst>
            <pc:docMk/>
            <pc:sldMk cId="1687784980" sldId="446"/>
            <ac:spMk id="83" creationId="{C86EA5CC-4C46-136D-1362-EF1CB33B8A42}"/>
          </ac:spMkLst>
        </pc:spChg>
        <pc:spChg chg="mod">
          <ac:chgData name="design studio moara" userId="bb76c698d5ed7a70" providerId="LiveId" clId="{DDDC9E9F-5891-4D5B-9FD6-091B0C7C0AB9}" dt="2024-01-25T07:53:39.917" v="10440" actId="14100"/>
          <ac:spMkLst>
            <pc:docMk/>
            <pc:sldMk cId="1687784980" sldId="446"/>
            <ac:spMk id="84" creationId="{90154598-DE5B-80C2-DEB3-36107BB18D1F}"/>
          </ac:spMkLst>
        </pc:spChg>
        <pc:spChg chg="mod">
          <ac:chgData name="design studio moara" userId="bb76c698d5ed7a70" providerId="LiveId" clId="{DDDC9E9F-5891-4D5B-9FD6-091B0C7C0AB9}" dt="2024-01-25T07:53:36.688" v="10439" actId="14100"/>
          <ac:spMkLst>
            <pc:docMk/>
            <pc:sldMk cId="1687784980" sldId="446"/>
            <ac:spMk id="85" creationId="{F8B4C983-DF78-4DE3-43B9-C5778781DE11}"/>
          </ac:spMkLst>
        </pc:spChg>
        <pc:spChg chg="mod">
          <ac:chgData name="design studio moara" userId="bb76c698d5ed7a70" providerId="LiveId" clId="{DDDC9E9F-5891-4D5B-9FD6-091B0C7C0AB9}" dt="2024-01-25T07:53:19.318" v="10432"/>
          <ac:spMkLst>
            <pc:docMk/>
            <pc:sldMk cId="1687784980" sldId="446"/>
            <ac:spMk id="87" creationId="{FA5D38F0-6BEC-0EB1-4E4D-D03CC5717A4C}"/>
          </ac:spMkLst>
        </pc:spChg>
        <pc:spChg chg="mod">
          <ac:chgData name="design studio moara" userId="bb76c698d5ed7a70" providerId="LiveId" clId="{DDDC9E9F-5891-4D5B-9FD6-091B0C7C0AB9}" dt="2024-01-25T07:53:33.034" v="10438" actId="14100"/>
          <ac:spMkLst>
            <pc:docMk/>
            <pc:sldMk cId="1687784980" sldId="446"/>
            <ac:spMk id="88" creationId="{54A6BB8A-7FA1-672C-72E3-257B352ACBCA}"/>
          </ac:spMkLst>
        </pc:spChg>
        <pc:spChg chg="mod">
          <ac:chgData name="design studio moara" userId="bb76c698d5ed7a70" providerId="LiveId" clId="{DDDC9E9F-5891-4D5B-9FD6-091B0C7C0AB9}" dt="2024-01-25T07:53:30.545" v="10437" actId="14100"/>
          <ac:spMkLst>
            <pc:docMk/>
            <pc:sldMk cId="1687784980" sldId="446"/>
            <ac:spMk id="89" creationId="{F699E0C0-9C79-44A4-A73D-68AB36BDF08D}"/>
          </ac:spMkLst>
        </pc:spChg>
        <pc:spChg chg="mod">
          <ac:chgData name="design studio moara" userId="bb76c698d5ed7a70" providerId="LiveId" clId="{DDDC9E9F-5891-4D5B-9FD6-091B0C7C0AB9}" dt="2024-01-25T07:53:27.255" v="10436" actId="14100"/>
          <ac:spMkLst>
            <pc:docMk/>
            <pc:sldMk cId="1687784980" sldId="446"/>
            <ac:spMk id="91" creationId="{12A5D218-22EF-E388-C48C-C89CD6ED212B}"/>
          </ac:spMkLst>
        </pc:spChg>
        <pc:spChg chg="mod">
          <ac:chgData name="design studio moara" userId="bb76c698d5ed7a70" providerId="LiveId" clId="{DDDC9E9F-5891-4D5B-9FD6-091B0C7C0AB9}" dt="2024-01-25T07:53:24.702" v="10435" actId="14100"/>
          <ac:spMkLst>
            <pc:docMk/>
            <pc:sldMk cId="1687784980" sldId="446"/>
            <ac:spMk id="92" creationId="{81E5400A-19AD-3707-DB30-AB9209BDB0AE}"/>
          </ac:spMkLst>
        </pc:spChg>
        <pc:spChg chg="mod">
          <ac:chgData name="design studio moara" userId="bb76c698d5ed7a70" providerId="LiveId" clId="{DDDC9E9F-5891-4D5B-9FD6-091B0C7C0AB9}" dt="2024-01-25T07:53:22.644" v="10434" actId="14100"/>
          <ac:spMkLst>
            <pc:docMk/>
            <pc:sldMk cId="1687784980" sldId="446"/>
            <ac:spMk id="93" creationId="{E04D71A0-FD67-57D9-3301-07DAA1416D65}"/>
          </ac:spMkLst>
        </pc:spChg>
        <pc:grpChg chg="add del mod">
          <ac:chgData name="design studio moara" userId="bb76c698d5ed7a70" providerId="LiveId" clId="{DDDC9E9F-5891-4D5B-9FD6-091B0C7C0AB9}" dt="2024-01-25T07:49:51.844" v="10318" actId="478"/>
          <ac:grpSpMkLst>
            <pc:docMk/>
            <pc:sldMk cId="1687784980" sldId="446"/>
            <ac:grpSpMk id="9" creationId="{4976933A-9C49-86A4-F1D8-8D8AFAC7C7C7}"/>
          </ac:grpSpMkLst>
        </pc:grpChg>
        <pc:grpChg chg="mod">
          <ac:chgData name="design studio moara" userId="bb76c698d5ed7a70" providerId="LiveId" clId="{DDDC9E9F-5891-4D5B-9FD6-091B0C7C0AB9}" dt="2024-01-25T07:49:48.432" v="10316"/>
          <ac:grpSpMkLst>
            <pc:docMk/>
            <pc:sldMk cId="1687784980" sldId="446"/>
            <ac:grpSpMk id="10" creationId="{72896413-E38F-A5A9-E809-2751426355C4}"/>
          </ac:grpSpMkLst>
        </pc:grpChg>
        <pc:grpChg chg="del">
          <ac:chgData name="design studio moara" userId="bb76c698d5ed7a70" providerId="LiveId" clId="{DDDC9E9F-5891-4D5B-9FD6-091B0C7C0AB9}" dt="2024-01-29T01:11:19.662" v="11267" actId="165"/>
          <ac:grpSpMkLst>
            <pc:docMk/>
            <pc:sldMk cId="1687784980" sldId="446"/>
            <ac:grpSpMk id="28" creationId="{98BBA147-E316-C0B7-3D76-028BBBC19B35}"/>
          </ac:grpSpMkLst>
        </pc:grpChg>
        <pc:grpChg chg="mod">
          <ac:chgData name="design studio moara" userId="bb76c698d5ed7a70" providerId="LiveId" clId="{DDDC9E9F-5891-4D5B-9FD6-091B0C7C0AB9}" dt="2024-01-25T07:49:48.432" v="10316"/>
          <ac:grpSpMkLst>
            <pc:docMk/>
            <pc:sldMk cId="1687784980" sldId="446"/>
            <ac:grpSpMk id="30" creationId="{E1A353FA-2B5C-D4FB-97ED-6113C352FCC1}"/>
          </ac:grpSpMkLst>
        </pc:grpChg>
        <pc:grpChg chg="mod">
          <ac:chgData name="design studio moara" userId="bb76c698d5ed7a70" providerId="LiveId" clId="{DDDC9E9F-5891-4D5B-9FD6-091B0C7C0AB9}" dt="2024-01-25T07:49:48.432" v="10316"/>
          <ac:grpSpMkLst>
            <pc:docMk/>
            <pc:sldMk cId="1687784980" sldId="446"/>
            <ac:grpSpMk id="31" creationId="{2E12A713-6AD0-901C-AABD-5816FC2B5450}"/>
          </ac:grpSpMkLst>
        </pc:grpChg>
        <pc:grpChg chg="mod">
          <ac:chgData name="design studio moara" userId="bb76c698d5ed7a70" providerId="LiveId" clId="{DDDC9E9F-5891-4D5B-9FD6-091B0C7C0AB9}" dt="2024-01-25T07:49:48.432" v="10316"/>
          <ac:grpSpMkLst>
            <pc:docMk/>
            <pc:sldMk cId="1687784980" sldId="446"/>
            <ac:grpSpMk id="32" creationId="{CADB2F2F-B7AF-0B9D-196E-9E750328DC13}"/>
          </ac:grpSpMkLst>
        </pc:grpChg>
        <pc:grpChg chg="mod">
          <ac:chgData name="design studio moara" userId="bb76c698d5ed7a70" providerId="LiveId" clId="{DDDC9E9F-5891-4D5B-9FD6-091B0C7C0AB9}" dt="2024-01-25T07:49:48.432" v="10316"/>
          <ac:grpSpMkLst>
            <pc:docMk/>
            <pc:sldMk cId="1687784980" sldId="446"/>
            <ac:grpSpMk id="34" creationId="{FE1486B4-25F6-C41B-7CC5-C4297DFB6744}"/>
          </ac:grpSpMkLst>
        </pc:grpChg>
        <pc:grpChg chg="add del mod">
          <ac:chgData name="design studio moara" userId="bb76c698d5ed7a70" providerId="LiveId" clId="{DDDC9E9F-5891-4D5B-9FD6-091B0C7C0AB9}" dt="2024-01-25T07:51:22.345" v="10362" actId="165"/>
          <ac:grpSpMkLst>
            <pc:docMk/>
            <pc:sldMk cId="1687784980" sldId="446"/>
            <ac:grpSpMk id="57" creationId="{A96DCAF6-AE52-84FE-D216-5CC81F34EB5A}"/>
          </ac:grpSpMkLst>
        </pc:grpChg>
        <pc:grpChg chg="add mod">
          <ac:chgData name="design studio moara" userId="bb76c698d5ed7a70" providerId="LiveId" clId="{DDDC9E9F-5891-4D5B-9FD6-091B0C7C0AB9}" dt="2024-01-25T07:55:24.432" v="10499" actId="1036"/>
          <ac:grpSpMkLst>
            <pc:docMk/>
            <pc:sldMk cId="1687784980" sldId="446"/>
            <ac:grpSpMk id="78" creationId="{F0BD2A4D-1183-4604-77E0-5086841817DF}"/>
          </ac:grpSpMkLst>
        </pc:grpChg>
        <pc:grpChg chg="add mod">
          <ac:chgData name="design studio moara" userId="bb76c698d5ed7a70" providerId="LiveId" clId="{DDDC9E9F-5891-4D5B-9FD6-091B0C7C0AB9}" dt="2024-01-25T07:55:24.432" v="10499" actId="1036"/>
          <ac:grpSpMkLst>
            <pc:docMk/>
            <pc:sldMk cId="1687784980" sldId="446"/>
            <ac:grpSpMk id="82" creationId="{238B894F-B194-0EA8-4348-A2D8321FB36B}"/>
          </ac:grpSpMkLst>
        </pc:grpChg>
        <pc:grpChg chg="add mod">
          <ac:chgData name="design studio moara" userId="bb76c698d5ed7a70" providerId="LiveId" clId="{DDDC9E9F-5891-4D5B-9FD6-091B0C7C0AB9}" dt="2024-01-25T07:55:24.432" v="10499" actId="1036"/>
          <ac:grpSpMkLst>
            <pc:docMk/>
            <pc:sldMk cId="1687784980" sldId="446"/>
            <ac:grpSpMk id="86" creationId="{8976E7BE-64CE-C9B1-A369-8A1E604A0EB4}"/>
          </ac:grpSpMkLst>
        </pc:grpChg>
        <pc:grpChg chg="add mod">
          <ac:chgData name="design studio moara" userId="bb76c698d5ed7a70" providerId="LiveId" clId="{DDDC9E9F-5891-4D5B-9FD6-091B0C7C0AB9}" dt="2024-01-25T07:55:24.432" v="10499" actId="1036"/>
          <ac:grpSpMkLst>
            <pc:docMk/>
            <pc:sldMk cId="1687784980" sldId="446"/>
            <ac:grpSpMk id="90" creationId="{E1D760F5-46FE-2B90-3C63-8A851CDC8722}"/>
          </ac:grpSpMkLst>
        </pc:grpChg>
        <pc:grpChg chg="add del mod">
          <ac:chgData name="design studio moara" userId="bb76c698d5ed7a70" providerId="LiveId" clId="{DDDC9E9F-5891-4D5B-9FD6-091B0C7C0AB9}" dt="2024-01-25T07:55:10.453" v="10493" actId="478"/>
          <ac:grpSpMkLst>
            <pc:docMk/>
            <pc:sldMk cId="1687784980" sldId="446"/>
            <ac:grpSpMk id="99" creationId="{C0C11A1E-9E00-2FE9-75ED-311DDF2D6A44}"/>
          </ac:grpSpMkLst>
        </pc:grpChg>
        <pc:grpChg chg="add mod">
          <ac:chgData name="design studio moara" userId="bb76c698d5ed7a70" providerId="LiveId" clId="{DDDC9E9F-5891-4D5B-9FD6-091B0C7C0AB9}" dt="2024-01-25T07:55:37.239" v="10505" actId="164"/>
          <ac:grpSpMkLst>
            <pc:docMk/>
            <pc:sldMk cId="1687784980" sldId="446"/>
            <ac:grpSpMk id="100" creationId="{3FA00E09-B095-0212-8373-AD860EC6E90C}"/>
          </ac:grpSpMkLst>
        </pc:grpChg>
        <pc:graphicFrameChg chg="del">
          <ac:chgData name="design studio moara" userId="bb76c698d5ed7a70" providerId="LiveId" clId="{DDDC9E9F-5891-4D5B-9FD6-091B0C7C0AB9}" dt="2024-01-25T07:54:06.062" v="10458" actId="478"/>
          <ac:graphicFrameMkLst>
            <pc:docMk/>
            <pc:sldMk cId="1687784980" sldId="446"/>
            <ac:graphicFrameMk id="12" creationId="{2501C086-931E-DF0D-2556-55CEBAB50842}"/>
          </ac:graphicFrameMkLst>
        </pc:graphicFrameChg>
        <pc:cxnChg chg="mod">
          <ac:chgData name="design studio moara" userId="bb76c698d5ed7a70" providerId="LiveId" clId="{DDDC9E9F-5891-4D5B-9FD6-091B0C7C0AB9}" dt="2024-01-25T07:49:48.432" v="10316"/>
          <ac:cxnSpMkLst>
            <pc:docMk/>
            <pc:sldMk cId="1687784980" sldId="446"/>
            <ac:cxnSpMk id="35" creationId="{30B06EF5-CED6-B34C-929E-EB9717CA7042}"/>
          </ac:cxnSpMkLst>
        </pc:cxnChg>
        <pc:cxnChg chg="add mod topLvl">
          <ac:chgData name="design studio moara" userId="bb76c698d5ed7a70" providerId="LiveId" clId="{DDDC9E9F-5891-4D5B-9FD6-091B0C7C0AB9}" dt="2024-01-25T07:55:26.707" v="10501" actId="1035"/>
          <ac:cxnSpMkLst>
            <pc:docMk/>
            <pc:sldMk cId="1687784980" sldId="446"/>
            <ac:cxnSpMk id="95" creationId="{A9254385-DA9F-9641-F5EA-76D847F146E3}"/>
          </ac:cxnSpMkLst>
        </pc:cxnChg>
        <pc:cxnChg chg="add del mod topLvl">
          <ac:chgData name="design studio moara" userId="bb76c698d5ed7a70" providerId="LiveId" clId="{DDDC9E9F-5891-4D5B-9FD6-091B0C7C0AB9}" dt="2024-01-25T07:55:10.453" v="10493" actId="478"/>
          <ac:cxnSpMkLst>
            <pc:docMk/>
            <pc:sldMk cId="1687784980" sldId="446"/>
            <ac:cxnSpMk id="96" creationId="{D12C9658-7F22-5D6B-22D3-611782E53B4E}"/>
          </ac:cxnSpMkLst>
        </pc:cxnChg>
      </pc:sldChg>
      <pc:sldChg chg="addSp delSp modSp add mod setBg">
        <pc:chgData name="design studio moara" userId="bb76c698d5ed7a70" providerId="LiveId" clId="{DDDC9E9F-5891-4D5B-9FD6-091B0C7C0AB9}" dt="2024-01-25T08:21:25.032" v="11050" actId="113"/>
        <pc:sldMkLst>
          <pc:docMk/>
          <pc:sldMk cId="3510632587" sldId="447"/>
        </pc:sldMkLst>
        <pc:spChg chg="add del">
          <ac:chgData name="design studio moara" userId="bb76c698d5ed7a70" providerId="LiveId" clId="{DDDC9E9F-5891-4D5B-9FD6-091B0C7C0AB9}" dt="2024-01-25T08:00:07.573" v="10560" actId="22"/>
          <ac:spMkLst>
            <pc:docMk/>
            <pc:sldMk cId="3510632587" sldId="447"/>
            <ac:spMk id="3" creationId="{308FBA36-F44D-92A6-EEE9-24B908813C2A}"/>
          </ac:spMkLst>
        </pc:spChg>
        <pc:spChg chg="add mod topLvl">
          <ac:chgData name="design studio moara" userId="bb76c698d5ed7a70" providerId="LiveId" clId="{DDDC9E9F-5891-4D5B-9FD6-091B0C7C0AB9}" dt="2024-01-25T08:02:50.874" v="10609" actId="164"/>
          <ac:spMkLst>
            <pc:docMk/>
            <pc:sldMk cId="3510632587" sldId="447"/>
            <ac:spMk id="4" creationId="{261431B6-F379-4C84-C91F-D2239A8C002E}"/>
          </ac:spMkLst>
        </pc:spChg>
        <pc:spChg chg="add mod topLvl">
          <ac:chgData name="design studio moara" userId="bb76c698d5ed7a70" providerId="LiveId" clId="{DDDC9E9F-5891-4D5B-9FD6-091B0C7C0AB9}" dt="2024-01-25T08:02:50.874" v="10609" actId="164"/>
          <ac:spMkLst>
            <pc:docMk/>
            <pc:sldMk cId="3510632587" sldId="447"/>
            <ac:spMk id="5" creationId="{68ED7662-A607-76D5-64D2-E5A0A53AFEB2}"/>
          </ac:spMkLst>
        </pc:spChg>
        <pc:spChg chg="add mod topLvl">
          <ac:chgData name="design studio moara" userId="bb76c698d5ed7a70" providerId="LiveId" clId="{DDDC9E9F-5891-4D5B-9FD6-091B0C7C0AB9}" dt="2024-01-25T08:02:50.874" v="10609" actId="164"/>
          <ac:spMkLst>
            <pc:docMk/>
            <pc:sldMk cId="3510632587" sldId="447"/>
            <ac:spMk id="6" creationId="{BABC6C67-1F80-EC8F-2090-B8092FEEA1B8}"/>
          </ac:spMkLst>
        </pc:spChg>
        <pc:spChg chg="add mod topLvl">
          <ac:chgData name="design studio moara" userId="bb76c698d5ed7a70" providerId="LiveId" clId="{DDDC9E9F-5891-4D5B-9FD6-091B0C7C0AB9}" dt="2024-01-25T08:02:50.874" v="10609" actId="164"/>
          <ac:spMkLst>
            <pc:docMk/>
            <pc:sldMk cId="3510632587" sldId="447"/>
            <ac:spMk id="7" creationId="{EE39B4BE-D138-9255-F650-925A651B482C}"/>
          </ac:spMkLst>
        </pc:spChg>
        <pc:spChg chg="add mod topLvl">
          <ac:chgData name="design studio moara" userId="bb76c698d5ed7a70" providerId="LiveId" clId="{DDDC9E9F-5891-4D5B-9FD6-091B0C7C0AB9}" dt="2024-01-25T08:09:25.072" v="10780" actId="207"/>
          <ac:spMkLst>
            <pc:docMk/>
            <pc:sldMk cId="3510632587" sldId="447"/>
            <ac:spMk id="9" creationId="{3AA6EFD7-A8B6-B359-A63D-9CC05F5734C8}"/>
          </ac:spMkLst>
        </pc:spChg>
        <pc:spChg chg="add mod topLvl">
          <ac:chgData name="design studio moara" userId="bb76c698d5ed7a70" providerId="LiveId" clId="{DDDC9E9F-5891-4D5B-9FD6-091B0C7C0AB9}" dt="2024-01-25T08:02:50.874" v="10609" actId="164"/>
          <ac:spMkLst>
            <pc:docMk/>
            <pc:sldMk cId="3510632587" sldId="447"/>
            <ac:spMk id="10" creationId="{6158D60C-A19A-B313-1569-319E8D4F153C}"/>
          </ac:spMkLst>
        </pc:spChg>
        <pc:spChg chg="mod">
          <ac:chgData name="design studio moara" userId="bb76c698d5ed7a70" providerId="LiveId" clId="{DDDC9E9F-5891-4D5B-9FD6-091B0C7C0AB9}" dt="2024-01-25T08:21:25.032" v="11050" actId="113"/>
          <ac:spMkLst>
            <pc:docMk/>
            <pc:sldMk cId="3510632587" sldId="447"/>
            <ac:spMk id="15" creationId="{98754354-F9F3-8FCE-BA1A-772E4F2D0602}"/>
          </ac:spMkLst>
        </pc:spChg>
        <pc:spChg chg="mod">
          <ac:chgData name="design studio moara" userId="bb76c698d5ed7a70" providerId="LiveId" clId="{DDDC9E9F-5891-4D5B-9FD6-091B0C7C0AB9}" dt="2024-01-25T08:09:27.884" v="10781" actId="207"/>
          <ac:spMkLst>
            <pc:docMk/>
            <pc:sldMk cId="3510632587" sldId="447"/>
            <ac:spMk id="16" creationId="{E587F1A2-DBB7-1F32-B883-BB82D19035C0}"/>
          </ac:spMkLst>
        </pc:spChg>
        <pc:spChg chg="mod">
          <ac:chgData name="design studio moara" userId="bb76c698d5ed7a70" providerId="LiveId" clId="{DDDC9E9F-5891-4D5B-9FD6-091B0C7C0AB9}" dt="2024-01-25T08:05:28.597" v="10694" actId="165"/>
          <ac:spMkLst>
            <pc:docMk/>
            <pc:sldMk cId="3510632587" sldId="447"/>
            <ac:spMk id="23" creationId="{99CA4AB8-FD45-4F54-A2B3-88497BCBB8F8}"/>
          </ac:spMkLst>
        </pc:spChg>
        <pc:spChg chg="mod">
          <ac:chgData name="design studio moara" userId="bb76c698d5ed7a70" providerId="LiveId" clId="{DDDC9E9F-5891-4D5B-9FD6-091B0C7C0AB9}" dt="2024-01-25T08:05:28.597" v="10694" actId="165"/>
          <ac:spMkLst>
            <pc:docMk/>
            <pc:sldMk cId="3510632587" sldId="447"/>
            <ac:spMk id="24" creationId="{CF59BF0B-713D-85F1-CA85-E90A301DC877}"/>
          </ac:spMkLst>
        </pc:spChg>
        <pc:spChg chg="mod">
          <ac:chgData name="design studio moara" userId="bb76c698d5ed7a70" providerId="LiveId" clId="{DDDC9E9F-5891-4D5B-9FD6-091B0C7C0AB9}" dt="2024-01-25T08:05:28.597" v="10694" actId="165"/>
          <ac:spMkLst>
            <pc:docMk/>
            <pc:sldMk cId="3510632587" sldId="447"/>
            <ac:spMk id="26" creationId="{28C8F177-E695-2CC3-1E55-F105FB023602}"/>
          </ac:spMkLst>
        </pc:spChg>
        <pc:spChg chg="mod">
          <ac:chgData name="design studio moara" userId="bb76c698d5ed7a70" providerId="LiveId" clId="{DDDC9E9F-5891-4D5B-9FD6-091B0C7C0AB9}" dt="2024-01-25T08:05:28.597" v="10694" actId="165"/>
          <ac:spMkLst>
            <pc:docMk/>
            <pc:sldMk cId="3510632587" sldId="447"/>
            <ac:spMk id="27" creationId="{87686309-DDC4-F07C-9D0A-33E447D26E24}"/>
          </ac:spMkLst>
        </pc:spChg>
        <pc:spChg chg="mod">
          <ac:chgData name="design studio moara" userId="bb76c698d5ed7a70" providerId="LiveId" clId="{DDDC9E9F-5891-4D5B-9FD6-091B0C7C0AB9}" dt="2024-01-25T08:05:28.597" v="10694" actId="165"/>
          <ac:spMkLst>
            <pc:docMk/>
            <pc:sldMk cId="3510632587" sldId="447"/>
            <ac:spMk id="29" creationId="{D997B525-6247-CF85-9A42-6B3D3AF7221F}"/>
          </ac:spMkLst>
        </pc:spChg>
        <pc:spChg chg="mod">
          <ac:chgData name="design studio moara" userId="bb76c698d5ed7a70" providerId="LiveId" clId="{DDDC9E9F-5891-4D5B-9FD6-091B0C7C0AB9}" dt="2024-01-25T08:05:28.597" v="10694" actId="165"/>
          <ac:spMkLst>
            <pc:docMk/>
            <pc:sldMk cId="3510632587" sldId="447"/>
            <ac:spMk id="30" creationId="{84C0D2C9-BC0D-8431-110F-BD3A275BB44C}"/>
          </ac:spMkLst>
        </pc:spChg>
        <pc:spChg chg="mod">
          <ac:chgData name="design studio moara" userId="bb76c698d5ed7a70" providerId="LiveId" clId="{DDDC9E9F-5891-4D5B-9FD6-091B0C7C0AB9}" dt="2024-01-25T08:05:28.597" v="10694" actId="165"/>
          <ac:spMkLst>
            <pc:docMk/>
            <pc:sldMk cId="3510632587" sldId="447"/>
            <ac:spMk id="32" creationId="{E0AABC3D-1ED0-EAB2-ADD0-3B26AB015C53}"/>
          </ac:spMkLst>
        </pc:spChg>
        <pc:spChg chg="mod">
          <ac:chgData name="design studio moara" userId="bb76c698d5ed7a70" providerId="LiveId" clId="{DDDC9E9F-5891-4D5B-9FD6-091B0C7C0AB9}" dt="2024-01-25T08:05:28.597" v="10694" actId="165"/>
          <ac:spMkLst>
            <pc:docMk/>
            <pc:sldMk cId="3510632587" sldId="447"/>
            <ac:spMk id="33" creationId="{A5EA267E-811A-9A0E-EE6F-853BFBA476DD}"/>
          </ac:spMkLst>
        </pc:spChg>
        <pc:spChg chg="del">
          <ac:chgData name="design studio moara" userId="bb76c698d5ed7a70" providerId="LiveId" clId="{DDDC9E9F-5891-4D5B-9FD6-091B0C7C0AB9}" dt="2024-01-25T08:00:05.830" v="10558" actId="478"/>
          <ac:spMkLst>
            <pc:docMk/>
            <pc:sldMk cId="3510632587" sldId="447"/>
            <ac:spMk id="54" creationId="{7803B196-7600-CB79-42B0-B221F280C90D}"/>
          </ac:spMkLst>
        </pc:spChg>
        <pc:spChg chg="del">
          <ac:chgData name="design studio moara" userId="bb76c698d5ed7a70" providerId="LiveId" clId="{DDDC9E9F-5891-4D5B-9FD6-091B0C7C0AB9}" dt="2024-01-25T08:00:05.830" v="10558" actId="478"/>
          <ac:spMkLst>
            <pc:docMk/>
            <pc:sldMk cId="3510632587" sldId="447"/>
            <ac:spMk id="55" creationId="{C20A9B62-44B7-57C9-D166-F34884CE5773}"/>
          </ac:spMkLst>
        </pc:spChg>
        <pc:spChg chg="del">
          <ac:chgData name="design studio moara" userId="bb76c698d5ed7a70" providerId="LiveId" clId="{DDDC9E9F-5891-4D5B-9FD6-091B0C7C0AB9}" dt="2024-01-25T08:00:05.830" v="10558" actId="478"/>
          <ac:spMkLst>
            <pc:docMk/>
            <pc:sldMk cId="3510632587" sldId="447"/>
            <ac:spMk id="56" creationId="{1376A6A2-0847-9F79-EFCF-E29B7A1D9790}"/>
          </ac:spMkLst>
        </pc:spChg>
        <pc:spChg chg="del">
          <ac:chgData name="design studio moara" userId="bb76c698d5ed7a70" providerId="LiveId" clId="{DDDC9E9F-5891-4D5B-9FD6-091B0C7C0AB9}" dt="2024-01-25T08:00:05.830" v="10558" actId="478"/>
          <ac:spMkLst>
            <pc:docMk/>
            <pc:sldMk cId="3510632587" sldId="447"/>
            <ac:spMk id="57" creationId="{09CA0A60-ABAD-7081-2A2D-94DB7E656A36}"/>
          </ac:spMkLst>
        </pc:spChg>
        <pc:spChg chg="del mod topLvl">
          <ac:chgData name="design studio moara" userId="bb76c698d5ed7a70" providerId="LiveId" clId="{DDDC9E9F-5891-4D5B-9FD6-091B0C7C0AB9}" dt="2024-01-25T08:04:09.679" v="10664" actId="478"/>
          <ac:spMkLst>
            <pc:docMk/>
            <pc:sldMk cId="3510632587" sldId="447"/>
            <ac:spMk id="58" creationId="{5F9DAA38-1815-E95C-7E2A-F05DD66E60DF}"/>
          </ac:spMkLst>
        </pc:spChg>
        <pc:spChg chg="mod topLvl">
          <ac:chgData name="design studio moara" userId="bb76c698d5ed7a70" providerId="LiveId" clId="{DDDC9E9F-5891-4D5B-9FD6-091B0C7C0AB9}" dt="2024-01-25T08:09:25.072" v="10780" actId="207"/>
          <ac:spMkLst>
            <pc:docMk/>
            <pc:sldMk cId="3510632587" sldId="447"/>
            <ac:spMk id="59" creationId="{6D6145F2-8C9E-FD4E-30B4-D9AE106252B9}"/>
          </ac:spMkLst>
        </pc:spChg>
        <pc:spChg chg="mod topLvl">
          <ac:chgData name="design studio moara" userId="bb76c698d5ed7a70" providerId="LiveId" clId="{DDDC9E9F-5891-4D5B-9FD6-091B0C7C0AB9}" dt="2024-01-25T08:09:25.072" v="10780" actId="207"/>
          <ac:spMkLst>
            <pc:docMk/>
            <pc:sldMk cId="3510632587" sldId="447"/>
            <ac:spMk id="60" creationId="{80387080-3A14-33CF-EE4D-ACDD582EF632}"/>
          </ac:spMkLst>
        </pc:spChg>
        <pc:spChg chg="mod topLvl">
          <ac:chgData name="design studio moara" userId="bb76c698d5ed7a70" providerId="LiveId" clId="{DDDC9E9F-5891-4D5B-9FD6-091B0C7C0AB9}" dt="2024-01-25T08:09:25.072" v="10780" actId="207"/>
          <ac:spMkLst>
            <pc:docMk/>
            <pc:sldMk cId="3510632587" sldId="447"/>
            <ac:spMk id="61" creationId="{52EC656D-B291-B13C-AE0F-B12638E5D0E9}"/>
          </ac:spMkLst>
        </pc:spChg>
        <pc:spChg chg="del">
          <ac:chgData name="design studio moara" userId="bb76c698d5ed7a70" providerId="LiveId" clId="{DDDC9E9F-5891-4D5B-9FD6-091B0C7C0AB9}" dt="2024-01-25T08:00:05.830" v="10558" actId="478"/>
          <ac:spMkLst>
            <pc:docMk/>
            <pc:sldMk cId="3510632587" sldId="447"/>
            <ac:spMk id="62" creationId="{338C668D-9A51-2ECE-AA61-31459AB0C978}"/>
          </ac:spMkLst>
        </pc:spChg>
        <pc:spChg chg="del">
          <ac:chgData name="design studio moara" userId="bb76c698d5ed7a70" providerId="LiveId" clId="{DDDC9E9F-5891-4D5B-9FD6-091B0C7C0AB9}" dt="2024-01-25T08:00:42.236" v="10573" actId="478"/>
          <ac:spMkLst>
            <pc:docMk/>
            <pc:sldMk cId="3510632587" sldId="447"/>
            <ac:spMk id="85" creationId="{F432E163-4C38-4777-5AA6-DB743BC4C3EE}"/>
          </ac:spMkLst>
        </pc:spChg>
        <pc:spChg chg="add del mod ord">
          <ac:chgData name="design studio moara" userId="bb76c698d5ed7a70" providerId="LiveId" clId="{DDDC9E9F-5891-4D5B-9FD6-091B0C7C0AB9}" dt="2024-01-25T08:09:13.180" v="10777" actId="478"/>
          <ac:spMkLst>
            <pc:docMk/>
            <pc:sldMk cId="3510632587" sldId="447"/>
            <ac:spMk id="98" creationId="{856304F1-00A1-8A75-D96C-C560281BBF0A}"/>
          </ac:spMkLst>
        </pc:spChg>
        <pc:grpChg chg="add del mod">
          <ac:chgData name="design studio moara" userId="bb76c698d5ed7a70" providerId="LiveId" clId="{DDDC9E9F-5891-4D5B-9FD6-091B0C7C0AB9}" dt="2024-01-25T08:01:26.244" v="10582" actId="165"/>
          <ac:grpSpMkLst>
            <pc:docMk/>
            <pc:sldMk cId="3510632587" sldId="447"/>
            <ac:grpSpMk id="8" creationId="{DBF13DEE-5F65-914C-B226-76444470C218}"/>
          </ac:grpSpMkLst>
        </pc:grpChg>
        <pc:grpChg chg="add del mod">
          <ac:chgData name="design studio moara" userId="bb76c698d5ed7a70" providerId="LiveId" clId="{DDDC9E9F-5891-4D5B-9FD6-091B0C7C0AB9}" dt="2024-01-25T08:02:09.952" v="10598" actId="165"/>
          <ac:grpSpMkLst>
            <pc:docMk/>
            <pc:sldMk cId="3510632587" sldId="447"/>
            <ac:grpSpMk id="11" creationId="{4D210AFF-9393-D59A-7076-EABF255755B9}"/>
          </ac:grpSpMkLst>
        </pc:grpChg>
        <pc:grpChg chg="add del mod">
          <ac:chgData name="design studio moara" userId="bb76c698d5ed7a70" providerId="LiveId" clId="{DDDC9E9F-5891-4D5B-9FD6-091B0C7C0AB9}" dt="2024-01-25T08:02:09.952" v="10598" actId="165"/>
          <ac:grpSpMkLst>
            <pc:docMk/>
            <pc:sldMk cId="3510632587" sldId="447"/>
            <ac:grpSpMk id="12" creationId="{9CBBB7AE-4782-7A64-C46D-1C878CDB612F}"/>
          </ac:grpSpMkLst>
        </pc:grpChg>
        <pc:grpChg chg="add del mod">
          <ac:chgData name="design studio moara" userId="bb76c698d5ed7a70" providerId="LiveId" clId="{DDDC9E9F-5891-4D5B-9FD6-091B0C7C0AB9}" dt="2024-01-25T08:02:09.952" v="10598" actId="165"/>
          <ac:grpSpMkLst>
            <pc:docMk/>
            <pc:sldMk cId="3510632587" sldId="447"/>
            <ac:grpSpMk id="13" creationId="{65641E2D-C37A-6237-87EE-7B5327E95662}"/>
          </ac:grpSpMkLst>
        </pc:grpChg>
        <pc:grpChg chg="add del mod">
          <ac:chgData name="design studio moara" userId="bb76c698d5ed7a70" providerId="LiveId" clId="{DDDC9E9F-5891-4D5B-9FD6-091B0C7C0AB9}" dt="2024-01-25T08:02:09.952" v="10598" actId="165"/>
          <ac:grpSpMkLst>
            <pc:docMk/>
            <pc:sldMk cId="3510632587" sldId="447"/>
            <ac:grpSpMk id="14" creationId="{EFF68923-9294-76BC-41A6-D1F7150A7962}"/>
          </ac:grpSpMkLst>
        </pc:grpChg>
        <pc:grpChg chg="mod">
          <ac:chgData name="design studio moara" userId="bb76c698d5ed7a70" providerId="LiveId" clId="{DDDC9E9F-5891-4D5B-9FD6-091B0C7C0AB9}" dt="2024-01-25T08:03:18.110" v="10640" actId="1035"/>
          <ac:grpSpMkLst>
            <pc:docMk/>
            <pc:sldMk cId="3510632587" sldId="447"/>
            <ac:grpSpMk id="17" creationId="{E4361995-2FD9-24F9-0364-D15DB338C55B}"/>
          </ac:grpSpMkLst>
        </pc:grpChg>
        <pc:grpChg chg="add del mod">
          <ac:chgData name="design studio moara" userId="bb76c698d5ed7a70" providerId="LiveId" clId="{DDDC9E9F-5891-4D5B-9FD6-091B0C7C0AB9}" dt="2024-01-25T08:02:09.952" v="10598" actId="165"/>
          <ac:grpSpMkLst>
            <pc:docMk/>
            <pc:sldMk cId="3510632587" sldId="447"/>
            <ac:grpSpMk id="20" creationId="{BEFD41E6-5063-6C30-15A7-ADB302DA46E8}"/>
          </ac:grpSpMkLst>
        </pc:grpChg>
        <pc:grpChg chg="add del mod">
          <ac:chgData name="design studio moara" userId="bb76c698d5ed7a70" providerId="LiveId" clId="{DDDC9E9F-5891-4D5B-9FD6-091B0C7C0AB9}" dt="2024-01-25T08:03:40.236" v="10641" actId="478"/>
          <ac:grpSpMkLst>
            <pc:docMk/>
            <pc:sldMk cId="3510632587" sldId="447"/>
            <ac:grpSpMk id="21" creationId="{B860F3DA-D2F0-4850-45AE-AFCE5A031552}"/>
          </ac:grpSpMkLst>
        </pc:grpChg>
        <pc:grpChg chg="add mod topLvl">
          <ac:chgData name="design studio moara" userId="bb76c698d5ed7a70" providerId="LiveId" clId="{DDDC9E9F-5891-4D5B-9FD6-091B0C7C0AB9}" dt="2024-01-25T08:09:25.072" v="10780" actId="207"/>
          <ac:grpSpMkLst>
            <pc:docMk/>
            <pc:sldMk cId="3510632587" sldId="447"/>
            <ac:grpSpMk id="22" creationId="{F0666175-8A3E-1F2C-7F54-8AC646D8E3CE}"/>
          </ac:grpSpMkLst>
        </pc:grpChg>
        <pc:grpChg chg="add mod topLvl">
          <ac:chgData name="design studio moara" userId="bb76c698d5ed7a70" providerId="LiveId" clId="{DDDC9E9F-5891-4D5B-9FD6-091B0C7C0AB9}" dt="2024-01-25T08:09:25.072" v="10780" actId="207"/>
          <ac:grpSpMkLst>
            <pc:docMk/>
            <pc:sldMk cId="3510632587" sldId="447"/>
            <ac:grpSpMk id="25" creationId="{80FA5E98-929D-87C5-6A78-192103493D61}"/>
          </ac:grpSpMkLst>
        </pc:grpChg>
        <pc:grpChg chg="add mod topLvl">
          <ac:chgData name="design studio moara" userId="bb76c698d5ed7a70" providerId="LiveId" clId="{DDDC9E9F-5891-4D5B-9FD6-091B0C7C0AB9}" dt="2024-01-25T08:09:25.072" v="10780" actId="207"/>
          <ac:grpSpMkLst>
            <pc:docMk/>
            <pc:sldMk cId="3510632587" sldId="447"/>
            <ac:grpSpMk id="28" creationId="{342A47AA-D2E8-FE9E-C86F-3140D933F731}"/>
          </ac:grpSpMkLst>
        </pc:grpChg>
        <pc:grpChg chg="add mod topLvl">
          <ac:chgData name="design studio moara" userId="bb76c698d5ed7a70" providerId="LiveId" clId="{DDDC9E9F-5891-4D5B-9FD6-091B0C7C0AB9}" dt="2024-01-25T08:09:25.072" v="10780" actId="207"/>
          <ac:grpSpMkLst>
            <pc:docMk/>
            <pc:sldMk cId="3510632587" sldId="447"/>
            <ac:grpSpMk id="31" creationId="{84FDF8D2-74AA-0BE5-9D79-1593B02C6542}"/>
          </ac:grpSpMkLst>
        </pc:grpChg>
        <pc:grpChg chg="add del mod topLvl">
          <ac:chgData name="design studio moara" userId="bb76c698d5ed7a70" providerId="LiveId" clId="{DDDC9E9F-5891-4D5B-9FD6-091B0C7C0AB9}" dt="2024-01-25T08:05:28.597" v="10694" actId="165"/>
          <ac:grpSpMkLst>
            <pc:docMk/>
            <pc:sldMk cId="3510632587" sldId="447"/>
            <ac:grpSpMk id="38" creationId="{523392B7-4597-1081-BE01-F2B1453CBFCA}"/>
          </ac:grpSpMkLst>
        </pc:grpChg>
        <pc:grpChg chg="add del mod topLvl">
          <ac:chgData name="design studio moara" userId="bb76c698d5ed7a70" providerId="LiveId" clId="{DDDC9E9F-5891-4D5B-9FD6-091B0C7C0AB9}" dt="2024-01-25T08:05:28.597" v="10694" actId="165"/>
          <ac:grpSpMkLst>
            <pc:docMk/>
            <pc:sldMk cId="3510632587" sldId="447"/>
            <ac:grpSpMk id="39" creationId="{9BB45266-C879-7316-7465-040F756A1CAF}"/>
          </ac:grpSpMkLst>
        </pc:grpChg>
        <pc:grpChg chg="add del mod topLvl">
          <ac:chgData name="design studio moara" userId="bb76c698d5ed7a70" providerId="LiveId" clId="{DDDC9E9F-5891-4D5B-9FD6-091B0C7C0AB9}" dt="2024-01-25T08:05:28.597" v="10694" actId="165"/>
          <ac:grpSpMkLst>
            <pc:docMk/>
            <pc:sldMk cId="3510632587" sldId="447"/>
            <ac:grpSpMk id="40" creationId="{CDA4DFB0-A4E8-6175-726F-39F0867214A8}"/>
          </ac:grpSpMkLst>
        </pc:grpChg>
        <pc:grpChg chg="add del mod topLvl">
          <ac:chgData name="design studio moara" userId="bb76c698d5ed7a70" providerId="LiveId" clId="{DDDC9E9F-5891-4D5B-9FD6-091B0C7C0AB9}" dt="2024-01-25T08:05:28.597" v="10694" actId="165"/>
          <ac:grpSpMkLst>
            <pc:docMk/>
            <pc:sldMk cId="3510632587" sldId="447"/>
            <ac:grpSpMk id="41" creationId="{08DC4FCC-85DB-DD91-FFDC-13497E56A487}"/>
          </ac:grpSpMkLst>
        </pc:grpChg>
        <pc:grpChg chg="add del mod">
          <ac:chgData name="design studio moara" userId="bb76c698d5ed7a70" providerId="LiveId" clId="{DDDC9E9F-5891-4D5B-9FD6-091B0C7C0AB9}" dt="2024-01-25T08:05:09.213" v="10693" actId="165"/>
          <ac:grpSpMkLst>
            <pc:docMk/>
            <pc:sldMk cId="3510632587" sldId="447"/>
            <ac:grpSpMk id="42" creationId="{A57E8094-E58E-3E34-4D53-70818A7C95A6}"/>
          </ac:grpSpMkLst>
        </pc:grpChg>
        <pc:grpChg chg="del">
          <ac:chgData name="design studio moara" userId="bb76c698d5ed7a70" providerId="LiveId" clId="{DDDC9E9F-5891-4D5B-9FD6-091B0C7C0AB9}" dt="2024-01-25T08:00:05.830" v="10558" actId="478"/>
          <ac:grpSpMkLst>
            <pc:docMk/>
            <pc:sldMk cId="3510632587" sldId="447"/>
            <ac:grpSpMk id="64" creationId="{23D5D776-98BC-01A8-C204-18BF55DC3A31}"/>
          </ac:grpSpMkLst>
        </pc:grpChg>
        <pc:grpChg chg="del">
          <ac:chgData name="design studio moara" userId="bb76c698d5ed7a70" providerId="LiveId" clId="{DDDC9E9F-5891-4D5B-9FD6-091B0C7C0AB9}" dt="2024-01-25T08:00:05.830" v="10558" actId="478"/>
          <ac:grpSpMkLst>
            <pc:docMk/>
            <pc:sldMk cId="3510632587" sldId="447"/>
            <ac:grpSpMk id="67" creationId="{93E9B668-48E4-7020-D736-31CDAD2ED492}"/>
          </ac:grpSpMkLst>
        </pc:grpChg>
        <pc:grpChg chg="del">
          <ac:chgData name="design studio moara" userId="bb76c698d5ed7a70" providerId="LiveId" clId="{DDDC9E9F-5891-4D5B-9FD6-091B0C7C0AB9}" dt="2024-01-25T08:00:05.830" v="10558" actId="478"/>
          <ac:grpSpMkLst>
            <pc:docMk/>
            <pc:sldMk cId="3510632587" sldId="447"/>
            <ac:grpSpMk id="70" creationId="{CCE31C3E-ECEB-9B5F-715E-BE6C96A84AE9}"/>
          </ac:grpSpMkLst>
        </pc:grpChg>
        <pc:grpChg chg="del">
          <ac:chgData name="design studio moara" userId="bb76c698d5ed7a70" providerId="LiveId" clId="{DDDC9E9F-5891-4D5B-9FD6-091B0C7C0AB9}" dt="2024-01-25T08:00:05.830" v="10558" actId="478"/>
          <ac:grpSpMkLst>
            <pc:docMk/>
            <pc:sldMk cId="3510632587" sldId="447"/>
            <ac:grpSpMk id="73" creationId="{5FAA5CDC-25B6-4D4F-AF00-DF0B6297B8E3}"/>
          </ac:grpSpMkLst>
        </pc:grpChg>
        <pc:grpChg chg="del">
          <ac:chgData name="design studio moara" userId="bb76c698d5ed7a70" providerId="LiveId" clId="{DDDC9E9F-5891-4D5B-9FD6-091B0C7C0AB9}" dt="2024-01-25T08:00:05.830" v="10558" actId="478"/>
          <ac:grpSpMkLst>
            <pc:docMk/>
            <pc:sldMk cId="3510632587" sldId="447"/>
            <ac:grpSpMk id="76" creationId="{B795C351-DEB8-59D3-604E-F456231282C8}"/>
          </ac:grpSpMkLst>
        </pc:grpChg>
        <pc:grpChg chg="del">
          <ac:chgData name="design studio moara" userId="bb76c698d5ed7a70" providerId="LiveId" clId="{DDDC9E9F-5891-4D5B-9FD6-091B0C7C0AB9}" dt="2024-01-25T08:00:05.830" v="10558" actId="478"/>
          <ac:grpSpMkLst>
            <pc:docMk/>
            <pc:sldMk cId="3510632587" sldId="447"/>
            <ac:grpSpMk id="79" creationId="{609C18AE-2C64-69C7-4649-54733758D070}"/>
          </ac:grpSpMkLst>
        </pc:grpChg>
        <pc:grpChg chg="del">
          <ac:chgData name="design studio moara" userId="bb76c698d5ed7a70" providerId="LiveId" clId="{DDDC9E9F-5891-4D5B-9FD6-091B0C7C0AB9}" dt="2024-01-25T08:00:05.830" v="10558" actId="478"/>
          <ac:grpSpMkLst>
            <pc:docMk/>
            <pc:sldMk cId="3510632587" sldId="447"/>
            <ac:grpSpMk id="82" creationId="{B6892C64-B9C8-C274-2923-6953A9385291}"/>
          </ac:grpSpMkLst>
        </pc:grpChg>
        <pc:graphicFrameChg chg="add mod topLvl">
          <ac:chgData name="design studio moara" userId="bb76c698d5ed7a70" providerId="LiveId" clId="{DDDC9E9F-5891-4D5B-9FD6-091B0C7C0AB9}" dt="2024-01-25T08:08:50.685" v="10773" actId="12789"/>
          <ac:graphicFrameMkLst>
            <pc:docMk/>
            <pc:sldMk cId="3510632587" sldId="447"/>
            <ac:graphicFrameMk id="34" creationId="{A43BF08D-59AE-241B-BA8C-8C41300D5F47}"/>
          </ac:graphicFrameMkLst>
        </pc:graphicFrameChg>
        <pc:graphicFrameChg chg="add mod topLvl">
          <ac:chgData name="design studio moara" userId="bb76c698d5ed7a70" providerId="LiveId" clId="{DDDC9E9F-5891-4D5B-9FD6-091B0C7C0AB9}" dt="2024-01-25T08:08:44.755" v="10771" actId="12789"/>
          <ac:graphicFrameMkLst>
            <pc:docMk/>
            <pc:sldMk cId="3510632587" sldId="447"/>
            <ac:graphicFrameMk id="35" creationId="{AF3A9082-81D4-D33D-F157-CC7FFD2AB0D1}"/>
          </ac:graphicFrameMkLst>
        </pc:graphicFrameChg>
        <pc:graphicFrameChg chg="add mod topLvl">
          <ac:chgData name="design studio moara" userId="bb76c698d5ed7a70" providerId="LiveId" clId="{DDDC9E9F-5891-4D5B-9FD6-091B0C7C0AB9}" dt="2024-01-25T08:08:39.086" v="10769" actId="12789"/>
          <ac:graphicFrameMkLst>
            <pc:docMk/>
            <pc:sldMk cId="3510632587" sldId="447"/>
            <ac:graphicFrameMk id="36" creationId="{A9420C53-1E6A-1771-A197-366A95A6B9A8}"/>
          </ac:graphicFrameMkLst>
        </pc:graphicFrameChg>
        <pc:graphicFrameChg chg="add mod topLvl">
          <ac:chgData name="design studio moara" userId="bb76c698d5ed7a70" providerId="LiveId" clId="{DDDC9E9F-5891-4D5B-9FD6-091B0C7C0AB9}" dt="2024-01-25T08:08:34.110" v="10767" actId="12789"/>
          <ac:graphicFrameMkLst>
            <pc:docMk/>
            <pc:sldMk cId="3510632587" sldId="447"/>
            <ac:graphicFrameMk id="37" creationId="{949CFE3D-6CDF-B5D3-C97C-9D922D5153DF}"/>
          </ac:graphicFrameMkLst>
        </pc:graphicFrameChg>
        <pc:picChg chg="add del mod">
          <ac:chgData name="design studio moara" userId="bb76c698d5ed7a70" providerId="LiveId" clId="{DDDC9E9F-5891-4D5B-9FD6-091B0C7C0AB9}" dt="2024-01-25T08:07:33.874" v="10749" actId="478"/>
          <ac:picMkLst>
            <pc:docMk/>
            <pc:sldMk cId="3510632587" sldId="447"/>
            <ac:picMk id="43" creationId="{553161B3-EC2C-E535-5113-6792794198E6}"/>
          </ac:picMkLst>
        </pc:picChg>
        <pc:picChg chg="add del mod">
          <ac:chgData name="design studio moara" userId="bb76c698d5ed7a70" providerId="LiveId" clId="{DDDC9E9F-5891-4D5B-9FD6-091B0C7C0AB9}" dt="2024-01-25T08:07:32.001" v="10748" actId="478"/>
          <ac:picMkLst>
            <pc:docMk/>
            <pc:sldMk cId="3510632587" sldId="447"/>
            <ac:picMk id="44" creationId="{3C554722-32A2-6C35-3749-2D2178FD2E08}"/>
          </ac:picMkLst>
        </pc:picChg>
        <pc:picChg chg="add del mod">
          <ac:chgData name="design studio moara" userId="bb76c698d5ed7a70" providerId="LiveId" clId="{DDDC9E9F-5891-4D5B-9FD6-091B0C7C0AB9}" dt="2024-01-25T08:07:22.816" v="10746" actId="478"/>
          <ac:picMkLst>
            <pc:docMk/>
            <pc:sldMk cId="3510632587" sldId="447"/>
            <ac:picMk id="46" creationId="{AAE07134-EC54-F763-D0FF-E2582B9E873A}"/>
          </ac:picMkLst>
        </pc:picChg>
        <pc:picChg chg="add del mod">
          <ac:chgData name="design studio moara" userId="bb76c698d5ed7a70" providerId="LiveId" clId="{DDDC9E9F-5891-4D5B-9FD6-091B0C7C0AB9}" dt="2024-01-25T08:07:22.816" v="10746" actId="478"/>
          <ac:picMkLst>
            <pc:docMk/>
            <pc:sldMk cId="3510632587" sldId="447"/>
            <ac:picMk id="48" creationId="{6CA20CC1-A988-33EE-5E32-981111E351F8}"/>
          </ac:picMkLst>
        </pc:picChg>
        <pc:picChg chg="add mod">
          <ac:chgData name="design studio moara" userId="bb76c698d5ed7a70" providerId="LiveId" clId="{DDDC9E9F-5891-4D5B-9FD6-091B0C7C0AB9}" dt="2024-01-25T08:07:15.498" v="10744"/>
          <ac:picMkLst>
            <pc:docMk/>
            <pc:sldMk cId="3510632587" sldId="447"/>
            <ac:picMk id="50" creationId="{F27D636A-6B8E-A458-2F65-2398FF911196}"/>
          </ac:picMkLst>
        </pc:picChg>
        <pc:picChg chg="add mod">
          <ac:chgData name="design studio moara" userId="bb76c698d5ed7a70" providerId="LiveId" clId="{DDDC9E9F-5891-4D5B-9FD6-091B0C7C0AB9}" dt="2024-01-25T08:07:15.498" v="10744"/>
          <ac:picMkLst>
            <pc:docMk/>
            <pc:sldMk cId="3510632587" sldId="447"/>
            <ac:picMk id="52" creationId="{131AFA46-F17B-C5F5-703B-0C4AFB56FE12}"/>
          </ac:picMkLst>
        </pc:picChg>
        <pc:picChg chg="del">
          <ac:chgData name="design studio moara" userId="bb76c698d5ed7a70" providerId="LiveId" clId="{DDDC9E9F-5891-4D5B-9FD6-091B0C7C0AB9}" dt="2024-01-25T08:00:05.830" v="10558" actId="478"/>
          <ac:picMkLst>
            <pc:docMk/>
            <pc:sldMk cId="3510632587" sldId="447"/>
            <ac:picMk id="63" creationId="{7B00799F-8351-CB5F-8BD3-3AE095DDFE82}"/>
          </ac:picMkLst>
        </pc:picChg>
        <pc:picChg chg="add mod">
          <ac:chgData name="design studio moara" userId="bb76c698d5ed7a70" providerId="LiveId" clId="{DDDC9E9F-5891-4D5B-9FD6-091B0C7C0AB9}" dt="2024-01-25T08:07:15.498" v="10744"/>
          <ac:picMkLst>
            <pc:docMk/>
            <pc:sldMk cId="3510632587" sldId="447"/>
            <ac:picMk id="86" creationId="{32F9D089-F6E5-26D1-4D7C-E93903904C8B}"/>
          </ac:picMkLst>
        </pc:picChg>
        <pc:picChg chg="add mod">
          <ac:chgData name="design studio moara" userId="bb76c698d5ed7a70" providerId="LiveId" clId="{DDDC9E9F-5891-4D5B-9FD6-091B0C7C0AB9}" dt="2024-01-25T08:07:15.498" v="10744"/>
          <ac:picMkLst>
            <pc:docMk/>
            <pc:sldMk cId="3510632587" sldId="447"/>
            <ac:picMk id="88" creationId="{2B6DF188-0C15-C9C3-1486-E0BA26B47873}"/>
          </ac:picMkLst>
        </pc:picChg>
        <pc:picChg chg="add mod">
          <ac:chgData name="design studio moara" userId="bb76c698d5ed7a70" providerId="LiveId" clId="{DDDC9E9F-5891-4D5B-9FD6-091B0C7C0AB9}" dt="2024-01-25T08:07:19.175" v="10745"/>
          <ac:picMkLst>
            <pc:docMk/>
            <pc:sldMk cId="3510632587" sldId="447"/>
            <ac:picMk id="89" creationId="{ABEF0335-2901-FD46-E547-0485ED859E84}"/>
          </ac:picMkLst>
        </pc:picChg>
        <pc:picChg chg="add mod">
          <ac:chgData name="design studio moara" userId="bb76c698d5ed7a70" providerId="LiveId" clId="{DDDC9E9F-5891-4D5B-9FD6-091B0C7C0AB9}" dt="2024-01-25T08:09:38.749" v="10782" actId="207"/>
          <ac:picMkLst>
            <pc:docMk/>
            <pc:sldMk cId="3510632587" sldId="447"/>
            <ac:picMk id="91" creationId="{8146DE7D-A54F-22F6-5B05-0D409E70E8BC}"/>
          </ac:picMkLst>
        </pc:picChg>
        <pc:picChg chg="add mod">
          <ac:chgData name="design studio moara" userId="bb76c698d5ed7a70" providerId="LiveId" clId="{DDDC9E9F-5891-4D5B-9FD6-091B0C7C0AB9}" dt="2024-01-25T08:09:38.749" v="10782" actId="207"/>
          <ac:picMkLst>
            <pc:docMk/>
            <pc:sldMk cId="3510632587" sldId="447"/>
            <ac:picMk id="93" creationId="{4622AAF0-2D7C-7569-B3B6-EEB3B6838142}"/>
          </ac:picMkLst>
        </pc:picChg>
        <pc:picChg chg="add mod">
          <ac:chgData name="design studio moara" userId="bb76c698d5ed7a70" providerId="LiveId" clId="{DDDC9E9F-5891-4D5B-9FD6-091B0C7C0AB9}" dt="2024-01-25T08:09:38.749" v="10782" actId="207"/>
          <ac:picMkLst>
            <pc:docMk/>
            <pc:sldMk cId="3510632587" sldId="447"/>
            <ac:picMk id="95" creationId="{58FF7232-3EDE-5471-72E2-F644772D1F40}"/>
          </ac:picMkLst>
        </pc:picChg>
        <pc:picChg chg="add mod">
          <ac:chgData name="design studio moara" userId="bb76c698d5ed7a70" providerId="LiveId" clId="{DDDC9E9F-5891-4D5B-9FD6-091B0C7C0AB9}" dt="2024-01-25T08:09:38.749" v="10782" actId="207"/>
          <ac:picMkLst>
            <pc:docMk/>
            <pc:sldMk cId="3510632587" sldId="447"/>
            <ac:picMk id="97" creationId="{A22F91CC-1C30-8C28-3F1F-15CD3E1FC0A1}"/>
          </ac:picMkLst>
        </pc:picChg>
      </pc:sldChg>
      <pc:sldChg chg="addSp delSp modSp add mod">
        <pc:chgData name="design studio moara" userId="bb76c698d5ed7a70" providerId="LiveId" clId="{DDDC9E9F-5891-4D5B-9FD6-091B0C7C0AB9}" dt="2024-01-30T01:59:55.361" v="11278"/>
        <pc:sldMkLst>
          <pc:docMk/>
          <pc:sldMk cId="1795940891" sldId="448"/>
        </pc:sldMkLst>
        <pc:spChg chg="add mod">
          <ac:chgData name="design studio moara" userId="bb76c698d5ed7a70" providerId="LiveId" clId="{DDDC9E9F-5891-4D5B-9FD6-091B0C7C0AB9}" dt="2024-01-30T01:59:55.361" v="11278"/>
          <ac:spMkLst>
            <pc:docMk/>
            <pc:sldMk cId="1795940891" sldId="448"/>
            <ac:spMk id="2" creationId="{F9BCED6A-761F-5C9A-B344-7044625ED1BF}"/>
          </ac:spMkLst>
        </pc:spChg>
        <pc:spChg chg="mod">
          <ac:chgData name="design studio moara" userId="bb76c698d5ed7a70" providerId="LiveId" clId="{DDDC9E9F-5891-4D5B-9FD6-091B0C7C0AB9}" dt="2024-01-25T08:12:52.175" v="10834" actId="12788"/>
          <ac:spMkLst>
            <pc:docMk/>
            <pc:sldMk cId="1795940891" sldId="448"/>
            <ac:spMk id="6" creationId="{7BD1C294-2385-9558-520B-4B7E3B3B8BE0}"/>
          </ac:spMkLst>
        </pc:spChg>
        <pc:spChg chg="mod">
          <ac:chgData name="design studio moara" userId="bb76c698d5ed7a70" providerId="LiveId" clId="{DDDC9E9F-5891-4D5B-9FD6-091B0C7C0AB9}" dt="2024-01-25T08:11:17.979" v="10798"/>
          <ac:spMkLst>
            <pc:docMk/>
            <pc:sldMk cId="1795940891" sldId="448"/>
            <ac:spMk id="7" creationId="{13B13579-475B-612E-2295-F99009BD4B8D}"/>
          </ac:spMkLst>
        </pc:spChg>
        <pc:spChg chg="mod">
          <ac:chgData name="design studio moara" userId="bb76c698d5ed7a70" providerId="LiveId" clId="{DDDC9E9F-5891-4D5B-9FD6-091B0C7C0AB9}" dt="2024-01-25T08:11:17.979" v="10798"/>
          <ac:spMkLst>
            <pc:docMk/>
            <pc:sldMk cId="1795940891" sldId="448"/>
            <ac:spMk id="8" creationId="{4577D0B7-A519-5817-1DA3-E21F7F9DE10C}"/>
          </ac:spMkLst>
        </pc:spChg>
        <pc:spChg chg="mod">
          <ac:chgData name="design studio moara" userId="bb76c698d5ed7a70" providerId="LiveId" clId="{DDDC9E9F-5891-4D5B-9FD6-091B0C7C0AB9}" dt="2024-01-25T08:11:55.161" v="10816"/>
          <ac:spMkLst>
            <pc:docMk/>
            <pc:sldMk cId="1795940891" sldId="448"/>
            <ac:spMk id="12" creationId="{2DFBB8B7-6D7C-217D-2E1D-4BA74D4DC9F3}"/>
          </ac:spMkLst>
        </pc:spChg>
        <pc:spChg chg="mod">
          <ac:chgData name="design studio moara" userId="bb76c698d5ed7a70" providerId="LiveId" clId="{DDDC9E9F-5891-4D5B-9FD6-091B0C7C0AB9}" dt="2024-01-25T08:11:55.161" v="10816"/>
          <ac:spMkLst>
            <pc:docMk/>
            <pc:sldMk cId="1795940891" sldId="448"/>
            <ac:spMk id="13" creationId="{2B13C375-6A00-A844-DECC-DCE7E1A7DCC7}"/>
          </ac:spMkLst>
        </pc:spChg>
        <pc:spChg chg="mod">
          <ac:chgData name="design studio moara" userId="bb76c698d5ed7a70" providerId="LiveId" clId="{DDDC9E9F-5891-4D5B-9FD6-091B0C7C0AB9}" dt="2024-01-25T08:11:55.161" v="10816"/>
          <ac:spMkLst>
            <pc:docMk/>
            <pc:sldMk cId="1795940891" sldId="448"/>
            <ac:spMk id="14" creationId="{A8805CAD-E8CA-129B-5837-C74463EC41E0}"/>
          </ac:spMkLst>
        </pc:spChg>
        <pc:spChg chg="mod">
          <ac:chgData name="design studio moara" userId="bb76c698d5ed7a70" providerId="LiveId" clId="{DDDC9E9F-5891-4D5B-9FD6-091B0C7C0AB9}" dt="2024-01-25T08:21:29.452" v="11051" actId="113"/>
          <ac:spMkLst>
            <pc:docMk/>
            <pc:sldMk cId="1795940891" sldId="448"/>
            <ac:spMk id="15" creationId="{98754354-F9F3-8FCE-BA1A-772E4F2D0602}"/>
          </ac:spMkLst>
        </pc:spChg>
        <pc:spChg chg="mod">
          <ac:chgData name="design studio moara" userId="bb76c698d5ed7a70" providerId="LiveId" clId="{DDDC9E9F-5891-4D5B-9FD6-091B0C7C0AB9}" dt="2024-01-25T08:12:00.235" v="10823"/>
          <ac:spMkLst>
            <pc:docMk/>
            <pc:sldMk cId="1795940891" sldId="448"/>
            <ac:spMk id="38" creationId="{7FC829DF-2EAC-ACCA-5DAD-B5C5E0EBCEF0}"/>
          </ac:spMkLst>
        </pc:spChg>
        <pc:spChg chg="mod">
          <ac:chgData name="design studio moara" userId="bb76c698d5ed7a70" providerId="LiveId" clId="{DDDC9E9F-5891-4D5B-9FD6-091B0C7C0AB9}" dt="2024-01-25T08:12:00.235" v="10823"/>
          <ac:spMkLst>
            <pc:docMk/>
            <pc:sldMk cId="1795940891" sldId="448"/>
            <ac:spMk id="39" creationId="{A1E5A83C-1A1C-6020-2427-4A949FB1A95F}"/>
          </ac:spMkLst>
        </pc:spChg>
        <pc:spChg chg="mod">
          <ac:chgData name="design studio moara" userId="bb76c698d5ed7a70" providerId="LiveId" clId="{DDDC9E9F-5891-4D5B-9FD6-091B0C7C0AB9}" dt="2024-01-25T08:12:00.235" v="10823"/>
          <ac:spMkLst>
            <pc:docMk/>
            <pc:sldMk cId="1795940891" sldId="448"/>
            <ac:spMk id="40" creationId="{0E306C09-92D0-7ED4-6F54-C735B4AA9937}"/>
          </ac:spMkLst>
        </pc:spChg>
        <pc:spChg chg="mod">
          <ac:chgData name="design studio moara" userId="bb76c698d5ed7a70" providerId="LiveId" clId="{DDDC9E9F-5891-4D5B-9FD6-091B0C7C0AB9}" dt="2024-01-25T08:12:01.429" v="10824"/>
          <ac:spMkLst>
            <pc:docMk/>
            <pc:sldMk cId="1795940891" sldId="448"/>
            <ac:spMk id="43" creationId="{34D25C43-43C7-2241-3C68-20F47FB0814B}"/>
          </ac:spMkLst>
        </pc:spChg>
        <pc:spChg chg="mod">
          <ac:chgData name="design studio moara" userId="bb76c698d5ed7a70" providerId="LiveId" clId="{DDDC9E9F-5891-4D5B-9FD6-091B0C7C0AB9}" dt="2024-01-25T08:12:01.429" v="10824"/>
          <ac:spMkLst>
            <pc:docMk/>
            <pc:sldMk cId="1795940891" sldId="448"/>
            <ac:spMk id="44" creationId="{98743F34-5E24-C24D-48B0-A3BF474C4A7D}"/>
          </ac:spMkLst>
        </pc:spChg>
        <pc:spChg chg="mod">
          <ac:chgData name="design studio moara" userId="bb76c698d5ed7a70" providerId="LiveId" clId="{DDDC9E9F-5891-4D5B-9FD6-091B0C7C0AB9}" dt="2024-01-25T08:12:01.429" v="10824"/>
          <ac:spMkLst>
            <pc:docMk/>
            <pc:sldMk cId="1795940891" sldId="448"/>
            <ac:spMk id="45" creationId="{844C2208-694B-26A3-E160-0A094F45FF1C}"/>
          </ac:spMkLst>
        </pc:spChg>
        <pc:grpChg chg="add del mod">
          <ac:chgData name="design studio moara" userId="bb76c698d5ed7a70" providerId="LiveId" clId="{DDDC9E9F-5891-4D5B-9FD6-091B0C7C0AB9}" dt="2024-01-25T08:11:25.511" v="10801" actId="478"/>
          <ac:grpSpMkLst>
            <pc:docMk/>
            <pc:sldMk cId="1795940891" sldId="448"/>
            <ac:grpSpMk id="2" creationId="{A476D0A3-982B-E8F4-926B-89B5A7B2BCF0}"/>
          </ac:grpSpMkLst>
        </pc:grpChg>
        <pc:grpChg chg="mod ord topLvl">
          <ac:chgData name="design studio moara" userId="bb76c698d5ed7a70" providerId="LiveId" clId="{DDDC9E9F-5891-4D5B-9FD6-091B0C7C0AB9}" dt="2024-01-25T08:12:59.342" v="10836" actId="12789"/>
          <ac:grpSpMkLst>
            <pc:docMk/>
            <pc:sldMk cId="1795940891" sldId="448"/>
            <ac:grpSpMk id="3" creationId="{4669901E-049B-BB0A-F9DA-9FB5E95C24E7}"/>
          </ac:grpSpMkLst>
        </pc:grpChg>
        <pc:grpChg chg="mod">
          <ac:chgData name="design studio moara" userId="bb76c698d5ed7a70" providerId="LiveId" clId="{DDDC9E9F-5891-4D5B-9FD6-091B0C7C0AB9}" dt="2024-01-25T08:11:17.979" v="10798"/>
          <ac:grpSpMkLst>
            <pc:docMk/>
            <pc:sldMk cId="1795940891" sldId="448"/>
            <ac:grpSpMk id="5" creationId="{9E9545C6-16E1-6188-4358-DB65FD5BEDE5}"/>
          </ac:grpSpMkLst>
        </pc:grpChg>
        <pc:grpChg chg="add mod ord">
          <ac:chgData name="design studio moara" userId="bb76c698d5ed7a70" providerId="LiveId" clId="{DDDC9E9F-5891-4D5B-9FD6-091B0C7C0AB9}" dt="2024-01-25T08:12:36.355" v="10832" actId="12789"/>
          <ac:grpSpMkLst>
            <pc:docMk/>
            <pc:sldMk cId="1795940891" sldId="448"/>
            <ac:grpSpMk id="10" creationId="{5E242C25-FD11-CBE0-1047-5AA79E0E09D0}"/>
          </ac:grpSpMkLst>
        </pc:grpChg>
        <pc:grpChg chg="mod">
          <ac:chgData name="design studio moara" userId="bb76c698d5ed7a70" providerId="LiveId" clId="{DDDC9E9F-5891-4D5B-9FD6-091B0C7C0AB9}" dt="2024-01-25T08:11:55.161" v="10816"/>
          <ac:grpSpMkLst>
            <pc:docMk/>
            <pc:sldMk cId="1795940891" sldId="448"/>
            <ac:grpSpMk id="11" creationId="{B49F0B70-CCFD-2FE5-B985-DEA200E8CD40}"/>
          </ac:grpSpMkLst>
        </pc:grpChg>
        <pc:grpChg chg="add mod ord">
          <ac:chgData name="design studio moara" userId="bb76c698d5ed7a70" providerId="LiveId" clId="{DDDC9E9F-5891-4D5B-9FD6-091B0C7C0AB9}" dt="2024-01-25T08:12:17.283" v="10828" actId="12789"/>
          <ac:grpSpMkLst>
            <pc:docMk/>
            <pc:sldMk cId="1795940891" sldId="448"/>
            <ac:grpSpMk id="20" creationId="{B1FCC466-D1E7-FDBB-32DF-DA52AA8A4704}"/>
          </ac:grpSpMkLst>
        </pc:grpChg>
        <pc:grpChg chg="mod">
          <ac:chgData name="design studio moara" userId="bb76c698d5ed7a70" providerId="LiveId" clId="{DDDC9E9F-5891-4D5B-9FD6-091B0C7C0AB9}" dt="2024-01-25T08:12:00.235" v="10823"/>
          <ac:grpSpMkLst>
            <pc:docMk/>
            <pc:sldMk cId="1795940891" sldId="448"/>
            <ac:grpSpMk id="21" creationId="{3B7122B2-590E-D54D-6249-A77BBA96CFFE}"/>
          </ac:grpSpMkLst>
        </pc:grpChg>
        <pc:grpChg chg="add mod ord">
          <ac:chgData name="design studio moara" userId="bb76c698d5ed7a70" providerId="LiveId" clId="{DDDC9E9F-5891-4D5B-9FD6-091B0C7C0AB9}" dt="2024-01-25T08:12:25.914" v="10830" actId="12789"/>
          <ac:grpSpMkLst>
            <pc:docMk/>
            <pc:sldMk cId="1795940891" sldId="448"/>
            <ac:grpSpMk id="41" creationId="{2B914A22-7F60-30BC-CD9D-520BD1F9B89A}"/>
          </ac:grpSpMkLst>
        </pc:grpChg>
        <pc:grpChg chg="mod">
          <ac:chgData name="design studio moara" userId="bb76c698d5ed7a70" providerId="LiveId" clId="{DDDC9E9F-5891-4D5B-9FD6-091B0C7C0AB9}" dt="2024-01-25T08:12:01.429" v="10824"/>
          <ac:grpSpMkLst>
            <pc:docMk/>
            <pc:sldMk cId="1795940891" sldId="448"/>
            <ac:grpSpMk id="42" creationId="{C2E66D0A-0237-139E-9383-370211F5FCE7}"/>
          </ac:grpSpMkLst>
        </pc:grpChg>
        <pc:graphicFrameChg chg="del mod">
          <ac:chgData name="design studio moara" userId="bb76c698d5ed7a70" providerId="LiveId" clId="{DDDC9E9F-5891-4D5B-9FD6-091B0C7C0AB9}" dt="2024-01-25T08:11:46.616" v="10813" actId="478"/>
          <ac:graphicFrameMkLst>
            <pc:docMk/>
            <pc:sldMk cId="1795940891" sldId="448"/>
            <ac:graphicFrameMk id="34" creationId="{A43BF08D-59AE-241B-BA8C-8C41300D5F47}"/>
          </ac:graphicFrameMkLst>
        </pc:graphicFrameChg>
        <pc:graphicFrameChg chg="del">
          <ac:chgData name="design studio moara" userId="bb76c698d5ed7a70" providerId="LiveId" clId="{DDDC9E9F-5891-4D5B-9FD6-091B0C7C0AB9}" dt="2024-01-25T08:11:50.246" v="10814" actId="478"/>
          <ac:graphicFrameMkLst>
            <pc:docMk/>
            <pc:sldMk cId="1795940891" sldId="448"/>
            <ac:graphicFrameMk id="35" creationId="{AF3A9082-81D4-D33D-F157-CC7FFD2AB0D1}"/>
          </ac:graphicFrameMkLst>
        </pc:graphicFrameChg>
        <pc:graphicFrameChg chg="del">
          <ac:chgData name="design studio moara" userId="bb76c698d5ed7a70" providerId="LiveId" clId="{DDDC9E9F-5891-4D5B-9FD6-091B0C7C0AB9}" dt="2024-01-25T08:11:50.246" v="10814" actId="478"/>
          <ac:graphicFrameMkLst>
            <pc:docMk/>
            <pc:sldMk cId="1795940891" sldId="448"/>
            <ac:graphicFrameMk id="36" creationId="{A9420C53-1E6A-1771-A197-366A95A6B9A8}"/>
          </ac:graphicFrameMkLst>
        </pc:graphicFrameChg>
        <pc:graphicFrameChg chg="del">
          <ac:chgData name="design studio moara" userId="bb76c698d5ed7a70" providerId="LiveId" clId="{DDDC9E9F-5891-4D5B-9FD6-091B0C7C0AB9}" dt="2024-01-25T08:11:50.246" v="10814" actId="478"/>
          <ac:graphicFrameMkLst>
            <pc:docMk/>
            <pc:sldMk cId="1795940891" sldId="448"/>
            <ac:graphicFrameMk id="37" creationId="{949CFE3D-6CDF-B5D3-C97C-9D922D5153DF}"/>
          </ac:graphicFrameMkLst>
        </pc:graphicFrameChg>
        <pc:picChg chg="del mod topLvl">
          <ac:chgData name="design studio moara" userId="bb76c698d5ed7a70" providerId="LiveId" clId="{DDDC9E9F-5891-4D5B-9FD6-091B0C7C0AB9}" dt="2024-01-25T08:11:25.511" v="10801" actId="478"/>
          <ac:picMkLst>
            <pc:docMk/>
            <pc:sldMk cId="1795940891" sldId="448"/>
            <ac:picMk id="4" creationId="{DED5D8B9-FBE9-BBD0-0A68-869D52F84976}"/>
          </ac:picMkLst>
        </pc:picChg>
        <pc:picChg chg="mod">
          <ac:chgData name="design studio moara" userId="bb76c698d5ed7a70" providerId="LiveId" clId="{DDDC9E9F-5891-4D5B-9FD6-091B0C7C0AB9}" dt="2024-01-25T08:12:25.914" v="10830" actId="12789"/>
          <ac:picMkLst>
            <pc:docMk/>
            <pc:sldMk cId="1795940891" sldId="448"/>
            <ac:picMk id="91" creationId="{8146DE7D-A54F-22F6-5B05-0D409E70E8BC}"/>
          </ac:picMkLst>
        </pc:picChg>
        <pc:picChg chg="mod">
          <ac:chgData name="design studio moara" userId="bb76c698d5ed7a70" providerId="LiveId" clId="{DDDC9E9F-5891-4D5B-9FD6-091B0C7C0AB9}" dt="2024-01-25T08:12:36.355" v="10832" actId="12789"/>
          <ac:picMkLst>
            <pc:docMk/>
            <pc:sldMk cId="1795940891" sldId="448"/>
            <ac:picMk id="93" creationId="{4622AAF0-2D7C-7569-B3B6-EEB3B6838142}"/>
          </ac:picMkLst>
        </pc:picChg>
        <pc:picChg chg="mod">
          <ac:chgData name="design studio moara" userId="bb76c698d5ed7a70" providerId="LiveId" clId="{DDDC9E9F-5891-4D5B-9FD6-091B0C7C0AB9}" dt="2024-01-25T08:12:17.283" v="10828" actId="12789"/>
          <ac:picMkLst>
            <pc:docMk/>
            <pc:sldMk cId="1795940891" sldId="448"/>
            <ac:picMk id="95" creationId="{58FF7232-3EDE-5471-72E2-F644772D1F40}"/>
          </ac:picMkLst>
        </pc:picChg>
        <pc:picChg chg="mod">
          <ac:chgData name="design studio moara" userId="bb76c698d5ed7a70" providerId="LiveId" clId="{DDDC9E9F-5891-4D5B-9FD6-091B0C7C0AB9}" dt="2024-01-25T08:12:59.342" v="10836" actId="12789"/>
          <ac:picMkLst>
            <pc:docMk/>
            <pc:sldMk cId="1795940891" sldId="448"/>
            <ac:picMk id="97" creationId="{A22F91CC-1C30-8C28-3F1F-15CD3E1FC0A1}"/>
          </ac:picMkLst>
        </pc:picChg>
      </pc:sldChg>
      <pc:sldMasterChg chg="addSldLayout delSldLayout modSldLayout">
        <pc:chgData name="design studio moara" userId="bb76c698d5ed7a70" providerId="LiveId" clId="{DDDC9E9F-5891-4D5B-9FD6-091B0C7C0AB9}" dt="2024-01-26T01:17:19.343" v="11266" actId="478"/>
        <pc:sldMasterMkLst>
          <pc:docMk/>
          <pc:sldMasterMk cId="1306465242" sldId="2147483815"/>
        </pc:sldMasterMkLst>
        <pc:sldLayoutChg chg="addSp delSp modSp mod">
          <pc:chgData name="design studio moara" userId="bb76c698d5ed7a70" providerId="LiveId" clId="{DDDC9E9F-5891-4D5B-9FD6-091B0C7C0AB9}" dt="2024-01-24T07:30:44.813" v="481" actId="207"/>
          <pc:sldLayoutMkLst>
            <pc:docMk/>
            <pc:sldMasterMk cId="1306465242" sldId="2147483815"/>
            <pc:sldLayoutMk cId="4068368945" sldId="2147483861"/>
          </pc:sldLayoutMkLst>
          <pc:spChg chg="add del">
            <ac:chgData name="design studio moara" userId="bb76c698d5ed7a70" providerId="LiveId" clId="{DDDC9E9F-5891-4D5B-9FD6-091B0C7C0AB9}" dt="2024-01-24T07:30:34.933" v="475" actId="11529"/>
            <ac:spMkLst>
              <pc:docMk/>
              <pc:sldMasterMk cId="1306465242" sldId="2147483815"/>
              <pc:sldLayoutMk cId="4068368945" sldId="2147483861"/>
              <ac:spMk id="2" creationId="{EB8A1A1A-7608-0FE1-BD34-7D2EB4F7C2D2}"/>
            </ac:spMkLst>
          </pc:spChg>
          <pc:spChg chg="add del mod">
            <ac:chgData name="design studio moara" userId="bb76c698d5ed7a70" providerId="LiveId" clId="{DDDC9E9F-5891-4D5B-9FD6-091B0C7C0AB9}" dt="2024-01-24T07:30:35.685" v="476" actId="478"/>
            <ac:spMkLst>
              <pc:docMk/>
              <pc:sldMasterMk cId="1306465242" sldId="2147483815"/>
              <pc:sldLayoutMk cId="4068368945" sldId="2147483861"/>
              <ac:spMk id="3" creationId="{423FC93C-6712-130B-183A-364C6A832CEB}"/>
            </ac:spMkLst>
          </pc:spChg>
          <pc:spChg chg="mod">
            <ac:chgData name="design studio moara" userId="bb76c698d5ed7a70" providerId="LiveId" clId="{DDDC9E9F-5891-4D5B-9FD6-091B0C7C0AB9}" dt="2024-01-24T07:30:44.813" v="481" actId="207"/>
            <ac:spMkLst>
              <pc:docMk/>
              <pc:sldMasterMk cId="1306465242" sldId="2147483815"/>
              <pc:sldLayoutMk cId="4068368945" sldId="2147483861"/>
              <ac:spMk id="4" creationId="{39EE2AC0-F3B5-574A-43D9-4D27FF16FE6B}"/>
            </ac:spMkLst>
          </pc:spChg>
        </pc:sldLayoutChg>
        <pc:sldLayoutChg chg="addSp delSp modSp mod">
          <pc:chgData name="design studio moara" userId="bb76c698d5ed7a70" providerId="LiveId" clId="{DDDC9E9F-5891-4D5B-9FD6-091B0C7C0AB9}" dt="2024-01-25T05:46:31.502" v="7475" actId="478"/>
          <pc:sldLayoutMkLst>
            <pc:docMk/>
            <pc:sldMasterMk cId="1306465242" sldId="2147483815"/>
            <pc:sldLayoutMk cId="2788809218" sldId="2147483882"/>
          </pc:sldLayoutMkLst>
          <pc:spChg chg="add del mod">
            <ac:chgData name="design studio moara" userId="bb76c698d5ed7a70" providerId="LiveId" clId="{DDDC9E9F-5891-4D5B-9FD6-091B0C7C0AB9}" dt="2024-01-25T02:21:30.140" v="3977" actId="478"/>
            <ac:spMkLst>
              <pc:docMk/>
              <pc:sldMasterMk cId="1306465242" sldId="2147483815"/>
              <pc:sldLayoutMk cId="2788809218" sldId="2147483882"/>
              <ac:spMk id="2" creationId="{28EAD2A0-4020-DAD2-BF56-4EE91F5CED00}"/>
            </ac:spMkLst>
          </pc:spChg>
          <pc:spChg chg="add del">
            <ac:chgData name="design studio moara" userId="bb76c698d5ed7a70" providerId="LiveId" clId="{DDDC9E9F-5891-4D5B-9FD6-091B0C7C0AB9}" dt="2024-01-25T02:20:52.457" v="3964" actId="11529"/>
            <ac:spMkLst>
              <pc:docMk/>
              <pc:sldMasterMk cId="1306465242" sldId="2147483815"/>
              <pc:sldLayoutMk cId="2788809218" sldId="2147483882"/>
              <ac:spMk id="3" creationId="{AB8D4E1A-7BF9-B36A-3977-424EBD2597E3}"/>
            </ac:spMkLst>
          </pc:spChg>
          <pc:spChg chg="add del mod">
            <ac:chgData name="design studio moara" userId="bb76c698d5ed7a70" providerId="LiveId" clId="{DDDC9E9F-5891-4D5B-9FD6-091B0C7C0AB9}" dt="2024-01-25T02:21:28.067" v="3976" actId="478"/>
            <ac:spMkLst>
              <pc:docMk/>
              <pc:sldMasterMk cId="1306465242" sldId="2147483815"/>
              <pc:sldLayoutMk cId="2788809218" sldId="2147483882"/>
              <ac:spMk id="4" creationId="{7B4826C8-9744-4D6D-B404-62B14CAAD2B0}"/>
            </ac:spMkLst>
          </pc:spChg>
          <pc:spChg chg="del">
            <ac:chgData name="design studio moara" userId="bb76c698d5ed7a70" providerId="LiveId" clId="{DDDC9E9F-5891-4D5B-9FD6-091B0C7C0AB9}" dt="2024-01-24T07:07:50.480" v="19" actId="478"/>
            <ac:spMkLst>
              <pc:docMk/>
              <pc:sldMasterMk cId="1306465242" sldId="2147483815"/>
              <pc:sldLayoutMk cId="2788809218" sldId="2147483882"/>
              <ac:spMk id="4" creationId="{EDCCB6A9-BB5F-4551-5694-47CBB2C6DE44}"/>
            </ac:spMkLst>
          </pc:spChg>
          <pc:spChg chg="add del">
            <ac:chgData name="design studio moara" userId="bb76c698d5ed7a70" providerId="LiveId" clId="{DDDC9E9F-5891-4D5B-9FD6-091B0C7C0AB9}" dt="2024-01-25T04:02:28.335" v="6206" actId="11529"/>
            <ac:spMkLst>
              <pc:docMk/>
              <pc:sldMasterMk cId="1306465242" sldId="2147483815"/>
              <pc:sldLayoutMk cId="2788809218" sldId="2147483882"/>
              <ac:spMk id="5" creationId="{8E099133-D6B0-AC0E-5DBF-11A2A73A47F3}"/>
            </ac:spMkLst>
          </pc:spChg>
          <pc:spChg chg="del">
            <ac:chgData name="design studio moara" userId="bb76c698d5ed7a70" providerId="LiveId" clId="{DDDC9E9F-5891-4D5B-9FD6-091B0C7C0AB9}" dt="2024-01-24T07:07:50.480" v="19" actId="478"/>
            <ac:spMkLst>
              <pc:docMk/>
              <pc:sldMasterMk cId="1306465242" sldId="2147483815"/>
              <pc:sldLayoutMk cId="2788809218" sldId="2147483882"/>
              <ac:spMk id="5" creationId="{B7BBC693-7B66-4088-FEB5-0824D542E840}"/>
            </ac:spMkLst>
          </pc:spChg>
          <pc:spChg chg="add del mod">
            <ac:chgData name="design studio moara" userId="bb76c698d5ed7a70" providerId="LiveId" clId="{DDDC9E9F-5891-4D5B-9FD6-091B0C7C0AB9}" dt="2024-01-25T04:02:28.011" v="6205" actId="478"/>
            <ac:spMkLst>
              <pc:docMk/>
              <pc:sldMasterMk cId="1306465242" sldId="2147483815"/>
              <pc:sldLayoutMk cId="2788809218" sldId="2147483882"/>
              <ac:spMk id="6" creationId="{176F062D-C499-3EEC-2135-65D82E672470}"/>
            </ac:spMkLst>
          </pc:spChg>
          <pc:spChg chg="add del">
            <ac:chgData name="design studio moara" userId="bb76c698d5ed7a70" providerId="LiveId" clId="{DDDC9E9F-5891-4D5B-9FD6-091B0C7C0AB9}" dt="2024-01-25T04:25:18.711" v="6717" actId="11529"/>
            <ac:spMkLst>
              <pc:docMk/>
              <pc:sldMasterMk cId="1306465242" sldId="2147483815"/>
              <pc:sldLayoutMk cId="2788809218" sldId="2147483882"/>
              <ac:spMk id="7" creationId="{93C5446E-4229-2E90-0CBD-F5EAE767D466}"/>
            </ac:spMkLst>
          </pc:spChg>
          <pc:spChg chg="add del mod ord">
            <ac:chgData name="design studio moara" userId="bb76c698d5ed7a70" providerId="LiveId" clId="{DDDC9E9F-5891-4D5B-9FD6-091B0C7C0AB9}" dt="2024-01-25T05:35:31.275" v="6999" actId="478"/>
            <ac:spMkLst>
              <pc:docMk/>
              <pc:sldMasterMk cId="1306465242" sldId="2147483815"/>
              <pc:sldLayoutMk cId="2788809218" sldId="2147483882"/>
              <ac:spMk id="8" creationId="{9DD11CCF-11FF-A4A2-7618-12A01A85E4AA}"/>
            </ac:spMkLst>
          </pc:spChg>
          <pc:spChg chg="add del">
            <ac:chgData name="design studio moara" userId="bb76c698d5ed7a70" providerId="LiveId" clId="{DDDC9E9F-5891-4D5B-9FD6-091B0C7C0AB9}" dt="2024-01-25T04:27:55.146" v="6758" actId="11529"/>
            <ac:spMkLst>
              <pc:docMk/>
              <pc:sldMasterMk cId="1306465242" sldId="2147483815"/>
              <pc:sldLayoutMk cId="2788809218" sldId="2147483882"/>
              <ac:spMk id="9" creationId="{DA648956-ECBB-A2C5-D434-CB18ABDACF14}"/>
            </ac:spMkLst>
          </pc:spChg>
          <pc:spChg chg="add mod ord">
            <ac:chgData name="design studio moara" userId="bb76c698d5ed7a70" providerId="LiveId" clId="{DDDC9E9F-5891-4D5B-9FD6-091B0C7C0AB9}" dt="2024-01-25T05:39:52.535" v="7154" actId="1037"/>
            <ac:spMkLst>
              <pc:docMk/>
              <pc:sldMasterMk cId="1306465242" sldId="2147483815"/>
              <pc:sldLayoutMk cId="2788809218" sldId="2147483882"/>
              <ac:spMk id="10" creationId="{0393D8ED-36D8-95B6-F3A3-01EF47FAC270}"/>
            </ac:spMkLst>
          </pc:spChg>
          <pc:spChg chg="add del mod">
            <ac:chgData name="design studio moara" userId="bb76c698d5ed7a70" providerId="LiveId" clId="{DDDC9E9F-5891-4D5B-9FD6-091B0C7C0AB9}" dt="2024-01-25T04:29:23.921" v="6777" actId="478"/>
            <ac:spMkLst>
              <pc:docMk/>
              <pc:sldMasterMk cId="1306465242" sldId="2147483815"/>
              <pc:sldLayoutMk cId="2788809218" sldId="2147483882"/>
              <ac:spMk id="11" creationId="{98108E7A-CC4B-37BC-FA8B-8CD224B6320F}"/>
            </ac:spMkLst>
          </pc:spChg>
          <pc:spChg chg="add mod">
            <ac:chgData name="design studio moara" userId="bb76c698d5ed7a70" providerId="LiveId" clId="{DDDC9E9F-5891-4D5B-9FD6-091B0C7C0AB9}" dt="2024-01-25T04:29:30.094" v="6781"/>
            <ac:spMkLst>
              <pc:docMk/>
              <pc:sldMasterMk cId="1306465242" sldId="2147483815"/>
              <pc:sldLayoutMk cId="2788809218" sldId="2147483882"/>
              <ac:spMk id="12" creationId="{FD116EB7-B35D-B565-A095-510A18E62BAF}"/>
            </ac:spMkLst>
          </pc:spChg>
          <pc:spChg chg="add mod">
            <ac:chgData name="design studio moara" userId="bb76c698d5ed7a70" providerId="LiveId" clId="{DDDC9E9F-5891-4D5B-9FD6-091B0C7C0AB9}" dt="2024-01-25T05:39:52.535" v="7154" actId="1037"/>
            <ac:spMkLst>
              <pc:docMk/>
              <pc:sldMasterMk cId="1306465242" sldId="2147483815"/>
              <pc:sldLayoutMk cId="2788809218" sldId="2147483882"/>
              <ac:spMk id="13" creationId="{08C6ECD9-0AFF-AC9A-21CD-5A935D1E4935}"/>
            </ac:spMkLst>
          </pc:spChg>
          <pc:spChg chg="add del">
            <ac:chgData name="design studio moara" userId="bb76c698d5ed7a70" providerId="LiveId" clId="{DDDC9E9F-5891-4D5B-9FD6-091B0C7C0AB9}" dt="2024-01-25T05:43:55.229" v="7310" actId="11529"/>
            <ac:spMkLst>
              <pc:docMk/>
              <pc:sldMasterMk cId="1306465242" sldId="2147483815"/>
              <pc:sldLayoutMk cId="2788809218" sldId="2147483882"/>
              <ac:spMk id="14" creationId="{F077F98C-9F31-D542-3697-5BC1A73270F9}"/>
            </ac:spMkLst>
          </pc:spChg>
          <pc:spChg chg="add del mod ord">
            <ac:chgData name="design studio moara" userId="bb76c698d5ed7a70" providerId="LiveId" clId="{DDDC9E9F-5891-4D5B-9FD6-091B0C7C0AB9}" dt="2024-01-25T05:46:31.502" v="7475" actId="478"/>
            <ac:spMkLst>
              <pc:docMk/>
              <pc:sldMasterMk cId="1306465242" sldId="2147483815"/>
              <pc:sldLayoutMk cId="2788809218" sldId="2147483882"/>
              <ac:spMk id="15" creationId="{CA0E1696-2106-F72F-6C7C-4C58EA0FA72A}"/>
            </ac:spMkLst>
          </pc:spChg>
          <pc:spChg chg="mod">
            <ac:chgData name="design studio moara" userId="bb76c698d5ed7a70" providerId="LiveId" clId="{DDDC9E9F-5891-4D5B-9FD6-091B0C7C0AB9}" dt="2024-01-25T04:27:43.325" v="6757"/>
            <ac:spMkLst>
              <pc:docMk/>
              <pc:sldMasterMk cId="1306465242" sldId="2147483815"/>
              <pc:sldLayoutMk cId="2788809218" sldId="2147483882"/>
              <ac:spMk id="16" creationId="{8C8C6716-00B8-027D-544B-CA31AA753F9E}"/>
            </ac:spMkLst>
          </pc:spChg>
          <pc:spChg chg="mod">
            <ac:chgData name="design studio moara" userId="bb76c698d5ed7a70" providerId="LiveId" clId="{DDDC9E9F-5891-4D5B-9FD6-091B0C7C0AB9}" dt="2024-01-25T04:27:43.325" v="6757"/>
            <ac:spMkLst>
              <pc:docMk/>
              <pc:sldMasterMk cId="1306465242" sldId="2147483815"/>
              <pc:sldLayoutMk cId="2788809218" sldId="2147483882"/>
              <ac:spMk id="17" creationId="{82D79365-427D-35A5-4F5F-60440EAB8496}"/>
            </ac:spMkLst>
          </pc:spChg>
          <pc:spChg chg="add del mod">
            <ac:chgData name="design studio moara" userId="bb76c698d5ed7a70" providerId="LiveId" clId="{DDDC9E9F-5891-4D5B-9FD6-091B0C7C0AB9}" dt="2024-01-25T04:25:53.841" v="6729" actId="478"/>
            <ac:spMkLst>
              <pc:docMk/>
              <pc:sldMasterMk cId="1306465242" sldId="2147483815"/>
              <pc:sldLayoutMk cId="2788809218" sldId="2147483882"/>
              <ac:spMk id="20" creationId="{DF86B254-6FCE-11A2-0391-D30A4F754836}"/>
            </ac:spMkLst>
          </pc:spChg>
          <pc:spChg chg="add del mod">
            <ac:chgData name="design studio moara" userId="bb76c698d5ed7a70" providerId="LiveId" clId="{DDDC9E9F-5891-4D5B-9FD6-091B0C7C0AB9}" dt="2024-01-25T04:02:27.645" v="6204" actId="478"/>
            <ac:spMkLst>
              <pc:docMk/>
              <pc:sldMasterMk cId="1306465242" sldId="2147483815"/>
              <pc:sldLayoutMk cId="2788809218" sldId="2147483882"/>
              <ac:spMk id="24" creationId="{099643D8-81E2-CD7A-E5B8-DF6EADB8104F}"/>
            </ac:spMkLst>
          </pc:spChg>
          <pc:spChg chg="add del mod">
            <ac:chgData name="design studio moara" userId="bb76c698d5ed7a70" providerId="LiveId" clId="{DDDC9E9F-5891-4D5B-9FD6-091B0C7C0AB9}" dt="2024-01-25T05:44:23.970" v="7321" actId="21"/>
            <ac:spMkLst>
              <pc:docMk/>
              <pc:sldMasterMk cId="1306465242" sldId="2147483815"/>
              <pc:sldLayoutMk cId="2788809218" sldId="2147483882"/>
              <ac:spMk id="46" creationId="{A345CCC1-D59A-595A-EC51-FC2AABBE54FF}"/>
            </ac:spMkLst>
          </pc:spChg>
          <pc:grpChg chg="add del mod">
            <ac:chgData name="design studio moara" userId="bb76c698d5ed7a70" providerId="LiveId" clId="{DDDC9E9F-5891-4D5B-9FD6-091B0C7C0AB9}" dt="2024-01-25T04:29:23.921" v="6777" actId="478"/>
            <ac:grpSpMkLst>
              <pc:docMk/>
              <pc:sldMasterMk cId="1306465242" sldId="2147483815"/>
              <pc:sldLayoutMk cId="2788809218" sldId="2147483882"/>
              <ac:grpSpMk id="19" creationId="{55863F03-F6D2-4F88-2148-CC40DEC3DA21}"/>
            </ac:grpSpMkLst>
          </pc:grpChg>
        </pc:sldLayoutChg>
        <pc:sldLayoutChg chg="del">
          <pc:chgData name="design studio moara" userId="bb76c698d5ed7a70" providerId="LiveId" clId="{DDDC9E9F-5891-4D5B-9FD6-091B0C7C0AB9}" dt="2024-01-24T07:07:46.694" v="18" actId="2696"/>
          <pc:sldLayoutMkLst>
            <pc:docMk/>
            <pc:sldMasterMk cId="1306465242" sldId="2147483815"/>
            <pc:sldLayoutMk cId="2483900006" sldId="2147483883"/>
          </pc:sldLayoutMkLst>
        </pc:sldLayoutChg>
        <pc:sldLayoutChg chg="addSp delSp modSp new mod">
          <pc:chgData name="design studio moara" userId="bb76c698d5ed7a70" providerId="LiveId" clId="{DDDC9E9F-5891-4D5B-9FD6-091B0C7C0AB9}" dt="2024-01-25T05:50:10.613" v="7600" actId="478"/>
          <pc:sldLayoutMkLst>
            <pc:docMk/>
            <pc:sldMasterMk cId="1306465242" sldId="2147483815"/>
            <pc:sldLayoutMk cId="3181544038" sldId="2147483883"/>
          </pc:sldLayoutMkLst>
          <pc:spChg chg="del">
            <ac:chgData name="design studio moara" userId="bb76c698d5ed7a70" providerId="LiveId" clId="{DDDC9E9F-5891-4D5B-9FD6-091B0C7C0AB9}" dt="2024-01-25T05:49:37.281" v="7588" actId="478"/>
            <ac:spMkLst>
              <pc:docMk/>
              <pc:sldMasterMk cId="1306465242" sldId="2147483815"/>
              <pc:sldLayoutMk cId="3181544038" sldId="2147483883"/>
              <ac:spMk id="2" creationId="{92D1C8A8-177D-8880-AC45-5492CB105F33}"/>
            </ac:spMkLst>
          </pc:spChg>
          <pc:spChg chg="del">
            <ac:chgData name="design studio moara" userId="bb76c698d5ed7a70" providerId="LiveId" clId="{DDDC9E9F-5891-4D5B-9FD6-091B0C7C0AB9}" dt="2024-01-25T05:49:37.281" v="7588" actId="478"/>
            <ac:spMkLst>
              <pc:docMk/>
              <pc:sldMasterMk cId="1306465242" sldId="2147483815"/>
              <pc:sldLayoutMk cId="3181544038" sldId="2147483883"/>
              <ac:spMk id="3" creationId="{9B9F058B-96AF-7057-05EF-E2158AB31720}"/>
            </ac:spMkLst>
          </pc:spChg>
          <pc:spChg chg="del">
            <ac:chgData name="design studio moara" userId="bb76c698d5ed7a70" providerId="LiveId" clId="{DDDC9E9F-5891-4D5B-9FD6-091B0C7C0AB9}" dt="2024-01-25T05:49:37.281" v="7588" actId="478"/>
            <ac:spMkLst>
              <pc:docMk/>
              <pc:sldMasterMk cId="1306465242" sldId="2147483815"/>
              <pc:sldLayoutMk cId="3181544038" sldId="2147483883"/>
              <ac:spMk id="4" creationId="{3826FBD6-7498-F955-6E31-A07AAE20182C}"/>
            </ac:spMkLst>
          </pc:spChg>
          <pc:spChg chg="del">
            <ac:chgData name="design studio moara" userId="bb76c698d5ed7a70" providerId="LiveId" clId="{DDDC9E9F-5891-4D5B-9FD6-091B0C7C0AB9}" dt="2024-01-25T05:49:37.281" v="7588" actId="478"/>
            <ac:spMkLst>
              <pc:docMk/>
              <pc:sldMasterMk cId="1306465242" sldId="2147483815"/>
              <pc:sldLayoutMk cId="3181544038" sldId="2147483883"/>
              <ac:spMk id="5" creationId="{33251453-F709-3600-2391-CC3775ABB594}"/>
            </ac:spMkLst>
          </pc:spChg>
          <pc:spChg chg="add del">
            <ac:chgData name="design studio moara" userId="bb76c698d5ed7a70" providerId="LiveId" clId="{DDDC9E9F-5891-4D5B-9FD6-091B0C7C0AB9}" dt="2024-01-25T05:49:44.857" v="7590" actId="11529"/>
            <ac:spMkLst>
              <pc:docMk/>
              <pc:sldMasterMk cId="1306465242" sldId="2147483815"/>
              <pc:sldLayoutMk cId="3181544038" sldId="2147483883"/>
              <ac:spMk id="6" creationId="{6A76208F-84D3-2A43-891A-9C57B0D1A139}"/>
            </ac:spMkLst>
          </pc:spChg>
          <pc:spChg chg="add mod ord">
            <ac:chgData name="design studio moara" userId="bb76c698d5ed7a70" providerId="LiveId" clId="{DDDC9E9F-5891-4D5B-9FD6-091B0C7C0AB9}" dt="2024-01-25T05:50:09.403" v="7599" actId="167"/>
            <ac:spMkLst>
              <pc:docMk/>
              <pc:sldMasterMk cId="1306465242" sldId="2147483815"/>
              <pc:sldLayoutMk cId="3181544038" sldId="2147483883"/>
              <ac:spMk id="7" creationId="{9BA9E421-3F96-C617-F6F6-6C95F4DD8C8F}"/>
            </ac:spMkLst>
          </pc:spChg>
          <pc:spChg chg="add del mod">
            <ac:chgData name="design studio moara" userId="bb76c698d5ed7a70" providerId="LiveId" clId="{DDDC9E9F-5891-4D5B-9FD6-091B0C7C0AB9}" dt="2024-01-25T05:50:10.613" v="7600" actId="478"/>
            <ac:spMkLst>
              <pc:docMk/>
              <pc:sldMasterMk cId="1306465242" sldId="2147483815"/>
              <pc:sldLayoutMk cId="3181544038" sldId="2147483883"/>
              <ac:spMk id="23" creationId="{51038720-C0CD-99F6-7F91-11AD1C61D996}"/>
            </ac:spMkLst>
          </pc:spChg>
        </pc:sldLayoutChg>
        <pc:sldLayoutChg chg="addSp delSp modSp new mod">
          <pc:chgData name="design studio moara" userId="bb76c698d5ed7a70" providerId="LiveId" clId="{DDDC9E9F-5891-4D5B-9FD6-091B0C7C0AB9}" dt="2024-01-25T06:14:50.390" v="8364" actId="14100"/>
          <pc:sldLayoutMkLst>
            <pc:docMk/>
            <pc:sldMasterMk cId="1306465242" sldId="2147483815"/>
            <pc:sldLayoutMk cId="2361270017" sldId="2147483884"/>
          </pc:sldLayoutMkLst>
          <pc:spChg chg="del">
            <ac:chgData name="design studio moara" userId="bb76c698d5ed7a70" providerId="LiveId" clId="{DDDC9E9F-5891-4D5B-9FD6-091B0C7C0AB9}" dt="2024-01-25T06:12:41.609" v="8292" actId="478"/>
            <ac:spMkLst>
              <pc:docMk/>
              <pc:sldMasterMk cId="1306465242" sldId="2147483815"/>
              <pc:sldLayoutMk cId="2361270017" sldId="2147483884"/>
              <ac:spMk id="2" creationId="{616E31AF-E4C9-E15C-00B8-A2DA6D5C6DC9}"/>
            </ac:spMkLst>
          </pc:spChg>
          <pc:spChg chg="del">
            <ac:chgData name="design studio moara" userId="bb76c698d5ed7a70" providerId="LiveId" clId="{DDDC9E9F-5891-4D5B-9FD6-091B0C7C0AB9}" dt="2024-01-25T06:12:41.609" v="8292" actId="478"/>
            <ac:spMkLst>
              <pc:docMk/>
              <pc:sldMasterMk cId="1306465242" sldId="2147483815"/>
              <pc:sldLayoutMk cId="2361270017" sldId="2147483884"/>
              <ac:spMk id="3" creationId="{06C1CE96-1A59-60F9-9AF8-B4EB52058683}"/>
            </ac:spMkLst>
          </pc:spChg>
          <pc:spChg chg="del">
            <ac:chgData name="design studio moara" userId="bb76c698d5ed7a70" providerId="LiveId" clId="{DDDC9E9F-5891-4D5B-9FD6-091B0C7C0AB9}" dt="2024-01-25T06:12:41.609" v="8292" actId="478"/>
            <ac:spMkLst>
              <pc:docMk/>
              <pc:sldMasterMk cId="1306465242" sldId="2147483815"/>
              <pc:sldLayoutMk cId="2361270017" sldId="2147483884"/>
              <ac:spMk id="4" creationId="{9C0F0251-F384-1BD2-3932-A5E1F641390E}"/>
            </ac:spMkLst>
          </pc:spChg>
          <pc:spChg chg="del">
            <ac:chgData name="design studio moara" userId="bb76c698d5ed7a70" providerId="LiveId" clId="{DDDC9E9F-5891-4D5B-9FD6-091B0C7C0AB9}" dt="2024-01-25T06:12:41.609" v="8292" actId="478"/>
            <ac:spMkLst>
              <pc:docMk/>
              <pc:sldMasterMk cId="1306465242" sldId="2147483815"/>
              <pc:sldLayoutMk cId="2361270017" sldId="2147483884"/>
              <ac:spMk id="5" creationId="{F928039B-261C-8186-266D-D43AE27996D2}"/>
            </ac:spMkLst>
          </pc:spChg>
          <pc:spChg chg="add mod ord">
            <ac:chgData name="design studio moara" userId="bb76c698d5ed7a70" providerId="LiveId" clId="{DDDC9E9F-5891-4D5B-9FD6-091B0C7C0AB9}" dt="2024-01-25T06:14:50.390" v="8364" actId="14100"/>
            <ac:spMkLst>
              <pc:docMk/>
              <pc:sldMasterMk cId="1306465242" sldId="2147483815"/>
              <pc:sldLayoutMk cId="2361270017" sldId="2147483884"/>
              <ac:spMk id="6" creationId="{0D76B11C-9D4F-7CD0-3FA4-EEFA08AD11BE}"/>
            </ac:spMkLst>
          </pc:spChg>
          <pc:spChg chg="add del mod">
            <ac:chgData name="design studio moara" userId="bb76c698d5ed7a70" providerId="LiveId" clId="{DDDC9E9F-5891-4D5B-9FD6-091B0C7C0AB9}" dt="2024-01-25T06:13:22.029" v="8306" actId="21"/>
            <ac:spMkLst>
              <pc:docMk/>
              <pc:sldMasterMk cId="1306465242" sldId="2147483815"/>
              <pc:sldLayoutMk cId="2361270017" sldId="2147483884"/>
              <ac:spMk id="61" creationId="{FAE35767-5760-01F4-33D6-69A3ACCC5738}"/>
            </ac:spMkLst>
          </pc:spChg>
        </pc:sldLayoutChg>
        <pc:sldLayoutChg chg="del">
          <pc:chgData name="design studio moara" userId="bb76c698d5ed7a70" providerId="LiveId" clId="{DDDC9E9F-5891-4D5B-9FD6-091B0C7C0AB9}" dt="2024-01-24T07:07:44.896" v="15" actId="2696"/>
          <pc:sldLayoutMkLst>
            <pc:docMk/>
            <pc:sldMasterMk cId="1306465242" sldId="2147483815"/>
            <pc:sldLayoutMk cId="4035659778" sldId="2147483884"/>
          </pc:sldLayoutMkLst>
        </pc:sldLayoutChg>
        <pc:sldLayoutChg chg="del">
          <pc:chgData name="design studio moara" userId="bb76c698d5ed7a70" providerId="LiveId" clId="{DDDC9E9F-5891-4D5B-9FD6-091B0C7C0AB9}" dt="2024-01-24T07:07:43.049" v="6" actId="2696"/>
          <pc:sldLayoutMkLst>
            <pc:docMk/>
            <pc:sldMasterMk cId="1306465242" sldId="2147483815"/>
            <pc:sldLayoutMk cId="486662163" sldId="2147483885"/>
          </pc:sldLayoutMkLst>
        </pc:sldLayoutChg>
        <pc:sldLayoutChg chg="addSp delSp modSp new mod">
          <pc:chgData name="design studio moara" userId="bb76c698d5ed7a70" providerId="LiveId" clId="{DDDC9E9F-5891-4D5B-9FD6-091B0C7C0AB9}" dt="2024-01-25T06:26:07.605" v="8569" actId="478"/>
          <pc:sldLayoutMkLst>
            <pc:docMk/>
            <pc:sldMasterMk cId="1306465242" sldId="2147483815"/>
            <pc:sldLayoutMk cId="1557538837" sldId="2147483885"/>
          </pc:sldLayoutMkLst>
          <pc:spChg chg="del">
            <ac:chgData name="design studio moara" userId="bb76c698d5ed7a70" providerId="LiveId" clId="{DDDC9E9F-5891-4D5B-9FD6-091B0C7C0AB9}" dt="2024-01-25T06:25:46.587" v="8560" actId="478"/>
            <ac:spMkLst>
              <pc:docMk/>
              <pc:sldMasterMk cId="1306465242" sldId="2147483815"/>
              <pc:sldLayoutMk cId="1557538837" sldId="2147483885"/>
              <ac:spMk id="2" creationId="{9C0BD59D-41D2-F352-6C50-7E1D60D74CE8}"/>
            </ac:spMkLst>
          </pc:spChg>
          <pc:spChg chg="del">
            <ac:chgData name="design studio moara" userId="bb76c698d5ed7a70" providerId="LiveId" clId="{DDDC9E9F-5891-4D5B-9FD6-091B0C7C0AB9}" dt="2024-01-25T06:25:46.587" v="8560" actId="478"/>
            <ac:spMkLst>
              <pc:docMk/>
              <pc:sldMasterMk cId="1306465242" sldId="2147483815"/>
              <pc:sldLayoutMk cId="1557538837" sldId="2147483885"/>
              <ac:spMk id="3" creationId="{B4BE655F-7417-7C0C-2731-59117F1111F1}"/>
            </ac:spMkLst>
          </pc:spChg>
          <pc:spChg chg="del">
            <ac:chgData name="design studio moara" userId="bb76c698d5ed7a70" providerId="LiveId" clId="{DDDC9E9F-5891-4D5B-9FD6-091B0C7C0AB9}" dt="2024-01-25T06:25:46.587" v="8560" actId="478"/>
            <ac:spMkLst>
              <pc:docMk/>
              <pc:sldMasterMk cId="1306465242" sldId="2147483815"/>
              <pc:sldLayoutMk cId="1557538837" sldId="2147483885"/>
              <ac:spMk id="4" creationId="{1579B397-D6F5-E355-5133-DE2EF9A738C0}"/>
            </ac:spMkLst>
          </pc:spChg>
          <pc:spChg chg="del">
            <ac:chgData name="design studio moara" userId="bb76c698d5ed7a70" providerId="LiveId" clId="{DDDC9E9F-5891-4D5B-9FD6-091B0C7C0AB9}" dt="2024-01-25T06:25:46.587" v="8560" actId="478"/>
            <ac:spMkLst>
              <pc:docMk/>
              <pc:sldMasterMk cId="1306465242" sldId="2147483815"/>
              <pc:sldLayoutMk cId="1557538837" sldId="2147483885"/>
              <ac:spMk id="5" creationId="{77D8FEFB-F67E-71BA-FD49-0F8531A3F372}"/>
            </ac:spMkLst>
          </pc:spChg>
          <pc:spChg chg="add del">
            <ac:chgData name="design studio moara" userId="bb76c698d5ed7a70" providerId="LiveId" clId="{DDDC9E9F-5891-4D5B-9FD6-091B0C7C0AB9}" dt="2024-01-25T06:25:56.324" v="8562" actId="11529"/>
            <ac:spMkLst>
              <pc:docMk/>
              <pc:sldMasterMk cId="1306465242" sldId="2147483815"/>
              <pc:sldLayoutMk cId="1557538837" sldId="2147483885"/>
              <ac:spMk id="6" creationId="{FBD56A64-D1C2-B03D-42BE-C4F8015A39E4}"/>
            </ac:spMkLst>
          </pc:spChg>
          <pc:spChg chg="add mod ord">
            <ac:chgData name="design studio moara" userId="bb76c698d5ed7a70" providerId="LiveId" clId="{DDDC9E9F-5891-4D5B-9FD6-091B0C7C0AB9}" dt="2024-01-25T06:26:06.313" v="8568" actId="167"/>
            <ac:spMkLst>
              <pc:docMk/>
              <pc:sldMasterMk cId="1306465242" sldId="2147483815"/>
              <pc:sldLayoutMk cId="1557538837" sldId="2147483885"/>
              <ac:spMk id="7" creationId="{58F6E1C3-8053-EA6C-3627-B41772ADEBF6}"/>
            </ac:spMkLst>
          </pc:spChg>
          <pc:spChg chg="add del mod">
            <ac:chgData name="design studio moara" userId="bb76c698d5ed7a70" providerId="LiveId" clId="{DDDC9E9F-5891-4D5B-9FD6-091B0C7C0AB9}" dt="2024-01-25T06:26:07.605" v="8569" actId="478"/>
            <ac:spMkLst>
              <pc:docMk/>
              <pc:sldMasterMk cId="1306465242" sldId="2147483815"/>
              <pc:sldLayoutMk cId="1557538837" sldId="2147483885"/>
              <ac:spMk id="18" creationId="{C4C67B79-2D69-57BE-AC6D-215574B193D1}"/>
            </ac:spMkLst>
          </pc:spChg>
        </pc:sldLayoutChg>
        <pc:sldLayoutChg chg="del">
          <pc:chgData name="design studio moara" userId="bb76c698d5ed7a70" providerId="LiveId" clId="{DDDC9E9F-5891-4D5B-9FD6-091B0C7C0AB9}" dt="2024-01-24T07:07:43.055" v="8" actId="2696"/>
          <pc:sldLayoutMkLst>
            <pc:docMk/>
            <pc:sldMasterMk cId="1306465242" sldId="2147483815"/>
            <pc:sldLayoutMk cId="1523683275" sldId="2147483886"/>
          </pc:sldLayoutMkLst>
        </pc:sldLayoutChg>
        <pc:sldLayoutChg chg="addSp delSp modSp new mod">
          <pc:chgData name="design studio moara" userId="bb76c698d5ed7a70" providerId="LiveId" clId="{DDDC9E9F-5891-4D5B-9FD6-091B0C7C0AB9}" dt="2024-01-25T06:40:56.624" v="8863" actId="14100"/>
          <pc:sldLayoutMkLst>
            <pc:docMk/>
            <pc:sldMasterMk cId="1306465242" sldId="2147483815"/>
            <pc:sldLayoutMk cId="3365821393" sldId="2147483886"/>
          </pc:sldLayoutMkLst>
          <pc:spChg chg="del">
            <ac:chgData name="design studio moara" userId="bb76c698d5ed7a70" providerId="LiveId" clId="{DDDC9E9F-5891-4D5B-9FD6-091B0C7C0AB9}" dt="2024-01-25T06:35:49.755" v="8790" actId="478"/>
            <ac:spMkLst>
              <pc:docMk/>
              <pc:sldMasterMk cId="1306465242" sldId="2147483815"/>
              <pc:sldLayoutMk cId="3365821393" sldId="2147483886"/>
              <ac:spMk id="2" creationId="{A4790423-1562-B10E-45CC-8023A792719C}"/>
            </ac:spMkLst>
          </pc:spChg>
          <pc:spChg chg="del">
            <ac:chgData name="design studio moara" userId="bb76c698d5ed7a70" providerId="LiveId" clId="{DDDC9E9F-5891-4D5B-9FD6-091B0C7C0AB9}" dt="2024-01-25T06:35:49.755" v="8790" actId="478"/>
            <ac:spMkLst>
              <pc:docMk/>
              <pc:sldMasterMk cId="1306465242" sldId="2147483815"/>
              <pc:sldLayoutMk cId="3365821393" sldId="2147483886"/>
              <ac:spMk id="3" creationId="{C1BB6220-9158-6005-7EBE-49ED5A6F8105}"/>
            </ac:spMkLst>
          </pc:spChg>
          <pc:spChg chg="del">
            <ac:chgData name="design studio moara" userId="bb76c698d5ed7a70" providerId="LiveId" clId="{DDDC9E9F-5891-4D5B-9FD6-091B0C7C0AB9}" dt="2024-01-25T06:35:49.755" v="8790" actId="478"/>
            <ac:spMkLst>
              <pc:docMk/>
              <pc:sldMasterMk cId="1306465242" sldId="2147483815"/>
              <pc:sldLayoutMk cId="3365821393" sldId="2147483886"/>
              <ac:spMk id="4" creationId="{5221D8A0-FD67-8E2D-0642-EE50E90F4C70}"/>
            </ac:spMkLst>
          </pc:spChg>
          <pc:spChg chg="del">
            <ac:chgData name="design studio moara" userId="bb76c698d5ed7a70" providerId="LiveId" clId="{DDDC9E9F-5891-4D5B-9FD6-091B0C7C0AB9}" dt="2024-01-25T06:35:49.755" v="8790" actId="478"/>
            <ac:spMkLst>
              <pc:docMk/>
              <pc:sldMasterMk cId="1306465242" sldId="2147483815"/>
              <pc:sldLayoutMk cId="3365821393" sldId="2147483886"/>
              <ac:spMk id="5" creationId="{966A44EC-B3A3-A3D9-8D95-984EDC53CB2F}"/>
            </ac:spMkLst>
          </pc:spChg>
          <pc:spChg chg="add mod ord">
            <ac:chgData name="design studio moara" userId="bb76c698d5ed7a70" providerId="LiveId" clId="{DDDC9E9F-5891-4D5B-9FD6-091B0C7C0AB9}" dt="2024-01-25T06:40:56.624" v="8863" actId="14100"/>
            <ac:spMkLst>
              <pc:docMk/>
              <pc:sldMasterMk cId="1306465242" sldId="2147483815"/>
              <pc:sldLayoutMk cId="3365821393" sldId="2147483886"/>
              <ac:spMk id="6" creationId="{43CA1581-7552-9206-15FD-F8915ADA1D03}"/>
            </ac:spMkLst>
          </pc:spChg>
          <pc:spChg chg="add mod ord">
            <ac:chgData name="design studio moara" userId="bb76c698d5ed7a70" providerId="LiveId" clId="{DDDC9E9F-5891-4D5B-9FD6-091B0C7C0AB9}" dt="2024-01-25T06:36:24.859" v="8806" actId="167"/>
            <ac:spMkLst>
              <pc:docMk/>
              <pc:sldMasterMk cId="1306465242" sldId="2147483815"/>
              <pc:sldLayoutMk cId="3365821393" sldId="2147483886"/>
              <ac:spMk id="7" creationId="{1796EF43-A618-5E7A-1FA2-C7AB6440B250}"/>
            </ac:spMkLst>
          </pc:spChg>
          <pc:spChg chg="add del mod">
            <ac:chgData name="design studio moara" userId="bb76c698d5ed7a70" providerId="LiveId" clId="{DDDC9E9F-5891-4D5B-9FD6-091B0C7C0AB9}" dt="2024-01-25T06:36:26.740" v="8807" actId="478"/>
            <ac:spMkLst>
              <pc:docMk/>
              <pc:sldMasterMk cId="1306465242" sldId="2147483815"/>
              <pc:sldLayoutMk cId="3365821393" sldId="2147483886"/>
              <ac:spMk id="47" creationId="{C631C268-B7E0-6C2F-226A-B9E4B4650FAB}"/>
            </ac:spMkLst>
          </pc:spChg>
          <pc:spChg chg="add del mod">
            <ac:chgData name="design studio moara" userId="bb76c698d5ed7a70" providerId="LiveId" clId="{DDDC9E9F-5891-4D5B-9FD6-091B0C7C0AB9}" dt="2024-01-25T06:36:26.740" v="8807" actId="478"/>
            <ac:spMkLst>
              <pc:docMk/>
              <pc:sldMasterMk cId="1306465242" sldId="2147483815"/>
              <pc:sldLayoutMk cId="3365821393" sldId="2147483886"/>
              <ac:spMk id="48" creationId="{12152742-122A-3D4E-4171-24D7DA90D8F3}"/>
            </ac:spMkLst>
          </pc:spChg>
        </pc:sldLayoutChg>
        <pc:sldLayoutChg chg="del">
          <pc:chgData name="design studio moara" userId="bb76c698d5ed7a70" providerId="LiveId" clId="{DDDC9E9F-5891-4D5B-9FD6-091B0C7C0AB9}" dt="2024-01-24T07:07:43.060" v="10" actId="2696"/>
          <pc:sldLayoutMkLst>
            <pc:docMk/>
            <pc:sldMasterMk cId="1306465242" sldId="2147483815"/>
            <pc:sldLayoutMk cId="634383540" sldId="2147483887"/>
          </pc:sldLayoutMkLst>
        </pc:sldLayoutChg>
        <pc:sldLayoutChg chg="addSp delSp modSp new mod">
          <pc:chgData name="design studio moara" userId="bb76c698d5ed7a70" providerId="LiveId" clId="{DDDC9E9F-5891-4D5B-9FD6-091B0C7C0AB9}" dt="2024-01-25T06:51:31.885" v="9098" actId="478"/>
          <pc:sldLayoutMkLst>
            <pc:docMk/>
            <pc:sldMasterMk cId="1306465242" sldId="2147483815"/>
            <pc:sldLayoutMk cId="1526055978" sldId="2147483887"/>
          </pc:sldLayoutMkLst>
          <pc:spChg chg="del">
            <ac:chgData name="design studio moara" userId="bb76c698d5ed7a70" providerId="LiveId" clId="{DDDC9E9F-5891-4D5B-9FD6-091B0C7C0AB9}" dt="2024-01-25T06:51:18.092" v="9092" actId="478"/>
            <ac:spMkLst>
              <pc:docMk/>
              <pc:sldMasterMk cId="1306465242" sldId="2147483815"/>
              <pc:sldLayoutMk cId="1526055978" sldId="2147483887"/>
              <ac:spMk id="2" creationId="{6294BFF0-F0DF-6CB1-8289-ABCDE54FDB25}"/>
            </ac:spMkLst>
          </pc:spChg>
          <pc:spChg chg="del">
            <ac:chgData name="design studio moara" userId="bb76c698d5ed7a70" providerId="LiveId" clId="{DDDC9E9F-5891-4D5B-9FD6-091B0C7C0AB9}" dt="2024-01-25T06:51:18.092" v="9092" actId="478"/>
            <ac:spMkLst>
              <pc:docMk/>
              <pc:sldMasterMk cId="1306465242" sldId="2147483815"/>
              <pc:sldLayoutMk cId="1526055978" sldId="2147483887"/>
              <ac:spMk id="3" creationId="{5A2865E2-7671-6A52-26FA-42CBBD7E5E95}"/>
            </ac:spMkLst>
          </pc:spChg>
          <pc:spChg chg="del">
            <ac:chgData name="design studio moara" userId="bb76c698d5ed7a70" providerId="LiveId" clId="{DDDC9E9F-5891-4D5B-9FD6-091B0C7C0AB9}" dt="2024-01-25T06:51:18.092" v="9092" actId="478"/>
            <ac:spMkLst>
              <pc:docMk/>
              <pc:sldMasterMk cId="1306465242" sldId="2147483815"/>
              <pc:sldLayoutMk cId="1526055978" sldId="2147483887"/>
              <ac:spMk id="4" creationId="{F4C740B6-7B1A-1246-0C8D-049DC7096FAF}"/>
            </ac:spMkLst>
          </pc:spChg>
          <pc:spChg chg="del">
            <ac:chgData name="design studio moara" userId="bb76c698d5ed7a70" providerId="LiveId" clId="{DDDC9E9F-5891-4D5B-9FD6-091B0C7C0AB9}" dt="2024-01-25T06:51:18.092" v="9092" actId="478"/>
            <ac:spMkLst>
              <pc:docMk/>
              <pc:sldMasterMk cId="1306465242" sldId="2147483815"/>
              <pc:sldLayoutMk cId="1526055978" sldId="2147483887"/>
              <ac:spMk id="5" creationId="{419B4299-4AC1-4C90-8021-CDA0200837E4}"/>
            </ac:spMkLst>
          </pc:spChg>
          <pc:spChg chg="add mod ord">
            <ac:chgData name="design studio moara" userId="bb76c698d5ed7a70" providerId="LiveId" clId="{DDDC9E9F-5891-4D5B-9FD6-091B0C7C0AB9}" dt="2024-01-25T06:51:30.507" v="9097" actId="167"/>
            <ac:spMkLst>
              <pc:docMk/>
              <pc:sldMasterMk cId="1306465242" sldId="2147483815"/>
              <pc:sldLayoutMk cId="1526055978" sldId="2147483887"/>
              <ac:spMk id="6" creationId="{6BE51439-1456-B01A-56E5-B6E0096ECE96}"/>
            </ac:spMkLst>
          </pc:spChg>
          <pc:spChg chg="add del mod">
            <ac:chgData name="design studio moara" userId="bb76c698d5ed7a70" providerId="LiveId" clId="{DDDC9E9F-5891-4D5B-9FD6-091B0C7C0AB9}" dt="2024-01-25T06:51:31.885" v="9098" actId="478"/>
            <ac:spMkLst>
              <pc:docMk/>
              <pc:sldMasterMk cId="1306465242" sldId="2147483815"/>
              <pc:sldLayoutMk cId="1526055978" sldId="2147483887"/>
              <ac:spMk id="28" creationId="{2239A6BF-4C8A-BEB8-62BD-F00F56E28D1C}"/>
            </ac:spMkLst>
          </pc:spChg>
        </pc:sldLayoutChg>
        <pc:sldLayoutChg chg="addSp delSp modSp new mod">
          <pc:chgData name="design studio moara" userId="bb76c698d5ed7a70" providerId="LiveId" clId="{DDDC9E9F-5891-4D5B-9FD6-091B0C7C0AB9}" dt="2024-01-25T06:55:34.645" v="9185"/>
          <pc:sldLayoutMkLst>
            <pc:docMk/>
            <pc:sldMasterMk cId="1306465242" sldId="2147483815"/>
            <pc:sldLayoutMk cId="356488582" sldId="2147483888"/>
          </pc:sldLayoutMkLst>
          <pc:spChg chg="del">
            <ac:chgData name="design studio moara" userId="bb76c698d5ed7a70" providerId="LiveId" clId="{DDDC9E9F-5891-4D5B-9FD6-091B0C7C0AB9}" dt="2024-01-25T06:55:29.034" v="9184" actId="478"/>
            <ac:spMkLst>
              <pc:docMk/>
              <pc:sldMasterMk cId="1306465242" sldId="2147483815"/>
              <pc:sldLayoutMk cId="356488582" sldId="2147483888"/>
              <ac:spMk id="2" creationId="{23039D13-41B2-B06A-4FBC-FD978B402818}"/>
            </ac:spMkLst>
          </pc:spChg>
          <pc:spChg chg="del">
            <ac:chgData name="design studio moara" userId="bb76c698d5ed7a70" providerId="LiveId" clId="{DDDC9E9F-5891-4D5B-9FD6-091B0C7C0AB9}" dt="2024-01-25T06:55:29.034" v="9184" actId="478"/>
            <ac:spMkLst>
              <pc:docMk/>
              <pc:sldMasterMk cId="1306465242" sldId="2147483815"/>
              <pc:sldLayoutMk cId="356488582" sldId="2147483888"/>
              <ac:spMk id="3" creationId="{193ADDAC-2451-4509-5BFA-0ECF653ACF6D}"/>
            </ac:spMkLst>
          </pc:spChg>
          <pc:spChg chg="del">
            <ac:chgData name="design studio moara" userId="bb76c698d5ed7a70" providerId="LiveId" clId="{DDDC9E9F-5891-4D5B-9FD6-091B0C7C0AB9}" dt="2024-01-25T06:55:29.034" v="9184" actId="478"/>
            <ac:spMkLst>
              <pc:docMk/>
              <pc:sldMasterMk cId="1306465242" sldId="2147483815"/>
              <pc:sldLayoutMk cId="356488582" sldId="2147483888"/>
              <ac:spMk id="4" creationId="{DA5207F1-D7B8-46D5-2972-C6E0B8308F0D}"/>
            </ac:spMkLst>
          </pc:spChg>
          <pc:spChg chg="del">
            <ac:chgData name="design studio moara" userId="bb76c698d5ed7a70" providerId="LiveId" clId="{DDDC9E9F-5891-4D5B-9FD6-091B0C7C0AB9}" dt="2024-01-25T06:55:29.034" v="9184" actId="478"/>
            <ac:spMkLst>
              <pc:docMk/>
              <pc:sldMasterMk cId="1306465242" sldId="2147483815"/>
              <pc:sldLayoutMk cId="356488582" sldId="2147483888"/>
              <ac:spMk id="5" creationId="{B74592FA-FF4C-5D0E-1BDD-A88672205529}"/>
            </ac:spMkLst>
          </pc:spChg>
          <pc:spChg chg="add mod">
            <ac:chgData name="design studio moara" userId="bb76c698d5ed7a70" providerId="LiveId" clId="{DDDC9E9F-5891-4D5B-9FD6-091B0C7C0AB9}" dt="2024-01-25T06:55:34.645" v="9185"/>
            <ac:spMkLst>
              <pc:docMk/>
              <pc:sldMasterMk cId="1306465242" sldId="2147483815"/>
              <pc:sldLayoutMk cId="356488582" sldId="2147483888"/>
              <ac:spMk id="6" creationId="{6CBEB564-59C5-D5E5-A331-06A7C69370F1}"/>
            </ac:spMkLst>
          </pc:spChg>
        </pc:sldLayoutChg>
        <pc:sldLayoutChg chg="del">
          <pc:chgData name="design studio moara" userId="bb76c698d5ed7a70" providerId="LiveId" clId="{DDDC9E9F-5891-4D5B-9FD6-091B0C7C0AB9}" dt="2024-01-24T07:07:43.042" v="5" actId="2696"/>
          <pc:sldLayoutMkLst>
            <pc:docMk/>
            <pc:sldMasterMk cId="1306465242" sldId="2147483815"/>
            <pc:sldLayoutMk cId="3993937263" sldId="2147483888"/>
          </pc:sldLayoutMkLst>
        </pc:sldLayoutChg>
        <pc:sldLayoutChg chg="addSp delSp modSp new mod">
          <pc:chgData name="design studio moara" userId="bb76c698d5ed7a70" providerId="LiveId" clId="{DDDC9E9F-5891-4D5B-9FD6-091B0C7C0AB9}" dt="2024-01-25T07:10:08.567" v="9685" actId="478"/>
          <pc:sldLayoutMkLst>
            <pc:docMk/>
            <pc:sldMasterMk cId="1306465242" sldId="2147483815"/>
            <pc:sldLayoutMk cId="1526450361" sldId="2147483889"/>
          </pc:sldLayoutMkLst>
          <pc:spChg chg="del">
            <ac:chgData name="design studio moara" userId="bb76c698d5ed7a70" providerId="LiveId" clId="{DDDC9E9F-5891-4D5B-9FD6-091B0C7C0AB9}" dt="2024-01-25T07:09:51.715" v="9677" actId="478"/>
            <ac:spMkLst>
              <pc:docMk/>
              <pc:sldMasterMk cId="1306465242" sldId="2147483815"/>
              <pc:sldLayoutMk cId="1526450361" sldId="2147483889"/>
              <ac:spMk id="2" creationId="{FBEB15DF-971D-17E8-414F-9CF8600A9247}"/>
            </ac:spMkLst>
          </pc:spChg>
          <pc:spChg chg="del">
            <ac:chgData name="design studio moara" userId="bb76c698d5ed7a70" providerId="LiveId" clId="{DDDC9E9F-5891-4D5B-9FD6-091B0C7C0AB9}" dt="2024-01-25T07:09:51.715" v="9677" actId="478"/>
            <ac:spMkLst>
              <pc:docMk/>
              <pc:sldMasterMk cId="1306465242" sldId="2147483815"/>
              <pc:sldLayoutMk cId="1526450361" sldId="2147483889"/>
              <ac:spMk id="3" creationId="{B3B7568E-0984-AB49-426D-B01E469534DA}"/>
            </ac:spMkLst>
          </pc:spChg>
          <pc:spChg chg="del">
            <ac:chgData name="design studio moara" userId="bb76c698d5ed7a70" providerId="LiveId" clId="{DDDC9E9F-5891-4D5B-9FD6-091B0C7C0AB9}" dt="2024-01-25T07:09:51.715" v="9677" actId="478"/>
            <ac:spMkLst>
              <pc:docMk/>
              <pc:sldMasterMk cId="1306465242" sldId="2147483815"/>
              <pc:sldLayoutMk cId="1526450361" sldId="2147483889"/>
              <ac:spMk id="4" creationId="{38D87D41-A4D3-0EFC-6C7E-96B56B77527E}"/>
            </ac:spMkLst>
          </pc:spChg>
          <pc:spChg chg="del">
            <ac:chgData name="design studio moara" userId="bb76c698d5ed7a70" providerId="LiveId" clId="{DDDC9E9F-5891-4D5B-9FD6-091B0C7C0AB9}" dt="2024-01-25T07:09:51.715" v="9677" actId="478"/>
            <ac:spMkLst>
              <pc:docMk/>
              <pc:sldMasterMk cId="1306465242" sldId="2147483815"/>
              <pc:sldLayoutMk cId="1526450361" sldId="2147483889"/>
              <ac:spMk id="5" creationId="{4F2C6B8A-9CA7-E0A5-CB45-98E8F6C25CAD}"/>
            </ac:spMkLst>
          </pc:spChg>
          <pc:spChg chg="add del mod">
            <ac:chgData name="design studio moara" userId="bb76c698d5ed7a70" providerId="LiveId" clId="{DDDC9E9F-5891-4D5B-9FD6-091B0C7C0AB9}" dt="2024-01-25T07:10:08.567" v="9685" actId="478"/>
            <ac:spMkLst>
              <pc:docMk/>
              <pc:sldMasterMk cId="1306465242" sldId="2147483815"/>
              <pc:sldLayoutMk cId="1526450361" sldId="2147483889"/>
              <ac:spMk id="6" creationId="{ACF2B291-76CA-BBBF-76F0-3ACA4AA7C596}"/>
            </ac:spMkLst>
          </pc:spChg>
          <pc:spChg chg="add mod ord">
            <ac:chgData name="design studio moara" userId="bb76c698d5ed7a70" providerId="LiveId" clId="{DDDC9E9F-5891-4D5B-9FD6-091B0C7C0AB9}" dt="2024-01-25T07:10:07.312" v="9684" actId="167"/>
            <ac:spMkLst>
              <pc:docMk/>
              <pc:sldMasterMk cId="1306465242" sldId="2147483815"/>
              <pc:sldLayoutMk cId="1526450361" sldId="2147483889"/>
              <ac:spMk id="7" creationId="{56EA16C4-998D-97B1-C6E3-71EC3349B4E8}"/>
            </ac:spMkLst>
          </pc:spChg>
        </pc:sldLayoutChg>
        <pc:sldLayoutChg chg="del">
          <pc:chgData name="design studio moara" userId="bb76c698d5ed7a70" providerId="LiveId" clId="{DDDC9E9F-5891-4D5B-9FD6-091B0C7C0AB9}" dt="2024-01-24T07:07:43.071" v="13" actId="2696"/>
          <pc:sldLayoutMkLst>
            <pc:docMk/>
            <pc:sldMasterMk cId="1306465242" sldId="2147483815"/>
            <pc:sldLayoutMk cId="1915754354" sldId="2147483889"/>
          </pc:sldLayoutMkLst>
        </pc:sldLayoutChg>
        <pc:sldLayoutChg chg="del">
          <pc:chgData name="design studio moara" userId="bb76c698d5ed7a70" providerId="LiveId" clId="{DDDC9E9F-5891-4D5B-9FD6-091B0C7C0AB9}" dt="2024-01-24T07:07:43.067" v="12" actId="2696"/>
          <pc:sldLayoutMkLst>
            <pc:docMk/>
            <pc:sldMasterMk cId="1306465242" sldId="2147483815"/>
            <pc:sldLayoutMk cId="191322608" sldId="2147483890"/>
          </pc:sldLayoutMkLst>
        </pc:sldLayoutChg>
        <pc:sldLayoutChg chg="addSp delSp modSp new mod">
          <pc:chgData name="design studio moara" userId="bb76c698d5ed7a70" providerId="LiveId" clId="{DDDC9E9F-5891-4D5B-9FD6-091B0C7C0AB9}" dt="2024-01-25T07:16:03.757" v="9784" actId="478"/>
          <pc:sldLayoutMkLst>
            <pc:docMk/>
            <pc:sldMasterMk cId="1306465242" sldId="2147483815"/>
            <pc:sldLayoutMk cId="2833400872" sldId="2147483890"/>
          </pc:sldLayoutMkLst>
          <pc:spChg chg="del">
            <ac:chgData name="design studio moara" userId="bb76c698d5ed7a70" providerId="LiveId" clId="{DDDC9E9F-5891-4D5B-9FD6-091B0C7C0AB9}" dt="2024-01-25T07:15:42.309" v="9773" actId="478"/>
            <ac:spMkLst>
              <pc:docMk/>
              <pc:sldMasterMk cId="1306465242" sldId="2147483815"/>
              <pc:sldLayoutMk cId="2833400872" sldId="2147483890"/>
              <ac:spMk id="2" creationId="{8174D7F1-D03D-CE53-9B21-6785A90ACC25}"/>
            </ac:spMkLst>
          </pc:spChg>
          <pc:spChg chg="del">
            <ac:chgData name="design studio moara" userId="bb76c698d5ed7a70" providerId="LiveId" clId="{DDDC9E9F-5891-4D5B-9FD6-091B0C7C0AB9}" dt="2024-01-25T07:15:42.309" v="9773" actId="478"/>
            <ac:spMkLst>
              <pc:docMk/>
              <pc:sldMasterMk cId="1306465242" sldId="2147483815"/>
              <pc:sldLayoutMk cId="2833400872" sldId="2147483890"/>
              <ac:spMk id="3" creationId="{F7F70B50-2C73-4D6D-E381-7D591036EAFE}"/>
            </ac:spMkLst>
          </pc:spChg>
          <pc:spChg chg="del">
            <ac:chgData name="design studio moara" userId="bb76c698d5ed7a70" providerId="LiveId" clId="{DDDC9E9F-5891-4D5B-9FD6-091B0C7C0AB9}" dt="2024-01-25T07:15:42.309" v="9773" actId="478"/>
            <ac:spMkLst>
              <pc:docMk/>
              <pc:sldMasterMk cId="1306465242" sldId="2147483815"/>
              <pc:sldLayoutMk cId="2833400872" sldId="2147483890"/>
              <ac:spMk id="4" creationId="{27BCD97D-ED9F-0E09-8950-7DBC2D61A9BE}"/>
            </ac:spMkLst>
          </pc:spChg>
          <pc:spChg chg="del">
            <ac:chgData name="design studio moara" userId="bb76c698d5ed7a70" providerId="LiveId" clId="{DDDC9E9F-5891-4D5B-9FD6-091B0C7C0AB9}" dt="2024-01-25T07:15:42.309" v="9773" actId="478"/>
            <ac:spMkLst>
              <pc:docMk/>
              <pc:sldMasterMk cId="1306465242" sldId="2147483815"/>
              <pc:sldLayoutMk cId="2833400872" sldId="2147483890"/>
              <ac:spMk id="5" creationId="{E6FEB1D9-607D-9170-5AAB-B56CD7A991D2}"/>
            </ac:spMkLst>
          </pc:spChg>
          <pc:spChg chg="add del mod">
            <ac:chgData name="design studio moara" userId="bb76c698d5ed7a70" providerId="LiveId" clId="{DDDC9E9F-5891-4D5B-9FD6-091B0C7C0AB9}" dt="2024-01-25T07:16:03.757" v="9784" actId="478"/>
            <ac:spMkLst>
              <pc:docMk/>
              <pc:sldMasterMk cId="1306465242" sldId="2147483815"/>
              <pc:sldLayoutMk cId="2833400872" sldId="2147483890"/>
              <ac:spMk id="6" creationId="{1D6F1355-7F6B-9088-62AB-16526E606E22}"/>
            </ac:spMkLst>
          </pc:spChg>
          <pc:spChg chg="add del mod">
            <ac:chgData name="design studio moara" userId="bb76c698d5ed7a70" providerId="LiveId" clId="{DDDC9E9F-5891-4D5B-9FD6-091B0C7C0AB9}" dt="2024-01-25T07:16:03.757" v="9784" actId="478"/>
            <ac:spMkLst>
              <pc:docMk/>
              <pc:sldMasterMk cId="1306465242" sldId="2147483815"/>
              <pc:sldLayoutMk cId="2833400872" sldId="2147483890"/>
              <ac:spMk id="7" creationId="{D3C73368-49A9-8E6C-5FDF-4482A3135BBD}"/>
            </ac:spMkLst>
          </pc:spChg>
          <pc:spChg chg="add mod ord">
            <ac:chgData name="design studio moara" userId="bb76c698d5ed7a70" providerId="LiveId" clId="{DDDC9E9F-5891-4D5B-9FD6-091B0C7C0AB9}" dt="2024-01-25T07:16:02.097" v="9783" actId="167"/>
            <ac:spMkLst>
              <pc:docMk/>
              <pc:sldMasterMk cId="1306465242" sldId="2147483815"/>
              <pc:sldLayoutMk cId="2833400872" sldId="2147483890"/>
              <ac:spMk id="8" creationId="{9E49A74A-09C9-6081-CDED-8296ADFF1ECB}"/>
            </ac:spMkLst>
          </pc:spChg>
          <pc:spChg chg="add mod ord">
            <ac:chgData name="design studio moara" userId="bb76c698d5ed7a70" providerId="LiveId" clId="{DDDC9E9F-5891-4D5B-9FD6-091B0C7C0AB9}" dt="2024-01-25T07:16:02.097" v="9783" actId="167"/>
            <ac:spMkLst>
              <pc:docMk/>
              <pc:sldMasterMk cId="1306465242" sldId="2147483815"/>
              <pc:sldLayoutMk cId="2833400872" sldId="2147483890"/>
              <ac:spMk id="9" creationId="{6AE7C824-11AD-ED87-FEFD-C9BB46C5F50C}"/>
            </ac:spMkLst>
          </pc:spChg>
        </pc:sldLayoutChg>
        <pc:sldLayoutChg chg="addSp delSp modSp new mod">
          <pc:chgData name="design studio moara" userId="bb76c698d5ed7a70" providerId="LiveId" clId="{DDDC9E9F-5891-4D5B-9FD6-091B0C7C0AB9}" dt="2024-01-25T07:22:22.253" v="9885" actId="14100"/>
          <pc:sldLayoutMkLst>
            <pc:docMk/>
            <pc:sldMasterMk cId="1306465242" sldId="2147483815"/>
            <pc:sldLayoutMk cId="3078497089" sldId="2147483891"/>
          </pc:sldLayoutMkLst>
          <pc:spChg chg="del">
            <ac:chgData name="design studio moara" userId="bb76c698d5ed7a70" providerId="LiveId" clId="{DDDC9E9F-5891-4D5B-9FD6-091B0C7C0AB9}" dt="2024-01-25T07:21:59.748" v="9877" actId="478"/>
            <ac:spMkLst>
              <pc:docMk/>
              <pc:sldMasterMk cId="1306465242" sldId="2147483815"/>
              <pc:sldLayoutMk cId="3078497089" sldId="2147483891"/>
              <ac:spMk id="2" creationId="{627124E7-388E-9DA5-88D3-21BD80D36175}"/>
            </ac:spMkLst>
          </pc:spChg>
          <pc:spChg chg="del">
            <ac:chgData name="design studio moara" userId="bb76c698d5ed7a70" providerId="LiveId" clId="{DDDC9E9F-5891-4D5B-9FD6-091B0C7C0AB9}" dt="2024-01-25T07:21:59.748" v="9877" actId="478"/>
            <ac:spMkLst>
              <pc:docMk/>
              <pc:sldMasterMk cId="1306465242" sldId="2147483815"/>
              <pc:sldLayoutMk cId="3078497089" sldId="2147483891"/>
              <ac:spMk id="3" creationId="{1A076183-4029-596A-4136-2D0EADD63B34}"/>
            </ac:spMkLst>
          </pc:spChg>
          <pc:spChg chg="del">
            <ac:chgData name="design studio moara" userId="bb76c698d5ed7a70" providerId="LiveId" clId="{DDDC9E9F-5891-4D5B-9FD6-091B0C7C0AB9}" dt="2024-01-25T07:21:59.748" v="9877" actId="478"/>
            <ac:spMkLst>
              <pc:docMk/>
              <pc:sldMasterMk cId="1306465242" sldId="2147483815"/>
              <pc:sldLayoutMk cId="3078497089" sldId="2147483891"/>
              <ac:spMk id="4" creationId="{D0641EC1-4205-53BB-A120-29EC89DC5381}"/>
            </ac:spMkLst>
          </pc:spChg>
          <pc:spChg chg="del">
            <ac:chgData name="design studio moara" userId="bb76c698d5ed7a70" providerId="LiveId" clId="{DDDC9E9F-5891-4D5B-9FD6-091B0C7C0AB9}" dt="2024-01-25T07:21:59.748" v="9877" actId="478"/>
            <ac:spMkLst>
              <pc:docMk/>
              <pc:sldMasterMk cId="1306465242" sldId="2147483815"/>
              <pc:sldLayoutMk cId="3078497089" sldId="2147483891"/>
              <ac:spMk id="5" creationId="{8439932B-DD9E-27D6-7F3B-8E51B5822506}"/>
            </ac:spMkLst>
          </pc:spChg>
          <pc:spChg chg="add mod ord">
            <ac:chgData name="design studio moara" userId="bb76c698d5ed7a70" providerId="LiveId" clId="{DDDC9E9F-5891-4D5B-9FD6-091B0C7C0AB9}" dt="2024-01-25T07:22:22.253" v="9885" actId="14100"/>
            <ac:spMkLst>
              <pc:docMk/>
              <pc:sldMasterMk cId="1306465242" sldId="2147483815"/>
              <pc:sldLayoutMk cId="3078497089" sldId="2147483891"/>
              <ac:spMk id="6" creationId="{D81CB93D-1302-E64B-24D5-38FF630CE2DA}"/>
            </ac:spMkLst>
          </pc:spChg>
          <pc:spChg chg="add del mod">
            <ac:chgData name="design studio moara" userId="bb76c698d5ed7a70" providerId="LiveId" clId="{DDDC9E9F-5891-4D5B-9FD6-091B0C7C0AB9}" dt="2024-01-25T07:22:17.343" v="9884" actId="478"/>
            <ac:spMkLst>
              <pc:docMk/>
              <pc:sldMasterMk cId="1306465242" sldId="2147483815"/>
              <pc:sldLayoutMk cId="3078497089" sldId="2147483891"/>
              <ac:spMk id="12" creationId="{41DB5B02-6BED-654C-683E-CAE8E8C34A79}"/>
            </ac:spMkLst>
          </pc:spChg>
        </pc:sldLayoutChg>
        <pc:sldLayoutChg chg="del">
          <pc:chgData name="design studio moara" userId="bb76c698d5ed7a70" providerId="LiveId" clId="{DDDC9E9F-5891-4D5B-9FD6-091B0C7C0AB9}" dt="2024-01-24T07:07:43.064" v="11" actId="2696"/>
          <pc:sldLayoutMkLst>
            <pc:docMk/>
            <pc:sldMasterMk cId="1306465242" sldId="2147483815"/>
            <pc:sldLayoutMk cId="3418115957" sldId="2147483891"/>
          </pc:sldLayoutMkLst>
        </pc:sldLayoutChg>
        <pc:sldLayoutChg chg="del">
          <pc:chgData name="design studio moara" userId="bb76c698d5ed7a70" providerId="LiveId" clId="{DDDC9E9F-5891-4D5B-9FD6-091B0C7C0AB9}" dt="2024-01-24T07:07:43.058" v="9" actId="2696"/>
          <pc:sldLayoutMkLst>
            <pc:docMk/>
            <pc:sldMasterMk cId="1306465242" sldId="2147483815"/>
            <pc:sldLayoutMk cId="999576741" sldId="2147483892"/>
          </pc:sldLayoutMkLst>
        </pc:sldLayoutChg>
        <pc:sldLayoutChg chg="addSp delSp modSp new mod">
          <pc:chgData name="design studio moara" userId="bb76c698d5ed7a70" providerId="LiveId" clId="{DDDC9E9F-5891-4D5B-9FD6-091B0C7C0AB9}" dt="2024-01-25T08:18:30.258" v="10913" actId="1037"/>
          <pc:sldLayoutMkLst>
            <pc:docMk/>
            <pc:sldMasterMk cId="1306465242" sldId="2147483815"/>
            <pc:sldLayoutMk cId="1357614132" sldId="2147483892"/>
          </pc:sldLayoutMkLst>
          <pc:spChg chg="del">
            <ac:chgData name="design studio moara" userId="bb76c698d5ed7a70" providerId="LiveId" clId="{DDDC9E9F-5891-4D5B-9FD6-091B0C7C0AB9}" dt="2024-01-25T07:28:22.357" v="9976" actId="478"/>
            <ac:spMkLst>
              <pc:docMk/>
              <pc:sldMasterMk cId="1306465242" sldId="2147483815"/>
              <pc:sldLayoutMk cId="1357614132" sldId="2147483892"/>
              <ac:spMk id="2" creationId="{DA092883-1A19-F31E-5B89-8574BE1491A8}"/>
            </ac:spMkLst>
          </pc:spChg>
          <pc:spChg chg="del">
            <ac:chgData name="design studio moara" userId="bb76c698d5ed7a70" providerId="LiveId" clId="{DDDC9E9F-5891-4D5B-9FD6-091B0C7C0AB9}" dt="2024-01-25T07:28:22.357" v="9976" actId="478"/>
            <ac:spMkLst>
              <pc:docMk/>
              <pc:sldMasterMk cId="1306465242" sldId="2147483815"/>
              <pc:sldLayoutMk cId="1357614132" sldId="2147483892"/>
              <ac:spMk id="3" creationId="{9B86811D-23E5-9A15-3210-5C107B56CED8}"/>
            </ac:spMkLst>
          </pc:spChg>
          <pc:spChg chg="del">
            <ac:chgData name="design studio moara" userId="bb76c698d5ed7a70" providerId="LiveId" clId="{DDDC9E9F-5891-4D5B-9FD6-091B0C7C0AB9}" dt="2024-01-25T07:28:22.357" v="9976" actId="478"/>
            <ac:spMkLst>
              <pc:docMk/>
              <pc:sldMasterMk cId="1306465242" sldId="2147483815"/>
              <pc:sldLayoutMk cId="1357614132" sldId="2147483892"/>
              <ac:spMk id="4" creationId="{4922049D-091B-803B-8F9B-BC96F726CF1E}"/>
            </ac:spMkLst>
          </pc:spChg>
          <pc:spChg chg="del">
            <ac:chgData name="design studio moara" userId="bb76c698d5ed7a70" providerId="LiveId" clId="{DDDC9E9F-5891-4D5B-9FD6-091B0C7C0AB9}" dt="2024-01-25T07:28:22.357" v="9976" actId="478"/>
            <ac:spMkLst>
              <pc:docMk/>
              <pc:sldMasterMk cId="1306465242" sldId="2147483815"/>
              <pc:sldLayoutMk cId="1357614132" sldId="2147483892"/>
              <ac:spMk id="5" creationId="{364D8655-B609-DC5B-2AF5-1035D8B1DEAB}"/>
            </ac:spMkLst>
          </pc:spChg>
          <pc:spChg chg="add mod ord">
            <ac:chgData name="design studio moara" userId="bb76c698d5ed7a70" providerId="LiveId" clId="{DDDC9E9F-5891-4D5B-9FD6-091B0C7C0AB9}" dt="2024-01-25T08:18:30.258" v="10913" actId="1037"/>
            <ac:spMkLst>
              <pc:docMk/>
              <pc:sldMasterMk cId="1306465242" sldId="2147483815"/>
              <pc:sldLayoutMk cId="1357614132" sldId="2147483892"/>
              <ac:spMk id="6" creationId="{8D67911B-B465-A63B-B63E-CA050B734FCB}"/>
            </ac:spMkLst>
          </pc:spChg>
          <pc:spChg chg="add del mod">
            <ac:chgData name="design studio moara" userId="bb76c698d5ed7a70" providerId="LiveId" clId="{DDDC9E9F-5891-4D5B-9FD6-091B0C7C0AB9}" dt="2024-01-25T07:29:00.757" v="9989" actId="478"/>
            <ac:spMkLst>
              <pc:docMk/>
              <pc:sldMasterMk cId="1306465242" sldId="2147483815"/>
              <pc:sldLayoutMk cId="1357614132" sldId="2147483892"/>
              <ac:spMk id="46" creationId="{6040C72A-3235-82D3-A2DA-F687A096BB60}"/>
            </ac:spMkLst>
          </pc:spChg>
        </pc:sldLayoutChg>
        <pc:sldLayoutChg chg="del">
          <pc:chgData name="design studio moara" userId="bb76c698d5ed7a70" providerId="LiveId" clId="{DDDC9E9F-5891-4D5B-9FD6-091B0C7C0AB9}" dt="2024-01-24T07:07:43.052" v="7" actId="2696"/>
          <pc:sldLayoutMkLst>
            <pc:docMk/>
            <pc:sldMasterMk cId="1306465242" sldId="2147483815"/>
            <pc:sldLayoutMk cId="512818165" sldId="2147483893"/>
          </pc:sldLayoutMkLst>
        </pc:sldLayoutChg>
        <pc:sldLayoutChg chg="addSp delSp modSp new mod">
          <pc:chgData name="design studio moara" userId="bb76c698d5ed7a70" providerId="LiveId" clId="{DDDC9E9F-5891-4D5B-9FD6-091B0C7C0AB9}" dt="2024-01-25T07:34:23.540" v="10089" actId="478"/>
          <pc:sldLayoutMkLst>
            <pc:docMk/>
            <pc:sldMasterMk cId="1306465242" sldId="2147483815"/>
            <pc:sldLayoutMk cId="1778242111" sldId="2147483893"/>
          </pc:sldLayoutMkLst>
          <pc:spChg chg="del">
            <ac:chgData name="design studio moara" userId="bb76c698d5ed7a70" providerId="LiveId" clId="{DDDC9E9F-5891-4D5B-9FD6-091B0C7C0AB9}" dt="2024-01-25T07:33:57.934" v="10078" actId="478"/>
            <ac:spMkLst>
              <pc:docMk/>
              <pc:sldMasterMk cId="1306465242" sldId="2147483815"/>
              <pc:sldLayoutMk cId="1778242111" sldId="2147483893"/>
              <ac:spMk id="2" creationId="{1CF8029A-B087-CF67-AA07-A52FE403D7A6}"/>
            </ac:spMkLst>
          </pc:spChg>
          <pc:spChg chg="del">
            <ac:chgData name="design studio moara" userId="bb76c698d5ed7a70" providerId="LiveId" clId="{DDDC9E9F-5891-4D5B-9FD6-091B0C7C0AB9}" dt="2024-01-25T07:33:57.934" v="10078" actId="478"/>
            <ac:spMkLst>
              <pc:docMk/>
              <pc:sldMasterMk cId="1306465242" sldId="2147483815"/>
              <pc:sldLayoutMk cId="1778242111" sldId="2147483893"/>
              <ac:spMk id="3" creationId="{67AAA176-44FD-305D-9DBD-E275D7FF656D}"/>
            </ac:spMkLst>
          </pc:spChg>
          <pc:spChg chg="del">
            <ac:chgData name="design studio moara" userId="bb76c698d5ed7a70" providerId="LiveId" clId="{DDDC9E9F-5891-4D5B-9FD6-091B0C7C0AB9}" dt="2024-01-25T07:33:57.934" v="10078" actId="478"/>
            <ac:spMkLst>
              <pc:docMk/>
              <pc:sldMasterMk cId="1306465242" sldId="2147483815"/>
              <pc:sldLayoutMk cId="1778242111" sldId="2147483893"/>
              <ac:spMk id="4" creationId="{B7619B18-BA86-5CFB-3E79-07C9ED81EC96}"/>
            </ac:spMkLst>
          </pc:spChg>
          <pc:spChg chg="del">
            <ac:chgData name="design studio moara" userId="bb76c698d5ed7a70" providerId="LiveId" clId="{DDDC9E9F-5891-4D5B-9FD6-091B0C7C0AB9}" dt="2024-01-25T07:33:57.934" v="10078" actId="478"/>
            <ac:spMkLst>
              <pc:docMk/>
              <pc:sldMasterMk cId="1306465242" sldId="2147483815"/>
              <pc:sldLayoutMk cId="1778242111" sldId="2147483893"/>
              <ac:spMk id="5" creationId="{FCFD2F0A-04A0-C7E3-36A8-45AD9C6C8445}"/>
            </ac:spMkLst>
          </pc:spChg>
          <pc:spChg chg="add mod ord">
            <ac:chgData name="design studio moara" userId="bb76c698d5ed7a70" providerId="LiveId" clId="{DDDC9E9F-5891-4D5B-9FD6-091B0C7C0AB9}" dt="2024-01-25T07:34:21.816" v="10088" actId="167"/>
            <ac:spMkLst>
              <pc:docMk/>
              <pc:sldMasterMk cId="1306465242" sldId="2147483815"/>
              <pc:sldLayoutMk cId="1778242111" sldId="2147483893"/>
              <ac:spMk id="6" creationId="{D39C6446-C9F7-C4BB-9BFB-1A7CF65D25AA}"/>
            </ac:spMkLst>
          </pc:spChg>
          <pc:spChg chg="add mod ord">
            <ac:chgData name="design studio moara" userId="bb76c698d5ed7a70" providerId="LiveId" clId="{DDDC9E9F-5891-4D5B-9FD6-091B0C7C0AB9}" dt="2024-01-25T07:34:21.816" v="10088" actId="167"/>
            <ac:spMkLst>
              <pc:docMk/>
              <pc:sldMasterMk cId="1306465242" sldId="2147483815"/>
              <pc:sldLayoutMk cId="1778242111" sldId="2147483893"/>
              <ac:spMk id="7" creationId="{1EC53CA7-9AC4-6481-0A76-FE5208A31F6D}"/>
            </ac:spMkLst>
          </pc:spChg>
          <pc:spChg chg="add del mod">
            <ac:chgData name="design studio moara" userId="bb76c698d5ed7a70" providerId="LiveId" clId="{DDDC9E9F-5891-4D5B-9FD6-091B0C7C0AB9}" dt="2024-01-25T07:34:23.540" v="10089" actId="478"/>
            <ac:spMkLst>
              <pc:docMk/>
              <pc:sldMasterMk cId="1306465242" sldId="2147483815"/>
              <pc:sldLayoutMk cId="1778242111" sldId="2147483893"/>
              <ac:spMk id="20" creationId="{532D66D2-56BB-8D3E-E61D-E397B225DB98}"/>
            </ac:spMkLst>
          </pc:spChg>
          <pc:spChg chg="add del mod">
            <ac:chgData name="design studio moara" userId="bb76c698d5ed7a70" providerId="LiveId" clId="{DDDC9E9F-5891-4D5B-9FD6-091B0C7C0AB9}" dt="2024-01-25T07:34:23.540" v="10089" actId="478"/>
            <ac:spMkLst>
              <pc:docMk/>
              <pc:sldMasterMk cId="1306465242" sldId="2147483815"/>
              <pc:sldLayoutMk cId="1778242111" sldId="2147483893"/>
              <ac:spMk id="27" creationId="{6FCA5AB6-6015-0FF7-3689-654978E4763B}"/>
            </ac:spMkLst>
          </pc:spChg>
        </pc:sldLayoutChg>
        <pc:sldLayoutChg chg="del">
          <pc:chgData name="design studio moara" userId="bb76c698d5ed7a70" providerId="LiveId" clId="{DDDC9E9F-5891-4D5B-9FD6-091B0C7C0AB9}" dt="2024-01-24T07:07:44.889" v="14" actId="2696"/>
          <pc:sldLayoutMkLst>
            <pc:docMk/>
            <pc:sldMasterMk cId="1306465242" sldId="2147483815"/>
            <pc:sldLayoutMk cId="3579889403" sldId="2147483894"/>
          </pc:sldLayoutMkLst>
        </pc:sldLayoutChg>
        <pc:sldLayoutChg chg="addSp delSp modSp new mod">
          <pc:chgData name="design studio moara" userId="bb76c698d5ed7a70" providerId="LiveId" clId="{DDDC9E9F-5891-4D5B-9FD6-091B0C7C0AB9}" dt="2024-01-25T07:36:55.293" v="10132" actId="478"/>
          <pc:sldLayoutMkLst>
            <pc:docMk/>
            <pc:sldMasterMk cId="1306465242" sldId="2147483815"/>
            <pc:sldLayoutMk cId="4006083743" sldId="2147483894"/>
          </pc:sldLayoutMkLst>
          <pc:spChg chg="del">
            <ac:chgData name="design studio moara" userId="bb76c698d5ed7a70" providerId="LiveId" clId="{DDDC9E9F-5891-4D5B-9FD6-091B0C7C0AB9}" dt="2024-01-25T07:36:03.719" v="10113" actId="478"/>
            <ac:spMkLst>
              <pc:docMk/>
              <pc:sldMasterMk cId="1306465242" sldId="2147483815"/>
              <pc:sldLayoutMk cId="4006083743" sldId="2147483894"/>
              <ac:spMk id="2" creationId="{DDF5EB5F-E2AA-2AC2-CB87-A2CF8359A797}"/>
            </ac:spMkLst>
          </pc:spChg>
          <pc:spChg chg="del">
            <ac:chgData name="design studio moara" userId="bb76c698d5ed7a70" providerId="LiveId" clId="{DDDC9E9F-5891-4D5B-9FD6-091B0C7C0AB9}" dt="2024-01-25T07:36:03.719" v="10113" actId="478"/>
            <ac:spMkLst>
              <pc:docMk/>
              <pc:sldMasterMk cId="1306465242" sldId="2147483815"/>
              <pc:sldLayoutMk cId="4006083743" sldId="2147483894"/>
              <ac:spMk id="3" creationId="{C5A55C33-BE26-B66D-4A36-59D9336F3FE2}"/>
            </ac:spMkLst>
          </pc:spChg>
          <pc:spChg chg="del">
            <ac:chgData name="design studio moara" userId="bb76c698d5ed7a70" providerId="LiveId" clId="{DDDC9E9F-5891-4D5B-9FD6-091B0C7C0AB9}" dt="2024-01-25T07:36:03.719" v="10113" actId="478"/>
            <ac:spMkLst>
              <pc:docMk/>
              <pc:sldMasterMk cId="1306465242" sldId="2147483815"/>
              <pc:sldLayoutMk cId="4006083743" sldId="2147483894"/>
              <ac:spMk id="4" creationId="{1A1039C1-5050-EDDC-9E76-8BD92ABB4197}"/>
            </ac:spMkLst>
          </pc:spChg>
          <pc:spChg chg="del">
            <ac:chgData name="design studio moara" userId="bb76c698d5ed7a70" providerId="LiveId" clId="{DDDC9E9F-5891-4D5B-9FD6-091B0C7C0AB9}" dt="2024-01-25T07:36:03.719" v="10113" actId="478"/>
            <ac:spMkLst>
              <pc:docMk/>
              <pc:sldMasterMk cId="1306465242" sldId="2147483815"/>
              <pc:sldLayoutMk cId="4006083743" sldId="2147483894"/>
              <ac:spMk id="5" creationId="{6833211C-FB8C-6469-5145-2DB40AC37A03}"/>
            </ac:spMkLst>
          </pc:spChg>
          <pc:spChg chg="add mod ord">
            <ac:chgData name="design studio moara" userId="bb76c698d5ed7a70" providerId="LiveId" clId="{DDDC9E9F-5891-4D5B-9FD6-091B0C7C0AB9}" dt="2024-01-25T07:36:53.853" v="10131" actId="167"/>
            <ac:spMkLst>
              <pc:docMk/>
              <pc:sldMasterMk cId="1306465242" sldId="2147483815"/>
              <pc:sldLayoutMk cId="4006083743" sldId="2147483894"/>
              <ac:spMk id="6" creationId="{EEF706FF-0D0D-CEDD-6807-27CD4373A081}"/>
            </ac:spMkLst>
          </pc:spChg>
          <pc:spChg chg="add mod ord">
            <ac:chgData name="design studio moara" userId="bb76c698d5ed7a70" providerId="LiveId" clId="{DDDC9E9F-5891-4D5B-9FD6-091B0C7C0AB9}" dt="2024-01-25T07:36:53.853" v="10131" actId="167"/>
            <ac:spMkLst>
              <pc:docMk/>
              <pc:sldMasterMk cId="1306465242" sldId="2147483815"/>
              <pc:sldLayoutMk cId="4006083743" sldId="2147483894"/>
              <ac:spMk id="7" creationId="{7666EC73-B74E-A201-71B6-47042C77A077}"/>
            </ac:spMkLst>
          </pc:spChg>
          <pc:spChg chg="add del mod ord">
            <ac:chgData name="design studio moara" userId="bb76c698d5ed7a70" providerId="LiveId" clId="{DDDC9E9F-5891-4D5B-9FD6-091B0C7C0AB9}" dt="2024-01-25T07:36:35.054" v="10126" actId="478"/>
            <ac:spMkLst>
              <pc:docMk/>
              <pc:sldMasterMk cId="1306465242" sldId="2147483815"/>
              <pc:sldLayoutMk cId="4006083743" sldId="2147483894"/>
              <ac:spMk id="10" creationId="{C4C2DACE-BA8A-D35A-D0CD-3A67703880DA}"/>
            </ac:spMkLst>
          </pc:spChg>
          <pc:spChg chg="add del mod">
            <ac:chgData name="design studio moara" userId="bb76c698d5ed7a70" providerId="LiveId" clId="{DDDC9E9F-5891-4D5B-9FD6-091B0C7C0AB9}" dt="2024-01-25T07:36:55.293" v="10132" actId="478"/>
            <ac:spMkLst>
              <pc:docMk/>
              <pc:sldMasterMk cId="1306465242" sldId="2147483815"/>
              <pc:sldLayoutMk cId="4006083743" sldId="2147483894"/>
              <ac:spMk id="55" creationId="{464B2407-CE13-2602-0613-38E75888B474}"/>
            </ac:spMkLst>
          </pc:spChg>
        </pc:sldLayoutChg>
        <pc:sldLayoutChg chg="addSp delSp modSp new mod">
          <pc:chgData name="design studio moara" userId="bb76c698d5ed7a70" providerId="LiveId" clId="{DDDC9E9F-5891-4D5B-9FD6-091B0C7C0AB9}" dt="2024-01-25T07:40:01.142" v="10168" actId="1035"/>
          <pc:sldLayoutMkLst>
            <pc:docMk/>
            <pc:sldMasterMk cId="1306465242" sldId="2147483815"/>
            <pc:sldLayoutMk cId="425257979" sldId="2147483895"/>
          </pc:sldLayoutMkLst>
          <pc:spChg chg="del">
            <ac:chgData name="design studio moara" userId="bb76c698d5ed7a70" providerId="LiveId" clId="{DDDC9E9F-5891-4D5B-9FD6-091B0C7C0AB9}" dt="2024-01-25T07:38:40.506" v="10147" actId="478"/>
            <ac:spMkLst>
              <pc:docMk/>
              <pc:sldMasterMk cId="1306465242" sldId="2147483815"/>
              <pc:sldLayoutMk cId="425257979" sldId="2147483895"/>
              <ac:spMk id="2" creationId="{224D7A2F-3BC7-81D8-6F73-8055068414D9}"/>
            </ac:spMkLst>
          </pc:spChg>
          <pc:spChg chg="del">
            <ac:chgData name="design studio moara" userId="bb76c698d5ed7a70" providerId="LiveId" clId="{DDDC9E9F-5891-4D5B-9FD6-091B0C7C0AB9}" dt="2024-01-25T07:38:40.506" v="10147" actId="478"/>
            <ac:spMkLst>
              <pc:docMk/>
              <pc:sldMasterMk cId="1306465242" sldId="2147483815"/>
              <pc:sldLayoutMk cId="425257979" sldId="2147483895"/>
              <ac:spMk id="3" creationId="{FD5E68CA-37B5-A816-0B3C-05E973AFD57A}"/>
            </ac:spMkLst>
          </pc:spChg>
          <pc:spChg chg="del">
            <ac:chgData name="design studio moara" userId="bb76c698d5ed7a70" providerId="LiveId" clId="{DDDC9E9F-5891-4D5B-9FD6-091B0C7C0AB9}" dt="2024-01-25T07:38:40.506" v="10147" actId="478"/>
            <ac:spMkLst>
              <pc:docMk/>
              <pc:sldMasterMk cId="1306465242" sldId="2147483815"/>
              <pc:sldLayoutMk cId="425257979" sldId="2147483895"/>
              <ac:spMk id="4" creationId="{B50F73A7-B46C-DB8F-F0C7-EE5E8898FC99}"/>
            </ac:spMkLst>
          </pc:spChg>
          <pc:spChg chg="del">
            <ac:chgData name="design studio moara" userId="bb76c698d5ed7a70" providerId="LiveId" clId="{DDDC9E9F-5891-4D5B-9FD6-091B0C7C0AB9}" dt="2024-01-25T07:38:40.506" v="10147" actId="478"/>
            <ac:spMkLst>
              <pc:docMk/>
              <pc:sldMasterMk cId="1306465242" sldId="2147483815"/>
              <pc:sldLayoutMk cId="425257979" sldId="2147483895"/>
              <ac:spMk id="5" creationId="{A2E06A1C-1347-3F26-2B89-F64E3C966F60}"/>
            </ac:spMkLst>
          </pc:spChg>
          <pc:spChg chg="add mod ord">
            <ac:chgData name="design studio moara" userId="bb76c698d5ed7a70" providerId="LiveId" clId="{DDDC9E9F-5891-4D5B-9FD6-091B0C7C0AB9}" dt="2024-01-25T07:39:03.822" v="10156" actId="167"/>
            <ac:spMkLst>
              <pc:docMk/>
              <pc:sldMasterMk cId="1306465242" sldId="2147483815"/>
              <pc:sldLayoutMk cId="425257979" sldId="2147483895"/>
              <ac:spMk id="6" creationId="{850143B4-677B-43E2-9156-CC11B01AC75B}"/>
            </ac:spMkLst>
          </pc:spChg>
          <pc:spChg chg="add mod ord">
            <ac:chgData name="design studio moara" userId="bb76c698d5ed7a70" providerId="LiveId" clId="{DDDC9E9F-5891-4D5B-9FD6-091B0C7C0AB9}" dt="2024-01-25T07:40:01.142" v="10168" actId="1035"/>
            <ac:spMkLst>
              <pc:docMk/>
              <pc:sldMasterMk cId="1306465242" sldId="2147483815"/>
              <pc:sldLayoutMk cId="425257979" sldId="2147483895"/>
              <ac:spMk id="7" creationId="{7C24FC42-81A8-1630-A1CE-7A86A4348024}"/>
            </ac:spMkLst>
          </pc:spChg>
          <pc:spChg chg="add del mod">
            <ac:chgData name="design studio moara" userId="bb76c698d5ed7a70" providerId="LiveId" clId="{DDDC9E9F-5891-4D5B-9FD6-091B0C7C0AB9}" dt="2024-01-25T07:39:05.875" v="10158" actId="478"/>
            <ac:spMkLst>
              <pc:docMk/>
              <pc:sldMasterMk cId="1306465242" sldId="2147483815"/>
              <pc:sldLayoutMk cId="425257979" sldId="2147483895"/>
              <ac:spMk id="21" creationId="{4BE3604B-3F44-103D-7CD1-6DB2320F1681}"/>
            </ac:spMkLst>
          </pc:spChg>
          <pc:spChg chg="add del mod">
            <ac:chgData name="design studio moara" userId="bb76c698d5ed7a70" providerId="LiveId" clId="{DDDC9E9F-5891-4D5B-9FD6-091B0C7C0AB9}" dt="2024-01-25T07:39:05.204" v="10157" actId="478"/>
            <ac:spMkLst>
              <pc:docMk/>
              <pc:sldMasterMk cId="1306465242" sldId="2147483815"/>
              <pc:sldLayoutMk cId="425257979" sldId="2147483895"/>
              <ac:spMk id="23" creationId="{74402C1E-5B87-2E55-5DAD-B68D340E61D2}"/>
            </ac:spMkLst>
          </pc:spChg>
        </pc:sldLayoutChg>
        <pc:sldLayoutChg chg="del">
          <pc:chgData name="design studio moara" userId="bb76c698d5ed7a70" providerId="LiveId" clId="{DDDC9E9F-5891-4D5B-9FD6-091B0C7C0AB9}" dt="2024-01-24T07:07:44.900" v="16" actId="2696"/>
          <pc:sldLayoutMkLst>
            <pc:docMk/>
            <pc:sldMasterMk cId="1306465242" sldId="2147483815"/>
            <pc:sldLayoutMk cId="2220299910" sldId="2147483895"/>
          </pc:sldLayoutMkLst>
        </pc:sldLayoutChg>
        <pc:sldLayoutChg chg="addSp delSp modSp new mod">
          <pc:chgData name="design studio moara" userId="bb76c698d5ed7a70" providerId="LiveId" clId="{DDDC9E9F-5891-4D5B-9FD6-091B0C7C0AB9}" dt="2024-01-25T07:42:28.349" v="10217" actId="14100"/>
          <pc:sldLayoutMkLst>
            <pc:docMk/>
            <pc:sldMasterMk cId="1306465242" sldId="2147483815"/>
            <pc:sldLayoutMk cId="2886975391" sldId="2147483896"/>
          </pc:sldLayoutMkLst>
          <pc:spChg chg="del">
            <ac:chgData name="design studio moara" userId="bb76c698d5ed7a70" providerId="LiveId" clId="{DDDC9E9F-5891-4D5B-9FD6-091B0C7C0AB9}" dt="2024-01-25T07:40:48.691" v="10176" actId="478"/>
            <ac:spMkLst>
              <pc:docMk/>
              <pc:sldMasterMk cId="1306465242" sldId="2147483815"/>
              <pc:sldLayoutMk cId="2886975391" sldId="2147483896"/>
              <ac:spMk id="2" creationId="{82984AB6-97AA-B662-E946-AAF2CC522453}"/>
            </ac:spMkLst>
          </pc:spChg>
          <pc:spChg chg="del">
            <ac:chgData name="design studio moara" userId="bb76c698d5ed7a70" providerId="LiveId" clId="{DDDC9E9F-5891-4D5B-9FD6-091B0C7C0AB9}" dt="2024-01-25T07:40:48.691" v="10176" actId="478"/>
            <ac:spMkLst>
              <pc:docMk/>
              <pc:sldMasterMk cId="1306465242" sldId="2147483815"/>
              <pc:sldLayoutMk cId="2886975391" sldId="2147483896"/>
              <ac:spMk id="3" creationId="{BD56C297-A186-9C78-0CA9-6CB09E998D6C}"/>
            </ac:spMkLst>
          </pc:spChg>
          <pc:spChg chg="del">
            <ac:chgData name="design studio moara" userId="bb76c698d5ed7a70" providerId="LiveId" clId="{DDDC9E9F-5891-4D5B-9FD6-091B0C7C0AB9}" dt="2024-01-25T07:40:48.691" v="10176" actId="478"/>
            <ac:spMkLst>
              <pc:docMk/>
              <pc:sldMasterMk cId="1306465242" sldId="2147483815"/>
              <pc:sldLayoutMk cId="2886975391" sldId="2147483896"/>
              <ac:spMk id="4" creationId="{BEF6A4D3-D7CB-9A54-70F7-0B6F000C6465}"/>
            </ac:spMkLst>
          </pc:spChg>
          <pc:spChg chg="del">
            <ac:chgData name="design studio moara" userId="bb76c698d5ed7a70" providerId="LiveId" clId="{DDDC9E9F-5891-4D5B-9FD6-091B0C7C0AB9}" dt="2024-01-25T07:40:48.691" v="10176" actId="478"/>
            <ac:spMkLst>
              <pc:docMk/>
              <pc:sldMasterMk cId="1306465242" sldId="2147483815"/>
              <pc:sldLayoutMk cId="2886975391" sldId="2147483896"/>
              <ac:spMk id="5" creationId="{05B0856E-16B6-D332-A1C0-A039827B9313}"/>
            </ac:spMkLst>
          </pc:spChg>
          <pc:spChg chg="add mod ord">
            <ac:chgData name="design studio moara" userId="bb76c698d5ed7a70" providerId="LiveId" clId="{DDDC9E9F-5891-4D5B-9FD6-091B0C7C0AB9}" dt="2024-01-25T07:42:28.349" v="10217" actId="14100"/>
            <ac:spMkLst>
              <pc:docMk/>
              <pc:sldMasterMk cId="1306465242" sldId="2147483815"/>
              <pc:sldLayoutMk cId="2886975391" sldId="2147483896"/>
              <ac:spMk id="6" creationId="{69637586-CF24-C601-A2CB-A1E37CD2C15A}"/>
            </ac:spMkLst>
          </pc:spChg>
          <pc:spChg chg="add del mod">
            <ac:chgData name="design studio moara" userId="bb76c698d5ed7a70" providerId="LiveId" clId="{DDDC9E9F-5891-4D5B-9FD6-091B0C7C0AB9}" dt="2024-01-25T07:41:11.858" v="10184" actId="478"/>
            <ac:spMkLst>
              <pc:docMk/>
              <pc:sldMasterMk cId="1306465242" sldId="2147483815"/>
              <pc:sldLayoutMk cId="2886975391" sldId="2147483896"/>
              <ac:spMk id="40" creationId="{863385DB-F43E-AF01-0932-9490183D51E7}"/>
            </ac:spMkLst>
          </pc:spChg>
        </pc:sldLayoutChg>
        <pc:sldLayoutChg chg="del">
          <pc:chgData name="design studio moara" userId="bb76c698d5ed7a70" providerId="LiveId" clId="{DDDC9E9F-5891-4D5B-9FD6-091B0C7C0AB9}" dt="2024-01-24T07:07:46.687" v="17" actId="2696"/>
          <pc:sldLayoutMkLst>
            <pc:docMk/>
            <pc:sldMasterMk cId="1306465242" sldId="2147483815"/>
            <pc:sldLayoutMk cId="3978434572" sldId="2147483896"/>
          </pc:sldLayoutMkLst>
        </pc:sldLayoutChg>
        <pc:sldLayoutChg chg="addSp delSp modSp new mod">
          <pc:chgData name="design studio moara" userId="bb76c698d5ed7a70" providerId="LiveId" clId="{DDDC9E9F-5891-4D5B-9FD6-091B0C7C0AB9}" dt="2024-01-25T08:21:03.871" v="11048" actId="1037"/>
          <pc:sldLayoutMkLst>
            <pc:docMk/>
            <pc:sldMasterMk cId="1306465242" sldId="2147483815"/>
            <pc:sldLayoutMk cId="3728908353" sldId="2147483897"/>
          </pc:sldLayoutMkLst>
          <pc:spChg chg="del">
            <ac:chgData name="design studio moara" userId="bb76c698d5ed7a70" providerId="LiveId" clId="{DDDC9E9F-5891-4D5B-9FD6-091B0C7C0AB9}" dt="2024-01-25T07:43:56.100" v="10239" actId="478"/>
            <ac:spMkLst>
              <pc:docMk/>
              <pc:sldMasterMk cId="1306465242" sldId="2147483815"/>
              <pc:sldLayoutMk cId="3728908353" sldId="2147483897"/>
              <ac:spMk id="2" creationId="{E6701ABB-08CF-7BE3-1FB4-AD0C5CFF0A9C}"/>
            </ac:spMkLst>
          </pc:spChg>
          <pc:spChg chg="del">
            <ac:chgData name="design studio moara" userId="bb76c698d5ed7a70" providerId="LiveId" clId="{DDDC9E9F-5891-4D5B-9FD6-091B0C7C0AB9}" dt="2024-01-25T07:43:56.100" v="10239" actId="478"/>
            <ac:spMkLst>
              <pc:docMk/>
              <pc:sldMasterMk cId="1306465242" sldId="2147483815"/>
              <pc:sldLayoutMk cId="3728908353" sldId="2147483897"/>
              <ac:spMk id="3" creationId="{E608305D-C796-85E9-F80C-4730995665B4}"/>
            </ac:spMkLst>
          </pc:spChg>
          <pc:spChg chg="del">
            <ac:chgData name="design studio moara" userId="bb76c698d5ed7a70" providerId="LiveId" clId="{DDDC9E9F-5891-4D5B-9FD6-091B0C7C0AB9}" dt="2024-01-25T07:43:56.100" v="10239" actId="478"/>
            <ac:spMkLst>
              <pc:docMk/>
              <pc:sldMasterMk cId="1306465242" sldId="2147483815"/>
              <pc:sldLayoutMk cId="3728908353" sldId="2147483897"/>
              <ac:spMk id="4" creationId="{CC6D754C-C30A-E5D2-15FC-E09F869A12C4}"/>
            </ac:spMkLst>
          </pc:spChg>
          <pc:spChg chg="del">
            <ac:chgData name="design studio moara" userId="bb76c698d5ed7a70" providerId="LiveId" clId="{DDDC9E9F-5891-4D5B-9FD6-091B0C7C0AB9}" dt="2024-01-25T07:43:56.100" v="10239" actId="478"/>
            <ac:spMkLst>
              <pc:docMk/>
              <pc:sldMasterMk cId="1306465242" sldId="2147483815"/>
              <pc:sldLayoutMk cId="3728908353" sldId="2147483897"/>
              <ac:spMk id="5" creationId="{A36D4A7D-709E-7AF9-9DEA-D3DF941F8431}"/>
            </ac:spMkLst>
          </pc:spChg>
          <pc:spChg chg="add mod ord">
            <ac:chgData name="design studio moara" userId="bb76c698d5ed7a70" providerId="LiveId" clId="{DDDC9E9F-5891-4D5B-9FD6-091B0C7C0AB9}" dt="2024-01-25T08:21:03.871" v="11048" actId="1037"/>
            <ac:spMkLst>
              <pc:docMk/>
              <pc:sldMasterMk cId="1306465242" sldId="2147483815"/>
              <pc:sldLayoutMk cId="3728908353" sldId="2147483897"/>
              <ac:spMk id="6" creationId="{CD690C51-D9A1-A80B-7114-238BD13A2CE8}"/>
            </ac:spMkLst>
          </pc:spChg>
          <pc:spChg chg="add del mod">
            <ac:chgData name="design studio moara" userId="bb76c698d5ed7a70" providerId="LiveId" clId="{DDDC9E9F-5891-4D5B-9FD6-091B0C7C0AB9}" dt="2024-01-25T07:44:16.319" v="10247" actId="478"/>
            <ac:spMkLst>
              <pc:docMk/>
              <pc:sldMasterMk cId="1306465242" sldId="2147483815"/>
              <pc:sldLayoutMk cId="3728908353" sldId="2147483897"/>
              <ac:spMk id="10" creationId="{EC1C32E6-6DA9-D560-E05D-7314D864294F}"/>
            </ac:spMkLst>
          </pc:spChg>
        </pc:sldLayoutChg>
        <pc:sldLayoutChg chg="addSp delSp modSp new mod">
          <pc:chgData name="design studio moara" userId="bb76c698d5ed7a70" providerId="LiveId" clId="{DDDC9E9F-5891-4D5B-9FD6-091B0C7C0AB9}" dt="2024-01-25T07:47:06.849" v="10281"/>
          <pc:sldLayoutMkLst>
            <pc:docMk/>
            <pc:sldMasterMk cId="1306465242" sldId="2147483815"/>
            <pc:sldLayoutMk cId="3806661850" sldId="2147483898"/>
          </pc:sldLayoutMkLst>
          <pc:spChg chg="del">
            <ac:chgData name="design studio moara" userId="bb76c698d5ed7a70" providerId="LiveId" clId="{DDDC9E9F-5891-4D5B-9FD6-091B0C7C0AB9}" dt="2024-01-25T07:46:57.030" v="10278" actId="478"/>
            <ac:spMkLst>
              <pc:docMk/>
              <pc:sldMasterMk cId="1306465242" sldId="2147483815"/>
              <pc:sldLayoutMk cId="3806661850" sldId="2147483898"/>
              <ac:spMk id="2" creationId="{A931FD32-922B-AC5F-553F-12826D91ECCE}"/>
            </ac:spMkLst>
          </pc:spChg>
          <pc:spChg chg="del">
            <ac:chgData name="design studio moara" userId="bb76c698d5ed7a70" providerId="LiveId" clId="{DDDC9E9F-5891-4D5B-9FD6-091B0C7C0AB9}" dt="2024-01-25T07:46:57.030" v="10278" actId="478"/>
            <ac:spMkLst>
              <pc:docMk/>
              <pc:sldMasterMk cId="1306465242" sldId="2147483815"/>
              <pc:sldLayoutMk cId="3806661850" sldId="2147483898"/>
              <ac:spMk id="3" creationId="{A6ACAF1D-885D-522C-8630-5A9CDDD08B23}"/>
            </ac:spMkLst>
          </pc:spChg>
          <pc:spChg chg="del">
            <ac:chgData name="design studio moara" userId="bb76c698d5ed7a70" providerId="LiveId" clId="{DDDC9E9F-5891-4D5B-9FD6-091B0C7C0AB9}" dt="2024-01-25T07:46:57.030" v="10278" actId="478"/>
            <ac:spMkLst>
              <pc:docMk/>
              <pc:sldMasterMk cId="1306465242" sldId="2147483815"/>
              <pc:sldLayoutMk cId="3806661850" sldId="2147483898"/>
              <ac:spMk id="4" creationId="{6BBB1F55-DF9F-D573-06B0-4424E28C0A22}"/>
            </ac:spMkLst>
          </pc:spChg>
          <pc:spChg chg="del">
            <ac:chgData name="design studio moara" userId="bb76c698d5ed7a70" providerId="LiveId" clId="{DDDC9E9F-5891-4D5B-9FD6-091B0C7C0AB9}" dt="2024-01-25T07:46:57.030" v="10278" actId="478"/>
            <ac:spMkLst>
              <pc:docMk/>
              <pc:sldMasterMk cId="1306465242" sldId="2147483815"/>
              <pc:sldLayoutMk cId="3806661850" sldId="2147483898"/>
              <ac:spMk id="5" creationId="{53331416-BCF2-E0E1-7383-B952DE3918CE}"/>
            </ac:spMkLst>
          </pc:spChg>
          <pc:spChg chg="add mod">
            <ac:chgData name="design studio moara" userId="bb76c698d5ed7a70" providerId="LiveId" clId="{DDDC9E9F-5891-4D5B-9FD6-091B0C7C0AB9}" dt="2024-01-25T07:47:06.849" v="10281"/>
            <ac:spMkLst>
              <pc:docMk/>
              <pc:sldMasterMk cId="1306465242" sldId="2147483815"/>
              <pc:sldLayoutMk cId="3806661850" sldId="2147483898"/>
              <ac:spMk id="6" creationId="{791FC7DC-0BD3-6B2E-BD61-AFA3FB529DEE}"/>
            </ac:spMkLst>
          </pc:spChg>
          <pc:spChg chg="add del mod">
            <ac:chgData name="design studio moara" userId="bb76c698d5ed7a70" providerId="LiveId" clId="{DDDC9E9F-5891-4D5B-9FD6-091B0C7C0AB9}" dt="2024-01-25T07:47:06.559" v="10280" actId="478"/>
            <ac:spMkLst>
              <pc:docMk/>
              <pc:sldMasterMk cId="1306465242" sldId="2147483815"/>
              <pc:sldLayoutMk cId="3806661850" sldId="2147483898"/>
              <ac:spMk id="27" creationId="{CDFD672D-AD32-4EF3-4339-8B1879A4AFF3}"/>
            </ac:spMkLst>
          </pc:spChg>
        </pc:sldLayoutChg>
        <pc:sldLayoutChg chg="add mod modTransition">
          <pc:chgData name="design studio moara" userId="bb76c698d5ed7a70" providerId="LiveId" clId="{DDDC9E9F-5891-4D5B-9FD6-091B0C7C0AB9}" dt="2024-01-25T07:48:16.838" v="10301" actId="2890"/>
          <pc:sldLayoutMkLst>
            <pc:docMk/>
            <pc:sldMasterMk cId="1306465242" sldId="2147483815"/>
            <pc:sldLayoutMk cId="1927439831" sldId="2147483899"/>
          </pc:sldLayoutMkLst>
        </pc:sldLayoutChg>
        <pc:sldLayoutChg chg="delSp new mod">
          <pc:chgData name="design studio moara" userId="bb76c698d5ed7a70" providerId="LiveId" clId="{DDDC9E9F-5891-4D5B-9FD6-091B0C7C0AB9}" dt="2024-01-26T01:17:19.343" v="11266" actId="478"/>
          <pc:sldLayoutMkLst>
            <pc:docMk/>
            <pc:sldMasterMk cId="1306465242" sldId="2147483815"/>
            <pc:sldLayoutMk cId="1981683540" sldId="2147483900"/>
          </pc:sldLayoutMkLst>
          <pc:spChg chg="del">
            <ac:chgData name="design studio moara" userId="bb76c698d5ed7a70" providerId="LiveId" clId="{DDDC9E9F-5891-4D5B-9FD6-091B0C7C0AB9}" dt="2024-01-26T01:17:19.343" v="11266" actId="478"/>
            <ac:spMkLst>
              <pc:docMk/>
              <pc:sldMasterMk cId="1306465242" sldId="2147483815"/>
              <pc:sldLayoutMk cId="1981683540" sldId="2147483900"/>
              <ac:spMk id="2" creationId="{318694F4-1F99-9D90-3278-63038628694C}"/>
            </ac:spMkLst>
          </pc:spChg>
          <pc:spChg chg="del">
            <ac:chgData name="design studio moara" userId="bb76c698d5ed7a70" providerId="LiveId" clId="{DDDC9E9F-5891-4D5B-9FD6-091B0C7C0AB9}" dt="2024-01-26T01:17:19.343" v="11266" actId="478"/>
            <ac:spMkLst>
              <pc:docMk/>
              <pc:sldMasterMk cId="1306465242" sldId="2147483815"/>
              <pc:sldLayoutMk cId="1981683540" sldId="2147483900"/>
              <ac:spMk id="3" creationId="{D1F89820-9DE3-C328-EB8B-1338D37B6EF9}"/>
            </ac:spMkLst>
          </pc:spChg>
          <pc:spChg chg="del">
            <ac:chgData name="design studio moara" userId="bb76c698d5ed7a70" providerId="LiveId" clId="{DDDC9E9F-5891-4D5B-9FD6-091B0C7C0AB9}" dt="2024-01-26T01:17:19.343" v="11266" actId="478"/>
            <ac:spMkLst>
              <pc:docMk/>
              <pc:sldMasterMk cId="1306465242" sldId="2147483815"/>
              <pc:sldLayoutMk cId="1981683540" sldId="2147483900"/>
              <ac:spMk id="4" creationId="{0DC79B21-40CC-B8AE-1435-A46B836E86CD}"/>
            </ac:spMkLst>
          </pc:spChg>
          <pc:spChg chg="del">
            <ac:chgData name="design studio moara" userId="bb76c698d5ed7a70" providerId="LiveId" clId="{DDDC9E9F-5891-4D5B-9FD6-091B0C7C0AB9}" dt="2024-01-26T01:17:19.343" v="11266" actId="478"/>
            <ac:spMkLst>
              <pc:docMk/>
              <pc:sldMasterMk cId="1306465242" sldId="2147483815"/>
              <pc:sldLayoutMk cId="1981683540" sldId="2147483900"/>
              <ac:spMk id="5" creationId="{24C7300D-B5AA-596D-6295-6D9B498F74A1}"/>
            </ac:spMkLst>
          </pc:spChg>
        </pc:sldLayoutChg>
      </pc:sldMasterChg>
    </pc:docChg>
  </pc:docChgLst>
  <pc:docChgLst>
    <pc:chgData name="Studio Moara" userId="e17c69a39c7c13f8" providerId="LiveId" clId="{C4BE8F38-17F2-7345-9E70-6C9EEF74D968}"/>
    <pc:docChg chg="undo custSel modSld modMainMaster">
      <pc:chgData name="Studio Moara" userId="e17c69a39c7c13f8" providerId="LiveId" clId="{C4BE8F38-17F2-7345-9E70-6C9EEF74D968}" dt="2024-01-08T07:06:36.055" v="308" actId="108"/>
      <pc:docMkLst>
        <pc:docMk/>
      </pc:docMkLst>
      <pc:sldChg chg="setBg">
        <pc:chgData name="Studio Moara" userId="e17c69a39c7c13f8" providerId="LiveId" clId="{C4BE8F38-17F2-7345-9E70-6C9EEF74D968}" dt="2024-01-08T06:56:59.238" v="20"/>
        <pc:sldMkLst>
          <pc:docMk/>
          <pc:sldMk cId="3596117963" sldId="316"/>
        </pc:sldMkLst>
      </pc:sldChg>
      <pc:sldChg chg="setBg">
        <pc:chgData name="Studio Moara" userId="e17c69a39c7c13f8" providerId="LiveId" clId="{C4BE8F38-17F2-7345-9E70-6C9EEF74D968}" dt="2024-01-08T06:58:58.349" v="41"/>
        <pc:sldMkLst>
          <pc:docMk/>
          <pc:sldMk cId="3865169762" sldId="346"/>
        </pc:sldMkLst>
      </pc:sldChg>
      <pc:sldChg chg="modSp mod setBg chgLayout">
        <pc:chgData name="Studio Moara" userId="e17c69a39c7c13f8" providerId="LiveId" clId="{C4BE8F38-17F2-7345-9E70-6C9EEF74D968}" dt="2024-01-08T07:00:04.866" v="51"/>
        <pc:sldMkLst>
          <pc:docMk/>
          <pc:sldMk cId="3431721648" sldId="348"/>
        </pc:sldMkLst>
        <pc:picChg chg="mod ord">
          <ac:chgData name="Studio Moara" userId="e17c69a39c7c13f8" providerId="LiveId" clId="{C4BE8F38-17F2-7345-9E70-6C9EEF74D968}" dt="2024-01-08T07:00:02.989" v="50" actId="700"/>
          <ac:picMkLst>
            <pc:docMk/>
            <pc:sldMk cId="3431721648" sldId="348"/>
            <ac:picMk id="38" creationId="{14BBB742-7D16-9F60-592C-4470E1547553}"/>
          </ac:picMkLst>
        </pc:picChg>
        <pc:picChg chg="mod ord">
          <ac:chgData name="Studio Moara" userId="e17c69a39c7c13f8" providerId="LiveId" clId="{C4BE8F38-17F2-7345-9E70-6C9EEF74D968}" dt="2024-01-08T07:00:02.989" v="50" actId="700"/>
          <ac:picMkLst>
            <pc:docMk/>
            <pc:sldMk cId="3431721648" sldId="348"/>
            <ac:picMk id="42" creationId="{0A537B9C-829A-39D5-B454-4E5893579804}"/>
          </ac:picMkLst>
        </pc:picChg>
        <pc:picChg chg="mod ord">
          <ac:chgData name="Studio Moara" userId="e17c69a39c7c13f8" providerId="LiveId" clId="{C4BE8F38-17F2-7345-9E70-6C9EEF74D968}" dt="2024-01-08T07:00:02.989" v="50" actId="700"/>
          <ac:picMkLst>
            <pc:docMk/>
            <pc:sldMk cId="3431721648" sldId="348"/>
            <ac:picMk id="48" creationId="{8177E0E0-0541-FD94-C62C-846565AAE4CD}"/>
          </ac:picMkLst>
        </pc:picChg>
      </pc:sldChg>
      <pc:sldChg chg="setBg">
        <pc:chgData name="Studio Moara" userId="e17c69a39c7c13f8" providerId="LiveId" clId="{C4BE8F38-17F2-7345-9E70-6C9EEF74D968}" dt="2024-01-08T06:59:34.232" v="45"/>
        <pc:sldMkLst>
          <pc:docMk/>
          <pc:sldMk cId="3115302429" sldId="349"/>
        </pc:sldMkLst>
      </pc:sldChg>
      <pc:sldChg chg="setBg">
        <pc:chgData name="Studio Moara" userId="e17c69a39c7c13f8" providerId="LiveId" clId="{C4BE8F38-17F2-7345-9E70-6C9EEF74D968}" dt="2024-01-08T07:01:21.767" v="54"/>
        <pc:sldMkLst>
          <pc:docMk/>
          <pc:sldMk cId="1236957934" sldId="350"/>
        </pc:sldMkLst>
      </pc:sldChg>
      <pc:sldChg chg="addSp delSp modSp mod setBg">
        <pc:chgData name="Studio Moara" userId="e17c69a39c7c13f8" providerId="LiveId" clId="{C4BE8F38-17F2-7345-9E70-6C9EEF74D968}" dt="2024-01-08T07:04:17.083" v="148"/>
        <pc:sldMkLst>
          <pc:docMk/>
          <pc:sldMk cId="1346362128" sldId="355"/>
        </pc:sldMkLst>
        <pc:spChg chg="add del mod">
          <ac:chgData name="Studio Moara" userId="e17c69a39c7c13f8" providerId="LiveId" clId="{C4BE8F38-17F2-7345-9E70-6C9EEF74D968}" dt="2024-01-08T07:04:07.931" v="145" actId="21"/>
          <ac:spMkLst>
            <pc:docMk/>
            <pc:sldMk cId="1346362128" sldId="355"/>
            <ac:spMk id="2" creationId="{8DD7E6E0-3B73-BCEE-E781-14546AD2B740}"/>
          </ac:spMkLst>
        </pc:spChg>
      </pc:sldChg>
      <pc:sldChg chg="modSp mod modClrScheme chgLayout">
        <pc:chgData name="Studio Moara" userId="e17c69a39c7c13f8" providerId="LiveId" clId="{C4BE8F38-17F2-7345-9E70-6C9EEF74D968}" dt="2024-01-08T07:06:36.055" v="308" actId="108"/>
        <pc:sldMkLst>
          <pc:docMk/>
          <pc:sldMk cId="1049617534" sldId="357"/>
        </pc:sldMkLst>
        <pc:spChg chg="mod">
          <ac:chgData name="Studio Moara" userId="e17c69a39c7c13f8" providerId="LiveId" clId="{C4BE8F38-17F2-7345-9E70-6C9EEF74D968}" dt="2024-01-08T07:06:36.055" v="308" actId="108"/>
          <ac:spMkLst>
            <pc:docMk/>
            <pc:sldMk cId="1049617534" sldId="357"/>
            <ac:spMk id="11" creationId="{E5B6D9FA-A936-5E62-CD60-6E4B1F6FC9F8}"/>
          </ac:spMkLst>
        </pc:spChg>
      </pc:sldChg>
      <pc:sldChg chg="addSp delSp modSp mod setBg">
        <pc:chgData name="Studio Moara" userId="e17c69a39c7c13f8" providerId="LiveId" clId="{C4BE8F38-17F2-7345-9E70-6C9EEF74D968}" dt="2024-01-08T06:56:32.750" v="15" actId="21"/>
        <pc:sldMkLst>
          <pc:docMk/>
          <pc:sldMk cId="3111071495" sldId="358"/>
        </pc:sldMkLst>
        <pc:spChg chg="mod">
          <ac:chgData name="Studio Moara" userId="e17c69a39c7c13f8" providerId="LiveId" clId="{C4BE8F38-17F2-7345-9E70-6C9EEF74D968}" dt="2024-01-08T06:55:21.921" v="2" actId="113"/>
          <ac:spMkLst>
            <pc:docMk/>
            <pc:sldMk cId="3111071495" sldId="358"/>
            <ac:spMk id="2" creationId="{8D087E9A-12CF-BF9F-ED7F-5DE52ACF7187}"/>
          </ac:spMkLst>
        </pc:spChg>
        <pc:spChg chg="add del mod">
          <ac:chgData name="Studio Moara" userId="e17c69a39c7c13f8" providerId="LiveId" clId="{C4BE8F38-17F2-7345-9E70-6C9EEF74D968}" dt="2024-01-08T06:56:32.750" v="15" actId="21"/>
          <ac:spMkLst>
            <pc:docMk/>
            <pc:sldMk cId="3111071495" sldId="358"/>
            <ac:spMk id="3" creationId="{898379E3-84CA-91F1-42FC-84AAEA60655D}"/>
          </ac:spMkLst>
        </pc:spChg>
      </pc:sldChg>
      <pc:sldChg chg="mod setBg modClrScheme chgLayout">
        <pc:chgData name="Studio Moara" userId="e17c69a39c7c13f8" providerId="LiveId" clId="{C4BE8F38-17F2-7345-9E70-6C9EEF74D968}" dt="2024-01-08T07:02:00.884" v="62" actId="700"/>
        <pc:sldMkLst>
          <pc:docMk/>
          <pc:sldMk cId="3314763654" sldId="362"/>
        </pc:sldMkLst>
      </pc:sldChg>
      <pc:sldChg chg="mod setBg modClrScheme chgLayout">
        <pc:chgData name="Studio Moara" userId="e17c69a39c7c13f8" providerId="LiveId" clId="{C4BE8F38-17F2-7345-9E70-6C9EEF74D968}" dt="2024-01-08T07:02:17.167" v="74"/>
        <pc:sldMkLst>
          <pc:docMk/>
          <pc:sldMk cId="1375375872" sldId="363"/>
        </pc:sldMkLst>
      </pc:sldChg>
      <pc:sldChg chg="modSp mod modClrScheme chgLayout">
        <pc:chgData name="Studio Moara" userId="e17c69a39c7c13f8" providerId="LiveId" clId="{C4BE8F38-17F2-7345-9E70-6C9EEF74D968}" dt="2024-01-08T07:06:22.314" v="307" actId="14861"/>
        <pc:sldMkLst>
          <pc:docMk/>
          <pc:sldMk cId="3466067392" sldId="366"/>
        </pc:sldMkLst>
        <pc:spChg chg="mod">
          <ac:chgData name="Studio Moara" userId="e17c69a39c7c13f8" providerId="LiveId" clId="{C4BE8F38-17F2-7345-9E70-6C9EEF74D968}" dt="2024-01-08T07:06:22.314" v="307" actId="14861"/>
          <ac:spMkLst>
            <pc:docMk/>
            <pc:sldMk cId="3466067392" sldId="366"/>
            <ac:spMk id="2" creationId="{7A44C184-D02D-25A4-4AF2-F5A155B34F4A}"/>
          </ac:spMkLst>
        </pc:spChg>
      </pc:sldChg>
      <pc:sldChg chg="mod setBg modClrScheme chgLayout">
        <pc:chgData name="Studio Moara" userId="e17c69a39c7c13f8" providerId="LiveId" clId="{C4BE8F38-17F2-7345-9E70-6C9EEF74D968}" dt="2024-01-08T07:04:30.664" v="150"/>
        <pc:sldMkLst>
          <pc:docMk/>
          <pc:sldMk cId="2823447709" sldId="367"/>
        </pc:sldMkLst>
      </pc:sldChg>
      <pc:sldChg chg="addSp delSp modSp mod setBg modClrScheme chgLayout">
        <pc:chgData name="Studio Moara" userId="e17c69a39c7c13f8" providerId="LiveId" clId="{C4BE8F38-17F2-7345-9E70-6C9EEF74D968}" dt="2024-01-08T07:03:12.982" v="89"/>
        <pc:sldMkLst>
          <pc:docMk/>
          <pc:sldMk cId="2578082963" sldId="368"/>
        </pc:sldMkLst>
        <pc:spChg chg="add del mod">
          <ac:chgData name="Studio Moara" userId="e17c69a39c7c13f8" providerId="LiveId" clId="{C4BE8F38-17F2-7345-9E70-6C9EEF74D968}" dt="2024-01-08T07:03:04.230" v="86" actId="21"/>
          <ac:spMkLst>
            <pc:docMk/>
            <pc:sldMk cId="2578082963" sldId="368"/>
            <ac:spMk id="2" creationId="{645A31C7-74DF-2C99-B30F-71D1FE2498B8}"/>
          </ac:spMkLst>
        </pc:spChg>
        <pc:picChg chg="mod ord">
          <ac:chgData name="Studio Moara" userId="e17c69a39c7c13f8" providerId="LiveId" clId="{C4BE8F38-17F2-7345-9E70-6C9EEF74D968}" dt="2024-01-08T07:02:34.151" v="78" actId="700"/>
          <ac:picMkLst>
            <pc:docMk/>
            <pc:sldMk cId="2578082963" sldId="368"/>
            <ac:picMk id="169" creationId="{5DFC6743-CF91-084A-4559-70AD022F4B76}"/>
          </ac:picMkLst>
        </pc:picChg>
        <pc:picChg chg="mod ord">
          <ac:chgData name="Studio Moara" userId="e17c69a39c7c13f8" providerId="LiveId" clId="{C4BE8F38-17F2-7345-9E70-6C9EEF74D968}" dt="2024-01-08T07:02:34.151" v="78" actId="700"/>
          <ac:picMkLst>
            <pc:docMk/>
            <pc:sldMk cId="2578082963" sldId="368"/>
            <ac:picMk id="171" creationId="{52596FFF-F3A8-DA08-D325-C5EFE1D73F20}"/>
          </ac:picMkLst>
        </pc:picChg>
        <pc:picChg chg="mod ord">
          <ac:chgData name="Studio Moara" userId="e17c69a39c7c13f8" providerId="LiveId" clId="{C4BE8F38-17F2-7345-9E70-6C9EEF74D968}" dt="2024-01-08T07:02:34.151" v="78" actId="700"/>
          <ac:picMkLst>
            <pc:docMk/>
            <pc:sldMk cId="2578082963" sldId="368"/>
            <ac:picMk id="173" creationId="{87159A5D-51B3-2457-2972-7DE4E64BE91A}"/>
          </ac:picMkLst>
        </pc:picChg>
        <pc:picChg chg="mod ord">
          <ac:chgData name="Studio Moara" userId="e17c69a39c7c13f8" providerId="LiveId" clId="{C4BE8F38-17F2-7345-9E70-6C9EEF74D968}" dt="2024-01-08T07:02:34.151" v="78" actId="700"/>
          <ac:picMkLst>
            <pc:docMk/>
            <pc:sldMk cId="2578082963" sldId="368"/>
            <ac:picMk id="175" creationId="{2F47AF1F-61BD-2694-6EF6-49D9DA94C155}"/>
          </ac:picMkLst>
        </pc:picChg>
      </pc:sldChg>
      <pc:sldChg chg="addSp delSp modSp mod setBg">
        <pc:chgData name="Studio Moara" userId="e17c69a39c7c13f8" providerId="LiveId" clId="{C4BE8F38-17F2-7345-9E70-6C9EEF74D968}" dt="2024-01-08T06:58:13.666" v="36"/>
        <pc:sldMkLst>
          <pc:docMk/>
          <pc:sldMk cId="1410753317" sldId="369"/>
        </pc:sldMkLst>
        <pc:spChg chg="add del mod">
          <ac:chgData name="Studio Moara" userId="e17c69a39c7c13f8" providerId="LiveId" clId="{C4BE8F38-17F2-7345-9E70-6C9EEF74D968}" dt="2024-01-08T06:57:14.664" v="23"/>
          <ac:spMkLst>
            <pc:docMk/>
            <pc:sldMk cId="1410753317" sldId="369"/>
            <ac:spMk id="5" creationId="{FD05C6A6-3665-3780-9F65-B58D8FBD85EF}"/>
          </ac:spMkLst>
        </pc:spChg>
        <pc:spChg chg="add del mod">
          <ac:chgData name="Studio Moara" userId="e17c69a39c7c13f8" providerId="LiveId" clId="{C4BE8F38-17F2-7345-9E70-6C9EEF74D968}" dt="2024-01-08T06:57:41.747" v="32" actId="21"/>
          <ac:spMkLst>
            <pc:docMk/>
            <pc:sldMk cId="1410753317" sldId="369"/>
            <ac:spMk id="6" creationId="{717BC89C-2F2D-6F7A-1C19-0034C3DB75A5}"/>
          </ac:spMkLst>
        </pc:spChg>
      </pc:sldChg>
      <pc:sldMasterChg chg="addSldLayout modSldLayout">
        <pc:chgData name="Studio Moara" userId="e17c69a39c7c13f8" providerId="LiveId" clId="{C4BE8F38-17F2-7345-9E70-6C9EEF74D968}" dt="2024-01-08T07:05:37.453" v="158" actId="207"/>
        <pc:sldMasterMkLst>
          <pc:docMk/>
          <pc:sldMasterMk cId="1306465242" sldId="2147483815"/>
        </pc:sldMasterMkLst>
        <pc:sldLayoutChg chg="addSp modSp mod">
          <pc:chgData name="Studio Moara" userId="e17c69a39c7c13f8" providerId="LiveId" clId="{C4BE8F38-17F2-7345-9E70-6C9EEF74D968}" dt="2024-01-08T06:58:52.858" v="40" actId="167"/>
          <pc:sldLayoutMkLst>
            <pc:docMk/>
            <pc:sldMasterMk cId="1306465242" sldId="2147483815"/>
            <pc:sldLayoutMk cId="3148669950" sldId="2147483858"/>
          </pc:sldLayoutMkLst>
          <pc:spChg chg="add mod">
            <ac:chgData name="Studio Moara" userId="e17c69a39c7c13f8" providerId="LiveId" clId="{C4BE8F38-17F2-7345-9E70-6C9EEF74D968}" dt="2024-01-08T06:58:52.858" v="40" actId="167"/>
            <ac:spMkLst>
              <pc:docMk/>
              <pc:sldMasterMk cId="1306465242" sldId="2147483815"/>
              <pc:sldLayoutMk cId="3148669950" sldId="2147483858"/>
              <ac:spMk id="2" creationId="{4B1EF138-5243-57AE-808E-CF831E1964F3}"/>
            </ac:spMkLst>
          </pc:spChg>
          <pc:spChg chg="mod">
            <ac:chgData name="Studio Moara" userId="e17c69a39c7c13f8" providerId="LiveId" clId="{C4BE8F38-17F2-7345-9E70-6C9EEF74D968}" dt="2024-01-08T06:58:45.815" v="38" actId="14100"/>
            <ac:spMkLst>
              <pc:docMk/>
              <pc:sldMasterMk cId="1306465242" sldId="2147483815"/>
              <pc:sldLayoutMk cId="3148669950" sldId="2147483858"/>
              <ac:spMk id="3" creationId="{C0100775-F498-3E6C-EC29-51B5F172C7F1}"/>
            </ac:spMkLst>
          </pc:spChg>
        </pc:sldLayoutChg>
        <pc:sldLayoutChg chg="addSp modSp mod">
          <pc:chgData name="Studio Moara" userId="e17c69a39c7c13f8" providerId="LiveId" clId="{C4BE8F38-17F2-7345-9E70-6C9EEF74D968}" dt="2024-01-08T07:04:50.435" v="153" actId="207"/>
          <pc:sldLayoutMkLst>
            <pc:docMk/>
            <pc:sldMasterMk cId="1306465242" sldId="2147483815"/>
            <pc:sldLayoutMk cId="874309594" sldId="2147483859"/>
          </pc:sldLayoutMkLst>
          <pc:spChg chg="add mod">
            <ac:chgData name="Studio Moara" userId="e17c69a39c7c13f8" providerId="LiveId" clId="{C4BE8F38-17F2-7345-9E70-6C9EEF74D968}" dt="2024-01-08T07:04:50.435" v="153" actId="207"/>
            <ac:spMkLst>
              <pc:docMk/>
              <pc:sldMasterMk cId="1306465242" sldId="2147483815"/>
              <pc:sldLayoutMk cId="874309594" sldId="2147483859"/>
              <ac:spMk id="2" creationId="{9C369C8C-E113-AC8E-431D-2341D56B60C9}"/>
            </ac:spMkLst>
          </pc:spChg>
        </pc:sldLayoutChg>
        <pc:sldLayoutChg chg="addSp delSp modSp mod">
          <pc:chgData name="Studio Moara" userId="e17c69a39c7c13f8" providerId="LiveId" clId="{C4BE8F38-17F2-7345-9E70-6C9EEF74D968}" dt="2024-01-08T07:05:18.876" v="156" actId="167"/>
          <pc:sldLayoutMkLst>
            <pc:docMk/>
            <pc:sldMasterMk cId="1306465242" sldId="2147483815"/>
            <pc:sldLayoutMk cId="2727781565" sldId="2147483860"/>
          </pc:sldLayoutMkLst>
          <pc:spChg chg="add del mod">
            <ac:chgData name="Studio Moara" userId="e17c69a39c7c13f8" providerId="LiveId" clId="{C4BE8F38-17F2-7345-9E70-6C9EEF74D968}" dt="2024-01-08T07:05:10.553" v="154" actId="478"/>
            <ac:spMkLst>
              <pc:docMk/>
              <pc:sldMasterMk cId="1306465242" sldId="2147483815"/>
              <pc:sldLayoutMk cId="2727781565" sldId="2147483860"/>
              <ac:spMk id="2" creationId="{8C662A40-B681-342F-56C8-81FF8079C6B5}"/>
            </ac:spMkLst>
          </pc:spChg>
          <pc:spChg chg="add mod">
            <ac:chgData name="Studio Moara" userId="e17c69a39c7c13f8" providerId="LiveId" clId="{C4BE8F38-17F2-7345-9E70-6C9EEF74D968}" dt="2024-01-08T07:05:18.876" v="156" actId="167"/>
            <ac:spMkLst>
              <pc:docMk/>
              <pc:sldMasterMk cId="1306465242" sldId="2147483815"/>
              <pc:sldLayoutMk cId="2727781565" sldId="2147483860"/>
              <ac:spMk id="3" creationId="{85B0A77F-059E-BA4B-3380-DFCF5B00048F}"/>
            </ac:spMkLst>
          </pc:spChg>
        </pc:sldLayoutChg>
        <pc:sldLayoutChg chg="addSp modSp mod">
          <pc:chgData name="Studio Moara" userId="e17c69a39c7c13f8" providerId="LiveId" clId="{C4BE8F38-17F2-7345-9E70-6C9EEF74D968}" dt="2024-01-08T07:00:48.596" v="53" actId="1076"/>
          <pc:sldLayoutMkLst>
            <pc:docMk/>
            <pc:sldMasterMk cId="1306465242" sldId="2147483815"/>
            <pc:sldLayoutMk cId="2691093773" sldId="2147483865"/>
          </pc:sldLayoutMkLst>
          <pc:spChg chg="add mod">
            <ac:chgData name="Studio Moara" userId="e17c69a39c7c13f8" providerId="LiveId" clId="{C4BE8F38-17F2-7345-9E70-6C9EEF74D968}" dt="2024-01-08T07:00:48.596" v="53" actId="1076"/>
            <ac:spMkLst>
              <pc:docMk/>
              <pc:sldMasterMk cId="1306465242" sldId="2147483815"/>
              <pc:sldLayoutMk cId="2691093773" sldId="2147483865"/>
              <ac:spMk id="2" creationId="{0196CE57-E926-234F-9570-4A33E0D99BF4}"/>
            </ac:spMkLst>
          </pc:spChg>
        </pc:sldLayoutChg>
        <pc:sldLayoutChg chg="addSp modSp mod">
          <pc:chgData name="Studio Moara" userId="e17c69a39c7c13f8" providerId="LiveId" clId="{C4BE8F38-17F2-7345-9E70-6C9EEF74D968}" dt="2024-01-08T06:59:55.754" v="48" actId="207"/>
          <pc:sldLayoutMkLst>
            <pc:docMk/>
            <pc:sldMasterMk cId="1306465242" sldId="2147483815"/>
            <pc:sldLayoutMk cId="816025227" sldId="2147483866"/>
          </pc:sldLayoutMkLst>
          <pc:spChg chg="add mod">
            <ac:chgData name="Studio Moara" userId="e17c69a39c7c13f8" providerId="LiveId" clId="{C4BE8F38-17F2-7345-9E70-6C9EEF74D968}" dt="2024-01-08T06:59:55.754" v="48" actId="207"/>
            <ac:spMkLst>
              <pc:docMk/>
              <pc:sldMasterMk cId="1306465242" sldId="2147483815"/>
              <pc:sldLayoutMk cId="816025227" sldId="2147483866"/>
              <ac:spMk id="2" creationId="{585A639C-3858-8D82-43DA-7DD346B51253}"/>
            </ac:spMkLst>
          </pc:spChg>
        </pc:sldLayoutChg>
        <pc:sldLayoutChg chg="addSp modSp">
          <pc:chgData name="Studio Moara" userId="e17c69a39c7c13f8" providerId="LiveId" clId="{C4BE8F38-17F2-7345-9E70-6C9EEF74D968}" dt="2024-01-08T07:01:29.632" v="56" actId="167"/>
          <pc:sldLayoutMkLst>
            <pc:docMk/>
            <pc:sldMasterMk cId="1306465242" sldId="2147483815"/>
            <pc:sldLayoutMk cId="3096092859" sldId="2147483867"/>
          </pc:sldLayoutMkLst>
          <pc:spChg chg="add mod">
            <ac:chgData name="Studio Moara" userId="e17c69a39c7c13f8" providerId="LiveId" clId="{C4BE8F38-17F2-7345-9E70-6C9EEF74D968}" dt="2024-01-08T07:01:29.632" v="56" actId="167"/>
            <ac:spMkLst>
              <pc:docMk/>
              <pc:sldMasterMk cId="1306465242" sldId="2147483815"/>
              <pc:sldLayoutMk cId="3096092859" sldId="2147483867"/>
              <ac:spMk id="2" creationId="{B7FEB333-14DF-97A7-3215-C0A688281A6E}"/>
            </ac:spMkLst>
          </pc:spChg>
        </pc:sldLayoutChg>
        <pc:sldLayoutChg chg="addSp modSp">
          <pc:chgData name="Studio Moara" userId="e17c69a39c7c13f8" providerId="LiveId" clId="{C4BE8F38-17F2-7345-9E70-6C9EEF74D968}" dt="2024-01-08T07:04:13.857" v="147" actId="167"/>
          <pc:sldLayoutMkLst>
            <pc:docMk/>
            <pc:sldMasterMk cId="1306465242" sldId="2147483815"/>
            <pc:sldLayoutMk cId="2006080138" sldId="2147483868"/>
          </pc:sldLayoutMkLst>
          <pc:spChg chg="add mod">
            <ac:chgData name="Studio Moara" userId="e17c69a39c7c13f8" providerId="LiveId" clId="{C4BE8F38-17F2-7345-9E70-6C9EEF74D968}" dt="2024-01-08T07:04:13.857" v="147" actId="167"/>
            <ac:spMkLst>
              <pc:docMk/>
              <pc:sldMasterMk cId="1306465242" sldId="2147483815"/>
              <pc:sldLayoutMk cId="2006080138" sldId="2147483868"/>
              <ac:spMk id="2" creationId="{6FFDFDBE-2CDF-80C2-1B69-3CD505474334}"/>
            </ac:spMkLst>
          </pc:spChg>
        </pc:sldLayoutChg>
        <pc:sldLayoutChg chg="addSp modSp">
          <pc:chgData name="Studio Moara" userId="e17c69a39c7c13f8" providerId="LiveId" clId="{C4BE8F38-17F2-7345-9E70-6C9EEF74D968}" dt="2024-01-08T07:03:10.160" v="88" actId="167"/>
          <pc:sldLayoutMkLst>
            <pc:docMk/>
            <pc:sldMasterMk cId="1306465242" sldId="2147483815"/>
            <pc:sldLayoutMk cId="3644948903" sldId="2147483869"/>
          </pc:sldLayoutMkLst>
          <pc:spChg chg="add mod">
            <ac:chgData name="Studio Moara" userId="e17c69a39c7c13f8" providerId="LiveId" clId="{C4BE8F38-17F2-7345-9E70-6C9EEF74D968}" dt="2024-01-08T07:03:10.160" v="88" actId="167"/>
            <ac:spMkLst>
              <pc:docMk/>
              <pc:sldMasterMk cId="1306465242" sldId="2147483815"/>
              <pc:sldLayoutMk cId="3644948903" sldId="2147483869"/>
              <ac:spMk id="2" creationId="{00CF035A-0BD6-E5BF-2DDC-8D2D841B17BC}"/>
            </ac:spMkLst>
          </pc:spChg>
        </pc:sldLayoutChg>
        <pc:sldLayoutChg chg="addSp modSp mod">
          <pc:chgData name="Studio Moara" userId="e17c69a39c7c13f8" providerId="LiveId" clId="{C4BE8F38-17F2-7345-9E70-6C9EEF74D968}" dt="2024-01-08T07:05:37.453" v="158" actId="207"/>
          <pc:sldLayoutMkLst>
            <pc:docMk/>
            <pc:sldMasterMk cId="1306465242" sldId="2147483815"/>
            <pc:sldLayoutMk cId="4126659307" sldId="2147483871"/>
          </pc:sldLayoutMkLst>
          <pc:spChg chg="add mod">
            <ac:chgData name="Studio Moara" userId="e17c69a39c7c13f8" providerId="LiveId" clId="{C4BE8F38-17F2-7345-9E70-6C9EEF74D968}" dt="2024-01-08T07:05:37.453" v="158" actId="207"/>
            <ac:spMkLst>
              <pc:docMk/>
              <pc:sldMasterMk cId="1306465242" sldId="2147483815"/>
              <pc:sldLayoutMk cId="4126659307" sldId="2147483871"/>
              <ac:spMk id="2" creationId="{661266FB-8F0D-3BC8-9248-1A930B892482}"/>
            </ac:spMkLst>
          </pc:spChg>
        </pc:sldLayoutChg>
        <pc:sldLayoutChg chg="addSp delSp modSp new mod">
          <pc:chgData name="Studio Moara" userId="e17c69a39c7c13f8" providerId="LiveId" clId="{C4BE8F38-17F2-7345-9E70-6C9EEF74D968}" dt="2024-01-08T07:01:53.389" v="61"/>
          <pc:sldLayoutMkLst>
            <pc:docMk/>
            <pc:sldMasterMk cId="1306465242" sldId="2147483815"/>
            <pc:sldLayoutMk cId="2141373193" sldId="2147483872"/>
          </pc:sldLayoutMkLst>
          <pc:spChg chg="del">
            <ac:chgData name="Studio Moara" userId="e17c69a39c7c13f8" providerId="LiveId" clId="{C4BE8F38-17F2-7345-9E70-6C9EEF74D968}" dt="2024-01-08T07:01:52.600" v="60" actId="478"/>
            <ac:spMkLst>
              <pc:docMk/>
              <pc:sldMasterMk cId="1306465242" sldId="2147483815"/>
              <pc:sldLayoutMk cId="2141373193" sldId="2147483872"/>
              <ac:spMk id="2" creationId="{1BAB374A-F0AA-24C0-2F50-1108951B9CD7}"/>
            </ac:spMkLst>
          </pc:spChg>
          <pc:spChg chg="del">
            <ac:chgData name="Studio Moara" userId="e17c69a39c7c13f8" providerId="LiveId" clId="{C4BE8F38-17F2-7345-9E70-6C9EEF74D968}" dt="2024-01-08T07:01:52.600" v="60" actId="478"/>
            <ac:spMkLst>
              <pc:docMk/>
              <pc:sldMasterMk cId="1306465242" sldId="2147483815"/>
              <pc:sldLayoutMk cId="2141373193" sldId="2147483872"/>
              <ac:spMk id="3" creationId="{547A403C-B728-C9C7-8B31-DEAD1F98A1CE}"/>
            </ac:spMkLst>
          </pc:spChg>
          <pc:spChg chg="del">
            <ac:chgData name="Studio Moara" userId="e17c69a39c7c13f8" providerId="LiveId" clId="{C4BE8F38-17F2-7345-9E70-6C9EEF74D968}" dt="2024-01-08T07:01:52.600" v="60" actId="478"/>
            <ac:spMkLst>
              <pc:docMk/>
              <pc:sldMasterMk cId="1306465242" sldId="2147483815"/>
              <pc:sldLayoutMk cId="2141373193" sldId="2147483872"/>
              <ac:spMk id="4" creationId="{0BD8784C-E43E-F94A-3737-E8864502FEAB}"/>
            </ac:spMkLst>
          </pc:spChg>
          <pc:spChg chg="del">
            <ac:chgData name="Studio Moara" userId="e17c69a39c7c13f8" providerId="LiveId" clId="{C4BE8F38-17F2-7345-9E70-6C9EEF74D968}" dt="2024-01-08T07:01:52.600" v="60" actId="478"/>
            <ac:spMkLst>
              <pc:docMk/>
              <pc:sldMasterMk cId="1306465242" sldId="2147483815"/>
              <pc:sldLayoutMk cId="2141373193" sldId="2147483872"/>
              <ac:spMk id="5" creationId="{5D665B8C-D201-3AC2-7735-BC2F4C55CEAE}"/>
            </ac:spMkLst>
          </pc:spChg>
          <pc:spChg chg="add mod">
            <ac:chgData name="Studio Moara" userId="e17c69a39c7c13f8" providerId="LiveId" clId="{C4BE8F38-17F2-7345-9E70-6C9EEF74D968}" dt="2024-01-08T07:01:53.389" v="61"/>
            <ac:spMkLst>
              <pc:docMk/>
              <pc:sldMasterMk cId="1306465242" sldId="2147483815"/>
              <pc:sldLayoutMk cId="2141373193" sldId="2147483872"/>
              <ac:spMk id="6" creationId="{F9B03364-3162-9341-1AF2-4ABFCB09756E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B2AB4F-A192-3545-8EF9-E325F13462B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809840-61EB-0342-AA68-9448E55B2F4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98F3BB-F397-8343-A68E-A42E99E4429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764B22-6B1C-C845-B23F-15789EB2C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1590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29E693-81D3-974D-8300-487688BFE111}" type="datetimeFigureOut">
              <a:rPr lang="en-US" smtClean="0"/>
              <a:t>08-Apr-25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7314B3-23EA-A546-931C-47B1338D5B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9528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9EE2AC0-F3B5-574A-43D9-4D27FF16FE6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84000" cy="137160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68368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6EA16C4-998D-97B1-C6E3-71EC3349B4E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827352" y="1981200"/>
            <a:ext cx="9755048" cy="97536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26450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9E49A74A-09C9-6081-CDED-8296ADFF1EC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312" y="0"/>
            <a:ext cx="10946467" cy="74676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  <p:sp>
        <p:nvSpPr>
          <p:cNvPr id="9" name="Picture Placeholder 6">
            <a:extLst>
              <a:ext uri="{FF2B5EF4-FFF2-40B4-BE49-F238E27FC236}">
                <a16:creationId xmlns:a16="http://schemas.microsoft.com/office/drawing/2014/main" id="{6AE7C824-11AD-ED87-FEFD-C9BB46C5F50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5241589" y="6858000"/>
            <a:ext cx="9142412" cy="68580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33400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D81CB93D-1302-E64B-24D5-38FF630CE2D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5241589" y="1371600"/>
            <a:ext cx="7926386" cy="10972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78497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8D67911B-B465-A63B-B63E-CA050B734FC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582895" y="0"/>
            <a:ext cx="8145093" cy="13753381"/>
          </a:xfrm>
          <a:prstGeom prst="parallelogram">
            <a:avLst>
              <a:gd name="adj" fmla="val 18045"/>
            </a:avLst>
          </a:prstGeo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57614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D39C6446-C9F7-C4BB-9BFB-1A7CF65D25A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825625" y="1371600"/>
            <a:ext cx="10975976" cy="54864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EC53CA7-9AC4-6481-0A76-FE5208A31F6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4020800" y="5638800"/>
            <a:ext cx="10363200" cy="8077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78242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EEF706FF-0D0D-CEDD-6807-27CD4373A08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4762" y="0"/>
            <a:ext cx="10367962" cy="137160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666EC73-B74E-A201-71B6-47042C77A0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265613" y="2590800"/>
            <a:ext cx="8535987" cy="9144000"/>
          </a:xfrm>
          <a:solidFill>
            <a:schemeClr val="tx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06083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850143B4-677B-43E2-9156-CC11B01AC7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4762" y="1981198"/>
            <a:ext cx="6082629" cy="11734801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C24FC42-81A8-1630-A1CE-7A86A434802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385480" y="-11568"/>
            <a:ext cx="10998520" cy="7449671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5257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69637586-CF24-C601-A2CB-A1E37CD2C15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462859" cy="13716000"/>
          </a:xfrm>
          <a:prstGeom prst="homePlate">
            <a:avLst>
              <a:gd name="adj" fmla="val 46081"/>
            </a:avLst>
          </a:prstGeo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86975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CD690C51-D9A1-A80B-7114-238BD13A2CE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363199" y="0"/>
            <a:ext cx="7926389" cy="137160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2890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791FC7DC-0BD3-6B2E-BD61-AFA3FB529D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84000" cy="137160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06661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791FC7DC-0BD3-6B2E-BD61-AFA3FB529D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84000" cy="137160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27439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BA9E421-3F96-C617-F6F6-6C95F4DD8C8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12801600" y="0"/>
            <a:ext cx="11582400" cy="13716000"/>
          </a:xfrm>
          <a:prstGeom prst="homePlate">
            <a:avLst>
              <a:gd name="adj" fmla="val 42615"/>
            </a:avLst>
          </a:prstGeo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81544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393D8ED-36D8-95B6-F3A3-01EF47FAC27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636961" y="762001"/>
            <a:ext cx="9107489" cy="12191999"/>
          </a:xfrm>
          <a:prstGeom prst="chevron">
            <a:avLst>
              <a:gd name="adj" fmla="val 43318"/>
            </a:avLst>
          </a:prstGeo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08C6ECD9-0AFF-AC9A-21CD-5A935D1E493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235869" y="2878653"/>
            <a:ext cx="5945188" cy="7958695"/>
          </a:xfrm>
          <a:prstGeom prst="chevron">
            <a:avLst>
              <a:gd name="adj" fmla="val 43318"/>
            </a:avLst>
          </a:prstGeo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8880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0D76B11C-9D4F-7CD0-3FA4-EEFA08AD11B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14020800" y="0"/>
            <a:ext cx="10363200" cy="13716000"/>
          </a:xfrm>
          <a:prstGeom prst="homePlate">
            <a:avLst>
              <a:gd name="adj" fmla="val 46634"/>
            </a:avLst>
          </a:prstGeo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612700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8F6E1C3-8053-EA6C-3627-B41772ADEB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192000" y="1981200"/>
            <a:ext cx="10366375" cy="97536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575388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43CA1581-7552-9206-15FD-F8915ADA1D0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406113" y="2449903"/>
            <a:ext cx="9977887" cy="6504316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796EF43-A618-5E7A-1FA2-C7AB6440B25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891756" y="4102101"/>
            <a:ext cx="3543300" cy="7918684"/>
          </a:xfrm>
          <a:prstGeom prst="roundRect">
            <a:avLst>
              <a:gd name="adj" fmla="val 9850"/>
            </a:avLst>
          </a:prstGeom>
          <a:solidFill>
            <a:schemeClr val="tx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658213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6BE51439-1456-B01A-56E5-B6E0096ECE9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0366375" cy="137160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260559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6CBEB564-59C5-D5E5-A331-06A7C69370F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84000" cy="137160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64885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1683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400" y="730251"/>
            <a:ext cx="21031200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400" y="3651250"/>
            <a:ext cx="21031200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400" y="12712701"/>
            <a:ext cx="54864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08-Apr-25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7200" y="12712701"/>
            <a:ext cx="82296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1200" y="12712701"/>
            <a:ext cx="54864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465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883" r:id="rId13"/>
    <p:sldLayoutId id="2147483882" r:id="rId14"/>
    <p:sldLayoutId id="2147483884" r:id="rId15"/>
    <p:sldLayoutId id="2147483885" r:id="rId16"/>
    <p:sldLayoutId id="2147483886" r:id="rId17"/>
    <p:sldLayoutId id="2147483887" r:id="rId18"/>
    <p:sldLayoutId id="2147483888" r:id="rId19"/>
    <p:sldLayoutId id="2147483900" r:id="rId20"/>
  </p:sldLayoutIdLst>
  <p:hf hdr="0" ftr="0" dt="0"/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680" userDrawn="1">
          <p15:clr>
            <a:srgbClr val="F26B43"/>
          </p15:clr>
        </p15:guide>
        <p15:guide id="2" pos="9216" userDrawn="1">
          <p15:clr>
            <a:srgbClr val="F26B43"/>
          </p15:clr>
        </p15:guide>
        <p15:guide id="3" pos="15360" userDrawn="1">
          <p15:clr>
            <a:srgbClr val="F26B43"/>
          </p15:clr>
        </p15:guide>
        <p15:guide id="4" pos="8448" userDrawn="1">
          <p15:clr>
            <a:srgbClr val="F26B43"/>
          </p15:clr>
        </p15:guide>
        <p15:guide id="5" pos="9985" userDrawn="1">
          <p15:clr>
            <a:srgbClr val="F26B43"/>
          </p15:clr>
        </p15:guide>
        <p15:guide id="6" pos="10753" userDrawn="1">
          <p15:clr>
            <a:srgbClr val="F26B43"/>
          </p15:clr>
        </p15:guide>
        <p15:guide id="7" orient="horz" pos="4320" userDrawn="1">
          <p15:clr>
            <a:srgbClr val="F26B43"/>
          </p15:clr>
        </p15:guide>
        <p15:guide id="8" pos="11521" userDrawn="1">
          <p15:clr>
            <a:srgbClr val="F26B43"/>
          </p15:clr>
        </p15:guide>
        <p15:guide id="9" orient="horz" pos="8640" userDrawn="1">
          <p15:clr>
            <a:srgbClr val="F26B43"/>
          </p15:clr>
        </p15:guide>
        <p15:guide id="10" pos="12289" userDrawn="1">
          <p15:clr>
            <a:srgbClr val="F26B43"/>
          </p15:clr>
        </p15:guide>
        <p15:guide id="11" pos="13057" userDrawn="1">
          <p15:clr>
            <a:srgbClr val="F26B43"/>
          </p15:clr>
        </p15:guide>
        <p15:guide id="12" pos="13826" userDrawn="1">
          <p15:clr>
            <a:srgbClr val="F26B43"/>
          </p15:clr>
        </p15:guide>
        <p15:guide id="13" pos="14594" userDrawn="1">
          <p15:clr>
            <a:srgbClr val="F26B43"/>
          </p15:clr>
        </p15:guide>
        <p15:guide id="14" pos="6912" userDrawn="1">
          <p15:clr>
            <a:srgbClr val="F26B43"/>
          </p15:clr>
        </p15:guide>
        <p15:guide id="15" pos="6144" userDrawn="1">
          <p15:clr>
            <a:srgbClr val="F26B43"/>
          </p15:clr>
        </p15:guide>
        <p15:guide id="16" pos="5375" userDrawn="1">
          <p15:clr>
            <a:srgbClr val="F26B43"/>
          </p15:clr>
        </p15:guide>
        <p15:guide id="17" pos="4607" userDrawn="1">
          <p15:clr>
            <a:srgbClr val="F26B43"/>
          </p15:clr>
        </p15:guide>
        <p15:guide id="18" pos="3839" userDrawn="1">
          <p15:clr>
            <a:srgbClr val="F26B43"/>
          </p15:clr>
        </p15:guide>
        <p15:guide id="19" pos="3071" userDrawn="1">
          <p15:clr>
            <a:srgbClr val="F26B43"/>
          </p15:clr>
        </p15:guide>
        <p15:guide id="20" pos="2303" userDrawn="1">
          <p15:clr>
            <a:srgbClr val="F26B43"/>
          </p15:clr>
        </p15:guide>
        <p15:guide id="21" pos="1534" userDrawn="1">
          <p15:clr>
            <a:srgbClr val="F26B43"/>
          </p15:clr>
        </p15:guide>
        <p15:guide id="22" pos="766" userDrawn="1">
          <p15:clr>
            <a:srgbClr val="F26B43"/>
          </p15:clr>
        </p15:guide>
        <p15:guide id="23" userDrawn="1">
          <p15:clr>
            <a:srgbClr val="F26B43"/>
          </p15:clr>
        </p15:guide>
        <p15:guide id="24" pos="8064" userDrawn="1">
          <p15:clr>
            <a:srgbClr val="F26B43"/>
          </p15:clr>
        </p15:guide>
        <p15:guide id="25" pos="8832" userDrawn="1">
          <p15:clr>
            <a:srgbClr val="F26B43"/>
          </p15:clr>
        </p15:guide>
        <p15:guide id="26" pos="9601" userDrawn="1">
          <p15:clr>
            <a:srgbClr val="F26B43"/>
          </p15:clr>
        </p15:guide>
        <p15:guide id="27" pos="10369" userDrawn="1">
          <p15:clr>
            <a:srgbClr val="F26B43"/>
          </p15:clr>
        </p15:guide>
        <p15:guide id="28" pos="11137" userDrawn="1">
          <p15:clr>
            <a:srgbClr val="F26B43"/>
          </p15:clr>
        </p15:guide>
        <p15:guide id="29" pos="11905" userDrawn="1">
          <p15:clr>
            <a:srgbClr val="F26B43"/>
          </p15:clr>
        </p15:guide>
        <p15:guide id="30" orient="horz" pos="4704" userDrawn="1">
          <p15:clr>
            <a:srgbClr val="F26B43"/>
          </p15:clr>
        </p15:guide>
        <p15:guide id="31" pos="14978" userDrawn="1">
          <p15:clr>
            <a:srgbClr val="F26B43"/>
          </p15:clr>
        </p15:guide>
        <p15:guide id="32" orient="horz" pos="5856" userDrawn="1">
          <p15:clr>
            <a:srgbClr val="F26B43"/>
          </p15:clr>
        </p15:guide>
        <p15:guide id="33" orient="horz" pos="6624" userDrawn="1">
          <p15:clr>
            <a:srgbClr val="F26B43"/>
          </p15:clr>
        </p15:guide>
        <p15:guide id="34" orient="horz" pos="7392" userDrawn="1">
          <p15:clr>
            <a:srgbClr val="F26B43"/>
          </p15:clr>
        </p15:guide>
        <p15:guide id="35" orient="horz" pos="8160" userDrawn="1">
          <p15:clr>
            <a:srgbClr val="F26B43"/>
          </p15:clr>
        </p15:guide>
        <p15:guide id="36" orient="horz" pos="5088" userDrawn="1">
          <p15:clr>
            <a:srgbClr val="F26B43"/>
          </p15:clr>
        </p15:guide>
        <p15:guide id="37" orient="horz" pos="5472" userDrawn="1">
          <p15:clr>
            <a:srgbClr val="F26B43"/>
          </p15:clr>
        </p15:guide>
        <p15:guide id="38" orient="horz" pos="6240" userDrawn="1">
          <p15:clr>
            <a:srgbClr val="F26B43"/>
          </p15:clr>
        </p15:guide>
        <p15:guide id="39" orient="horz" pos="7008" userDrawn="1">
          <p15:clr>
            <a:srgbClr val="F26B43"/>
          </p15:clr>
        </p15:guide>
        <p15:guide id="40" orient="horz" pos="7776" userDrawn="1">
          <p15:clr>
            <a:srgbClr val="F26B43"/>
          </p15:clr>
        </p15:guide>
        <p15:guide id="41" pos="7296" userDrawn="1">
          <p15:clr>
            <a:srgbClr val="F26B43"/>
          </p15:clr>
        </p15:guide>
        <p15:guide id="42" pos="6528" userDrawn="1">
          <p15:clr>
            <a:srgbClr val="F26B43"/>
          </p15:clr>
        </p15:guide>
        <p15:guide id="43" pos="5759" userDrawn="1">
          <p15:clr>
            <a:srgbClr val="F26B43"/>
          </p15:clr>
        </p15:guide>
        <p15:guide id="44" pos="4991" userDrawn="1">
          <p15:clr>
            <a:srgbClr val="F26B43"/>
          </p15:clr>
        </p15:guide>
        <p15:guide id="45" pos="4223" userDrawn="1">
          <p15:clr>
            <a:srgbClr val="F26B43"/>
          </p15:clr>
        </p15:guide>
        <p15:guide id="46" pos="3455" userDrawn="1">
          <p15:clr>
            <a:srgbClr val="F26B43"/>
          </p15:clr>
        </p15:guide>
        <p15:guide id="47" pos="2687" userDrawn="1">
          <p15:clr>
            <a:srgbClr val="F26B43"/>
          </p15:clr>
        </p15:guide>
        <p15:guide id="48" pos="1918" userDrawn="1">
          <p15:clr>
            <a:srgbClr val="F26B43"/>
          </p15:clr>
        </p15:guide>
        <p15:guide id="49" pos="1150" userDrawn="1">
          <p15:clr>
            <a:srgbClr val="F26B43"/>
          </p15:clr>
        </p15:guide>
        <p15:guide id="50" pos="382" userDrawn="1">
          <p15:clr>
            <a:srgbClr val="F26B43"/>
          </p15:clr>
        </p15:guide>
        <p15:guide id="51" orient="horz" pos="3552" userDrawn="1">
          <p15:clr>
            <a:srgbClr val="F26B43"/>
          </p15:clr>
        </p15:guide>
        <p15:guide id="52" orient="horz" pos="2784" userDrawn="1">
          <p15:clr>
            <a:srgbClr val="F26B43"/>
          </p15:clr>
        </p15:guide>
        <p15:guide id="53" orient="horz" pos="2016" userDrawn="1">
          <p15:clr>
            <a:srgbClr val="F26B43"/>
          </p15:clr>
        </p15:guide>
        <p15:guide id="54" orient="horz" pos="1248" userDrawn="1">
          <p15:clr>
            <a:srgbClr val="F26B43"/>
          </p15:clr>
        </p15:guide>
        <p15:guide id="55" orient="horz" pos="480" userDrawn="1">
          <p15:clr>
            <a:srgbClr val="F26B43"/>
          </p15:clr>
        </p15:guide>
        <p15:guide id="56" orient="horz" pos="3168" userDrawn="1">
          <p15:clr>
            <a:srgbClr val="F26B43"/>
          </p15:clr>
        </p15:guide>
        <p15:guide id="57" orient="horz" pos="3936" userDrawn="1">
          <p15:clr>
            <a:srgbClr val="F26B43"/>
          </p15:clr>
        </p15:guide>
        <p15:guide id="58" orient="horz" pos="2400" userDrawn="1">
          <p15:clr>
            <a:srgbClr val="F26B43"/>
          </p15:clr>
        </p15:guide>
        <p15:guide id="59" orient="horz" pos="1632" userDrawn="1">
          <p15:clr>
            <a:srgbClr val="F26B43"/>
          </p15:clr>
        </p15:guide>
        <p15:guide id="60" orient="horz" pos="864" userDrawn="1">
          <p15:clr>
            <a:srgbClr val="F26B43"/>
          </p15:clr>
        </p15:guide>
        <p15:guide id="61" pos="13442" userDrawn="1">
          <p15:clr>
            <a:srgbClr val="F26B43"/>
          </p15:clr>
        </p15:guide>
        <p15:guide id="62" pos="12673" userDrawn="1">
          <p15:clr>
            <a:srgbClr val="F26B43"/>
          </p15:clr>
        </p15:guide>
        <p15:guide id="63" pos="1421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arxiv.org/pdf/2309.00855" TargetMode="Externa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sv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D24E5F-209C-9BB5-DEA8-4968E01EF1B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D04CE5-9E87-F60F-A405-F641240BB4AA}"/>
              </a:ext>
            </a:extLst>
          </p:cNvPr>
          <p:cNvSpPr/>
          <p:nvPr/>
        </p:nvSpPr>
        <p:spPr>
          <a:xfrm>
            <a:off x="0" y="-7620"/>
            <a:ext cx="24420514" cy="13716000"/>
          </a:xfrm>
          <a:prstGeom prst="rect">
            <a:avLst/>
          </a:prstGeom>
          <a:gradFill flip="none" rotWithShape="1">
            <a:gsLst>
              <a:gs pos="25000">
                <a:srgbClr val="04171A">
                  <a:alpha val="90000"/>
                </a:srgbClr>
              </a:gs>
              <a:gs pos="0">
                <a:schemeClr val="accent3"/>
              </a:gs>
              <a:gs pos="84000">
                <a:srgbClr val="04171A">
                  <a:alpha val="38000"/>
                </a:srgbClr>
              </a:gs>
              <a:gs pos="68000">
                <a:srgbClr val="04171A">
                  <a:alpha val="75000"/>
                </a:srgbClr>
              </a:gs>
              <a:gs pos="59000">
                <a:srgbClr val="04171A">
                  <a:alpha val="83000"/>
                </a:srgbClr>
              </a:gs>
              <a:gs pos="50000">
                <a:schemeClr val="accent3">
                  <a:alpha val="87000"/>
                </a:schemeClr>
              </a:gs>
              <a:gs pos="100000">
                <a:schemeClr val="accent3">
                  <a:alpha val="3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400" dirty="0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957434A0-19E2-13F9-9B31-3AF109E21264}"/>
              </a:ext>
            </a:extLst>
          </p:cNvPr>
          <p:cNvSpPr/>
          <p:nvPr/>
        </p:nvSpPr>
        <p:spPr>
          <a:xfrm>
            <a:off x="0" y="-9832"/>
            <a:ext cx="9058884" cy="13716001"/>
          </a:xfrm>
          <a:prstGeom prst="rtTriangle">
            <a:avLst/>
          </a:prstGeom>
          <a:gradFill>
            <a:gsLst>
              <a:gs pos="25000">
                <a:srgbClr val="04171A">
                  <a:alpha val="48000"/>
                </a:srgbClr>
              </a:gs>
              <a:gs pos="0">
                <a:schemeClr val="accent3">
                  <a:alpha val="63000"/>
                </a:schemeClr>
              </a:gs>
              <a:gs pos="75000">
                <a:srgbClr val="04171A">
                  <a:alpha val="43000"/>
                </a:srgbClr>
              </a:gs>
              <a:gs pos="50000">
                <a:schemeClr val="accent3">
                  <a:alpha val="37000"/>
                </a:schemeClr>
              </a:gs>
              <a:gs pos="100000">
                <a:schemeClr val="accent3">
                  <a:alpha val="7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B21CBB39-2A2F-948B-D179-FFE5DF2652E2}"/>
              </a:ext>
            </a:extLst>
          </p:cNvPr>
          <p:cNvGrpSpPr/>
          <p:nvPr/>
        </p:nvGrpSpPr>
        <p:grpSpPr>
          <a:xfrm>
            <a:off x="0" y="0"/>
            <a:ext cx="4932528" cy="13681586"/>
            <a:chOff x="0" y="1"/>
            <a:chExt cx="4932528" cy="13681586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71B1368-C4A5-4626-68B8-8DF7ECC6EC64}"/>
                </a:ext>
              </a:extLst>
            </p:cNvPr>
            <p:cNvSpPr/>
            <p:nvPr/>
          </p:nvSpPr>
          <p:spPr>
            <a:xfrm flipH="1">
              <a:off x="1" y="1"/>
              <a:ext cx="4932527" cy="7467599"/>
            </a:xfrm>
            <a:custGeom>
              <a:avLst/>
              <a:gdLst>
                <a:gd name="connsiteX0" fmla="*/ 4932527 w 4932527"/>
                <a:gd name="connsiteY0" fmla="*/ 0 h 7467599"/>
                <a:gd name="connsiteX1" fmla="*/ 3324535 w 4932527"/>
                <a:gd name="connsiteY1" fmla="*/ 0 h 7467599"/>
                <a:gd name="connsiteX2" fmla="*/ 2282553 w 4932527"/>
                <a:gd name="connsiteY2" fmla="*/ 2342828 h 7467599"/>
                <a:gd name="connsiteX3" fmla="*/ 2279263 w 4932527"/>
                <a:gd name="connsiteY3" fmla="*/ 2342828 h 7467599"/>
                <a:gd name="connsiteX4" fmla="*/ 0 w 4932527"/>
                <a:gd name="connsiteY4" fmla="*/ 7467599 h 7467599"/>
                <a:gd name="connsiteX5" fmla="*/ 3947007 w 4932527"/>
                <a:gd name="connsiteY5" fmla="*/ 7467599 h 7467599"/>
                <a:gd name="connsiteX6" fmla="*/ 4932527 w 4932527"/>
                <a:gd name="connsiteY6" fmla="*/ 5251724 h 7467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932527" h="7467599">
                  <a:moveTo>
                    <a:pt x="4932527" y="0"/>
                  </a:moveTo>
                  <a:lnTo>
                    <a:pt x="3324535" y="0"/>
                  </a:lnTo>
                  <a:lnTo>
                    <a:pt x="2282553" y="2342828"/>
                  </a:lnTo>
                  <a:lnTo>
                    <a:pt x="2279263" y="2342828"/>
                  </a:lnTo>
                  <a:lnTo>
                    <a:pt x="0" y="7467599"/>
                  </a:lnTo>
                  <a:lnTo>
                    <a:pt x="3947007" y="7467599"/>
                  </a:lnTo>
                  <a:lnTo>
                    <a:pt x="4932527" y="5251724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ID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B835032-C2E9-2839-976C-3A47F697814F}"/>
                </a:ext>
              </a:extLst>
            </p:cNvPr>
            <p:cNvSpPr/>
            <p:nvPr/>
          </p:nvSpPr>
          <p:spPr>
            <a:xfrm flipH="1" flipV="1">
              <a:off x="0" y="7467600"/>
              <a:ext cx="4932528" cy="6213987"/>
            </a:xfrm>
            <a:custGeom>
              <a:avLst/>
              <a:gdLst>
                <a:gd name="connsiteX0" fmla="*/ 3941274 w 4932528"/>
                <a:gd name="connsiteY0" fmla="*/ 6213987 h 6213987"/>
                <a:gd name="connsiteX1" fmla="*/ 0 w 4932528"/>
                <a:gd name="connsiteY1" fmla="*/ 6213987 h 6213987"/>
                <a:gd name="connsiteX2" fmla="*/ 2285667 w 4932528"/>
                <a:gd name="connsiteY2" fmla="*/ 1089216 h 6213987"/>
                <a:gd name="connsiteX3" fmla="*/ 2283452 w 4932528"/>
                <a:gd name="connsiteY3" fmla="*/ 1089216 h 6213987"/>
                <a:gd name="connsiteX4" fmla="*/ 2769247 w 4932528"/>
                <a:gd name="connsiteY4" fmla="*/ 0 h 6213987"/>
                <a:gd name="connsiteX5" fmla="*/ 4932528 w 4932528"/>
                <a:gd name="connsiteY5" fmla="*/ 0 h 6213987"/>
                <a:gd name="connsiteX6" fmla="*/ 4932528 w 4932528"/>
                <a:gd name="connsiteY6" fmla="*/ 3989960 h 6213987"/>
                <a:gd name="connsiteX7" fmla="*/ 3944977 w 4932528"/>
                <a:gd name="connsiteY7" fmla="*/ 6204182 h 6213987"/>
                <a:gd name="connsiteX8" fmla="*/ 3946824 w 4932528"/>
                <a:gd name="connsiteY8" fmla="*/ 6204182 h 6213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932528" h="6213987">
                  <a:moveTo>
                    <a:pt x="3941274" y="6213987"/>
                  </a:moveTo>
                  <a:lnTo>
                    <a:pt x="0" y="6213987"/>
                  </a:lnTo>
                  <a:lnTo>
                    <a:pt x="2285667" y="1089216"/>
                  </a:lnTo>
                  <a:lnTo>
                    <a:pt x="2283452" y="1089216"/>
                  </a:lnTo>
                  <a:lnTo>
                    <a:pt x="2769247" y="0"/>
                  </a:lnTo>
                  <a:lnTo>
                    <a:pt x="4932528" y="0"/>
                  </a:lnTo>
                  <a:lnTo>
                    <a:pt x="4932528" y="3989960"/>
                  </a:lnTo>
                  <a:lnTo>
                    <a:pt x="3944977" y="6204182"/>
                  </a:lnTo>
                  <a:lnTo>
                    <a:pt x="3946824" y="6204182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21000"/>
                  </a:schemeClr>
                </a:gs>
                <a:gs pos="50000">
                  <a:schemeClr val="bg1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ID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C6605DA-51A5-7466-DEB7-C86DCA50DAB8}"/>
              </a:ext>
            </a:extLst>
          </p:cNvPr>
          <p:cNvGrpSpPr/>
          <p:nvPr/>
        </p:nvGrpSpPr>
        <p:grpSpPr>
          <a:xfrm>
            <a:off x="5200650" y="3092723"/>
            <a:ext cx="18592800" cy="3549678"/>
            <a:chOff x="5218579" y="2935644"/>
            <a:chExt cx="18592800" cy="3549678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336FB79-C021-B7B1-0514-5ABA7233DF9A}"/>
                </a:ext>
              </a:extLst>
            </p:cNvPr>
            <p:cNvSpPr txBox="1"/>
            <p:nvPr/>
          </p:nvSpPr>
          <p:spPr>
            <a:xfrm>
              <a:off x="5218579" y="3733800"/>
              <a:ext cx="18592800" cy="27515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en-US"/>
              </a:defPPr>
              <a:lvl1pPr>
                <a:lnSpc>
                  <a:spcPct val="90000"/>
                </a:lnSpc>
                <a:defRPr sz="16600">
                  <a:solidFill>
                    <a:schemeClr val="bg1"/>
                  </a:solidFill>
                  <a:latin typeface="+mj-lt"/>
                </a:defRPr>
              </a:lvl1pPr>
            </a:lstStyle>
            <a:p>
              <a:pPr>
                <a:lnSpc>
                  <a:spcPct val="90000"/>
                </a:lnSpc>
              </a:pPr>
              <a:r>
                <a:rPr lang="en-US" sz="9600" dirty="0">
                  <a:effectLst/>
                  <a:ea typeface="Calibri" panose="020F0502020204030204" pitchFamily="34" charset="0"/>
                  <a:cs typeface="Arial" panose="020B0604020202020204" pitchFamily="34" charset="0"/>
                </a:rPr>
                <a:t>AI-Driven Agents for Fair and Efficient Property Valuation</a:t>
              </a:r>
              <a:endParaRPr lang="en-ID" sz="9600" b="1" dirty="0">
                <a:solidFill>
                  <a:schemeClr val="bg1"/>
                </a:solidFill>
              </a:endParaRPr>
            </a:p>
          </p:txBody>
        </p:sp>
        <p:sp>
          <p:nvSpPr>
            <p:cNvPr id="22" name="Arrow: Chevron 21">
              <a:extLst>
                <a:ext uri="{FF2B5EF4-FFF2-40B4-BE49-F238E27FC236}">
                  <a16:creationId xmlns:a16="http://schemas.microsoft.com/office/drawing/2014/main" id="{A95694D4-4409-6887-A932-8C7D70EFFAA5}"/>
                </a:ext>
              </a:extLst>
            </p:cNvPr>
            <p:cNvSpPr/>
            <p:nvPr/>
          </p:nvSpPr>
          <p:spPr>
            <a:xfrm>
              <a:off x="10151184" y="2935644"/>
              <a:ext cx="802790" cy="605901"/>
            </a:xfrm>
            <a:prstGeom prst="chevron">
              <a:avLst>
                <a:gd name="adj" fmla="val 5406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>
                <a:solidFill>
                  <a:schemeClr val="tx1"/>
                </a:solidFill>
              </a:endParaRPr>
            </a:p>
          </p:txBody>
        </p:sp>
      </p:grp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F4C3C03-BE87-A3A2-ADE9-0A92B4727D03}"/>
              </a:ext>
            </a:extLst>
          </p:cNvPr>
          <p:cNvSpPr/>
          <p:nvPr/>
        </p:nvSpPr>
        <p:spPr>
          <a:xfrm rot="10800000">
            <a:off x="19792335" y="-20335"/>
            <a:ext cx="4609921" cy="6268734"/>
          </a:xfrm>
          <a:custGeom>
            <a:avLst/>
            <a:gdLst>
              <a:gd name="connsiteX0" fmla="*/ 3746070 w 3746070"/>
              <a:gd name="connsiteY0" fmla="*/ 5671901 h 5671901"/>
              <a:gd name="connsiteX1" fmla="*/ 0 w 3746070"/>
              <a:gd name="connsiteY1" fmla="*/ 5671901 h 5671901"/>
              <a:gd name="connsiteX2" fmla="*/ 0 w 3746070"/>
              <a:gd name="connsiteY2" fmla="*/ 0 h 5671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746070" h="5671901">
                <a:moveTo>
                  <a:pt x="3746070" y="5671901"/>
                </a:moveTo>
                <a:lnTo>
                  <a:pt x="0" y="5671901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5000">
                <a:srgbClr val="04171A">
                  <a:alpha val="48000"/>
                </a:srgbClr>
              </a:gs>
              <a:gs pos="0">
                <a:schemeClr val="accent3">
                  <a:alpha val="63000"/>
                </a:schemeClr>
              </a:gs>
              <a:gs pos="75000">
                <a:srgbClr val="04171A">
                  <a:alpha val="43000"/>
                </a:srgbClr>
              </a:gs>
              <a:gs pos="50000">
                <a:schemeClr val="accent3">
                  <a:alpha val="37000"/>
                </a:schemeClr>
              </a:gs>
              <a:gs pos="100000">
                <a:schemeClr val="accent3">
                  <a:alpha val="7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F2FC0A-1E62-6290-E09B-55F5A639421B}"/>
              </a:ext>
            </a:extLst>
          </p:cNvPr>
          <p:cNvSpPr txBox="1"/>
          <p:nvPr/>
        </p:nvSpPr>
        <p:spPr>
          <a:xfrm>
            <a:off x="5318898" y="3036159"/>
            <a:ext cx="5215752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660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48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Title of the Project</a:t>
            </a:r>
            <a:endParaRPr lang="en-ID" sz="413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1D427D-DE33-34ED-A13F-CBD96E9D6D1A}"/>
              </a:ext>
            </a:extLst>
          </p:cNvPr>
          <p:cNvSpPr txBox="1"/>
          <p:nvPr/>
        </p:nvSpPr>
        <p:spPr>
          <a:xfrm>
            <a:off x="5366726" y="6637103"/>
            <a:ext cx="9058883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000" b="1"/>
            </a:lvl1pPr>
          </a:lstStyle>
          <a:p>
            <a:r>
              <a:rPr lang="en-US" sz="2800" b="0" dirty="0">
                <a:solidFill>
                  <a:schemeClr val="bg1"/>
                </a:solidFill>
              </a:rPr>
              <a:t>Prepared by: Fahad Abubaker Bahashwan</a:t>
            </a:r>
            <a:endParaRPr lang="id-ID" sz="26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055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Arrow: Pentagon 46">
            <a:extLst>
              <a:ext uri="{FF2B5EF4-FFF2-40B4-BE49-F238E27FC236}">
                <a16:creationId xmlns:a16="http://schemas.microsoft.com/office/drawing/2014/main" id="{3339996D-6A53-78FF-BB7D-974480189BF2}"/>
              </a:ext>
            </a:extLst>
          </p:cNvPr>
          <p:cNvSpPr/>
          <p:nvPr/>
        </p:nvSpPr>
        <p:spPr>
          <a:xfrm>
            <a:off x="-26188" y="0"/>
            <a:ext cx="10301304" cy="13716000"/>
          </a:xfrm>
          <a:prstGeom prst="homePlate">
            <a:avLst>
              <a:gd name="adj" fmla="val 3244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3DDFE66-44B2-63D9-6A80-BC75BD38226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12869" r="12869"/>
          <a:stretch>
            <a:fillRect/>
          </a:stretch>
        </p:blipFill>
        <p:spPr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CD37FB72-5DFC-F513-CC24-2ECFE3614454}"/>
              </a:ext>
            </a:extLst>
          </p:cNvPr>
          <p:cNvGrpSpPr/>
          <p:nvPr/>
        </p:nvGrpSpPr>
        <p:grpSpPr>
          <a:xfrm>
            <a:off x="12258340" y="2004423"/>
            <a:ext cx="9294970" cy="572849"/>
            <a:chOff x="10304714" y="1567227"/>
            <a:chExt cx="8205368" cy="572849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7C17E0E-086E-DD55-AFFC-3295941F2C4F}"/>
                </a:ext>
              </a:extLst>
            </p:cNvPr>
            <p:cNvSpPr txBox="1"/>
            <p:nvPr/>
          </p:nvSpPr>
          <p:spPr>
            <a:xfrm>
              <a:off x="10847763" y="1567227"/>
              <a:ext cx="7662319" cy="5728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en-US"/>
              </a:defPPr>
              <a:lvl1pPr>
                <a:lnSpc>
                  <a:spcPct val="120000"/>
                </a:lnSpc>
                <a:defRPr sz="2800"/>
              </a:lvl1pPr>
            </a:lstStyle>
            <a:p>
              <a:r>
                <a:rPr lang="en-ID" spc="300" dirty="0">
                  <a:solidFill>
                    <a:schemeClr val="tx2"/>
                  </a:solidFill>
                </a:rPr>
                <a:t>Research Paper OVERVIEW</a:t>
              </a:r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4FE43D49-B67E-3F77-8445-8625841A924B}"/>
                </a:ext>
              </a:extLst>
            </p:cNvPr>
            <p:cNvGrpSpPr/>
            <p:nvPr/>
          </p:nvGrpSpPr>
          <p:grpSpPr>
            <a:xfrm rot="2548070">
              <a:off x="10304714" y="1668795"/>
              <a:ext cx="289021" cy="305030"/>
              <a:chOff x="2026828" y="5639140"/>
              <a:chExt cx="570438" cy="602039"/>
            </a:xfrm>
          </p:grpSpPr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4C9B868F-FC00-0474-62A1-B18723606859}"/>
                  </a:ext>
                </a:extLst>
              </p:cNvPr>
              <p:cNvCxnSpPr>
                <a:cxnSpLocks/>
              </p:cNvCxnSpPr>
              <p:nvPr/>
            </p:nvCxnSpPr>
            <p:spPr>
              <a:xfrm rot="19051930">
                <a:off x="2026828" y="5639140"/>
                <a:ext cx="343190" cy="326503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B01BF8A6-EB21-D44F-83C2-EB039C5AA213}"/>
                  </a:ext>
                </a:extLst>
              </p:cNvPr>
              <p:cNvCxnSpPr>
                <a:cxnSpLocks/>
              </p:cNvCxnSpPr>
              <p:nvPr/>
            </p:nvCxnSpPr>
            <p:spPr>
              <a:xfrm rot="19051930" flipV="1">
                <a:off x="2254076" y="5862180"/>
                <a:ext cx="343190" cy="378999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79601713-1235-6164-0D39-796F59FE34A5}"/>
              </a:ext>
            </a:extLst>
          </p:cNvPr>
          <p:cNvSpPr txBox="1"/>
          <p:nvPr/>
        </p:nvSpPr>
        <p:spPr>
          <a:xfrm>
            <a:off x="12322576" y="3085159"/>
            <a:ext cx="6136873" cy="7100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b="1" i="0" dirty="0">
                <a:effectLst/>
              </a:rPr>
              <a:t>Research Paper Title</a:t>
            </a:r>
            <a:endParaRPr lang="en-ID" sz="3600" b="1" spc="300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1A993975-81B2-1EA6-A338-09284DD794DD}"/>
              </a:ext>
            </a:extLst>
          </p:cNvPr>
          <p:cNvGrpSpPr/>
          <p:nvPr/>
        </p:nvGrpSpPr>
        <p:grpSpPr>
          <a:xfrm>
            <a:off x="1825625" y="8096099"/>
            <a:ext cx="6740517" cy="3657600"/>
            <a:chOff x="1215232" y="1371600"/>
            <a:chExt cx="6740517" cy="3657600"/>
          </a:xfrm>
          <a:solidFill>
            <a:srgbClr val="0070C0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A3F6AC2-1430-ACFC-7BE4-9A5F8F54DD1A}"/>
                </a:ext>
              </a:extLst>
            </p:cNvPr>
            <p:cNvSpPr/>
            <p:nvPr/>
          </p:nvSpPr>
          <p:spPr>
            <a:xfrm>
              <a:off x="1215232" y="1371600"/>
              <a:ext cx="6707981" cy="3657600"/>
            </a:xfrm>
            <a:prstGeom prst="rect">
              <a:avLst/>
            </a:prstGeom>
            <a:grpFill/>
            <a:ln>
              <a:noFill/>
            </a:ln>
            <a:effectLst>
              <a:outerShdw blurRad="165100" dist="50800" dir="5640000" sx="97000" sy="97000" algn="ctr" rotWithShape="0">
                <a:schemeClr val="tx2">
                  <a:alpha val="79000"/>
                </a:scheme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  <p:pic>
          <p:nvPicPr>
            <p:cNvPr id="37" name="Graphic 36">
              <a:extLst>
                <a:ext uri="{FF2B5EF4-FFF2-40B4-BE49-F238E27FC236}">
                  <a16:creationId xmlns:a16="http://schemas.microsoft.com/office/drawing/2014/main" id="{058C78D8-E5B3-BD90-E93E-5DADD11739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764319" y="1920240"/>
              <a:ext cx="975335" cy="975335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81525D08-202E-8436-CE3E-E83AABBD7EEE}"/>
                </a:ext>
              </a:extLst>
            </p:cNvPr>
            <p:cNvSpPr txBox="1"/>
            <p:nvPr/>
          </p:nvSpPr>
          <p:spPr>
            <a:xfrm>
              <a:off x="1399375" y="2267624"/>
              <a:ext cx="6556374" cy="1805238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sz="4800" b="0" i="0" dirty="0">
                  <a:solidFill>
                    <a:schemeClr val="bg1"/>
                  </a:solidFill>
                  <a:effectLst/>
                  <a:latin typeface="fkGroteskNeue"/>
                </a:rPr>
                <a:t>National Yang Ming Chiao Tung University, Taiwan</a:t>
              </a:r>
              <a:endParaRPr lang="en-ID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D2A63C6E-981A-E977-967A-ED03837BD8F4}"/>
              </a:ext>
            </a:extLst>
          </p:cNvPr>
          <p:cNvSpPr txBox="1"/>
          <p:nvPr/>
        </p:nvSpPr>
        <p:spPr>
          <a:xfrm>
            <a:off x="12322577" y="3725200"/>
            <a:ext cx="11669490" cy="137762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b="1" i="0" dirty="0" err="1">
                <a:effectLst/>
                <a:latin typeface="+mj-lt"/>
              </a:rPr>
              <a:t>DoRA</a:t>
            </a:r>
            <a:r>
              <a:rPr lang="en-US" sz="3600" b="0" i="0" dirty="0">
                <a:effectLst/>
                <a:latin typeface="+mj-lt"/>
              </a:rPr>
              <a:t>: Domain-Based Self-Supervised Learning Framework for Low-Resource Real Estate Appraisal</a:t>
            </a:r>
            <a:endParaRPr lang="en-ID" sz="3600" b="1" dirty="0"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8211C7-AD40-B5B3-D2E6-F18448DAFC00}"/>
              </a:ext>
            </a:extLst>
          </p:cNvPr>
          <p:cNvSpPr txBox="1"/>
          <p:nvPr/>
        </p:nvSpPr>
        <p:spPr>
          <a:xfrm>
            <a:off x="12336433" y="5991388"/>
            <a:ext cx="3749040" cy="7100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b="1" i="0" dirty="0">
                <a:effectLst/>
              </a:rPr>
              <a:t>Conference</a:t>
            </a:r>
            <a:endParaRPr lang="en-ID" b="1" spc="3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1BB12C-CB9C-B8DC-5CC6-39FD80A5257E}"/>
              </a:ext>
            </a:extLst>
          </p:cNvPr>
          <p:cNvSpPr txBox="1"/>
          <p:nvPr/>
        </p:nvSpPr>
        <p:spPr>
          <a:xfrm>
            <a:off x="12322577" y="6631749"/>
            <a:ext cx="11669490" cy="137762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dirty="0">
                <a:latin typeface="+mj-lt"/>
              </a:rPr>
              <a:t>ACM International Conference on Information and Knowledge Management (CIKM 2023)</a:t>
            </a:r>
            <a:endParaRPr lang="en-ID" sz="3600" dirty="0"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7650DE-400F-34B1-DF66-667062EF6DC2}"/>
              </a:ext>
            </a:extLst>
          </p:cNvPr>
          <p:cNvSpPr txBox="1"/>
          <p:nvPr/>
        </p:nvSpPr>
        <p:spPr>
          <a:xfrm>
            <a:off x="12322577" y="8452852"/>
            <a:ext cx="3749040" cy="7100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b="1" i="0" dirty="0">
                <a:effectLst/>
              </a:rPr>
              <a:t>Authors</a:t>
            </a:r>
            <a:endParaRPr lang="en-ID" sz="3600" b="1" spc="3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FB6F31-E30D-B0BF-B72B-D0F53D64017E}"/>
              </a:ext>
            </a:extLst>
          </p:cNvPr>
          <p:cNvSpPr txBox="1"/>
          <p:nvPr/>
        </p:nvSpPr>
        <p:spPr>
          <a:xfrm>
            <a:off x="12360677" y="9124818"/>
            <a:ext cx="11669490" cy="7128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de-DE" sz="3600" dirty="0">
                <a:latin typeface="+mj-lt"/>
              </a:rPr>
              <a:t>Wei-Wei Du, Wei-Yao Wang, Wen-Chih Peng</a:t>
            </a:r>
            <a:endParaRPr lang="en-ID" sz="3600" dirty="0">
              <a:latin typeface="+mj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751C6F-37AF-C9A8-5C5E-79EE9FD4808E}"/>
              </a:ext>
            </a:extLst>
          </p:cNvPr>
          <p:cNvSpPr txBox="1"/>
          <p:nvPr/>
        </p:nvSpPr>
        <p:spPr>
          <a:xfrm>
            <a:off x="12322577" y="10427619"/>
            <a:ext cx="3749040" cy="7100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b="1" i="0" dirty="0">
                <a:effectLst/>
              </a:rPr>
              <a:t>University</a:t>
            </a:r>
            <a:endParaRPr lang="en-ID" b="1" spc="3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F4CA80-0F9D-E0B9-31B9-418B54B47CDA}"/>
              </a:ext>
            </a:extLst>
          </p:cNvPr>
          <p:cNvSpPr txBox="1"/>
          <p:nvPr/>
        </p:nvSpPr>
        <p:spPr>
          <a:xfrm>
            <a:off x="12322577" y="11030891"/>
            <a:ext cx="11669490" cy="7128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dirty="0">
                <a:latin typeface="+mj-lt"/>
              </a:rPr>
              <a:t>National Yang Ming Chiao Tung University, Taiwan</a:t>
            </a:r>
            <a:endParaRPr lang="en-ID" sz="3600" dirty="0"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9280CC0-477C-A727-3683-93FFBBE1EAB3}"/>
              </a:ext>
            </a:extLst>
          </p:cNvPr>
          <p:cNvSpPr txBox="1"/>
          <p:nvPr/>
        </p:nvSpPr>
        <p:spPr>
          <a:xfrm>
            <a:off x="12322576" y="5105986"/>
            <a:ext cx="91946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tx1">
                    <a:lumMod val="65000"/>
                    <a:lumOff val="35000"/>
                  </a:schemeClr>
                </a:solidFill>
                <a:hlinkClick r:id="rId5"/>
              </a:rPr>
              <a:t>https://arxiv.org/pdf/2309.00855</a:t>
            </a:r>
            <a:endParaRPr lang="en-US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0AAB3C-E39D-BAE3-7E28-20EBBA56C981}"/>
              </a:ext>
            </a:extLst>
          </p:cNvPr>
          <p:cNvSpPr txBox="1"/>
          <p:nvPr/>
        </p:nvSpPr>
        <p:spPr>
          <a:xfrm>
            <a:off x="11790543" y="400179"/>
            <a:ext cx="1220152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0" b="1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Literature Review</a:t>
            </a:r>
            <a:endParaRPr lang="en-US" sz="8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92151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rrow: Chevron 11">
            <a:extLst>
              <a:ext uri="{FF2B5EF4-FFF2-40B4-BE49-F238E27FC236}">
                <a16:creationId xmlns:a16="http://schemas.microsoft.com/office/drawing/2014/main" id="{DE8466A7-F71A-113C-5502-410FCBB9C077}"/>
              </a:ext>
            </a:extLst>
          </p:cNvPr>
          <p:cNvSpPr/>
          <p:nvPr/>
        </p:nvSpPr>
        <p:spPr>
          <a:xfrm rot="10800000" flipH="1">
            <a:off x="8237354" y="6858000"/>
            <a:ext cx="6821938" cy="6875544"/>
          </a:xfrm>
          <a:prstGeom prst="chevron">
            <a:avLst>
              <a:gd name="adj" fmla="val 47471"/>
            </a:avLst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34B41C7-D8EC-9288-58F0-F51B43296D70}"/>
              </a:ext>
            </a:extLst>
          </p:cNvPr>
          <p:cNvSpPr/>
          <p:nvPr/>
        </p:nvSpPr>
        <p:spPr>
          <a:xfrm>
            <a:off x="0" y="-1"/>
            <a:ext cx="24383999" cy="687554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1C9B463-143D-A9F6-8C2B-0E2E9AD4043F}"/>
              </a:ext>
            </a:extLst>
          </p:cNvPr>
          <p:cNvSpPr txBox="1"/>
          <p:nvPr/>
        </p:nvSpPr>
        <p:spPr>
          <a:xfrm>
            <a:off x="2321004" y="1533335"/>
            <a:ext cx="8651796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 spc="300">
                <a:solidFill>
                  <a:schemeClr val="tx2"/>
                </a:solidFill>
              </a:defRPr>
            </a:lvl1pPr>
          </a:lstStyle>
          <a:p>
            <a:r>
              <a:rPr lang="en-ID" dirty="0"/>
              <a:t>Models &amp; Methodology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E1A254E-4FA1-1737-6709-FEA58B956D77}"/>
              </a:ext>
            </a:extLst>
          </p:cNvPr>
          <p:cNvSpPr txBox="1"/>
          <p:nvPr/>
        </p:nvSpPr>
        <p:spPr>
          <a:xfrm>
            <a:off x="1725048" y="2563288"/>
            <a:ext cx="18683451" cy="161582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1000">
                <a:latin typeface="Kanit" panose="00000500000000000000" pitchFamily="2" charset="-34"/>
                <a:ea typeface="KaiTi" panose="020B0503020204020204" pitchFamily="49" charset="-122"/>
                <a:cs typeface="Kanit" panose="00000500000000000000" pitchFamily="2" charset="-34"/>
              </a:defRPr>
            </a:lvl1pPr>
          </a:lstStyle>
          <a:p>
            <a:r>
              <a:rPr lang="en-ID" b="1" dirty="0">
                <a:latin typeface="+mj-lt"/>
              </a:rPr>
              <a:t>self-supervised learning (SSL)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990C622-C02D-21CC-10FC-01EB74235946}"/>
              </a:ext>
            </a:extLst>
          </p:cNvPr>
          <p:cNvGrpSpPr/>
          <p:nvPr/>
        </p:nvGrpSpPr>
        <p:grpSpPr>
          <a:xfrm rot="2548070">
            <a:off x="1777955" y="1634903"/>
            <a:ext cx="289021" cy="305030"/>
            <a:chOff x="2026828" y="5639140"/>
            <a:chExt cx="570438" cy="602039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B885E2E-D764-CA6B-7BF5-86C2432E7DEE}"/>
                </a:ext>
              </a:extLst>
            </p:cNvPr>
            <p:cNvCxnSpPr>
              <a:cxnSpLocks/>
            </p:cNvCxnSpPr>
            <p:nvPr/>
          </p:nvCxnSpPr>
          <p:spPr>
            <a:xfrm rot="19051930">
              <a:off x="2026828" y="5639140"/>
              <a:ext cx="343190" cy="326503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767EFB5-B726-FD3F-0CD6-6E4A9A29C4F4}"/>
                </a:ext>
              </a:extLst>
            </p:cNvPr>
            <p:cNvCxnSpPr>
              <a:cxnSpLocks/>
            </p:cNvCxnSpPr>
            <p:nvPr/>
          </p:nvCxnSpPr>
          <p:spPr>
            <a:xfrm rot="19051930" flipV="1">
              <a:off x="2254076" y="5862180"/>
              <a:ext cx="343190" cy="37899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6825EDC3-FC31-1193-093B-13564991DAFB}"/>
              </a:ext>
            </a:extLst>
          </p:cNvPr>
          <p:cNvSpPr txBox="1"/>
          <p:nvPr/>
        </p:nvSpPr>
        <p:spPr>
          <a:xfrm>
            <a:off x="1" y="9522465"/>
            <a:ext cx="9772650" cy="18052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 algn="ctr">
              <a:lnSpc>
                <a:spcPct val="120000"/>
              </a:lnSpc>
            </a:pPr>
            <a:r>
              <a:rPr lang="en-US" sz="4800" b="1" i="0" dirty="0">
                <a:effectLst/>
                <a:latin typeface="fkGroteskNeue"/>
              </a:rPr>
              <a:t>Pre-Training Stage</a:t>
            </a:r>
            <a:br>
              <a:rPr lang="en-US" sz="4800" b="1" i="0" dirty="0">
                <a:effectLst/>
                <a:latin typeface="fkGroteskNeue"/>
              </a:rPr>
            </a:br>
            <a:r>
              <a:rPr lang="en-US" sz="4800" b="1" i="0" dirty="0">
                <a:effectLst/>
                <a:latin typeface="fkGroteskNeue"/>
              </a:rPr>
              <a:t>(Unlabeled Data)</a:t>
            </a:r>
            <a:endParaRPr lang="en-ID" sz="4800" b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D1AD29A-6497-31FE-7DF7-654C3A619FFA}"/>
              </a:ext>
            </a:extLst>
          </p:cNvPr>
          <p:cNvSpPr txBox="1"/>
          <p:nvPr/>
        </p:nvSpPr>
        <p:spPr>
          <a:xfrm>
            <a:off x="2661422" y="7373838"/>
            <a:ext cx="4958577" cy="7100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b="1" spc="300" dirty="0"/>
              <a:t>HOW IT WORKS:</a:t>
            </a:r>
            <a:endParaRPr lang="en-ID" sz="3600" b="1" spc="3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E49D37-4735-6D6E-C5AD-04FCA3A0F918}"/>
              </a:ext>
            </a:extLst>
          </p:cNvPr>
          <p:cNvSpPr txBox="1"/>
          <p:nvPr/>
        </p:nvSpPr>
        <p:spPr>
          <a:xfrm>
            <a:off x="1725048" y="2173791"/>
            <a:ext cx="3104722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000" b="1"/>
            </a:lvl1pPr>
          </a:lstStyle>
          <a:p>
            <a:r>
              <a:rPr lang="en-US" sz="2800" dirty="0"/>
              <a:t>KEY IDEA</a:t>
            </a:r>
            <a:endParaRPr lang="id-ID" sz="2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4E7439-3FAF-D4FA-091C-3D83F6EB449B}"/>
              </a:ext>
            </a:extLst>
          </p:cNvPr>
          <p:cNvSpPr txBox="1"/>
          <p:nvPr/>
        </p:nvSpPr>
        <p:spPr>
          <a:xfrm>
            <a:off x="1732968" y="3953565"/>
            <a:ext cx="22936199" cy="180248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>
              <a:lnSpc>
                <a:spcPct val="120000"/>
              </a:lnSpc>
            </a:pPr>
            <a:r>
              <a:rPr lang="en-US" sz="4800" dirty="0"/>
              <a:t>Use self-supervised learning (SSL) to learn property patterns from unlabeled data, then fine-tune with minimal labeled examples. </a:t>
            </a:r>
            <a:r>
              <a:rPr lang="en-US" sz="48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(</a:t>
            </a:r>
            <a:r>
              <a:rPr lang="en-US" sz="48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j-lt"/>
              </a:rPr>
              <a:t>Training Model</a:t>
            </a:r>
            <a:r>
              <a:rPr lang="en-US" sz="48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)</a:t>
            </a:r>
            <a:endParaRPr lang="en-ID" sz="4800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1F7E5BA-69F9-E083-7ECD-1A4A80A1BA64}"/>
              </a:ext>
            </a:extLst>
          </p:cNvPr>
          <p:cNvSpPr/>
          <p:nvPr/>
        </p:nvSpPr>
        <p:spPr>
          <a:xfrm>
            <a:off x="1404123" y="7046621"/>
            <a:ext cx="1219200" cy="12192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192E8E21-3914-B38C-0BF5-F4DE805A2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89904" y="7232402"/>
            <a:ext cx="847639" cy="84763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84D91D-0C12-3AF3-C7DD-C21312B0F777}"/>
              </a:ext>
            </a:extLst>
          </p:cNvPr>
          <p:cNvSpPr txBox="1"/>
          <p:nvPr/>
        </p:nvSpPr>
        <p:spPr>
          <a:xfrm>
            <a:off x="0" y="8132188"/>
            <a:ext cx="9772650" cy="1739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 algn="ctr">
              <a:lnSpc>
                <a:spcPct val="120000"/>
              </a:lnSpc>
            </a:pPr>
            <a:r>
              <a:rPr lang="en-US" sz="9600" b="1" dirty="0"/>
              <a:t>1</a:t>
            </a:r>
            <a:endParaRPr lang="en-ID" sz="96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AF1306-6E1E-760D-AA6E-9622238E12C3}"/>
              </a:ext>
            </a:extLst>
          </p:cNvPr>
          <p:cNvSpPr txBox="1"/>
          <p:nvPr/>
        </p:nvSpPr>
        <p:spPr>
          <a:xfrm>
            <a:off x="14573251" y="9522465"/>
            <a:ext cx="9772650" cy="18052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 algn="ctr">
              <a:lnSpc>
                <a:spcPct val="120000"/>
              </a:lnSpc>
            </a:pPr>
            <a:r>
              <a:rPr lang="en-US" sz="4800" b="1" i="0" dirty="0">
                <a:effectLst/>
                <a:latin typeface="fkGroteskNeue"/>
              </a:rPr>
              <a:t>Fine-Tuning Stage</a:t>
            </a:r>
            <a:br>
              <a:rPr lang="en-US" sz="4800" b="1" i="0" dirty="0">
                <a:effectLst/>
                <a:latin typeface="fkGroteskNeue"/>
              </a:rPr>
            </a:br>
            <a:r>
              <a:rPr lang="en-US" sz="4800" b="1" i="0" dirty="0">
                <a:effectLst/>
                <a:latin typeface="fkGroteskNeue"/>
              </a:rPr>
              <a:t>(Few Labeled Examples)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3F19AFB-9DD8-8326-69C1-13082D93DE22}"/>
              </a:ext>
            </a:extLst>
          </p:cNvPr>
          <p:cNvSpPr txBox="1"/>
          <p:nvPr/>
        </p:nvSpPr>
        <p:spPr>
          <a:xfrm>
            <a:off x="14573250" y="8132188"/>
            <a:ext cx="9772650" cy="17397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 algn="ctr">
              <a:lnSpc>
                <a:spcPct val="120000"/>
              </a:lnSpc>
            </a:pPr>
            <a:r>
              <a:rPr lang="en-US" sz="9600" b="1" dirty="0"/>
              <a:t>2</a:t>
            </a:r>
            <a:endParaRPr lang="en-ID" sz="9600" b="1" dirty="0"/>
          </a:p>
        </p:txBody>
      </p:sp>
    </p:spTree>
    <p:extLst>
      <p:ext uri="{BB962C8B-B14F-4D97-AF65-F5344CB8AC3E}">
        <p14:creationId xmlns:p14="http://schemas.microsoft.com/office/powerpoint/2010/main" val="3228304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304CAD-3C57-45EA-C011-32B895D77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2DC2F861-8B89-B242-5BED-6245AEFCDEF7}"/>
              </a:ext>
            </a:extLst>
          </p:cNvPr>
          <p:cNvSpPr/>
          <p:nvPr/>
        </p:nvSpPr>
        <p:spPr>
          <a:xfrm>
            <a:off x="13039725" y="8668336"/>
            <a:ext cx="7219949" cy="4190414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65100" dist="50800" dir="5640000" sx="97000" sy="97000" algn="ctr" rotWithShape="0">
              <a:schemeClr val="tx1">
                <a:alpha val="92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C4C805D-B2B7-3370-D5A9-A5F51D8550A8}"/>
              </a:ext>
            </a:extLst>
          </p:cNvPr>
          <p:cNvSpPr/>
          <p:nvPr/>
        </p:nvSpPr>
        <p:spPr>
          <a:xfrm>
            <a:off x="0" y="-1"/>
            <a:ext cx="24383999" cy="687554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B1837BC-CFC9-7E78-C7EB-6D8403E04188}"/>
              </a:ext>
            </a:extLst>
          </p:cNvPr>
          <p:cNvSpPr txBox="1"/>
          <p:nvPr/>
        </p:nvSpPr>
        <p:spPr>
          <a:xfrm>
            <a:off x="2321004" y="1533335"/>
            <a:ext cx="8651796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 spc="300">
                <a:solidFill>
                  <a:schemeClr val="tx2"/>
                </a:solidFill>
              </a:defRPr>
            </a:lvl1pPr>
          </a:lstStyle>
          <a:p>
            <a:r>
              <a:rPr lang="en-ID" dirty="0"/>
              <a:t>Models &amp; Methodology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D1F96F-B6E6-1021-450D-CAA6BC66AC81}"/>
              </a:ext>
            </a:extLst>
          </p:cNvPr>
          <p:cNvSpPr txBox="1"/>
          <p:nvPr/>
        </p:nvSpPr>
        <p:spPr>
          <a:xfrm>
            <a:off x="1725048" y="2563288"/>
            <a:ext cx="18683451" cy="161582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1000">
                <a:latin typeface="Kanit" panose="00000500000000000000" pitchFamily="2" charset="-34"/>
                <a:ea typeface="KaiTi" panose="020B0503020204020204" pitchFamily="49" charset="-122"/>
                <a:cs typeface="Kanit" panose="00000500000000000000" pitchFamily="2" charset="-34"/>
              </a:defRPr>
            </a:lvl1pPr>
          </a:lstStyle>
          <a:p>
            <a:r>
              <a:rPr lang="en-ID" b="1" dirty="0">
                <a:latin typeface="+mj-lt"/>
              </a:rPr>
              <a:t>self-supervised learning (SSL)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45989A4-3E94-8C09-B1BE-1F0F6EA2A656}"/>
              </a:ext>
            </a:extLst>
          </p:cNvPr>
          <p:cNvGrpSpPr/>
          <p:nvPr/>
        </p:nvGrpSpPr>
        <p:grpSpPr>
          <a:xfrm rot="2548070">
            <a:off x="1777955" y="1634903"/>
            <a:ext cx="289021" cy="305030"/>
            <a:chOff x="2026828" y="5639140"/>
            <a:chExt cx="570438" cy="602039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40FBB5A-E24F-C13F-AF88-86FD3729F2D2}"/>
                </a:ext>
              </a:extLst>
            </p:cNvPr>
            <p:cNvCxnSpPr>
              <a:cxnSpLocks/>
            </p:cNvCxnSpPr>
            <p:nvPr/>
          </p:nvCxnSpPr>
          <p:spPr>
            <a:xfrm rot="19051930">
              <a:off x="2026828" y="5639140"/>
              <a:ext cx="343190" cy="326503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F4CF715F-A997-A14B-3671-6D19A9DEC46C}"/>
                </a:ext>
              </a:extLst>
            </p:cNvPr>
            <p:cNvCxnSpPr>
              <a:cxnSpLocks/>
            </p:cNvCxnSpPr>
            <p:nvPr/>
          </p:nvCxnSpPr>
          <p:spPr>
            <a:xfrm rot="19051930" flipV="1">
              <a:off x="2254076" y="5862180"/>
              <a:ext cx="343190" cy="37899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36A320BD-2F33-0A9C-9AA1-3FDAA8482C5A}"/>
              </a:ext>
            </a:extLst>
          </p:cNvPr>
          <p:cNvSpPr txBox="1"/>
          <p:nvPr/>
        </p:nvSpPr>
        <p:spPr>
          <a:xfrm>
            <a:off x="2661422" y="7354788"/>
            <a:ext cx="9073378" cy="71224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b="1" spc="300" dirty="0"/>
              <a:t>Baselines Compared to </a:t>
            </a:r>
            <a:r>
              <a:rPr lang="en-US" sz="3600" b="1" i="0" dirty="0" err="1">
                <a:effectLst/>
              </a:rPr>
              <a:t>DoRA</a:t>
            </a:r>
            <a:r>
              <a:rPr lang="en-US" sz="3600" b="1" i="0" dirty="0">
                <a:effectLst/>
              </a:rPr>
              <a:t> </a:t>
            </a:r>
            <a:r>
              <a:rPr lang="en-US" sz="3600" b="1" spc="300" dirty="0"/>
              <a:t>:</a:t>
            </a:r>
            <a:endParaRPr lang="en-ID" sz="3600" b="1" spc="3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167D66-D4A8-A589-EDDD-440FE9925553}"/>
              </a:ext>
            </a:extLst>
          </p:cNvPr>
          <p:cNvSpPr txBox="1"/>
          <p:nvPr/>
        </p:nvSpPr>
        <p:spPr>
          <a:xfrm>
            <a:off x="1725048" y="2173791"/>
            <a:ext cx="3104722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000" b="1"/>
            </a:lvl1pPr>
          </a:lstStyle>
          <a:p>
            <a:r>
              <a:rPr lang="en-US" sz="2800" dirty="0"/>
              <a:t>KEY IDEA</a:t>
            </a:r>
            <a:endParaRPr lang="id-ID" sz="2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E3E1FD-21A2-9C1D-9B32-616322292DD1}"/>
              </a:ext>
            </a:extLst>
          </p:cNvPr>
          <p:cNvSpPr txBox="1"/>
          <p:nvPr/>
        </p:nvSpPr>
        <p:spPr>
          <a:xfrm>
            <a:off x="1732968" y="3953565"/>
            <a:ext cx="22936199" cy="180248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>
              <a:lnSpc>
                <a:spcPct val="120000"/>
              </a:lnSpc>
            </a:pPr>
            <a:r>
              <a:rPr lang="en-US" sz="4800" dirty="0"/>
              <a:t>Use self-supervised learning (SSL) to learn property patterns from unlabeled data, then fine-tune with minimal labeled examples. </a:t>
            </a:r>
            <a:r>
              <a:rPr lang="en-US" sz="48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(</a:t>
            </a:r>
            <a:r>
              <a:rPr lang="en-US" sz="4800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j-lt"/>
              </a:rPr>
              <a:t>Training Model</a:t>
            </a:r>
            <a:r>
              <a:rPr lang="en-US" sz="48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)</a:t>
            </a:r>
            <a:endParaRPr lang="en-ID" sz="48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29BED5D-2B53-BDC9-DB15-B7AE48EB107C}"/>
              </a:ext>
            </a:extLst>
          </p:cNvPr>
          <p:cNvSpPr/>
          <p:nvPr/>
        </p:nvSpPr>
        <p:spPr>
          <a:xfrm>
            <a:off x="1404123" y="7046621"/>
            <a:ext cx="1219200" cy="12192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CD67C8C-6ECA-35C6-8AD6-8B0841B2A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89904" y="7232402"/>
            <a:ext cx="847639" cy="84763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F980A0C-702C-3598-433D-1DAC9ED04800}"/>
              </a:ext>
            </a:extLst>
          </p:cNvPr>
          <p:cNvSpPr/>
          <p:nvPr/>
        </p:nvSpPr>
        <p:spPr>
          <a:xfrm>
            <a:off x="5010150" y="8668336"/>
            <a:ext cx="7219949" cy="4190414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65100" dist="50800" dir="5640000" sx="97000" sy="97000" algn="ctr" rotWithShape="0">
              <a:schemeClr val="tx1">
                <a:alpha val="92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0D16E9-767B-FC44-1C37-727A7F847A82}"/>
              </a:ext>
            </a:extLst>
          </p:cNvPr>
          <p:cNvSpPr txBox="1"/>
          <p:nvPr/>
        </p:nvSpPr>
        <p:spPr>
          <a:xfrm>
            <a:off x="5024444" y="9872833"/>
            <a:ext cx="7205655" cy="225606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 algn="ctr"/>
            <a:r>
              <a:rPr lang="en-US" sz="4000" dirty="0">
                <a:solidFill>
                  <a:schemeClr val="bg1"/>
                </a:solidFill>
              </a:rPr>
              <a:t>Traditional supervised method</a:t>
            </a: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(fails with minimal data)</a:t>
            </a:r>
            <a:endParaRPr lang="en-ID" sz="40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5CABC7-AD7F-617B-1426-99FB21CEC74F}"/>
              </a:ext>
            </a:extLst>
          </p:cNvPr>
          <p:cNvSpPr txBox="1"/>
          <p:nvPr/>
        </p:nvSpPr>
        <p:spPr>
          <a:xfrm>
            <a:off x="5024444" y="8728767"/>
            <a:ext cx="7212802" cy="7100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 algn="ctr"/>
            <a:r>
              <a:rPr lang="en-US" sz="3600" b="1" spc="300" dirty="0" err="1">
                <a:solidFill>
                  <a:schemeClr val="bg1"/>
                </a:solidFill>
              </a:rPr>
              <a:t>XGBoost</a:t>
            </a:r>
            <a:endParaRPr lang="en-ID" sz="3600" b="1" spc="3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5E929D6-8B20-FD8B-9D46-E0777AA45CC6}"/>
              </a:ext>
            </a:extLst>
          </p:cNvPr>
          <p:cNvSpPr txBox="1"/>
          <p:nvPr/>
        </p:nvSpPr>
        <p:spPr>
          <a:xfrm>
            <a:off x="13046872" y="8728767"/>
            <a:ext cx="7212801" cy="7100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 algn="ctr"/>
            <a:r>
              <a:rPr lang="en-US" sz="3600" b="1" spc="300" dirty="0">
                <a:solidFill>
                  <a:schemeClr val="bg1"/>
                </a:solidFill>
              </a:rPr>
              <a:t>Graph Models (</a:t>
            </a:r>
            <a:r>
              <a:rPr lang="en-US" sz="3600" b="1" spc="300" dirty="0" err="1">
                <a:solidFill>
                  <a:schemeClr val="bg1"/>
                </a:solidFill>
              </a:rPr>
              <a:t>MugRep</a:t>
            </a:r>
            <a:r>
              <a:rPr lang="en-US" sz="3600" b="1" spc="300" dirty="0">
                <a:solidFill>
                  <a:schemeClr val="bg1"/>
                </a:solidFill>
              </a:rPr>
              <a:t>)</a:t>
            </a:r>
            <a:endParaRPr lang="en-ID" sz="3600" b="1" spc="300" dirty="0">
              <a:solidFill>
                <a:schemeClr val="bg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85DA959-590B-22AD-01E8-B39445241149}"/>
              </a:ext>
            </a:extLst>
          </p:cNvPr>
          <p:cNvSpPr txBox="1"/>
          <p:nvPr/>
        </p:nvSpPr>
        <p:spPr>
          <a:xfrm>
            <a:off x="13044494" y="9891883"/>
            <a:ext cx="7205655" cy="151740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 algn="ctr"/>
            <a:r>
              <a:rPr lang="en-US" sz="4000" dirty="0">
                <a:solidFill>
                  <a:schemeClr val="bg1"/>
                </a:solidFill>
              </a:rPr>
              <a:t>Struggle in rural areas with sparse neighbors</a:t>
            </a:r>
            <a:endParaRPr lang="en-ID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00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120BC436-A2A7-470E-FD23-490FC57419D4}"/>
              </a:ext>
            </a:extLst>
          </p:cNvPr>
          <p:cNvSpPr/>
          <p:nvPr/>
        </p:nvSpPr>
        <p:spPr>
          <a:xfrm>
            <a:off x="15659100" y="0"/>
            <a:ext cx="8724900" cy="137533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38" name="Picture Placeholder 37">
            <a:extLst>
              <a:ext uri="{FF2B5EF4-FFF2-40B4-BE49-F238E27FC236}">
                <a16:creationId xmlns:a16="http://schemas.microsoft.com/office/drawing/2014/main" id="{742648BE-38B6-53EF-B08C-198F8A3B329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37662" r="37662"/>
          <a:stretch>
            <a:fillRect/>
          </a:stretch>
        </p:blipFill>
        <p:spPr>
          <a:solidFill>
            <a:schemeClr val="tx2">
              <a:lumMod val="40000"/>
              <a:lumOff val="60000"/>
            </a:schemeClr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4AC1E4D-219D-F72B-5E1D-8658408D22C6}"/>
              </a:ext>
            </a:extLst>
          </p:cNvPr>
          <p:cNvSpPr txBox="1"/>
          <p:nvPr/>
        </p:nvSpPr>
        <p:spPr>
          <a:xfrm>
            <a:off x="2332413" y="1567227"/>
            <a:ext cx="7555749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ID" dirty="0">
                <a:solidFill>
                  <a:schemeClr val="tx2"/>
                </a:solidFill>
              </a:rPr>
              <a:t>DATA Preprocessing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19D419-5F75-5FD4-D240-73EAC08E4AB4}"/>
              </a:ext>
            </a:extLst>
          </p:cNvPr>
          <p:cNvGrpSpPr/>
          <p:nvPr/>
        </p:nvGrpSpPr>
        <p:grpSpPr>
          <a:xfrm rot="2548070">
            <a:off x="1789364" y="1668795"/>
            <a:ext cx="289021" cy="305030"/>
            <a:chOff x="2026828" y="5639140"/>
            <a:chExt cx="570438" cy="602039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07BD5852-62D0-0BAF-AF90-28E279EE91C0}"/>
                </a:ext>
              </a:extLst>
            </p:cNvPr>
            <p:cNvCxnSpPr>
              <a:cxnSpLocks/>
            </p:cNvCxnSpPr>
            <p:nvPr/>
          </p:nvCxnSpPr>
          <p:spPr>
            <a:xfrm rot="19051930">
              <a:off x="2026828" y="5639140"/>
              <a:ext cx="343190" cy="326503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A21FBE6-A210-7A44-ECB6-B7C2CEBEF94E}"/>
                </a:ext>
              </a:extLst>
            </p:cNvPr>
            <p:cNvCxnSpPr>
              <a:cxnSpLocks/>
            </p:cNvCxnSpPr>
            <p:nvPr/>
          </p:nvCxnSpPr>
          <p:spPr>
            <a:xfrm rot="19051930" flipV="1">
              <a:off x="2254076" y="5862180"/>
              <a:ext cx="343190" cy="37899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8238A91-0F42-AC9A-04B4-E1C17F3DB164}"/>
              </a:ext>
            </a:extLst>
          </p:cNvPr>
          <p:cNvGrpSpPr/>
          <p:nvPr/>
        </p:nvGrpSpPr>
        <p:grpSpPr>
          <a:xfrm>
            <a:off x="1682782" y="2945885"/>
            <a:ext cx="1219200" cy="1219200"/>
            <a:chOff x="1682782" y="2945885"/>
            <a:chExt cx="1219200" cy="1219200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E032DDC-92BE-BE60-0DBC-5E1756D6212B}"/>
                </a:ext>
              </a:extLst>
            </p:cNvPr>
            <p:cNvSpPr/>
            <p:nvPr/>
          </p:nvSpPr>
          <p:spPr>
            <a:xfrm>
              <a:off x="1682782" y="2945885"/>
              <a:ext cx="1219200" cy="12192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/>
            </a:p>
          </p:txBody>
        </p:sp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62D7AEB2-89C9-5155-9C67-67CBF89159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879183" y="3142286"/>
              <a:ext cx="826398" cy="826398"/>
            </a:xfrm>
            <a:prstGeom prst="rect">
              <a:avLst/>
            </a:prstGeom>
          </p:spPr>
        </p:pic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655C26BB-90D8-9FB3-6B5F-F58B2B04B5B4}"/>
              </a:ext>
            </a:extLst>
          </p:cNvPr>
          <p:cNvSpPr txBox="1"/>
          <p:nvPr/>
        </p:nvSpPr>
        <p:spPr>
          <a:xfrm>
            <a:off x="3382570" y="3589100"/>
            <a:ext cx="6345402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dirty="0"/>
              <a:t>e.g., square footage, age, and rooms </a:t>
            </a:r>
            <a:endParaRPr lang="en-ID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888C1F4-15BC-8420-C482-B16D940C8974}"/>
              </a:ext>
            </a:extLst>
          </p:cNvPr>
          <p:cNvSpPr txBox="1"/>
          <p:nvPr/>
        </p:nvSpPr>
        <p:spPr>
          <a:xfrm>
            <a:off x="3382570" y="2945885"/>
            <a:ext cx="7780730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b="1" spc="300" dirty="0"/>
              <a:t>Numerical Features</a:t>
            </a:r>
            <a:endParaRPr lang="en-ID" b="1" spc="30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67AD190-71C5-32C2-1EAC-40E433C52E72}"/>
              </a:ext>
            </a:extLst>
          </p:cNvPr>
          <p:cNvGrpSpPr/>
          <p:nvPr/>
        </p:nvGrpSpPr>
        <p:grpSpPr>
          <a:xfrm>
            <a:off x="1682782" y="5704999"/>
            <a:ext cx="1219200" cy="1219200"/>
            <a:chOff x="1682782" y="2945885"/>
            <a:chExt cx="1219200" cy="12192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5E4539E-D2E5-FD97-AE4E-5FE352AE7010}"/>
                </a:ext>
              </a:extLst>
            </p:cNvPr>
            <p:cNvSpPr/>
            <p:nvPr/>
          </p:nvSpPr>
          <p:spPr>
            <a:xfrm>
              <a:off x="1682782" y="2945885"/>
              <a:ext cx="1219200" cy="12192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/>
            </a:p>
          </p:txBody>
        </p:sp>
        <p:pic>
          <p:nvPicPr>
            <p:cNvPr id="18" name="Graphic 17">
              <a:extLst>
                <a:ext uri="{FF2B5EF4-FFF2-40B4-BE49-F238E27FC236}">
                  <a16:creationId xmlns:a16="http://schemas.microsoft.com/office/drawing/2014/main" id="{9BD94F4B-AC00-94A7-4651-0DE507406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879183" y="3142286"/>
              <a:ext cx="826398" cy="826398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B9F844E0-2B39-A79E-9996-839BFB826290}"/>
              </a:ext>
            </a:extLst>
          </p:cNvPr>
          <p:cNvSpPr txBox="1"/>
          <p:nvPr/>
        </p:nvSpPr>
        <p:spPr>
          <a:xfrm>
            <a:off x="3382570" y="6348214"/>
            <a:ext cx="6345402" cy="108991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dirty="0"/>
              <a:t>Property type: apartment, house</a:t>
            </a:r>
            <a:br>
              <a:rPr lang="en-US" dirty="0"/>
            </a:br>
            <a:r>
              <a:rPr lang="en-US" dirty="0"/>
              <a:t>Parking availability: yes, no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516EB9C-96B0-82B1-57A4-C1847C8C61D6}"/>
              </a:ext>
            </a:extLst>
          </p:cNvPr>
          <p:cNvSpPr txBox="1"/>
          <p:nvPr/>
        </p:nvSpPr>
        <p:spPr>
          <a:xfrm>
            <a:off x="3382570" y="5704999"/>
            <a:ext cx="7780730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b="1" spc="300" dirty="0"/>
              <a:t>Categorical Features</a:t>
            </a:r>
            <a:endParaRPr lang="en-ID" b="1" spc="300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CDD3D70-F0C9-5927-0EF3-E8F070767C34}"/>
              </a:ext>
            </a:extLst>
          </p:cNvPr>
          <p:cNvGrpSpPr/>
          <p:nvPr/>
        </p:nvGrpSpPr>
        <p:grpSpPr>
          <a:xfrm>
            <a:off x="1683263" y="8302665"/>
            <a:ext cx="1219200" cy="1219200"/>
            <a:chOff x="1682782" y="2945885"/>
            <a:chExt cx="1219200" cy="1219200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E369C00-7746-E5C1-F389-C9ADA845C0AF}"/>
                </a:ext>
              </a:extLst>
            </p:cNvPr>
            <p:cNvSpPr/>
            <p:nvPr/>
          </p:nvSpPr>
          <p:spPr>
            <a:xfrm>
              <a:off x="1682782" y="2945885"/>
              <a:ext cx="1219200" cy="12192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/>
            </a:p>
          </p:txBody>
        </p:sp>
        <p:pic>
          <p:nvPicPr>
            <p:cNvPr id="25" name="Graphic 24">
              <a:extLst>
                <a:ext uri="{FF2B5EF4-FFF2-40B4-BE49-F238E27FC236}">
                  <a16:creationId xmlns:a16="http://schemas.microsoft.com/office/drawing/2014/main" id="{137D3815-17D3-30CB-1C1E-CD06CA46A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879183" y="3142286"/>
              <a:ext cx="826398" cy="826398"/>
            </a:xfrm>
            <a:prstGeom prst="rect">
              <a:avLst/>
            </a:prstGeom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5F408349-81D6-9E85-304B-79D32636C19D}"/>
              </a:ext>
            </a:extLst>
          </p:cNvPr>
          <p:cNvSpPr txBox="1"/>
          <p:nvPr/>
        </p:nvSpPr>
        <p:spPr>
          <a:xfrm>
            <a:off x="3383050" y="8945880"/>
            <a:ext cx="9003444" cy="108991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dirty="0"/>
              <a:t>YIMBY (schools, parks) vs NIMBY (factories) counted</a:t>
            </a:r>
            <a:br>
              <a:rPr lang="en-US" dirty="0"/>
            </a:br>
            <a:r>
              <a:rPr lang="en-US" dirty="0"/>
              <a:t>within 1km</a:t>
            </a:r>
            <a:endParaRPr lang="en-ID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AE6B5E8-67AA-785B-364D-4E7736ADF7DF}"/>
              </a:ext>
            </a:extLst>
          </p:cNvPr>
          <p:cNvSpPr txBox="1"/>
          <p:nvPr/>
        </p:nvSpPr>
        <p:spPr>
          <a:xfrm>
            <a:off x="3383051" y="8302665"/>
            <a:ext cx="7780730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b="1" spc="300" dirty="0" err="1"/>
              <a:t>PoI</a:t>
            </a:r>
            <a:r>
              <a:rPr lang="en-US" b="1" spc="300" dirty="0"/>
              <a:t> </a:t>
            </a:r>
            <a:r>
              <a:rPr lang="en-US" sz="2400" spc="300" dirty="0"/>
              <a:t>(Point of interest) </a:t>
            </a:r>
            <a:r>
              <a:rPr lang="en-US" b="1" spc="300" dirty="0"/>
              <a:t>Features</a:t>
            </a:r>
            <a:endParaRPr lang="en-ID" b="1" spc="300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44B0DBE-5B6B-7F5F-8DA4-EC7CC867EE31}"/>
              </a:ext>
            </a:extLst>
          </p:cNvPr>
          <p:cNvGrpSpPr/>
          <p:nvPr/>
        </p:nvGrpSpPr>
        <p:grpSpPr>
          <a:xfrm>
            <a:off x="1682782" y="11014631"/>
            <a:ext cx="1219200" cy="1219200"/>
            <a:chOff x="1682782" y="2945885"/>
            <a:chExt cx="1219200" cy="1219200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00C139F5-EBC8-42E4-AFFD-16DB46506EBE}"/>
                </a:ext>
              </a:extLst>
            </p:cNvPr>
            <p:cNvSpPr/>
            <p:nvPr/>
          </p:nvSpPr>
          <p:spPr>
            <a:xfrm>
              <a:off x="1682782" y="2945885"/>
              <a:ext cx="1219200" cy="12192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/>
            </a:p>
          </p:txBody>
        </p:sp>
        <p:pic>
          <p:nvPicPr>
            <p:cNvPr id="32" name="Graphic 31">
              <a:extLst>
                <a:ext uri="{FF2B5EF4-FFF2-40B4-BE49-F238E27FC236}">
                  <a16:creationId xmlns:a16="http://schemas.microsoft.com/office/drawing/2014/main" id="{8843FBAF-D4C8-CCB6-23B5-99F3C55BD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879183" y="3142286"/>
              <a:ext cx="826398" cy="826398"/>
            </a:xfrm>
            <a:prstGeom prst="rect">
              <a:avLst/>
            </a:prstGeom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CA496599-21E3-7794-406C-D5E8A5FC8A5C}"/>
              </a:ext>
            </a:extLst>
          </p:cNvPr>
          <p:cNvSpPr txBox="1"/>
          <p:nvPr/>
        </p:nvSpPr>
        <p:spPr>
          <a:xfrm>
            <a:off x="3382570" y="11657846"/>
            <a:ext cx="7933130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dirty="0"/>
              <a:t>e.g., land price, unemployment rate, GDP</a:t>
            </a:r>
            <a:endParaRPr lang="en-ID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BF3AA42-CB1E-5727-323E-E6F08DFD63C6}"/>
              </a:ext>
            </a:extLst>
          </p:cNvPr>
          <p:cNvSpPr txBox="1"/>
          <p:nvPr/>
        </p:nvSpPr>
        <p:spPr>
          <a:xfrm>
            <a:off x="3382570" y="11014631"/>
            <a:ext cx="7780730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b="1" spc="300" dirty="0"/>
              <a:t>Economic Features</a:t>
            </a:r>
            <a:endParaRPr lang="en-ID" b="1" spc="300" dirty="0"/>
          </a:p>
        </p:txBody>
      </p:sp>
    </p:spTree>
    <p:extLst>
      <p:ext uri="{BB962C8B-B14F-4D97-AF65-F5344CB8AC3E}">
        <p14:creationId xmlns:p14="http://schemas.microsoft.com/office/powerpoint/2010/main" val="3288850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95C145-E429-BAED-68C5-3F1C31C9D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3658B141-8241-7B1D-AB38-8A6EC942C4D0}"/>
              </a:ext>
            </a:extLst>
          </p:cNvPr>
          <p:cNvSpPr/>
          <p:nvPr/>
        </p:nvSpPr>
        <p:spPr>
          <a:xfrm>
            <a:off x="15659100" y="0"/>
            <a:ext cx="8724900" cy="137533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38" name="Picture Placeholder 37">
            <a:extLst>
              <a:ext uri="{FF2B5EF4-FFF2-40B4-BE49-F238E27FC236}">
                <a16:creationId xmlns:a16="http://schemas.microsoft.com/office/drawing/2014/main" id="{BA578DBE-CED2-0B47-432E-6A190EF9CEC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33023" r="33023"/>
          <a:stretch/>
        </p:blipFill>
        <p:spPr>
          <a:solidFill>
            <a:schemeClr val="tx2">
              <a:lumMod val="40000"/>
              <a:lumOff val="60000"/>
            </a:schemeClr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FF3876-AEC5-6828-35DC-5C39A849D462}"/>
              </a:ext>
            </a:extLst>
          </p:cNvPr>
          <p:cNvSpPr txBox="1"/>
          <p:nvPr/>
        </p:nvSpPr>
        <p:spPr>
          <a:xfrm>
            <a:off x="2332413" y="1567227"/>
            <a:ext cx="7555749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ID" dirty="0">
                <a:solidFill>
                  <a:schemeClr val="tx2"/>
                </a:solidFill>
              </a:rPr>
              <a:t>Data Description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F4C81AC-BE76-F646-E3FF-6B86BA4C2047}"/>
              </a:ext>
            </a:extLst>
          </p:cNvPr>
          <p:cNvGrpSpPr/>
          <p:nvPr/>
        </p:nvGrpSpPr>
        <p:grpSpPr>
          <a:xfrm rot="2548070">
            <a:off x="1789364" y="1668795"/>
            <a:ext cx="289021" cy="305030"/>
            <a:chOff x="2026828" y="5639140"/>
            <a:chExt cx="570438" cy="602039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8DC35AB7-C19C-06D1-25D4-755265A009E2}"/>
                </a:ext>
              </a:extLst>
            </p:cNvPr>
            <p:cNvCxnSpPr>
              <a:cxnSpLocks/>
            </p:cNvCxnSpPr>
            <p:nvPr/>
          </p:nvCxnSpPr>
          <p:spPr>
            <a:xfrm rot="19051930">
              <a:off x="2026828" y="5639140"/>
              <a:ext cx="343190" cy="326503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19BC21A-4A8B-4AB0-E6F2-7980C34A1AAF}"/>
                </a:ext>
              </a:extLst>
            </p:cNvPr>
            <p:cNvCxnSpPr>
              <a:cxnSpLocks/>
            </p:cNvCxnSpPr>
            <p:nvPr/>
          </p:nvCxnSpPr>
          <p:spPr>
            <a:xfrm rot="19051930" flipV="1">
              <a:off x="2254076" y="5862180"/>
              <a:ext cx="343190" cy="37899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7B2F21D3-8EF7-6573-D64F-3146D4EAF456}"/>
              </a:ext>
            </a:extLst>
          </p:cNvPr>
          <p:cNvSpPr/>
          <p:nvPr/>
        </p:nvSpPr>
        <p:spPr>
          <a:xfrm>
            <a:off x="1682782" y="2945885"/>
            <a:ext cx="1219200" cy="12192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2793ED1-53CF-0F70-C1FE-1412A46B3410}"/>
              </a:ext>
            </a:extLst>
          </p:cNvPr>
          <p:cNvSpPr txBox="1"/>
          <p:nvPr/>
        </p:nvSpPr>
        <p:spPr>
          <a:xfrm>
            <a:off x="3117109" y="3437990"/>
            <a:ext cx="9521767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dirty="0"/>
              <a:t>Taiwan Real Estate Transaction Platform (2015–2021)</a:t>
            </a:r>
            <a:endParaRPr lang="en-ID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37B1C56-74AA-DA67-2268-88AAA8329229}"/>
              </a:ext>
            </a:extLst>
          </p:cNvPr>
          <p:cNvSpPr txBox="1"/>
          <p:nvPr/>
        </p:nvSpPr>
        <p:spPr>
          <a:xfrm>
            <a:off x="3117109" y="2869472"/>
            <a:ext cx="7780730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b="1" spc="300" dirty="0"/>
              <a:t>Source</a:t>
            </a:r>
            <a:endParaRPr lang="en-ID" b="1" spc="3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E6E8E2-6E6C-529F-5D9F-4C32693DF5D9}"/>
              </a:ext>
            </a:extLst>
          </p:cNvPr>
          <p:cNvSpPr txBox="1"/>
          <p:nvPr/>
        </p:nvSpPr>
        <p:spPr>
          <a:xfrm>
            <a:off x="3117108" y="6172123"/>
            <a:ext cx="7780730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b="1" spc="300" dirty="0"/>
              <a:t>Size of Data</a:t>
            </a:r>
            <a:endParaRPr lang="en-ID" b="1" spc="300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6FF3195C-8F65-C721-1093-A19668394F20}"/>
              </a:ext>
            </a:extLst>
          </p:cNvPr>
          <p:cNvSpPr/>
          <p:nvPr/>
        </p:nvSpPr>
        <p:spPr>
          <a:xfrm>
            <a:off x="3179815" y="6891807"/>
            <a:ext cx="424508" cy="424508"/>
          </a:xfrm>
          <a:prstGeom prst="ellipse">
            <a:avLst/>
          </a:prstGeom>
          <a:solidFill>
            <a:srgbClr val="34375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7B8C76-D0B0-3A8B-83C1-B8A2BDE816CB}"/>
              </a:ext>
            </a:extLst>
          </p:cNvPr>
          <p:cNvSpPr txBox="1"/>
          <p:nvPr/>
        </p:nvSpPr>
        <p:spPr>
          <a:xfrm>
            <a:off x="3711666" y="6786926"/>
            <a:ext cx="3234345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id-ID" sz="2800" dirty="0">
                <a:solidFill>
                  <a:schemeClr val="tx1"/>
                </a:solidFill>
              </a:rPr>
              <a:t>Unlabeled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069691-01AF-8F98-B187-21B3803A39D5}"/>
              </a:ext>
            </a:extLst>
          </p:cNvPr>
          <p:cNvSpPr txBox="1"/>
          <p:nvPr/>
        </p:nvSpPr>
        <p:spPr>
          <a:xfrm>
            <a:off x="3711666" y="7356695"/>
            <a:ext cx="7275446" cy="46166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2400" dirty="0">
                <a:ea typeface="Lato" panose="020F0502020204030203" pitchFamily="34" charset="0"/>
                <a:cs typeface="Lato" panose="020F0502020204030203" pitchFamily="34" charset="0"/>
              </a:rPr>
              <a:t>434,243 properties (used for pre-training)</a:t>
            </a:r>
            <a:endParaRPr lang="id-ID" sz="24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5470D860-F7C7-36E1-EFFD-BD6B39EFF8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97909" y="3161012"/>
            <a:ext cx="788945" cy="788945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44F99247-43A1-2B78-B02E-D144364FE1DB}"/>
              </a:ext>
            </a:extLst>
          </p:cNvPr>
          <p:cNvSpPr/>
          <p:nvPr/>
        </p:nvSpPr>
        <p:spPr>
          <a:xfrm>
            <a:off x="3179815" y="7983750"/>
            <a:ext cx="424508" cy="42450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1E2D24-328B-6E55-CE37-500A2CEA6E92}"/>
              </a:ext>
            </a:extLst>
          </p:cNvPr>
          <p:cNvSpPr txBox="1"/>
          <p:nvPr/>
        </p:nvSpPr>
        <p:spPr>
          <a:xfrm>
            <a:off x="3711666" y="7878869"/>
            <a:ext cx="3234345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 sz="2800" dirty="0">
                <a:solidFill>
                  <a:schemeClr val="tx1"/>
                </a:solidFill>
              </a:rPr>
              <a:t>L</a:t>
            </a:r>
            <a:r>
              <a:rPr lang="id-ID" sz="2800" dirty="0">
                <a:solidFill>
                  <a:schemeClr val="tx1"/>
                </a:solidFill>
              </a:rPr>
              <a:t>abeled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E91DDE1-BE0C-1403-437E-BD6E9DB8D73B}"/>
              </a:ext>
            </a:extLst>
          </p:cNvPr>
          <p:cNvSpPr txBox="1"/>
          <p:nvPr/>
        </p:nvSpPr>
        <p:spPr>
          <a:xfrm>
            <a:off x="3711666" y="8448638"/>
            <a:ext cx="7275446" cy="46166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2400" dirty="0">
                <a:ea typeface="Lato" panose="020F0502020204030203" pitchFamily="34" charset="0"/>
                <a:cs typeface="Lato" panose="020F0502020204030203" pitchFamily="34" charset="0"/>
              </a:rPr>
              <a:t>64,266 transactions (24k test, 40k validation)</a:t>
            </a:r>
            <a:endParaRPr lang="id-ID" sz="24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D5C8DB4-10E6-5A4F-43F3-D92CEE7BDF36}"/>
              </a:ext>
            </a:extLst>
          </p:cNvPr>
          <p:cNvSpPr/>
          <p:nvPr/>
        </p:nvSpPr>
        <p:spPr>
          <a:xfrm>
            <a:off x="1682782" y="6070085"/>
            <a:ext cx="1219200" cy="1219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44461CFE-08EA-DAD0-A70F-9693A9CDD2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97909" y="6285212"/>
            <a:ext cx="788945" cy="788945"/>
          </a:xfrm>
          <a:prstGeom prst="rect">
            <a:avLst/>
          </a:prstGeom>
        </p:spPr>
      </p:pic>
      <p:sp>
        <p:nvSpPr>
          <p:cNvPr id="37" name="Oval 36">
            <a:extLst>
              <a:ext uri="{FF2B5EF4-FFF2-40B4-BE49-F238E27FC236}">
                <a16:creationId xmlns:a16="http://schemas.microsoft.com/office/drawing/2014/main" id="{C7BC6817-4E9F-7662-E03B-E90219D85503}"/>
              </a:ext>
            </a:extLst>
          </p:cNvPr>
          <p:cNvSpPr/>
          <p:nvPr/>
        </p:nvSpPr>
        <p:spPr>
          <a:xfrm>
            <a:off x="1816132" y="9270485"/>
            <a:ext cx="1219200" cy="1219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39" name="Graphic 38">
            <a:extLst>
              <a:ext uri="{FF2B5EF4-FFF2-40B4-BE49-F238E27FC236}">
                <a16:creationId xmlns:a16="http://schemas.microsoft.com/office/drawing/2014/main" id="{3574BEA0-4251-7A5D-DBE1-32EE58D5D5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31259" y="9485612"/>
            <a:ext cx="788945" cy="788945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FC4DAED0-2A26-CB93-E382-EA3319DAE45E}"/>
              </a:ext>
            </a:extLst>
          </p:cNvPr>
          <p:cNvSpPr txBox="1"/>
          <p:nvPr/>
        </p:nvSpPr>
        <p:spPr>
          <a:xfrm>
            <a:off x="3250458" y="9334423"/>
            <a:ext cx="7780730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ID" b="1" spc="300"/>
              <a:t>Features</a:t>
            </a:r>
            <a:endParaRPr lang="en-ID" b="1" spc="300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7DBDC27-AE7F-84BC-11EF-8F20782F5681}"/>
              </a:ext>
            </a:extLst>
          </p:cNvPr>
          <p:cNvSpPr/>
          <p:nvPr/>
        </p:nvSpPr>
        <p:spPr>
          <a:xfrm>
            <a:off x="3198865" y="10111257"/>
            <a:ext cx="424508" cy="4245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20D842D-F2B6-0EFA-4DAC-A8AA8E7604F1}"/>
              </a:ext>
            </a:extLst>
          </p:cNvPr>
          <p:cNvSpPr txBox="1"/>
          <p:nvPr/>
        </p:nvSpPr>
        <p:spPr>
          <a:xfrm>
            <a:off x="3730716" y="10006376"/>
            <a:ext cx="4232184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id-ID" sz="2800" dirty="0">
                <a:solidFill>
                  <a:schemeClr val="tx1"/>
                </a:solidFill>
              </a:rPr>
              <a:t>39 Real Estate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02A57BE-4A75-4639-2E99-16FDDFCDACA7}"/>
              </a:ext>
            </a:extLst>
          </p:cNvPr>
          <p:cNvSpPr txBox="1"/>
          <p:nvPr/>
        </p:nvSpPr>
        <p:spPr>
          <a:xfrm>
            <a:off x="3730715" y="10637700"/>
            <a:ext cx="8985529" cy="40011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2000">
                <a:ea typeface="Lato" panose="020F0502020204030203" pitchFamily="34" charset="0"/>
                <a:cs typeface="Lato" panose="020F0502020204030203" pitchFamily="34" charset="0"/>
              </a:rPr>
              <a:t>23 numerical (e.g., age, rooms), 16 categorical (e.g., property type)</a:t>
            </a:r>
            <a:endParaRPr lang="id-ID" sz="20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03BA67A-5FE2-F62E-407B-CEC6198DE08E}"/>
              </a:ext>
            </a:extLst>
          </p:cNvPr>
          <p:cNvSpPr/>
          <p:nvPr/>
        </p:nvSpPr>
        <p:spPr>
          <a:xfrm>
            <a:off x="3198865" y="11203200"/>
            <a:ext cx="424508" cy="4245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A2FDBE8-E805-C761-0F69-DF9B1BCB6A9F}"/>
              </a:ext>
            </a:extLst>
          </p:cNvPr>
          <p:cNvSpPr txBox="1"/>
          <p:nvPr/>
        </p:nvSpPr>
        <p:spPr>
          <a:xfrm>
            <a:off x="3730716" y="11098319"/>
            <a:ext cx="6765834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id-ID" sz="2800" dirty="0">
                <a:solidFill>
                  <a:schemeClr val="tx1"/>
                </a:solidFill>
              </a:rPr>
              <a:t>16 PoI</a:t>
            </a:r>
            <a:r>
              <a:rPr lang="en-US" sz="2800" dirty="0">
                <a:solidFill>
                  <a:schemeClr val="tx1"/>
                </a:solidFill>
              </a:rPr>
              <a:t> (Point of Interest)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0BBA9DB-27A7-6A4D-66DE-7D044A5E3E62}"/>
              </a:ext>
            </a:extLst>
          </p:cNvPr>
          <p:cNvSpPr txBox="1"/>
          <p:nvPr/>
        </p:nvSpPr>
        <p:spPr>
          <a:xfrm>
            <a:off x="3730716" y="11668088"/>
            <a:ext cx="7275446" cy="46166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2400" dirty="0">
                <a:ea typeface="Lato" panose="020F0502020204030203" pitchFamily="34" charset="0"/>
                <a:cs typeface="Lato" panose="020F0502020204030203" pitchFamily="34" charset="0"/>
              </a:rPr>
              <a:t>Nearby facilities (e.g., schools, factories)</a:t>
            </a:r>
            <a:endParaRPr lang="id-ID" sz="24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40BBA068-9321-2F55-2FB0-075EB2DD782A}"/>
              </a:ext>
            </a:extLst>
          </p:cNvPr>
          <p:cNvSpPr/>
          <p:nvPr/>
        </p:nvSpPr>
        <p:spPr>
          <a:xfrm>
            <a:off x="3198865" y="12308100"/>
            <a:ext cx="424508" cy="4245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7E1A7A4-45B7-6CD6-3486-249BF049634D}"/>
              </a:ext>
            </a:extLst>
          </p:cNvPr>
          <p:cNvSpPr txBox="1"/>
          <p:nvPr/>
        </p:nvSpPr>
        <p:spPr>
          <a:xfrm>
            <a:off x="3730716" y="12203219"/>
            <a:ext cx="3234345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id-ID" sz="2800" dirty="0">
                <a:solidFill>
                  <a:schemeClr val="tx1"/>
                </a:solidFill>
              </a:rPr>
              <a:t>7 Economic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C2D47D1-01CC-8A37-FD14-F1CF4CE09FFF}"/>
              </a:ext>
            </a:extLst>
          </p:cNvPr>
          <p:cNvSpPr txBox="1"/>
          <p:nvPr/>
        </p:nvSpPr>
        <p:spPr>
          <a:xfrm>
            <a:off x="3730716" y="12772988"/>
            <a:ext cx="7275446" cy="46166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sz="2400">
                <a:ea typeface="Lato" panose="020F0502020204030203" pitchFamily="34" charset="0"/>
                <a:cs typeface="Lato" panose="020F0502020204030203" pitchFamily="34" charset="0"/>
              </a:rPr>
              <a:t>Macro-level indicators (e.g., GDP)</a:t>
            </a:r>
            <a:endParaRPr lang="id-ID" sz="2400" dirty="0"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492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452E19-B0D4-5EEB-2CD6-641CCB929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135F843F-2F4B-B34A-DACC-1E9FD1BF5A47}"/>
              </a:ext>
            </a:extLst>
          </p:cNvPr>
          <p:cNvSpPr/>
          <p:nvPr/>
        </p:nvSpPr>
        <p:spPr>
          <a:xfrm>
            <a:off x="0" y="-1"/>
            <a:ext cx="24383999" cy="687554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7869C95-F064-3B2D-9405-8706EAF47C97}"/>
              </a:ext>
            </a:extLst>
          </p:cNvPr>
          <p:cNvSpPr txBox="1"/>
          <p:nvPr/>
        </p:nvSpPr>
        <p:spPr>
          <a:xfrm>
            <a:off x="2321004" y="1533335"/>
            <a:ext cx="8651796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 spc="300">
                <a:solidFill>
                  <a:schemeClr val="tx2"/>
                </a:solidFill>
              </a:defRPr>
            </a:lvl1pPr>
          </a:lstStyle>
          <a:p>
            <a:r>
              <a:rPr lang="en-ID" dirty="0"/>
              <a:t>Key Results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D1D339F-EC2F-AAD0-D79B-B248C898A621}"/>
              </a:ext>
            </a:extLst>
          </p:cNvPr>
          <p:cNvSpPr txBox="1"/>
          <p:nvPr/>
        </p:nvSpPr>
        <p:spPr>
          <a:xfrm>
            <a:off x="1725048" y="2563288"/>
            <a:ext cx="18683451" cy="161582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1000">
                <a:latin typeface="Kanit" panose="00000500000000000000" pitchFamily="2" charset="-34"/>
                <a:ea typeface="KaiTi" panose="020B0503020204020204" pitchFamily="49" charset="-122"/>
                <a:cs typeface="Kanit" panose="00000500000000000000" pitchFamily="2" charset="-34"/>
              </a:defRPr>
            </a:lvl1pPr>
          </a:lstStyle>
          <a:p>
            <a:r>
              <a:rPr lang="en-ID" b="1" dirty="0">
                <a:latin typeface="+mj-lt"/>
              </a:rPr>
              <a:t>Evaluate: </a:t>
            </a:r>
            <a:r>
              <a:rPr lang="en-ID" b="1" dirty="0" err="1">
                <a:latin typeface="+mj-lt"/>
              </a:rPr>
              <a:t>DoRA</a:t>
            </a:r>
            <a:r>
              <a:rPr lang="en-ID" b="1" dirty="0">
                <a:latin typeface="+mj-lt"/>
              </a:rPr>
              <a:t> vs </a:t>
            </a:r>
            <a:r>
              <a:rPr lang="en-ID" b="1" dirty="0" err="1">
                <a:latin typeface="+mj-lt"/>
              </a:rPr>
              <a:t>XGBoost</a:t>
            </a:r>
            <a:endParaRPr lang="en-ID" b="1" dirty="0">
              <a:latin typeface="+mj-lt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4C1AEAF-407D-E4FE-FF9B-1C8987FDF98A}"/>
              </a:ext>
            </a:extLst>
          </p:cNvPr>
          <p:cNvGrpSpPr/>
          <p:nvPr/>
        </p:nvGrpSpPr>
        <p:grpSpPr>
          <a:xfrm rot="2548070">
            <a:off x="1777955" y="1634903"/>
            <a:ext cx="289021" cy="305030"/>
            <a:chOff x="2026828" y="5639140"/>
            <a:chExt cx="570438" cy="602039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8BB268A2-DF49-5CB8-9FC5-DDB997A90381}"/>
                </a:ext>
              </a:extLst>
            </p:cNvPr>
            <p:cNvCxnSpPr>
              <a:cxnSpLocks/>
            </p:cNvCxnSpPr>
            <p:nvPr/>
          </p:nvCxnSpPr>
          <p:spPr>
            <a:xfrm rot="19051930">
              <a:off x="2026828" y="5639140"/>
              <a:ext cx="343190" cy="326503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2D66FC6-7EA8-CDB8-731C-FD8D2E1AFDF1}"/>
                </a:ext>
              </a:extLst>
            </p:cNvPr>
            <p:cNvCxnSpPr>
              <a:cxnSpLocks/>
            </p:cNvCxnSpPr>
            <p:nvPr/>
          </p:nvCxnSpPr>
          <p:spPr>
            <a:xfrm rot="19051930" flipV="1">
              <a:off x="2254076" y="5862180"/>
              <a:ext cx="343190" cy="37899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75818F9-96B8-5EFF-675A-53B7FB2226DA}"/>
              </a:ext>
            </a:extLst>
          </p:cNvPr>
          <p:cNvSpPr txBox="1"/>
          <p:nvPr/>
        </p:nvSpPr>
        <p:spPr>
          <a:xfrm>
            <a:off x="1732968" y="3953565"/>
            <a:ext cx="22651031" cy="180248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>
              <a:lnSpc>
                <a:spcPct val="120000"/>
              </a:lnSpc>
            </a:pPr>
            <a:r>
              <a:rPr lang="en-US" sz="4800" dirty="0"/>
              <a:t>The results table comparing </a:t>
            </a:r>
            <a:r>
              <a:rPr lang="en-US" sz="4800" dirty="0" err="1"/>
              <a:t>DoRA</a:t>
            </a:r>
            <a:r>
              <a:rPr lang="en-US" sz="4800" dirty="0"/>
              <a:t> and </a:t>
            </a:r>
            <a:r>
              <a:rPr lang="en-US" sz="4800" dirty="0" err="1"/>
              <a:t>XGBoost</a:t>
            </a:r>
            <a:r>
              <a:rPr lang="en-US" sz="4800" dirty="0"/>
              <a:t> for houses in </a:t>
            </a:r>
            <a:r>
              <a:rPr lang="en-US" sz="4800" b="1" dirty="0" err="1"/>
              <a:t>Wugu</a:t>
            </a:r>
            <a:r>
              <a:rPr lang="en-US" sz="4800" b="1" dirty="0"/>
              <a:t> District </a:t>
            </a:r>
            <a:r>
              <a:rPr lang="en-US" sz="4800" dirty="0"/>
              <a:t>(industrial/rural area with extremely limited transactions</a:t>
            </a:r>
            <a:endParaRPr lang="en-ID" sz="48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C48806D-B8E0-9368-E9E2-59E306B551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440537"/>
              </p:ext>
            </p:extLst>
          </p:nvPr>
        </p:nvGraphicFramePr>
        <p:xfrm>
          <a:off x="1219200" y="6059750"/>
          <a:ext cx="22136100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19650">
                  <a:extLst>
                    <a:ext uri="{9D8B030D-6E8A-4147-A177-3AD203B41FA5}">
                      <a16:colId xmlns:a16="http://schemas.microsoft.com/office/drawing/2014/main" val="3834747694"/>
                    </a:ext>
                  </a:extLst>
                </a:gridCol>
                <a:gridCol w="5657850">
                  <a:extLst>
                    <a:ext uri="{9D8B030D-6E8A-4147-A177-3AD203B41FA5}">
                      <a16:colId xmlns:a16="http://schemas.microsoft.com/office/drawing/2014/main" val="284755677"/>
                    </a:ext>
                  </a:extLst>
                </a:gridCol>
                <a:gridCol w="5753100">
                  <a:extLst>
                    <a:ext uri="{9D8B030D-6E8A-4147-A177-3AD203B41FA5}">
                      <a16:colId xmlns:a16="http://schemas.microsoft.com/office/drawing/2014/main" val="2538663871"/>
                    </a:ext>
                  </a:extLst>
                </a:gridCol>
                <a:gridCol w="5905500">
                  <a:extLst>
                    <a:ext uri="{9D8B030D-6E8A-4147-A177-3AD203B41FA5}">
                      <a16:colId xmlns:a16="http://schemas.microsoft.com/office/drawing/2014/main" val="2087878809"/>
                    </a:ext>
                  </a:extLst>
                </a:gridCol>
              </a:tblGrid>
              <a:tr h="1463040">
                <a:tc>
                  <a:txBody>
                    <a:bodyPr/>
                    <a:lstStyle/>
                    <a:p>
                      <a:pPr algn="ctr"/>
                      <a:r>
                        <a:rPr lang="en-US" sz="6000" b="0" i="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Metric</a:t>
                      </a:r>
                      <a:endParaRPr lang="en-ID" sz="6000" b="0" dirty="0">
                        <a:solidFill>
                          <a:schemeClr val="bg1"/>
                        </a:solidFill>
                      </a:endParaRPr>
                    </a:p>
                  </a:txBody>
                  <a:tcPr marL="144204" marR="144204" marT="72102" marB="72102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b="0" i="0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DoRA</a:t>
                      </a:r>
                      <a:endParaRPr lang="en-ID" sz="6000" dirty="0">
                        <a:solidFill>
                          <a:schemeClr val="bg1"/>
                        </a:solidFill>
                      </a:endParaRPr>
                    </a:p>
                  </a:txBody>
                  <a:tcPr marL="144204" marR="144204" marT="72102" marB="72102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b="0" i="0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XGBoost</a:t>
                      </a:r>
                      <a:endParaRPr lang="en-ID" sz="6000" dirty="0">
                        <a:solidFill>
                          <a:schemeClr val="bg1"/>
                        </a:solidFill>
                      </a:endParaRPr>
                    </a:p>
                  </a:txBody>
                  <a:tcPr marL="144204" marR="144204" marT="72102" marB="72102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60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Improvement</a:t>
                      </a:r>
                      <a:endParaRPr lang="en-ID" sz="6000" dirty="0">
                        <a:solidFill>
                          <a:schemeClr val="bg1"/>
                        </a:solidFill>
                      </a:endParaRPr>
                    </a:p>
                  </a:txBody>
                  <a:tcPr marL="144204" marR="144204" marT="72102" marB="72102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4423883"/>
                  </a:ext>
                </a:extLst>
              </a:tr>
              <a:tr h="146304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US" sz="6000" b="0" i="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MAPE</a:t>
                      </a:r>
                      <a:endParaRPr lang="en-ID" sz="6000" b="0" dirty="0">
                        <a:solidFill>
                          <a:schemeClr val="bg1"/>
                        </a:solidFill>
                      </a:endParaRPr>
                    </a:p>
                  </a:txBody>
                  <a:tcPr marL="144204" marR="144204" marT="72102" marB="72102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US" sz="6000" dirty="0"/>
                        <a:t>2.55%</a:t>
                      </a:r>
                      <a:endParaRPr lang="en-ID" sz="6000" dirty="0"/>
                    </a:p>
                  </a:txBody>
                  <a:tcPr marL="144204" marR="144204" marT="72102" marB="72102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ID" sz="6000" dirty="0"/>
                        <a:t>162.85%</a:t>
                      </a:r>
                    </a:p>
                  </a:txBody>
                  <a:tcPr marL="144204" marR="144204" marT="72102" marB="72102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ID" sz="6000" dirty="0"/>
                        <a:t>160.3% lower</a:t>
                      </a:r>
                    </a:p>
                  </a:txBody>
                  <a:tcPr marL="144204" marR="144204" marT="72102" marB="72102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C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059757"/>
                  </a:ext>
                </a:extLst>
              </a:tr>
              <a:tr h="146304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ID" sz="6000" b="0" dirty="0">
                          <a:solidFill>
                            <a:schemeClr val="bg1"/>
                          </a:solidFill>
                        </a:rPr>
                        <a:t>HR10</a:t>
                      </a:r>
                    </a:p>
                  </a:txBody>
                  <a:tcPr marL="144204" marR="144204" marT="72102" marB="72102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ID" sz="6000" dirty="0"/>
                        <a:t>100%</a:t>
                      </a:r>
                    </a:p>
                  </a:txBody>
                  <a:tcPr marL="144204" marR="144204" marT="72102" marB="72102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ID" sz="6000" dirty="0"/>
                        <a:t>0%</a:t>
                      </a:r>
                    </a:p>
                  </a:txBody>
                  <a:tcPr marL="144204" marR="144204" marT="72102" marB="72102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en-ID" sz="6000" dirty="0"/>
                        <a:t>100% higher</a:t>
                      </a:r>
                    </a:p>
                  </a:txBody>
                  <a:tcPr marL="144204" marR="144204" marT="72102" marB="72102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1377571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D9016345-1DEE-13FE-B492-228FCD5B15BE}"/>
              </a:ext>
            </a:extLst>
          </p:cNvPr>
          <p:cNvSpPr txBox="1"/>
          <p:nvPr/>
        </p:nvSpPr>
        <p:spPr>
          <a:xfrm>
            <a:off x="1219200" y="11007883"/>
            <a:ext cx="18683451" cy="8679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1000">
                <a:latin typeface="Kanit" panose="00000500000000000000" pitchFamily="2" charset="-34"/>
                <a:ea typeface="KaiTi" panose="020B0503020204020204" pitchFamily="49" charset="-122"/>
                <a:cs typeface="Kanit" panose="00000500000000000000" pitchFamily="2" charset="-34"/>
              </a:defRPr>
            </a:lvl1pPr>
          </a:lstStyle>
          <a:p>
            <a:r>
              <a:rPr lang="en-US" sz="2800" b="0" i="0" dirty="0">
                <a:effectLst/>
                <a:latin typeface="+mn-lt"/>
              </a:rPr>
              <a:t>MAPE = Mean Absolute Percentage Error</a:t>
            </a:r>
          </a:p>
          <a:p>
            <a:endParaRPr lang="en-ID" sz="2800" b="1" dirty="0">
              <a:latin typeface="+mn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9110D44-C4F6-1A10-1029-5DBAD7428280}"/>
              </a:ext>
            </a:extLst>
          </p:cNvPr>
          <p:cNvSpPr txBox="1"/>
          <p:nvPr/>
        </p:nvSpPr>
        <p:spPr>
          <a:xfrm>
            <a:off x="1219200" y="11804410"/>
            <a:ext cx="18683451" cy="4801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1000">
                <a:latin typeface="Kanit" panose="00000500000000000000" pitchFamily="2" charset="-34"/>
                <a:ea typeface="KaiTi" panose="020B0503020204020204" pitchFamily="49" charset="-122"/>
                <a:cs typeface="Kanit" panose="00000500000000000000" pitchFamily="2" charset="-34"/>
              </a:defRPr>
            </a:lvl1pPr>
          </a:lstStyle>
          <a:p>
            <a:r>
              <a:rPr lang="en-US" sz="2800" b="0" i="0" dirty="0">
                <a:effectLst/>
                <a:latin typeface="+mn-lt"/>
              </a:rPr>
              <a:t>HR10  = Hit Rate within 10%</a:t>
            </a:r>
            <a:endParaRPr lang="en-ID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3437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24146-DAF6-4A55-799C-23353E037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F0981373-B064-55BF-93ED-94E6E40E6F79}"/>
              </a:ext>
            </a:extLst>
          </p:cNvPr>
          <p:cNvSpPr/>
          <p:nvPr/>
        </p:nvSpPr>
        <p:spPr>
          <a:xfrm>
            <a:off x="15659100" y="0"/>
            <a:ext cx="8724900" cy="137533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BFC8FD-BF07-42F9-0EA4-572E01EDB9E7}"/>
              </a:ext>
            </a:extLst>
          </p:cNvPr>
          <p:cNvSpPr txBox="1"/>
          <p:nvPr/>
        </p:nvSpPr>
        <p:spPr>
          <a:xfrm>
            <a:off x="2332413" y="1567227"/>
            <a:ext cx="7555749" cy="572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ID" dirty="0">
                <a:solidFill>
                  <a:schemeClr val="tx2"/>
                </a:solidFill>
              </a:rPr>
              <a:t>Advantages &amp; Limitations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8739689-A8CF-99DD-F9E9-1A43781C1A32}"/>
              </a:ext>
            </a:extLst>
          </p:cNvPr>
          <p:cNvGrpSpPr/>
          <p:nvPr/>
        </p:nvGrpSpPr>
        <p:grpSpPr>
          <a:xfrm rot="2548070">
            <a:off x="1789364" y="1668795"/>
            <a:ext cx="289021" cy="305030"/>
            <a:chOff x="2026828" y="5639140"/>
            <a:chExt cx="570438" cy="602039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FE31865B-1E30-E739-64FD-A0AF8F1C41AB}"/>
                </a:ext>
              </a:extLst>
            </p:cNvPr>
            <p:cNvCxnSpPr>
              <a:cxnSpLocks/>
            </p:cNvCxnSpPr>
            <p:nvPr/>
          </p:nvCxnSpPr>
          <p:spPr>
            <a:xfrm rot="19051930">
              <a:off x="2026828" y="5639140"/>
              <a:ext cx="343190" cy="326503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9E38003-E69A-8ED5-D21E-9BAD2BD8D48F}"/>
                </a:ext>
              </a:extLst>
            </p:cNvPr>
            <p:cNvCxnSpPr>
              <a:cxnSpLocks/>
            </p:cNvCxnSpPr>
            <p:nvPr/>
          </p:nvCxnSpPr>
          <p:spPr>
            <a:xfrm rot="19051930" flipV="1">
              <a:off x="2254076" y="5862180"/>
              <a:ext cx="343190" cy="37899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DF3D7C8-3409-6F4D-6BCF-AACD85D3EEC4}"/>
              </a:ext>
            </a:extLst>
          </p:cNvPr>
          <p:cNvGrpSpPr/>
          <p:nvPr/>
        </p:nvGrpSpPr>
        <p:grpSpPr>
          <a:xfrm>
            <a:off x="901732" y="2945885"/>
            <a:ext cx="1219200" cy="1219200"/>
            <a:chOff x="901732" y="2945885"/>
            <a:chExt cx="1219200" cy="1219200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9DC472A-9EEB-F005-DB8B-2BE902D6B0C4}"/>
                </a:ext>
              </a:extLst>
            </p:cNvPr>
            <p:cNvSpPr/>
            <p:nvPr/>
          </p:nvSpPr>
          <p:spPr>
            <a:xfrm>
              <a:off x="901732" y="2945885"/>
              <a:ext cx="1219200" cy="12192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/>
            </a:p>
          </p:txBody>
        </p:sp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372026C8-5DA2-512E-AAF9-792E1FDC8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98133" y="3142286"/>
              <a:ext cx="826398" cy="826398"/>
            </a:xfrm>
            <a:prstGeom prst="rect">
              <a:avLst/>
            </a:prstGeom>
          </p:spPr>
        </p:pic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E33A829C-9B7B-EE9F-4265-0A396021E9FF}"/>
              </a:ext>
            </a:extLst>
          </p:cNvPr>
          <p:cNvSpPr txBox="1"/>
          <p:nvPr/>
        </p:nvSpPr>
        <p:spPr>
          <a:xfrm>
            <a:off x="685800" y="4566619"/>
            <a:ext cx="12039600" cy="16755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Works with 1–5 labeled examples (traditional methods need 100+)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ID" dirty="0"/>
              <a:t>Integrates domain knowledge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Deployed at E.SUN Bank as a mortgage </a:t>
            </a:r>
            <a:r>
              <a:rPr lang="en-US" sz="3200" dirty="0"/>
              <a:t>calculator</a:t>
            </a:r>
            <a:endParaRPr lang="en-ID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96633FB-8AA5-315F-DFF7-09E718ED746A}"/>
              </a:ext>
            </a:extLst>
          </p:cNvPr>
          <p:cNvSpPr txBox="1"/>
          <p:nvPr/>
        </p:nvSpPr>
        <p:spPr>
          <a:xfrm>
            <a:off x="2292382" y="3200407"/>
            <a:ext cx="7780730" cy="7100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b="1" spc="300" dirty="0"/>
              <a:t>Advantages</a:t>
            </a:r>
            <a:endParaRPr lang="en-ID" sz="3600" b="1" spc="30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1C954A4-8C66-785A-10BB-73468569C79C}"/>
              </a:ext>
            </a:extLst>
          </p:cNvPr>
          <p:cNvGrpSpPr/>
          <p:nvPr/>
        </p:nvGrpSpPr>
        <p:grpSpPr>
          <a:xfrm>
            <a:off x="901732" y="7746485"/>
            <a:ext cx="1219200" cy="1219200"/>
            <a:chOff x="901732" y="2945885"/>
            <a:chExt cx="1219200" cy="1219200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1116D45-5275-62EE-C59F-AFFF43946855}"/>
                </a:ext>
              </a:extLst>
            </p:cNvPr>
            <p:cNvSpPr/>
            <p:nvPr/>
          </p:nvSpPr>
          <p:spPr>
            <a:xfrm>
              <a:off x="901732" y="2945885"/>
              <a:ext cx="1219200" cy="12192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 dirty="0"/>
            </a:p>
          </p:txBody>
        </p:sp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67CD3D09-F284-0B3B-0132-FF8B614D57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98133" y="3142286"/>
              <a:ext cx="826398" cy="826398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EB7B658E-EAF1-953F-A5A0-2A8895BA9CC8}"/>
              </a:ext>
            </a:extLst>
          </p:cNvPr>
          <p:cNvSpPr txBox="1"/>
          <p:nvPr/>
        </p:nvSpPr>
        <p:spPr>
          <a:xfrm>
            <a:off x="685800" y="9367219"/>
            <a:ext cx="12039600" cy="108991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Tested only on Taiwan data (may not generalize globally)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Requires </a:t>
            </a:r>
            <a:r>
              <a:rPr lang="en-US" dirty="0" err="1"/>
              <a:t>PoI</a:t>
            </a:r>
            <a:r>
              <a:rPr lang="en-US" dirty="0"/>
              <a:t> data (may not be available everywhere)</a:t>
            </a:r>
            <a:endParaRPr lang="en-ID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30F213-93A4-CBAD-F06D-B83839F62619}"/>
              </a:ext>
            </a:extLst>
          </p:cNvPr>
          <p:cNvSpPr txBox="1"/>
          <p:nvPr/>
        </p:nvSpPr>
        <p:spPr>
          <a:xfrm>
            <a:off x="2292382" y="8001007"/>
            <a:ext cx="7780730" cy="7100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20000"/>
              </a:lnSpc>
              <a:defRPr sz="2800"/>
            </a:lvl1pPr>
          </a:lstStyle>
          <a:p>
            <a:r>
              <a:rPr lang="en-US" sz="3600" b="1" spc="300" dirty="0"/>
              <a:t>Limitations</a:t>
            </a:r>
            <a:endParaRPr lang="en-ID" sz="3600" b="1" spc="300" dirty="0"/>
          </a:p>
        </p:txBody>
      </p:sp>
    </p:spTree>
    <p:extLst>
      <p:ext uri="{BB962C8B-B14F-4D97-AF65-F5344CB8AC3E}">
        <p14:creationId xmlns:p14="http://schemas.microsoft.com/office/powerpoint/2010/main" val="1069122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47ADFD-C0BA-9E1E-8CE8-15082CFE9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261829-D0E1-E555-5079-11C636391A5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FF1DC5-061B-F1F2-1307-B933C609E6EE}"/>
              </a:ext>
            </a:extLst>
          </p:cNvPr>
          <p:cNvSpPr/>
          <p:nvPr/>
        </p:nvSpPr>
        <p:spPr>
          <a:xfrm>
            <a:off x="0" y="-7620"/>
            <a:ext cx="24420514" cy="13716000"/>
          </a:xfrm>
          <a:prstGeom prst="rect">
            <a:avLst/>
          </a:prstGeom>
          <a:gradFill flip="none" rotWithShape="1">
            <a:gsLst>
              <a:gs pos="25000">
                <a:srgbClr val="04171A">
                  <a:alpha val="90000"/>
                </a:srgbClr>
              </a:gs>
              <a:gs pos="0">
                <a:schemeClr val="accent3"/>
              </a:gs>
              <a:gs pos="84000">
                <a:srgbClr val="04171A">
                  <a:alpha val="38000"/>
                </a:srgbClr>
              </a:gs>
              <a:gs pos="68000">
                <a:srgbClr val="04171A">
                  <a:alpha val="75000"/>
                </a:srgbClr>
              </a:gs>
              <a:gs pos="59000">
                <a:srgbClr val="04171A">
                  <a:alpha val="83000"/>
                </a:srgbClr>
              </a:gs>
              <a:gs pos="50000">
                <a:schemeClr val="accent3">
                  <a:alpha val="87000"/>
                </a:schemeClr>
              </a:gs>
              <a:gs pos="100000">
                <a:schemeClr val="accent3">
                  <a:alpha val="3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400" dirty="0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0343D075-4501-B3C6-42D6-A48ABC21E1D1}"/>
              </a:ext>
            </a:extLst>
          </p:cNvPr>
          <p:cNvSpPr/>
          <p:nvPr/>
        </p:nvSpPr>
        <p:spPr>
          <a:xfrm>
            <a:off x="0" y="-9832"/>
            <a:ext cx="9058884" cy="13716001"/>
          </a:xfrm>
          <a:prstGeom prst="rtTriangle">
            <a:avLst/>
          </a:prstGeom>
          <a:gradFill>
            <a:gsLst>
              <a:gs pos="25000">
                <a:srgbClr val="04171A">
                  <a:alpha val="48000"/>
                </a:srgbClr>
              </a:gs>
              <a:gs pos="0">
                <a:schemeClr val="accent3">
                  <a:alpha val="63000"/>
                </a:schemeClr>
              </a:gs>
              <a:gs pos="75000">
                <a:srgbClr val="04171A">
                  <a:alpha val="43000"/>
                </a:srgbClr>
              </a:gs>
              <a:gs pos="50000">
                <a:schemeClr val="accent3">
                  <a:alpha val="37000"/>
                </a:schemeClr>
              </a:gs>
              <a:gs pos="100000">
                <a:schemeClr val="accent3">
                  <a:alpha val="7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71DCE2B-D684-1B90-E861-5B78D2EC2F96}"/>
              </a:ext>
            </a:extLst>
          </p:cNvPr>
          <p:cNvGrpSpPr/>
          <p:nvPr/>
        </p:nvGrpSpPr>
        <p:grpSpPr>
          <a:xfrm>
            <a:off x="0" y="0"/>
            <a:ext cx="4932528" cy="13681586"/>
            <a:chOff x="0" y="1"/>
            <a:chExt cx="4932528" cy="13681586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056E9EE-6A1D-2ABD-1B2F-D2FECA1343F5}"/>
                </a:ext>
              </a:extLst>
            </p:cNvPr>
            <p:cNvSpPr/>
            <p:nvPr/>
          </p:nvSpPr>
          <p:spPr>
            <a:xfrm flipH="1">
              <a:off x="1" y="1"/>
              <a:ext cx="4932527" cy="7467599"/>
            </a:xfrm>
            <a:custGeom>
              <a:avLst/>
              <a:gdLst>
                <a:gd name="connsiteX0" fmla="*/ 4932527 w 4932527"/>
                <a:gd name="connsiteY0" fmla="*/ 0 h 7467599"/>
                <a:gd name="connsiteX1" fmla="*/ 3324535 w 4932527"/>
                <a:gd name="connsiteY1" fmla="*/ 0 h 7467599"/>
                <a:gd name="connsiteX2" fmla="*/ 2282553 w 4932527"/>
                <a:gd name="connsiteY2" fmla="*/ 2342828 h 7467599"/>
                <a:gd name="connsiteX3" fmla="*/ 2279263 w 4932527"/>
                <a:gd name="connsiteY3" fmla="*/ 2342828 h 7467599"/>
                <a:gd name="connsiteX4" fmla="*/ 0 w 4932527"/>
                <a:gd name="connsiteY4" fmla="*/ 7467599 h 7467599"/>
                <a:gd name="connsiteX5" fmla="*/ 3947007 w 4932527"/>
                <a:gd name="connsiteY5" fmla="*/ 7467599 h 7467599"/>
                <a:gd name="connsiteX6" fmla="*/ 4932527 w 4932527"/>
                <a:gd name="connsiteY6" fmla="*/ 5251724 h 7467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932527" h="7467599">
                  <a:moveTo>
                    <a:pt x="4932527" y="0"/>
                  </a:moveTo>
                  <a:lnTo>
                    <a:pt x="3324535" y="0"/>
                  </a:lnTo>
                  <a:lnTo>
                    <a:pt x="2282553" y="2342828"/>
                  </a:lnTo>
                  <a:lnTo>
                    <a:pt x="2279263" y="2342828"/>
                  </a:lnTo>
                  <a:lnTo>
                    <a:pt x="0" y="7467599"/>
                  </a:lnTo>
                  <a:lnTo>
                    <a:pt x="3947007" y="7467599"/>
                  </a:lnTo>
                  <a:lnTo>
                    <a:pt x="4932527" y="5251724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ID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4EED168-D8D0-B9A0-5BD2-E1412B8D5B59}"/>
                </a:ext>
              </a:extLst>
            </p:cNvPr>
            <p:cNvSpPr/>
            <p:nvPr/>
          </p:nvSpPr>
          <p:spPr>
            <a:xfrm flipH="1" flipV="1">
              <a:off x="0" y="7467600"/>
              <a:ext cx="4932528" cy="6213987"/>
            </a:xfrm>
            <a:custGeom>
              <a:avLst/>
              <a:gdLst>
                <a:gd name="connsiteX0" fmla="*/ 3941274 w 4932528"/>
                <a:gd name="connsiteY0" fmla="*/ 6213987 h 6213987"/>
                <a:gd name="connsiteX1" fmla="*/ 0 w 4932528"/>
                <a:gd name="connsiteY1" fmla="*/ 6213987 h 6213987"/>
                <a:gd name="connsiteX2" fmla="*/ 2285667 w 4932528"/>
                <a:gd name="connsiteY2" fmla="*/ 1089216 h 6213987"/>
                <a:gd name="connsiteX3" fmla="*/ 2283452 w 4932528"/>
                <a:gd name="connsiteY3" fmla="*/ 1089216 h 6213987"/>
                <a:gd name="connsiteX4" fmla="*/ 2769247 w 4932528"/>
                <a:gd name="connsiteY4" fmla="*/ 0 h 6213987"/>
                <a:gd name="connsiteX5" fmla="*/ 4932528 w 4932528"/>
                <a:gd name="connsiteY5" fmla="*/ 0 h 6213987"/>
                <a:gd name="connsiteX6" fmla="*/ 4932528 w 4932528"/>
                <a:gd name="connsiteY6" fmla="*/ 3989960 h 6213987"/>
                <a:gd name="connsiteX7" fmla="*/ 3944977 w 4932528"/>
                <a:gd name="connsiteY7" fmla="*/ 6204182 h 6213987"/>
                <a:gd name="connsiteX8" fmla="*/ 3946824 w 4932528"/>
                <a:gd name="connsiteY8" fmla="*/ 6204182 h 6213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932528" h="6213987">
                  <a:moveTo>
                    <a:pt x="3941274" y="6213987"/>
                  </a:moveTo>
                  <a:lnTo>
                    <a:pt x="0" y="6213987"/>
                  </a:lnTo>
                  <a:lnTo>
                    <a:pt x="2285667" y="1089216"/>
                  </a:lnTo>
                  <a:lnTo>
                    <a:pt x="2283452" y="1089216"/>
                  </a:lnTo>
                  <a:lnTo>
                    <a:pt x="2769247" y="0"/>
                  </a:lnTo>
                  <a:lnTo>
                    <a:pt x="4932528" y="0"/>
                  </a:lnTo>
                  <a:lnTo>
                    <a:pt x="4932528" y="3989960"/>
                  </a:lnTo>
                  <a:lnTo>
                    <a:pt x="3944977" y="6204182"/>
                  </a:lnTo>
                  <a:lnTo>
                    <a:pt x="3946824" y="6204182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21000"/>
                  </a:schemeClr>
                </a:gs>
                <a:gs pos="50000">
                  <a:schemeClr val="bg1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ID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4C957250-3678-6CFA-F3E3-0B7EBB74F49C}"/>
              </a:ext>
            </a:extLst>
          </p:cNvPr>
          <p:cNvSpPr txBox="1"/>
          <p:nvPr/>
        </p:nvSpPr>
        <p:spPr>
          <a:xfrm>
            <a:off x="7258050" y="5033879"/>
            <a:ext cx="18592800" cy="406726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1660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287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Thank You</a:t>
            </a:r>
            <a:endParaRPr lang="en-ID" sz="28700" b="1" dirty="0">
              <a:solidFill>
                <a:schemeClr val="bg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4494406-D4B6-C13F-9777-A527B9A0556D}"/>
              </a:ext>
            </a:extLst>
          </p:cNvPr>
          <p:cNvSpPr/>
          <p:nvPr/>
        </p:nvSpPr>
        <p:spPr>
          <a:xfrm rot="10800000">
            <a:off x="19792335" y="-20335"/>
            <a:ext cx="4609921" cy="6268734"/>
          </a:xfrm>
          <a:custGeom>
            <a:avLst/>
            <a:gdLst>
              <a:gd name="connsiteX0" fmla="*/ 3746070 w 3746070"/>
              <a:gd name="connsiteY0" fmla="*/ 5671901 h 5671901"/>
              <a:gd name="connsiteX1" fmla="*/ 0 w 3746070"/>
              <a:gd name="connsiteY1" fmla="*/ 5671901 h 5671901"/>
              <a:gd name="connsiteX2" fmla="*/ 0 w 3746070"/>
              <a:gd name="connsiteY2" fmla="*/ 0 h 5671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746070" h="5671901">
                <a:moveTo>
                  <a:pt x="3746070" y="5671901"/>
                </a:moveTo>
                <a:lnTo>
                  <a:pt x="0" y="5671901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5000">
                <a:srgbClr val="04171A">
                  <a:alpha val="48000"/>
                </a:srgbClr>
              </a:gs>
              <a:gs pos="0">
                <a:schemeClr val="accent3">
                  <a:alpha val="63000"/>
                </a:schemeClr>
              </a:gs>
              <a:gs pos="75000">
                <a:srgbClr val="04171A">
                  <a:alpha val="43000"/>
                </a:srgbClr>
              </a:gs>
              <a:gs pos="50000">
                <a:schemeClr val="accent3">
                  <a:alpha val="37000"/>
                </a:schemeClr>
              </a:gs>
              <a:gs pos="100000">
                <a:schemeClr val="accent3">
                  <a:alpha val="74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529648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6D6D80"/>
      </a:dk2>
      <a:lt2>
        <a:srgbClr val="E7E6E6"/>
      </a:lt2>
      <a:accent1>
        <a:srgbClr val="F9BE17"/>
      </a:accent1>
      <a:accent2>
        <a:srgbClr val="F5F3EE"/>
      </a:accent2>
      <a:accent3>
        <a:srgbClr val="04171A"/>
      </a:accent3>
      <a:accent4>
        <a:srgbClr val="F5F3EE"/>
      </a:accent4>
      <a:accent5>
        <a:srgbClr val="FAF9F6"/>
      </a:accent5>
      <a:accent6>
        <a:srgbClr val="162629"/>
      </a:accent6>
      <a:hlink>
        <a:srgbClr val="0563C1"/>
      </a:hlink>
      <a:folHlink>
        <a:srgbClr val="954F72"/>
      </a:folHlink>
    </a:clrScheme>
    <a:fontScheme name="Custom 47">
      <a:majorFont>
        <a:latin typeface="Space Grotesk"/>
        <a:ea typeface=""/>
        <a:cs typeface=""/>
      </a:majorFont>
      <a:minorFont>
        <a:latin typeface="Open San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 2013 - 2022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5914</TotalTime>
  <Words>469</Words>
  <Application>Microsoft Office PowerPoint</Application>
  <PresentationFormat>Custom</PresentationFormat>
  <Paragraphs>83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fkGroteskNeue</vt:lpstr>
      <vt:lpstr>Lato</vt:lpstr>
      <vt:lpstr>Open Sans</vt:lpstr>
      <vt:lpstr>Space Grotesk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Dhika Supangestu</dc:creator>
  <cp:lastModifiedBy>Fahad A Bahashwan</cp:lastModifiedBy>
  <cp:revision>28</cp:revision>
  <dcterms:created xsi:type="dcterms:W3CDTF">2019-01-23T07:32:06Z</dcterms:created>
  <dcterms:modified xsi:type="dcterms:W3CDTF">2025-04-09T05:23:38Z</dcterms:modified>
</cp:coreProperties>
</file>