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customXml" Target="../customXml/item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viewProps" Target="viewProps.xml"/><Relationship Id="rId5" Type="http://schemas.openxmlformats.org/officeDocument/2006/relationships/slide" Target="slides/slide4.xml"/><Relationship Id="rId61" Type="http://schemas.openxmlformats.org/officeDocument/2006/relationships/customXml" Target="../customXml/item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customXml" Target="../customXml/item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presProps" Target="presProp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0F5A2C-E8C6-9B0A-9244-585DF257FC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AB6B1EB-1852-599A-4C1A-B5189F6782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7883C4-C6DE-4B78-BE89-190661D0F428}" type="datetimeFigureOut">
              <a:rPr lang="en-US" smtClean="0"/>
              <a:t>10/22/2025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5A43B47-0637-1463-EBF9-AD312B5D0F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E869125-18D5-94FD-1D57-F6C5E9596E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CC6FE6-29D6-40B3-96F8-A50E9193DB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69934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5DDE9E8-CF7A-24FE-E30E-29C75A001E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05E1907-0DC6-710F-B706-1F51746E8C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EC1B6C-25F7-BC46-52AA-7414F1A0E95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07883C4-C6DE-4B78-BE89-190661D0F428}" type="datetimeFigureOut">
              <a:rPr lang="en-US" smtClean="0"/>
              <a:t>10/22/2025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7B9DBF-6005-2B23-AE57-1B71A3D78EE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64D3059-4C01-63E3-1CE1-0854714DF64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ECC6FE6-29D6-40B3-96F8-A50E9193DB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31742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235186B-63BC-DDAE-23BD-6C15EA320C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23814C6-4DB3-3403-AFE5-0796167BC19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43901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9EB2114-41AB-0BFF-B242-AE07FD8C3C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7386C46-5F05-078B-E298-FBF20F33E96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85026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5C7A793-8FD4-38C3-6D90-EC5CBD24BA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FDD7151-D566-814A-BBA5-B5633602C88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51420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12F96FC-155D-C75E-8394-CA5A71E697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4CD9F31-BD75-B6DB-DD12-67197A4AB1C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338867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4AFCEDC-DD17-6A54-1A87-CE1B2B64EA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A299D69-0792-A7CD-EC3B-4CF7B0A7D3D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686422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CE13ABC-74F0-A0AC-DD97-3B02222BD8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6BF0215-7B7C-40F8-D5D7-6EF204766D2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917456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265E85D-3E65-B2CA-396D-C604D0D790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E4EC8AD-38E3-6A66-CBBF-BE936EE6D2F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730643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8ECF498-BA28-DF99-3509-F479D6CFAA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A6915B0-99BF-0387-A23D-C23E421BEEA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144118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F12D9D5-ACC5-7472-8EE5-EA6084243C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E8C1F15-EBA6-F0A0-1793-8BDBAF25FCD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589761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8EFF9E1-0128-F76B-D758-465E443628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E2292D0-728A-B27A-D4BE-3CB5528D95A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354512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54F8B5C-EAB8-689E-1648-300C64C8DF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51B00B2-14AD-DDBB-3787-890268AE1E7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534662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9F4524E-2450-2C1C-84B7-B0B5DFF765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51110E3-943B-714E-4BDA-9AFAABF5EB6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325964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CF9D4B5-91E0-9C40-441D-A05C6468E9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FC2C648-B5A8-1020-AC8C-1D9D4302B55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885699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6DE4C5E-9A4F-E934-F203-2C57742ACF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ED4F025-975E-A6AB-6019-45D6A0961AB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594895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73DA119-EC91-85CE-4484-DDB973BDB6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2D4C8CC-6189-926A-BCE2-073778F5418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548158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02C7CD3-4737-1EB8-6437-491BDA033D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C028B87-0D9D-93B4-9F76-C6F6214E285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917860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26A329E-19F2-704E-9571-66464884D7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47F7050-E876-EBDF-CD9B-072A93D40B1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804002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D56DB17-E3DF-1866-AE4C-B1C7644406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BEB37EF-9120-D437-B02E-BFBA992A1EC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666572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D4555CB-C01D-5705-D520-8C8563B540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68561A0-A5F9-DFB7-7A47-4A1191F2E80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012581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B97B8EC-9483-1AEC-FA62-F1052F7E63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3997F96-DC27-001E-7B58-AF6CF41C263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383199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ADE7BFE-BBEC-8CF8-8EB3-DA3E141A9B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BEA29D7-7137-176C-2001-B03A1610DF0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18316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49F929B-D7A2-4269-D746-1928E1876D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2F8753B-9A06-008F-C32B-04FA473C200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633122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CC7C732-B063-D80B-EE9C-F56330D679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0D8A7C6-9AE1-0D71-1497-383C00AA12E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34101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6E66614-43AF-16B9-4C2F-9035EAE695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7C044AB-7EEC-937B-4F3D-44D27D28561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136981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C70B278-33C7-B8E2-E1FC-28BF9392E4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3C550EA-62ED-A2D6-E3C9-A6068C59320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971650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D39E88C-9D44-2AC7-02BA-91D0445640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D0BF22D-7846-F7B6-BCE2-6634E7C7D96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989411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E36584F-1F29-9FB3-A4BE-4F7A3D7541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7573201-5E29-370C-D1D8-17FF077E445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747648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27C68E2-32CB-DD7A-67AB-866ACEDBA1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BFF6023-426B-00E9-67E2-DFC92CB6939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583110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6FF7C9E-E883-BBBF-A437-A5F525F48E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0F8BCCF-26E4-CC61-8891-07A85B64E66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024601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0424E2C-AD5B-EDD7-8101-1499E5585D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4FC1D27-1C73-5A7E-A533-E35B8FA76D5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221397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C84A5DF-F4CE-A7EA-DB18-991E60240F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023BD39-B45B-7CAD-CF0E-C4E0B980283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085719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2556D52-677B-5CA5-11F5-24ED7EFCA7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67284C3-D9FD-FD0E-15ED-DB50037922F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833081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8FE35BD-0A95-3FB1-2C36-11B2C7C5AC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CD8FD5F-E798-89C7-66EA-26B2D227BF2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035952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E570E6D-A9F1-52EC-5667-C97EB17233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69ECC17-373F-A9BC-4E00-998C29AAFFB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910510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C203B5F-3B74-1B57-728C-2903AEC273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536213E-8340-3742-C082-11CDE0878AC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619910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BD06F4D-B4F0-72D2-0CEA-E8B0529899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811D614-A1B0-012C-F844-083500BC9E4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345590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F4D26EA-B7DC-D767-C5DB-68BEAC1B2D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BE64C42-64DA-C1DA-A5EC-4BCC43EF1D5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8208567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55EE94F-3C42-1257-BDC5-F839E5E959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A84C126-6FBE-9C1F-4D0B-1F4F96C1AF3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756833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5DF0E6C-98D8-AF4F-10E6-2B06CC07C0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041A77C-5B82-26EC-8E2A-8223908EA77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2443585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538A2D6-0001-A276-1479-7384E56AA6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857D1D9-562A-8F7D-9D24-1F5B8CC8A4A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1226908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CDF0226-6117-57F6-8F31-FA68582E98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F955532-0043-DF5F-F779-E5175EDD848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9899369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8419393-E588-50C2-BE17-89B23961A6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DEAED43-253E-619D-9310-D55F0FD7F52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5334953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E8A4D50-B27C-5EB9-C712-6C195A506A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95A9A7D-6EA7-923E-0985-26CCCE60549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6091787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0F69850-6A58-59E4-0E40-6066BD7406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0C45610-2557-7702-8F10-1F75A2ED5A4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8008199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0EE6A69-295E-23B5-DBBA-D59CED6926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FE6BACC-001A-AECD-F6A1-BA71F313475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1363513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691349F-88A2-E155-7793-D46ADC7498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3FAFF8B-7926-9ECA-2EA6-D93F40AC7E6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4069829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17E7FCC-029E-C624-C3C7-EFA1BB252E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FAB40D7-4E8B-1E71-F1E4-B20EF5526A9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4513189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2CC0D91-1DE0-3464-E05D-798787581A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349A236-BFF7-37C1-827A-FA7EB32DE1B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4211487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9BCB13A-F1EF-393A-8006-7DB7B2133C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F76781B-F497-82C0-E027-4122E228F97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0579120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24F4C01-AAE8-BE0D-D1E9-8B615A0D0D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98D8FC9-7766-D5A8-5432-E28BA3EA1D2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7537008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34D97D7-158B-259E-70F8-3046170E0C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E36BC3C-6700-E015-0E91-34213643163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1745073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93CB95D-23F5-B794-ABD9-2A71D143F3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BAEA9E-AF7C-535C-6872-A64B1A85A46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6302950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EDE6A8E-4739-DB24-D9D6-0A5D250356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E550FBF-3789-F1F1-7BE2-15584FDC57F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5913007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22BC321-BA79-FD93-5DA2-9CA62D3106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AA2EC10-F2A9-EFC3-2B63-031E5DE9A3D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768772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04F3DE0-98A2-84A5-8540-D8ED028ED1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4B8DEBC-82A0-9F7B-9A3D-9AEA3D5F267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295054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1fe439f8996bbb5173f0b001933cd488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208f29f65ba4ffe7cdf4371243d4ef35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2e7f495a-9f7b-4790-bf02-f985d85d70f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0636D84C-154F-4317-9F01-B61C00684ECB}"/>
</file>

<file path=customXml/itemProps2.xml><?xml version="1.0" encoding="utf-8"?>
<ds:datastoreItem xmlns:ds="http://schemas.openxmlformats.org/officeDocument/2006/customXml" ds:itemID="{86DAEB02-C35A-435B-ABCF-23BD2C2F25C5}"/>
</file>

<file path=customXml/itemProps3.xml><?xml version="1.0" encoding="utf-8"?>
<ds:datastoreItem xmlns:ds="http://schemas.openxmlformats.org/officeDocument/2006/customXml" ds:itemID="{D4EBBB32-F61E-41F5-AED7-89040E5A79A1}"/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55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55</vt:i4>
      </vt:variant>
    </vt:vector>
  </HeadingPairs>
  <TitlesOfParts>
    <vt:vector size="59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nermin hamza</dc:creator>
  <cp:lastModifiedBy>nermin hamza</cp:lastModifiedBy>
  <cp:revision>1</cp:revision>
  <dcterms:created xsi:type="dcterms:W3CDTF">2025-10-22T17:56:30Z</dcterms:created>
  <dcterms:modified xsi:type="dcterms:W3CDTF">2025-10-22T17:56:30Z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