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6"/>
  </p:notesMasterIdLst>
  <p:sldIdLst>
    <p:sldId id="480" r:id="rId5"/>
    <p:sldId id="313" r:id="rId6"/>
    <p:sldId id="271" r:id="rId7"/>
    <p:sldId id="563" r:id="rId8"/>
    <p:sldId id="564" r:id="rId9"/>
    <p:sldId id="276" r:id="rId10"/>
    <p:sldId id="256" r:id="rId11"/>
    <p:sldId id="514" r:id="rId12"/>
    <p:sldId id="515" r:id="rId13"/>
    <p:sldId id="534" r:id="rId14"/>
    <p:sldId id="565" r:id="rId15"/>
    <p:sldId id="567" r:id="rId16"/>
    <p:sldId id="566" r:id="rId17"/>
    <p:sldId id="568" r:id="rId18"/>
    <p:sldId id="569" r:id="rId19"/>
    <p:sldId id="499" r:id="rId20"/>
    <p:sldId id="496" r:id="rId21"/>
    <p:sldId id="497" r:id="rId22"/>
    <p:sldId id="498" r:id="rId23"/>
    <p:sldId id="535" r:id="rId24"/>
    <p:sldId id="539" r:id="rId25"/>
    <p:sldId id="536" r:id="rId26"/>
    <p:sldId id="540" r:id="rId27"/>
    <p:sldId id="504" r:id="rId28"/>
    <p:sldId id="537" r:id="rId29"/>
    <p:sldId id="541" r:id="rId30"/>
    <p:sldId id="562" r:id="rId31"/>
    <p:sldId id="501" r:id="rId32"/>
    <p:sldId id="502" r:id="rId33"/>
    <p:sldId id="503" r:id="rId34"/>
    <p:sldId id="544" r:id="rId35"/>
    <p:sldId id="559" r:id="rId36"/>
    <p:sldId id="542" r:id="rId37"/>
    <p:sldId id="546" r:id="rId38"/>
    <p:sldId id="543" r:id="rId39"/>
    <p:sldId id="547" r:id="rId40"/>
    <p:sldId id="548" r:id="rId41"/>
    <p:sldId id="545" r:id="rId42"/>
    <p:sldId id="549" r:id="rId43"/>
    <p:sldId id="554" r:id="rId44"/>
    <p:sldId id="570" r:id="rId45"/>
    <p:sldId id="550" r:id="rId46"/>
    <p:sldId id="555" r:id="rId47"/>
    <p:sldId id="551" r:id="rId48"/>
    <p:sldId id="556" r:id="rId49"/>
    <p:sldId id="552" r:id="rId50"/>
    <p:sldId id="557" r:id="rId51"/>
    <p:sldId id="532" r:id="rId52"/>
    <p:sldId id="306" r:id="rId53"/>
    <p:sldId id="349" r:id="rId54"/>
    <p:sldId id="303"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271"/>
            <p14:sldId id="563"/>
            <p14:sldId id="564"/>
            <p14:sldId id="276"/>
            <p14:sldId id="256"/>
            <p14:sldId id="514"/>
            <p14:sldId id="515"/>
            <p14:sldId id="534"/>
            <p14:sldId id="565"/>
            <p14:sldId id="567"/>
            <p14:sldId id="566"/>
            <p14:sldId id="568"/>
            <p14:sldId id="569"/>
            <p14:sldId id="499"/>
            <p14:sldId id="496"/>
            <p14:sldId id="497"/>
            <p14:sldId id="498"/>
            <p14:sldId id="535"/>
            <p14:sldId id="539"/>
            <p14:sldId id="536"/>
            <p14:sldId id="540"/>
            <p14:sldId id="504"/>
            <p14:sldId id="537"/>
            <p14:sldId id="541"/>
            <p14:sldId id="562"/>
            <p14:sldId id="501"/>
            <p14:sldId id="502"/>
            <p14:sldId id="503"/>
            <p14:sldId id="544"/>
            <p14:sldId id="559"/>
            <p14:sldId id="542"/>
            <p14:sldId id="546"/>
            <p14:sldId id="543"/>
            <p14:sldId id="547"/>
            <p14:sldId id="548"/>
            <p14:sldId id="545"/>
            <p14:sldId id="549"/>
            <p14:sldId id="554"/>
            <p14:sldId id="570"/>
            <p14:sldId id="550"/>
            <p14:sldId id="555"/>
            <p14:sldId id="551"/>
            <p14:sldId id="556"/>
            <p14:sldId id="552"/>
            <p14:sldId id="557"/>
            <p14:sldId id="532"/>
            <p14:sldId id="306"/>
            <p14:sldId id="349"/>
            <p14:sldId id="303"/>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00AEEF"/>
    <a:srgbClr val="FFD200"/>
    <a:srgbClr val="203E5F"/>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9F08B2-26DB-48A7-9D67-1DFFBC9AAF24}" v="169" dt="2025-01-07T14:26:34.567"/>
    <p1510:client id="{6AB89B94-C90C-463A-957A-30968F8FABD9}" v="17" dt="2025-01-07T18:59:16.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165" autoAdjust="0"/>
  </p:normalViewPr>
  <p:slideViewPr>
    <p:cSldViewPr snapToGrid="0">
      <p:cViewPr varScale="1">
        <p:scale>
          <a:sx n="80" d="100"/>
          <a:sy n="80" d="100"/>
        </p:scale>
        <p:origin x="75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y tawfeeq" userId="19a96e0e89ed5f52" providerId="LiveId" clId="{3C9F08B2-26DB-48A7-9D67-1DFFBC9AAF24}"/>
    <pc:docChg chg="undo redo custSel addSld delSld modSld sldOrd modSection">
      <pc:chgData name="shery tawfeeq" userId="19a96e0e89ed5f52" providerId="LiveId" clId="{3C9F08B2-26DB-48A7-9D67-1DFFBC9AAF24}" dt="2025-01-07T14:26:34.566" v="604"/>
      <pc:docMkLst>
        <pc:docMk/>
      </pc:docMkLst>
      <pc:sldChg chg="modTransition">
        <pc:chgData name="shery tawfeeq" userId="19a96e0e89ed5f52" providerId="LiveId" clId="{3C9F08B2-26DB-48A7-9D67-1DFFBC9AAF24}" dt="2025-01-07T14:23:36.800" v="590"/>
        <pc:sldMkLst>
          <pc:docMk/>
          <pc:sldMk cId="0" sldId="256"/>
        </pc:sldMkLst>
      </pc:sldChg>
      <pc:sldChg chg="modSp mod modTransition">
        <pc:chgData name="shery tawfeeq" userId="19a96e0e89ed5f52" providerId="LiveId" clId="{3C9F08B2-26DB-48A7-9D67-1DFFBC9AAF24}" dt="2025-01-07T14:23:19.879" v="588"/>
        <pc:sldMkLst>
          <pc:docMk/>
          <pc:sldMk cId="0" sldId="271"/>
        </pc:sldMkLst>
        <pc:picChg chg="mod">
          <ac:chgData name="shery tawfeeq" userId="19a96e0e89ed5f52" providerId="LiveId" clId="{3C9F08B2-26DB-48A7-9D67-1DFFBC9AAF24}" dt="2025-01-06T22:23:14.485" v="266" actId="14100"/>
          <ac:picMkLst>
            <pc:docMk/>
            <pc:sldMk cId="0" sldId="271"/>
            <ac:picMk id="4" creationId="{00000000-0000-0000-0000-000000000000}"/>
          </ac:picMkLst>
        </pc:picChg>
      </pc:sldChg>
      <pc:sldChg chg="modSp mod modTransition">
        <pc:chgData name="shery tawfeeq" userId="19a96e0e89ed5f52" providerId="LiveId" clId="{3C9F08B2-26DB-48A7-9D67-1DFFBC9AAF24}" dt="2025-01-07T14:23:29.768" v="589"/>
        <pc:sldMkLst>
          <pc:docMk/>
          <pc:sldMk cId="0" sldId="276"/>
        </pc:sldMkLst>
        <pc:spChg chg="mod">
          <ac:chgData name="shery tawfeeq" userId="19a96e0e89ed5f52" providerId="LiveId" clId="{3C9F08B2-26DB-48A7-9D67-1DFFBC9AAF24}" dt="2025-01-06T22:23:47.330" v="271"/>
          <ac:spMkLst>
            <pc:docMk/>
            <pc:sldMk cId="0" sldId="276"/>
            <ac:spMk id="3" creationId="{00000000-0000-0000-0000-000000000000}"/>
          </ac:spMkLst>
        </pc:spChg>
      </pc:sldChg>
      <pc:sldChg chg="addSp delSp modSp mod modTransition modAnim">
        <pc:chgData name="shery tawfeeq" userId="19a96e0e89ed5f52" providerId="LiveId" clId="{3C9F08B2-26DB-48A7-9D67-1DFFBC9AAF24}" dt="2025-01-07T14:22:25.392" v="584"/>
        <pc:sldMkLst>
          <pc:docMk/>
          <pc:sldMk cId="0" sldId="303"/>
        </pc:sldMkLst>
        <pc:spChg chg="add mod">
          <ac:chgData name="shery tawfeeq" userId="19a96e0e89ed5f52" providerId="LiveId" clId="{3C9F08B2-26DB-48A7-9D67-1DFFBC9AAF24}" dt="2025-01-06T23:16:35.337" v="469" actId="1076"/>
          <ac:spMkLst>
            <pc:docMk/>
            <pc:sldMk cId="0" sldId="303"/>
            <ac:spMk id="7" creationId="{C3A00C53-732B-F66B-FB0E-6390320C91DF}"/>
          </ac:spMkLst>
        </pc:spChg>
        <pc:spChg chg="mod">
          <ac:chgData name="shery tawfeeq" userId="19a96e0e89ed5f52" providerId="LiveId" clId="{3C9F08B2-26DB-48A7-9D67-1DFFBC9AAF24}" dt="2025-01-06T23:15:46.045" v="464" actId="1076"/>
          <ac:spMkLst>
            <pc:docMk/>
            <pc:sldMk cId="0" sldId="303"/>
            <ac:spMk id="9" creationId="{00000000-0000-0000-0000-000000000000}"/>
          </ac:spMkLst>
        </pc:spChg>
        <pc:spChg chg="add del">
          <ac:chgData name="shery tawfeeq" userId="19a96e0e89ed5f52" providerId="LiveId" clId="{3C9F08B2-26DB-48A7-9D67-1DFFBC9AAF24}" dt="2025-01-06T23:16:23.671" v="468" actId="478"/>
          <ac:spMkLst>
            <pc:docMk/>
            <pc:sldMk cId="0" sldId="303"/>
            <ac:spMk id="10" creationId="{00000000-0000-0000-0000-000000000000}"/>
          </ac:spMkLst>
        </pc:spChg>
        <pc:spChg chg="mod">
          <ac:chgData name="shery tawfeeq" userId="19a96e0e89ed5f52" providerId="LiveId" clId="{3C9F08B2-26DB-48A7-9D67-1DFFBC9AAF24}" dt="2025-01-06T23:19:59.679" v="516"/>
          <ac:spMkLst>
            <pc:docMk/>
            <pc:sldMk cId="0" sldId="303"/>
            <ac:spMk id="11" creationId="{00000000-0000-0000-0000-000000000000}"/>
          </ac:spMkLst>
        </pc:spChg>
        <pc:spChg chg="mod">
          <ac:chgData name="shery tawfeeq" userId="19a96e0e89ed5f52" providerId="LiveId" clId="{3C9F08B2-26DB-48A7-9D67-1DFFBC9AAF24}" dt="2025-01-06T23:19:43.401" v="515"/>
          <ac:spMkLst>
            <pc:docMk/>
            <pc:sldMk cId="0" sldId="303"/>
            <ac:spMk id="12" creationId="{00000000-0000-0000-0000-000000000000}"/>
          </ac:spMkLst>
        </pc:spChg>
        <pc:spChg chg="mod">
          <ac:chgData name="shery tawfeeq" userId="19a96e0e89ed5f52" providerId="LiveId" clId="{3C9F08B2-26DB-48A7-9D67-1DFFBC9AAF24}" dt="2025-01-06T23:19:28.722" v="513"/>
          <ac:spMkLst>
            <pc:docMk/>
            <pc:sldMk cId="0" sldId="303"/>
            <ac:spMk id="13" creationId="{00000000-0000-0000-0000-000000000000}"/>
          </ac:spMkLst>
        </pc:spChg>
        <pc:picChg chg="add mod">
          <ac:chgData name="shery tawfeeq" userId="19a96e0e89ed5f52" providerId="LiveId" clId="{3C9F08B2-26DB-48A7-9D67-1DFFBC9AAF24}" dt="2025-01-06T23:15:16.034" v="461"/>
          <ac:picMkLst>
            <pc:docMk/>
            <pc:sldMk cId="0" sldId="303"/>
            <ac:picMk id="3" creationId="{DEF45876-D0FE-A3E7-7569-1845A5E4E100}"/>
          </ac:picMkLst>
        </pc:picChg>
        <pc:picChg chg="add mod">
          <ac:chgData name="shery tawfeeq" userId="19a96e0e89ed5f52" providerId="LiveId" clId="{3C9F08B2-26DB-48A7-9D67-1DFFBC9AAF24}" dt="2025-01-06T23:20:26.847" v="517"/>
          <ac:picMkLst>
            <pc:docMk/>
            <pc:sldMk cId="0" sldId="303"/>
            <ac:picMk id="8" creationId="{29B7A51C-E48C-EF12-E21F-C08B808BE8F4}"/>
          </ac:picMkLst>
        </pc:picChg>
      </pc:sldChg>
      <pc:sldChg chg="addSp delSp modSp mod ord modTransition delAnim modAnim">
        <pc:chgData name="shery tawfeeq" userId="19a96e0e89ed5f52" providerId="LiveId" clId="{3C9F08B2-26DB-48A7-9D67-1DFFBC9AAF24}" dt="2025-01-07T14:25:29.927" v="598"/>
        <pc:sldMkLst>
          <pc:docMk/>
          <pc:sldMk cId="0" sldId="306"/>
        </pc:sldMkLst>
        <pc:spChg chg="add del">
          <ac:chgData name="shery tawfeeq" userId="19a96e0e89ed5f52" providerId="LiveId" clId="{3C9F08B2-26DB-48A7-9D67-1DFFBC9AAF24}" dt="2025-01-06T22:52:27.104" v="349" actId="22"/>
          <ac:spMkLst>
            <pc:docMk/>
            <pc:sldMk cId="0" sldId="306"/>
            <ac:spMk id="4" creationId="{49794664-D27E-CA4E-05E0-8DFCB27F38EC}"/>
          </ac:spMkLst>
        </pc:spChg>
        <pc:spChg chg="mod">
          <ac:chgData name="shery tawfeeq" userId="19a96e0e89ed5f52" providerId="LiveId" clId="{3C9F08B2-26DB-48A7-9D67-1DFFBC9AAF24}" dt="2025-01-06T22:56:28.959" v="379" actId="14100"/>
          <ac:spMkLst>
            <pc:docMk/>
            <pc:sldMk cId="0" sldId="306"/>
            <ac:spMk id="6" creationId="{00000000-0000-0000-0000-000000000000}"/>
          </ac:spMkLst>
        </pc:spChg>
        <pc:spChg chg="del">
          <ac:chgData name="shery tawfeeq" userId="19a96e0e89ed5f52" providerId="LiveId" clId="{3C9F08B2-26DB-48A7-9D67-1DFFBC9AAF24}" dt="2025-01-06T22:52:55.169" v="352" actId="478"/>
          <ac:spMkLst>
            <pc:docMk/>
            <pc:sldMk cId="0" sldId="306"/>
            <ac:spMk id="7" creationId="{00000000-0000-0000-0000-000000000000}"/>
          </ac:spMkLst>
        </pc:spChg>
        <pc:spChg chg="add mod">
          <ac:chgData name="shery tawfeeq" userId="19a96e0e89ed5f52" providerId="LiveId" clId="{3C9F08B2-26DB-48A7-9D67-1DFFBC9AAF24}" dt="2025-01-06T22:52:49.103" v="351" actId="1076"/>
          <ac:spMkLst>
            <pc:docMk/>
            <pc:sldMk cId="0" sldId="306"/>
            <ac:spMk id="9" creationId="{D2F3ADAC-8D9C-F8C6-3B28-30544444E731}"/>
          </ac:spMkLst>
        </pc:spChg>
        <pc:spChg chg="mod">
          <ac:chgData name="shery tawfeeq" userId="19a96e0e89ed5f52" providerId="LiveId" clId="{3C9F08B2-26DB-48A7-9D67-1DFFBC9AAF24}" dt="2025-01-06T22:54:01.078" v="363" actId="14100"/>
          <ac:spMkLst>
            <pc:docMk/>
            <pc:sldMk cId="0" sldId="306"/>
            <ac:spMk id="17" creationId="{00000000-0000-0000-0000-000000000000}"/>
          </ac:spMkLst>
        </pc:spChg>
        <pc:spChg chg="del">
          <ac:chgData name="shery tawfeeq" userId="19a96e0e89ed5f52" providerId="LiveId" clId="{3C9F08B2-26DB-48A7-9D67-1DFFBC9AAF24}" dt="2025-01-06T22:52:19.625" v="347" actId="478"/>
          <ac:spMkLst>
            <pc:docMk/>
            <pc:sldMk cId="0" sldId="306"/>
            <ac:spMk id="19" creationId="{00000000-0000-0000-0000-000000000000}"/>
          </ac:spMkLst>
        </pc:spChg>
        <pc:spChg chg="del">
          <ac:chgData name="shery tawfeeq" userId="19a96e0e89ed5f52" providerId="LiveId" clId="{3C9F08B2-26DB-48A7-9D67-1DFFBC9AAF24}" dt="2025-01-06T22:52:16.458" v="346" actId="478"/>
          <ac:spMkLst>
            <pc:docMk/>
            <pc:sldMk cId="0" sldId="306"/>
            <ac:spMk id="23" creationId="{00000000-0000-0000-0000-000000000000}"/>
          </ac:spMkLst>
        </pc:spChg>
        <pc:picChg chg="mod">
          <ac:chgData name="shery tawfeeq" userId="19a96e0e89ed5f52" providerId="LiveId" clId="{3C9F08B2-26DB-48A7-9D67-1DFFBC9AAF24}" dt="2025-01-06T22:54:09.121" v="364" actId="14100"/>
          <ac:picMkLst>
            <pc:docMk/>
            <pc:sldMk cId="0" sldId="306"/>
            <ac:picMk id="5" creationId="{00000000-0000-0000-0000-000000000000}"/>
          </ac:picMkLst>
        </pc:picChg>
        <pc:picChg chg="add mod">
          <ac:chgData name="shery tawfeeq" userId="19a96e0e89ed5f52" providerId="LiveId" clId="{3C9F08B2-26DB-48A7-9D67-1DFFBC9AAF24}" dt="2025-01-06T22:56:32.002" v="380" actId="1076"/>
          <ac:picMkLst>
            <pc:docMk/>
            <pc:sldMk cId="0" sldId="306"/>
            <ac:picMk id="10" creationId="{72DEE10B-BCF0-4749-BCE6-D5F244E1EF2B}"/>
          </ac:picMkLst>
        </pc:picChg>
        <pc:picChg chg="add del mod">
          <ac:chgData name="shery tawfeeq" userId="19a96e0e89ed5f52" providerId="LiveId" clId="{3C9F08B2-26DB-48A7-9D67-1DFFBC9AAF24}" dt="2025-01-06T23:28:32.215" v="518" actId="478"/>
          <ac:picMkLst>
            <pc:docMk/>
            <pc:sldMk cId="0" sldId="306"/>
            <ac:picMk id="11" creationId="{80C056D2-84F8-445D-030A-B4FB06D951EF}"/>
          </ac:picMkLst>
        </pc:picChg>
        <pc:picChg chg="add mod">
          <ac:chgData name="shery tawfeeq" userId="19a96e0e89ed5f52" providerId="LiveId" clId="{3C9F08B2-26DB-48A7-9D67-1DFFBC9AAF24}" dt="2025-01-07T14:10:34.228" v="542"/>
          <ac:picMkLst>
            <pc:docMk/>
            <pc:sldMk cId="0" sldId="306"/>
            <ac:picMk id="13" creationId="{4C01EB90-A738-317F-90FB-34B6B6FDEFB4}"/>
          </ac:picMkLst>
        </pc:picChg>
      </pc:sldChg>
      <pc:sldChg chg="modTransition">
        <pc:chgData name="shery tawfeeq" userId="19a96e0e89ed5f52" providerId="LiveId" clId="{3C9F08B2-26DB-48A7-9D67-1DFFBC9AAF24}" dt="2025-01-07T14:23:09.187" v="587"/>
        <pc:sldMkLst>
          <pc:docMk/>
          <pc:sldMk cId="0" sldId="313"/>
        </pc:sldMkLst>
      </pc:sldChg>
      <pc:sldChg chg="addSp modSp ord modTransition modAnim">
        <pc:chgData name="shery tawfeeq" userId="19a96e0e89ed5f52" providerId="LiveId" clId="{3C9F08B2-26DB-48A7-9D67-1DFFBC9AAF24}" dt="2025-01-07T14:26:34.566" v="604"/>
        <pc:sldMkLst>
          <pc:docMk/>
          <pc:sldMk cId="0" sldId="349"/>
        </pc:sldMkLst>
        <pc:picChg chg="add mod">
          <ac:chgData name="shery tawfeeq" userId="19a96e0e89ed5f52" providerId="LiveId" clId="{3C9F08B2-26DB-48A7-9D67-1DFFBC9AAF24}" dt="2025-01-06T23:14:01.496" v="459"/>
          <ac:picMkLst>
            <pc:docMk/>
            <pc:sldMk cId="0" sldId="349"/>
            <ac:picMk id="3" creationId="{0B6D50A0-E3BA-DDFF-6E73-BECC85B74981}"/>
          </ac:picMkLst>
        </pc:picChg>
      </pc:sldChg>
      <pc:sldChg chg="addSp delSp modSp mod modTransition delAnim">
        <pc:chgData name="shery tawfeeq" userId="19a96e0e89ed5f52" providerId="LiveId" clId="{3C9F08B2-26DB-48A7-9D67-1DFFBC9AAF24}" dt="2025-01-07T14:22:49.517" v="586"/>
        <pc:sldMkLst>
          <pc:docMk/>
          <pc:sldMk cId="0" sldId="480"/>
        </pc:sldMkLst>
        <pc:spChg chg="mod">
          <ac:chgData name="shery tawfeeq" userId="19a96e0e89ed5f52" providerId="LiveId" clId="{3C9F08B2-26DB-48A7-9D67-1DFFBC9AAF24}" dt="2025-01-06T23:18:49.978" v="511" actId="207"/>
          <ac:spMkLst>
            <pc:docMk/>
            <pc:sldMk cId="0" sldId="480"/>
            <ac:spMk id="8" creationId="{E859D68A-FAEC-9FD8-F83D-A51593452FFC}"/>
          </ac:spMkLst>
        </pc:spChg>
        <pc:picChg chg="add mod">
          <ac:chgData name="shery tawfeeq" userId="19a96e0e89ed5f52" providerId="LiveId" clId="{3C9F08B2-26DB-48A7-9D67-1DFFBC9AAF24}" dt="2025-01-07T13:47:35.242" v="520"/>
          <ac:picMkLst>
            <pc:docMk/>
            <pc:sldMk cId="0" sldId="480"/>
            <ac:picMk id="6" creationId="{14D6BBD8-C304-419B-18BF-07833403FB5F}"/>
          </ac:picMkLst>
        </pc:picChg>
        <pc:picChg chg="del">
          <ac:chgData name="shery tawfeeq" userId="19a96e0e89ed5f52" providerId="LiveId" clId="{3C9F08B2-26DB-48A7-9D67-1DFFBC9AAF24}" dt="2025-01-07T13:42:54.469" v="519" actId="478"/>
          <ac:picMkLst>
            <pc:docMk/>
            <pc:sldMk cId="0" sldId="480"/>
            <ac:picMk id="9" creationId="{FB4E36B9-A096-116A-9AEA-1BD33D51073D}"/>
          </ac:picMkLst>
        </pc:picChg>
      </pc:sldChg>
      <pc:sldChg chg="del">
        <pc:chgData name="shery tawfeeq" userId="19a96e0e89ed5f52" providerId="LiveId" clId="{3C9F08B2-26DB-48A7-9D67-1DFFBC9AAF24}" dt="2025-01-06T23:14:54.867" v="460" actId="2696"/>
        <pc:sldMkLst>
          <pc:docMk/>
          <pc:sldMk cId="0" sldId="489"/>
        </pc:sldMkLst>
      </pc:sldChg>
      <pc:sldChg chg="del">
        <pc:chgData name="shery tawfeeq" userId="19a96e0e89ed5f52" providerId="LiveId" clId="{3C9F08B2-26DB-48A7-9D67-1DFFBC9AAF24}" dt="2025-01-06T23:14:54.867" v="460" actId="2696"/>
        <pc:sldMkLst>
          <pc:docMk/>
          <pc:sldMk cId="0" sldId="490"/>
        </pc:sldMkLst>
      </pc:sldChg>
      <pc:sldChg chg="del">
        <pc:chgData name="shery tawfeeq" userId="19a96e0e89ed5f52" providerId="LiveId" clId="{3C9F08B2-26DB-48A7-9D67-1DFFBC9AAF24}" dt="2025-01-06T23:14:54.867" v="460" actId="2696"/>
        <pc:sldMkLst>
          <pc:docMk/>
          <pc:sldMk cId="0" sldId="491"/>
        </pc:sldMkLst>
      </pc:sldChg>
      <pc:sldChg chg="del">
        <pc:chgData name="shery tawfeeq" userId="19a96e0e89ed5f52" providerId="LiveId" clId="{3C9F08B2-26DB-48A7-9D67-1DFFBC9AAF24}" dt="2025-01-06T23:14:54.867" v="460" actId="2696"/>
        <pc:sldMkLst>
          <pc:docMk/>
          <pc:sldMk cId="0" sldId="492"/>
        </pc:sldMkLst>
      </pc:sldChg>
      <pc:sldChg chg="del">
        <pc:chgData name="shery tawfeeq" userId="19a96e0e89ed5f52" providerId="LiveId" clId="{3C9F08B2-26DB-48A7-9D67-1DFFBC9AAF24}" dt="2025-01-06T23:14:54.867" v="460" actId="2696"/>
        <pc:sldMkLst>
          <pc:docMk/>
          <pc:sldMk cId="0" sldId="493"/>
        </pc:sldMkLst>
      </pc:sldChg>
      <pc:sldChg chg="del">
        <pc:chgData name="shery tawfeeq" userId="19a96e0e89ed5f52" providerId="LiveId" clId="{3C9F08B2-26DB-48A7-9D67-1DFFBC9AAF24}" dt="2025-01-06T23:14:54.867" v="460" actId="2696"/>
        <pc:sldMkLst>
          <pc:docMk/>
          <pc:sldMk cId="0" sldId="494"/>
        </pc:sldMkLst>
      </pc:sldChg>
      <pc:sldChg chg="del">
        <pc:chgData name="shery tawfeeq" userId="19a96e0e89ed5f52" providerId="LiveId" clId="{3C9F08B2-26DB-48A7-9D67-1DFFBC9AAF24}" dt="2025-01-06T23:14:54.867" v="460" actId="2696"/>
        <pc:sldMkLst>
          <pc:docMk/>
          <pc:sldMk cId="1389432737" sldId="495"/>
        </pc:sldMkLst>
      </pc:sldChg>
      <pc:sldChg chg="modSp mod modTransition">
        <pc:chgData name="shery tawfeeq" userId="19a96e0e89ed5f52" providerId="LiveId" clId="{3C9F08B2-26DB-48A7-9D67-1DFFBC9AAF24}" dt="2025-01-07T14:23:42.935" v="591"/>
        <pc:sldMkLst>
          <pc:docMk/>
          <pc:sldMk cId="1584672584" sldId="496"/>
        </pc:sldMkLst>
        <pc:spChg chg="mod">
          <ac:chgData name="shery tawfeeq" userId="19a96e0e89ed5f52" providerId="LiveId" clId="{3C9F08B2-26DB-48A7-9D67-1DFFBC9AAF24}" dt="2025-01-06T22:24:01.155" v="276"/>
          <ac:spMkLst>
            <pc:docMk/>
            <pc:sldMk cId="1584672584" sldId="496"/>
            <ac:spMk id="3" creationId="{00000000-0000-0000-0000-000000000000}"/>
          </ac:spMkLst>
        </pc:spChg>
      </pc:sldChg>
      <pc:sldChg chg="addSp delSp modSp add mod ord modTransition delAnim modAnim">
        <pc:chgData name="shery tawfeeq" userId="19a96e0e89ed5f52" providerId="LiveId" clId="{3C9F08B2-26DB-48A7-9D67-1DFFBC9AAF24}" dt="2025-01-07T14:23:51.026" v="592"/>
        <pc:sldMkLst>
          <pc:docMk/>
          <pc:sldMk cId="665929241" sldId="497"/>
        </pc:sldMkLst>
        <pc:spChg chg="mod">
          <ac:chgData name="shery tawfeeq" userId="19a96e0e89ed5f52" providerId="LiveId" clId="{3C9F08B2-26DB-48A7-9D67-1DFFBC9AAF24}" dt="2025-01-06T20:02:11.886" v="6" actId="255"/>
          <ac:spMkLst>
            <pc:docMk/>
            <pc:sldMk cId="665929241" sldId="497"/>
            <ac:spMk id="24" creationId="{00000000-0000-0000-0000-000000000000}"/>
          </ac:spMkLst>
        </pc:spChg>
        <pc:picChg chg="del">
          <ac:chgData name="shery tawfeeq" userId="19a96e0e89ed5f52" providerId="LiveId" clId="{3C9F08B2-26DB-48A7-9D67-1DFFBC9AAF24}" dt="2025-01-06T20:02:19.607" v="7" actId="478"/>
          <ac:picMkLst>
            <pc:docMk/>
            <pc:sldMk cId="665929241" sldId="497"/>
            <ac:picMk id="2" creationId="{D512CC50-5190-BF0A-3C5D-7F215A50C690}"/>
          </ac:picMkLst>
        </pc:picChg>
        <pc:picChg chg="add mod">
          <ac:chgData name="shery tawfeeq" userId="19a96e0e89ed5f52" providerId="LiveId" clId="{3C9F08B2-26DB-48A7-9D67-1DFFBC9AAF24}" dt="2025-01-06T20:02:32.005" v="8"/>
          <ac:picMkLst>
            <pc:docMk/>
            <pc:sldMk cId="665929241" sldId="497"/>
            <ac:picMk id="3" creationId="{A188A8ED-319D-923D-B6D1-370906E8EA41}"/>
          </ac:picMkLst>
        </pc:picChg>
      </pc:sldChg>
      <pc:sldChg chg="addSp delSp modSp add mod ord modTransition delAnim modAnim">
        <pc:chgData name="shery tawfeeq" userId="19a96e0e89ed5f52" providerId="LiveId" clId="{3C9F08B2-26DB-48A7-9D67-1DFFBC9AAF24}" dt="2025-01-07T14:23:58.844" v="593"/>
        <pc:sldMkLst>
          <pc:docMk/>
          <pc:sldMk cId="1784990302" sldId="498"/>
        </pc:sldMkLst>
        <pc:spChg chg="mod">
          <ac:chgData name="shery tawfeeq" userId="19a96e0e89ed5f52" providerId="LiveId" clId="{3C9F08B2-26DB-48A7-9D67-1DFFBC9AAF24}" dt="2025-01-06T22:24:12.892" v="281"/>
          <ac:spMkLst>
            <pc:docMk/>
            <pc:sldMk cId="1784990302" sldId="498"/>
            <ac:spMk id="3" creationId="{00000000-0000-0000-0000-000000000000}"/>
          </ac:spMkLst>
        </pc:spChg>
        <pc:spChg chg="mod">
          <ac:chgData name="shery tawfeeq" userId="19a96e0e89ed5f52" providerId="LiveId" clId="{3C9F08B2-26DB-48A7-9D67-1DFFBC9AAF24}" dt="2025-01-06T20:04:06.388" v="16" actId="1076"/>
          <ac:spMkLst>
            <pc:docMk/>
            <pc:sldMk cId="1784990302" sldId="498"/>
            <ac:spMk id="48" creationId="{00000000-0000-0000-0000-000000000000}"/>
          </ac:spMkLst>
        </pc:spChg>
        <pc:picChg chg="del">
          <ac:chgData name="shery tawfeeq" userId="19a96e0e89ed5f52" providerId="LiveId" clId="{3C9F08B2-26DB-48A7-9D67-1DFFBC9AAF24}" dt="2025-01-06T20:04:12.264" v="18" actId="478"/>
          <ac:picMkLst>
            <pc:docMk/>
            <pc:sldMk cId="1784990302" sldId="498"/>
            <ac:picMk id="4" creationId="{46205C98-EA54-E1DB-71E0-3C8DB7DA8EEF}"/>
          </ac:picMkLst>
        </pc:picChg>
        <pc:picChg chg="add mod">
          <ac:chgData name="shery tawfeeq" userId="19a96e0e89ed5f52" providerId="LiveId" clId="{3C9F08B2-26DB-48A7-9D67-1DFFBC9AAF24}" dt="2025-01-06T20:04:27.670" v="19"/>
          <ac:picMkLst>
            <pc:docMk/>
            <pc:sldMk cId="1784990302" sldId="498"/>
            <ac:picMk id="6" creationId="{1279EA1B-E825-1888-C349-54DA3F986220}"/>
          </ac:picMkLst>
        </pc:picChg>
        <pc:picChg chg="add mod">
          <ac:chgData name="shery tawfeeq" userId="19a96e0e89ed5f52" providerId="LiveId" clId="{3C9F08B2-26DB-48A7-9D67-1DFFBC9AAF24}" dt="2025-01-06T20:09:00.853" v="24" actId="1440"/>
          <ac:picMkLst>
            <pc:docMk/>
            <pc:sldMk cId="1784990302" sldId="498"/>
            <ac:picMk id="8" creationId="{A782835C-0CF3-B06F-D3C0-1E4AD6A3B353}"/>
          </ac:picMkLst>
        </pc:picChg>
        <pc:picChg chg="del">
          <ac:chgData name="shery tawfeeq" userId="19a96e0e89ed5f52" providerId="LiveId" clId="{3C9F08B2-26DB-48A7-9D67-1DFFBC9AAF24}" dt="2025-01-06T20:04:09.977" v="17" actId="478"/>
          <ac:picMkLst>
            <pc:docMk/>
            <pc:sldMk cId="1784990302" sldId="498"/>
            <ac:picMk id="10" creationId="{047CC629-37B9-0FB3-BC8E-A1E1013D5AE2}"/>
          </ac:picMkLst>
        </pc:picChg>
      </pc:sldChg>
      <pc:sldChg chg="addSp delSp modSp add mod ord modTransition delAnim modAnim">
        <pc:chgData name="shery tawfeeq" userId="19a96e0e89ed5f52" providerId="LiveId" clId="{3C9F08B2-26DB-48A7-9D67-1DFFBC9AAF24}" dt="2025-01-07T14:17:51.852" v="554"/>
        <pc:sldMkLst>
          <pc:docMk/>
          <pc:sldMk cId="526482925" sldId="499"/>
        </pc:sldMkLst>
        <pc:spChg chg="mod">
          <ac:chgData name="shery tawfeeq" userId="19a96e0e89ed5f52" providerId="LiveId" clId="{3C9F08B2-26DB-48A7-9D67-1DFFBC9AAF24}" dt="2025-01-06T20:19:06.045" v="32"/>
          <ac:spMkLst>
            <pc:docMk/>
            <pc:sldMk cId="526482925" sldId="499"/>
            <ac:spMk id="41" creationId="{00000000-0000-0000-0000-000000000000}"/>
          </ac:spMkLst>
        </pc:spChg>
        <pc:picChg chg="add mod">
          <ac:chgData name="shery tawfeeq" userId="19a96e0e89ed5f52" providerId="LiveId" clId="{3C9F08B2-26DB-48A7-9D67-1DFFBC9AAF24}" dt="2025-01-06T20:19:27.578" v="34"/>
          <ac:picMkLst>
            <pc:docMk/>
            <pc:sldMk cId="526482925" sldId="499"/>
            <ac:picMk id="2" creationId="{80CC6D47-9B4A-BD6D-9E1B-21663BED2FAE}"/>
          </ac:picMkLst>
        </pc:picChg>
        <pc:picChg chg="del">
          <ac:chgData name="shery tawfeeq" userId="19a96e0e89ed5f52" providerId="LiveId" clId="{3C9F08B2-26DB-48A7-9D67-1DFFBC9AAF24}" dt="2025-01-06T20:19:08.323" v="33" actId="478"/>
          <ac:picMkLst>
            <pc:docMk/>
            <pc:sldMk cId="526482925" sldId="499"/>
            <ac:picMk id="7" creationId="{2198667E-7315-308B-CEA7-F45EF24B36CE}"/>
          </ac:picMkLst>
        </pc:picChg>
      </pc:sldChg>
      <pc:sldChg chg="addSp delSp modSp add del mod ord modTransition delAnim modAnim">
        <pc:chgData name="shery tawfeeq" userId="19a96e0e89ed5f52" providerId="LiveId" clId="{3C9F08B2-26DB-48A7-9D67-1DFFBC9AAF24}" dt="2025-01-07T14:18:04.663" v="555"/>
        <pc:sldMkLst>
          <pc:docMk/>
          <pc:sldMk cId="624478510" sldId="500"/>
        </pc:sldMkLst>
        <pc:spChg chg="mod">
          <ac:chgData name="shery tawfeeq" userId="19a96e0e89ed5f52" providerId="LiveId" clId="{3C9F08B2-26DB-48A7-9D67-1DFFBC9AAF24}" dt="2025-01-06T22:24:39.839" v="286"/>
          <ac:spMkLst>
            <pc:docMk/>
            <pc:sldMk cId="624478510" sldId="500"/>
            <ac:spMk id="3" creationId="{00000000-0000-0000-0000-000000000000}"/>
          </ac:spMkLst>
        </pc:spChg>
        <pc:spChg chg="mod">
          <ac:chgData name="shery tawfeeq" userId="19a96e0e89ed5f52" providerId="LiveId" clId="{3C9F08B2-26DB-48A7-9D67-1DFFBC9AAF24}" dt="2025-01-06T20:22:21.728" v="56" actId="1076"/>
          <ac:spMkLst>
            <pc:docMk/>
            <pc:sldMk cId="624478510" sldId="500"/>
            <ac:spMk id="48" creationId="{00000000-0000-0000-0000-000000000000}"/>
          </ac:spMkLst>
        </pc:spChg>
        <pc:picChg chg="add mod">
          <ac:chgData name="shery tawfeeq" userId="19a96e0e89ed5f52" providerId="LiveId" clId="{3C9F08B2-26DB-48A7-9D67-1DFFBC9AAF24}" dt="2025-01-06T20:23:59.962" v="66"/>
          <ac:picMkLst>
            <pc:docMk/>
            <pc:sldMk cId="624478510" sldId="500"/>
            <ac:picMk id="4" creationId="{4502608F-78CF-31F8-BF75-D0AFF831A41A}"/>
          </ac:picMkLst>
        </pc:picChg>
        <pc:picChg chg="del">
          <ac:chgData name="shery tawfeeq" userId="19a96e0e89ed5f52" providerId="LiveId" clId="{3C9F08B2-26DB-48A7-9D67-1DFFBC9AAF24}" dt="2025-01-06T20:21:45.182" v="50" actId="478"/>
          <ac:picMkLst>
            <pc:docMk/>
            <pc:sldMk cId="624478510" sldId="500"/>
            <ac:picMk id="8" creationId="{50D69297-572E-BE76-B81A-3E396A391684}"/>
          </ac:picMkLst>
        </pc:picChg>
        <pc:picChg chg="del">
          <ac:chgData name="shery tawfeeq" userId="19a96e0e89ed5f52" providerId="LiveId" clId="{3C9F08B2-26DB-48A7-9D67-1DFFBC9AAF24}" dt="2025-01-06T20:19:56.152" v="38" actId="478"/>
          <ac:picMkLst>
            <pc:docMk/>
            <pc:sldMk cId="624478510" sldId="500"/>
            <ac:picMk id="9" creationId="{81689B7D-728C-93D6-F444-840BA146C27F}"/>
          </ac:picMkLst>
        </pc:picChg>
        <pc:picChg chg="add mod">
          <ac:chgData name="shery tawfeeq" userId="19a96e0e89ed5f52" providerId="LiveId" clId="{3C9F08B2-26DB-48A7-9D67-1DFFBC9AAF24}" dt="2025-01-06T20:23:43.664" v="65" actId="1076"/>
          <ac:picMkLst>
            <pc:docMk/>
            <pc:sldMk cId="624478510" sldId="500"/>
            <ac:picMk id="1026" creationId="{5D9D726F-B4E7-665E-BF17-7CE96AA4278E}"/>
          </ac:picMkLst>
        </pc:picChg>
      </pc:sldChg>
      <pc:sldChg chg="addSp delSp modSp add mod ord modTransition delAnim modAnim">
        <pc:chgData name="shery tawfeeq" userId="19a96e0e89ed5f52" providerId="LiveId" clId="{3C9F08B2-26DB-48A7-9D67-1DFFBC9AAF24}" dt="2025-01-07T14:24:18.433" v="594"/>
        <pc:sldMkLst>
          <pc:docMk/>
          <pc:sldMk cId="2252565313" sldId="501"/>
        </pc:sldMkLst>
        <pc:spChg chg="mod">
          <ac:chgData name="shery tawfeeq" userId="19a96e0e89ed5f52" providerId="LiveId" clId="{3C9F08B2-26DB-48A7-9D67-1DFFBC9AAF24}" dt="2025-01-06T20:37:35.392" v="106" actId="207"/>
          <ac:spMkLst>
            <pc:docMk/>
            <pc:sldMk cId="2252565313" sldId="501"/>
            <ac:spMk id="24" creationId="{00000000-0000-0000-0000-000000000000}"/>
          </ac:spMkLst>
        </pc:spChg>
        <pc:picChg chg="add mod">
          <ac:chgData name="shery tawfeeq" userId="19a96e0e89ed5f52" providerId="LiveId" clId="{3C9F08B2-26DB-48A7-9D67-1DFFBC9AAF24}" dt="2025-01-06T20:26:31.054" v="78"/>
          <ac:picMkLst>
            <pc:docMk/>
            <pc:sldMk cId="2252565313" sldId="501"/>
            <ac:picMk id="2" creationId="{4B8EA01A-EB0E-2EE2-8DBA-1CCA3894B48D}"/>
          </ac:picMkLst>
        </pc:picChg>
        <pc:picChg chg="del">
          <ac:chgData name="shery tawfeeq" userId="19a96e0e89ed5f52" providerId="LiveId" clId="{3C9F08B2-26DB-48A7-9D67-1DFFBC9AAF24}" dt="2025-01-06T20:24:32.484" v="70" actId="478"/>
          <ac:picMkLst>
            <pc:docMk/>
            <pc:sldMk cId="2252565313" sldId="501"/>
            <ac:picMk id="3" creationId="{A188A8ED-319D-923D-B6D1-370906E8EA41}"/>
          </ac:picMkLst>
        </pc:picChg>
      </pc:sldChg>
      <pc:sldChg chg="addSp delSp modSp add mod ord modTransition delAnim modAnim">
        <pc:chgData name="shery tawfeeq" userId="19a96e0e89ed5f52" providerId="LiveId" clId="{3C9F08B2-26DB-48A7-9D67-1DFFBC9AAF24}" dt="2025-01-07T14:24:29.009" v="595"/>
        <pc:sldMkLst>
          <pc:docMk/>
          <pc:sldMk cId="1826110906" sldId="502"/>
        </pc:sldMkLst>
        <pc:spChg chg="mod">
          <ac:chgData name="shery tawfeeq" userId="19a96e0e89ed5f52" providerId="LiveId" clId="{3C9F08B2-26DB-48A7-9D67-1DFFBC9AAF24}" dt="2025-01-06T22:24:49.904" v="291"/>
          <ac:spMkLst>
            <pc:docMk/>
            <pc:sldMk cId="1826110906" sldId="502"/>
            <ac:spMk id="3" creationId="{00000000-0000-0000-0000-000000000000}"/>
          </ac:spMkLst>
        </pc:spChg>
        <pc:spChg chg="mod">
          <ac:chgData name="shery tawfeeq" userId="19a96e0e89ed5f52" providerId="LiveId" clId="{3C9F08B2-26DB-48A7-9D67-1DFFBC9AAF24}" dt="2025-01-06T20:37:55.423" v="108" actId="207"/>
          <ac:spMkLst>
            <pc:docMk/>
            <pc:sldMk cId="1826110906" sldId="502"/>
            <ac:spMk id="48" creationId="{00000000-0000-0000-0000-000000000000}"/>
          </ac:spMkLst>
        </pc:spChg>
        <pc:picChg chg="del">
          <ac:chgData name="shery tawfeeq" userId="19a96e0e89ed5f52" providerId="LiveId" clId="{3C9F08B2-26DB-48A7-9D67-1DFFBC9AAF24}" dt="2025-01-06T20:28:03.764" v="90" actId="478"/>
          <ac:picMkLst>
            <pc:docMk/>
            <pc:sldMk cId="1826110906" sldId="502"/>
            <ac:picMk id="4" creationId="{4502608F-78CF-31F8-BF75-D0AFF831A41A}"/>
          </ac:picMkLst>
        </pc:picChg>
        <pc:picChg chg="add mod">
          <ac:chgData name="shery tawfeeq" userId="19a96e0e89ed5f52" providerId="LiveId" clId="{3C9F08B2-26DB-48A7-9D67-1DFFBC9AAF24}" dt="2025-01-06T20:28:27.138" v="91"/>
          <ac:picMkLst>
            <pc:docMk/>
            <pc:sldMk cId="1826110906" sldId="502"/>
            <ac:picMk id="6" creationId="{481DF0CB-CE7C-9296-C151-479780336E2F}"/>
          </ac:picMkLst>
        </pc:picChg>
        <pc:picChg chg="del">
          <ac:chgData name="shery tawfeeq" userId="19a96e0e89ed5f52" providerId="LiveId" clId="{3C9F08B2-26DB-48A7-9D67-1DFFBC9AAF24}" dt="2025-01-06T20:28:31.831" v="92" actId="478"/>
          <ac:picMkLst>
            <pc:docMk/>
            <pc:sldMk cId="1826110906" sldId="502"/>
            <ac:picMk id="1026" creationId="{5D9D726F-B4E7-665E-BF17-7CE96AA4278E}"/>
          </ac:picMkLst>
        </pc:picChg>
        <pc:picChg chg="add mod">
          <ac:chgData name="shery tawfeeq" userId="19a96e0e89ed5f52" providerId="LiveId" clId="{3C9F08B2-26DB-48A7-9D67-1DFFBC9AAF24}" dt="2025-01-06T20:42:39.390" v="120" actId="1440"/>
          <ac:picMkLst>
            <pc:docMk/>
            <pc:sldMk cId="1826110906" sldId="502"/>
            <ac:picMk id="2050" creationId="{A575906E-A461-1BFF-6F43-81D5E1FDA2D5}"/>
          </ac:picMkLst>
        </pc:picChg>
      </pc:sldChg>
      <pc:sldChg chg="addSp delSp modSp add mod ord modTransition delAnim modAnim">
        <pc:chgData name="shery tawfeeq" userId="19a96e0e89ed5f52" providerId="LiveId" clId="{3C9F08B2-26DB-48A7-9D67-1DFFBC9AAF24}" dt="2025-01-07T14:18:42.472" v="558"/>
        <pc:sldMkLst>
          <pc:docMk/>
          <pc:sldMk cId="3623418779" sldId="503"/>
        </pc:sldMkLst>
        <pc:spChg chg="mod">
          <ac:chgData name="shery tawfeeq" userId="19a96e0e89ed5f52" providerId="LiveId" clId="{3C9F08B2-26DB-48A7-9D67-1DFFBC9AAF24}" dt="2025-01-06T20:38:28.368" v="110" actId="207"/>
          <ac:spMkLst>
            <pc:docMk/>
            <pc:sldMk cId="3623418779" sldId="503"/>
            <ac:spMk id="24" creationId="{00000000-0000-0000-0000-000000000000}"/>
          </ac:spMkLst>
        </pc:spChg>
        <pc:picChg chg="del">
          <ac:chgData name="shery tawfeeq" userId="19a96e0e89ed5f52" providerId="LiveId" clId="{3C9F08B2-26DB-48A7-9D67-1DFFBC9AAF24}" dt="2025-01-06T20:36:11.332" v="103" actId="478"/>
          <ac:picMkLst>
            <pc:docMk/>
            <pc:sldMk cId="3623418779" sldId="503"/>
            <ac:picMk id="2" creationId="{4B8EA01A-EB0E-2EE2-8DBA-1CCA3894B48D}"/>
          </ac:picMkLst>
        </pc:picChg>
        <pc:picChg chg="add mod">
          <ac:chgData name="shery tawfeeq" userId="19a96e0e89ed5f52" providerId="LiveId" clId="{3C9F08B2-26DB-48A7-9D67-1DFFBC9AAF24}" dt="2025-01-06T20:36:27.091" v="104"/>
          <ac:picMkLst>
            <pc:docMk/>
            <pc:sldMk cId="3623418779" sldId="503"/>
            <ac:picMk id="3" creationId="{E686D2B2-0396-5456-F822-91EBED62B5D5}"/>
          </ac:picMkLst>
        </pc:picChg>
      </pc:sldChg>
      <pc:sldChg chg="addSp delSp modSp add mod ord modTransition delAnim modAnim">
        <pc:chgData name="shery tawfeeq" userId="19a96e0e89ed5f52" providerId="LiveId" clId="{3C9F08B2-26DB-48A7-9D67-1DFFBC9AAF24}" dt="2025-01-07T14:18:55.844" v="559"/>
        <pc:sldMkLst>
          <pc:docMk/>
          <pc:sldMk cId="262867761" sldId="504"/>
        </pc:sldMkLst>
        <pc:spChg chg="mod">
          <ac:chgData name="shery tawfeeq" userId="19a96e0e89ed5f52" providerId="LiveId" clId="{3C9F08B2-26DB-48A7-9D67-1DFFBC9AAF24}" dt="2025-01-06T22:06:24.078" v="128"/>
          <ac:spMkLst>
            <pc:docMk/>
            <pc:sldMk cId="262867761" sldId="504"/>
            <ac:spMk id="41" creationId="{00000000-0000-0000-0000-000000000000}"/>
          </ac:spMkLst>
        </pc:spChg>
        <pc:picChg chg="del">
          <ac:chgData name="shery tawfeeq" userId="19a96e0e89ed5f52" providerId="LiveId" clId="{3C9F08B2-26DB-48A7-9D67-1DFFBC9AAF24}" dt="2025-01-06T22:06:39.821" v="129" actId="478"/>
          <ac:picMkLst>
            <pc:docMk/>
            <pc:sldMk cId="262867761" sldId="504"/>
            <ac:picMk id="2" creationId="{80CC6D47-9B4A-BD6D-9E1B-21663BED2FAE}"/>
          </ac:picMkLst>
        </pc:picChg>
        <pc:picChg chg="add mod">
          <ac:chgData name="shery tawfeeq" userId="19a96e0e89ed5f52" providerId="LiveId" clId="{3C9F08B2-26DB-48A7-9D67-1DFFBC9AAF24}" dt="2025-01-06T22:06:40.562" v="130"/>
          <ac:picMkLst>
            <pc:docMk/>
            <pc:sldMk cId="262867761" sldId="504"/>
            <ac:picMk id="7" creationId="{1503530F-2BFE-E8EC-A2C0-D55E2630500F}"/>
          </ac:picMkLst>
        </pc:picChg>
      </pc:sldChg>
      <pc:sldChg chg="addSp delSp modSp add mod ord modTransition delAnim modAnim">
        <pc:chgData name="shery tawfeeq" userId="19a96e0e89ed5f52" providerId="LiveId" clId="{3C9F08B2-26DB-48A7-9D67-1DFFBC9AAF24}" dt="2025-01-07T14:19:18.380" v="560"/>
        <pc:sldMkLst>
          <pc:docMk/>
          <pc:sldMk cId="3225467422" sldId="505"/>
        </pc:sldMkLst>
        <pc:spChg chg="mod">
          <ac:chgData name="shery tawfeeq" userId="19a96e0e89ed5f52" providerId="LiveId" clId="{3C9F08B2-26DB-48A7-9D67-1DFFBC9AAF24}" dt="2025-01-06T22:25:09.821" v="296"/>
          <ac:spMkLst>
            <pc:docMk/>
            <pc:sldMk cId="3225467422" sldId="505"/>
            <ac:spMk id="3" creationId="{00000000-0000-0000-0000-000000000000}"/>
          </ac:spMkLst>
        </pc:spChg>
        <pc:spChg chg="mod">
          <ac:chgData name="shery tawfeeq" userId="19a96e0e89ed5f52" providerId="LiveId" clId="{3C9F08B2-26DB-48A7-9D67-1DFFBC9AAF24}" dt="2025-01-06T22:13:45.953" v="198" actId="1076"/>
          <ac:spMkLst>
            <pc:docMk/>
            <pc:sldMk cId="3225467422" sldId="505"/>
            <ac:spMk id="48" creationId="{00000000-0000-0000-0000-000000000000}"/>
          </ac:spMkLst>
        </pc:spChg>
        <pc:picChg chg="del">
          <ac:chgData name="shery tawfeeq" userId="19a96e0e89ed5f52" providerId="LiveId" clId="{3C9F08B2-26DB-48A7-9D67-1DFFBC9AAF24}" dt="2025-01-06T22:07:23.109" v="136" actId="478"/>
          <ac:picMkLst>
            <pc:docMk/>
            <pc:sldMk cId="3225467422" sldId="505"/>
            <ac:picMk id="4" creationId="{4502608F-78CF-31F8-BF75-D0AFF831A41A}"/>
          </ac:picMkLst>
        </pc:picChg>
        <pc:picChg chg="add mod">
          <ac:chgData name="shery tawfeeq" userId="19a96e0e89ed5f52" providerId="LiveId" clId="{3C9F08B2-26DB-48A7-9D67-1DFFBC9AAF24}" dt="2025-01-06T22:14:28.697" v="202"/>
          <ac:picMkLst>
            <pc:docMk/>
            <pc:sldMk cId="3225467422" sldId="505"/>
            <ac:picMk id="6" creationId="{57E89AB7-2D77-E92F-EF31-9E7D4A0507A1}"/>
          </ac:picMkLst>
        </pc:picChg>
        <pc:picChg chg="del">
          <ac:chgData name="shery tawfeeq" userId="19a96e0e89ed5f52" providerId="LiveId" clId="{3C9F08B2-26DB-48A7-9D67-1DFFBC9AAF24}" dt="2025-01-06T22:08:24.273" v="142" actId="478"/>
          <ac:picMkLst>
            <pc:docMk/>
            <pc:sldMk cId="3225467422" sldId="505"/>
            <ac:picMk id="1026" creationId="{5D9D726F-B4E7-665E-BF17-7CE96AA4278E}"/>
          </ac:picMkLst>
        </pc:picChg>
      </pc:sldChg>
      <pc:sldChg chg="addSp delSp modSp add mod ord modTransition delAnim modAnim">
        <pc:chgData name="shery tawfeeq" userId="19a96e0e89ed5f52" providerId="LiveId" clId="{3C9F08B2-26DB-48A7-9D67-1DFFBC9AAF24}" dt="2025-01-07T14:19:24.468" v="561"/>
        <pc:sldMkLst>
          <pc:docMk/>
          <pc:sldMk cId="1752650320" sldId="506"/>
        </pc:sldMkLst>
        <pc:spChg chg="mod">
          <ac:chgData name="shery tawfeeq" userId="19a96e0e89ed5f52" providerId="LiveId" clId="{3C9F08B2-26DB-48A7-9D67-1DFFBC9AAF24}" dt="2025-01-06T22:21:30.568" v="252" actId="1076"/>
          <ac:spMkLst>
            <pc:docMk/>
            <pc:sldMk cId="1752650320" sldId="506"/>
            <ac:spMk id="24" creationId="{00000000-0000-0000-0000-000000000000}"/>
          </ac:spMkLst>
        </pc:spChg>
        <pc:spChg chg="mod">
          <ac:chgData name="shery tawfeeq" userId="19a96e0e89ed5f52" providerId="LiveId" clId="{3C9F08B2-26DB-48A7-9D67-1DFFBC9AAF24}" dt="2025-01-06T22:21:43.673" v="253" actId="14100"/>
          <ac:spMkLst>
            <pc:docMk/>
            <pc:sldMk cId="1752650320" sldId="506"/>
            <ac:spMk id="25" creationId="{00000000-0000-0000-0000-000000000000}"/>
          </ac:spMkLst>
        </pc:spChg>
        <pc:picChg chg="add mod">
          <ac:chgData name="shery tawfeeq" userId="19a96e0e89ed5f52" providerId="LiveId" clId="{3C9F08B2-26DB-48A7-9D67-1DFFBC9AAF24}" dt="2025-01-06T22:22:05.641" v="254"/>
          <ac:picMkLst>
            <pc:docMk/>
            <pc:sldMk cId="1752650320" sldId="506"/>
            <ac:picMk id="2" creationId="{F4CF28E1-0D6E-36E8-C641-5EE75862D72A}"/>
          </ac:picMkLst>
        </pc:picChg>
        <pc:picChg chg="del">
          <ac:chgData name="shery tawfeeq" userId="19a96e0e89ed5f52" providerId="LiveId" clId="{3C9F08B2-26DB-48A7-9D67-1DFFBC9AAF24}" dt="2025-01-06T22:15:17.713" v="207" actId="478"/>
          <ac:picMkLst>
            <pc:docMk/>
            <pc:sldMk cId="1752650320" sldId="506"/>
            <ac:picMk id="3" creationId="{E686D2B2-0396-5456-F822-91EBED62B5D5}"/>
          </ac:picMkLst>
        </pc:picChg>
      </pc:sldChg>
      <pc:sldChg chg="addSp delSp modSp add mod ord modTransition delAnim modAnim">
        <pc:chgData name="shery tawfeeq" userId="19a96e0e89ed5f52" providerId="LiveId" clId="{3C9F08B2-26DB-48A7-9D67-1DFFBC9AAF24}" dt="2025-01-07T14:25:00.686" v="596"/>
        <pc:sldMkLst>
          <pc:docMk/>
          <pc:sldMk cId="1641786519" sldId="507"/>
        </pc:sldMkLst>
        <pc:spChg chg="mod">
          <ac:chgData name="shery tawfeeq" userId="19a96e0e89ed5f52" providerId="LiveId" clId="{3C9F08B2-26DB-48A7-9D67-1DFFBC9AAF24}" dt="2025-01-06T22:25:27.313" v="301"/>
          <ac:spMkLst>
            <pc:docMk/>
            <pc:sldMk cId="1641786519" sldId="507"/>
            <ac:spMk id="3" creationId="{00000000-0000-0000-0000-000000000000}"/>
          </ac:spMkLst>
        </pc:spChg>
        <pc:spChg chg="mod">
          <ac:chgData name="shery tawfeeq" userId="19a96e0e89ed5f52" providerId="LiveId" clId="{3C9F08B2-26DB-48A7-9D67-1DFFBC9AAF24}" dt="2025-01-06T22:29:35.002" v="308"/>
          <ac:spMkLst>
            <pc:docMk/>
            <pc:sldMk cId="1641786519" sldId="507"/>
            <ac:spMk id="48" creationId="{00000000-0000-0000-0000-000000000000}"/>
          </ac:spMkLst>
        </pc:spChg>
        <pc:picChg chg="add del mod">
          <ac:chgData name="shery tawfeeq" userId="19a96e0e89ed5f52" providerId="LiveId" clId="{3C9F08B2-26DB-48A7-9D67-1DFFBC9AAF24}" dt="2025-01-07T14:12:55.789" v="543" actId="478"/>
          <ac:picMkLst>
            <pc:docMk/>
            <pc:sldMk cId="1641786519" sldId="507"/>
            <ac:picMk id="4" creationId="{A4D4C48B-4FC3-D024-533C-A5FA76809FF2}"/>
          </ac:picMkLst>
        </pc:picChg>
        <pc:picChg chg="del">
          <ac:chgData name="shery tawfeeq" userId="19a96e0e89ed5f52" providerId="LiveId" clId="{3C9F08B2-26DB-48A7-9D67-1DFFBC9AAF24}" dt="2025-01-06T22:22:28.193" v="261" actId="478"/>
          <ac:picMkLst>
            <pc:docMk/>
            <pc:sldMk cId="1641786519" sldId="507"/>
            <ac:picMk id="6" creationId="{57E89AB7-2D77-E92F-EF31-9E7D4A0507A1}"/>
          </ac:picMkLst>
        </pc:picChg>
        <pc:picChg chg="add mod">
          <ac:chgData name="shery tawfeeq" userId="19a96e0e89ed5f52" providerId="LiveId" clId="{3C9F08B2-26DB-48A7-9D67-1DFFBC9AAF24}" dt="2025-01-07T14:15:08.482" v="544"/>
          <ac:picMkLst>
            <pc:docMk/>
            <pc:sldMk cId="1641786519" sldId="507"/>
            <ac:picMk id="13" creationId="{675795C1-4C30-23AC-87FD-2CA64018F6ED}"/>
          </ac:picMkLst>
        </pc:picChg>
      </pc:sldChg>
      <pc:sldChg chg="addSp delSp modSp add mod ord modTransition delAnim modAnim">
        <pc:chgData name="shery tawfeeq" userId="19a96e0e89ed5f52" providerId="LiveId" clId="{3C9F08B2-26DB-48A7-9D67-1DFFBC9AAF24}" dt="2025-01-07T14:25:06.415" v="597"/>
        <pc:sldMkLst>
          <pc:docMk/>
          <pc:sldMk cId="4263090570" sldId="508"/>
        </pc:sldMkLst>
        <pc:spChg chg="mod">
          <ac:chgData name="shery tawfeeq" userId="19a96e0e89ed5f52" providerId="LiveId" clId="{3C9F08B2-26DB-48A7-9D67-1DFFBC9AAF24}" dt="2025-01-06T22:37:20.522" v="324" actId="14100"/>
          <ac:spMkLst>
            <pc:docMk/>
            <pc:sldMk cId="4263090570" sldId="508"/>
            <ac:spMk id="23" creationId="{00000000-0000-0000-0000-000000000000}"/>
          </ac:spMkLst>
        </pc:spChg>
        <pc:spChg chg="mod">
          <ac:chgData name="shery tawfeeq" userId="19a96e0e89ed5f52" providerId="LiveId" clId="{3C9F08B2-26DB-48A7-9D67-1DFFBC9AAF24}" dt="2025-01-07T13:51:24.901" v="521" actId="20577"/>
          <ac:spMkLst>
            <pc:docMk/>
            <pc:sldMk cId="4263090570" sldId="508"/>
            <ac:spMk id="24" creationId="{00000000-0000-0000-0000-000000000000}"/>
          </ac:spMkLst>
        </pc:spChg>
        <pc:spChg chg="mod">
          <ac:chgData name="shery tawfeeq" userId="19a96e0e89ed5f52" providerId="LiveId" clId="{3C9F08B2-26DB-48A7-9D67-1DFFBC9AAF24}" dt="2025-01-06T22:37:17.132" v="323" actId="14100"/>
          <ac:spMkLst>
            <pc:docMk/>
            <pc:sldMk cId="4263090570" sldId="508"/>
            <ac:spMk id="25" creationId="{00000000-0000-0000-0000-000000000000}"/>
          </ac:spMkLst>
        </pc:spChg>
        <pc:picChg chg="del">
          <ac:chgData name="shery tawfeeq" userId="19a96e0e89ed5f52" providerId="LiveId" clId="{3C9F08B2-26DB-48A7-9D67-1DFFBC9AAF24}" dt="2025-01-06T22:22:33.379" v="262" actId="478"/>
          <ac:picMkLst>
            <pc:docMk/>
            <pc:sldMk cId="4263090570" sldId="508"/>
            <ac:picMk id="2" creationId="{F4CF28E1-0D6E-36E8-C641-5EE75862D72A}"/>
          </ac:picMkLst>
        </pc:picChg>
        <pc:picChg chg="add del mod">
          <ac:chgData name="shery tawfeeq" userId="19a96e0e89ed5f52" providerId="LiveId" clId="{3C9F08B2-26DB-48A7-9D67-1DFFBC9AAF24}" dt="2025-01-07T13:52:43.088" v="524"/>
          <ac:picMkLst>
            <pc:docMk/>
            <pc:sldMk cId="4263090570" sldId="508"/>
            <ac:picMk id="4" creationId="{4D1BBC78-B87D-6393-7760-1ED57A5B8AE1}"/>
          </ac:picMkLst>
        </pc:picChg>
        <pc:picChg chg="add del mod ord">
          <ac:chgData name="shery tawfeeq" userId="19a96e0e89ed5f52" providerId="LiveId" clId="{3C9F08B2-26DB-48A7-9D67-1DFFBC9AAF24}" dt="2025-01-07T13:53:23.229" v="525"/>
          <ac:picMkLst>
            <pc:docMk/>
            <pc:sldMk cId="4263090570" sldId="508"/>
            <ac:picMk id="8" creationId="{5279F8CC-7B20-602D-55D6-EDEC87529B2C}"/>
          </ac:picMkLst>
        </pc:picChg>
        <pc:picChg chg="add del mod">
          <ac:chgData name="shery tawfeeq" userId="19a96e0e89ed5f52" providerId="LiveId" clId="{3C9F08B2-26DB-48A7-9D67-1DFFBC9AAF24}" dt="2025-01-07T13:53:40.293" v="527"/>
          <ac:picMkLst>
            <pc:docMk/>
            <pc:sldMk cId="4263090570" sldId="508"/>
            <ac:picMk id="9" creationId="{75D7D102-0529-3938-9792-8EE566A11D80}"/>
          </ac:picMkLst>
        </pc:picChg>
        <pc:picChg chg="add del mod ord">
          <ac:chgData name="shery tawfeeq" userId="19a96e0e89ed5f52" providerId="LiveId" clId="{3C9F08B2-26DB-48A7-9D67-1DFFBC9AAF24}" dt="2025-01-07T13:53:52.504" v="528"/>
          <ac:picMkLst>
            <pc:docMk/>
            <pc:sldMk cId="4263090570" sldId="508"/>
            <ac:picMk id="12" creationId="{8C98753E-8A0B-36E3-FC40-633C286A4AE6}"/>
          </ac:picMkLst>
        </pc:picChg>
        <pc:picChg chg="add del mod">
          <ac:chgData name="shery tawfeeq" userId="19a96e0e89ed5f52" providerId="LiveId" clId="{3C9F08B2-26DB-48A7-9D67-1DFFBC9AAF24}" dt="2025-01-07T13:53:55.113" v="530"/>
          <ac:picMkLst>
            <pc:docMk/>
            <pc:sldMk cId="4263090570" sldId="508"/>
            <ac:picMk id="13" creationId="{C67DD734-44F2-D5C7-625B-B08A54CDA4FF}"/>
          </ac:picMkLst>
        </pc:picChg>
        <pc:picChg chg="add del mod ord">
          <ac:chgData name="shery tawfeeq" userId="19a96e0e89ed5f52" providerId="LiveId" clId="{3C9F08B2-26DB-48A7-9D67-1DFFBC9AAF24}" dt="2025-01-07T13:55:33.368" v="531"/>
          <ac:picMkLst>
            <pc:docMk/>
            <pc:sldMk cId="4263090570" sldId="508"/>
            <ac:picMk id="16" creationId="{9A2703C3-193C-DC36-D1D2-84CE707AF8B7}"/>
          </ac:picMkLst>
        </pc:picChg>
        <pc:picChg chg="add del mod">
          <ac:chgData name="shery tawfeeq" userId="19a96e0e89ed5f52" providerId="LiveId" clId="{3C9F08B2-26DB-48A7-9D67-1DFFBC9AAF24}" dt="2025-01-07T13:56:11.271" v="533"/>
          <ac:picMkLst>
            <pc:docMk/>
            <pc:sldMk cId="4263090570" sldId="508"/>
            <ac:picMk id="17" creationId="{2DB65914-0EA9-59EC-CDC1-C56FACB66B2B}"/>
          </ac:picMkLst>
        </pc:picChg>
        <pc:picChg chg="add del mod ord">
          <ac:chgData name="shery tawfeeq" userId="19a96e0e89ed5f52" providerId="LiveId" clId="{3C9F08B2-26DB-48A7-9D67-1DFFBC9AAF24}" dt="2025-01-07T13:57:58.002" v="534"/>
          <ac:picMkLst>
            <pc:docMk/>
            <pc:sldMk cId="4263090570" sldId="508"/>
            <ac:picMk id="26" creationId="{042217F6-A2CE-E14B-D5A4-662AE591FAF7}"/>
          </ac:picMkLst>
        </pc:picChg>
        <pc:picChg chg="add del mod">
          <ac:chgData name="shery tawfeeq" userId="19a96e0e89ed5f52" providerId="LiveId" clId="{3C9F08B2-26DB-48A7-9D67-1DFFBC9AAF24}" dt="2025-01-07T13:58:09.800" v="536"/>
          <ac:picMkLst>
            <pc:docMk/>
            <pc:sldMk cId="4263090570" sldId="508"/>
            <ac:picMk id="27" creationId="{95470709-1A3A-9E3E-0F12-150D375B10BB}"/>
          </ac:picMkLst>
        </pc:picChg>
        <pc:picChg chg="add del mod ord">
          <ac:chgData name="shery tawfeeq" userId="19a96e0e89ed5f52" providerId="LiveId" clId="{3C9F08B2-26DB-48A7-9D67-1DFFBC9AAF24}" dt="2025-01-07T14:00:49.252" v="537"/>
          <ac:picMkLst>
            <pc:docMk/>
            <pc:sldMk cId="4263090570" sldId="508"/>
            <ac:picMk id="31" creationId="{9B254507-20DF-4F5B-F7E2-52D6F6B86AAB}"/>
          </ac:picMkLst>
        </pc:picChg>
        <pc:picChg chg="add mod">
          <ac:chgData name="shery tawfeeq" userId="19a96e0e89ed5f52" providerId="LiveId" clId="{3C9F08B2-26DB-48A7-9D67-1DFFBC9AAF24}" dt="2025-01-07T14:00:49.252" v="537"/>
          <ac:picMkLst>
            <pc:docMk/>
            <pc:sldMk cId="4263090570" sldId="508"/>
            <ac:picMk id="32" creationId="{5B95DC9F-4C68-49AC-FD49-18FBC06CBDBE}"/>
          </ac:picMkLst>
        </pc:picChg>
      </pc:sldChg>
      <pc:sldChg chg="addSp delSp modSp add mod ord modTransition delAnim modAnim">
        <pc:chgData name="shery tawfeeq" userId="19a96e0e89ed5f52" providerId="LiveId" clId="{3C9F08B2-26DB-48A7-9D67-1DFFBC9AAF24}" dt="2025-01-07T14:19:55.630" v="564"/>
        <pc:sldMkLst>
          <pc:docMk/>
          <pc:sldMk cId="3544253025" sldId="509"/>
        </pc:sldMkLst>
        <pc:spChg chg="mod">
          <ac:chgData name="shery tawfeeq" userId="19a96e0e89ed5f52" providerId="LiveId" clId="{3C9F08B2-26DB-48A7-9D67-1DFFBC9AAF24}" dt="2025-01-06T22:44:57.952" v="334" actId="20577"/>
          <ac:spMkLst>
            <pc:docMk/>
            <pc:sldMk cId="3544253025" sldId="509"/>
            <ac:spMk id="48" creationId="{00000000-0000-0000-0000-000000000000}"/>
          </ac:spMkLst>
        </pc:spChg>
        <pc:picChg chg="del">
          <ac:chgData name="shery tawfeeq" userId="19a96e0e89ed5f52" providerId="LiveId" clId="{3C9F08B2-26DB-48A7-9D67-1DFFBC9AAF24}" dt="2025-01-06T22:45:00.529" v="335" actId="478"/>
          <ac:picMkLst>
            <pc:docMk/>
            <pc:sldMk cId="3544253025" sldId="509"/>
            <ac:picMk id="4" creationId="{A4D4C48B-4FC3-D024-533C-A5FA76809FF2}"/>
          </ac:picMkLst>
        </pc:picChg>
        <pc:picChg chg="add del mod">
          <ac:chgData name="shery tawfeeq" userId="19a96e0e89ed5f52" providerId="LiveId" clId="{3C9F08B2-26DB-48A7-9D67-1DFFBC9AAF24}" dt="2025-01-07T14:07:42.394" v="540"/>
          <ac:picMkLst>
            <pc:docMk/>
            <pc:sldMk cId="3544253025" sldId="509"/>
            <ac:picMk id="12" creationId="{1A8FCA8B-03AC-07B8-F49A-D16C7DD44A14}"/>
          </ac:picMkLst>
        </pc:picChg>
        <pc:picChg chg="add del mod ord">
          <ac:chgData name="shery tawfeeq" userId="19a96e0e89ed5f52" providerId="LiveId" clId="{3C9F08B2-26DB-48A7-9D67-1DFFBC9AAF24}" dt="2025-01-07T14:09:12.240" v="541"/>
          <ac:picMkLst>
            <pc:docMk/>
            <pc:sldMk cId="3544253025" sldId="509"/>
            <ac:picMk id="17" creationId="{A7A478F8-79C2-AB2A-C7A3-33988B1FE35A}"/>
          </ac:picMkLst>
        </pc:picChg>
        <pc:picChg chg="add mod">
          <ac:chgData name="shery tawfeeq" userId="19a96e0e89ed5f52" providerId="LiveId" clId="{3C9F08B2-26DB-48A7-9D67-1DFFBC9AAF24}" dt="2025-01-07T14:09:12.240" v="541"/>
          <ac:picMkLst>
            <pc:docMk/>
            <pc:sldMk cId="3544253025" sldId="509"/>
            <ac:picMk id="18" creationId="{70919853-D809-7508-7B68-D4CE806ACC48}"/>
          </ac:picMkLst>
        </pc:picChg>
      </pc:sldChg>
      <pc:sldChg chg="addSp delSp modSp add mod ord modTransition delAnim modAnim">
        <pc:chgData name="shery tawfeeq" userId="19a96e0e89ed5f52" providerId="LiveId" clId="{3C9F08B2-26DB-48A7-9D67-1DFFBC9AAF24}" dt="2025-01-07T14:20:28.874" v="567"/>
        <pc:sldMkLst>
          <pc:docMk/>
          <pc:sldMk cId="2413712043" sldId="510"/>
        </pc:sldMkLst>
        <pc:spChg chg="add mod">
          <ac:chgData name="shery tawfeeq" userId="19a96e0e89ed5f52" providerId="LiveId" clId="{3C9F08B2-26DB-48A7-9D67-1DFFBC9AAF24}" dt="2025-01-06T23:04:08.569" v="410" actId="1076"/>
          <ac:spMkLst>
            <pc:docMk/>
            <pc:sldMk cId="2413712043" sldId="510"/>
            <ac:spMk id="10" creationId="{A7E45E5D-67A3-3F3B-A8EC-53103568B6A6}"/>
          </ac:spMkLst>
        </pc:spChg>
        <pc:spChg chg="mod">
          <ac:chgData name="shery tawfeeq" userId="19a96e0e89ed5f52" providerId="LiveId" clId="{3C9F08B2-26DB-48A7-9D67-1DFFBC9AAF24}" dt="2025-01-06T22:59:15.886" v="398" actId="20577"/>
          <ac:spMkLst>
            <pc:docMk/>
            <pc:sldMk cId="2413712043" sldId="510"/>
            <ac:spMk id="41" creationId="{D7248668-3ABB-64C8-5474-65D6511BB51C}"/>
          </ac:spMkLst>
        </pc:spChg>
        <pc:picChg chg="add del mod">
          <ac:chgData name="shery tawfeeq" userId="19a96e0e89ed5f52" providerId="LiveId" clId="{3C9F08B2-26DB-48A7-9D67-1DFFBC9AAF24}" dt="2025-01-06T23:04:12.281" v="411" actId="478"/>
          <ac:picMkLst>
            <pc:docMk/>
            <pc:sldMk cId="2413712043" sldId="510"/>
            <ac:picMk id="2" creationId="{6F1201BE-CC2C-CE81-732B-8329D9EA0A0C}"/>
          </ac:picMkLst>
        </pc:picChg>
        <pc:picChg chg="del">
          <ac:chgData name="shery tawfeeq" userId="19a96e0e89ed5f52" providerId="LiveId" clId="{3C9F08B2-26DB-48A7-9D67-1DFFBC9AAF24}" dt="2025-01-06T22:59:18.738" v="399" actId="478"/>
          <ac:picMkLst>
            <pc:docMk/>
            <pc:sldMk cId="2413712043" sldId="510"/>
            <ac:picMk id="7" creationId="{56C1DEE3-D949-9012-796D-73F3F1776E31}"/>
          </ac:picMkLst>
        </pc:picChg>
        <pc:picChg chg="add mod">
          <ac:chgData name="shery tawfeeq" userId="19a96e0e89ed5f52" providerId="LiveId" clId="{3C9F08B2-26DB-48A7-9D67-1DFFBC9AAF24}" dt="2025-01-06T22:59:54.133" v="401"/>
          <ac:picMkLst>
            <pc:docMk/>
            <pc:sldMk cId="2413712043" sldId="510"/>
            <ac:picMk id="8" creationId="{17BD9A37-1E91-96C6-38B7-067CB7160AFE}"/>
          </ac:picMkLst>
        </pc:picChg>
        <pc:picChg chg="add mod">
          <ac:chgData name="shery tawfeeq" userId="19a96e0e89ed5f52" providerId="LiveId" clId="{3C9F08B2-26DB-48A7-9D67-1DFFBC9AAF24}" dt="2025-01-06T23:04:24.963" v="412"/>
          <ac:picMkLst>
            <pc:docMk/>
            <pc:sldMk cId="2413712043" sldId="510"/>
            <ac:picMk id="12" creationId="{745F81A9-E79B-45BA-9871-18C3826187E6}"/>
          </ac:picMkLst>
        </pc:picChg>
      </pc:sldChg>
      <pc:sldChg chg="addSp delSp modSp add mod ord modTransition delAnim modAnim">
        <pc:chgData name="shery tawfeeq" userId="19a96e0e89ed5f52" providerId="LiveId" clId="{3C9F08B2-26DB-48A7-9D67-1DFFBC9AAF24}" dt="2025-01-07T14:20:48.615" v="568"/>
        <pc:sldMkLst>
          <pc:docMk/>
          <pc:sldMk cId="1961407119" sldId="511"/>
        </pc:sldMkLst>
        <pc:spChg chg="del">
          <ac:chgData name="shery tawfeeq" userId="19a96e0e89ed5f52" providerId="LiveId" clId="{3C9F08B2-26DB-48A7-9D67-1DFFBC9AAF24}" dt="2025-01-06T23:06:20.609" v="426" actId="478"/>
          <ac:spMkLst>
            <pc:docMk/>
            <pc:sldMk cId="1961407119" sldId="511"/>
            <ac:spMk id="3" creationId="{E1EB55E5-18A7-DAC4-6FBA-D145592D7365}"/>
          </ac:spMkLst>
        </pc:spChg>
        <pc:spChg chg="mod">
          <ac:chgData name="shery tawfeeq" userId="19a96e0e89ed5f52" providerId="LiveId" clId="{3C9F08B2-26DB-48A7-9D67-1DFFBC9AAF24}" dt="2025-01-06T23:08:51.500" v="440" actId="207"/>
          <ac:spMkLst>
            <pc:docMk/>
            <pc:sldMk cId="1961407119" sldId="511"/>
            <ac:spMk id="48" creationId="{941FB2AF-2009-E96D-A05E-1DF974D7FF41}"/>
          </ac:spMkLst>
        </pc:spChg>
        <pc:picChg chg="add del mod">
          <ac:chgData name="shery tawfeeq" userId="19a96e0e89ed5f52" providerId="LiveId" clId="{3C9F08B2-26DB-48A7-9D67-1DFFBC9AAF24}" dt="2025-01-06T23:11:14.321" v="445" actId="478"/>
          <ac:picMkLst>
            <pc:docMk/>
            <pc:sldMk cId="1961407119" sldId="511"/>
            <ac:picMk id="4" creationId="{8D77B293-0446-E355-35F7-B700D8968FAE}"/>
          </ac:picMkLst>
        </pc:picChg>
        <pc:picChg chg="del">
          <ac:chgData name="shery tawfeeq" userId="19a96e0e89ed5f52" providerId="LiveId" clId="{3C9F08B2-26DB-48A7-9D67-1DFFBC9AAF24}" dt="2025-01-06T23:05:50.925" v="424" actId="478"/>
          <ac:picMkLst>
            <pc:docMk/>
            <pc:sldMk cId="1961407119" sldId="511"/>
            <ac:picMk id="6" creationId="{D44EF157-9856-577D-03E6-7BCE674F4522}"/>
          </ac:picMkLst>
        </pc:picChg>
        <pc:picChg chg="add mod">
          <ac:chgData name="shery tawfeeq" userId="19a96e0e89ed5f52" providerId="LiveId" clId="{3C9F08B2-26DB-48A7-9D67-1DFFBC9AAF24}" dt="2025-01-06T23:11:15.333" v="446"/>
          <ac:picMkLst>
            <pc:docMk/>
            <pc:sldMk cId="1961407119" sldId="511"/>
            <ac:picMk id="8" creationId="{6B1E7B1A-8D51-73E3-5D8E-0B5D976648E0}"/>
          </ac:picMkLst>
        </pc:picChg>
      </pc:sldChg>
      <pc:sldChg chg="addSp modSp add mod modTransition modAnim">
        <pc:chgData name="shery tawfeeq" userId="19a96e0e89ed5f52" providerId="LiveId" clId="{3C9F08B2-26DB-48A7-9D67-1DFFBC9AAF24}" dt="2025-01-07T14:25:47.479" v="599"/>
        <pc:sldMkLst>
          <pc:docMk/>
          <pc:sldMk cId="874361575" sldId="512"/>
        </pc:sldMkLst>
        <pc:spChg chg="mod">
          <ac:chgData name="shery tawfeeq" userId="19a96e0e89ed5f52" providerId="LiveId" clId="{3C9F08B2-26DB-48A7-9D67-1DFFBC9AAF24}" dt="2025-01-06T23:10:01.352" v="442" actId="207"/>
          <ac:spMkLst>
            <pc:docMk/>
            <pc:sldMk cId="874361575" sldId="512"/>
            <ac:spMk id="24" creationId="{0D851FC4-D3C2-5C5D-BFB8-C1A5B8AECC4B}"/>
          </ac:spMkLst>
        </pc:spChg>
        <pc:picChg chg="add mod">
          <ac:chgData name="shery tawfeeq" userId="19a96e0e89ed5f52" providerId="LiveId" clId="{3C9F08B2-26DB-48A7-9D67-1DFFBC9AAF24}" dt="2025-01-06T23:10:40.272" v="444"/>
          <ac:picMkLst>
            <pc:docMk/>
            <pc:sldMk cId="874361575" sldId="512"/>
            <ac:picMk id="2" creationId="{4251037B-2BA8-A681-00C3-6817CDDE983F}"/>
          </ac:picMkLst>
        </pc:picChg>
      </pc:sldChg>
      <pc:sldChg chg="addSp delSp modSp add mod modTransition delAnim modAnim">
        <pc:chgData name="shery tawfeeq" userId="19a96e0e89ed5f52" providerId="LiveId" clId="{3C9F08B2-26DB-48A7-9D67-1DFFBC9AAF24}" dt="2025-01-07T14:21:11.017" v="572"/>
        <pc:sldMkLst>
          <pc:docMk/>
          <pc:sldMk cId="3979150165" sldId="513"/>
        </pc:sldMkLst>
        <pc:spChg chg="mod">
          <ac:chgData name="shery tawfeeq" userId="19a96e0e89ed5f52" providerId="LiveId" clId="{3C9F08B2-26DB-48A7-9D67-1DFFBC9AAF24}" dt="2025-01-06T23:12:50.600" v="456" actId="207"/>
          <ac:spMkLst>
            <pc:docMk/>
            <pc:sldMk cId="3979150165" sldId="513"/>
            <ac:spMk id="48" creationId="{12FED14E-6769-1F5A-BB41-4F8A4FFBE1DD}"/>
          </ac:spMkLst>
        </pc:spChg>
        <pc:picChg chg="add mod">
          <ac:chgData name="shery tawfeeq" userId="19a96e0e89ed5f52" providerId="LiveId" clId="{3C9F08B2-26DB-48A7-9D67-1DFFBC9AAF24}" dt="2025-01-06T23:11:49.479" v="448"/>
          <ac:picMkLst>
            <pc:docMk/>
            <pc:sldMk cId="3979150165" sldId="513"/>
            <ac:picMk id="3" creationId="{84F7CFDE-5921-5998-EB39-BD709BF95E73}"/>
          </ac:picMkLst>
        </pc:picChg>
        <pc:picChg chg="del">
          <ac:chgData name="shery tawfeeq" userId="19a96e0e89ed5f52" providerId="LiveId" clId="{3C9F08B2-26DB-48A7-9D67-1DFFBC9AAF24}" dt="2025-01-06T23:11:48.456" v="447" actId="478"/>
          <ac:picMkLst>
            <pc:docMk/>
            <pc:sldMk cId="3979150165" sldId="513"/>
            <ac:picMk id="4" creationId="{3CE14B00-8155-B57B-642B-651FCBEBA814}"/>
          </ac:picMkLst>
        </pc:picChg>
      </pc:sldChg>
    </pc:docChg>
  </pc:docChgLst>
  <pc:docChgLst>
    <pc:chgData name="shery tawfeeq" userId="19a96e0e89ed5f52" providerId="LiveId" clId="{6AB89B94-C90C-463A-957A-30968F8FABD9}"/>
    <pc:docChg chg="custSel modSld">
      <pc:chgData name="shery tawfeeq" userId="19a96e0e89ed5f52" providerId="LiveId" clId="{6AB89B94-C90C-463A-957A-30968F8FABD9}" dt="2025-01-07T19:00:44.667" v="21" actId="478"/>
      <pc:docMkLst>
        <pc:docMk/>
      </pc:docMkLst>
      <pc:sldChg chg="delSp mod modTransition delAnim">
        <pc:chgData name="shery tawfeeq" userId="19a96e0e89ed5f52" providerId="LiveId" clId="{6AB89B94-C90C-463A-957A-30968F8FABD9}" dt="2025-01-07T18:58:53.222" v="4" actId="478"/>
        <pc:sldMkLst>
          <pc:docMk/>
          <pc:sldMk cId="0" sldId="256"/>
        </pc:sldMkLst>
        <pc:picChg chg="del">
          <ac:chgData name="shery tawfeeq" userId="19a96e0e89ed5f52" providerId="LiveId" clId="{6AB89B94-C90C-463A-957A-30968F8FABD9}" dt="2025-01-07T18:58:53.222" v="4" actId="478"/>
          <ac:picMkLst>
            <pc:docMk/>
            <pc:sldMk cId="0" sldId="256"/>
            <ac:picMk id="2" creationId="{D512CC50-5190-BF0A-3C5D-7F215A50C690}"/>
          </ac:picMkLst>
        </pc:picChg>
      </pc:sldChg>
      <pc:sldChg chg="delSp mod modTransition delAnim">
        <pc:chgData name="shery tawfeeq" userId="19a96e0e89ed5f52" providerId="LiveId" clId="{6AB89B94-C90C-463A-957A-30968F8FABD9}" dt="2025-01-07T18:58:36.672" v="2" actId="478"/>
        <pc:sldMkLst>
          <pc:docMk/>
          <pc:sldMk cId="0" sldId="271"/>
        </pc:sldMkLst>
        <pc:picChg chg="del">
          <ac:chgData name="shery tawfeeq" userId="19a96e0e89ed5f52" providerId="LiveId" clId="{6AB89B94-C90C-463A-957A-30968F8FABD9}" dt="2025-01-07T18:58:36.672" v="2" actId="478"/>
          <ac:picMkLst>
            <pc:docMk/>
            <pc:sldMk cId="0" sldId="271"/>
            <ac:picMk id="7" creationId="{2198667E-7315-308B-CEA7-F45EF24B36CE}"/>
          </ac:picMkLst>
        </pc:picChg>
      </pc:sldChg>
      <pc:sldChg chg="delSp mod modTransition delAnim">
        <pc:chgData name="shery tawfeeq" userId="19a96e0e89ed5f52" providerId="LiveId" clId="{6AB89B94-C90C-463A-957A-30968F8FABD9}" dt="2025-01-07T18:58:42.546" v="3" actId="478"/>
        <pc:sldMkLst>
          <pc:docMk/>
          <pc:sldMk cId="0" sldId="276"/>
        </pc:sldMkLst>
        <pc:picChg chg="del">
          <ac:chgData name="shery tawfeeq" userId="19a96e0e89ed5f52" providerId="LiveId" clId="{6AB89B94-C90C-463A-957A-30968F8FABD9}" dt="2025-01-07T18:58:42.546" v="3" actId="478"/>
          <ac:picMkLst>
            <pc:docMk/>
            <pc:sldMk cId="0" sldId="276"/>
            <ac:picMk id="9" creationId="{81689B7D-728C-93D6-F444-840BA146C27F}"/>
          </ac:picMkLst>
        </pc:picChg>
      </pc:sldChg>
      <pc:sldChg chg="delSp mod modTransition delAnim">
        <pc:chgData name="shery tawfeeq" userId="19a96e0e89ed5f52" providerId="LiveId" clId="{6AB89B94-C90C-463A-957A-30968F8FABD9}" dt="2025-01-07T19:00:44.667" v="21" actId="478"/>
        <pc:sldMkLst>
          <pc:docMk/>
          <pc:sldMk cId="0" sldId="303"/>
        </pc:sldMkLst>
        <pc:picChg chg="del">
          <ac:chgData name="shery tawfeeq" userId="19a96e0e89ed5f52" providerId="LiveId" clId="{6AB89B94-C90C-463A-957A-30968F8FABD9}" dt="2025-01-07T19:00:44.667" v="21" actId="478"/>
          <ac:picMkLst>
            <pc:docMk/>
            <pc:sldMk cId="0" sldId="303"/>
            <ac:picMk id="8" creationId="{29B7A51C-E48C-EF12-E21F-C08B808BE8F4}"/>
          </ac:picMkLst>
        </pc:picChg>
      </pc:sldChg>
      <pc:sldChg chg="delSp modTransition modAnim">
        <pc:chgData name="shery tawfeeq" userId="19a96e0e89ed5f52" providerId="LiveId" clId="{6AB89B94-C90C-463A-957A-30968F8FABD9}" dt="2025-01-07T18:58:12.713" v="0"/>
        <pc:sldMkLst>
          <pc:docMk/>
          <pc:sldMk cId="0" sldId="306"/>
        </pc:sldMkLst>
        <pc:picChg chg="del">
          <ac:chgData name="shery tawfeeq" userId="19a96e0e89ed5f52" providerId="LiveId" clId="{6AB89B94-C90C-463A-957A-30968F8FABD9}" dt="2025-01-07T18:58:12.713" v="0"/>
          <ac:picMkLst>
            <pc:docMk/>
            <pc:sldMk cId="0" sldId="306"/>
            <ac:picMk id="13" creationId="{4C01EB90-A738-317F-90FB-34B6B6FDEFB4}"/>
          </ac:picMkLst>
        </pc:picChg>
      </pc:sldChg>
      <pc:sldChg chg="delSp mod modTransition delAnim">
        <pc:chgData name="shery tawfeeq" userId="19a96e0e89ed5f52" providerId="LiveId" clId="{6AB89B94-C90C-463A-957A-30968F8FABD9}" dt="2025-01-07T18:58:24.090" v="1" actId="478"/>
        <pc:sldMkLst>
          <pc:docMk/>
          <pc:sldMk cId="0" sldId="313"/>
        </pc:sldMkLst>
        <pc:picChg chg="del">
          <ac:chgData name="shery tawfeeq" userId="19a96e0e89ed5f52" providerId="LiveId" clId="{6AB89B94-C90C-463A-957A-30968F8FABD9}" dt="2025-01-07T18:58:24.090" v="1" actId="478"/>
          <ac:picMkLst>
            <pc:docMk/>
            <pc:sldMk cId="0" sldId="313"/>
            <ac:picMk id="9" creationId="{61588F25-E131-4210-A136-EFA3C784C640}"/>
          </ac:picMkLst>
        </pc:picChg>
      </pc:sldChg>
      <pc:sldChg chg="delSp mod modTransition delAnim">
        <pc:chgData name="shery tawfeeq" userId="19a96e0e89ed5f52" providerId="LiveId" clId="{6AB89B94-C90C-463A-957A-30968F8FABD9}" dt="2025-01-07T19:00:34.232" v="20" actId="478"/>
        <pc:sldMkLst>
          <pc:docMk/>
          <pc:sldMk cId="0" sldId="349"/>
        </pc:sldMkLst>
        <pc:picChg chg="del">
          <ac:chgData name="shery tawfeeq" userId="19a96e0e89ed5f52" providerId="LiveId" clId="{6AB89B94-C90C-463A-957A-30968F8FABD9}" dt="2025-01-07T19:00:34.232" v="20" actId="478"/>
          <ac:picMkLst>
            <pc:docMk/>
            <pc:sldMk cId="0" sldId="349"/>
            <ac:picMk id="3" creationId="{0B6D50A0-E3BA-DDFF-6E73-BECC85B74981}"/>
          </ac:picMkLst>
        </pc:picChg>
      </pc:sldChg>
      <pc:sldChg chg="delSp modTransition modAnim">
        <pc:chgData name="shery tawfeeq" userId="19a96e0e89ed5f52" providerId="LiveId" clId="{6AB89B94-C90C-463A-957A-30968F8FABD9}" dt="2025-01-07T18:58:12.713" v="0"/>
        <pc:sldMkLst>
          <pc:docMk/>
          <pc:sldMk cId="0" sldId="480"/>
        </pc:sldMkLst>
        <pc:picChg chg="del">
          <ac:chgData name="shery tawfeeq" userId="19a96e0e89ed5f52" providerId="LiveId" clId="{6AB89B94-C90C-463A-957A-30968F8FABD9}" dt="2025-01-07T18:58:12.713" v="0"/>
          <ac:picMkLst>
            <pc:docMk/>
            <pc:sldMk cId="0" sldId="480"/>
            <ac:picMk id="6" creationId="{14D6BBD8-C304-419B-18BF-07833403FB5F}"/>
          </ac:picMkLst>
        </pc:picChg>
      </pc:sldChg>
      <pc:sldChg chg="delSp mod modTransition delAnim">
        <pc:chgData name="shery tawfeeq" userId="19a96e0e89ed5f52" providerId="LiveId" clId="{6AB89B94-C90C-463A-957A-30968F8FABD9}" dt="2025-01-07T18:58:57.181" v="5" actId="478"/>
        <pc:sldMkLst>
          <pc:docMk/>
          <pc:sldMk cId="1584672584" sldId="496"/>
        </pc:sldMkLst>
        <pc:picChg chg="del">
          <ac:chgData name="shery tawfeeq" userId="19a96e0e89ed5f52" providerId="LiveId" clId="{6AB89B94-C90C-463A-957A-30968F8FABD9}" dt="2025-01-07T18:58:57.181" v="5" actId="478"/>
          <ac:picMkLst>
            <pc:docMk/>
            <pc:sldMk cId="1584672584" sldId="496"/>
            <ac:picMk id="4" creationId="{46205C98-EA54-E1DB-71E0-3C8DB7DA8EEF}"/>
          </ac:picMkLst>
        </pc:picChg>
      </pc:sldChg>
      <pc:sldChg chg="delSp mod modTransition delAnim">
        <pc:chgData name="shery tawfeeq" userId="19a96e0e89ed5f52" providerId="LiveId" clId="{6AB89B94-C90C-463A-957A-30968F8FABD9}" dt="2025-01-07T18:59:03.233" v="6" actId="478"/>
        <pc:sldMkLst>
          <pc:docMk/>
          <pc:sldMk cId="665929241" sldId="497"/>
        </pc:sldMkLst>
        <pc:picChg chg="del">
          <ac:chgData name="shery tawfeeq" userId="19a96e0e89ed5f52" providerId="LiveId" clId="{6AB89B94-C90C-463A-957A-30968F8FABD9}" dt="2025-01-07T18:59:03.233" v="6" actId="478"/>
          <ac:picMkLst>
            <pc:docMk/>
            <pc:sldMk cId="665929241" sldId="497"/>
            <ac:picMk id="3" creationId="{A188A8ED-319D-923D-B6D1-370906E8EA41}"/>
          </ac:picMkLst>
        </pc:picChg>
      </pc:sldChg>
      <pc:sldChg chg="delSp mod modTransition delAnim">
        <pc:chgData name="shery tawfeeq" userId="19a96e0e89ed5f52" providerId="LiveId" clId="{6AB89B94-C90C-463A-957A-30968F8FABD9}" dt="2025-01-07T18:59:11.467" v="7" actId="478"/>
        <pc:sldMkLst>
          <pc:docMk/>
          <pc:sldMk cId="1784990302" sldId="498"/>
        </pc:sldMkLst>
        <pc:picChg chg="del">
          <ac:chgData name="shery tawfeeq" userId="19a96e0e89ed5f52" providerId="LiveId" clId="{6AB89B94-C90C-463A-957A-30968F8FABD9}" dt="2025-01-07T18:59:11.467" v="7" actId="478"/>
          <ac:picMkLst>
            <pc:docMk/>
            <pc:sldMk cId="1784990302" sldId="498"/>
            <ac:picMk id="6" creationId="{1279EA1B-E825-1888-C349-54DA3F986220}"/>
          </ac:picMkLst>
        </pc:picChg>
      </pc:sldChg>
      <pc:sldChg chg="delSp mod modTransition delAnim">
        <pc:chgData name="shery tawfeeq" userId="19a96e0e89ed5f52" providerId="LiveId" clId="{6AB89B94-C90C-463A-957A-30968F8FABD9}" dt="2025-01-07T18:59:18.115" v="8" actId="478"/>
        <pc:sldMkLst>
          <pc:docMk/>
          <pc:sldMk cId="526482925" sldId="499"/>
        </pc:sldMkLst>
        <pc:picChg chg="del">
          <ac:chgData name="shery tawfeeq" userId="19a96e0e89ed5f52" providerId="LiveId" clId="{6AB89B94-C90C-463A-957A-30968F8FABD9}" dt="2025-01-07T18:59:18.115" v="8" actId="478"/>
          <ac:picMkLst>
            <pc:docMk/>
            <pc:sldMk cId="526482925" sldId="499"/>
            <ac:picMk id="2" creationId="{80CC6D47-9B4A-BD6D-9E1B-21663BED2FAE}"/>
          </ac:picMkLst>
        </pc:picChg>
      </pc:sldChg>
      <pc:sldChg chg="delSp mod modTransition delAnim">
        <pc:chgData name="shery tawfeeq" userId="19a96e0e89ed5f52" providerId="LiveId" clId="{6AB89B94-C90C-463A-957A-30968F8FABD9}" dt="2025-01-07T18:59:22.090" v="9" actId="478"/>
        <pc:sldMkLst>
          <pc:docMk/>
          <pc:sldMk cId="624478510" sldId="500"/>
        </pc:sldMkLst>
        <pc:picChg chg="del">
          <ac:chgData name="shery tawfeeq" userId="19a96e0e89ed5f52" providerId="LiveId" clId="{6AB89B94-C90C-463A-957A-30968F8FABD9}" dt="2025-01-07T18:59:22.090" v="9" actId="478"/>
          <ac:picMkLst>
            <pc:docMk/>
            <pc:sldMk cId="624478510" sldId="500"/>
            <ac:picMk id="4" creationId="{4502608F-78CF-31F8-BF75-D0AFF831A41A}"/>
          </ac:picMkLst>
        </pc:picChg>
      </pc:sldChg>
      <pc:sldChg chg="delSp mod modTransition delAnim">
        <pc:chgData name="shery tawfeeq" userId="19a96e0e89ed5f52" providerId="LiveId" clId="{6AB89B94-C90C-463A-957A-30968F8FABD9}" dt="2025-01-07T18:59:33.365" v="10" actId="478"/>
        <pc:sldMkLst>
          <pc:docMk/>
          <pc:sldMk cId="2252565313" sldId="501"/>
        </pc:sldMkLst>
        <pc:picChg chg="del">
          <ac:chgData name="shery tawfeeq" userId="19a96e0e89ed5f52" providerId="LiveId" clId="{6AB89B94-C90C-463A-957A-30968F8FABD9}" dt="2025-01-07T18:59:33.365" v="10" actId="478"/>
          <ac:picMkLst>
            <pc:docMk/>
            <pc:sldMk cId="2252565313" sldId="501"/>
            <ac:picMk id="2" creationId="{4B8EA01A-EB0E-2EE2-8DBA-1CCA3894B48D}"/>
          </ac:picMkLst>
        </pc:picChg>
      </pc:sldChg>
      <pc:sldChg chg="delSp mod modTransition delAnim">
        <pc:chgData name="shery tawfeeq" userId="19a96e0e89ed5f52" providerId="LiveId" clId="{6AB89B94-C90C-463A-957A-30968F8FABD9}" dt="2025-01-07T18:59:38.286" v="11" actId="478"/>
        <pc:sldMkLst>
          <pc:docMk/>
          <pc:sldMk cId="1826110906" sldId="502"/>
        </pc:sldMkLst>
        <pc:picChg chg="del">
          <ac:chgData name="shery tawfeeq" userId="19a96e0e89ed5f52" providerId="LiveId" clId="{6AB89B94-C90C-463A-957A-30968F8FABD9}" dt="2025-01-07T18:59:38.286" v="11" actId="478"/>
          <ac:picMkLst>
            <pc:docMk/>
            <pc:sldMk cId="1826110906" sldId="502"/>
            <ac:picMk id="6" creationId="{481DF0CB-CE7C-9296-C151-479780336E2F}"/>
          </ac:picMkLst>
        </pc:picChg>
      </pc:sldChg>
      <pc:sldChg chg="delSp mod modTransition delAnim">
        <pc:chgData name="shery tawfeeq" userId="19a96e0e89ed5f52" providerId="LiveId" clId="{6AB89B94-C90C-463A-957A-30968F8FABD9}" dt="2025-01-07T18:59:43.152" v="12" actId="478"/>
        <pc:sldMkLst>
          <pc:docMk/>
          <pc:sldMk cId="3623418779" sldId="503"/>
        </pc:sldMkLst>
        <pc:picChg chg="del">
          <ac:chgData name="shery tawfeeq" userId="19a96e0e89ed5f52" providerId="LiveId" clId="{6AB89B94-C90C-463A-957A-30968F8FABD9}" dt="2025-01-07T18:59:43.152" v="12" actId="478"/>
          <ac:picMkLst>
            <pc:docMk/>
            <pc:sldMk cId="3623418779" sldId="503"/>
            <ac:picMk id="3" creationId="{E686D2B2-0396-5456-F822-91EBED62B5D5}"/>
          </ac:picMkLst>
        </pc:picChg>
      </pc:sldChg>
      <pc:sldChg chg="delSp mod modTransition delAnim">
        <pc:chgData name="shery tawfeeq" userId="19a96e0e89ed5f52" providerId="LiveId" clId="{6AB89B94-C90C-463A-957A-30968F8FABD9}" dt="2025-01-07T18:59:48.610" v="13" actId="478"/>
        <pc:sldMkLst>
          <pc:docMk/>
          <pc:sldMk cId="262867761" sldId="504"/>
        </pc:sldMkLst>
        <pc:picChg chg="del">
          <ac:chgData name="shery tawfeeq" userId="19a96e0e89ed5f52" providerId="LiveId" clId="{6AB89B94-C90C-463A-957A-30968F8FABD9}" dt="2025-01-07T18:59:48.610" v="13" actId="478"/>
          <ac:picMkLst>
            <pc:docMk/>
            <pc:sldMk cId="262867761" sldId="504"/>
            <ac:picMk id="7" creationId="{1503530F-2BFE-E8EC-A2C0-D55E2630500F}"/>
          </ac:picMkLst>
        </pc:picChg>
      </pc:sldChg>
      <pc:sldChg chg="delSp mod modTransition delAnim">
        <pc:chgData name="shery tawfeeq" userId="19a96e0e89ed5f52" providerId="LiveId" clId="{6AB89B94-C90C-463A-957A-30968F8FABD9}" dt="2025-01-07T18:59:53.754" v="14" actId="478"/>
        <pc:sldMkLst>
          <pc:docMk/>
          <pc:sldMk cId="3225467422" sldId="505"/>
        </pc:sldMkLst>
        <pc:picChg chg="del">
          <ac:chgData name="shery tawfeeq" userId="19a96e0e89ed5f52" providerId="LiveId" clId="{6AB89B94-C90C-463A-957A-30968F8FABD9}" dt="2025-01-07T18:59:53.754" v="14" actId="478"/>
          <ac:picMkLst>
            <pc:docMk/>
            <pc:sldMk cId="3225467422" sldId="505"/>
            <ac:picMk id="6" creationId="{57E89AB7-2D77-E92F-EF31-9E7D4A0507A1}"/>
          </ac:picMkLst>
        </pc:picChg>
      </pc:sldChg>
      <pc:sldChg chg="delSp mod modTransition delAnim">
        <pc:chgData name="shery tawfeeq" userId="19a96e0e89ed5f52" providerId="LiveId" clId="{6AB89B94-C90C-463A-957A-30968F8FABD9}" dt="2025-01-07T18:59:58.726" v="15" actId="478"/>
        <pc:sldMkLst>
          <pc:docMk/>
          <pc:sldMk cId="1752650320" sldId="506"/>
        </pc:sldMkLst>
        <pc:picChg chg="del">
          <ac:chgData name="shery tawfeeq" userId="19a96e0e89ed5f52" providerId="LiveId" clId="{6AB89B94-C90C-463A-957A-30968F8FABD9}" dt="2025-01-07T18:59:58.726" v="15" actId="478"/>
          <ac:picMkLst>
            <pc:docMk/>
            <pc:sldMk cId="1752650320" sldId="506"/>
            <ac:picMk id="2" creationId="{F4CF28E1-0D6E-36E8-C641-5EE75862D72A}"/>
          </ac:picMkLst>
        </pc:picChg>
      </pc:sldChg>
      <pc:sldChg chg="delSp modTransition modAnim">
        <pc:chgData name="shery tawfeeq" userId="19a96e0e89ed5f52" providerId="LiveId" clId="{6AB89B94-C90C-463A-957A-30968F8FABD9}" dt="2025-01-07T18:58:12.713" v="0"/>
        <pc:sldMkLst>
          <pc:docMk/>
          <pc:sldMk cId="1641786519" sldId="507"/>
        </pc:sldMkLst>
        <pc:picChg chg="del">
          <ac:chgData name="shery tawfeeq" userId="19a96e0e89ed5f52" providerId="LiveId" clId="{6AB89B94-C90C-463A-957A-30968F8FABD9}" dt="2025-01-07T18:58:12.713" v="0"/>
          <ac:picMkLst>
            <pc:docMk/>
            <pc:sldMk cId="1641786519" sldId="507"/>
            <ac:picMk id="13" creationId="{675795C1-4C30-23AC-87FD-2CA64018F6ED}"/>
          </ac:picMkLst>
        </pc:picChg>
      </pc:sldChg>
      <pc:sldChg chg="delSp modTransition modAnim">
        <pc:chgData name="shery tawfeeq" userId="19a96e0e89ed5f52" providerId="LiveId" clId="{6AB89B94-C90C-463A-957A-30968F8FABD9}" dt="2025-01-07T18:58:12.713" v="0"/>
        <pc:sldMkLst>
          <pc:docMk/>
          <pc:sldMk cId="4263090570" sldId="508"/>
        </pc:sldMkLst>
        <pc:picChg chg="del">
          <ac:chgData name="shery tawfeeq" userId="19a96e0e89ed5f52" providerId="LiveId" clId="{6AB89B94-C90C-463A-957A-30968F8FABD9}" dt="2025-01-07T18:58:12.713" v="0"/>
          <ac:picMkLst>
            <pc:docMk/>
            <pc:sldMk cId="4263090570" sldId="508"/>
            <ac:picMk id="32" creationId="{5B95DC9F-4C68-49AC-FD49-18FBC06CBDBE}"/>
          </ac:picMkLst>
        </pc:picChg>
      </pc:sldChg>
      <pc:sldChg chg="delSp modTransition modAnim">
        <pc:chgData name="shery tawfeeq" userId="19a96e0e89ed5f52" providerId="LiveId" clId="{6AB89B94-C90C-463A-957A-30968F8FABD9}" dt="2025-01-07T18:58:12.713" v="0"/>
        <pc:sldMkLst>
          <pc:docMk/>
          <pc:sldMk cId="3544253025" sldId="509"/>
        </pc:sldMkLst>
        <pc:picChg chg="del">
          <ac:chgData name="shery tawfeeq" userId="19a96e0e89ed5f52" providerId="LiveId" clId="{6AB89B94-C90C-463A-957A-30968F8FABD9}" dt="2025-01-07T18:58:12.713" v="0"/>
          <ac:picMkLst>
            <pc:docMk/>
            <pc:sldMk cId="3544253025" sldId="509"/>
            <ac:picMk id="18" creationId="{70919853-D809-7508-7B68-D4CE806ACC48}"/>
          </ac:picMkLst>
        </pc:picChg>
      </pc:sldChg>
      <pc:sldChg chg="delSp mod modTransition delAnim">
        <pc:chgData name="shery tawfeeq" userId="19a96e0e89ed5f52" providerId="LiveId" clId="{6AB89B94-C90C-463A-957A-30968F8FABD9}" dt="2025-01-07T19:00:11.654" v="16" actId="478"/>
        <pc:sldMkLst>
          <pc:docMk/>
          <pc:sldMk cId="2413712043" sldId="510"/>
        </pc:sldMkLst>
        <pc:picChg chg="del">
          <ac:chgData name="shery tawfeeq" userId="19a96e0e89ed5f52" providerId="LiveId" clId="{6AB89B94-C90C-463A-957A-30968F8FABD9}" dt="2025-01-07T19:00:11.654" v="16" actId="478"/>
          <ac:picMkLst>
            <pc:docMk/>
            <pc:sldMk cId="2413712043" sldId="510"/>
            <ac:picMk id="12" creationId="{745F81A9-E79B-45BA-9871-18C3826187E6}"/>
          </ac:picMkLst>
        </pc:picChg>
      </pc:sldChg>
      <pc:sldChg chg="delSp mod modTransition delAnim">
        <pc:chgData name="shery tawfeeq" userId="19a96e0e89ed5f52" providerId="LiveId" clId="{6AB89B94-C90C-463A-957A-30968F8FABD9}" dt="2025-01-07T19:00:21.598" v="17" actId="478"/>
        <pc:sldMkLst>
          <pc:docMk/>
          <pc:sldMk cId="1961407119" sldId="511"/>
        </pc:sldMkLst>
        <pc:picChg chg="del">
          <ac:chgData name="shery tawfeeq" userId="19a96e0e89ed5f52" providerId="LiveId" clId="{6AB89B94-C90C-463A-957A-30968F8FABD9}" dt="2025-01-07T19:00:21.598" v="17" actId="478"/>
          <ac:picMkLst>
            <pc:docMk/>
            <pc:sldMk cId="1961407119" sldId="511"/>
            <ac:picMk id="8" creationId="{6B1E7B1A-8D51-73E3-5D8E-0B5D976648E0}"/>
          </ac:picMkLst>
        </pc:picChg>
      </pc:sldChg>
      <pc:sldChg chg="delSp mod modTransition delAnim">
        <pc:chgData name="shery tawfeeq" userId="19a96e0e89ed5f52" providerId="LiveId" clId="{6AB89B94-C90C-463A-957A-30968F8FABD9}" dt="2025-01-07T19:00:25.950" v="18" actId="478"/>
        <pc:sldMkLst>
          <pc:docMk/>
          <pc:sldMk cId="874361575" sldId="512"/>
        </pc:sldMkLst>
        <pc:picChg chg="del">
          <ac:chgData name="shery tawfeeq" userId="19a96e0e89ed5f52" providerId="LiveId" clId="{6AB89B94-C90C-463A-957A-30968F8FABD9}" dt="2025-01-07T19:00:25.950" v="18" actId="478"/>
          <ac:picMkLst>
            <pc:docMk/>
            <pc:sldMk cId="874361575" sldId="512"/>
            <ac:picMk id="2" creationId="{4251037B-2BA8-A681-00C3-6817CDDE983F}"/>
          </ac:picMkLst>
        </pc:picChg>
      </pc:sldChg>
      <pc:sldChg chg="delSp mod modTransition delAnim">
        <pc:chgData name="shery tawfeeq" userId="19a96e0e89ed5f52" providerId="LiveId" clId="{6AB89B94-C90C-463A-957A-30968F8FABD9}" dt="2025-01-07T19:00:30.241" v="19" actId="478"/>
        <pc:sldMkLst>
          <pc:docMk/>
          <pc:sldMk cId="3979150165" sldId="513"/>
        </pc:sldMkLst>
        <pc:picChg chg="del">
          <ac:chgData name="shery tawfeeq" userId="19a96e0e89ed5f52" providerId="LiveId" clId="{6AB89B94-C90C-463A-957A-30968F8FABD9}" dt="2025-01-07T19:00:30.241" v="19" actId="478"/>
          <ac:picMkLst>
            <pc:docMk/>
            <pc:sldMk cId="3979150165" sldId="513"/>
            <ac:picMk id="3" creationId="{84F7CFDE-5921-5998-EB39-BD709BF95E7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405798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2379240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4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6.jpeg"/><Relationship Id="rId1" Type="http://schemas.openxmlformats.org/officeDocument/2006/relationships/slideLayout" Target="../slideLayouts/slideLayout18.xml"/><Relationship Id="rId5" Type="http://schemas.openxmlformats.org/officeDocument/2006/relationships/image" Target="../media/image18.jpeg"/><Relationship Id="rId4" Type="http://schemas.openxmlformats.org/officeDocument/2006/relationships/image" Target="../media/image17.jpeg"/></Relationships>
</file>

<file path=ppt/slides/_rels/slide5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7.xml"/><Relationship Id="rId5" Type="http://schemas.openxmlformats.org/officeDocument/2006/relationships/image" Target="../media/image22.png"/><Relationship Id="rId4" Type="http://schemas.openxmlformats.org/officeDocument/2006/relationships/image" Target="../media/image21.svg"/></Relationships>
</file>

<file path=ppt/slides/_rels/slide5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552450"/>
            <a:ext cx="7782357" cy="741045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65463" y="495004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
        <p:nvSpPr>
          <p:cNvPr id="46" name="TextBox 45"/>
          <p:cNvSpPr txBox="1"/>
          <p:nvPr/>
        </p:nvSpPr>
        <p:spPr>
          <a:xfrm>
            <a:off x="343455" y="2884267"/>
            <a:ext cx="136608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lexandria" charset="0"/>
                <a:cs typeface="Alexandria" charset="0"/>
              </a:rPr>
              <a:t>DGM 733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TextBox 2">
            <a:extLst>
              <a:ext uri="{FF2B5EF4-FFF2-40B4-BE49-F238E27FC236}">
                <a16:creationId xmlns:a16="http://schemas.microsoft.com/office/drawing/2014/main" id="{8D10C5D6-2E43-F312-7027-FE7BB3A1EBD8}"/>
              </a:ext>
            </a:extLst>
          </p:cNvPr>
          <p:cNvSpPr txBox="1"/>
          <p:nvPr/>
        </p:nvSpPr>
        <p:spPr>
          <a:xfrm>
            <a:off x="274989" y="2091905"/>
            <a:ext cx="5748565" cy="584775"/>
          </a:xfrm>
          <a:prstGeom prst="rect">
            <a:avLst/>
          </a:prstGeom>
          <a:noFill/>
        </p:spPr>
        <p:txBody>
          <a:bodyPr wrap="square">
            <a:spAutoFit/>
          </a:bodyPr>
          <a:lstStyle/>
          <a:p>
            <a:r>
              <a:rPr lang="en-US" sz="3200" dirty="0">
                <a:effectLst>
                  <a:outerShdw blurRad="38100" dist="38100" dir="2700000" algn="tl">
                    <a:srgbClr val="000000">
                      <a:alpha val="43137"/>
                    </a:srgbClr>
                  </a:outerShdw>
                </a:effectLst>
                <a:latin typeface="Trade Gothic Next" panose="020F0502020204030204" pitchFamily="34" charset="0"/>
                <a:cs typeface="Tajawal Medium" panose="00000600000000000000" pitchFamily="2" charset="-78"/>
              </a:rPr>
              <a:t>DIGITAL CONTENT DIRECTION</a:t>
            </a:r>
          </a:p>
        </p:txBody>
      </p:sp>
      <p:sp>
        <p:nvSpPr>
          <p:cNvPr id="8" name="TextBox 7">
            <a:extLst>
              <a:ext uri="{FF2B5EF4-FFF2-40B4-BE49-F238E27FC236}">
                <a16:creationId xmlns:a16="http://schemas.microsoft.com/office/drawing/2014/main" id="{E859D68A-FAEC-9FD8-F83D-A51593452FFC}"/>
              </a:ext>
            </a:extLst>
          </p:cNvPr>
          <p:cNvSpPr txBox="1"/>
          <p:nvPr/>
        </p:nvSpPr>
        <p:spPr>
          <a:xfrm>
            <a:off x="343455" y="3905036"/>
            <a:ext cx="5004320" cy="892552"/>
          </a:xfrm>
          <a:prstGeom prst="rect">
            <a:avLst/>
          </a:prstGeom>
          <a:noFill/>
        </p:spPr>
        <p:txBody>
          <a:bodyPr wrap="square">
            <a:spAutoFit/>
          </a:bodyPr>
          <a:lstStyle/>
          <a:p>
            <a:r>
              <a:rPr lang="en-US" sz="2400" dirty="0">
                <a:solidFill>
                  <a:srgbClr val="C0000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Prepared by:</a:t>
            </a:r>
          </a:p>
          <a:p>
            <a:r>
              <a:rPr lang="en-US" sz="2800" dirty="0">
                <a:solidFill>
                  <a:schemeClr val="accent1">
                    <a:lumMod val="50000"/>
                  </a:schemeClr>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Dr. Sherihan Mohamed</a:t>
            </a:r>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00455" y="2627986"/>
            <a:ext cx="8417320" cy="3046988"/>
          </a:xfrm>
          <a:prstGeom prst="rect">
            <a:avLst/>
          </a:prstGeom>
          <a:noFill/>
        </p:spPr>
        <p:txBody>
          <a:bodyPr wrap="square" rtlCol="0">
            <a:spAutoFit/>
          </a:bodyPr>
          <a:lstStyle/>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Digital Content</a:t>
            </a:r>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 Closer Look</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Who Creates </a:t>
            </a:r>
            <a:r>
              <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Digital Content</a:t>
            </a:r>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Content Creators</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Web 2.0 </a:t>
            </a:r>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and Convergence Culture</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Conclusion</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References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361555" y="1534543"/>
            <a:ext cx="1240564" cy="400110"/>
          </a:xfrm>
          <a:prstGeom prst="rect">
            <a:avLst/>
          </a:prstGeom>
          <a:noFill/>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latin typeface="Alexandria" charset="0"/>
                <a:cs typeface="Alexandria" charset="0"/>
              </a:rPr>
              <a:t>Lecture 1</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12FE531D-EF9B-3CEE-51E9-369F712E3859}"/>
              </a:ext>
            </a:extLst>
          </p:cNvPr>
          <p:cNvSpPr txBox="1"/>
          <p:nvPr/>
        </p:nvSpPr>
        <p:spPr>
          <a:xfrm>
            <a:off x="4662589" y="1464842"/>
            <a:ext cx="3214586" cy="707886"/>
          </a:xfrm>
          <a:prstGeom prst="rect">
            <a:avLst/>
          </a:prstGeom>
          <a:noFill/>
        </p:spPr>
        <p:txBody>
          <a:bodyPr wrap="square">
            <a:spAutoFit/>
          </a:bodyPr>
          <a:lstStyle/>
          <a:p>
            <a:r>
              <a:rPr lang="en-US" sz="4000" b="1" dirty="0">
                <a:solidFill>
                  <a:schemeClr val="accent2"/>
                </a:solidFill>
                <a:effectLst>
                  <a:outerShdw blurRad="38100" dist="38100" dir="2700000" algn="tl">
                    <a:srgbClr val="000000">
                      <a:alpha val="43137"/>
                    </a:srgbClr>
                  </a:outerShdw>
                </a:effectLst>
                <a:cs typeface="Tajawal Medium" panose="00000600000000000000" pitchFamily="2" charset="-78"/>
              </a:rPr>
              <a:t>Conclusion</a:t>
            </a:r>
            <a:r>
              <a:rPr lang="en-US" sz="3600" b="1" dirty="0">
                <a:solidFill>
                  <a:schemeClr val="accent2"/>
                </a:solidFill>
                <a:effectLst>
                  <a:outerShdw blurRad="38100" dist="38100" dir="2700000" algn="tl">
                    <a:srgbClr val="000000">
                      <a:alpha val="43137"/>
                    </a:srgbClr>
                  </a:outerShdw>
                </a:effectLst>
                <a:cs typeface="Tajawal Medium" panose="00000600000000000000" pitchFamily="2" charset="-78"/>
              </a:rPr>
              <a:t>:</a:t>
            </a:r>
            <a:endParaRPr lang="en-US" sz="2800" b="1" dirty="0">
              <a:solidFill>
                <a:schemeClr val="accent2"/>
              </a:solidFill>
              <a:effectLst>
                <a:outerShdw blurRad="38100" dist="38100" dir="2700000" algn="tl">
                  <a:srgbClr val="000000">
                    <a:alpha val="43137"/>
                  </a:srgbClr>
                </a:outerShdw>
              </a:effectLst>
              <a:cs typeface="Tajawal Medium" panose="00000600000000000000" pitchFamily="2" charset="-78"/>
            </a:endParaRP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686300" y="1117694"/>
            <a:ext cx="1381589"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736736" y="4843462"/>
            <a:ext cx="3776483" cy="1200329"/>
          </a:xfrm>
          <a:prstGeom prst="rect">
            <a:avLst/>
          </a:prstGeom>
          <a:noFill/>
        </p:spPr>
        <p:txBody>
          <a:bodyPr wrap="none" rtlCol="0">
            <a:spAutoFit/>
          </a:bodyPr>
          <a:lstStyle/>
          <a:p>
            <a:pPr lvl="0" algn="ctr"/>
            <a:r>
              <a:rPr lang="en-GB" sz="36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Digital Content: </a:t>
            </a:r>
          </a:p>
          <a:p>
            <a:pPr lvl="0" algn="ctr"/>
            <a:r>
              <a:rPr lang="en-GB" sz="36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production media</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080C9CA-8DE3-13B0-66BB-6EA557808C41}"/>
              </a:ext>
            </a:extLst>
          </p:cNvPr>
          <p:cNvSpPr txBox="1"/>
          <p:nvPr/>
        </p:nvSpPr>
        <p:spPr>
          <a:xfrm>
            <a:off x="4681600" y="1336335"/>
            <a:ext cx="1333921" cy="677108"/>
          </a:xfrm>
          <a:prstGeom prst="rect">
            <a:avLst/>
          </a:prstGeom>
          <a:noFill/>
        </p:spPr>
        <p:txBody>
          <a:bodyPr wrap="square">
            <a:spAutoFit/>
          </a:bodyPr>
          <a:lstStyle/>
          <a:p>
            <a:pPr algn="ctr"/>
            <a:r>
              <a:rPr lang="en-US" sz="20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2</a:t>
            </a:r>
          </a:p>
          <a:p>
            <a:pPr algn="ct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10" name="TextBox 9">
            <a:extLst>
              <a:ext uri="{FF2B5EF4-FFF2-40B4-BE49-F238E27FC236}">
                <a16:creationId xmlns:a16="http://schemas.microsoft.com/office/drawing/2014/main" id="{2CD90555-5548-4745-8314-3AC33E5E6F92}"/>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2412739"/>
            <a:ext cx="8417320" cy="4031873"/>
          </a:xfrm>
          <a:prstGeom prst="rect">
            <a:avLst/>
          </a:prstGeom>
          <a:noFill/>
        </p:spPr>
        <p:txBody>
          <a:bodyPr wrap="square" rtlCol="0">
            <a:spAutoFit/>
          </a:bodyPr>
          <a:lstStyle/>
          <a:p>
            <a:pPr lvl="0"/>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Digital Journalism: </a:t>
            </a:r>
            <a:r>
              <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the line between </a:t>
            </a:r>
            <a:r>
              <a:rPr lang="en-GB"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‘Producer’ and ‘Consumer’ </a:t>
            </a:r>
            <a:endPar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What is ‘Journalism’? Who Are ‘Journalists’?</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Digital Journalism: </a:t>
            </a:r>
            <a:r>
              <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Key Features</a:t>
            </a:r>
          </a:p>
          <a:p>
            <a:r>
              <a:rPr lang="en-GB"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New Journalistic </a:t>
            </a:r>
            <a:r>
              <a:rPr lang="en-GB"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Identities</a:t>
            </a:r>
          </a:p>
          <a:p>
            <a:r>
              <a:rPr lang="en-GB"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Journalists</a:t>
            </a:r>
            <a:r>
              <a:rPr lang="en-GB"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on Social Media</a:t>
            </a:r>
          </a:p>
          <a:p>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Conclusion</a:t>
            </a:r>
          </a:p>
          <a:p>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References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361555" y="1534543"/>
            <a:ext cx="1240564" cy="400110"/>
          </a:xfrm>
          <a:prstGeom prst="rect">
            <a:avLst/>
          </a:prstGeom>
          <a:noFill/>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12FE531D-EF9B-3CEE-51E9-369F712E3859}"/>
              </a:ext>
            </a:extLst>
          </p:cNvPr>
          <p:cNvSpPr txBox="1"/>
          <p:nvPr/>
        </p:nvSpPr>
        <p:spPr>
          <a:xfrm>
            <a:off x="4662589" y="1464842"/>
            <a:ext cx="3214586" cy="523220"/>
          </a:xfrm>
          <a:prstGeom prst="rect">
            <a:avLst/>
          </a:prstGeom>
          <a:noFill/>
        </p:spPr>
        <p:txBody>
          <a:bodyPr wrap="square">
            <a:spAutoFit/>
          </a:bodyPr>
          <a:lstStyle/>
          <a:p>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OUTLINES</a:t>
            </a:r>
            <a:r>
              <a:rPr lang="en-US" sz="2400"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t>
            </a:r>
            <a:endParaRPr lang="en-US" sz="1800"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14256020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686300" y="1117694"/>
            <a:ext cx="1381589"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691852" y="4843462"/>
            <a:ext cx="3866251" cy="1323439"/>
          </a:xfrm>
          <a:prstGeom prst="rect">
            <a:avLst/>
          </a:prstGeom>
          <a:noFill/>
        </p:spPr>
        <p:txBody>
          <a:bodyPr wrap="none" rtlCol="0">
            <a:spAutoFit/>
          </a:bodyPr>
          <a:lstStyle/>
          <a:p>
            <a:pPr lvl="0" algn="ctr"/>
            <a:r>
              <a:rPr lang="en-GB" sz="32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Digital Journalism: </a:t>
            </a:r>
          </a:p>
          <a:p>
            <a:pPr lvl="0" algn="ctr"/>
            <a:r>
              <a:rPr lang="en-GB" sz="24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the line between </a:t>
            </a:r>
          </a:p>
          <a:p>
            <a:pPr lvl="0" algn="ctr"/>
            <a:r>
              <a:rPr lang="en-GB" sz="24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‘Producer’ and ‘Consumer’ </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080C9CA-8DE3-13B0-66BB-6EA557808C41}"/>
              </a:ext>
            </a:extLst>
          </p:cNvPr>
          <p:cNvSpPr txBox="1"/>
          <p:nvPr/>
        </p:nvSpPr>
        <p:spPr>
          <a:xfrm>
            <a:off x="4681600" y="1336335"/>
            <a:ext cx="1333921" cy="677108"/>
          </a:xfrm>
          <a:prstGeom prst="rect">
            <a:avLst/>
          </a:prstGeom>
          <a:noFill/>
        </p:spPr>
        <p:txBody>
          <a:bodyPr wrap="square">
            <a:spAutoFit/>
          </a:bodyPr>
          <a:lstStyle/>
          <a:p>
            <a:pPr algn="ctr"/>
            <a:r>
              <a:rPr lang="en-US" sz="20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2</a:t>
            </a:r>
          </a:p>
          <a:p>
            <a:pPr algn="ct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10" name="TextBox 9">
            <a:extLst>
              <a:ext uri="{FF2B5EF4-FFF2-40B4-BE49-F238E27FC236}">
                <a16:creationId xmlns:a16="http://schemas.microsoft.com/office/drawing/2014/main" id="{2CD90555-5548-4745-8314-3AC33E5E6F92}"/>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Tree>
    <p:extLst>
      <p:ext uri="{BB962C8B-B14F-4D97-AF65-F5344CB8AC3E}">
        <p14:creationId xmlns:p14="http://schemas.microsoft.com/office/powerpoint/2010/main" val="2286245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27424" y="1039775"/>
            <a:ext cx="7043147"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The line between ‘Producer’ and ‘Consumer’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09142" y="1907028"/>
            <a:ext cx="6321425" cy="3996928"/>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known as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“online journalism”</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a</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contemporary form of journalism where editorial content is distributed via the Internet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as opposed to publishing via print or broadcast.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What constitutes 'digital journalism' is debated by scholars.</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038504" y="1301385"/>
            <a:ext cx="1260791" cy="646331"/>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a:p>
            <a:pPr algn="ct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pic>
        <p:nvPicPr>
          <p:cNvPr id="9218" name="Picture 2" descr="A DIGITAL WORLD: THE CHALLENGES AND OPPORTUNITIES FOR DIGITAL JOURNALISTS |  TSTT">
            <a:extLst>
              <a:ext uri="{FF2B5EF4-FFF2-40B4-BE49-F238E27FC236}">
                <a16:creationId xmlns:a16="http://schemas.microsoft.com/office/drawing/2014/main" id="{7D4D07A4-A791-4B05-A68C-85001026274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38821" y="2791255"/>
            <a:ext cx="3082925" cy="23812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57057" y="1725385"/>
            <a:ext cx="8793760" cy="3339697"/>
          </a:xfrm>
          <a:prstGeom prst="rect">
            <a:avLst/>
          </a:prstGeom>
          <a:noFill/>
        </p:spPr>
        <p:txBody>
          <a:bodyPr wrap="square" rtlCol="0">
            <a:spAutoFit/>
          </a:bodyPr>
          <a:lstStyle/>
          <a:p>
            <a:pPr marL="0" marR="0" indent="457200" algn="just">
              <a:lnSpc>
                <a:spcPct val="150000"/>
              </a:lnSpc>
              <a:spcBef>
                <a:spcPts val="0"/>
              </a:spcBef>
              <a:spcAft>
                <a:spcPts val="300"/>
              </a:spcAft>
            </a:pPr>
            <a:r>
              <a:rPr lang="en-US" sz="32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However the primary product of journalism, which is</a:t>
            </a:r>
            <a:r>
              <a:rPr lang="en-GB" sz="28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news and features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 current affairs,</a:t>
            </a:r>
            <a:r>
              <a:rPr lang="en-GB" sz="28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presented solely</a:t>
            </a:r>
            <a:r>
              <a:rPr lang="en-GB" sz="28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or in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combination</a:t>
            </a:r>
            <a:r>
              <a:rPr lang="en-GB" sz="28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as text, audio, video, or some interactive forms like </a:t>
            </a:r>
            <a:r>
              <a:rPr lang="en-GB" sz="2800" u="sng" dirty="0" err="1">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newsgames</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disseminated through digital media technology. </a:t>
            </a:r>
            <a:endParaRPr lang="en-US"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55999" y="1019069"/>
            <a:ext cx="6949257"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The line between ‘Producer’ and ‘Consumer’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2109302"/>
            <a:ext cx="9986789" cy="3481402"/>
          </a:xfrm>
          <a:prstGeom prst="rect">
            <a:avLst/>
          </a:prstGeom>
          <a:noFill/>
        </p:spPr>
        <p:txBody>
          <a:bodyPr wrap="square" rtlCol="0">
            <a:spAutoFit/>
          </a:bodyPr>
          <a:lstStyle/>
          <a:p>
            <a:pPr indent="457200" algn="just">
              <a:lnSpc>
                <a:spcPct val="150000"/>
              </a:lnSpc>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baseline="30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(1)</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Fewer barriers to entry, </a:t>
            </a:r>
            <a:r>
              <a:rPr lang="en-GB" sz="2400" u="sng" baseline="30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(2)</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lowered distribution costs, and </a:t>
            </a:r>
            <a:r>
              <a:rPr lang="en-GB" sz="2400" u="sng" baseline="30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(3)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diverse computer networking technologies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have led to the widespread practice of digital journalism.</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endPar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It has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democratized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flow of information that was previously</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controlled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by</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traditional media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including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newspapers, magazines, radio, and television. </a:t>
            </a:r>
            <a:endParaRPr lang="en-US"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4C9CC90B-5ACE-4D62-B618-7BDD8079CC68}"/>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2108454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36916" y="1702564"/>
            <a:ext cx="8762999" cy="3481402"/>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Some have asserted that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greater degree of creativity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 be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exercised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with</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when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compared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traditional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traditional media</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digital aspect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may be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central</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the journalistic message and remains, to some extent, within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creative control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of the writer, editor, and/or publisher.</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4185059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55999" y="1019069"/>
            <a:ext cx="7155545"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The line between ‘Producer’ and ‘Consumer’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2401698"/>
            <a:ext cx="6321425" cy="292740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allows for connection and discussion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levels that print does not offer on its own.</a:t>
            </a:r>
          </a:p>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People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 comment on articles and start discussion boards to discuss articles. </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378B1B7B-F736-4581-BBC2-31D65AF2975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pic>
        <p:nvPicPr>
          <p:cNvPr id="8194" name="Picture 2" descr="The Role of Social Media in Journalism | by Yazmin Gonzalez | Medium">
            <a:extLst>
              <a:ext uri="{FF2B5EF4-FFF2-40B4-BE49-F238E27FC236}">
                <a16:creationId xmlns:a16="http://schemas.microsoft.com/office/drawing/2014/main" id="{D8C0382A-48E3-4FF5-AF7C-5B0E8459DAE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26859" y="2628899"/>
            <a:ext cx="2897325" cy="25255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77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72437" y="1669062"/>
            <a:ext cx="8762999" cy="3519874"/>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Before the Internet,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spontaneous discussion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between readers who had never met</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was impossible. </a:t>
            </a:r>
          </a:p>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process of discussing a news item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a big portion of what makes for digital journalism.</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People add to the story and connect with other people who want to discuss the topic.</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37932039"/>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55999" y="1019069"/>
            <a:ext cx="748810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The line between ‘Producer’ and ‘Consumer’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86010" y="2189421"/>
            <a:ext cx="10117418" cy="3481402"/>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creates an opportunity for niche</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audiences,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allowing people to have more options as to what to view and read.</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opens up new ways of storytelling; through the technical components of the new medium,</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journalists can provide a variety of media</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such as audio, video, and digital photography.</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378B1B7B-F736-4581-BBC2-31D65AF2975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110318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36916" y="1767880"/>
            <a:ext cx="8762999" cy="3198889"/>
          </a:xfrm>
          <a:prstGeom prst="rect">
            <a:avLst/>
          </a:prstGeom>
          <a:noFill/>
        </p:spPr>
        <p:txBody>
          <a:bodyPr wrap="square" rtlCol="0">
            <a:spAutoFit/>
          </a:bodyPr>
          <a:lstStyle/>
          <a:p>
            <a:pPr marL="0" marR="0" indent="457200" algn="just">
              <a:lnSpc>
                <a:spcPct val="150000"/>
              </a:lnSpc>
              <a:spcBef>
                <a:spcPts val="0"/>
              </a:spcBef>
              <a:spcAft>
                <a:spcPts val="300"/>
              </a:spcAft>
            </a:pPr>
            <a:r>
              <a:rPr lang="en-US" sz="32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News consumers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must become Web literate and use critical thinking</a:t>
            </a:r>
            <a:r>
              <a:rPr lang="en-GB" sz="26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evaluate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credibility of sources. </a:t>
            </a:r>
          </a:p>
          <a:p>
            <a:pPr marL="0" marR="0" indent="457200" algn="just">
              <a:lnSpc>
                <a:spcPct val="150000"/>
              </a:lnSpc>
              <a:spcBef>
                <a:spcPts val="0"/>
              </a:spcBef>
              <a:spcAft>
                <a:spcPts val="300"/>
              </a:spcAft>
            </a:pP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Because</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it is possible for anyone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write articles and post them on the Internet, </a:t>
            </a:r>
            <a:r>
              <a:rPr lang="en-GB" sz="26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definition of journalism is changing.</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41144566"/>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55999" y="1019069"/>
            <a:ext cx="7504430"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The line between ‘Producer’ and ‘Consumer’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2124105"/>
            <a:ext cx="9921475" cy="3668248"/>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Because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it is</a:t>
            </a:r>
            <a:r>
              <a:rPr lang="en-GB" sz="26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becoming increasingly simple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 the average person to</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have an impact in the news world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through tools like blogs and even comments on news stories on reputable news websites, it</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becomes increasingly difficult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sift through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massive amount of information coming in from the digital area of journalism.</a:t>
            </a:r>
            <a:endParaRPr lang="en-US"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378B1B7B-F736-4581-BBC2-31D65AF2975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1549413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36916" y="1457641"/>
            <a:ext cx="8762999" cy="394306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interaction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between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writer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consumer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New,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this can be credited to digital journalism. </a:t>
            </a:r>
            <a:endPar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There are many ways to get personal thoughts on the Web. There are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some disadvantages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this, however, the main one being</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factual information.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There is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pressing need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accuracy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digital journalism,</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until they find a way to press accuracy, they will still face some criticism.</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92429687"/>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879881" y="1123950"/>
            <a:ext cx="1188791"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chemeClr val="accent2"/>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808391" y="5023335"/>
            <a:ext cx="3633174" cy="954107"/>
          </a:xfrm>
          <a:prstGeom prst="rect">
            <a:avLst/>
          </a:prstGeom>
          <a:noFill/>
        </p:spPr>
        <p:txBody>
          <a:bodyPr wrap="none" rtlCol="0">
            <a:spAutoFit/>
          </a:bodyPr>
          <a:lstStyle/>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What is ‘Journalism’? </a:t>
            </a:r>
          </a:p>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Who Are ‘Journalists’?</a:t>
            </a:r>
            <a:endParaRPr lang="en-GB" sz="24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55F49CB-7CFF-4B7B-BD08-C17437672C7C}"/>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
        <p:nvSpPr>
          <p:cNvPr id="12" name="TextBox 11">
            <a:extLst>
              <a:ext uri="{FF2B5EF4-FFF2-40B4-BE49-F238E27FC236}">
                <a16:creationId xmlns:a16="http://schemas.microsoft.com/office/drawing/2014/main" id="{BB53F322-68E0-41DC-8EF4-ABC6017853CC}"/>
              </a:ext>
            </a:extLst>
          </p:cNvPr>
          <p:cNvSpPr txBox="1"/>
          <p:nvPr/>
        </p:nvSpPr>
        <p:spPr>
          <a:xfrm>
            <a:off x="4888620" y="1370604"/>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526482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316878"/>
            <a:ext cx="10095806" cy="3927678"/>
          </a:xfrm>
          <a:prstGeom prst="rect">
            <a:avLst/>
          </a:prstGeom>
          <a:noFill/>
        </p:spPr>
        <p:txBody>
          <a:bodyPr wrap="square" rtlCol="0">
            <a:spAutoFit/>
          </a:bodyPr>
          <a:lstStyle/>
          <a:p>
            <a:pPr marL="0" marR="0" indent="457200" algn="just">
              <a:lnSpc>
                <a:spcPct val="150000"/>
              </a:lnSpc>
              <a:spcBef>
                <a:spcPts val="0"/>
              </a:spcBef>
              <a:spcAft>
                <a:spcPts val="300"/>
              </a:spcAft>
            </a:pPr>
            <a:r>
              <a:rPr lang="en-US" sz="1600" dirty="0">
                <a:solidFill>
                  <a:srgbClr val="0A1F61"/>
                </a:solidFill>
                <a:latin typeface="Tajawal ExtraBold" panose="00000800000000000000" pitchFamily="2" charset="-78"/>
                <a:cs typeface="Tajawal ExtraBold" panose="00000800000000000000" pitchFamily="2" charset="-78"/>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Traditionally,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journalism has undertaken one or more of the following functions:</a:t>
            </a:r>
          </a:p>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Fourth estate: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Journalism functions as a fourth estate, keeping the other three estates (clergy, nobility and commoners) in check.</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model understands journalism as playing an influential and necessary role in holding the powerful to account.</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154391BE-F2B8-4B50-A7FB-5B27B1AD910D}"/>
              </a:ext>
            </a:extLst>
          </p:cNvPr>
          <p:cNvSpPr txBox="1"/>
          <p:nvPr/>
        </p:nvSpPr>
        <p:spPr>
          <a:xfrm>
            <a:off x="2417900" y="1038119"/>
            <a:ext cx="6775086"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What is ‘Journalism’?  Who Are ‘Journalists’?</a:t>
            </a:r>
          </a:p>
        </p:txBody>
      </p:sp>
      <p:sp>
        <p:nvSpPr>
          <p:cNvPr id="8" name="TextBox 7">
            <a:extLst>
              <a:ext uri="{FF2B5EF4-FFF2-40B4-BE49-F238E27FC236}">
                <a16:creationId xmlns:a16="http://schemas.microsoft.com/office/drawing/2014/main" id="{AAC92B4F-C7B6-4052-BE18-C059D01DD153}"/>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1584672584"/>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36582" y="1639654"/>
            <a:ext cx="6009241" cy="3625416"/>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2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Agenda setting: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Journalism plays a crucial role in making any given issue the topic of public discussion and debate (or, putting it on the public agenda)</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Journalism also plays a role in determining the terms in which this issue will be understood by members of the public.</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Picture 2" descr="Agenda Setting Theory Explained (with Applications) | Marketing91">
            <a:extLst>
              <a:ext uri="{FF2B5EF4-FFF2-40B4-BE49-F238E27FC236}">
                <a16:creationId xmlns:a16="http://schemas.microsoft.com/office/drawing/2014/main" id="{BD0B6521-6A99-4186-BB1F-7FAF82CA1C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5824" y="2266950"/>
            <a:ext cx="2869752" cy="2605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5929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33167" y="2271449"/>
            <a:ext cx="10037604" cy="3112070"/>
          </a:xfrm>
          <a:prstGeom prst="rect">
            <a:avLst/>
          </a:prstGeom>
          <a:noFill/>
        </p:spPr>
        <p:txBody>
          <a:bodyPr wrap="square" rtlCol="0">
            <a:spAutoFit/>
          </a:bodyPr>
          <a:lstStyle/>
          <a:p>
            <a:pPr marL="0" marR="0" indent="457200" algn="just">
              <a:lnSpc>
                <a:spcPct val="150000"/>
              </a:lnSpc>
              <a:spcBef>
                <a:spcPts val="0"/>
              </a:spcBef>
              <a:spcAft>
                <a:spcPts val="300"/>
              </a:spcAft>
            </a:pPr>
            <a:r>
              <a:rPr lang="en-US" sz="32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*Source of entertainment: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Journalism makes the reader laugh or cry, puts us at the edge of our seat and keeps us awake at night.</a:t>
            </a:r>
          </a:p>
          <a:p>
            <a:pPr marL="0" marR="0" indent="457200" algn="just">
              <a:lnSpc>
                <a:spcPct val="150000"/>
              </a:lnSpc>
              <a:spcBef>
                <a:spcPts val="0"/>
              </a:spcBef>
              <a:spcAft>
                <a:spcPts val="300"/>
              </a:spcAft>
            </a:pPr>
            <a:r>
              <a:rPr lang="en-GB" sz="28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Journalism</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 perform two or more functions at the same time.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 example, a piece of journalism can provide entertainment and keep the powerful in check.</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527C8C56-59EF-4F67-BC16-6C3F3D1933AC}"/>
              </a:ext>
            </a:extLst>
          </p:cNvPr>
          <p:cNvSpPr txBox="1"/>
          <p:nvPr/>
        </p:nvSpPr>
        <p:spPr>
          <a:xfrm>
            <a:off x="2446474" y="1047644"/>
            <a:ext cx="754661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What is ‘Journalism’?  Who Are ‘Journalists’?</a:t>
            </a:r>
          </a:p>
        </p:txBody>
      </p:sp>
      <p:sp>
        <p:nvSpPr>
          <p:cNvPr id="10" name="TextBox 9">
            <a:extLst>
              <a:ext uri="{FF2B5EF4-FFF2-40B4-BE49-F238E27FC236}">
                <a16:creationId xmlns:a16="http://schemas.microsoft.com/office/drawing/2014/main" id="{9F693F9E-D26F-449F-8B82-03B9F8417CB1}"/>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1784990302"/>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22575" y="1317850"/>
            <a:ext cx="8462723" cy="4179414"/>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4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Producers of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are known as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‘journalists’. </a:t>
            </a:r>
          </a:p>
          <a:p>
            <a:pPr marL="0" marR="0" indent="457200" algn="just">
              <a:lnSpc>
                <a:spcPct val="150000"/>
              </a:lnSpc>
              <a:spcBef>
                <a:spcPts val="0"/>
              </a:spcBef>
              <a:spcAft>
                <a:spcPts val="300"/>
              </a:spcAft>
            </a:pP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understanding of journalism as a profession is linked to the conditions and requirements of “</a:t>
            </a:r>
            <a:r>
              <a:rPr lang="en-GB" sz="2200" u="sng" dirty="0" err="1">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newswork</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training and education, the observance of certain ethics, the production of information, work routines and norms, the political economy of news organizations and press systems, legal frameworks, and normative expectations about the role of the press in democracy. </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06677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5208813" y="2414205"/>
            <a:ext cx="5861957" cy="2888932"/>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professional journalist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commonly thought to be one who has trained to work in journalism, either through a cadetship, through studying journalism at university, or both. </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527C8C56-59EF-4F67-BC16-6C3F3D1933AC}"/>
              </a:ext>
            </a:extLst>
          </p:cNvPr>
          <p:cNvSpPr txBox="1"/>
          <p:nvPr/>
        </p:nvSpPr>
        <p:spPr>
          <a:xfrm>
            <a:off x="2465524" y="1028594"/>
            <a:ext cx="7213325"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What is ‘Journalism’?  Who Are ‘Journalists’?</a:t>
            </a:r>
          </a:p>
        </p:txBody>
      </p:sp>
      <p:sp>
        <p:nvSpPr>
          <p:cNvPr id="8" name="TextBox 7">
            <a:extLst>
              <a:ext uri="{FF2B5EF4-FFF2-40B4-BE49-F238E27FC236}">
                <a16:creationId xmlns:a16="http://schemas.microsoft.com/office/drawing/2014/main" id="{4798B89E-7B91-47AF-9102-03C3A3F500D7}"/>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pic>
        <p:nvPicPr>
          <p:cNvPr id="6146" name="Picture 2" descr="The Future Of Digital Journalism">
            <a:extLst>
              <a:ext uri="{FF2B5EF4-FFF2-40B4-BE49-F238E27FC236}">
                <a16:creationId xmlns:a16="http://schemas.microsoft.com/office/drawing/2014/main" id="{2C784179-6DFC-459E-923D-874BECEB01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8380" y="2441585"/>
            <a:ext cx="3598847" cy="2942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9316536"/>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36918" y="1737614"/>
            <a:ext cx="8756311" cy="335059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professional journalist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been thought to be committed to reporting the facts without fear or favour, taking no sides, and remaining uninvolved in, while remaining a keen observer of, political systems. In doing so, the professional journalist can contribute meaningfully to and help maintain, a healthy democracy.</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5294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33167" y="1993866"/>
            <a:ext cx="10037604" cy="3904595"/>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4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Of course,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reality is messier.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‘Journalists were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Never</a:t>
            </a:r>
            <a:r>
              <a:rPr lang="en-GB" sz="2400" u="sng"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neutral and impartial,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they’re often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embarrassingly ill equipped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detect ideological bias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because</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they’re swimming in it</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because</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their professional survival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often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depends on pleasing their employers’.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notion of objectivity in news reportage has been subject to rigorous scholarly critique, and seems increasingly anachronistic in an era of hyper-partisan reportage. </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527C8C56-59EF-4F67-BC16-6C3F3D1933AC}"/>
              </a:ext>
            </a:extLst>
          </p:cNvPr>
          <p:cNvSpPr txBox="1"/>
          <p:nvPr/>
        </p:nvSpPr>
        <p:spPr>
          <a:xfrm>
            <a:off x="2446474" y="1019069"/>
            <a:ext cx="684448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What is ‘Journalism’?  Who Are ‘Journalists’?</a:t>
            </a:r>
          </a:p>
        </p:txBody>
      </p:sp>
      <p:sp>
        <p:nvSpPr>
          <p:cNvPr id="8" name="TextBox 7">
            <a:extLst>
              <a:ext uri="{FF2B5EF4-FFF2-40B4-BE49-F238E27FC236}">
                <a16:creationId xmlns:a16="http://schemas.microsoft.com/office/drawing/2014/main" id="{AC7A1B97-66B6-4844-9400-579F2DC230CE}"/>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4194472259"/>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879095" y="1123950"/>
            <a:ext cx="1188791"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929824" y="4883106"/>
            <a:ext cx="3087705" cy="892552"/>
          </a:xfrm>
          <a:prstGeom prst="rect">
            <a:avLst/>
          </a:prstGeom>
          <a:noFill/>
        </p:spPr>
        <p:txBody>
          <a:bodyPr wrap="none" rtlCol="0">
            <a:spAutoFit/>
          </a:bodyPr>
          <a:lstStyle/>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Digital Journalism:</a:t>
            </a:r>
          </a:p>
          <a:p>
            <a:pPr lvl="0" algn="ctr"/>
            <a:r>
              <a:rPr lang="en-GB" sz="24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Key Features</a:t>
            </a:r>
            <a:endParaRPr lang="en-GB" sz="20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904D776A-3BDF-4B46-980A-BD847EB9B76F}"/>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
        <p:nvSpPr>
          <p:cNvPr id="12" name="TextBox 11">
            <a:extLst>
              <a:ext uri="{FF2B5EF4-FFF2-40B4-BE49-F238E27FC236}">
                <a16:creationId xmlns:a16="http://schemas.microsoft.com/office/drawing/2014/main" id="{794320D6-706E-482F-982F-22C53BDC6811}"/>
              </a:ext>
            </a:extLst>
          </p:cNvPr>
          <p:cNvSpPr txBox="1"/>
          <p:nvPr/>
        </p:nvSpPr>
        <p:spPr>
          <a:xfrm>
            <a:off x="4860045" y="1356541"/>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2628677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4327071" y="1397427"/>
            <a:ext cx="5735526" cy="3981539"/>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4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journalism that is produced wholly or predominantly online.</a:t>
            </a:r>
            <a:endPar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encompasses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vast majority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of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journalism published today. </a:t>
            </a:r>
          </a:p>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illustrate that point, a 2018 Australian study reported:</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5122" name="Picture 2" descr="Charting the Course for Digital Journalism: Education for the Next  Generation">
            <a:extLst>
              <a:ext uri="{FF2B5EF4-FFF2-40B4-BE49-F238E27FC236}">
                <a16:creationId xmlns:a16="http://schemas.microsoft.com/office/drawing/2014/main" id="{F5708F52-A7B2-4AF8-9463-2102BC7F8FD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60413" y="2240336"/>
            <a:ext cx="2562533" cy="23773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27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33167" y="2271449"/>
            <a:ext cx="9841662" cy="3098862"/>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6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Since 2016, the number of heavy [Australian] news users </a:t>
            </a:r>
            <a:r>
              <a:rPr lang="en-GB" sz="26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people accessing news more than once a day</a:t>
            </a:r>
            <a:r>
              <a:rPr lang="en-GB" sz="26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risen 15%.</a:t>
            </a:r>
          </a:p>
          <a:p>
            <a:pPr marL="0" marR="0" indent="457200" algn="just">
              <a:lnSpc>
                <a:spcPct val="150000"/>
              </a:lnSpc>
              <a:spcBef>
                <a:spcPts val="0"/>
              </a:spcBef>
              <a:spcAft>
                <a:spcPts val="300"/>
              </a:spcAft>
            </a:pPr>
            <a:r>
              <a:rPr lang="en-GB" sz="26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More than 80% of Australians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access news at least once a day.</a:t>
            </a:r>
          </a:p>
          <a:p>
            <a:pPr marL="0" marR="0" indent="457200" algn="just">
              <a:lnSpc>
                <a:spcPct val="150000"/>
              </a:lnSpc>
              <a:spcBef>
                <a:spcPts val="0"/>
              </a:spcBef>
              <a:spcAft>
                <a:spcPts val="300"/>
              </a:spcAft>
            </a:pPr>
            <a:r>
              <a:rPr lang="en-GB" sz="26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56% of Australians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access news multiple times per day’ </a:t>
            </a:r>
            <a:endParaRPr lang="en-US"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527C8C56-59EF-4F67-BC16-6C3F3D1933AC}"/>
              </a:ext>
            </a:extLst>
          </p:cNvPr>
          <p:cNvSpPr txBox="1"/>
          <p:nvPr/>
        </p:nvSpPr>
        <p:spPr>
          <a:xfrm>
            <a:off x="2446474" y="1038119"/>
            <a:ext cx="5064669"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Digital Journalism: Key Features</a:t>
            </a:r>
          </a:p>
        </p:txBody>
      </p:sp>
      <p:sp>
        <p:nvSpPr>
          <p:cNvPr id="8" name="TextBox 7">
            <a:extLst>
              <a:ext uri="{FF2B5EF4-FFF2-40B4-BE49-F238E27FC236}">
                <a16:creationId xmlns:a16="http://schemas.microsoft.com/office/drawing/2014/main" id="{DC84D5ED-F528-4D20-AE54-854793117695}"/>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3241657220"/>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94730" y="1049461"/>
            <a:ext cx="5326655"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Digital Journalism: Key Features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1941390"/>
            <a:ext cx="9997835" cy="3663888"/>
          </a:xfrm>
          <a:prstGeom prst="rect">
            <a:avLst/>
          </a:prstGeom>
          <a:noFill/>
        </p:spPr>
        <p:txBody>
          <a:bodyPr wrap="square" rtlCol="0">
            <a:spAutoFit/>
          </a:bodyPr>
          <a:lstStyle/>
          <a:p>
            <a:pPr marL="0" marR="0" indent="457200" algn="just">
              <a:lnSpc>
                <a:spcPct val="150000"/>
              </a:lnSpc>
              <a:spcBef>
                <a:spcPts val="0"/>
              </a:spcBef>
              <a:spcAft>
                <a:spcPts val="300"/>
              </a:spcAft>
            </a:pPr>
            <a:r>
              <a:rPr lang="en-US" sz="32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following are some of the key features of digital journalism:</a:t>
            </a:r>
          </a:p>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Interactivity: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can range from data visualisations to below-the-line comments sections, in which the reader can interact with the journalist.</a:t>
            </a:r>
            <a:endPar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also might include the reaching out to potential sources, by journalists and news organisation, via social media shout outs.</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21A79B4-C6F6-4A8B-B18D-0B88146D028E}"/>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127044909"/>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65188" y="1699852"/>
            <a:ext cx="8417320" cy="3389069"/>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2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Convergence: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Once disparate media forms (e.g., TV, radio, and print) creating journalism that employs skills, technologies and forms from all three.</a:t>
            </a:r>
            <a:endPar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Multiskilling: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journalists need to know how to write, but they also need to know how to make text work with audio, graphics, images and video.</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252565313"/>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94731" y="1049461"/>
            <a:ext cx="5424626"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Digital Journalism: Key Features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130837"/>
            <a:ext cx="6470863" cy="3442930"/>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Social media fluency: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journalism is not restricted to legacy forms, formats and channels. Digital journalists, therefore, must be skilled in navigating and using social media as a research, engagement and publication tool.</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21A79B4-C6F6-4A8B-B18D-0B88146D028E}"/>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pic>
        <p:nvPicPr>
          <p:cNvPr id="4098" name="Picture 2" descr="Social Media - Media and Information Fluency - Guides at University of  North Texas">
            <a:extLst>
              <a:ext uri="{FF2B5EF4-FFF2-40B4-BE49-F238E27FC236}">
                <a16:creationId xmlns:a16="http://schemas.microsoft.com/office/drawing/2014/main" id="{628AF21F-9FD1-4EDB-9EFF-D48F5D21F2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18689" y="2695574"/>
            <a:ext cx="2748643" cy="2499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6110906"/>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9572" y="1507996"/>
            <a:ext cx="8656964" cy="393216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Embedded content: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can include videos, audio files, images, GIFs and memes embedded within text-based stories.</a:t>
            </a:r>
          </a:p>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Hyperlinking: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 example, to evidence that will support or reinforce the points made in a piece of journalism.</a:t>
            </a:r>
            <a:endParaRPr lang="en-US"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2341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85205" y="1052413"/>
            <a:ext cx="543415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Digital Journalism: Key Features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000205"/>
            <a:ext cx="10144792" cy="4073872"/>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Clickbait: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the digital mediascape, clicks equals profit. So-called clickbait can range from sensationalistic headlines to content that aims only to generate clicks.</a:t>
            </a:r>
          </a:p>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Search Engine Optimisation (SEO):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Use of keywords to be easily locatable by internet search engines.</a:t>
            </a:r>
          </a:p>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Algorithms: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Artificial intelligence used to track the popularity of certain stories and even to write stories.</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13FD18C-7041-4A66-A509-8BC8BC5D20DC}"/>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2874910470"/>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879095" y="1117694"/>
            <a:ext cx="1188793"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395951" y="5023335"/>
            <a:ext cx="4294765" cy="523220"/>
          </a:xfrm>
          <a:prstGeom prst="rect">
            <a:avLst/>
          </a:prstGeom>
          <a:noFill/>
        </p:spPr>
        <p:txBody>
          <a:bodyPr wrap="none" rtlCol="0">
            <a:spAutoFit/>
          </a:bodyPr>
          <a:lstStyle/>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New Journalistic Identities</a:t>
            </a:r>
            <a:endParaRPr lang="en-GB" sz="20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55F49CB-7CFF-4B7B-BD08-C17437672C7C}"/>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
        <p:nvSpPr>
          <p:cNvPr id="12" name="TextBox 11">
            <a:extLst>
              <a:ext uri="{FF2B5EF4-FFF2-40B4-BE49-F238E27FC236}">
                <a16:creationId xmlns:a16="http://schemas.microsoft.com/office/drawing/2014/main" id="{43D7436F-0972-46B5-86DB-532601908D5B}"/>
              </a:ext>
            </a:extLst>
          </p:cNvPr>
          <p:cNvSpPr txBox="1"/>
          <p:nvPr/>
        </p:nvSpPr>
        <p:spPr>
          <a:xfrm>
            <a:off x="4821945" y="1356541"/>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1058211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42355" y="1049461"/>
            <a:ext cx="467487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New Journalistic Identities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266902"/>
            <a:ext cx="5502080" cy="335059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stability of journalistic identity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been</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profoundly challenged</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by the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digitisation</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of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journalism</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the concurrent the job losses experienced by journalists across the world in recent decades. </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C691AD3E-5389-4789-98B1-FA688B89FD27}"/>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pic>
        <p:nvPicPr>
          <p:cNvPr id="3076" name="Picture 4" descr="First steps for data journalism in Uganda – African Centre for Media  Excellence">
            <a:extLst>
              <a:ext uri="{FF2B5EF4-FFF2-40B4-BE49-F238E27FC236}">
                <a16:creationId xmlns:a16="http://schemas.microsoft.com/office/drawing/2014/main" id="{25C7B271-DCFB-475B-9B5F-6EC50882C1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94924" y="2461917"/>
            <a:ext cx="3439752" cy="296056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9700763"/>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371598" y="1482151"/>
            <a:ext cx="8901898" cy="4035400"/>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2018 study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of journalists who had been laid off from newsrooms found that they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described their identity as weak or fading’. </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digitisation of newsrooms and the corresponding need to upskill</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have posed many challenges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the</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professional identities of journalists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who commenced their careers during a time in which print media was dominant.</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681761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85206" y="1049461"/>
            <a:ext cx="4903320"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New Journalistic Identities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28033" y="2461497"/>
            <a:ext cx="4903321" cy="279659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On the flipside,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digitalisation of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led to</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proliferation of new journalistic identities.</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Let’s look at two of these. </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0F1388FA-10B4-4B72-B2D1-6A40696D3941}"/>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pic>
        <p:nvPicPr>
          <p:cNvPr id="2050" name="Picture 2" descr="Data journalism or data-driven journalism online service or platform. Big  data filtering and analysis. Website. Flat vector illustration | Premium  Vector">
            <a:extLst>
              <a:ext uri="{FF2B5EF4-FFF2-40B4-BE49-F238E27FC236}">
                <a16:creationId xmlns:a16="http://schemas.microsoft.com/office/drawing/2014/main" id="{25AC3B27-6DAC-44A0-8F4B-FDDF72727B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 t="12548"/>
          <a:stretch/>
        </p:blipFill>
        <p:spPr bwMode="auto">
          <a:xfrm>
            <a:off x="6513364" y="2375772"/>
            <a:ext cx="3887936" cy="3168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1849358"/>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16529" y="1469574"/>
            <a:ext cx="8444690" cy="395283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6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first is the </a:t>
            </a:r>
            <a:r>
              <a:rPr lang="en-GB" sz="2600" dirty="0">
                <a:solidFill>
                  <a:schemeClr val="accent1">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Citizen Journalist. </a:t>
            </a:r>
          </a:p>
          <a:p>
            <a:pPr marL="0" marR="0" indent="457200" algn="just">
              <a:lnSpc>
                <a:spcPct val="150000"/>
              </a:lnSpc>
              <a:spcBef>
                <a:spcPts val="0"/>
              </a:spcBef>
              <a:spcAft>
                <a:spcPts val="300"/>
              </a:spcAft>
            </a:pP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term</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‘citizen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applied to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individuals who have no formal journalistic training, and yet who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(with the aid of digital technology tools such as the smartphone)</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report on current affairs,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especially those which mainstream media outlets ignore or are unable to cover. </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40989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387931" y="1503707"/>
            <a:ext cx="8820249" cy="380783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question of</a:t>
            </a:r>
            <a:r>
              <a:rPr lang="en-GB" sz="2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whether citizen journalists can be regarded as ‘journalists’ </a:t>
            </a:r>
            <a:r>
              <a:rPr lang="en-GB"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been the subject of controversy. </a:t>
            </a:r>
          </a:p>
          <a:p>
            <a:pPr marL="0" marR="0" indent="457200" algn="just">
              <a:lnSpc>
                <a:spcPct val="150000"/>
              </a:lnSpc>
              <a:spcBef>
                <a:spcPts val="0"/>
              </a:spcBef>
              <a:spcAft>
                <a:spcPts val="300"/>
              </a:spcAft>
            </a:pPr>
            <a:r>
              <a:rPr lang="en-GB" sz="2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 example, in a 2017 study of journalistic identities, one journalist interviewee described citizen journalists as</a:t>
            </a:r>
            <a:r>
              <a:rPr lang="en-GB" sz="2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‘people who have no experience and whose allegiance is to themselves and not journalism’. </a:t>
            </a:r>
          </a:p>
          <a:p>
            <a:pPr marL="0" marR="0" indent="457200" algn="just">
              <a:lnSpc>
                <a:spcPct val="150000"/>
              </a:lnSpc>
              <a:spcBef>
                <a:spcPts val="0"/>
              </a:spcBef>
              <a:spcAft>
                <a:spcPts val="300"/>
              </a:spcAft>
            </a:pPr>
            <a:r>
              <a:rPr lang="en-GB" sz="2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Citizen journalists </a:t>
            </a:r>
            <a:r>
              <a:rPr lang="en-GB" sz="20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are not bound by codes of ethics</a:t>
            </a:r>
            <a:r>
              <a:rPr lang="en-GB"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as professional journalists are; in many cases, they are not trained researchers, nor are they necessarily speaking from a position of interested indifference.</a:t>
            </a:r>
            <a:endParaRPr lang="en-US"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065077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94730" y="1049461"/>
            <a:ext cx="4869455"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New Journalistic Identities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130837"/>
            <a:ext cx="10079478" cy="3427541"/>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second new journalistic identity is the </a:t>
            </a:r>
            <a:r>
              <a:rPr lang="en-GB" sz="2400" dirty="0">
                <a:solidFill>
                  <a:schemeClr val="accent1">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Data Journalist. </a:t>
            </a:r>
          </a:p>
          <a:p>
            <a:pPr marL="0" marR="0" indent="457200" algn="just">
              <a:lnSpc>
                <a:spcPct val="150000"/>
              </a:lnSpc>
              <a:spcBef>
                <a:spcPts val="0"/>
              </a:spcBef>
              <a:spcAft>
                <a:spcPts val="300"/>
              </a:spcAft>
            </a:pP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Data journalism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describes</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application of data science to journalism.</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simple terms, data is information; data science is the curation and analysis of (digital) information in the search for, and creation of, useful knowledge.</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A2EE4793-A573-455A-9E6B-F15A2A0CA5C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3876154270"/>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85900" y="1580125"/>
            <a:ext cx="8640635" cy="3769365"/>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0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vast majority of information in the twenty-first century is</a:t>
            </a:r>
            <a:r>
              <a:rPr lang="en-GB" sz="2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stored digitally and in many cases is easily accessible and searchable, </a:t>
            </a:r>
            <a:r>
              <a:rPr lang="en-GB"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which allows for data to be combined, assessed, linked and processed in ways simply not possible in the pre-digital world.</a:t>
            </a:r>
          </a:p>
          <a:p>
            <a:pPr marL="0" marR="0" indent="457200" algn="just">
              <a:lnSpc>
                <a:spcPct val="150000"/>
              </a:lnSpc>
              <a:spcBef>
                <a:spcPts val="0"/>
              </a:spcBef>
              <a:spcAft>
                <a:spcPts val="300"/>
              </a:spcAft>
            </a:pPr>
            <a:r>
              <a:rPr lang="en-GB" sz="2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affords journalists the ability to</a:t>
            </a:r>
            <a:r>
              <a:rPr lang="en-GB" sz="2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extract insightful and revealing information from massive, and perhaps geographically or otherwise disparate and disconnected data sets, </a:t>
            </a:r>
            <a:r>
              <a:rPr lang="en-GB"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thereby lending greater credibility and evidential weight to their research.</a:t>
            </a:r>
            <a:endParaRPr lang="en-US" sz="2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884758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75680" y="1049461"/>
            <a:ext cx="490483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New Journalistic Identities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408430"/>
            <a:ext cx="5719749" cy="2888932"/>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Data journalists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are increasingly being employed by media outlets, because they can give ‘newsrooms an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“Investigative Edge”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they wouldn’t have otherwise’. </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76FE566-34A8-42D4-B680-2AA34FEB9C2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pic>
        <p:nvPicPr>
          <p:cNvPr id="1026" name="Picture 2" descr="52+ Thousand Data Journalism Royalty-Free Images, Stock Photos &amp; Pictures |  Shutterstock">
            <a:extLst>
              <a:ext uri="{FF2B5EF4-FFF2-40B4-BE49-F238E27FC236}">
                <a16:creationId xmlns:a16="http://schemas.microsoft.com/office/drawing/2014/main" id="{92135E63-93B6-4249-A0D8-240D48CB7D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0078" y="2486025"/>
            <a:ext cx="3733800"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500195"/>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879095" y="1123950"/>
            <a:ext cx="1188791"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333902" y="4896514"/>
            <a:ext cx="4410183" cy="523220"/>
          </a:xfrm>
          <a:prstGeom prst="rect">
            <a:avLst/>
          </a:prstGeom>
          <a:noFill/>
        </p:spPr>
        <p:txBody>
          <a:bodyPr wrap="none" rtlCol="0">
            <a:spAutoFit/>
          </a:bodyPr>
          <a:lstStyle/>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Journalists on Social Media</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904D776A-3BDF-4B46-980A-BD847EB9B76F}"/>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
        <p:nvSpPr>
          <p:cNvPr id="12" name="TextBox 11">
            <a:extLst>
              <a:ext uri="{FF2B5EF4-FFF2-40B4-BE49-F238E27FC236}">
                <a16:creationId xmlns:a16="http://schemas.microsoft.com/office/drawing/2014/main" id="{794320D6-706E-482F-982F-22C53BDC6811}"/>
              </a:ext>
            </a:extLst>
          </p:cNvPr>
          <p:cNvSpPr txBox="1"/>
          <p:nvPr/>
        </p:nvSpPr>
        <p:spPr>
          <a:xfrm>
            <a:off x="4860045" y="1356541"/>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25286474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534886" y="1296756"/>
            <a:ext cx="8591649" cy="417171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Journalists </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Must Not Only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use social media platforms to research and promote their work</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They Must Also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use these platforms to cultivate and promote their own personal brand.</a:t>
            </a:r>
          </a:p>
          <a:p>
            <a:pPr marL="0" marR="0" indent="457200" algn="just">
              <a:lnSpc>
                <a:spcPct val="150000"/>
              </a:lnSpc>
              <a:spcBef>
                <a:spcPts val="0"/>
              </a:spcBef>
              <a:spcAft>
                <a:spcPts val="300"/>
              </a:spcAft>
            </a:pP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Branding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most often discussed in relation to marketing, yet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it remains an increasingly necessary exercise for content producers of all descriptions. </a:t>
            </a:r>
          </a:p>
          <a:p>
            <a:pPr marL="0" marR="0" indent="457200" algn="just">
              <a:lnSpc>
                <a:spcPct val="150000"/>
              </a:lnSpc>
              <a:spcBef>
                <a:spcPts val="0"/>
              </a:spcBef>
              <a:spcAft>
                <a:spcPts val="300"/>
              </a:spcAft>
            </a:pP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Personal branding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one of many examples of how the scope of journalistic identity has expanded in the digital era.</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870102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75680" y="1049461"/>
            <a:ext cx="479053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Journalists on Social Media</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130837"/>
            <a:ext cx="10079478" cy="3481402"/>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journalist faces the following considerations when using social media to construct and/or enhance their personal brand:</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platforms used.</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What are the affordances of each platform? Which platforms are the journalist’s readers likely to be using, and why?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That last question reminds us of the importance of identifying and catering for your target audience.</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5C3FE90B-9D8A-456B-97C9-F7254C72C16E}"/>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2069033622"/>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583543" y="1465830"/>
            <a:ext cx="8461347" cy="3893695"/>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kinds of content posted on that platform. It seems obvious that the journalist should promote their own work.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Should they also promote the work of colleagues? Post material about their personal lives? Post about their political opinions and personal interests?</a:t>
            </a:r>
            <a:endParaRPr lang="en-US"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428369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18531" y="1049461"/>
            <a:ext cx="5001444"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Journalists on Social Media</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114508"/>
            <a:ext cx="10063149" cy="3668248"/>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How often the social media platforms will be updated. The contemporary  journalist is a busy creature—</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who’s got the time to spend all day on Twitter?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Yet, a failure to check in to social media can create the impression that the journalist doesn’t care about what those reading their work have to say—and this can mean a reduced number of followers.</a:t>
            </a:r>
            <a:endParaRPr lang="en-US"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272932FF-D53A-4DAB-8752-1A89886F3798}"/>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1084164875"/>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84633" y="1362375"/>
            <a:ext cx="8673292" cy="413324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Tone</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Will the tone be straight-faced? Satirical? Whimsical? A combination of the three?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tone of a journalist’s social media presence should be dictated by the tone of their journalism. </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Whether to engage with those who comment on posts.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Social media is not the only place where journalists can interact with readers;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has also been a function of the below-the-line comments sections in online publications</a:t>
            </a:r>
            <a:r>
              <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964635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47106" y="1049461"/>
            <a:ext cx="4982394"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lexandria" charset="0"/>
                <a:cs typeface="Alexandria" charset="0"/>
              </a:rPr>
              <a:t>Journalists on Social Media</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892632" y="2190629"/>
            <a:ext cx="10079478" cy="3504486"/>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It should go without saying that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journalists should be wary of posting </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following material to their professional social media pages:</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Material that could reflect poorly on their employers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Material that is unverified and/or factually dubious;</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Material that could be regarded as litigious in nature;</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Material that is ethically dubious and/or harmful.</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A5CC1044-45AE-430C-BFDB-249D0A21FECD}"/>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1396068982"/>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00455" y="2513683"/>
            <a:ext cx="8417320" cy="4031873"/>
          </a:xfrm>
          <a:prstGeom prst="rect">
            <a:avLst/>
          </a:prstGeom>
          <a:noFill/>
        </p:spPr>
        <p:txBody>
          <a:bodyPr wrap="square" rtlCol="0">
            <a:spAutoFit/>
          </a:bodyPr>
          <a:lstStyle/>
          <a:p>
            <a:pPr lvl="0"/>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Digital Journalism: </a:t>
            </a:r>
            <a:r>
              <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the line between </a:t>
            </a:r>
            <a:r>
              <a:rPr lang="en-GB"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‘Producer’ and ‘Consumer’ </a:t>
            </a:r>
            <a:endPar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What is ‘Journalism’? Who Are ‘Journalists’?</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Digital Journalism: </a:t>
            </a:r>
            <a:r>
              <a:rPr lang="en-US"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Key Features</a:t>
            </a:r>
          </a:p>
          <a:p>
            <a:r>
              <a:rPr lang="en-GB"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New Journalistic </a:t>
            </a:r>
            <a:r>
              <a:rPr lang="en-GB"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Identities</a:t>
            </a:r>
          </a:p>
          <a:p>
            <a:r>
              <a:rPr lang="en-GB"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32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Journalists</a:t>
            </a:r>
            <a:r>
              <a:rPr lang="en-GB"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on Social Media</a:t>
            </a:r>
          </a:p>
          <a:p>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Conclusion</a:t>
            </a:r>
          </a:p>
          <a:p>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References</a:t>
            </a:r>
          </a:p>
        </p:txBody>
      </p:sp>
      <p:sp>
        <p:nvSpPr>
          <p:cNvPr id="32" name="Rectangle 31"/>
          <p:cNvSpPr/>
          <p:nvPr/>
        </p:nvSpPr>
        <p:spPr>
          <a:xfrm>
            <a:off x="3386537" y="1335074"/>
            <a:ext cx="1190600" cy="98845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12FE531D-EF9B-3CEE-51E9-369F712E3859}"/>
              </a:ext>
            </a:extLst>
          </p:cNvPr>
          <p:cNvSpPr txBox="1"/>
          <p:nvPr/>
        </p:nvSpPr>
        <p:spPr>
          <a:xfrm>
            <a:off x="4662589" y="1464842"/>
            <a:ext cx="3214586" cy="523220"/>
          </a:xfrm>
          <a:prstGeom prst="rect">
            <a:avLst/>
          </a:prstGeom>
          <a:noFill/>
        </p:spPr>
        <p:txBody>
          <a:bodyPr wrap="square">
            <a:spAutoFit/>
          </a:bodyPr>
          <a:lstStyle/>
          <a:p>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OUTLINES</a:t>
            </a:r>
            <a:r>
              <a:rPr lang="en-US" sz="2400"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t>
            </a:r>
            <a:endParaRPr lang="en-US" sz="1800"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ECEE4BB6-7FE3-4DF2-A4D2-1AAF37C8B9BC}"/>
              </a:ext>
            </a:extLst>
          </p:cNvPr>
          <p:cNvSpPr txBox="1"/>
          <p:nvPr/>
        </p:nvSpPr>
        <p:spPr>
          <a:xfrm>
            <a:off x="3359072" y="1614637"/>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extLst>
      <p:ext uri="{BB962C8B-B14F-4D97-AF65-F5344CB8AC3E}">
        <p14:creationId xmlns:p14="http://schemas.microsoft.com/office/powerpoint/2010/main" val="333394696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5999" y="1397680"/>
            <a:ext cx="5286375" cy="2495550"/>
          </a:xfrm>
        </p:spPr>
      </p:pic>
      <p:sp>
        <p:nvSpPr>
          <p:cNvPr id="6" name="Rectangle 5"/>
          <p:cNvSpPr/>
          <p:nvPr/>
        </p:nvSpPr>
        <p:spPr>
          <a:xfrm>
            <a:off x="1418987" y="1407242"/>
            <a:ext cx="4564890" cy="4441409"/>
          </a:xfrm>
          <a:prstGeom prst="rect">
            <a:avLst/>
          </a:prstGeom>
        </p:spPr>
        <p:txBody>
          <a:bodyPr wrap="square">
            <a:spAutoFit/>
          </a:bodyPr>
          <a:lstStyle/>
          <a:p>
            <a:pPr algn="just">
              <a:lnSpc>
                <a:spcPct val="200000"/>
              </a:lnSpc>
            </a:pPr>
            <a:r>
              <a:rPr lang="en-US" dirty="0">
                <a:solidFill>
                  <a:srgbClr val="C00000"/>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Jay Daniel Thompson &amp; John Weldon (2022), </a:t>
            </a:r>
            <a:r>
              <a:rPr lang="en-US" dirty="0">
                <a:solidFill>
                  <a:schemeClr val="bg2">
                    <a:lumMod val="25000"/>
                  </a:schemeClr>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Content Production for Digital Media: An Introduction, Springer Nature Singapore.</a:t>
            </a:r>
          </a:p>
          <a:p>
            <a:pPr algn="just">
              <a:lnSpc>
                <a:spcPct val="200000"/>
              </a:lnSpc>
            </a:pPr>
            <a:r>
              <a:rPr lang="en-US" dirty="0">
                <a:solidFill>
                  <a:srgbClr val="C00000"/>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Jenkins, H., Ford, S., &amp; Green, J. (2013). </a:t>
            </a:r>
            <a:r>
              <a:rPr lang="en-US" dirty="0">
                <a:solidFill>
                  <a:schemeClr val="bg2">
                    <a:lumMod val="25000"/>
                  </a:schemeClr>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Spreadable media: Creating value and meaning in a networked culture. New York University Press. </a:t>
            </a:r>
          </a:p>
        </p:txBody>
      </p:sp>
      <p:sp>
        <p:nvSpPr>
          <p:cNvPr id="17" name="TextBox 16"/>
          <p:cNvSpPr txBox="1"/>
          <p:nvPr/>
        </p:nvSpPr>
        <p:spPr>
          <a:xfrm>
            <a:off x="6944248" y="3931097"/>
            <a:ext cx="4695302" cy="584775"/>
          </a:xfrm>
          <a:prstGeom prst="rect">
            <a:avLst/>
          </a:prstGeom>
          <a:noFill/>
        </p:spPr>
        <p:txBody>
          <a:bodyPr wrap="square" rtlCol="0">
            <a:spAutoFit/>
          </a:bodyPr>
          <a:lstStyle/>
          <a:p>
            <a:r>
              <a:rPr lang="en-US" sz="3200" b="1" dirty="0">
                <a:solidFill>
                  <a:srgbClr val="00B0F0"/>
                </a:solidFill>
                <a:latin typeface="Alexandria" charset="0"/>
                <a:cs typeface="Alexandria" charset="0"/>
              </a:rPr>
              <a:t>Recommended Reference</a:t>
            </a:r>
          </a:p>
        </p:txBody>
      </p:sp>
      <p:sp>
        <p:nvSpPr>
          <p:cNvPr id="18" name="Rectangle 17"/>
          <p:cNvSpPr/>
          <p:nvPr/>
        </p:nvSpPr>
        <p:spPr>
          <a:xfrm>
            <a:off x="5884636" y="3645030"/>
            <a:ext cx="848249" cy="81111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D2F3ADAC-8D9C-F8C6-3B28-30544444E731}"/>
              </a:ext>
            </a:extLst>
          </p:cNvPr>
          <p:cNvSpPr txBox="1"/>
          <p:nvPr/>
        </p:nvSpPr>
        <p:spPr>
          <a:xfrm>
            <a:off x="5817032" y="3820364"/>
            <a:ext cx="983456"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Intro</a:t>
            </a:r>
          </a:p>
        </p:txBody>
      </p:sp>
      <p:pic>
        <p:nvPicPr>
          <p:cNvPr id="11" name="Picture 2" descr="Spreadable Media: Creating Value and Meaning in a Networked Culture  (Postmillennial Pop, 15): Jenkins, Henry, Ford, Sam, Green, Joshua:  9780814743508: Amazon.com: Books">
            <a:extLst>
              <a:ext uri="{FF2B5EF4-FFF2-40B4-BE49-F238E27FC236}">
                <a16:creationId xmlns:a16="http://schemas.microsoft.com/office/drawing/2014/main" id="{5A232C9D-85AD-4C2B-B916-B39D453B136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44429" y="4478005"/>
            <a:ext cx="1411498" cy="20467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2" name="Picture 2" descr="Content Production for Digital Media: An Introduction | SpringerLink">
            <a:extLst>
              <a:ext uri="{FF2B5EF4-FFF2-40B4-BE49-F238E27FC236}">
                <a16:creationId xmlns:a16="http://schemas.microsoft.com/office/drawing/2014/main" id="{383ECE9D-ADC3-4A15-8BEB-9D1A62CD79C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10549" y="4478006"/>
            <a:ext cx="1343895" cy="20467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75049" y="3009938"/>
            <a:ext cx="6416949" cy="646331"/>
          </a:xfrm>
          <a:prstGeom prst="rect">
            <a:avLst/>
          </a:prstGeom>
          <a:noFill/>
        </p:spPr>
        <p:txBody>
          <a:bodyPr wrap="none" rtlCol="0">
            <a:spAutoFit/>
          </a:bodyPr>
          <a:lstStyle/>
          <a:p>
            <a:r>
              <a:rPr lang="en-US" sz="3600" dirty="0">
                <a:effectLst>
                  <a:outerShdw blurRad="38100" dist="38100" dir="2700000" algn="tl">
                    <a:srgbClr val="000000">
                      <a:alpha val="43137"/>
                    </a:srgbClr>
                  </a:outerShdw>
                </a:effectLst>
                <a:latin typeface="Trade Gothic Next" panose="020F0502020204030204" pitchFamily="34" charset="0"/>
                <a:cs typeface="Tajawal Medium" panose="00000600000000000000" pitchFamily="2" charset="-78"/>
              </a:rPr>
              <a:t>DIGITAL CONTENT DIRECTION</a:t>
            </a:r>
          </a:p>
        </p:txBody>
      </p:sp>
      <p:sp>
        <p:nvSpPr>
          <p:cNvPr id="11" name="TextBox 10"/>
          <p:cNvSpPr txBox="1"/>
          <p:nvPr/>
        </p:nvSpPr>
        <p:spPr>
          <a:xfrm>
            <a:off x="6370224" y="4802552"/>
            <a:ext cx="1170513" cy="400110"/>
          </a:xfrm>
          <a:prstGeom prst="rect">
            <a:avLst/>
          </a:prstGeom>
          <a:noFill/>
        </p:spPr>
        <p:txBody>
          <a:bodyPr wrap="none" rtlCol="0">
            <a:spAutoFit/>
          </a:bodyPr>
          <a:lstStyle/>
          <a:p>
            <a:r>
              <a:rPr lang="en-US" sz="2000" dirty="0">
                <a:effectLst>
                  <a:outerShdw blurRad="38100" dist="38100" dir="2700000" algn="tl">
                    <a:srgbClr val="000000">
                      <a:alpha val="43137"/>
                    </a:srgbClr>
                  </a:outerShdw>
                </a:effectLst>
                <a:latin typeface="Alexandria" charset="0"/>
                <a:cs typeface="Alexandria" charset="0"/>
              </a:rPr>
              <a:t>DMG 733</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dirty="0">
                <a:solidFill>
                  <a:srgbClr val="00B0F0"/>
                </a:solidFill>
                <a:effectLst>
                  <a:outerShdw blurRad="38100" dist="38100" dir="2700000" algn="tl">
                    <a:srgbClr val="000000">
                      <a:alpha val="43137"/>
                    </a:srgbClr>
                  </a:outerShdw>
                </a:effectLst>
                <a:latin typeface="Alexandria" charset="0"/>
                <a:cs typeface="Alexandria" charset="0"/>
              </a:rPr>
              <a:t>Dr. Sherihan Mohamed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effectLst>
                  <a:outerShdw blurRad="38100" dist="38100" dir="2700000" algn="tl">
                    <a:srgbClr val="000000">
                      <a:alpha val="43137"/>
                    </a:srgbClr>
                  </a:outerShdw>
                </a:effectLst>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Rectangle: Rounded Corners 6">
            <a:extLst>
              <a:ext uri="{FF2B5EF4-FFF2-40B4-BE49-F238E27FC236}">
                <a16:creationId xmlns:a16="http://schemas.microsoft.com/office/drawing/2014/main" id="{C3A00C53-732B-F66B-FB0E-6390320C91DF}"/>
              </a:ext>
            </a:extLst>
          </p:cNvPr>
          <p:cNvSpPr/>
          <p:nvPr/>
        </p:nvSpPr>
        <p:spPr>
          <a:xfrm>
            <a:off x="6370224" y="412684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effectLst>
                  <a:outerShdw blurRad="38100" dist="38100" dir="2700000" algn="tl">
                    <a:srgbClr val="000000">
                      <a:alpha val="43137"/>
                    </a:srgbClr>
                  </a:outerShdw>
                </a:effectLst>
                <a:latin typeface="Alexandria" charset="0"/>
                <a:cs typeface="Alexandria" charset="0"/>
              </a:rPr>
              <a:t>Lecture 2</a:t>
            </a:r>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26BCAAC3-39EA-45A6-B355-350081A34889}"/>
</file>

<file path=docProps/app.xml><?xml version="1.0" encoding="utf-8"?>
<Properties xmlns="http://schemas.openxmlformats.org/officeDocument/2006/extended-properties" xmlns:vt="http://schemas.openxmlformats.org/officeDocument/2006/docPropsVTypes">
  <TotalTime>1044</TotalTime>
  <Words>2627</Words>
  <Application>Microsoft Office PowerPoint</Application>
  <PresentationFormat>Widescreen</PresentationFormat>
  <Paragraphs>185</Paragraphs>
  <Slides>51</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51</vt:i4>
      </vt:variant>
    </vt:vector>
  </HeadingPairs>
  <TitlesOfParts>
    <vt:vector size="61" baseType="lpstr">
      <vt:lpstr>Microsoft GothicNeo</vt:lpstr>
      <vt:lpstr>Alexandria</vt:lpstr>
      <vt:lpstr>Arial</vt:lpstr>
      <vt:lpstr>Calibri</vt:lpstr>
      <vt:lpstr>Calibri Light</vt:lpstr>
      <vt:lpstr>Maiandra GD</vt:lpstr>
      <vt:lpstr>Tajawal ExtraBold</vt:lpstr>
      <vt:lpstr>Tajawal Medium</vt:lpstr>
      <vt:lpstr>Trade Gothic Next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sherytaw@outlook.com</cp:lastModifiedBy>
  <cp:revision>11</cp:revision>
  <dcterms:created xsi:type="dcterms:W3CDTF">2023-04-29T09:08:00Z</dcterms:created>
  <dcterms:modified xsi:type="dcterms:W3CDTF">2025-05-29T21:04:09Z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