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257" r:id="rId2"/>
    <p:sldId id="321" r:id="rId3"/>
    <p:sldId id="350" r:id="rId4"/>
    <p:sldId id="279" r:id="rId5"/>
    <p:sldId id="288" r:id="rId6"/>
    <p:sldId id="455" r:id="rId7"/>
    <p:sldId id="456" r:id="rId8"/>
    <p:sldId id="457" r:id="rId9"/>
    <p:sldId id="458" r:id="rId10"/>
    <p:sldId id="459" r:id="rId11"/>
    <p:sldId id="461" r:id="rId12"/>
    <p:sldId id="462" r:id="rId13"/>
    <p:sldId id="464" r:id="rId14"/>
    <p:sldId id="463" r:id="rId15"/>
    <p:sldId id="465" r:id="rId16"/>
    <p:sldId id="466" r:id="rId17"/>
    <p:sldId id="467" r:id="rId18"/>
    <p:sldId id="468" r:id="rId19"/>
    <p:sldId id="469" r:id="rId20"/>
    <p:sldId id="470" r:id="rId21"/>
    <p:sldId id="487" r:id="rId22"/>
    <p:sldId id="488" r:id="rId23"/>
    <p:sldId id="489" r:id="rId24"/>
    <p:sldId id="471" r:id="rId25"/>
    <p:sldId id="472" r:id="rId26"/>
    <p:sldId id="473" r:id="rId27"/>
    <p:sldId id="474" r:id="rId28"/>
    <p:sldId id="484" r:id="rId29"/>
    <p:sldId id="478" r:id="rId30"/>
    <p:sldId id="479" r:id="rId31"/>
    <p:sldId id="490" r:id="rId32"/>
    <p:sldId id="491" r:id="rId33"/>
    <p:sldId id="492" r:id="rId34"/>
    <p:sldId id="493" r:id="rId35"/>
    <p:sldId id="494" r:id="rId36"/>
    <p:sldId id="495" r:id="rId37"/>
    <p:sldId id="475" r:id="rId38"/>
    <p:sldId id="476" r:id="rId39"/>
    <p:sldId id="477" r:id="rId40"/>
    <p:sldId id="482" r:id="rId41"/>
    <p:sldId id="483" r:id="rId42"/>
    <p:sldId id="460" r:id="rId43"/>
    <p:sldId id="320" r:id="rId44"/>
    <p:sldId id="276" r:id="rId45"/>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73A0CF7-39EE-43BF-BC83-3A348B8C114D}" v="1" dt="2023-04-05T19:38:00.154"/>
    <p1510:client id="{F0881FF0-B0D2-4B78-A771-0BA6CB3A492B}" v="254" dt="2023-04-05T17:28:08.75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614" autoAdjust="0"/>
    <p:restoredTop sz="94660"/>
  </p:normalViewPr>
  <p:slideViewPr>
    <p:cSldViewPr snapToGrid="0">
      <p:cViewPr varScale="1">
        <p:scale>
          <a:sx n="82" d="100"/>
          <a:sy n="82" d="100"/>
        </p:scale>
        <p:origin x="643"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microsoft.com/office/2016/11/relationships/changesInfo" Target="changesInfos/changesInfo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773A0CF7-39EE-43BF-BC83-3A348B8C114D}"/>
    <pc:docChg chg="modSld">
      <pc:chgData name="shery tawfeeq" userId="19a96e0e89ed5f52" providerId="LiveId" clId="{773A0CF7-39EE-43BF-BC83-3A348B8C114D}" dt="2023-04-05T19:38:00.154" v="0"/>
      <pc:docMkLst>
        <pc:docMk/>
      </pc:docMkLst>
      <pc:sldChg chg="delSp modTransition modAnim">
        <pc:chgData name="shery tawfeeq" userId="19a96e0e89ed5f52" providerId="LiveId" clId="{773A0CF7-39EE-43BF-BC83-3A348B8C114D}" dt="2023-04-05T19:38:00.154" v="0"/>
        <pc:sldMkLst>
          <pc:docMk/>
          <pc:sldMk cId="2586834508" sldId="257"/>
        </pc:sldMkLst>
        <pc:picChg chg="del">
          <ac:chgData name="shery tawfeeq" userId="19a96e0e89ed5f52" providerId="LiveId" clId="{773A0CF7-39EE-43BF-BC83-3A348B8C114D}" dt="2023-04-05T19:38:00.154" v="0"/>
          <ac:picMkLst>
            <pc:docMk/>
            <pc:sldMk cId="2586834508" sldId="257"/>
            <ac:picMk id="7" creationId="{39D26D4A-C7C4-E63C-F397-6160542D9506}"/>
          </ac:picMkLst>
        </pc:picChg>
      </pc:sldChg>
      <pc:sldChg chg="delSp modTransition modAnim">
        <pc:chgData name="shery tawfeeq" userId="19a96e0e89ed5f52" providerId="LiveId" clId="{773A0CF7-39EE-43BF-BC83-3A348B8C114D}" dt="2023-04-05T19:38:00.154" v="0"/>
        <pc:sldMkLst>
          <pc:docMk/>
          <pc:sldMk cId="29220247" sldId="276"/>
        </pc:sldMkLst>
        <pc:picChg chg="del">
          <ac:chgData name="shery tawfeeq" userId="19a96e0e89ed5f52" providerId="LiveId" clId="{773A0CF7-39EE-43BF-BC83-3A348B8C114D}" dt="2023-04-05T19:38:00.154" v="0"/>
          <ac:picMkLst>
            <pc:docMk/>
            <pc:sldMk cId="29220247" sldId="276"/>
            <ac:picMk id="9" creationId="{5362FC25-67B3-1330-5558-5AF2787E7CDA}"/>
          </ac:picMkLst>
        </pc:picChg>
      </pc:sldChg>
      <pc:sldChg chg="delSp modTransition modAnim">
        <pc:chgData name="shery tawfeeq" userId="19a96e0e89ed5f52" providerId="LiveId" clId="{773A0CF7-39EE-43BF-BC83-3A348B8C114D}" dt="2023-04-05T19:38:00.154" v="0"/>
        <pc:sldMkLst>
          <pc:docMk/>
          <pc:sldMk cId="3639395632" sldId="279"/>
        </pc:sldMkLst>
        <pc:picChg chg="del">
          <ac:chgData name="shery tawfeeq" userId="19a96e0e89ed5f52" providerId="LiveId" clId="{773A0CF7-39EE-43BF-BC83-3A348B8C114D}" dt="2023-04-05T19:38:00.154" v="0"/>
          <ac:picMkLst>
            <pc:docMk/>
            <pc:sldMk cId="3639395632" sldId="279"/>
            <ac:picMk id="25" creationId="{7D8D2E7B-3175-6CD2-8100-FB54BD7065E9}"/>
          </ac:picMkLst>
        </pc:picChg>
      </pc:sldChg>
      <pc:sldChg chg="delSp modTransition modAnim">
        <pc:chgData name="shery tawfeeq" userId="19a96e0e89ed5f52" providerId="LiveId" clId="{773A0CF7-39EE-43BF-BC83-3A348B8C114D}" dt="2023-04-05T19:38:00.154" v="0"/>
        <pc:sldMkLst>
          <pc:docMk/>
          <pc:sldMk cId="1588500542" sldId="288"/>
        </pc:sldMkLst>
        <pc:picChg chg="del">
          <ac:chgData name="shery tawfeeq" userId="19a96e0e89ed5f52" providerId="LiveId" clId="{773A0CF7-39EE-43BF-BC83-3A348B8C114D}" dt="2023-04-05T19:38:00.154" v="0"/>
          <ac:picMkLst>
            <pc:docMk/>
            <pc:sldMk cId="1588500542" sldId="288"/>
            <ac:picMk id="10" creationId="{1E8A85A1-41F9-B990-2CEB-6113A9105D63}"/>
          </ac:picMkLst>
        </pc:picChg>
      </pc:sldChg>
      <pc:sldChg chg="delSp modTransition modAnim">
        <pc:chgData name="shery tawfeeq" userId="19a96e0e89ed5f52" providerId="LiveId" clId="{773A0CF7-39EE-43BF-BC83-3A348B8C114D}" dt="2023-04-05T19:38:00.154" v="0"/>
        <pc:sldMkLst>
          <pc:docMk/>
          <pc:sldMk cId="2381692315" sldId="320"/>
        </pc:sldMkLst>
        <pc:picChg chg="del">
          <ac:chgData name="shery tawfeeq" userId="19a96e0e89ed5f52" providerId="LiveId" clId="{773A0CF7-39EE-43BF-BC83-3A348B8C114D}" dt="2023-04-05T19:38:00.154" v="0"/>
          <ac:picMkLst>
            <pc:docMk/>
            <pc:sldMk cId="2381692315" sldId="320"/>
            <ac:picMk id="16" creationId="{769828F5-B78A-06FA-1316-22D15DF34FF2}"/>
          </ac:picMkLst>
        </pc:picChg>
      </pc:sldChg>
      <pc:sldChg chg="delSp modTransition modAnim">
        <pc:chgData name="shery tawfeeq" userId="19a96e0e89ed5f52" providerId="LiveId" clId="{773A0CF7-39EE-43BF-BC83-3A348B8C114D}" dt="2023-04-05T19:38:00.154" v="0"/>
        <pc:sldMkLst>
          <pc:docMk/>
          <pc:sldMk cId="3383213040" sldId="321"/>
        </pc:sldMkLst>
        <pc:picChg chg="del">
          <ac:chgData name="shery tawfeeq" userId="19a96e0e89ed5f52" providerId="LiveId" clId="{773A0CF7-39EE-43BF-BC83-3A348B8C114D}" dt="2023-04-05T19:38:00.154" v="0"/>
          <ac:picMkLst>
            <pc:docMk/>
            <pc:sldMk cId="3383213040" sldId="321"/>
            <ac:picMk id="7" creationId="{B6730796-F010-19ED-6758-BF8D7C65FC59}"/>
          </ac:picMkLst>
        </pc:picChg>
      </pc:sldChg>
      <pc:sldChg chg="delSp modTransition modAnim">
        <pc:chgData name="shery tawfeeq" userId="19a96e0e89ed5f52" providerId="LiveId" clId="{773A0CF7-39EE-43BF-BC83-3A348B8C114D}" dt="2023-04-05T19:38:00.154" v="0"/>
        <pc:sldMkLst>
          <pc:docMk/>
          <pc:sldMk cId="2989280964" sldId="350"/>
        </pc:sldMkLst>
        <pc:picChg chg="del">
          <ac:chgData name="shery tawfeeq" userId="19a96e0e89ed5f52" providerId="LiveId" clId="{773A0CF7-39EE-43BF-BC83-3A348B8C114D}" dt="2023-04-05T19:38:00.154" v="0"/>
          <ac:picMkLst>
            <pc:docMk/>
            <pc:sldMk cId="2989280964" sldId="350"/>
            <ac:picMk id="14" creationId="{D9457D56-48E2-AC0E-EA81-02CF4C7CF84C}"/>
          </ac:picMkLst>
        </pc:picChg>
      </pc:sldChg>
      <pc:sldChg chg="delSp modTransition modAnim">
        <pc:chgData name="shery tawfeeq" userId="19a96e0e89ed5f52" providerId="LiveId" clId="{773A0CF7-39EE-43BF-BC83-3A348B8C114D}" dt="2023-04-05T19:38:00.154" v="0"/>
        <pc:sldMkLst>
          <pc:docMk/>
          <pc:sldMk cId="3729631474" sldId="455"/>
        </pc:sldMkLst>
        <pc:picChg chg="del">
          <ac:chgData name="shery tawfeeq" userId="19a96e0e89ed5f52" providerId="LiveId" clId="{773A0CF7-39EE-43BF-BC83-3A348B8C114D}" dt="2023-04-05T19:38:00.154" v="0"/>
          <ac:picMkLst>
            <pc:docMk/>
            <pc:sldMk cId="3729631474" sldId="455"/>
            <ac:picMk id="15" creationId="{74D0D294-A9AD-BFD0-7B70-BABF5B9C3BE1}"/>
          </ac:picMkLst>
        </pc:picChg>
      </pc:sldChg>
      <pc:sldChg chg="delSp modTransition modAnim">
        <pc:chgData name="shery tawfeeq" userId="19a96e0e89ed5f52" providerId="LiveId" clId="{773A0CF7-39EE-43BF-BC83-3A348B8C114D}" dt="2023-04-05T19:38:00.154" v="0"/>
        <pc:sldMkLst>
          <pc:docMk/>
          <pc:sldMk cId="3575135093" sldId="456"/>
        </pc:sldMkLst>
        <pc:picChg chg="del">
          <ac:chgData name="shery tawfeeq" userId="19a96e0e89ed5f52" providerId="LiveId" clId="{773A0CF7-39EE-43BF-BC83-3A348B8C114D}" dt="2023-04-05T19:38:00.154" v="0"/>
          <ac:picMkLst>
            <pc:docMk/>
            <pc:sldMk cId="3575135093" sldId="456"/>
            <ac:picMk id="22" creationId="{A877800F-4654-5E99-18EE-6760DE123B42}"/>
          </ac:picMkLst>
        </pc:picChg>
      </pc:sldChg>
      <pc:sldChg chg="delSp modTransition modAnim">
        <pc:chgData name="shery tawfeeq" userId="19a96e0e89ed5f52" providerId="LiveId" clId="{773A0CF7-39EE-43BF-BC83-3A348B8C114D}" dt="2023-04-05T19:38:00.154" v="0"/>
        <pc:sldMkLst>
          <pc:docMk/>
          <pc:sldMk cId="2064550878" sldId="457"/>
        </pc:sldMkLst>
        <pc:picChg chg="del">
          <ac:chgData name="shery tawfeeq" userId="19a96e0e89ed5f52" providerId="LiveId" clId="{773A0CF7-39EE-43BF-BC83-3A348B8C114D}" dt="2023-04-05T19:38:00.154" v="0"/>
          <ac:picMkLst>
            <pc:docMk/>
            <pc:sldMk cId="2064550878" sldId="457"/>
            <ac:picMk id="50" creationId="{8BDD4203-839F-03CD-48CB-107076AE27A3}"/>
          </ac:picMkLst>
        </pc:picChg>
      </pc:sldChg>
      <pc:sldChg chg="delSp modTransition modAnim">
        <pc:chgData name="shery tawfeeq" userId="19a96e0e89ed5f52" providerId="LiveId" clId="{773A0CF7-39EE-43BF-BC83-3A348B8C114D}" dt="2023-04-05T19:38:00.154" v="0"/>
        <pc:sldMkLst>
          <pc:docMk/>
          <pc:sldMk cId="2314311022" sldId="458"/>
        </pc:sldMkLst>
        <pc:picChg chg="del">
          <ac:chgData name="shery tawfeeq" userId="19a96e0e89ed5f52" providerId="LiveId" clId="{773A0CF7-39EE-43BF-BC83-3A348B8C114D}" dt="2023-04-05T19:38:00.154" v="0"/>
          <ac:picMkLst>
            <pc:docMk/>
            <pc:sldMk cId="2314311022" sldId="458"/>
            <ac:picMk id="25" creationId="{2D036B7A-1C1A-15DB-B1A0-CD251CD6513F}"/>
          </ac:picMkLst>
        </pc:picChg>
      </pc:sldChg>
      <pc:sldChg chg="delSp modTransition modAnim">
        <pc:chgData name="shery tawfeeq" userId="19a96e0e89ed5f52" providerId="LiveId" clId="{773A0CF7-39EE-43BF-BC83-3A348B8C114D}" dt="2023-04-05T19:38:00.154" v="0"/>
        <pc:sldMkLst>
          <pc:docMk/>
          <pc:sldMk cId="3356765973" sldId="459"/>
        </pc:sldMkLst>
        <pc:picChg chg="del">
          <ac:chgData name="shery tawfeeq" userId="19a96e0e89ed5f52" providerId="LiveId" clId="{773A0CF7-39EE-43BF-BC83-3A348B8C114D}" dt="2023-04-05T19:38:00.154" v="0"/>
          <ac:picMkLst>
            <pc:docMk/>
            <pc:sldMk cId="3356765973" sldId="459"/>
            <ac:picMk id="13" creationId="{110FF8D6-2C6C-9327-9CAC-7741231262E6}"/>
          </ac:picMkLst>
        </pc:picChg>
      </pc:sldChg>
      <pc:sldChg chg="delSp modTransition modAnim">
        <pc:chgData name="shery tawfeeq" userId="19a96e0e89ed5f52" providerId="LiveId" clId="{773A0CF7-39EE-43BF-BC83-3A348B8C114D}" dt="2023-04-05T19:38:00.154" v="0"/>
        <pc:sldMkLst>
          <pc:docMk/>
          <pc:sldMk cId="285848198" sldId="460"/>
        </pc:sldMkLst>
        <pc:picChg chg="del">
          <ac:chgData name="shery tawfeeq" userId="19a96e0e89ed5f52" providerId="LiveId" clId="{773A0CF7-39EE-43BF-BC83-3A348B8C114D}" dt="2023-04-05T19:38:00.154" v="0"/>
          <ac:picMkLst>
            <pc:docMk/>
            <pc:sldMk cId="285848198" sldId="460"/>
            <ac:picMk id="16" creationId="{9872C622-2EDB-D72B-9B84-C6735D38D581}"/>
          </ac:picMkLst>
        </pc:picChg>
      </pc:sldChg>
      <pc:sldChg chg="delSp modTransition modAnim">
        <pc:chgData name="shery tawfeeq" userId="19a96e0e89ed5f52" providerId="LiveId" clId="{773A0CF7-39EE-43BF-BC83-3A348B8C114D}" dt="2023-04-05T19:38:00.154" v="0"/>
        <pc:sldMkLst>
          <pc:docMk/>
          <pc:sldMk cId="2050419595" sldId="461"/>
        </pc:sldMkLst>
        <pc:picChg chg="del">
          <ac:chgData name="shery tawfeeq" userId="19a96e0e89ed5f52" providerId="LiveId" clId="{773A0CF7-39EE-43BF-BC83-3A348B8C114D}" dt="2023-04-05T19:38:00.154" v="0"/>
          <ac:picMkLst>
            <pc:docMk/>
            <pc:sldMk cId="2050419595" sldId="461"/>
            <ac:picMk id="15" creationId="{006D9771-E4D7-221E-EDC3-F75781CF9316}"/>
          </ac:picMkLst>
        </pc:picChg>
      </pc:sldChg>
      <pc:sldChg chg="delSp modTransition modAnim">
        <pc:chgData name="shery tawfeeq" userId="19a96e0e89ed5f52" providerId="LiveId" clId="{773A0CF7-39EE-43BF-BC83-3A348B8C114D}" dt="2023-04-05T19:38:00.154" v="0"/>
        <pc:sldMkLst>
          <pc:docMk/>
          <pc:sldMk cId="3724279178" sldId="462"/>
        </pc:sldMkLst>
        <pc:picChg chg="del">
          <ac:chgData name="shery tawfeeq" userId="19a96e0e89ed5f52" providerId="LiveId" clId="{773A0CF7-39EE-43BF-BC83-3A348B8C114D}" dt="2023-04-05T19:38:00.154" v="0"/>
          <ac:picMkLst>
            <pc:docMk/>
            <pc:sldMk cId="3724279178" sldId="462"/>
            <ac:picMk id="18" creationId="{D195B1A9-28BC-A302-9E92-E7B302421771}"/>
          </ac:picMkLst>
        </pc:picChg>
      </pc:sldChg>
      <pc:sldChg chg="delSp modTransition modAnim">
        <pc:chgData name="shery tawfeeq" userId="19a96e0e89ed5f52" providerId="LiveId" clId="{773A0CF7-39EE-43BF-BC83-3A348B8C114D}" dt="2023-04-05T19:38:00.154" v="0"/>
        <pc:sldMkLst>
          <pc:docMk/>
          <pc:sldMk cId="4267964032" sldId="463"/>
        </pc:sldMkLst>
        <pc:picChg chg="del">
          <ac:chgData name="shery tawfeeq" userId="19a96e0e89ed5f52" providerId="LiveId" clId="{773A0CF7-39EE-43BF-BC83-3A348B8C114D}" dt="2023-04-05T19:38:00.154" v="0"/>
          <ac:picMkLst>
            <pc:docMk/>
            <pc:sldMk cId="4267964032" sldId="463"/>
            <ac:picMk id="13" creationId="{36DF113F-24B6-9041-9A2F-0ED0990C47A6}"/>
          </ac:picMkLst>
        </pc:picChg>
      </pc:sldChg>
      <pc:sldChg chg="delSp modTransition modAnim">
        <pc:chgData name="shery tawfeeq" userId="19a96e0e89ed5f52" providerId="LiveId" clId="{773A0CF7-39EE-43BF-BC83-3A348B8C114D}" dt="2023-04-05T19:38:00.154" v="0"/>
        <pc:sldMkLst>
          <pc:docMk/>
          <pc:sldMk cId="1797518311" sldId="464"/>
        </pc:sldMkLst>
        <pc:picChg chg="del">
          <ac:chgData name="shery tawfeeq" userId="19a96e0e89ed5f52" providerId="LiveId" clId="{773A0CF7-39EE-43BF-BC83-3A348B8C114D}" dt="2023-04-05T19:38:00.154" v="0"/>
          <ac:picMkLst>
            <pc:docMk/>
            <pc:sldMk cId="1797518311" sldId="464"/>
            <ac:picMk id="15" creationId="{BD414A7E-F843-2CE4-C318-CCA632EF48FC}"/>
          </ac:picMkLst>
        </pc:picChg>
      </pc:sldChg>
      <pc:sldChg chg="delSp modTransition modAnim">
        <pc:chgData name="shery tawfeeq" userId="19a96e0e89ed5f52" providerId="LiveId" clId="{773A0CF7-39EE-43BF-BC83-3A348B8C114D}" dt="2023-04-05T19:38:00.154" v="0"/>
        <pc:sldMkLst>
          <pc:docMk/>
          <pc:sldMk cId="4206495043" sldId="465"/>
        </pc:sldMkLst>
        <pc:picChg chg="del">
          <ac:chgData name="shery tawfeeq" userId="19a96e0e89ed5f52" providerId="LiveId" clId="{773A0CF7-39EE-43BF-BC83-3A348B8C114D}" dt="2023-04-05T19:38:00.154" v="0"/>
          <ac:picMkLst>
            <pc:docMk/>
            <pc:sldMk cId="4206495043" sldId="465"/>
            <ac:picMk id="12" creationId="{39E8D7AA-4727-CD62-9673-BA3D519648EE}"/>
          </ac:picMkLst>
        </pc:picChg>
      </pc:sldChg>
      <pc:sldChg chg="delSp modTransition modAnim">
        <pc:chgData name="shery tawfeeq" userId="19a96e0e89ed5f52" providerId="LiveId" clId="{773A0CF7-39EE-43BF-BC83-3A348B8C114D}" dt="2023-04-05T19:38:00.154" v="0"/>
        <pc:sldMkLst>
          <pc:docMk/>
          <pc:sldMk cId="2681715022" sldId="466"/>
        </pc:sldMkLst>
        <pc:picChg chg="del">
          <ac:chgData name="shery tawfeeq" userId="19a96e0e89ed5f52" providerId="LiveId" clId="{773A0CF7-39EE-43BF-BC83-3A348B8C114D}" dt="2023-04-05T19:38:00.154" v="0"/>
          <ac:picMkLst>
            <pc:docMk/>
            <pc:sldMk cId="2681715022" sldId="466"/>
            <ac:picMk id="27" creationId="{55C5FC22-0BF7-5EE5-3B2F-2D62D07FF3B0}"/>
          </ac:picMkLst>
        </pc:picChg>
      </pc:sldChg>
      <pc:sldChg chg="delSp modTransition modAnim">
        <pc:chgData name="shery tawfeeq" userId="19a96e0e89ed5f52" providerId="LiveId" clId="{773A0CF7-39EE-43BF-BC83-3A348B8C114D}" dt="2023-04-05T19:38:00.154" v="0"/>
        <pc:sldMkLst>
          <pc:docMk/>
          <pc:sldMk cId="2491226395" sldId="467"/>
        </pc:sldMkLst>
        <pc:picChg chg="del">
          <ac:chgData name="shery tawfeeq" userId="19a96e0e89ed5f52" providerId="LiveId" clId="{773A0CF7-39EE-43BF-BC83-3A348B8C114D}" dt="2023-04-05T19:38:00.154" v="0"/>
          <ac:picMkLst>
            <pc:docMk/>
            <pc:sldMk cId="2491226395" sldId="467"/>
            <ac:picMk id="16" creationId="{E99521AF-E535-4936-50CC-443434FBAD1A}"/>
          </ac:picMkLst>
        </pc:picChg>
      </pc:sldChg>
      <pc:sldChg chg="delSp modTransition modAnim">
        <pc:chgData name="shery tawfeeq" userId="19a96e0e89ed5f52" providerId="LiveId" clId="{773A0CF7-39EE-43BF-BC83-3A348B8C114D}" dt="2023-04-05T19:38:00.154" v="0"/>
        <pc:sldMkLst>
          <pc:docMk/>
          <pc:sldMk cId="3077638463" sldId="468"/>
        </pc:sldMkLst>
        <pc:picChg chg="del">
          <ac:chgData name="shery tawfeeq" userId="19a96e0e89ed5f52" providerId="LiveId" clId="{773A0CF7-39EE-43BF-BC83-3A348B8C114D}" dt="2023-04-05T19:38:00.154" v="0"/>
          <ac:picMkLst>
            <pc:docMk/>
            <pc:sldMk cId="3077638463" sldId="468"/>
            <ac:picMk id="30" creationId="{2F649CF2-2677-82BE-F115-C8A223E1EE80}"/>
          </ac:picMkLst>
        </pc:picChg>
      </pc:sldChg>
      <pc:sldChg chg="delSp modTransition modAnim">
        <pc:chgData name="shery tawfeeq" userId="19a96e0e89ed5f52" providerId="LiveId" clId="{773A0CF7-39EE-43BF-BC83-3A348B8C114D}" dt="2023-04-05T19:38:00.154" v="0"/>
        <pc:sldMkLst>
          <pc:docMk/>
          <pc:sldMk cId="2157391910" sldId="469"/>
        </pc:sldMkLst>
        <pc:picChg chg="del">
          <ac:chgData name="shery tawfeeq" userId="19a96e0e89ed5f52" providerId="LiveId" clId="{773A0CF7-39EE-43BF-BC83-3A348B8C114D}" dt="2023-04-05T19:38:00.154" v="0"/>
          <ac:picMkLst>
            <pc:docMk/>
            <pc:sldMk cId="2157391910" sldId="469"/>
            <ac:picMk id="18" creationId="{0E59B94D-7F48-306B-8218-4E2D9D9636FA}"/>
          </ac:picMkLst>
        </pc:picChg>
      </pc:sldChg>
      <pc:sldChg chg="delSp modTransition modAnim">
        <pc:chgData name="shery tawfeeq" userId="19a96e0e89ed5f52" providerId="LiveId" clId="{773A0CF7-39EE-43BF-BC83-3A348B8C114D}" dt="2023-04-05T19:38:00.154" v="0"/>
        <pc:sldMkLst>
          <pc:docMk/>
          <pc:sldMk cId="3788367079" sldId="470"/>
        </pc:sldMkLst>
        <pc:picChg chg="del">
          <ac:chgData name="shery tawfeeq" userId="19a96e0e89ed5f52" providerId="LiveId" clId="{773A0CF7-39EE-43BF-BC83-3A348B8C114D}" dt="2023-04-05T19:38:00.154" v="0"/>
          <ac:picMkLst>
            <pc:docMk/>
            <pc:sldMk cId="3788367079" sldId="470"/>
            <ac:picMk id="18" creationId="{F019B8A5-FDD6-D8FB-30E0-21FC3F9ABC0F}"/>
          </ac:picMkLst>
        </pc:picChg>
      </pc:sldChg>
      <pc:sldChg chg="delSp modTransition modAnim">
        <pc:chgData name="shery tawfeeq" userId="19a96e0e89ed5f52" providerId="LiveId" clId="{773A0CF7-39EE-43BF-BC83-3A348B8C114D}" dt="2023-04-05T19:38:00.154" v="0"/>
        <pc:sldMkLst>
          <pc:docMk/>
          <pc:sldMk cId="2174903201" sldId="471"/>
        </pc:sldMkLst>
        <pc:picChg chg="del">
          <ac:chgData name="shery tawfeeq" userId="19a96e0e89ed5f52" providerId="LiveId" clId="{773A0CF7-39EE-43BF-BC83-3A348B8C114D}" dt="2023-04-05T19:38:00.154" v="0"/>
          <ac:picMkLst>
            <pc:docMk/>
            <pc:sldMk cId="2174903201" sldId="471"/>
            <ac:picMk id="28" creationId="{F13D1953-17BD-8B73-A11C-697C8D4432F0}"/>
          </ac:picMkLst>
        </pc:picChg>
      </pc:sldChg>
      <pc:sldChg chg="delSp modTransition modAnim">
        <pc:chgData name="shery tawfeeq" userId="19a96e0e89ed5f52" providerId="LiveId" clId="{773A0CF7-39EE-43BF-BC83-3A348B8C114D}" dt="2023-04-05T19:38:00.154" v="0"/>
        <pc:sldMkLst>
          <pc:docMk/>
          <pc:sldMk cId="2449591847" sldId="472"/>
        </pc:sldMkLst>
        <pc:picChg chg="del">
          <ac:chgData name="shery tawfeeq" userId="19a96e0e89ed5f52" providerId="LiveId" clId="{773A0CF7-39EE-43BF-BC83-3A348B8C114D}" dt="2023-04-05T19:38:00.154" v="0"/>
          <ac:picMkLst>
            <pc:docMk/>
            <pc:sldMk cId="2449591847" sldId="472"/>
            <ac:picMk id="13" creationId="{6681D9ED-E91E-D231-3537-B64A061069E4}"/>
          </ac:picMkLst>
        </pc:picChg>
      </pc:sldChg>
      <pc:sldChg chg="delSp modTransition modAnim">
        <pc:chgData name="shery tawfeeq" userId="19a96e0e89ed5f52" providerId="LiveId" clId="{773A0CF7-39EE-43BF-BC83-3A348B8C114D}" dt="2023-04-05T19:38:00.154" v="0"/>
        <pc:sldMkLst>
          <pc:docMk/>
          <pc:sldMk cId="3961571731" sldId="473"/>
        </pc:sldMkLst>
        <pc:picChg chg="del">
          <ac:chgData name="shery tawfeeq" userId="19a96e0e89ed5f52" providerId="LiveId" clId="{773A0CF7-39EE-43BF-BC83-3A348B8C114D}" dt="2023-04-05T19:38:00.154" v="0"/>
          <ac:picMkLst>
            <pc:docMk/>
            <pc:sldMk cId="3961571731" sldId="473"/>
            <ac:picMk id="13" creationId="{BDDF8DAE-647E-39D4-8E5A-DA6DABBF5448}"/>
          </ac:picMkLst>
        </pc:picChg>
      </pc:sldChg>
      <pc:sldChg chg="delSp modTransition modAnim">
        <pc:chgData name="shery tawfeeq" userId="19a96e0e89ed5f52" providerId="LiveId" clId="{773A0CF7-39EE-43BF-BC83-3A348B8C114D}" dt="2023-04-05T19:38:00.154" v="0"/>
        <pc:sldMkLst>
          <pc:docMk/>
          <pc:sldMk cId="2028698536" sldId="474"/>
        </pc:sldMkLst>
        <pc:picChg chg="del">
          <ac:chgData name="shery tawfeeq" userId="19a96e0e89ed5f52" providerId="LiveId" clId="{773A0CF7-39EE-43BF-BC83-3A348B8C114D}" dt="2023-04-05T19:38:00.154" v="0"/>
          <ac:picMkLst>
            <pc:docMk/>
            <pc:sldMk cId="2028698536" sldId="474"/>
            <ac:picMk id="13" creationId="{3AFD8908-C833-784F-EEDF-38F2295ACBE5}"/>
          </ac:picMkLst>
        </pc:picChg>
      </pc:sldChg>
      <pc:sldChg chg="delSp modTransition modAnim">
        <pc:chgData name="shery tawfeeq" userId="19a96e0e89ed5f52" providerId="LiveId" clId="{773A0CF7-39EE-43BF-BC83-3A348B8C114D}" dt="2023-04-05T19:38:00.154" v="0"/>
        <pc:sldMkLst>
          <pc:docMk/>
          <pc:sldMk cId="1264679323" sldId="475"/>
        </pc:sldMkLst>
        <pc:picChg chg="del">
          <ac:chgData name="shery tawfeeq" userId="19a96e0e89ed5f52" providerId="LiveId" clId="{773A0CF7-39EE-43BF-BC83-3A348B8C114D}" dt="2023-04-05T19:38:00.154" v="0"/>
          <ac:picMkLst>
            <pc:docMk/>
            <pc:sldMk cId="1264679323" sldId="475"/>
            <ac:picMk id="16" creationId="{C3DFA59D-9FB2-D428-1822-423B91C05E9B}"/>
          </ac:picMkLst>
        </pc:picChg>
      </pc:sldChg>
      <pc:sldChg chg="delSp modTransition modAnim">
        <pc:chgData name="shery tawfeeq" userId="19a96e0e89ed5f52" providerId="LiveId" clId="{773A0CF7-39EE-43BF-BC83-3A348B8C114D}" dt="2023-04-05T19:38:00.154" v="0"/>
        <pc:sldMkLst>
          <pc:docMk/>
          <pc:sldMk cId="2362100576" sldId="476"/>
        </pc:sldMkLst>
        <pc:picChg chg="del">
          <ac:chgData name="shery tawfeeq" userId="19a96e0e89ed5f52" providerId="LiveId" clId="{773A0CF7-39EE-43BF-BC83-3A348B8C114D}" dt="2023-04-05T19:38:00.154" v="0"/>
          <ac:picMkLst>
            <pc:docMk/>
            <pc:sldMk cId="2362100576" sldId="476"/>
            <ac:picMk id="17" creationId="{9D9A7198-AF44-8CC0-60E4-ACBCDA75D11B}"/>
          </ac:picMkLst>
        </pc:picChg>
      </pc:sldChg>
      <pc:sldChg chg="delSp modTransition modAnim">
        <pc:chgData name="shery tawfeeq" userId="19a96e0e89ed5f52" providerId="LiveId" clId="{773A0CF7-39EE-43BF-BC83-3A348B8C114D}" dt="2023-04-05T19:38:00.154" v="0"/>
        <pc:sldMkLst>
          <pc:docMk/>
          <pc:sldMk cId="834393140" sldId="477"/>
        </pc:sldMkLst>
        <pc:picChg chg="del">
          <ac:chgData name="shery tawfeeq" userId="19a96e0e89ed5f52" providerId="LiveId" clId="{773A0CF7-39EE-43BF-BC83-3A348B8C114D}" dt="2023-04-05T19:38:00.154" v="0"/>
          <ac:picMkLst>
            <pc:docMk/>
            <pc:sldMk cId="834393140" sldId="477"/>
            <ac:picMk id="13" creationId="{D1C9D1F5-F0BE-0790-9CE3-F637A8DC4878}"/>
          </ac:picMkLst>
        </pc:picChg>
      </pc:sldChg>
      <pc:sldChg chg="delSp modTransition modAnim">
        <pc:chgData name="shery tawfeeq" userId="19a96e0e89ed5f52" providerId="LiveId" clId="{773A0CF7-39EE-43BF-BC83-3A348B8C114D}" dt="2023-04-05T19:38:00.154" v="0"/>
        <pc:sldMkLst>
          <pc:docMk/>
          <pc:sldMk cId="3516606332" sldId="478"/>
        </pc:sldMkLst>
        <pc:picChg chg="del">
          <ac:chgData name="shery tawfeeq" userId="19a96e0e89ed5f52" providerId="LiveId" clId="{773A0CF7-39EE-43BF-BC83-3A348B8C114D}" dt="2023-04-05T19:38:00.154" v="0"/>
          <ac:picMkLst>
            <pc:docMk/>
            <pc:sldMk cId="3516606332" sldId="478"/>
            <ac:picMk id="14" creationId="{D2156828-06C3-7C6A-BCBE-2AC3E9393BC1}"/>
          </ac:picMkLst>
        </pc:picChg>
      </pc:sldChg>
      <pc:sldChg chg="delSp modTransition modAnim">
        <pc:chgData name="shery tawfeeq" userId="19a96e0e89ed5f52" providerId="LiveId" clId="{773A0CF7-39EE-43BF-BC83-3A348B8C114D}" dt="2023-04-05T19:38:00.154" v="0"/>
        <pc:sldMkLst>
          <pc:docMk/>
          <pc:sldMk cId="3395452808" sldId="479"/>
        </pc:sldMkLst>
        <pc:picChg chg="del">
          <ac:chgData name="shery tawfeeq" userId="19a96e0e89ed5f52" providerId="LiveId" clId="{773A0CF7-39EE-43BF-BC83-3A348B8C114D}" dt="2023-04-05T19:38:00.154" v="0"/>
          <ac:picMkLst>
            <pc:docMk/>
            <pc:sldMk cId="3395452808" sldId="479"/>
            <ac:picMk id="12" creationId="{9D1C78BE-43C0-E1BB-E033-5634E5290349}"/>
          </ac:picMkLst>
        </pc:picChg>
      </pc:sldChg>
      <pc:sldChg chg="delSp modTransition modAnim">
        <pc:chgData name="shery tawfeeq" userId="19a96e0e89ed5f52" providerId="LiveId" clId="{773A0CF7-39EE-43BF-BC83-3A348B8C114D}" dt="2023-04-05T19:38:00.154" v="0"/>
        <pc:sldMkLst>
          <pc:docMk/>
          <pc:sldMk cId="3163294250" sldId="482"/>
        </pc:sldMkLst>
        <pc:picChg chg="del">
          <ac:chgData name="shery tawfeeq" userId="19a96e0e89ed5f52" providerId="LiveId" clId="{773A0CF7-39EE-43BF-BC83-3A348B8C114D}" dt="2023-04-05T19:38:00.154" v="0"/>
          <ac:picMkLst>
            <pc:docMk/>
            <pc:sldMk cId="3163294250" sldId="482"/>
            <ac:picMk id="17" creationId="{3CC76D95-042E-CBBF-8264-91BF378CB4FD}"/>
          </ac:picMkLst>
        </pc:picChg>
      </pc:sldChg>
      <pc:sldChg chg="delSp modTransition modAnim">
        <pc:chgData name="shery tawfeeq" userId="19a96e0e89ed5f52" providerId="LiveId" clId="{773A0CF7-39EE-43BF-BC83-3A348B8C114D}" dt="2023-04-05T19:38:00.154" v="0"/>
        <pc:sldMkLst>
          <pc:docMk/>
          <pc:sldMk cId="4112262335" sldId="483"/>
        </pc:sldMkLst>
        <pc:picChg chg="del">
          <ac:chgData name="shery tawfeeq" userId="19a96e0e89ed5f52" providerId="LiveId" clId="{773A0CF7-39EE-43BF-BC83-3A348B8C114D}" dt="2023-04-05T19:38:00.154" v="0"/>
          <ac:picMkLst>
            <pc:docMk/>
            <pc:sldMk cId="4112262335" sldId="483"/>
            <ac:picMk id="13" creationId="{11C372BA-9B55-DDAD-1DB5-598C5AD85688}"/>
          </ac:picMkLst>
        </pc:picChg>
      </pc:sldChg>
      <pc:sldChg chg="delSp modTransition modAnim">
        <pc:chgData name="shery tawfeeq" userId="19a96e0e89ed5f52" providerId="LiveId" clId="{773A0CF7-39EE-43BF-BC83-3A348B8C114D}" dt="2023-04-05T19:38:00.154" v="0"/>
        <pc:sldMkLst>
          <pc:docMk/>
          <pc:sldMk cId="662687360" sldId="484"/>
        </pc:sldMkLst>
        <pc:picChg chg="del">
          <ac:chgData name="shery tawfeeq" userId="19a96e0e89ed5f52" providerId="LiveId" clId="{773A0CF7-39EE-43BF-BC83-3A348B8C114D}" dt="2023-04-05T19:38:00.154" v="0"/>
          <ac:picMkLst>
            <pc:docMk/>
            <pc:sldMk cId="662687360" sldId="484"/>
            <ac:picMk id="17" creationId="{15F686CA-D934-97AC-8794-8C87F82D7F23}"/>
          </ac:picMkLst>
        </pc:picChg>
      </pc:sldChg>
      <pc:sldChg chg="delSp modTransition modAnim">
        <pc:chgData name="shery tawfeeq" userId="19a96e0e89ed5f52" providerId="LiveId" clId="{773A0CF7-39EE-43BF-BC83-3A348B8C114D}" dt="2023-04-05T19:38:00.154" v="0"/>
        <pc:sldMkLst>
          <pc:docMk/>
          <pc:sldMk cId="3216953850" sldId="487"/>
        </pc:sldMkLst>
        <pc:picChg chg="del">
          <ac:chgData name="shery tawfeeq" userId="19a96e0e89ed5f52" providerId="LiveId" clId="{773A0CF7-39EE-43BF-BC83-3A348B8C114D}" dt="2023-04-05T19:38:00.154" v="0"/>
          <ac:picMkLst>
            <pc:docMk/>
            <pc:sldMk cId="3216953850" sldId="487"/>
            <ac:picMk id="15" creationId="{E0100726-ED9C-1D71-CC7B-F6FA1E74A282}"/>
          </ac:picMkLst>
        </pc:picChg>
      </pc:sldChg>
      <pc:sldChg chg="delSp modTransition modAnim">
        <pc:chgData name="shery tawfeeq" userId="19a96e0e89ed5f52" providerId="LiveId" clId="{773A0CF7-39EE-43BF-BC83-3A348B8C114D}" dt="2023-04-05T19:38:00.154" v="0"/>
        <pc:sldMkLst>
          <pc:docMk/>
          <pc:sldMk cId="3163129759" sldId="488"/>
        </pc:sldMkLst>
        <pc:picChg chg="del">
          <ac:chgData name="shery tawfeeq" userId="19a96e0e89ed5f52" providerId="LiveId" clId="{773A0CF7-39EE-43BF-BC83-3A348B8C114D}" dt="2023-04-05T19:38:00.154" v="0"/>
          <ac:picMkLst>
            <pc:docMk/>
            <pc:sldMk cId="3163129759" sldId="488"/>
            <ac:picMk id="15" creationId="{F7217483-EF0E-0F8C-D149-AA9A84B3ED8C}"/>
          </ac:picMkLst>
        </pc:picChg>
      </pc:sldChg>
      <pc:sldChg chg="delSp modTransition modAnim">
        <pc:chgData name="shery tawfeeq" userId="19a96e0e89ed5f52" providerId="LiveId" clId="{773A0CF7-39EE-43BF-BC83-3A348B8C114D}" dt="2023-04-05T19:38:00.154" v="0"/>
        <pc:sldMkLst>
          <pc:docMk/>
          <pc:sldMk cId="854978219" sldId="489"/>
        </pc:sldMkLst>
        <pc:picChg chg="del">
          <ac:chgData name="shery tawfeeq" userId="19a96e0e89ed5f52" providerId="LiveId" clId="{773A0CF7-39EE-43BF-BC83-3A348B8C114D}" dt="2023-04-05T19:38:00.154" v="0"/>
          <ac:picMkLst>
            <pc:docMk/>
            <pc:sldMk cId="854978219" sldId="489"/>
            <ac:picMk id="16" creationId="{0E9049CC-8AD9-0659-0753-DF516CE54918}"/>
          </ac:picMkLst>
        </pc:picChg>
      </pc:sldChg>
      <pc:sldChg chg="delSp modTransition modAnim">
        <pc:chgData name="shery tawfeeq" userId="19a96e0e89ed5f52" providerId="LiveId" clId="{773A0CF7-39EE-43BF-BC83-3A348B8C114D}" dt="2023-04-05T19:38:00.154" v="0"/>
        <pc:sldMkLst>
          <pc:docMk/>
          <pc:sldMk cId="3084189271" sldId="490"/>
        </pc:sldMkLst>
        <pc:picChg chg="del">
          <ac:chgData name="shery tawfeeq" userId="19a96e0e89ed5f52" providerId="LiveId" clId="{773A0CF7-39EE-43BF-BC83-3A348B8C114D}" dt="2023-04-05T19:38:00.154" v="0"/>
          <ac:picMkLst>
            <pc:docMk/>
            <pc:sldMk cId="3084189271" sldId="490"/>
            <ac:picMk id="16" creationId="{E3E99049-AFB4-9F1A-C712-F624D4FD3744}"/>
          </ac:picMkLst>
        </pc:picChg>
      </pc:sldChg>
      <pc:sldChg chg="delSp modTransition modAnim">
        <pc:chgData name="shery tawfeeq" userId="19a96e0e89ed5f52" providerId="LiveId" clId="{773A0CF7-39EE-43BF-BC83-3A348B8C114D}" dt="2023-04-05T19:38:00.154" v="0"/>
        <pc:sldMkLst>
          <pc:docMk/>
          <pc:sldMk cId="705837161" sldId="491"/>
        </pc:sldMkLst>
        <pc:picChg chg="del">
          <ac:chgData name="shery tawfeeq" userId="19a96e0e89ed5f52" providerId="LiveId" clId="{773A0CF7-39EE-43BF-BC83-3A348B8C114D}" dt="2023-04-05T19:38:00.154" v="0"/>
          <ac:picMkLst>
            <pc:docMk/>
            <pc:sldMk cId="705837161" sldId="491"/>
            <ac:picMk id="13" creationId="{FB61B4AD-91E7-DEDC-CDA4-1B3D17082AA0}"/>
          </ac:picMkLst>
        </pc:picChg>
      </pc:sldChg>
      <pc:sldChg chg="delSp modTransition modAnim">
        <pc:chgData name="shery tawfeeq" userId="19a96e0e89ed5f52" providerId="LiveId" clId="{773A0CF7-39EE-43BF-BC83-3A348B8C114D}" dt="2023-04-05T19:38:00.154" v="0"/>
        <pc:sldMkLst>
          <pc:docMk/>
          <pc:sldMk cId="1847241896" sldId="492"/>
        </pc:sldMkLst>
        <pc:picChg chg="del">
          <ac:chgData name="shery tawfeeq" userId="19a96e0e89ed5f52" providerId="LiveId" clId="{773A0CF7-39EE-43BF-BC83-3A348B8C114D}" dt="2023-04-05T19:38:00.154" v="0"/>
          <ac:picMkLst>
            <pc:docMk/>
            <pc:sldMk cId="1847241896" sldId="492"/>
            <ac:picMk id="12" creationId="{8B351CF1-B4E1-7CAF-4546-AAE82CDCD54C}"/>
          </ac:picMkLst>
        </pc:picChg>
      </pc:sldChg>
      <pc:sldChg chg="delSp modTransition modAnim">
        <pc:chgData name="shery tawfeeq" userId="19a96e0e89ed5f52" providerId="LiveId" clId="{773A0CF7-39EE-43BF-BC83-3A348B8C114D}" dt="2023-04-05T19:38:00.154" v="0"/>
        <pc:sldMkLst>
          <pc:docMk/>
          <pc:sldMk cId="1894394031" sldId="493"/>
        </pc:sldMkLst>
        <pc:picChg chg="del">
          <ac:chgData name="shery tawfeeq" userId="19a96e0e89ed5f52" providerId="LiveId" clId="{773A0CF7-39EE-43BF-BC83-3A348B8C114D}" dt="2023-04-05T19:38:00.154" v="0"/>
          <ac:picMkLst>
            <pc:docMk/>
            <pc:sldMk cId="1894394031" sldId="493"/>
            <ac:picMk id="20" creationId="{B5939330-97D0-D51C-22F4-6A50B4067234}"/>
          </ac:picMkLst>
        </pc:picChg>
      </pc:sldChg>
      <pc:sldChg chg="delSp modTransition modAnim">
        <pc:chgData name="shery tawfeeq" userId="19a96e0e89ed5f52" providerId="LiveId" clId="{773A0CF7-39EE-43BF-BC83-3A348B8C114D}" dt="2023-04-05T19:38:00.154" v="0"/>
        <pc:sldMkLst>
          <pc:docMk/>
          <pc:sldMk cId="2367594549" sldId="494"/>
        </pc:sldMkLst>
        <pc:picChg chg="del">
          <ac:chgData name="shery tawfeeq" userId="19a96e0e89ed5f52" providerId="LiveId" clId="{773A0CF7-39EE-43BF-BC83-3A348B8C114D}" dt="2023-04-05T19:38:00.154" v="0"/>
          <ac:picMkLst>
            <pc:docMk/>
            <pc:sldMk cId="2367594549" sldId="494"/>
            <ac:picMk id="13" creationId="{7FFF4870-EAF7-9DC2-ACD9-16D21C4A8DB4}"/>
          </ac:picMkLst>
        </pc:picChg>
      </pc:sldChg>
      <pc:sldChg chg="delSp modTransition modAnim">
        <pc:chgData name="shery tawfeeq" userId="19a96e0e89ed5f52" providerId="LiveId" clId="{773A0CF7-39EE-43BF-BC83-3A348B8C114D}" dt="2023-04-05T19:38:00.154" v="0"/>
        <pc:sldMkLst>
          <pc:docMk/>
          <pc:sldMk cId="818921068" sldId="495"/>
        </pc:sldMkLst>
        <pc:picChg chg="del">
          <ac:chgData name="shery tawfeeq" userId="19a96e0e89ed5f52" providerId="LiveId" clId="{773A0CF7-39EE-43BF-BC83-3A348B8C114D}" dt="2023-04-05T19:38:00.154" v="0"/>
          <ac:picMkLst>
            <pc:docMk/>
            <pc:sldMk cId="818921068" sldId="495"/>
            <ac:picMk id="15" creationId="{C9E419AB-BFA4-9754-C189-F54AD6D94684}"/>
          </ac:picMkLst>
        </pc:picChg>
      </pc:sldChg>
    </pc:docChg>
  </pc:docChgLst>
  <pc:docChgLst>
    <pc:chgData name="shery tawfeeq" userId="19a96e0e89ed5f52" providerId="LiveId" clId="{F0881FF0-B0D2-4B78-A771-0BA6CB3A492B}"/>
    <pc:docChg chg="undo redo custSel addSld delSld modSld sldOrd">
      <pc:chgData name="shery tawfeeq" userId="19a96e0e89ed5f52" providerId="LiveId" clId="{F0881FF0-B0D2-4B78-A771-0BA6CB3A492B}" dt="2023-04-05T17:28:08.746" v="6384"/>
      <pc:docMkLst>
        <pc:docMk/>
      </pc:docMkLst>
      <pc:sldChg chg="addSp modSp">
        <pc:chgData name="shery tawfeeq" userId="19a96e0e89ed5f52" providerId="LiveId" clId="{F0881FF0-B0D2-4B78-A771-0BA6CB3A492B}" dt="2023-04-05T15:19:33.622" v="6254"/>
        <pc:sldMkLst>
          <pc:docMk/>
          <pc:sldMk cId="2586834508" sldId="257"/>
        </pc:sldMkLst>
        <pc:picChg chg="add mod">
          <ac:chgData name="shery tawfeeq" userId="19a96e0e89ed5f52" providerId="LiveId" clId="{F0881FF0-B0D2-4B78-A771-0BA6CB3A492B}" dt="2023-04-05T15:19:33.622" v="6254"/>
          <ac:picMkLst>
            <pc:docMk/>
            <pc:sldMk cId="2586834508" sldId="257"/>
            <ac:picMk id="7" creationId="{39D26D4A-C7C4-E63C-F397-6160542D9506}"/>
          </ac:picMkLst>
        </pc:picChg>
      </pc:sldChg>
      <pc:sldChg chg="addSp modSp">
        <pc:chgData name="shery tawfeeq" userId="19a96e0e89ed5f52" providerId="LiveId" clId="{F0881FF0-B0D2-4B78-A771-0BA6CB3A492B}" dt="2023-04-05T17:28:08.746" v="6384"/>
        <pc:sldMkLst>
          <pc:docMk/>
          <pc:sldMk cId="29220247" sldId="276"/>
        </pc:sldMkLst>
        <pc:picChg chg="add mod">
          <ac:chgData name="shery tawfeeq" userId="19a96e0e89ed5f52" providerId="LiveId" clId="{F0881FF0-B0D2-4B78-A771-0BA6CB3A492B}" dt="2023-04-05T17:28:08.746" v="6384"/>
          <ac:picMkLst>
            <pc:docMk/>
            <pc:sldMk cId="29220247" sldId="276"/>
            <ac:picMk id="9" creationId="{5362FC25-67B3-1330-5558-5AF2787E7CDA}"/>
          </ac:picMkLst>
        </pc:picChg>
      </pc:sldChg>
      <pc:sldChg chg="addSp delSp modSp mod modTransition modAnim">
        <pc:chgData name="shery tawfeeq" userId="19a96e0e89ed5f52" providerId="LiveId" clId="{F0881FF0-B0D2-4B78-A771-0BA6CB3A492B}" dt="2023-04-05T15:30:22.853" v="6267"/>
        <pc:sldMkLst>
          <pc:docMk/>
          <pc:sldMk cId="3639395632" sldId="279"/>
        </pc:sldMkLst>
        <pc:spChg chg="mod">
          <ac:chgData name="shery tawfeeq" userId="19a96e0e89ed5f52" providerId="LiveId" clId="{F0881FF0-B0D2-4B78-A771-0BA6CB3A492B}" dt="2023-04-04T18:25:38.512" v="5767"/>
          <ac:spMkLst>
            <pc:docMk/>
            <pc:sldMk cId="3639395632" sldId="279"/>
            <ac:spMk id="13" creationId="{4397E26A-3CC4-4822-965D-1FFF0255314E}"/>
          </ac:spMkLst>
        </pc:spChg>
        <pc:picChg chg="add del mod">
          <ac:chgData name="shery tawfeeq" userId="19a96e0e89ed5f52" providerId="LiveId" clId="{F0881FF0-B0D2-4B78-A771-0BA6CB3A492B}" dt="2023-04-05T15:25:35.196" v="6260"/>
          <ac:picMkLst>
            <pc:docMk/>
            <pc:sldMk cId="3639395632" sldId="279"/>
            <ac:picMk id="10" creationId="{DA2DA58A-B133-C03E-3D1F-B4C5F1FCEEA1}"/>
          </ac:picMkLst>
        </pc:picChg>
        <pc:picChg chg="add del mod ord">
          <ac:chgData name="shery tawfeeq" userId="19a96e0e89ed5f52" providerId="LiveId" clId="{F0881FF0-B0D2-4B78-A771-0BA6CB3A492B}" dt="2023-04-05T15:25:45.568" v="6261"/>
          <ac:picMkLst>
            <pc:docMk/>
            <pc:sldMk cId="3639395632" sldId="279"/>
            <ac:picMk id="16" creationId="{10C6F601-3A4C-3B74-E632-CED4EABFA055}"/>
          </ac:picMkLst>
        </pc:picChg>
        <pc:picChg chg="add del mod">
          <ac:chgData name="shery tawfeeq" userId="19a96e0e89ed5f52" providerId="LiveId" clId="{F0881FF0-B0D2-4B78-A771-0BA6CB3A492B}" dt="2023-04-05T15:25:47.957" v="6263"/>
          <ac:picMkLst>
            <pc:docMk/>
            <pc:sldMk cId="3639395632" sldId="279"/>
            <ac:picMk id="17" creationId="{19CAF585-2C17-FA2C-B3A7-AC961007D223}"/>
          </ac:picMkLst>
        </pc:picChg>
        <pc:picChg chg="add del mod ord">
          <ac:chgData name="shery tawfeeq" userId="19a96e0e89ed5f52" providerId="LiveId" clId="{F0881FF0-B0D2-4B78-A771-0BA6CB3A492B}" dt="2023-04-05T15:26:29.284" v="6264"/>
          <ac:picMkLst>
            <pc:docMk/>
            <pc:sldMk cId="3639395632" sldId="279"/>
            <ac:picMk id="20" creationId="{8D2510A7-688B-5F82-5359-CFE2EB59429E}"/>
          </ac:picMkLst>
        </pc:picChg>
        <pc:picChg chg="add del mod">
          <ac:chgData name="shery tawfeeq" userId="19a96e0e89ed5f52" providerId="LiveId" clId="{F0881FF0-B0D2-4B78-A771-0BA6CB3A492B}" dt="2023-04-05T15:26:42.517" v="6266"/>
          <ac:picMkLst>
            <pc:docMk/>
            <pc:sldMk cId="3639395632" sldId="279"/>
            <ac:picMk id="21" creationId="{7746081F-3175-77FE-A3B2-CDE9DD1EDD36}"/>
          </ac:picMkLst>
        </pc:picChg>
        <pc:picChg chg="add del mod ord">
          <ac:chgData name="shery tawfeeq" userId="19a96e0e89ed5f52" providerId="LiveId" clId="{F0881FF0-B0D2-4B78-A771-0BA6CB3A492B}" dt="2023-04-05T15:30:22.853" v="6267"/>
          <ac:picMkLst>
            <pc:docMk/>
            <pc:sldMk cId="3639395632" sldId="279"/>
            <ac:picMk id="24" creationId="{CA00F742-881B-781B-788B-AF5E0FE9F3E6}"/>
          </ac:picMkLst>
        </pc:picChg>
        <pc:picChg chg="add mod">
          <ac:chgData name="shery tawfeeq" userId="19a96e0e89ed5f52" providerId="LiveId" clId="{F0881FF0-B0D2-4B78-A771-0BA6CB3A492B}" dt="2023-04-05T15:30:22.853" v="6267"/>
          <ac:picMkLst>
            <pc:docMk/>
            <pc:sldMk cId="3639395632" sldId="279"/>
            <ac:picMk id="25" creationId="{7D8D2E7B-3175-6CD2-8100-FB54BD7065E9}"/>
          </ac:picMkLst>
        </pc:picChg>
      </pc:sldChg>
      <pc:sldChg chg="addSp modSp">
        <pc:chgData name="shery tawfeeq" userId="19a96e0e89ed5f52" providerId="LiveId" clId="{F0881FF0-B0D2-4B78-A771-0BA6CB3A492B}" dt="2023-04-05T15:38:03.290" v="6268"/>
        <pc:sldMkLst>
          <pc:docMk/>
          <pc:sldMk cId="1588500542" sldId="288"/>
        </pc:sldMkLst>
        <pc:picChg chg="add mod">
          <ac:chgData name="shery tawfeeq" userId="19a96e0e89ed5f52" providerId="LiveId" clId="{F0881FF0-B0D2-4B78-A771-0BA6CB3A492B}" dt="2023-04-05T15:38:03.290" v="6268"/>
          <ac:picMkLst>
            <pc:docMk/>
            <pc:sldMk cId="1588500542" sldId="288"/>
            <ac:picMk id="10" creationId="{1E8A85A1-41F9-B990-2CEB-6113A9105D63}"/>
          </ac:picMkLst>
        </pc:picChg>
      </pc:sldChg>
      <pc:sldChg chg="addSp delSp modSp mod modTransition modAnim">
        <pc:chgData name="shery tawfeeq" userId="19a96e0e89ed5f52" providerId="LiveId" clId="{F0881FF0-B0D2-4B78-A771-0BA6CB3A492B}" dt="2023-04-05T17:27:04.431" v="6383"/>
        <pc:sldMkLst>
          <pc:docMk/>
          <pc:sldMk cId="2381692315" sldId="320"/>
        </pc:sldMkLst>
        <pc:picChg chg="add del mod">
          <ac:chgData name="shery tawfeeq" userId="19a96e0e89ed5f52" providerId="LiveId" clId="{F0881FF0-B0D2-4B78-A771-0BA6CB3A492B}" dt="2023-04-05T17:26:22.381" v="6382"/>
          <ac:picMkLst>
            <pc:docMk/>
            <pc:sldMk cId="2381692315" sldId="320"/>
            <ac:picMk id="12" creationId="{1B571AE7-BE8F-266C-64E3-B03C2B86EA05}"/>
          </ac:picMkLst>
        </pc:picChg>
        <pc:picChg chg="add del mod ord">
          <ac:chgData name="shery tawfeeq" userId="19a96e0e89ed5f52" providerId="LiveId" clId="{F0881FF0-B0D2-4B78-A771-0BA6CB3A492B}" dt="2023-04-05T17:27:04.431" v="6383"/>
          <ac:picMkLst>
            <pc:docMk/>
            <pc:sldMk cId="2381692315" sldId="320"/>
            <ac:picMk id="15" creationId="{CC8A0FEC-023F-7A8C-428B-9A795BAD61F9}"/>
          </ac:picMkLst>
        </pc:picChg>
        <pc:picChg chg="add mod">
          <ac:chgData name="shery tawfeeq" userId="19a96e0e89ed5f52" providerId="LiveId" clId="{F0881FF0-B0D2-4B78-A771-0BA6CB3A492B}" dt="2023-04-05T17:27:04.431" v="6383"/>
          <ac:picMkLst>
            <pc:docMk/>
            <pc:sldMk cId="2381692315" sldId="320"/>
            <ac:picMk id="16" creationId="{769828F5-B78A-06FA-1316-22D15DF34FF2}"/>
          </ac:picMkLst>
        </pc:picChg>
      </pc:sldChg>
      <pc:sldChg chg="addSp modSp">
        <pc:chgData name="shery tawfeeq" userId="19a96e0e89ed5f52" providerId="LiveId" clId="{F0881FF0-B0D2-4B78-A771-0BA6CB3A492B}" dt="2023-04-05T15:19:33.622" v="6254"/>
        <pc:sldMkLst>
          <pc:docMk/>
          <pc:sldMk cId="3383213040" sldId="321"/>
        </pc:sldMkLst>
        <pc:picChg chg="add mod">
          <ac:chgData name="shery tawfeeq" userId="19a96e0e89ed5f52" providerId="LiveId" clId="{F0881FF0-B0D2-4B78-A771-0BA6CB3A492B}" dt="2023-04-05T15:19:33.622" v="6254"/>
          <ac:picMkLst>
            <pc:docMk/>
            <pc:sldMk cId="3383213040" sldId="321"/>
            <ac:picMk id="7" creationId="{B6730796-F010-19ED-6758-BF8D7C65FC59}"/>
          </ac:picMkLst>
        </pc:picChg>
      </pc:sldChg>
      <pc:sldChg chg="addSp delSp modSp mod modTransition modAnim">
        <pc:chgData name="shery tawfeeq" userId="19a96e0e89ed5f52" providerId="LiveId" clId="{F0881FF0-B0D2-4B78-A771-0BA6CB3A492B}" dt="2023-04-05T15:21:46.855" v="6257"/>
        <pc:sldMkLst>
          <pc:docMk/>
          <pc:sldMk cId="2989280964" sldId="350"/>
        </pc:sldMkLst>
        <pc:picChg chg="add del mod">
          <ac:chgData name="shery tawfeeq" userId="19a96e0e89ed5f52" providerId="LiveId" clId="{F0881FF0-B0D2-4B78-A771-0BA6CB3A492B}" dt="2023-04-05T15:19:39.168" v="6256"/>
          <ac:picMkLst>
            <pc:docMk/>
            <pc:sldMk cId="2989280964" sldId="350"/>
            <ac:picMk id="9" creationId="{DA3EDA52-2DCC-C47C-B0DA-D09E1A749A1E}"/>
          </ac:picMkLst>
        </pc:picChg>
        <pc:picChg chg="add del mod ord">
          <ac:chgData name="shery tawfeeq" userId="19a96e0e89ed5f52" providerId="LiveId" clId="{F0881FF0-B0D2-4B78-A771-0BA6CB3A492B}" dt="2023-04-05T15:21:46.855" v="6257"/>
          <ac:picMkLst>
            <pc:docMk/>
            <pc:sldMk cId="2989280964" sldId="350"/>
            <ac:picMk id="12" creationId="{53D4E57C-E19A-4028-58A5-8E22F24FEDE5}"/>
          </ac:picMkLst>
        </pc:picChg>
        <pc:picChg chg="add mod">
          <ac:chgData name="shery tawfeeq" userId="19a96e0e89ed5f52" providerId="LiveId" clId="{F0881FF0-B0D2-4B78-A771-0BA6CB3A492B}" dt="2023-04-05T15:21:46.855" v="6257"/>
          <ac:picMkLst>
            <pc:docMk/>
            <pc:sldMk cId="2989280964" sldId="350"/>
            <ac:picMk id="14" creationId="{D9457D56-48E2-AC0E-EA81-02CF4C7CF84C}"/>
          </ac:picMkLst>
        </pc:picChg>
      </pc:sldChg>
      <pc:sldChg chg="addSp modSp">
        <pc:chgData name="shery tawfeeq" userId="19a96e0e89ed5f52" providerId="LiveId" clId="{F0881FF0-B0D2-4B78-A771-0BA6CB3A492B}" dt="2023-04-05T15:38:03.290" v="6268"/>
        <pc:sldMkLst>
          <pc:docMk/>
          <pc:sldMk cId="3729631474" sldId="455"/>
        </pc:sldMkLst>
        <pc:picChg chg="add mod">
          <ac:chgData name="shery tawfeeq" userId="19a96e0e89ed5f52" providerId="LiveId" clId="{F0881FF0-B0D2-4B78-A771-0BA6CB3A492B}" dt="2023-04-05T15:38:03.290" v="6268"/>
          <ac:picMkLst>
            <pc:docMk/>
            <pc:sldMk cId="3729631474" sldId="455"/>
            <ac:picMk id="15" creationId="{74D0D294-A9AD-BFD0-7B70-BABF5B9C3BE1}"/>
          </ac:picMkLst>
        </pc:picChg>
      </pc:sldChg>
      <pc:sldChg chg="addSp delSp modSp mod modTransition modAnim">
        <pc:chgData name="shery tawfeeq" userId="19a96e0e89ed5f52" providerId="LiveId" clId="{F0881FF0-B0D2-4B78-A771-0BA6CB3A492B}" dt="2023-04-05T15:45:14.648" v="6282"/>
        <pc:sldMkLst>
          <pc:docMk/>
          <pc:sldMk cId="3575135093" sldId="456"/>
        </pc:sldMkLst>
        <pc:spChg chg="mod">
          <ac:chgData name="shery tawfeeq" userId="19a96e0e89ed5f52" providerId="LiveId" clId="{F0881FF0-B0D2-4B78-A771-0BA6CB3A492B}" dt="2023-04-02T15:10:51.214" v="595" actId="1037"/>
          <ac:spMkLst>
            <pc:docMk/>
            <pc:sldMk cId="3575135093" sldId="456"/>
            <ac:spMk id="9" creationId="{00000000-0000-0000-0000-000000000000}"/>
          </ac:spMkLst>
        </pc:spChg>
        <pc:picChg chg="add mod">
          <ac:chgData name="shery tawfeeq" userId="19a96e0e89ed5f52" providerId="LiveId" clId="{F0881FF0-B0D2-4B78-A771-0BA6CB3A492B}" dt="2023-04-02T15:10:57.810" v="610" actId="1038"/>
          <ac:picMkLst>
            <pc:docMk/>
            <pc:sldMk cId="3575135093" sldId="456"/>
            <ac:picMk id="11" creationId="{CE93213B-54B2-4E22-AA95-D79C4F4B7C79}"/>
          </ac:picMkLst>
        </pc:picChg>
        <pc:picChg chg="del">
          <ac:chgData name="shery tawfeeq" userId="19a96e0e89ed5f52" providerId="LiveId" clId="{F0881FF0-B0D2-4B78-A771-0BA6CB3A492B}" dt="2023-04-02T14:20:09.947" v="19" actId="478"/>
          <ac:picMkLst>
            <pc:docMk/>
            <pc:sldMk cId="3575135093" sldId="456"/>
            <ac:picMk id="12" creationId="{A3D12260-A385-E6C3-CBDE-F82A21DF2F6D}"/>
          </ac:picMkLst>
        </pc:picChg>
        <pc:picChg chg="add del mod">
          <ac:chgData name="shery tawfeeq" userId="19a96e0e89ed5f52" providerId="LiveId" clId="{F0881FF0-B0D2-4B78-A771-0BA6CB3A492B}" dt="2023-04-05T15:43:02.189" v="6281"/>
          <ac:picMkLst>
            <pc:docMk/>
            <pc:sldMk cId="3575135093" sldId="456"/>
            <ac:picMk id="13" creationId="{78BC5BFC-7D0F-0412-E2BC-9326DDF34BB3}"/>
          </ac:picMkLst>
        </pc:picChg>
        <pc:picChg chg="add del mod ord">
          <ac:chgData name="shery tawfeeq" userId="19a96e0e89ed5f52" providerId="LiveId" clId="{F0881FF0-B0D2-4B78-A771-0BA6CB3A492B}" dt="2023-04-05T15:45:14.648" v="6282"/>
          <ac:picMkLst>
            <pc:docMk/>
            <pc:sldMk cId="3575135093" sldId="456"/>
            <ac:picMk id="21" creationId="{2524A05B-B9C2-DF96-73B3-09ED5386F72A}"/>
          </ac:picMkLst>
        </pc:picChg>
        <pc:picChg chg="add mod">
          <ac:chgData name="shery tawfeeq" userId="19a96e0e89ed5f52" providerId="LiveId" clId="{F0881FF0-B0D2-4B78-A771-0BA6CB3A492B}" dt="2023-04-05T15:45:14.648" v="6282"/>
          <ac:picMkLst>
            <pc:docMk/>
            <pc:sldMk cId="3575135093" sldId="456"/>
            <ac:picMk id="22" creationId="{A877800F-4654-5E99-18EE-6760DE123B42}"/>
          </ac:picMkLst>
        </pc:picChg>
      </pc:sldChg>
      <pc:sldChg chg="addSp delSp modSp mod modTransition modAnim">
        <pc:chgData name="shery tawfeeq" userId="19a96e0e89ed5f52" providerId="LiveId" clId="{F0881FF0-B0D2-4B78-A771-0BA6CB3A492B}" dt="2023-04-05T15:49:00.426" v="6297"/>
        <pc:sldMkLst>
          <pc:docMk/>
          <pc:sldMk cId="2064550878" sldId="457"/>
        </pc:sldMkLst>
        <pc:spChg chg="mod">
          <ac:chgData name="shery tawfeeq" userId="19a96e0e89ed5f52" providerId="LiveId" clId="{F0881FF0-B0D2-4B78-A771-0BA6CB3A492B}" dt="2023-04-02T14:26:52.618" v="92" actId="115"/>
          <ac:spMkLst>
            <pc:docMk/>
            <pc:sldMk cId="2064550878" sldId="457"/>
            <ac:spMk id="9" creationId="{00000000-0000-0000-0000-000000000000}"/>
          </ac:spMkLst>
        </pc:spChg>
        <pc:picChg chg="add mod modCrop">
          <ac:chgData name="shery tawfeeq" userId="19a96e0e89ed5f52" providerId="LiveId" clId="{F0881FF0-B0D2-4B78-A771-0BA6CB3A492B}" dt="2023-04-04T20:09:22.979" v="6245" actId="14100"/>
          <ac:picMkLst>
            <pc:docMk/>
            <pc:sldMk cId="2064550878" sldId="457"/>
            <ac:picMk id="11" creationId="{972EC2A5-41E4-FD26-2FE2-72BF8CD4E9F7}"/>
          </ac:picMkLst>
        </pc:picChg>
        <pc:picChg chg="del">
          <ac:chgData name="shery tawfeeq" userId="19a96e0e89ed5f52" providerId="LiveId" clId="{F0881FF0-B0D2-4B78-A771-0BA6CB3A492B}" dt="2023-04-02T14:28:40.583" v="93" actId="478"/>
          <ac:picMkLst>
            <pc:docMk/>
            <pc:sldMk cId="2064550878" sldId="457"/>
            <ac:picMk id="12" creationId="{A3D12260-A385-E6C3-CBDE-F82A21DF2F6D}"/>
          </ac:picMkLst>
        </pc:picChg>
        <pc:picChg chg="add del mod">
          <ac:chgData name="shery tawfeeq" userId="19a96e0e89ed5f52" providerId="LiveId" clId="{F0881FF0-B0D2-4B78-A771-0BA6CB3A492B}" dt="2023-04-05T15:38:29.551" v="6271"/>
          <ac:picMkLst>
            <pc:docMk/>
            <pc:sldMk cId="2064550878" sldId="457"/>
            <ac:picMk id="15" creationId="{1A65EACE-66B9-982C-B927-1711353C254C}"/>
          </ac:picMkLst>
        </pc:picChg>
        <pc:picChg chg="add del mod ord">
          <ac:chgData name="shery tawfeeq" userId="19a96e0e89ed5f52" providerId="LiveId" clId="{F0881FF0-B0D2-4B78-A771-0BA6CB3A492B}" dt="2023-04-05T15:39:01.044" v="6272"/>
          <ac:picMkLst>
            <pc:docMk/>
            <pc:sldMk cId="2064550878" sldId="457"/>
            <ac:picMk id="18" creationId="{DDB19714-7063-FD90-9940-8F976F251CCC}"/>
          </ac:picMkLst>
        </pc:picChg>
        <pc:picChg chg="add del mod">
          <ac:chgData name="shery tawfeeq" userId="19a96e0e89ed5f52" providerId="LiveId" clId="{F0881FF0-B0D2-4B78-A771-0BA6CB3A492B}" dt="2023-04-05T15:39:07.718" v="6274"/>
          <ac:picMkLst>
            <pc:docMk/>
            <pc:sldMk cId="2064550878" sldId="457"/>
            <ac:picMk id="19" creationId="{7E33715D-345A-625A-A441-F6305098CBE5}"/>
          </ac:picMkLst>
        </pc:picChg>
        <pc:picChg chg="add del mod ord">
          <ac:chgData name="shery tawfeeq" userId="19a96e0e89ed5f52" providerId="LiveId" clId="{F0881FF0-B0D2-4B78-A771-0BA6CB3A492B}" dt="2023-04-05T15:39:32.626" v="6275"/>
          <ac:picMkLst>
            <pc:docMk/>
            <pc:sldMk cId="2064550878" sldId="457"/>
            <ac:picMk id="21" creationId="{EE4CB878-56C5-E747-DC0A-F2956D8CBE45}"/>
          </ac:picMkLst>
        </pc:picChg>
        <pc:picChg chg="add del mod">
          <ac:chgData name="shery tawfeeq" userId="19a96e0e89ed5f52" providerId="LiveId" clId="{F0881FF0-B0D2-4B78-A771-0BA6CB3A492B}" dt="2023-04-05T15:39:43.509" v="6277"/>
          <ac:picMkLst>
            <pc:docMk/>
            <pc:sldMk cId="2064550878" sldId="457"/>
            <ac:picMk id="22" creationId="{755856C2-AA7F-1CA4-3BEE-CCF837BA5E3E}"/>
          </ac:picMkLst>
        </pc:picChg>
        <pc:picChg chg="add del mod ord">
          <ac:chgData name="shery tawfeeq" userId="19a96e0e89ed5f52" providerId="LiveId" clId="{F0881FF0-B0D2-4B78-A771-0BA6CB3A492B}" dt="2023-04-05T15:42:00.358" v="6278"/>
          <ac:picMkLst>
            <pc:docMk/>
            <pc:sldMk cId="2064550878" sldId="457"/>
            <ac:picMk id="25" creationId="{28152D80-14BC-0437-C892-35EB296A4075}"/>
          </ac:picMkLst>
        </pc:picChg>
        <pc:picChg chg="add del mod">
          <ac:chgData name="shery tawfeeq" userId="19a96e0e89ed5f52" providerId="LiveId" clId="{F0881FF0-B0D2-4B78-A771-0BA6CB3A492B}" dt="2023-04-05T15:45:21.644" v="6284"/>
          <ac:picMkLst>
            <pc:docMk/>
            <pc:sldMk cId="2064550878" sldId="457"/>
            <ac:picMk id="26" creationId="{55EE616E-0964-D5F6-4E77-17BEC5438605}"/>
          </ac:picMkLst>
        </pc:picChg>
        <pc:picChg chg="add del mod ord">
          <ac:chgData name="shery tawfeeq" userId="19a96e0e89ed5f52" providerId="LiveId" clId="{F0881FF0-B0D2-4B78-A771-0BA6CB3A492B}" dt="2023-04-05T15:46:05.182" v="6285"/>
          <ac:picMkLst>
            <pc:docMk/>
            <pc:sldMk cId="2064550878" sldId="457"/>
            <ac:picMk id="32" creationId="{98707297-CF87-CECF-9479-EDA537B706D8}"/>
          </ac:picMkLst>
        </pc:picChg>
        <pc:picChg chg="add del mod">
          <ac:chgData name="shery tawfeeq" userId="19a96e0e89ed5f52" providerId="LiveId" clId="{F0881FF0-B0D2-4B78-A771-0BA6CB3A492B}" dt="2023-04-05T15:46:13.657" v="6287"/>
          <ac:picMkLst>
            <pc:docMk/>
            <pc:sldMk cId="2064550878" sldId="457"/>
            <ac:picMk id="33" creationId="{24510D69-01C9-9CDB-B38C-349DDAC7E3CD}"/>
          </ac:picMkLst>
        </pc:picChg>
        <pc:picChg chg="add del mod ord">
          <ac:chgData name="shery tawfeeq" userId="19a96e0e89ed5f52" providerId="LiveId" clId="{F0881FF0-B0D2-4B78-A771-0BA6CB3A492B}" dt="2023-04-05T15:46:23.086" v="6288"/>
          <ac:picMkLst>
            <pc:docMk/>
            <pc:sldMk cId="2064550878" sldId="457"/>
            <ac:picMk id="36" creationId="{23F5CFFB-8537-0E50-9307-238713B51262}"/>
          </ac:picMkLst>
        </pc:picChg>
        <pc:picChg chg="add del mod">
          <ac:chgData name="shery tawfeeq" userId="19a96e0e89ed5f52" providerId="LiveId" clId="{F0881FF0-B0D2-4B78-A771-0BA6CB3A492B}" dt="2023-04-05T15:46:25.693" v="6290"/>
          <ac:picMkLst>
            <pc:docMk/>
            <pc:sldMk cId="2064550878" sldId="457"/>
            <ac:picMk id="37" creationId="{7F61C3DA-2E8D-F99E-08DE-F1E5ED5DE519}"/>
          </ac:picMkLst>
        </pc:picChg>
        <pc:picChg chg="add del mod ord">
          <ac:chgData name="shery tawfeeq" userId="19a96e0e89ed5f52" providerId="LiveId" clId="{F0881FF0-B0D2-4B78-A771-0BA6CB3A492B}" dt="2023-04-05T15:46:51.584" v="6291"/>
          <ac:picMkLst>
            <pc:docMk/>
            <pc:sldMk cId="2064550878" sldId="457"/>
            <ac:picMk id="40" creationId="{6FD345E1-6A18-A967-5F63-B4A570068272}"/>
          </ac:picMkLst>
        </pc:picChg>
        <pc:picChg chg="add del mod">
          <ac:chgData name="shery tawfeeq" userId="19a96e0e89ed5f52" providerId="LiveId" clId="{F0881FF0-B0D2-4B78-A771-0BA6CB3A492B}" dt="2023-04-05T15:46:54.602" v="6293"/>
          <ac:picMkLst>
            <pc:docMk/>
            <pc:sldMk cId="2064550878" sldId="457"/>
            <ac:picMk id="41" creationId="{3D6FA852-42C1-C32F-3D6A-BF22C638997E}"/>
          </ac:picMkLst>
        </pc:picChg>
        <pc:picChg chg="add del mod ord">
          <ac:chgData name="shery tawfeeq" userId="19a96e0e89ed5f52" providerId="LiveId" clId="{F0881FF0-B0D2-4B78-A771-0BA6CB3A492B}" dt="2023-04-05T15:47:41.571" v="6294"/>
          <ac:picMkLst>
            <pc:docMk/>
            <pc:sldMk cId="2064550878" sldId="457"/>
            <ac:picMk id="44" creationId="{5260FDB9-7F0B-C9CD-5A9F-46C8B141476C}"/>
          </ac:picMkLst>
        </pc:picChg>
        <pc:picChg chg="add del mod">
          <ac:chgData name="shery tawfeeq" userId="19a96e0e89ed5f52" providerId="LiveId" clId="{F0881FF0-B0D2-4B78-A771-0BA6CB3A492B}" dt="2023-04-05T15:48:13.354" v="6296"/>
          <ac:picMkLst>
            <pc:docMk/>
            <pc:sldMk cId="2064550878" sldId="457"/>
            <ac:picMk id="45" creationId="{19EB33F7-C677-6EC4-A059-70226E97E8E0}"/>
          </ac:picMkLst>
        </pc:picChg>
        <pc:picChg chg="add del mod ord">
          <ac:chgData name="shery tawfeeq" userId="19a96e0e89ed5f52" providerId="LiveId" clId="{F0881FF0-B0D2-4B78-A771-0BA6CB3A492B}" dt="2023-04-05T15:49:00.426" v="6297"/>
          <ac:picMkLst>
            <pc:docMk/>
            <pc:sldMk cId="2064550878" sldId="457"/>
            <ac:picMk id="49" creationId="{6B9FC68C-5C31-F355-21F8-55F3915406D2}"/>
          </ac:picMkLst>
        </pc:picChg>
        <pc:picChg chg="add mod">
          <ac:chgData name="shery tawfeeq" userId="19a96e0e89ed5f52" providerId="LiveId" clId="{F0881FF0-B0D2-4B78-A771-0BA6CB3A492B}" dt="2023-04-05T15:49:00.426" v="6297"/>
          <ac:picMkLst>
            <pc:docMk/>
            <pc:sldMk cId="2064550878" sldId="457"/>
            <ac:picMk id="50" creationId="{8BDD4203-839F-03CD-48CB-107076AE27A3}"/>
          </ac:picMkLst>
        </pc:picChg>
        <pc:picChg chg="add del mod">
          <ac:chgData name="shery tawfeeq" userId="19a96e0e89ed5f52" providerId="LiveId" clId="{F0881FF0-B0D2-4B78-A771-0BA6CB3A492B}" dt="2023-04-04T20:08:25.250" v="6215" actId="478"/>
          <ac:picMkLst>
            <pc:docMk/>
            <pc:sldMk cId="2064550878" sldId="457"/>
            <ac:picMk id="3074" creationId="{9CE1560A-44CF-44FC-293A-A41D7ABC10B4}"/>
          </ac:picMkLst>
        </pc:picChg>
      </pc:sldChg>
      <pc:sldChg chg="addSp delSp modSp mod modTransition modAnim">
        <pc:chgData name="shery tawfeeq" userId="19a96e0e89ed5f52" providerId="LiveId" clId="{F0881FF0-B0D2-4B78-A771-0BA6CB3A492B}" dt="2023-04-05T15:51:24.765" v="6303"/>
        <pc:sldMkLst>
          <pc:docMk/>
          <pc:sldMk cId="2314311022" sldId="458"/>
        </pc:sldMkLst>
        <pc:spChg chg="mod">
          <ac:chgData name="shery tawfeeq" userId="19a96e0e89ed5f52" providerId="LiveId" clId="{F0881FF0-B0D2-4B78-A771-0BA6CB3A492B}" dt="2023-04-02T15:11:25.897" v="837" actId="1037"/>
          <ac:spMkLst>
            <pc:docMk/>
            <pc:sldMk cId="2314311022" sldId="458"/>
            <ac:spMk id="9" creationId="{00000000-0000-0000-0000-000000000000}"/>
          </ac:spMkLst>
        </pc:spChg>
        <pc:spChg chg="add del">
          <ac:chgData name="shery tawfeeq" userId="19a96e0e89ed5f52" providerId="LiveId" clId="{F0881FF0-B0D2-4B78-A771-0BA6CB3A492B}" dt="2023-04-02T14:43:09.044" v="173"/>
          <ac:spMkLst>
            <pc:docMk/>
            <pc:sldMk cId="2314311022" sldId="458"/>
            <ac:spMk id="11" creationId="{38E6D6F4-8633-A357-B131-C14DFB434110}"/>
          </ac:spMkLst>
        </pc:spChg>
        <pc:picChg chg="mod">
          <ac:chgData name="shery tawfeeq" userId="19a96e0e89ed5f52" providerId="LiveId" clId="{F0881FF0-B0D2-4B78-A771-0BA6CB3A492B}" dt="2023-04-02T15:11:27.985" v="838" actId="1076"/>
          <ac:picMkLst>
            <pc:docMk/>
            <pc:sldMk cId="2314311022" sldId="458"/>
            <ac:picMk id="6" creationId="{00000000-0000-0000-0000-000000000000}"/>
          </ac:picMkLst>
        </pc:picChg>
        <pc:picChg chg="del">
          <ac:chgData name="shery tawfeeq" userId="19a96e0e89ed5f52" providerId="LiveId" clId="{F0881FF0-B0D2-4B78-A771-0BA6CB3A492B}" dt="2023-04-02T14:43:05.477" v="171" actId="478"/>
          <ac:picMkLst>
            <pc:docMk/>
            <pc:sldMk cId="2314311022" sldId="458"/>
            <ac:picMk id="12" creationId="{A3D12260-A385-E6C3-CBDE-F82A21DF2F6D}"/>
          </ac:picMkLst>
        </pc:picChg>
        <pc:picChg chg="add mod">
          <ac:chgData name="shery tawfeeq" userId="19a96e0e89ed5f52" providerId="LiveId" clId="{F0881FF0-B0D2-4B78-A771-0BA6CB3A492B}" dt="2023-04-02T15:11:14.649" v="763" actId="1036"/>
          <ac:picMkLst>
            <pc:docMk/>
            <pc:sldMk cId="2314311022" sldId="458"/>
            <ac:picMk id="13" creationId="{4C2E8181-2341-798D-CDAD-0C12C50B2CC0}"/>
          </ac:picMkLst>
        </pc:picChg>
        <pc:picChg chg="add del mod">
          <ac:chgData name="shery tawfeeq" userId="19a96e0e89ed5f52" providerId="LiveId" clId="{F0881FF0-B0D2-4B78-A771-0BA6CB3A492B}" dt="2023-04-05T15:49:05.748" v="6299"/>
          <ac:picMkLst>
            <pc:docMk/>
            <pc:sldMk cId="2314311022" sldId="458"/>
            <ac:picMk id="15" creationId="{FF20A7F4-7405-9BAD-3C16-B7CF364B628A}"/>
          </ac:picMkLst>
        </pc:picChg>
        <pc:picChg chg="add del mod ord">
          <ac:chgData name="shery tawfeeq" userId="19a96e0e89ed5f52" providerId="LiveId" clId="{F0881FF0-B0D2-4B78-A771-0BA6CB3A492B}" dt="2023-04-05T15:49:56.391" v="6300"/>
          <ac:picMkLst>
            <pc:docMk/>
            <pc:sldMk cId="2314311022" sldId="458"/>
            <ac:picMk id="20" creationId="{789F3B53-5BDF-AC40-9652-F8E8A718E619}"/>
          </ac:picMkLst>
        </pc:picChg>
        <pc:picChg chg="add del mod">
          <ac:chgData name="shery tawfeeq" userId="19a96e0e89ed5f52" providerId="LiveId" clId="{F0881FF0-B0D2-4B78-A771-0BA6CB3A492B}" dt="2023-04-05T15:50:04.338" v="6302"/>
          <ac:picMkLst>
            <pc:docMk/>
            <pc:sldMk cId="2314311022" sldId="458"/>
            <ac:picMk id="21" creationId="{3D0604FD-F418-DAB9-0042-2EF84ECB0CEE}"/>
          </ac:picMkLst>
        </pc:picChg>
        <pc:picChg chg="add del mod ord">
          <ac:chgData name="shery tawfeeq" userId="19a96e0e89ed5f52" providerId="LiveId" clId="{F0881FF0-B0D2-4B78-A771-0BA6CB3A492B}" dt="2023-04-05T15:51:24.765" v="6303"/>
          <ac:picMkLst>
            <pc:docMk/>
            <pc:sldMk cId="2314311022" sldId="458"/>
            <ac:picMk id="24" creationId="{293764CE-6D77-1D5B-A5FD-35AF17686FC5}"/>
          </ac:picMkLst>
        </pc:picChg>
        <pc:picChg chg="add mod">
          <ac:chgData name="shery tawfeeq" userId="19a96e0e89ed5f52" providerId="LiveId" clId="{F0881FF0-B0D2-4B78-A771-0BA6CB3A492B}" dt="2023-04-05T15:51:24.765" v="6303"/>
          <ac:picMkLst>
            <pc:docMk/>
            <pc:sldMk cId="2314311022" sldId="458"/>
            <ac:picMk id="25" creationId="{2D036B7A-1C1A-15DB-B1A0-CD251CD6513F}"/>
          </ac:picMkLst>
        </pc:picChg>
      </pc:sldChg>
      <pc:sldChg chg="addSp delSp modSp mod">
        <pc:chgData name="shery tawfeeq" userId="19a96e0e89ed5f52" providerId="LiveId" clId="{F0881FF0-B0D2-4B78-A771-0BA6CB3A492B}" dt="2023-04-05T15:52:54.506" v="6304"/>
        <pc:sldMkLst>
          <pc:docMk/>
          <pc:sldMk cId="3356765973" sldId="459"/>
        </pc:sldMkLst>
        <pc:spChg chg="mod">
          <ac:chgData name="shery tawfeeq" userId="19a96e0e89ed5f52" providerId="LiveId" clId="{F0881FF0-B0D2-4B78-A771-0BA6CB3A492B}" dt="2023-04-04T20:18:26.292" v="6246" actId="20577"/>
          <ac:spMkLst>
            <pc:docMk/>
            <pc:sldMk cId="3356765973" sldId="459"/>
            <ac:spMk id="9" creationId="{00000000-0000-0000-0000-000000000000}"/>
          </ac:spMkLst>
        </pc:spChg>
        <pc:picChg chg="del">
          <ac:chgData name="shery tawfeeq" userId="19a96e0e89ed5f52" providerId="LiveId" clId="{F0881FF0-B0D2-4B78-A771-0BA6CB3A492B}" dt="2023-04-02T14:53:36.444" v="204" actId="478"/>
          <ac:picMkLst>
            <pc:docMk/>
            <pc:sldMk cId="3356765973" sldId="459"/>
            <ac:picMk id="12" creationId="{A3D12260-A385-E6C3-CBDE-F82A21DF2F6D}"/>
          </ac:picMkLst>
        </pc:picChg>
        <pc:picChg chg="add mod">
          <ac:chgData name="shery tawfeeq" userId="19a96e0e89ed5f52" providerId="LiveId" clId="{F0881FF0-B0D2-4B78-A771-0BA6CB3A492B}" dt="2023-04-05T15:52:54.506" v="6304"/>
          <ac:picMkLst>
            <pc:docMk/>
            <pc:sldMk cId="3356765973" sldId="459"/>
            <ac:picMk id="13" creationId="{110FF8D6-2C6C-9327-9CAC-7741231262E6}"/>
          </ac:picMkLst>
        </pc:picChg>
        <pc:picChg chg="add mod">
          <ac:chgData name="shery tawfeeq" userId="19a96e0e89ed5f52" providerId="LiveId" clId="{F0881FF0-B0D2-4B78-A771-0BA6CB3A492B}" dt="2023-04-02T14:54:14.730" v="228" actId="1037"/>
          <ac:picMkLst>
            <pc:docMk/>
            <pc:sldMk cId="3356765973" sldId="459"/>
            <ac:picMk id="6146" creationId="{D40FBC46-DB57-426A-BDB6-89B79BBC9E2E}"/>
          </ac:picMkLst>
        </pc:picChg>
      </pc:sldChg>
      <pc:sldChg chg="addSp delSp modSp mod modTransition modAnim">
        <pc:chgData name="shery tawfeeq" userId="19a96e0e89ed5f52" providerId="LiveId" clId="{F0881FF0-B0D2-4B78-A771-0BA6CB3A492B}" dt="2023-04-05T17:25:44.155" v="6379"/>
        <pc:sldMkLst>
          <pc:docMk/>
          <pc:sldMk cId="285848198" sldId="460"/>
        </pc:sldMkLst>
        <pc:spChg chg="mod">
          <ac:chgData name="shery tawfeeq" userId="19a96e0e89ed5f52" providerId="LiveId" clId="{F0881FF0-B0D2-4B78-A771-0BA6CB3A492B}" dt="2023-04-02T23:56:03.766" v="2229" actId="20577"/>
          <ac:spMkLst>
            <pc:docMk/>
            <pc:sldMk cId="285848198" sldId="460"/>
            <ac:spMk id="13" creationId="{4397E26A-3CC4-4822-965D-1FFF0255314E}"/>
          </ac:spMkLst>
        </pc:spChg>
        <pc:picChg chg="add del mod">
          <ac:chgData name="shery tawfeeq" userId="19a96e0e89ed5f52" providerId="LiveId" clId="{F0881FF0-B0D2-4B78-A771-0BA6CB3A492B}" dt="2023-04-05T17:23:35.353" v="6378"/>
          <ac:picMkLst>
            <pc:docMk/>
            <pc:sldMk cId="285848198" sldId="460"/>
            <ac:picMk id="10" creationId="{4D68BD60-BD8B-0B3D-A29F-F3950082003B}"/>
          </ac:picMkLst>
        </pc:picChg>
        <pc:picChg chg="add del mod ord">
          <ac:chgData name="shery tawfeeq" userId="19a96e0e89ed5f52" providerId="LiveId" clId="{F0881FF0-B0D2-4B78-A771-0BA6CB3A492B}" dt="2023-04-05T17:25:44.155" v="6379"/>
          <ac:picMkLst>
            <pc:docMk/>
            <pc:sldMk cId="285848198" sldId="460"/>
            <ac:picMk id="15" creationId="{32DFDC4F-C00B-AF25-FA98-5DE63BB8B7F7}"/>
          </ac:picMkLst>
        </pc:picChg>
        <pc:picChg chg="add mod">
          <ac:chgData name="shery tawfeeq" userId="19a96e0e89ed5f52" providerId="LiveId" clId="{F0881FF0-B0D2-4B78-A771-0BA6CB3A492B}" dt="2023-04-05T17:25:44.155" v="6379"/>
          <ac:picMkLst>
            <pc:docMk/>
            <pc:sldMk cId="285848198" sldId="460"/>
            <ac:picMk id="16" creationId="{9872C622-2EDB-D72B-9B84-C6735D38D581}"/>
          </ac:picMkLst>
        </pc:picChg>
      </pc:sldChg>
      <pc:sldChg chg="addSp delSp modSp add mod">
        <pc:chgData name="shery tawfeeq" userId="19a96e0e89ed5f52" providerId="LiveId" clId="{F0881FF0-B0D2-4B78-A771-0BA6CB3A492B}" dt="2023-04-05T15:55:32.796" v="6305"/>
        <pc:sldMkLst>
          <pc:docMk/>
          <pc:sldMk cId="2050419595" sldId="461"/>
        </pc:sldMkLst>
        <pc:spChg chg="mod">
          <ac:chgData name="shery tawfeeq" userId="19a96e0e89ed5f52" providerId="LiveId" clId="{F0881FF0-B0D2-4B78-A771-0BA6CB3A492B}" dt="2023-04-02T15:12:05.556" v="1041" actId="1035"/>
          <ac:spMkLst>
            <pc:docMk/>
            <pc:sldMk cId="2050419595" sldId="461"/>
            <ac:spMk id="9" creationId="{00000000-0000-0000-0000-000000000000}"/>
          </ac:spMkLst>
        </pc:spChg>
        <pc:picChg chg="add mod">
          <ac:chgData name="shery tawfeeq" userId="19a96e0e89ed5f52" providerId="LiveId" clId="{F0881FF0-B0D2-4B78-A771-0BA6CB3A492B}" dt="2023-04-02T15:11:47.107" v="967" actId="1038"/>
          <ac:picMkLst>
            <pc:docMk/>
            <pc:sldMk cId="2050419595" sldId="461"/>
            <ac:picMk id="11" creationId="{BE4186BF-DB00-9786-9083-9EA1A3A1260D}"/>
          </ac:picMkLst>
        </pc:picChg>
        <pc:picChg chg="add mod">
          <ac:chgData name="shery tawfeeq" userId="19a96e0e89ed5f52" providerId="LiveId" clId="{F0881FF0-B0D2-4B78-A771-0BA6CB3A492B}" dt="2023-04-05T15:55:32.796" v="6305"/>
          <ac:picMkLst>
            <pc:docMk/>
            <pc:sldMk cId="2050419595" sldId="461"/>
            <ac:picMk id="15" creationId="{006D9771-E4D7-221E-EDC3-F75781CF9316}"/>
          </ac:picMkLst>
        </pc:picChg>
        <pc:picChg chg="del">
          <ac:chgData name="shery tawfeeq" userId="19a96e0e89ed5f52" providerId="LiveId" clId="{F0881FF0-B0D2-4B78-A771-0BA6CB3A492B}" dt="2023-04-02T15:09:34.887" v="325" actId="478"/>
          <ac:picMkLst>
            <pc:docMk/>
            <pc:sldMk cId="2050419595" sldId="461"/>
            <ac:picMk id="6146" creationId="{D40FBC46-DB57-426A-BDB6-89B79BBC9E2E}"/>
          </ac:picMkLst>
        </pc:picChg>
      </pc:sldChg>
      <pc:sldChg chg="addSp delSp modSp add mod">
        <pc:chgData name="shery tawfeeq" userId="19a96e0e89ed5f52" providerId="LiveId" clId="{F0881FF0-B0D2-4B78-A771-0BA6CB3A492B}" dt="2023-04-05T15:58:26.881" v="6306"/>
        <pc:sldMkLst>
          <pc:docMk/>
          <pc:sldMk cId="3724279178" sldId="462"/>
        </pc:sldMkLst>
        <pc:spChg chg="mod">
          <ac:chgData name="shery tawfeeq" userId="19a96e0e89ed5f52" providerId="LiveId" clId="{F0881FF0-B0D2-4B78-A771-0BA6CB3A492B}" dt="2023-04-02T15:03:01.123" v="315" actId="20577"/>
          <ac:spMkLst>
            <pc:docMk/>
            <pc:sldMk cId="3724279178" sldId="462"/>
            <ac:spMk id="9" creationId="{00000000-0000-0000-0000-000000000000}"/>
          </ac:spMkLst>
        </pc:spChg>
        <pc:picChg chg="mod">
          <ac:chgData name="shery tawfeeq" userId="19a96e0e89ed5f52" providerId="LiveId" clId="{F0881FF0-B0D2-4B78-A771-0BA6CB3A492B}" dt="2023-04-02T15:02:55.553" v="314" actId="1036"/>
          <ac:picMkLst>
            <pc:docMk/>
            <pc:sldMk cId="3724279178" sldId="462"/>
            <ac:picMk id="3" creationId="{00000000-0000-0000-0000-000000000000}"/>
          </ac:picMkLst>
        </pc:picChg>
        <pc:picChg chg="add mod">
          <ac:chgData name="shery tawfeeq" userId="19a96e0e89ed5f52" providerId="LiveId" clId="{F0881FF0-B0D2-4B78-A771-0BA6CB3A492B}" dt="2023-04-02T15:03:59.546" v="324" actId="1440"/>
          <ac:picMkLst>
            <pc:docMk/>
            <pc:sldMk cId="3724279178" sldId="462"/>
            <ac:picMk id="11" creationId="{705A33F8-7599-B438-8AD7-43D90024B966}"/>
          </ac:picMkLst>
        </pc:picChg>
        <pc:picChg chg="add mod">
          <ac:chgData name="shery tawfeeq" userId="19a96e0e89ed5f52" providerId="LiveId" clId="{F0881FF0-B0D2-4B78-A771-0BA6CB3A492B}" dt="2023-04-05T15:58:26.881" v="6306"/>
          <ac:picMkLst>
            <pc:docMk/>
            <pc:sldMk cId="3724279178" sldId="462"/>
            <ac:picMk id="18" creationId="{D195B1A9-28BC-A302-9E92-E7B302421771}"/>
          </ac:picMkLst>
        </pc:picChg>
        <pc:picChg chg="del">
          <ac:chgData name="shery tawfeeq" userId="19a96e0e89ed5f52" providerId="LiveId" clId="{F0881FF0-B0D2-4B78-A771-0BA6CB3A492B}" dt="2023-04-02T15:02:26.405" v="286" actId="478"/>
          <ac:picMkLst>
            <pc:docMk/>
            <pc:sldMk cId="3724279178" sldId="462"/>
            <ac:picMk id="6146" creationId="{D40FBC46-DB57-426A-BDB6-89B79BBC9E2E}"/>
          </ac:picMkLst>
        </pc:picChg>
      </pc:sldChg>
      <pc:sldChg chg="addSp delSp modSp add mod ord modTransition modAnim">
        <pc:chgData name="shery tawfeeq" userId="19a96e0e89ed5f52" providerId="LiveId" clId="{F0881FF0-B0D2-4B78-A771-0BA6CB3A492B}" dt="2023-04-05T16:01:50.908" v="6308"/>
        <pc:sldMkLst>
          <pc:docMk/>
          <pc:sldMk cId="4267964032" sldId="463"/>
        </pc:sldMkLst>
        <pc:spChg chg="mod">
          <ac:chgData name="shery tawfeeq" userId="19a96e0e89ed5f52" providerId="LiveId" clId="{F0881FF0-B0D2-4B78-A771-0BA6CB3A492B}" dt="2023-04-02T19:34:58.831" v="1442" actId="108"/>
          <ac:spMkLst>
            <pc:docMk/>
            <pc:sldMk cId="4267964032" sldId="463"/>
            <ac:spMk id="9" creationId="{00000000-0000-0000-0000-000000000000}"/>
          </ac:spMkLst>
        </pc:spChg>
        <pc:spChg chg="mod">
          <ac:chgData name="shery tawfeeq" userId="19a96e0e89ed5f52" providerId="LiveId" clId="{F0881FF0-B0D2-4B78-A771-0BA6CB3A492B}" dt="2023-04-02T15:13:44.371" v="1043"/>
          <ac:spMkLst>
            <pc:docMk/>
            <pc:sldMk cId="4267964032" sldId="463"/>
            <ac:spMk id="11" creationId="{3EE00E2A-03A2-1EB0-5973-91787082758D}"/>
          </ac:spMkLst>
        </pc:spChg>
        <pc:spChg chg="mod">
          <ac:chgData name="shery tawfeeq" userId="19a96e0e89ed5f52" providerId="LiveId" clId="{F0881FF0-B0D2-4B78-A771-0BA6CB3A492B}" dt="2023-04-02T15:14:22.324" v="1048"/>
          <ac:spMkLst>
            <pc:docMk/>
            <pc:sldMk cId="4267964032" sldId="463"/>
            <ac:spMk id="14" creationId="{DE580DA7-FA54-B103-4CC0-186E15F03099}"/>
          </ac:spMkLst>
        </pc:spChg>
        <pc:spChg chg="add del">
          <ac:chgData name="shery tawfeeq" userId="19a96e0e89ed5f52" providerId="LiveId" clId="{F0881FF0-B0D2-4B78-A771-0BA6CB3A492B}" dt="2023-04-02T19:33:45.909" v="1415" actId="22"/>
          <ac:spMkLst>
            <pc:docMk/>
            <pc:sldMk cId="4267964032" sldId="463"/>
            <ac:spMk id="15" creationId="{D79187C6-F619-083C-BD7C-CE65E33AE719}"/>
          </ac:spMkLst>
        </pc:spChg>
        <pc:picChg chg="del">
          <ac:chgData name="shery tawfeeq" userId="19a96e0e89ed5f52" providerId="LiveId" clId="{F0881FF0-B0D2-4B78-A771-0BA6CB3A492B}" dt="2023-04-02T19:09:22.156" v="1099" actId="478"/>
          <ac:picMkLst>
            <pc:docMk/>
            <pc:sldMk cId="4267964032" sldId="463"/>
            <ac:picMk id="7" creationId="{7B299627-C8A5-A252-7068-A83DC1BCA5EF}"/>
          </ac:picMkLst>
        </pc:picChg>
        <pc:picChg chg="add del mod modCrop">
          <ac:chgData name="shery tawfeeq" userId="19a96e0e89ed5f52" providerId="LiveId" clId="{F0881FF0-B0D2-4B78-A771-0BA6CB3A492B}" dt="2023-04-02T19:33:42.640" v="1413" actId="478"/>
          <ac:picMkLst>
            <pc:docMk/>
            <pc:sldMk cId="4267964032" sldId="463"/>
            <ac:picMk id="12" creationId="{E6D38FD8-5EE4-06E5-1762-D5071FD9E635}"/>
          </ac:picMkLst>
        </pc:picChg>
        <pc:picChg chg="add mod">
          <ac:chgData name="shery tawfeeq" userId="19a96e0e89ed5f52" providerId="LiveId" clId="{F0881FF0-B0D2-4B78-A771-0BA6CB3A492B}" dt="2023-04-05T16:01:50.908" v="6308"/>
          <ac:picMkLst>
            <pc:docMk/>
            <pc:sldMk cId="4267964032" sldId="463"/>
            <ac:picMk id="13" creationId="{36DF113F-24B6-9041-9A2F-0ED0990C47A6}"/>
          </ac:picMkLst>
        </pc:picChg>
        <pc:picChg chg="del">
          <ac:chgData name="shery tawfeeq" userId="19a96e0e89ed5f52" providerId="LiveId" clId="{F0881FF0-B0D2-4B78-A771-0BA6CB3A492B}" dt="2023-04-02T15:14:32.283" v="1049"/>
          <ac:picMkLst>
            <pc:docMk/>
            <pc:sldMk cId="4267964032" sldId="463"/>
            <ac:picMk id="16" creationId="{034F99D3-E07A-96B0-40DD-6E94B7A5995D}"/>
          </ac:picMkLst>
        </pc:picChg>
        <pc:picChg chg="add mod">
          <ac:chgData name="shery tawfeeq" userId="19a96e0e89ed5f52" providerId="LiveId" clId="{F0881FF0-B0D2-4B78-A771-0BA6CB3A492B}" dt="2023-04-02T19:34:43.921" v="1441" actId="1440"/>
          <ac:picMkLst>
            <pc:docMk/>
            <pc:sldMk cId="4267964032" sldId="463"/>
            <ac:picMk id="17" creationId="{F0E03A0D-4BF5-4601-7424-7469F734A843}"/>
          </ac:picMkLst>
        </pc:picChg>
      </pc:sldChg>
      <pc:sldChg chg="addSp modSp add mod ord">
        <pc:chgData name="shery tawfeeq" userId="19a96e0e89ed5f52" providerId="LiveId" clId="{F0881FF0-B0D2-4B78-A771-0BA6CB3A492B}" dt="2023-04-05T16:00:13.252" v="6307"/>
        <pc:sldMkLst>
          <pc:docMk/>
          <pc:sldMk cId="1797518311" sldId="464"/>
        </pc:sldMkLst>
        <pc:spChg chg="mod">
          <ac:chgData name="shery tawfeeq" userId="19a96e0e89ed5f52" providerId="LiveId" clId="{F0881FF0-B0D2-4B78-A771-0BA6CB3A492B}" dt="2023-04-02T19:13:53.986" v="1230" actId="1038"/>
          <ac:spMkLst>
            <pc:docMk/>
            <pc:sldMk cId="1797518311" sldId="464"/>
            <ac:spMk id="9" creationId="{00000000-0000-0000-0000-000000000000}"/>
          </ac:spMkLst>
        </pc:spChg>
        <pc:picChg chg="mod">
          <ac:chgData name="shery tawfeeq" userId="19a96e0e89ed5f52" providerId="LiveId" clId="{F0881FF0-B0D2-4B78-A771-0BA6CB3A492B}" dt="2023-04-02T19:14:04.535" v="1352" actId="1038"/>
          <ac:picMkLst>
            <pc:docMk/>
            <pc:sldMk cId="1797518311" sldId="464"/>
            <ac:picMk id="12" creationId="{E6D38FD8-5EE4-06E5-1762-D5071FD9E635}"/>
          </ac:picMkLst>
        </pc:picChg>
        <pc:picChg chg="add mod">
          <ac:chgData name="shery tawfeeq" userId="19a96e0e89ed5f52" providerId="LiveId" clId="{F0881FF0-B0D2-4B78-A771-0BA6CB3A492B}" dt="2023-04-05T16:00:13.252" v="6307"/>
          <ac:picMkLst>
            <pc:docMk/>
            <pc:sldMk cId="1797518311" sldId="464"/>
            <ac:picMk id="15" creationId="{BD414A7E-F843-2CE4-C318-CCA632EF48FC}"/>
          </ac:picMkLst>
        </pc:picChg>
      </pc:sldChg>
      <pc:sldChg chg="addSp delSp modSp add mod">
        <pc:chgData name="shery tawfeeq" userId="19a96e0e89ed5f52" providerId="LiveId" clId="{F0881FF0-B0D2-4B78-A771-0BA6CB3A492B}" dt="2023-04-05T16:01:50.908" v="6308"/>
        <pc:sldMkLst>
          <pc:docMk/>
          <pc:sldMk cId="4206495043" sldId="465"/>
        </pc:sldMkLst>
        <pc:spChg chg="add del">
          <ac:chgData name="shery tawfeeq" userId="19a96e0e89ed5f52" providerId="LiveId" clId="{F0881FF0-B0D2-4B78-A771-0BA6CB3A492B}" dt="2023-04-02T19:39:44.122" v="1498" actId="478"/>
          <ac:spMkLst>
            <pc:docMk/>
            <pc:sldMk cId="4206495043" sldId="465"/>
            <ac:spMk id="7" creationId="{380B0C79-37F0-95CB-69D1-891320F49644}"/>
          </ac:spMkLst>
        </pc:spChg>
        <pc:spChg chg="mod">
          <ac:chgData name="shery tawfeeq" userId="19a96e0e89ed5f52" providerId="LiveId" clId="{F0881FF0-B0D2-4B78-A771-0BA6CB3A492B}" dt="2023-04-02T20:28:35.951" v="1805" actId="1038"/>
          <ac:spMkLst>
            <pc:docMk/>
            <pc:sldMk cId="4206495043" sldId="465"/>
            <ac:spMk id="9" creationId="{00000000-0000-0000-0000-000000000000}"/>
          </ac:spMkLst>
        </pc:spChg>
        <pc:picChg chg="add mod">
          <ac:chgData name="shery tawfeeq" userId="19a96e0e89ed5f52" providerId="LiveId" clId="{F0881FF0-B0D2-4B78-A771-0BA6CB3A492B}" dt="2023-04-05T16:01:50.908" v="6308"/>
          <ac:picMkLst>
            <pc:docMk/>
            <pc:sldMk cId="4206495043" sldId="465"/>
            <ac:picMk id="12" creationId="{39E8D7AA-4727-CD62-9673-BA3D519648EE}"/>
          </ac:picMkLst>
        </pc:picChg>
        <pc:picChg chg="del">
          <ac:chgData name="shery tawfeeq" userId="19a96e0e89ed5f52" providerId="LiveId" clId="{F0881FF0-B0D2-4B78-A771-0BA6CB3A492B}" dt="2023-04-02T19:39:34.125" v="1496" actId="478"/>
          <ac:picMkLst>
            <pc:docMk/>
            <pc:sldMk cId="4206495043" sldId="465"/>
            <ac:picMk id="12" creationId="{E6D38FD8-5EE4-06E5-1762-D5071FD9E635}"/>
          </ac:picMkLst>
        </pc:picChg>
        <pc:picChg chg="add mod">
          <ac:chgData name="shery tawfeeq" userId="19a96e0e89ed5f52" providerId="LiveId" clId="{F0881FF0-B0D2-4B78-A771-0BA6CB3A492B}" dt="2023-04-02T20:28:21.192" v="1657" actId="1038"/>
          <ac:picMkLst>
            <pc:docMk/>
            <pc:sldMk cId="4206495043" sldId="465"/>
            <ac:picMk id="13" creationId="{F2CE4C59-EB81-C882-4201-0B78F1CCAB51}"/>
          </ac:picMkLst>
        </pc:picChg>
      </pc:sldChg>
      <pc:sldChg chg="addSp delSp modSp add mod modTransition modAnim">
        <pc:chgData name="shery tawfeeq" userId="19a96e0e89ed5f52" providerId="LiveId" clId="{F0881FF0-B0D2-4B78-A771-0BA6CB3A492B}" dt="2023-04-05T16:05:28.336" v="6317"/>
        <pc:sldMkLst>
          <pc:docMk/>
          <pc:sldMk cId="2681715022" sldId="466"/>
        </pc:sldMkLst>
        <pc:spChg chg="mod">
          <ac:chgData name="shery tawfeeq" userId="19a96e0e89ed5f52" providerId="LiveId" clId="{F0881FF0-B0D2-4B78-A771-0BA6CB3A492B}" dt="2023-04-02T23:29:23.020" v="1850" actId="108"/>
          <ac:spMkLst>
            <pc:docMk/>
            <pc:sldMk cId="2681715022" sldId="466"/>
            <ac:spMk id="9" creationId="{00000000-0000-0000-0000-000000000000}"/>
          </ac:spMkLst>
        </pc:spChg>
        <pc:picChg chg="add mod">
          <ac:chgData name="shery tawfeeq" userId="19a96e0e89ed5f52" providerId="LiveId" clId="{F0881FF0-B0D2-4B78-A771-0BA6CB3A492B}" dt="2023-04-02T23:32:12.300" v="1865" actId="1440"/>
          <ac:picMkLst>
            <pc:docMk/>
            <pc:sldMk cId="2681715022" sldId="466"/>
            <ac:picMk id="7" creationId="{88D7E5C5-3DF7-04D2-9DDB-2963AED2E2C7}"/>
          </ac:picMkLst>
        </pc:picChg>
        <pc:picChg chg="del">
          <ac:chgData name="shery tawfeeq" userId="19a96e0e89ed5f52" providerId="LiveId" clId="{F0881FF0-B0D2-4B78-A771-0BA6CB3A492B}" dt="2023-04-02T23:31:34.388" v="1851" actId="478"/>
          <ac:picMkLst>
            <pc:docMk/>
            <pc:sldMk cId="2681715022" sldId="466"/>
            <ac:picMk id="12" creationId="{E6D38FD8-5EE4-06E5-1762-D5071FD9E635}"/>
          </ac:picMkLst>
        </pc:picChg>
        <pc:picChg chg="add del mod">
          <ac:chgData name="shery tawfeeq" userId="19a96e0e89ed5f52" providerId="LiveId" clId="{F0881FF0-B0D2-4B78-A771-0BA6CB3A492B}" dt="2023-04-05T16:03:05.991" v="6310"/>
          <ac:picMkLst>
            <pc:docMk/>
            <pc:sldMk cId="2681715022" sldId="466"/>
            <ac:picMk id="13" creationId="{5E235811-AFE3-F92A-2F92-51E7E6F2E124}"/>
          </ac:picMkLst>
        </pc:picChg>
        <pc:picChg chg="add del mod ord">
          <ac:chgData name="shery tawfeeq" userId="19a96e0e89ed5f52" providerId="LiveId" clId="{F0881FF0-B0D2-4B78-A771-0BA6CB3A492B}" dt="2023-04-05T16:03:25.450" v="6311"/>
          <ac:picMkLst>
            <pc:docMk/>
            <pc:sldMk cId="2681715022" sldId="466"/>
            <ac:picMk id="18" creationId="{3D971A64-0D58-A3E5-633A-5C3E299B27FA}"/>
          </ac:picMkLst>
        </pc:picChg>
        <pc:picChg chg="add del mod">
          <ac:chgData name="shery tawfeeq" userId="19a96e0e89ed5f52" providerId="LiveId" clId="{F0881FF0-B0D2-4B78-A771-0BA6CB3A492B}" dt="2023-04-05T16:03:38.630" v="6313"/>
          <ac:picMkLst>
            <pc:docMk/>
            <pc:sldMk cId="2681715022" sldId="466"/>
            <ac:picMk id="19" creationId="{9D3454E4-150D-67C6-8606-452FA4882696}"/>
          </ac:picMkLst>
        </pc:picChg>
        <pc:picChg chg="add del mod ord">
          <ac:chgData name="shery tawfeeq" userId="19a96e0e89ed5f52" providerId="LiveId" clId="{F0881FF0-B0D2-4B78-A771-0BA6CB3A492B}" dt="2023-04-05T16:04:22.396" v="6314"/>
          <ac:picMkLst>
            <pc:docMk/>
            <pc:sldMk cId="2681715022" sldId="466"/>
            <ac:picMk id="22" creationId="{933DB673-1198-7F21-60DC-F62EF31C2DC5}"/>
          </ac:picMkLst>
        </pc:picChg>
        <pc:picChg chg="add del mod">
          <ac:chgData name="shery tawfeeq" userId="19a96e0e89ed5f52" providerId="LiveId" clId="{F0881FF0-B0D2-4B78-A771-0BA6CB3A492B}" dt="2023-04-05T16:04:30.940" v="6316"/>
          <ac:picMkLst>
            <pc:docMk/>
            <pc:sldMk cId="2681715022" sldId="466"/>
            <ac:picMk id="23" creationId="{EF389273-EEEF-6E4C-9A11-AF1AE097BDDB}"/>
          </ac:picMkLst>
        </pc:picChg>
        <pc:picChg chg="add del mod ord">
          <ac:chgData name="shery tawfeeq" userId="19a96e0e89ed5f52" providerId="LiveId" clId="{F0881FF0-B0D2-4B78-A771-0BA6CB3A492B}" dt="2023-04-05T16:05:28.336" v="6317"/>
          <ac:picMkLst>
            <pc:docMk/>
            <pc:sldMk cId="2681715022" sldId="466"/>
            <ac:picMk id="26" creationId="{BF8D1AD2-70B9-9306-BAEE-DD9564B52D77}"/>
          </ac:picMkLst>
        </pc:picChg>
        <pc:picChg chg="add mod">
          <ac:chgData name="shery tawfeeq" userId="19a96e0e89ed5f52" providerId="LiveId" clId="{F0881FF0-B0D2-4B78-A771-0BA6CB3A492B}" dt="2023-04-05T16:05:28.336" v="6317"/>
          <ac:picMkLst>
            <pc:docMk/>
            <pc:sldMk cId="2681715022" sldId="466"/>
            <ac:picMk id="27" creationId="{55C5FC22-0BF7-5EE5-3B2F-2D62D07FF3B0}"/>
          </ac:picMkLst>
        </pc:picChg>
      </pc:sldChg>
      <pc:sldChg chg="addSp delSp modSp add mod">
        <pc:chgData name="shery tawfeeq" userId="19a96e0e89ed5f52" providerId="LiveId" clId="{F0881FF0-B0D2-4B78-A771-0BA6CB3A492B}" dt="2023-04-05T16:06:49.452" v="6318"/>
        <pc:sldMkLst>
          <pc:docMk/>
          <pc:sldMk cId="2491226395" sldId="467"/>
        </pc:sldMkLst>
        <pc:spChg chg="mod">
          <ac:chgData name="shery tawfeeq" userId="19a96e0e89ed5f52" providerId="LiveId" clId="{F0881FF0-B0D2-4B78-A771-0BA6CB3A492B}" dt="2023-04-02T23:38:00.562" v="1967" actId="1037"/>
          <ac:spMkLst>
            <pc:docMk/>
            <pc:sldMk cId="2491226395" sldId="467"/>
            <ac:spMk id="9" creationId="{00000000-0000-0000-0000-000000000000}"/>
          </ac:spMkLst>
        </pc:spChg>
        <pc:picChg chg="add mod">
          <ac:chgData name="shery tawfeeq" userId="19a96e0e89ed5f52" providerId="LiveId" clId="{F0881FF0-B0D2-4B78-A771-0BA6CB3A492B}" dt="2023-04-02T23:38:32.222" v="1992" actId="1036"/>
          <ac:picMkLst>
            <pc:docMk/>
            <pc:sldMk cId="2491226395" sldId="467"/>
            <ac:picMk id="7" creationId="{78396A53-132A-D23D-EB5C-87D69DCE9442}"/>
          </ac:picMkLst>
        </pc:picChg>
        <pc:picChg chg="del">
          <ac:chgData name="shery tawfeeq" userId="19a96e0e89ed5f52" providerId="LiveId" clId="{F0881FF0-B0D2-4B78-A771-0BA6CB3A492B}" dt="2023-04-02T23:33:17.576" v="1869" actId="478"/>
          <ac:picMkLst>
            <pc:docMk/>
            <pc:sldMk cId="2491226395" sldId="467"/>
            <ac:picMk id="12" creationId="{E6D38FD8-5EE4-06E5-1762-D5071FD9E635}"/>
          </ac:picMkLst>
        </pc:picChg>
        <pc:picChg chg="add mod">
          <ac:chgData name="shery tawfeeq" userId="19a96e0e89ed5f52" providerId="LiveId" clId="{F0881FF0-B0D2-4B78-A771-0BA6CB3A492B}" dt="2023-04-05T16:06:49.452" v="6318"/>
          <ac:picMkLst>
            <pc:docMk/>
            <pc:sldMk cId="2491226395" sldId="467"/>
            <ac:picMk id="16" creationId="{E99521AF-E535-4936-50CC-443434FBAD1A}"/>
          </ac:picMkLst>
        </pc:picChg>
      </pc:sldChg>
      <pc:sldChg chg="addSp delSp modSp add mod modTransition modAnim">
        <pc:chgData name="shery tawfeeq" userId="19a96e0e89ed5f52" providerId="LiveId" clId="{F0881FF0-B0D2-4B78-A771-0BA6CB3A492B}" dt="2023-04-05T16:11:52.600" v="6328"/>
        <pc:sldMkLst>
          <pc:docMk/>
          <pc:sldMk cId="3077638463" sldId="468"/>
        </pc:sldMkLst>
        <pc:spChg chg="mod">
          <ac:chgData name="shery tawfeeq" userId="19a96e0e89ed5f52" providerId="LiveId" clId="{F0881FF0-B0D2-4B78-A771-0BA6CB3A492B}" dt="2023-04-02T23:41:49.227" v="2017" actId="207"/>
          <ac:spMkLst>
            <pc:docMk/>
            <pc:sldMk cId="3077638463" sldId="468"/>
            <ac:spMk id="9" creationId="{00000000-0000-0000-0000-000000000000}"/>
          </ac:spMkLst>
        </pc:spChg>
        <pc:picChg chg="add mod">
          <ac:chgData name="shery tawfeeq" userId="19a96e0e89ed5f52" providerId="LiveId" clId="{F0881FF0-B0D2-4B78-A771-0BA6CB3A492B}" dt="2023-04-02T23:51:41.804" v="2093" actId="1035"/>
          <ac:picMkLst>
            <pc:docMk/>
            <pc:sldMk cId="3077638463" sldId="468"/>
            <ac:picMk id="7" creationId="{6219FA21-4EE7-A916-3E14-914CB34C3151}"/>
          </ac:picMkLst>
        </pc:picChg>
        <pc:picChg chg="del">
          <ac:chgData name="shery tawfeeq" userId="19a96e0e89ed5f52" providerId="LiveId" clId="{F0881FF0-B0D2-4B78-A771-0BA6CB3A492B}" dt="2023-04-02T23:51:16.053" v="2075" actId="478"/>
          <ac:picMkLst>
            <pc:docMk/>
            <pc:sldMk cId="3077638463" sldId="468"/>
            <ac:picMk id="12" creationId="{E6D38FD8-5EE4-06E5-1762-D5071FD9E635}"/>
          </ac:picMkLst>
        </pc:picChg>
        <pc:picChg chg="add del mod">
          <ac:chgData name="shery tawfeeq" userId="19a96e0e89ed5f52" providerId="LiveId" clId="{F0881FF0-B0D2-4B78-A771-0BA6CB3A492B}" dt="2023-04-05T16:08:11.801" v="6321"/>
          <ac:picMkLst>
            <pc:docMk/>
            <pc:sldMk cId="3077638463" sldId="468"/>
            <ac:picMk id="15" creationId="{5486ED14-772B-119C-DF9B-BC644460ED53}"/>
          </ac:picMkLst>
        </pc:picChg>
        <pc:picChg chg="add del mod ord">
          <ac:chgData name="shery tawfeeq" userId="19a96e0e89ed5f52" providerId="LiveId" clId="{F0881FF0-B0D2-4B78-A771-0BA6CB3A492B}" dt="2023-04-05T16:09:02.735" v="6322"/>
          <ac:picMkLst>
            <pc:docMk/>
            <pc:sldMk cId="3077638463" sldId="468"/>
            <ac:picMk id="19" creationId="{9C5A901F-5957-382D-984C-9BEE134F1306}"/>
          </ac:picMkLst>
        </pc:picChg>
        <pc:picChg chg="add del mod">
          <ac:chgData name="shery tawfeeq" userId="19a96e0e89ed5f52" providerId="LiveId" clId="{F0881FF0-B0D2-4B78-A771-0BA6CB3A492B}" dt="2023-04-05T16:10:03.945" v="6324"/>
          <ac:picMkLst>
            <pc:docMk/>
            <pc:sldMk cId="3077638463" sldId="468"/>
            <ac:picMk id="20" creationId="{C6267408-6D47-ABFD-04D7-046423C1DB2F}"/>
          </ac:picMkLst>
        </pc:picChg>
        <pc:picChg chg="add del mod ord">
          <ac:chgData name="shery tawfeeq" userId="19a96e0e89ed5f52" providerId="LiveId" clId="{F0881FF0-B0D2-4B78-A771-0BA6CB3A492B}" dt="2023-04-05T16:10:44.300" v="6325"/>
          <ac:picMkLst>
            <pc:docMk/>
            <pc:sldMk cId="3077638463" sldId="468"/>
            <ac:picMk id="24" creationId="{71A34DB0-6004-3607-CFA5-FBE593C0EC3B}"/>
          </ac:picMkLst>
        </pc:picChg>
        <pc:picChg chg="add del mod">
          <ac:chgData name="shery tawfeeq" userId="19a96e0e89ed5f52" providerId="LiveId" clId="{F0881FF0-B0D2-4B78-A771-0BA6CB3A492B}" dt="2023-04-05T16:11:06.338" v="6327"/>
          <ac:picMkLst>
            <pc:docMk/>
            <pc:sldMk cId="3077638463" sldId="468"/>
            <ac:picMk id="25" creationId="{FCE9EA39-0E91-5441-4680-69AD8D5DEEF8}"/>
          </ac:picMkLst>
        </pc:picChg>
        <pc:picChg chg="add del mod ord">
          <ac:chgData name="shery tawfeeq" userId="19a96e0e89ed5f52" providerId="LiveId" clId="{F0881FF0-B0D2-4B78-A771-0BA6CB3A492B}" dt="2023-04-05T16:11:52.600" v="6328"/>
          <ac:picMkLst>
            <pc:docMk/>
            <pc:sldMk cId="3077638463" sldId="468"/>
            <ac:picMk id="29" creationId="{60197BFE-0F97-5859-2012-5E736E5A18F7}"/>
          </ac:picMkLst>
        </pc:picChg>
        <pc:picChg chg="add mod">
          <ac:chgData name="shery tawfeeq" userId="19a96e0e89ed5f52" providerId="LiveId" clId="{F0881FF0-B0D2-4B78-A771-0BA6CB3A492B}" dt="2023-04-05T16:11:52.600" v="6328"/>
          <ac:picMkLst>
            <pc:docMk/>
            <pc:sldMk cId="3077638463" sldId="468"/>
            <ac:picMk id="30" creationId="{2F649CF2-2677-82BE-F115-C8A223E1EE80}"/>
          </ac:picMkLst>
        </pc:picChg>
      </pc:sldChg>
      <pc:sldChg chg="addSp delSp modSp add mod">
        <pc:chgData name="shery tawfeeq" userId="19a96e0e89ed5f52" providerId="LiveId" clId="{F0881FF0-B0D2-4B78-A771-0BA6CB3A492B}" dt="2023-04-05T16:12:54.070" v="6329"/>
        <pc:sldMkLst>
          <pc:docMk/>
          <pc:sldMk cId="2157391910" sldId="469"/>
        </pc:sldMkLst>
        <pc:spChg chg="mod">
          <ac:chgData name="shery tawfeeq" userId="19a96e0e89ed5f52" providerId="LiveId" clId="{F0881FF0-B0D2-4B78-A771-0BA6CB3A492B}" dt="2023-04-02T23:52:57.848" v="2179" actId="1036"/>
          <ac:spMkLst>
            <pc:docMk/>
            <pc:sldMk cId="2157391910" sldId="469"/>
            <ac:spMk id="9" creationId="{00000000-0000-0000-0000-000000000000}"/>
          </ac:spMkLst>
        </pc:spChg>
        <pc:picChg chg="add mod">
          <ac:chgData name="shery tawfeeq" userId="19a96e0e89ed5f52" providerId="LiveId" clId="{F0881FF0-B0D2-4B78-A771-0BA6CB3A492B}" dt="2023-04-02T23:52:40.757" v="2100" actId="1440"/>
          <ac:picMkLst>
            <pc:docMk/>
            <pc:sldMk cId="2157391910" sldId="469"/>
            <ac:picMk id="7" creationId="{1A933186-C227-BB7C-76C4-95834D6A850A}"/>
          </ac:picMkLst>
        </pc:picChg>
        <pc:picChg chg="del">
          <ac:chgData name="shery tawfeeq" userId="19a96e0e89ed5f52" providerId="LiveId" clId="{F0881FF0-B0D2-4B78-A771-0BA6CB3A492B}" dt="2023-04-02T23:52:22.844" v="2094" actId="478"/>
          <ac:picMkLst>
            <pc:docMk/>
            <pc:sldMk cId="2157391910" sldId="469"/>
            <ac:picMk id="12" creationId="{E6D38FD8-5EE4-06E5-1762-D5071FD9E635}"/>
          </ac:picMkLst>
        </pc:picChg>
        <pc:picChg chg="add mod">
          <ac:chgData name="shery tawfeeq" userId="19a96e0e89ed5f52" providerId="LiveId" clId="{F0881FF0-B0D2-4B78-A771-0BA6CB3A492B}" dt="2023-04-05T16:12:54.070" v="6329"/>
          <ac:picMkLst>
            <pc:docMk/>
            <pc:sldMk cId="2157391910" sldId="469"/>
            <ac:picMk id="18" creationId="{0E59B94D-7F48-306B-8218-4E2D9D9636FA}"/>
          </ac:picMkLst>
        </pc:picChg>
      </pc:sldChg>
      <pc:sldChg chg="addSp delSp modSp add mod modTransition modAnim">
        <pc:chgData name="shery tawfeeq" userId="19a96e0e89ed5f52" providerId="LiveId" clId="{F0881FF0-B0D2-4B78-A771-0BA6CB3A492B}" dt="2023-04-05T16:14:13.288" v="6332"/>
        <pc:sldMkLst>
          <pc:docMk/>
          <pc:sldMk cId="3788367079" sldId="470"/>
        </pc:sldMkLst>
        <pc:spChg chg="mod">
          <ac:chgData name="shery tawfeeq" userId="19a96e0e89ed5f52" providerId="LiveId" clId="{F0881FF0-B0D2-4B78-A771-0BA6CB3A492B}" dt="2023-04-02T23:55:03.559" v="2221" actId="14100"/>
          <ac:spMkLst>
            <pc:docMk/>
            <pc:sldMk cId="3788367079" sldId="470"/>
            <ac:spMk id="9" creationId="{00000000-0000-0000-0000-000000000000}"/>
          </ac:spMkLst>
        </pc:spChg>
        <pc:picChg chg="add mod">
          <ac:chgData name="shery tawfeeq" userId="19a96e0e89ed5f52" providerId="LiveId" clId="{F0881FF0-B0D2-4B78-A771-0BA6CB3A492B}" dt="2023-04-02T23:54:37.303" v="2206" actId="1440"/>
          <ac:picMkLst>
            <pc:docMk/>
            <pc:sldMk cId="3788367079" sldId="470"/>
            <ac:picMk id="7" creationId="{5E50CDE8-46C2-035D-356C-F51DFB427280}"/>
          </ac:picMkLst>
        </pc:picChg>
        <pc:picChg chg="del">
          <ac:chgData name="shery tawfeeq" userId="19a96e0e89ed5f52" providerId="LiveId" clId="{F0881FF0-B0D2-4B78-A771-0BA6CB3A492B}" dt="2023-04-02T23:54:15.081" v="2180" actId="478"/>
          <ac:picMkLst>
            <pc:docMk/>
            <pc:sldMk cId="3788367079" sldId="470"/>
            <ac:picMk id="12" creationId="{E6D38FD8-5EE4-06E5-1762-D5071FD9E635}"/>
          </ac:picMkLst>
        </pc:picChg>
        <pc:picChg chg="add del mod">
          <ac:chgData name="shery tawfeeq" userId="19a96e0e89ed5f52" providerId="LiveId" clId="{F0881FF0-B0D2-4B78-A771-0BA6CB3A492B}" dt="2023-04-05T16:13:07.129" v="6331"/>
          <ac:picMkLst>
            <pc:docMk/>
            <pc:sldMk cId="3788367079" sldId="470"/>
            <ac:picMk id="13" creationId="{4390E823-235C-78D6-5CEC-684FB16281C1}"/>
          </ac:picMkLst>
        </pc:picChg>
        <pc:picChg chg="add del mod ord">
          <ac:chgData name="shery tawfeeq" userId="19a96e0e89ed5f52" providerId="LiveId" clId="{F0881FF0-B0D2-4B78-A771-0BA6CB3A492B}" dt="2023-04-05T16:14:13.288" v="6332"/>
          <ac:picMkLst>
            <pc:docMk/>
            <pc:sldMk cId="3788367079" sldId="470"/>
            <ac:picMk id="17" creationId="{189D2C4D-DE18-8AFE-6A9C-0C1F51E23C13}"/>
          </ac:picMkLst>
        </pc:picChg>
        <pc:picChg chg="add mod">
          <ac:chgData name="shery tawfeeq" userId="19a96e0e89ed5f52" providerId="LiveId" clId="{F0881FF0-B0D2-4B78-A771-0BA6CB3A492B}" dt="2023-04-05T16:14:13.288" v="6332"/>
          <ac:picMkLst>
            <pc:docMk/>
            <pc:sldMk cId="3788367079" sldId="470"/>
            <ac:picMk id="18" creationId="{F019B8A5-FDD6-D8FB-30E0-21FC3F9ABC0F}"/>
          </ac:picMkLst>
        </pc:picChg>
      </pc:sldChg>
      <pc:sldChg chg="addSp delSp modSp add mod modTransition modAnim">
        <pc:chgData name="shery tawfeeq" userId="19a96e0e89ed5f52" providerId="LiveId" clId="{F0881FF0-B0D2-4B78-A771-0BA6CB3A492B}" dt="2023-04-05T16:44:08.690" v="6345"/>
        <pc:sldMkLst>
          <pc:docMk/>
          <pc:sldMk cId="2174903201" sldId="471"/>
        </pc:sldMkLst>
        <pc:spChg chg="mod">
          <ac:chgData name="shery tawfeeq" userId="19a96e0e89ed5f52" providerId="LiveId" clId="{F0881FF0-B0D2-4B78-A771-0BA6CB3A492B}" dt="2023-04-02T23:56:46.616" v="2267" actId="1038"/>
          <ac:spMkLst>
            <pc:docMk/>
            <pc:sldMk cId="2174903201" sldId="471"/>
            <ac:spMk id="16" creationId="{00000000-0000-0000-0000-000000000000}"/>
          </ac:spMkLst>
        </pc:spChg>
        <pc:picChg chg="add del mod">
          <ac:chgData name="shery tawfeeq" userId="19a96e0e89ed5f52" providerId="LiveId" clId="{F0881FF0-B0D2-4B78-A771-0BA6CB3A492B}" dt="2023-04-05T16:42:16.019" v="6338"/>
          <ac:picMkLst>
            <pc:docMk/>
            <pc:sldMk cId="2174903201" sldId="471"/>
            <ac:picMk id="10" creationId="{5A7E1CF5-F167-F2AF-0EAE-67CF8EDA7DC2}"/>
          </ac:picMkLst>
        </pc:picChg>
        <pc:picChg chg="mod">
          <ac:chgData name="shery tawfeeq" userId="19a96e0e89ed5f52" providerId="LiveId" clId="{F0881FF0-B0D2-4B78-A771-0BA6CB3A492B}" dt="2023-04-02T23:56:25.817" v="2232" actId="1076"/>
          <ac:picMkLst>
            <pc:docMk/>
            <pc:sldMk cId="2174903201" sldId="471"/>
            <ac:picMk id="13" creationId="{00000000-0000-0000-0000-000000000000}"/>
          </ac:picMkLst>
        </pc:picChg>
        <pc:picChg chg="add del mod ord">
          <ac:chgData name="shery tawfeeq" userId="19a96e0e89ed5f52" providerId="LiveId" clId="{F0881FF0-B0D2-4B78-A771-0BA6CB3A492B}" dt="2023-04-05T16:42:26.392" v="6339"/>
          <ac:picMkLst>
            <pc:docMk/>
            <pc:sldMk cId="2174903201" sldId="471"/>
            <ac:picMk id="19" creationId="{8B603183-9EB6-F863-7794-801210977ECB}"/>
          </ac:picMkLst>
        </pc:picChg>
        <pc:picChg chg="add del mod">
          <ac:chgData name="shery tawfeeq" userId="19a96e0e89ed5f52" providerId="LiveId" clId="{F0881FF0-B0D2-4B78-A771-0BA6CB3A492B}" dt="2023-04-05T16:42:28.846" v="6341"/>
          <ac:picMkLst>
            <pc:docMk/>
            <pc:sldMk cId="2174903201" sldId="471"/>
            <ac:picMk id="20" creationId="{77DA571B-2AB2-0E87-67B0-DD9D5B976733}"/>
          </ac:picMkLst>
        </pc:picChg>
        <pc:picChg chg="add del mod ord">
          <ac:chgData name="shery tawfeeq" userId="19a96e0e89ed5f52" providerId="LiveId" clId="{F0881FF0-B0D2-4B78-A771-0BA6CB3A492B}" dt="2023-04-05T16:43:14.387" v="6342"/>
          <ac:picMkLst>
            <pc:docMk/>
            <pc:sldMk cId="2174903201" sldId="471"/>
            <ac:picMk id="23" creationId="{C83931A1-256E-1082-9157-1B6C0E65C0D7}"/>
          </ac:picMkLst>
        </pc:picChg>
        <pc:picChg chg="add del mod">
          <ac:chgData name="shery tawfeeq" userId="19a96e0e89ed5f52" providerId="LiveId" clId="{F0881FF0-B0D2-4B78-A771-0BA6CB3A492B}" dt="2023-04-05T16:43:17.026" v="6344"/>
          <ac:picMkLst>
            <pc:docMk/>
            <pc:sldMk cId="2174903201" sldId="471"/>
            <ac:picMk id="24" creationId="{A2AB4CF2-D6A8-3BBB-B03B-E33B95C8E8EB}"/>
          </ac:picMkLst>
        </pc:picChg>
        <pc:picChg chg="add del mod ord">
          <ac:chgData name="shery tawfeeq" userId="19a96e0e89ed5f52" providerId="LiveId" clId="{F0881FF0-B0D2-4B78-A771-0BA6CB3A492B}" dt="2023-04-05T16:44:08.690" v="6345"/>
          <ac:picMkLst>
            <pc:docMk/>
            <pc:sldMk cId="2174903201" sldId="471"/>
            <ac:picMk id="27" creationId="{1E79423F-D4B0-6E47-DD64-1E0D684076D1}"/>
          </ac:picMkLst>
        </pc:picChg>
        <pc:picChg chg="add mod">
          <ac:chgData name="shery tawfeeq" userId="19a96e0e89ed5f52" providerId="LiveId" clId="{F0881FF0-B0D2-4B78-A771-0BA6CB3A492B}" dt="2023-04-05T16:44:08.690" v="6345"/>
          <ac:picMkLst>
            <pc:docMk/>
            <pc:sldMk cId="2174903201" sldId="471"/>
            <ac:picMk id="28" creationId="{F13D1953-17BD-8B73-A11C-697C8D4432F0}"/>
          </ac:picMkLst>
        </pc:picChg>
      </pc:sldChg>
      <pc:sldChg chg="addSp delSp modSp add mod">
        <pc:chgData name="shery tawfeeq" userId="19a96e0e89ed5f52" providerId="LiveId" clId="{F0881FF0-B0D2-4B78-A771-0BA6CB3A492B}" dt="2023-04-05T16:45:26.552" v="6346"/>
        <pc:sldMkLst>
          <pc:docMk/>
          <pc:sldMk cId="2449591847" sldId="472"/>
        </pc:sldMkLst>
        <pc:spChg chg="mod">
          <ac:chgData name="shery tawfeeq" userId="19a96e0e89ed5f52" providerId="LiveId" clId="{F0881FF0-B0D2-4B78-A771-0BA6CB3A492B}" dt="2023-04-02T23:57:35.278" v="2286" actId="1038"/>
          <ac:spMkLst>
            <pc:docMk/>
            <pc:sldMk cId="2449591847" sldId="472"/>
            <ac:spMk id="7" creationId="{00000000-0000-0000-0000-000000000000}"/>
          </ac:spMkLst>
        </pc:spChg>
        <pc:spChg chg="mod">
          <ac:chgData name="shery tawfeeq" userId="19a96e0e89ed5f52" providerId="LiveId" clId="{F0881FF0-B0D2-4B78-A771-0BA6CB3A492B}" dt="2023-04-03T14:02:38.737" v="2590" actId="115"/>
          <ac:spMkLst>
            <pc:docMk/>
            <pc:sldMk cId="2449591847" sldId="472"/>
            <ac:spMk id="9" creationId="{00000000-0000-0000-0000-000000000000}"/>
          </ac:spMkLst>
        </pc:spChg>
        <pc:spChg chg="del">
          <ac:chgData name="shery tawfeeq" userId="19a96e0e89ed5f52" providerId="LiveId" clId="{F0881FF0-B0D2-4B78-A771-0BA6CB3A492B}" dt="2023-04-02T23:57:46.420" v="2291" actId="478"/>
          <ac:spMkLst>
            <pc:docMk/>
            <pc:sldMk cId="2449591847" sldId="472"/>
            <ac:spMk id="14" creationId="{DE580DA7-FA54-B103-4CC0-186E15F03099}"/>
          </ac:spMkLst>
        </pc:spChg>
        <pc:picChg chg="mod">
          <ac:chgData name="shery tawfeeq" userId="19a96e0e89ed5f52" providerId="LiveId" clId="{F0881FF0-B0D2-4B78-A771-0BA6CB3A492B}" dt="2023-04-02T23:57:39.610" v="2288" actId="1076"/>
          <ac:picMkLst>
            <pc:docMk/>
            <pc:sldMk cId="2449591847" sldId="472"/>
            <ac:picMk id="6" creationId="{00000000-0000-0000-0000-000000000000}"/>
          </ac:picMkLst>
        </pc:picChg>
        <pc:picChg chg="add mod">
          <ac:chgData name="shery tawfeeq" userId="19a96e0e89ed5f52" providerId="LiveId" clId="{F0881FF0-B0D2-4B78-A771-0BA6CB3A492B}" dt="2023-04-03T12:29:33.980" v="2587" actId="1038"/>
          <ac:picMkLst>
            <pc:docMk/>
            <pc:sldMk cId="2449591847" sldId="472"/>
            <ac:picMk id="8" creationId="{CFD96E60-E659-07FB-FE22-1038D5A42330}"/>
          </ac:picMkLst>
        </pc:picChg>
        <pc:picChg chg="del mod">
          <ac:chgData name="shery tawfeeq" userId="19a96e0e89ed5f52" providerId="LiveId" clId="{F0881FF0-B0D2-4B78-A771-0BA6CB3A492B}" dt="2023-04-02T23:57:43.197" v="2290" actId="478"/>
          <ac:picMkLst>
            <pc:docMk/>
            <pc:sldMk cId="2449591847" sldId="472"/>
            <ac:picMk id="8" creationId="{D7FA850F-DE88-82DC-533B-51244BD51E39}"/>
          </ac:picMkLst>
        </pc:picChg>
        <pc:picChg chg="del">
          <ac:chgData name="shery tawfeeq" userId="19a96e0e89ed5f52" providerId="LiveId" clId="{F0881FF0-B0D2-4B78-A771-0BA6CB3A492B}" dt="2023-04-02T23:58:51.182" v="2297" actId="478"/>
          <ac:picMkLst>
            <pc:docMk/>
            <pc:sldMk cId="2449591847" sldId="472"/>
            <ac:picMk id="11" creationId="{705A33F8-7599-B438-8AD7-43D90024B966}"/>
          </ac:picMkLst>
        </pc:picChg>
        <pc:picChg chg="add mod">
          <ac:chgData name="shery tawfeeq" userId="19a96e0e89ed5f52" providerId="LiveId" clId="{F0881FF0-B0D2-4B78-A771-0BA6CB3A492B}" dt="2023-04-05T16:45:26.552" v="6346"/>
          <ac:picMkLst>
            <pc:docMk/>
            <pc:sldMk cId="2449591847" sldId="472"/>
            <ac:picMk id="13" creationId="{6681D9ED-E91E-D231-3537-B64A061069E4}"/>
          </ac:picMkLst>
        </pc:picChg>
      </pc:sldChg>
      <pc:sldChg chg="addSp modSp add mod">
        <pc:chgData name="shery tawfeeq" userId="19a96e0e89ed5f52" providerId="LiveId" clId="{F0881FF0-B0D2-4B78-A771-0BA6CB3A492B}" dt="2023-04-05T16:46:37.864" v="6347"/>
        <pc:sldMkLst>
          <pc:docMk/>
          <pc:sldMk cId="3961571731" sldId="473"/>
        </pc:sldMkLst>
        <pc:spChg chg="mod">
          <ac:chgData name="shery tawfeeq" userId="19a96e0e89ed5f52" providerId="LiveId" clId="{F0881FF0-B0D2-4B78-A771-0BA6CB3A492B}" dt="2023-04-03T14:05:06.843" v="2777" actId="14100"/>
          <ac:spMkLst>
            <pc:docMk/>
            <pc:sldMk cId="3961571731" sldId="473"/>
            <ac:spMk id="9" creationId="{00000000-0000-0000-0000-000000000000}"/>
          </ac:spMkLst>
        </pc:spChg>
        <pc:picChg chg="add mod">
          <ac:chgData name="shery tawfeeq" userId="19a96e0e89ed5f52" providerId="LiveId" clId="{F0881FF0-B0D2-4B78-A771-0BA6CB3A492B}" dt="2023-04-03T14:04:53.220" v="2712" actId="1440"/>
          <ac:picMkLst>
            <pc:docMk/>
            <pc:sldMk cId="3961571731" sldId="473"/>
            <ac:picMk id="8" creationId="{92E99FA3-6C7B-A203-FB27-D7F7F6D1CDA5}"/>
          </ac:picMkLst>
        </pc:picChg>
        <pc:picChg chg="add mod">
          <ac:chgData name="shery tawfeeq" userId="19a96e0e89ed5f52" providerId="LiveId" clId="{F0881FF0-B0D2-4B78-A771-0BA6CB3A492B}" dt="2023-04-05T16:46:37.864" v="6347"/>
          <ac:picMkLst>
            <pc:docMk/>
            <pc:sldMk cId="3961571731" sldId="473"/>
            <ac:picMk id="13" creationId="{BDDF8DAE-647E-39D4-8E5A-DA6DABBF5448}"/>
          </ac:picMkLst>
        </pc:picChg>
      </pc:sldChg>
      <pc:sldChg chg="addSp delSp modSp add mod">
        <pc:chgData name="shery tawfeeq" userId="19a96e0e89ed5f52" providerId="LiveId" clId="{F0881FF0-B0D2-4B78-A771-0BA6CB3A492B}" dt="2023-04-05T16:48:21.552" v="6348"/>
        <pc:sldMkLst>
          <pc:docMk/>
          <pc:sldMk cId="2028698536" sldId="474"/>
        </pc:sldMkLst>
        <pc:spChg chg="mod">
          <ac:chgData name="shery tawfeeq" userId="19a96e0e89ed5f52" providerId="LiveId" clId="{F0881FF0-B0D2-4B78-A771-0BA6CB3A492B}" dt="2023-04-03T14:06:29.363" v="2786" actId="115"/>
          <ac:spMkLst>
            <pc:docMk/>
            <pc:sldMk cId="2028698536" sldId="474"/>
            <ac:spMk id="9" creationId="{00000000-0000-0000-0000-000000000000}"/>
          </ac:spMkLst>
        </pc:spChg>
        <pc:picChg chg="mod">
          <ac:chgData name="shery tawfeeq" userId="19a96e0e89ed5f52" providerId="LiveId" clId="{F0881FF0-B0D2-4B78-A771-0BA6CB3A492B}" dt="2023-04-03T00:03:24.355" v="2489" actId="1036"/>
          <ac:picMkLst>
            <pc:docMk/>
            <pc:sldMk cId="2028698536" sldId="474"/>
            <ac:picMk id="3" creationId="{00000000-0000-0000-0000-000000000000}"/>
          </ac:picMkLst>
        </pc:picChg>
        <pc:picChg chg="add del mod">
          <ac:chgData name="shery tawfeeq" userId="19a96e0e89ed5f52" providerId="LiveId" clId="{F0881FF0-B0D2-4B78-A771-0BA6CB3A492B}" dt="2023-04-03T14:09:49.382" v="2789" actId="478"/>
          <ac:picMkLst>
            <pc:docMk/>
            <pc:sldMk cId="2028698536" sldId="474"/>
            <ac:picMk id="8" creationId="{152BCC3B-5F34-58DF-EB37-806DF6B05A18}"/>
          </ac:picMkLst>
        </pc:picChg>
        <pc:picChg chg="add mod">
          <ac:chgData name="shery tawfeeq" userId="19a96e0e89ed5f52" providerId="LiveId" clId="{F0881FF0-B0D2-4B78-A771-0BA6CB3A492B}" dt="2023-04-03T14:10:28.524" v="2825" actId="1036"/>
          <ac:picMkLst>
            <pc:docMk/>
            <pc:sldMk cId="2028698536" sldId="474"/>
            <ac:picMk id="11" creationId="{D4ECCEA3-5BFC-7088-64C9-A098494B73BD}"/>
          </ac:picMkLst>
        </pc:picChg>
        <pc:picChg chg="add mod">
          <ac:chgData name="shery tawfeeq" userId="19a96e0e89ed5f52" providerId="LiveId" clId="{F0881FF0-B0D2-4B78-A771-0BA6CB3A492B}" dt="2023-04-05T16:48:21.552" v="6348"/>
          <ac:picMkLst>
            <pc:docMk/>
            <pc:sldMk cId="2028698536" sldId="474"/>
            <ac:picMk id="13" creationId="{3AFD8908-C833-784F-EEDF-38F2295ACBE5}"/>
          </ac:picMkLst>
        </pc:picChg>
      </pc:sldChg>
      <pc:sldChg chg="addSp delSp modSp add mod modTransition modAnim">
        <pc:chgData name="shery tawfeeq" userId="19a96e0e89ed5f52" providerId="LiveId" clId="{F0881FF0-B0D2-4B78-A771-0BA6CB3A492B}" dt="2023-04-05T17:08:45.546" v="6365"/>
        <pc:sldMkLst>
          <pc:docMk/>
          <pc:sldMk cId="1264679323" sldId="475"/>
        </pc:sldMkLst>
        <pc:spChg chg="mod">
          <ac:chgData name="shery tawfeeq" userId="19a96e0e89ed5f52" providerId="LiveId" clId="{F0881FF0-B0D2-4B78-A771-0BA6CB3A492B}" dt="2023-04-03T14:42:04.317" v="3106" actId="1037"/>
          <ac:spMkLst>
            <pc:docMk/>
            <pc:sldMk cId="1264679323" sldId="475"/>
            <ac:spMk id="9" creationId="{00000000-0000-0000-0000-000000000000}"/>
          </ac:spMkLst>
        </pc:spChg>
        <pc:picChg chg="mod">
          <ac:chgData name="shery tawfeeq" userId="19a96e0e89ed5f52" providerId="LiveId" clId="{F0881FF0-B0D2-4B78-A771-0BA6CB3A492B}" dt="2023-04-03T14:41:57.512" v="3103" actId="14100"/>
          <ac:picMkLst>
            <pc:docMk/>
            <pc:sldMk cId="1264679323" sldId="475"/>
            <ac:picMk id="2" creationId="{00000000-0000-0000-0000-000000000000}"/>
          </ac:picMkLst>
        </pc:picChg>
        <pc:picChg chg="add mod">
          <ac:chgData name="shery tawfeeq" userId="19a96e0e89ed5f52" providerId="LiveId" clId="{F0881FF0-B0D2-4B78-A771-0BA6CB3A492B}" dt="2023-04-03T14:41:15.581" v="3012" actId="1038"/>
          <ac:picMkLst>
            <pc:docMk/>
            <pc:sldMk cId="1264679323" sldId="475"/>
            <ac:picMk id="8" creationId="{3086E88D-543B-CC86-3D15-75B1607E637D}"/>
          </ac:picMkLst>
        </pc:picChg>
        <pc:picChg chg="add del mod">
          <ac:chgData name="shery tawfeeq" userId="19a96e0e89ed5f52" providerId="LiveId" clId="{F0881FF0-B0D2-4B78-A771-0BA6CB3A492B}" dt="2023-04-05T17:04:21.908" v="6364"/>
          <ac:picMkLst>
            <pc:docMk/>
            <pc:sldMk cId="1264679323" sldId="475"/>
            <ac:picMk id="12" creationId="{2B7A1704-54A5-33C5-A8D4-E432B654BA93}"/>
          </ac:picMkLst>
        </pc:picChg>
        <pc:picChg chg="add del mod ord">
          <ac:chgData name="shery tawfeeq" userId="19a96e0e89ed5f52" providerId="LiveId" clId="{F0881FF0-B0D2-4B78-A771-0BA6CB3A492B}" dt="2023-04-05T17:08:45.546" v="6365"/>
          <ac:picMkLst>
            <pc:docMk/>
            <pc:sldMk cId="1264679323" sldId="475"/>
            <ac:picMk id="15" creationId="{E9B3FBCE-205F-613E-98AC-54D21654A528}"/>
          </ac:picMkLst>
        </pc:picChg>
        <pc:picChg chg="add mod">
          <ac:chgData name="shery tawfeeq" userId="19a96e0e89ed5f52" providerId="LiveId" clId="{F0881FF0-B0D2-4B78-A771-0BA6CB3A492B}" dt="2023-04-05T17:08:45.546" v="6365"/>
          <ac:picMkLst>
            <pc:docMk/>
            <pc:sldMk cId="1264679323" sldId="475"/>
            <ac:picMk id="16" creationId="{C3DFA59D-9FB2-D428-1822-423B91C05E9B}"/>
          </ac:picMkLst>
        </pc:picChg>
      </pc:sldChg>
      <pc:sldChg chg="addSp delSp modSp add mod modTransition modAnim">
        <pc:chgData name="shery tawfeeq" userId="19a96e0e89ed5f52" providerId="LiveId" clId="{F0881FF0-B0D2-4B78-A771-0BA6CB3A492B}" dt="2023-04-05T17:10:11.986" v="6369"/>
        <pc:sldMkLst>
          <pc:docMk/>
          <pc:sldMk cId="2362100576" sldId="476"/>
        </pc:sldMkLst>
        <pc:spChg chg="mod">
          <ac:chgData name="shery tawfeeq" userId="19a96e0e89ed5f52" providerId="LiveId" clId="{F0881FF0-B0D2-4B78-A771-0BA6CB3A492B}" dt="2023-04-03T14:44:00" v="3181" actId="207"/>
          <ac:spMkLst>
            <pc:docMk/>
            <pc:sldMk cId="2362100576" sldId="476"/>
            <ac:spMk id="9" creationId="{00000000-0000-0000-0000-000000000000}"/>
          </ac:spMkLst>
        </pc:spChg>
        <pc:picChg chg="add mod">
          <ac:chgData name="shery tawfeeq" userId="19a96e0e89ed5f52" providerId="LiveId" clId="{F0881FF0-B0D2-4B78-A771-0BA6CB3A492B}" dt="2023-04-03T14:45:19.584" v="3193" actId="1035"/>
          <ac:picMkLst>
            <pc:docMk/>
            <pc:sldMk cId="2362100576" sldId="476"/>
            <ac:picMk id="8" creationId="{40B3E798-4AA4-FA7A-BF62-9BB814291606}"/>
          </ac:picMkLst>
        </pc:picChg>
        <pc:picChg chg="add del mod">
          <ac:chgData name="shery tawfeeq" userId="19a96e0e89ed5f52" providerId="LiveId" clId="{F0881FF0-B0D2-4B78-A771-0BA6CB3A492B}" dt="2023-04-05T17:09:10.051" v="6368"/>
          <ac:picMkLst>
            <pc:docMk/>
            <pc:sldMk cId="2362100576" sldId="476"/>
            <ac:picMk id="13" creationId="{70DDDC7E-39E1-D4B0-02C6-0D87798C1EC2}"/>
          </ac:picMkLst>
        </pc:picChg>
        <pc:picChg chg="add del mod ord">
          <ac:chgData name="shery tawfeeq" userId="19a96e0e89ed5f52" providerId="LiveId" clId="{F0881FF0-B0D2-4B78-A771-0BA6CB3A492B}" dt="2023-04-05T17:10:11.986" v="6369"/>
          <ac:picMkLst>
            <pc:docMk/>
            <pc:sldMk cId="2362100576" sldId="476"/>
            <ac:picMk id="16" creationId="{4964CB1C-8BCB-B2D4-FB1C-3793ABD29568}"/>
          </ac:picMkLst>
        </pc:picChg>
        <pc:picChg chg="add mod">
          <ac:chgData name="shery tawfeeq" userId="19a96e0e89ed5f52" providerId="LiveId" clId="{F0881FF0-B0D2-4B78-A771-0BA6CB3A492B}" dt="2023-04-05T17:10:11.986" v="6369"/>
          <ac:picMkLst>
            <pc:docMk/>
            <pc:sldMk cId="2362100576" sldId="476"/>
            <ac:picMk id="17" creationId="{9D9A7198-AF44-8CC0-60E4-ACBCDA75D11B}"/>
          </ac:picMkLst>
        </pc:picChg>
      </pc:sldChg>
      <pc:sldChg chg="addSp modSp add mod">
        <pc:chgData name="shery tawfeeq" userId="19a96e0e89ed5f52" providerId="LiveId" clId="{F0881FF0-B0D2-4B78-A771-0BA6CB3A492B}" dt="2023-04-05T17:13:25.852" v="6370"/>
        <pc:sldMkLst>
          <pc:docMk/>
          <pc:sldMk cId="834393140" sldId="477"/>
        </pc:sldMkLst>
        <pc:spChg chg="mod">
          <ac:chgData name="shery tawfeeq" userId="19a96e0e89ed5f52" providerId="LiveId" clId="{F0881FF0-B0D2-4B78-A771-0BA6CB3A492B}" dt="2023-04-03T17:41:34.309" v="4796" actId="14100"/>
          <ac:spMkLst>
            <pc:docMk/>
            <pc:sldMk cId="834393140" sldId="477"/>
            <ac:spMk id="9" creationId="{00000000-0000-0000-0000-000000000000}"/>
          </ac:spMkLst>
        </pc:spChg>
        <pc:picChg chg="add mod">
          <ac:chgData name="shery tawfeeq" userId="19a96e0e89ed5f52" providerId="LiveId" clId="{F0881FF0-B0D2-4B78-A771-0BA6CB3A492B}" dt="2023-04-03T17:41:18.939" v="4725" actId="1038"/>
          <ac:picMkLst>
            <pc:docMk/>
            <pc:sldMk cId="834393140" sldId="477"/>
            <ac:picMk id="8" creationId="{0DF49C74-6BA8-42C7-FE1F-DDC6A9C7227C}"/>
          </ac:picMkLst>
        </pc:picChg>
        <pc:picChg chg="add mod">
          <ac:chgData name="shery tawfeeq" userId="19a96e0e89ed5f52" providerId="LiveId" clId="{F0881FF0-B0D2-4B78-A771-0BA6CB3A492B}" dt="2023-04-05T17:13:25.852" v="6370"/>
          <ac:picMkLst>
            <pc:docMk/>
            <pc:sldMk cId="834393140" sldId="477"/>
            <ac:picMk id="13" creationId="{D1C9D1F5-F0BE-0790-9CE3-F637A8DC4878}"/>
          </ac:picMkLst>
        </pc:picChg>
      </pc:sldChg>
      <pc:sldChg chg="addSp modSp add mod ord">
        <pc:chgData name="shery tawfeeq" userId="19a96e0e89ed5f52" providerId="LiveId" clId="{F0881FF0-B0D2-4B78-A771-0BA6CB3A492B}" dt="2023-04-05T16:53:09" v="6352"/>
        <pc:sldMkLst>
          <pc:docMk/>
          <pc:sldMk cId="3516606332" sldId="478"/>
        </pc:sldMkLst>
        <pc:spChg chg="mod">
          <ac:chgData name="shery tawfeeq" userId="19a96e0e89ed5f52" providerId="LiveId" clId="{F0881FF0-B0D2-4B78-A771-0BA6CB3A492B}" dt="2023-04-03T15:51:58.667" v="3289" actId="207"/>
          <ac:spMkLst>
            <pc:docMk/>
            <pc:sldMk cId="3516606332" sldId="478"/>
            <ac:spMk id="9" creationId="{00000000-0000-0000-0000-000000000000}"/>
          </ac:spMkLst>
        </pc:spChg>
        <pc:picChg chg="add mod modCrop">
          <ac:chgData name="shery tawfeeq" userId="19a96e0e89ed5f52" providerId="LiveId" clId="{F0881FF0-B0D2-4B78-A771-0BA6CB3A492B}" dt="2023-04-03T15:54:43.322" v="3350" actId="1037"/>
          <ac:picMkLst>
            <pc:docMk/>
            <pc:sldMk cId="3516606332" sldId="478"/>
            <ac:picMk id="8" creationId="{8C4628B8-CCED-1E5F-ABC9-51E99299BF2C}"/>
          </ac:picMkLst>
        </pc:picChg>
        <pc:picChg chg="add mod">
          <ac:chgData name="shery tawfeeq" userId="19a96e0e89ed5f52" providerId="LiveId" clId="{F0881FF0-B0D2-4B78-A771-0BA6CB3A492B}" dt="2023-04-05T16:53:09" v="6352"/>
          <ac:picMkLst>
            <pc:docMk/>
            <pc:sldMk cId="3516606332" sldId="478"/>
            <ac:picMk id="14" creationId="{D2156828-06C3-7C6A-BCBE-2AC3E9393BC1}"/>
          </ac:picMkLst>
        </pc:picChg>
      </pc:sldChg>
      <pc:sldChg chg="addSp modSp add mod ord">
        <pc:chgData name="shery tawfeeq" userId="19a96e0e89ed5f52" providerId="LiveId" clId="{F0881FF0-B0D2-4B78-A771-0BA6CB3A492B}" dt="2023-04-05T16:53:09" v="6352"/>
        <pc:sldMkLst>
          <pc:docMk/>
          <pc:sldMk cId="3395452808" sldId="479"/>
        </pc:sldMkLst>
        <pc:spChg chg="mod">
          <ac:chgData name="shery tawfeeq" userId="19a96e0e89ed5f52" providerId="LiveId" clId="{F0881FF0-B0D2-4B78-A771-0BA6CB3A492B}" dt="2023-04-03T16:00:34.527" v="3615" actId="1036"/>
          <ac:spMkLst>
            <pc:docMk/>
            <pc:sldMk cId="3395452808" sldId="479"/>
            <ac:spMk id="9" creationId="{00000000-0000-0000-0000-000000000000}"/>
          </ac:spMkLst>
        </pc:spChg>
        <pc:picChg chg="add mod">
          <ac:chgData name="shery tawfeeq" userId="19a96e0e89ed5f52" providerId="LiveId" clId="{F0881FF0-B0D2-4B78-A771-0BA6CB3A492B}" dt="2023-04-03T16:00:22.812" v="3536" actId="1038"/>
          <ac:picMkLst>
            <pc:docMk/>
            <pc:sldMk cId="3395452808" sldId="479"/>
            <ac:picMk id="8" creationId="{5EA4EBB3-FEDF-23CF-D036-E5EC9CB2C3AB}"/>
          </ac:picMkLst>
        </pc:picChg>
        <pc:picChg chg="add mod">
          <ac:chgData name="shery tawfeeq" userId="19a96e0e89ed5f52" providerId="LiveId" clId="{F0881FF0-B0D2-4B78-A771-0BA6CB3A492B}" dt="2023-04-05T16:53:09" v="6352"/>
          <ac:picMkLst>
            <pc:docMk/>
            <pc:sldMk cId="3395452808" sldId="479"/>
            <ac:picMk id="12" creationId="{9D1C78BE-43C0-E1BB-E033-5634E5290349}"/>
          </ac:picMkLst>
        </pc:picChg>
      </pc:sldChg>
      <pc:sldChg chg="addSp modSp add del mod ord">
        <pc:chgData name="shery tawfeeq" userId="19a96e0e89ed5f52" providerId="LiveId" clId="{F0881FF0-B0D2-4B78-A771-0BA6CB3A492B}" dt="2023-04-04T18:19:55.229" v="5701" actId="2696"/>
        <pc:sldMkLst>
          <pc:docMk/>
          <pc:sldMk cId="4209199217" sldId="480"/>
        </pc:sldMkLst>
        <pc:spChg chg="mod">
          <ac:chgData name="shery tawfeeq" userId="19a96e0e89ed5f52" providerId="LiveId" clId="{F0881FF0-B0D2-4B78-A771-0BA6CB3A492B}" dt="2023-04-03T16:03:07.098" v="3671" actId="115"/>
          <ac:spMkLst>
            <pc:docMk/>
            <pc:sldMk cId="4209199217" sldId="480"/>
            <ac:spMk id="9" creationId="{00000000-0000-0000-0000-000000000000}"/>
          </ac:spMkLst>
        </pc:spChg>
        <pc:picChg chg="add mod">
          <ac:chgData name="shery tawfeeq" userId="19a96e0e89ed5f52" providerId="LiveId" clId="{F0881FF0-B0D2-4B78-A771-0BA6CB3A492B}" dt="2023-04-03T16:08:15.673" v="3693" actId="1036"/>
          <ac:picMkLst>
            <pc:docMk/>
            <pc:sldMk cId="4209199217" sldId="480"/>
            <ac:picMk id="8" creationId="{52D6EB89-419E-795B-5B54-6FC1AA41A66E}"/>
          </ac:picMkLst>
        </pc:picChg>
      </pc:sldChg>
      <pc:sldChg chg="addSp modSp add del mod">
        <pc:chgData name="shery tawfeeq" userId="19a96e0e89ed5f52" providerId="LiveId" clId="{F0881FF0-B0D2-4B78-A771-0BA6CB3A492B}" dt="2023-04-04T18:19:55.229" v="5701" actId="2696"/>
        <pc:sldMkLst>
          <pc:docMk/>
          <pc:sldMk cId="2874794183" sldId="481"/>
        </pc:sldMkLst>
        <pc:spChg chg="mod">
          <ac:chgData name="shery tawfeeq" userId="19a96e0e89ed5f52" providerId="LiveId" clId="{F0881FF0-B0D2-4B78-A771-0BA6CB3A492B}" dt="2023-04-03T17:12:20.313" v="4015" actId="1038"/>
          <ac:spMkLst>
            <pc:docMk/>
            <pc:sldMk cId="2874794183" sldId="481"/>
            <ac:spMk id="9" creationId="{00000000-0000-0000-0000-000000000000}"/>
          </ac:spMkLst>
        </pc:spChg>
        <pc:picChg chg="add mod">
          <ac:chgData name="shery tawfeeq" userId="19a96e0e89ed5f52" providerId="LiveId" clId="{F0881FF0-B0D2-4B78-A771-0BA6CB3A492B}" dt="2023-04-03T17:12:04.046" v="3915" actId="1038"/>
          <ac:picMkLst>
            <pc:docMk/>
            <pc:sldMk cId="2874794183" sldId="481"/>
            <ac:picMk id="8" creationId="{F6F8F278-0A18-BC75-51FD-DB17FE40BA05}"/>
          </ac:picMkLst>
        </pc:picChg>
      </pc:sldChg>
      <pc:sldChg chg="addSp delSp modSp add mod modTransition modAnim">
        <pc:chgData name="shery tawfeeq" userId="19a96e0e89ed5f52" providerId="LiveId" clId="{F0881FF0-B0D2-4B78-A771-0BA6CB3A492B}" dt="2023-04-05T17:16:38.991" v="6374"/>
        <pc:sldMkLst>
          <pc:docMk/>
          <pc:sldMk cId="3163294250" sldId="482"/>
        </pc:sldMkLst>
        <pc:spChg chg="mod">
          <ac:chgData name="shery tawfeeq" userId="19a96e0e89ed5f52" providerId="LiveId" clId="{F0881FF0-B0D2-4B78-A771-0BA6CB3A492B}" dt="2023-04-03T17:22:58.818" v="4172" actId="403"/>
          <ac:spMkLst>
            <pc:docMk/>
            <pc:sldMk cId="3163294250" sldId="482"/>
            <ac:spMk id="9" creationId="{00000000-0000-0000-0000-000000000000}"/>
          </ac:spMkLst>
        </pc:spChg>
        <pc:picChg chg="add mod">
          <ac:chgData name="shery tawfeeq" userId="19a96e0e89ed5f52" providerId="LiveId" clId="{F0881FF0-B0D2-4B78-A771-0BA6CB3A492B}" dt="2023-04-03T17:13:54.877" v="4036" actId="1038"/>
          <ac:picMkLst>
            <pc:docMk/>
            <pc:sldMk cId="3163294250" sldId="482"/>
            <ac:picMk id="8" creationId="{73B0DB6F-EBD6-17E8-551D-ACFACB33B7B2}"/>
          </ac:picMkLst>
        </pc:picChg>
        <pc:picChg chg="add del mod">
          <ac:chgData name="shery tawfeeq" userId="19a96e0e89ed5f52" providerId="LiveId" clId="{F0881FF0-B0D2-4B78-A771-0BA6CB3A492B}" dt="2023-04-05T17:14:07.008" v="6373"/>
          <ac:picMkLst>
            <pc:docMk/>
            <pc:sldMk cId="3163294250" sldId="482"/>
            <ac:picMk id="13" creationId="{EE24D892-D133-65F3-2903-9476854DE75D}"/>
          </ac:picMkLst>
        </pc:picChg>
        <pc:picChg chg="add del mod ord">
          <ac:chgData name="shery tawfeeq" userId="19a96e0e89ed5f52" providerId="LiveId" clId="{F0881FF0-B0D2-4B78-A771-0BA6CB3A492B}" dt="2023-04-05T17:16:38.991" v="6374"/>
          <ac:picMkLst>
            <pc:docMk/>
            <pc:sldMk cId="3163294250" sldId="482"/>
            <ac:picMk id="16" creationId="{59AD18E8-F65D-9286-FFEE-4C735C69F0CC}"/>
          </ac:picMkLst>
        </pc:picChg>
        <pc:picChg chg="add mod">
          <ac:chgData name="shery tawfeeq" userId="19a96e0e89ed5f52" providerId="LiveId" clId="{F0881FF0-B0D2-4B78-A771-0BA6CB3A492B}" dt="2023-04-05T17:16:38.991" v="6374"/>
          <ac:picMkLst>
            <pc:docMk/>
            <pc:sldMk cId="3163294250" sldId="482"/>
            <ac:picMk id="17" creationId="{3CC76D95-042E-CBBF-8264-91BF378CB4FD}"/>
          </ac:picMkLst>
        </pc:picChg>
      </pc:sldChg>
      <pc:sldChg chg="addSp modSp add mod">
        <pc:chgData name="shery tawfeeq" userId="19a96e0e89ed5f52" providerId="LiveId" clId="{F0881FF0-B0D2-4B78-A771-0BA6CB3A492B}" dt="2023-04-05T17:23:09.123" v="6375"/>
        <pc:sldMkLst>
          <pc:docMk/>
          <pc:sldMk cId="4112262335" sldId="483"/>
        </pc:sldMkLst>
        <pc:spChg chg="mod">
          <ac:chgData name="shery tawfeeq" userId="19a96e0e89ed5f52" providerId="LiveId" clId="{F0881FF0-B0D2-4B78-A771-0BA6CB3A492B}" dt="2023-04-05T14:00:03.300" v="6253" actId="207"/>
          <ac:spMkLst>
            <pc:docMk/>
            <pc:sldMk cId="4112262335" sldId="483"/>
            <ac:spMk id="9" creationId="{00000000-0000-0000-0000-000000000000}"/>
          </ac:spMkLst>
        </pc:spChg>
        <pc:picChg chg="mod">
          <ac:chgData name="shery tawfeeq" userId="19a96e0e89ed5f52" providerId="LiveId" clId="{F0881FF0-B0D2-4B78-A771-0BA6CB3A492B}" dt="2023-04-03T17:15:29.841" v="4106" actId="1036"/>
          <ac:picMkLst>
            <pc:docMk/>
            <pc:sldMk cId="4112262335" sldId="483"/>
            <ac:picMk id="3" creationId="{00000000-0000-0000-0000-000000000000}"/>
          </ac:picMkLst>
        </pc:picChg>
        <pc:picChg chg="add mod">
          <ac:chgData name="shery tawfeeq" userId="19a96e0e89ed5f52" providerId="LiveId" clId="{F0881FF0-B0D2-4B78-A771-0BA6CB3A492B}" dt="2023-04-03T17:18:34.697" v="4152" actId="1036"/>
          <ac:picMkLst>
            <pc:docMk/>
            <pc:sldMk cId="4112262335" sldId="483"/>
            <ac:picMk id="8" creationId="{52FAA562-431D-860A-BC8F-A24FB4E821BA}"/>
          </ac:picMkLst>
        </pc:picChg>
        <pc:picChg chg="add mod">
          <ac:chgData name="shery tawfeeq" userId="19a96e0e89ed5f52" providerId="LiveId" clId="{F0881FF0-B0D2-4B78-A771-0BA6CB3A492B}" dt="2023-04-05T17:23:09.123" v="6375"/>
          <ac:picMkLst>
            <pc:docMk/>
            <pc:sldMk cId="4112262335" sldId="483"/>
            <ac:picMk id="13" creationId="{11C372BA-9B55-DDAD-1DB5-598C5AD85688}"/>
          </ac:picMkLst>
        </pc:picChg>
      </pc:sldChg>
      <pc:sldChg chg="addSp delSp modSp add mod modTransition modAnim">
        <pc:chgData name="shery tawfeeq" userId="19a96e0e89ed5f52" providerId="LiveId" clId="{F0881FF0-B0D2-4B78-A771-0BA6CB3A492B}" dt="2023-04-05T16:49:42.421" v="6351"/>
        <pc:sldMkLst>
          <pc:docMk/>
          <pc:sldMk cId="662687360" sldId="484"/>
        </pc:sldMkLst>
        <pc:picChg chg="add del mod">
          <ac:chgData name="shery tawfeeq" userId="19a96e0e89ed5f52" providerId="LiveId" clId="{F0881FF0-B0D2-4B78-A771-0BA6CB3A492B}" dt="2023-04-05T16:48:44.948" v="6350"/>
          <ac:picMkLst>
            <pc:docMk/>
            <pc:sldMk cId="662687360" sldId="484"/>
            <ac:picMk id="12" creationId="{9FB22EE9-9B23-29DE-90B0-AD3C8C1C0D12}"/>
          </ac:picMkLst>
        </pc:picChg>
        <pc:picChg chg="add del mod ord">
          <ac:chgData name="shery tawfeeq" userId="19a96e0e89ed5f52" providerId="LiveId" clId="{F0881FF0-B0D2-4B78-A771-0BA6CB3A492B}" dt="2023-04-05T16:49:42.421" v="6351"/>
          <ac:picMkLst>
            <pc:docMk/>
            <pc:sldMk cId="662687360" sldId="484"/>
            <ac:picMk id="16" creationId="{DC80B904-DA6A-72A7-77A0-8F5573FFB838}"/>
          </ac:picMkLst>
        </pc:picChg>
        <pc:picChg chg="add mod">
          <ac:chgData name="shery tawfeeq" userId="19a96e0e89ed5f52" providerId="LiveId" clId="{F0881FF0-B0D2-4B78-A771-0BA6CB3A492B}" dt="2023-04-05T16:49:42.421" v="6351"/>
          <ac:picMkLst>
            <pc:docMk/>
            <pc:sldMk cId="662687360" sldId="484"/>
            <ac:picMk id="17" creationId="{15F686CA-D934-97AC-8794-8C87F82D7F23}"/>
          </ac:picMkLst>
        </pc:picChg>
      </pc:sldChg>
      <pc:sldChg chg="addSp modSp add del mod ord">
        <pc:chgData name="shery tawfeeq" userId="19a96e0e89ed5f52" providerId="LiveId" clId="{F0881FF0-B0D2-4B78-A771-0BA6CB3A492B}" dt="2023-04-04T18:26:25.725" v="5768" actId="2696"/>
        <pc:sldMkLst>
          <pc:docMk/>
          <pc:sldMk cId="3233154500" sldId="484"/>
        </pc:sldMkLst>
        <pc:spChg chg="mod">
          <ac:chgData name="shery tawfeeq" userId="19a96e0e89ed5f52" providerId="LiveId" clId="{F0881FF0-B0D2-4B78-A771-0BA6CB3A492B}" dt="2023-04-03T17:27:09.141" v="4435" actId="1037"/>
          <ac:spMkLst>
            <pc:docMk/>
            <pc:sldMk cId="3233154500" sldId="484"/>
            <ac:spMk id="9" creationId="{00000000-0000-0000-0000-000000000000}"/>
          </ac:spMkLst>
        </pc:spChg>
        <pc:picChg chg="add mod">
          <ac:chgData name="shery tawfeeq" userId="19a96e0e89ed5f52" providerId="LiveId" clId="{F0881FF0-B0D2-4B78-A771-0BA6CB3A492B}" dt="2023-04-03T17:27:14.433" v="4436" actId="1440"/>
          <ac:picMkLst>
            <pc:docMk/>
            <pc:sldMk cId="3233154500" sldId="484"/>
            <ac:picMk id="8" creationId="{D2363388-E314-D63A-C8CF-F8DFB61A9333}"/>
          </ac:picMkLst>
        </pc:picChg>
      </pc:sldChg>
      <pc:sldChg chg="addSp modSp add del mod">
        <pc:chgData name="shery tawfeeq" userId="19a96e0e89ed5f52" providerId="LiveId" clId="{F0881FF0-B0D2-4B78-A771-0BA6CB3A492B}" dt="2023-04-04T18:26:25.725" v="5768" actId="2696"/>
        <pc:sldMkLst>
          <pc:docMk/>
          <pc:sldMk cId="505412354" sldId="485"/>
        </pc:sldMkLst>
        <pc:spChg chg="mod">
          <ac:chgData name="shery tawfeeq" userId="19a96e0e89ed5f52" providerId="LiveId" clId="{F0881FF0-B0D2-4B78-A771-0BA6CB3A492B}" dt="2023-04-03T17:42:50.450" v="4818" actId="1036"/>
          <ac:spMkLst>
            <pc:docMk/>
            <pc:sldMk cId="505412354" sldId="485"/>
            <ac:spMk id="9" creationId="{00000000-0000-0000-0000-000000000000}"/>
          </ac:spMkLst>
        </pc:spChg>
        <pc:picChg chg="add mod">
          <ac:chgData name="shery tawfeeq" userId="19a96e0e89ed5f52" providerId="LiveId" clId="{F0881FF0-B0D2-4B78-A771-0BA6CB3A492B}" dt="2023-04-03T17:42:38.048" v="4804" actId="14100"/>
          <ac:picMkLst>
            <pc:docMk/>
            <pc:sldMk cId="505412354" sldId="485"/>
            <ac:picMk id="8" creationId="{F5EC10BB-BB58-0005-14CE-8D46D1757543}"/>
          </ac:picMkLst>
        </pc:picChg>
      </pc:sldChg>
      <pc:sldChg chg="modSp add del mod">
        <pc:chgData name="shery tawfeeq" userId="19a96e0e89ed5f52" providerId="LiveId" clId="{F0881FF0-B0D2-4B78-A771-0BA6CB3A492B}" dt="2023-04-03T17:35:47.207" v="4599" actId="2696"/>
        <pc:sldMkLst>
          <pc:docMk/>
          <pc:sldMk cId="2245058197" sldId="485"/>
        </pc:sldMkLst>
        <pc:spChg chg="mod">
          <ac:chgData name="shery tawfeeq" userId="19a96e0e89ed5f52" providerId="LiveId" clId="{F0881FF0-B0D2-4B78-A771-0BA6CB3A492B}" dt="2023-04-03T17:34:30.210" v="4589" actId="1037"/>
          <ac:spMkLst>
            <pc:docMk/>
            <pc:sldMk cId="2245058197" sldId="485"/>
            <ac:spMk id="9" creationId="{00000000-0000-0000-0000-000000000000}"/>
          </ac:spMkLst>
        </pc:spChg>
      </pc:sldChg>
      <pc:sldChg chg="add del">
        <pc:chgData name="shery tawfeeq" userId="19a96e0e89ed5f52" providerId="LiveId" clId="{F0881FF0-B0D2-4B78-A771-0BA6CB3A492B}" dt="2023-04-05T00:55:43.984" v="6248" actId="2696"/>
        <pc:sldMkLst>
          <pc:docMk/>
          <pc:sldMk cId="3041943176" sldId="485"/>
        </pc:sldMkLst>
      </pc:sldChg>
      <pc:sldChg chg="add del">
        <pc:chgData name="shery tawfeeq" userId="19a96e0e89ed5f52" providerId="LiveId" clId="{F0881FF0-B0D2-4B78-A771-0BA6CB3A492B}" dt="2023-04-05T00:55:43.984" v="6248" actId="2696"/>
        <pc:sldMkLst>
          <pc:docMk/>
          <pc:sldMk cId="2057976528" sldId="486"/>
        </pc:sldMkLst>
      </pc:sldChg>
      <pc:sldChg chg="addSp modSp add del mod">
        <pc:chgData name="shery tawfeeq" userId="19a96e0e89ed5f52" providerId="LiveId" clId="{F0881FF0-B0D2-4B78-A771-0BA6CB3A492B}" dt="2023-04-04T18:26:25.725" v="5768" actId="2696"/>
        <pc:sldMkLst>
          <pc:docMk/>
          <pc:sldMk cId="3197326198" sldId="486"/>
        </pc:sldMkLst>
        <pc:picChg chg="add mod">
          <ac:chgData name="shery tawfeeq" userId="19a96e0e89ed5f52" providerId="LiveId" clId="{F0881FF0-B0D2-4B78-A771-0BA6CB3A492B}" dt="2023-04-03T17:44:10.775" v="4836" actId="14100"/>
          <ac:picMkLst>
            <pc:docMk/>
            <pc:sldMk cId="3197326198" sldId="486"/>
            <ac:picMk id="8" creationId="{4F3AC23E-D597-CCCA-84C5-C26BFDF64B6A}"/>
          </ac:picMkLst>
        </pc:picChg>
      </pc:sldChg>
      <pc:sldChg chg="modSp add del mod">
        <pc:chgData name="shery tawfeeq" userId="19a96e0e89ed5f52" providerId="LiveId" clId="{F0881FF0-B0D2-4B78-A771-0BA6CB3A492B}" dt="2023-04-03T17:35:47.207" v="4599" actId="2696"/>
        <pc:sldMkLst>
          <pc:docMk/>
          <pc:sldMk cId="3863091929" sldId="486"/>
        </pc:sldMkLst>
        <pc:spChg chg="mod">
          <ac:chgData name="shery tawfeeq" userId="19a96e0e89ed5f52" providerId="LiveId" clId="{F0881FF0-B0D2-4B78-A771-0BA6CB3A492B}" dt="2023-04-03T17:34:10.541" v="4558" actId="1038"/>
          <ac:spMkLst>
            <pc:docMk/>
            <pc:sldMk cId="3863091929" sldId="486"/>
            <ac:spMk id="9" creationId="{00000000-0000-0000-0000-000000000000}"/>
          </ac:spMkLst>
        </pc:spChg>
      </pc:sldChg>
      <pc:sldChg chg="addSp delSp modSp add mod">
        <pc:chgData name="shery tawfeeq" userId="19a96e0e89ed5f52" providerId="LiveId" clId="{F0881FF0-B0D2-4B78-A771-0BA6CB3A492B}" dt="2023-04-05T16:15:11.189" v="6333"/>
        <pc:sldMkLst>
          <pc:docMk/>
          <pc:sldMk cId="3216953850" sldId="487"/>
        </pc:sldMkLst>
        <pc:spChg chg="mod">
          <ac:chgData name="shery tawfeeq" userId="19a96e0e89ed5f52" providerId="LiveId" clId="{F0881FF0-B0D2-4B78-A771-0BA6CB3A492B}" dt="2023-04-03T17:53:35.381" v="5153" actId="14100"/>
          <ac:spMkLst>
            <pc:docMk/>
            <pc:sldMk cId="3216953850" sldId="487"/>
            <ac:spMk id="9" creationId="{00000000-0000-0000-0000-000000000000}"/>
          </ac:spMkLst>
        </pc:spChg>
        <pc:picChg chg="mod">
          <ac:chgData name="shery tawfeeq" userId="19a96e0e89ed5f52" providerId="LiveId" clId="{F0881FF0-B0D2-4B78-A771-0BA6CB3A492B}" dt="2023-04-03T17:53:45.947" v="5160" actId="14100"/>
          <ac:picMkLst>
            <pc:docMk/>
            <pc:sldMk cId="3216953850" sldId="487"/>
            <ac:picMk id="2" creationId="{00000000-0000-0000-0000-000000000000}"/>
          </ac:picMkLst>
        </pc:picChg>
        <pc:picChg chg="del">
          <ac:chgData name="shery tawfeeq" userId="19a96e0e89ed5f52" providerId="LiveId" clId="{F0881FF0-B0D2-4B78-A771-0BA6CB3A492B}" dt="2023-04-03T17:48:03.848" v="4854" actId="478"/>
          <ac:picMkLst>
            <pc:docMk/>
            <pc:sldMk cId="3216953850" sldId="487"/>
            <ac:picMk id="7" creationId="{5E50CDE8-46C2-035D-356C-F51DFB427280}"/>
          </ac:picMkLst>
        </pc:picChg>
        <pc:picChg chg="add mod">
          <ac:chgData name="shery tawfeeq" userId="19a96e0e89ed5f52" providerId="LiveId" clId="{F0881FF0-B0D2-4B78-A771-0BA6CB3A492B}" dt="2023-04-03T17:53:17.900" v="5078" actId="1038"/>
          <ac:picMkLst>
            <pc:docMk/>
            <pc:sldMk cId="3216953850" sldId="487"/>
            <ac:picMk id="12" creationId="{4AC27575-892E-A603-3A89-34511C8156BA}"/>
          </ac:picMkLst>
        </pc:picChg>
        <pc:picChg chg="add mod">
          <ac:chgData name="shery tawfeeq" userId="19a96e0e89ed5f52" providerId="LiveId" clId="{F0881FF0-B0D2-4B78-A771-0BA6CB3A492B}" dt="2023-04-05T16:15:11.189" v="6333"/>
          <ac:picMkLst>
            <pc:docMk/>
            <pc:sldMk cId="3216953850" sldId="487"/>
            <ac:picMk id="15" creationId="{E0100726-ED9C-1D71-CC7B-F6FA1E74A282}"/>
          </ac:picMkLst>
        </pc:picChg>
      </pc:sldChg>
      <pc:sldChg chg="add del">
        <pc:chgData name="shery tawfeeq" userId="19a96e0e89ed5f52" providerId="LiveId" clId="{F0881FF0-B0D2-4B78-A771-0BA6CB3A492B}" dt="2023-04-03T17:41:49.434" v="4797" actId="47"/>
        <pc:sldMkLst>
          <pc:docMk/>
          <pc:sldMk cId="4248910480" sldId="487"/>
        </pc:sldMkLst>
      </pc:sldChg>
      <pc:sldChg chg="addSp delSp modSp add mod">
        <pc:chgData name="shery tawfeeq" userId="19a96e0e89ed5f52" providerId="LiveId" clId="{F0881FF0-B0D2-4B78-A771-0BA6CB3A492B}" dt="2023-04-05T16:16:12.235" v="6334"/>
        <pc:sldMkLst>
          <pc:docMk/>
          <pc:sldMk cId="3163129759" sldId="488"/>
        </pc:sldMkLst>
        <pc:spChg chg="mod">
          <ac:chgData name="shery tawfeeq" userId="19a96e0e89ed5f52" providerId="LiveId" clId="{F0881FF0-B0D2-4B78-A771-0BA6CB3A492B}" dt="2023-04-05T00:29:15.755" v="6247" actId="207"/>
          <ac:spMkLst>
            <pc:docMk/>
            <pc:sldMk cId="3163129759" sldId="488"/>
            <ac:spMk id="9" creationId="{00000000-0000-0000-0000-000000000000}"/>
          </ac:spMkLst>
        </pc:spChg>
        <pc:picChg chg="del">
          <ac:chgData name="shery tawfeeq" userId="19a96e0e89ed5f52" providerId="LiveId" clId="{F0881FF0-B0D2-4B78-A771-0BA6CB3A492B}" dt="2023-04-03T17:54:16.727" v="5161" actId="478"/>
          <ac:picMkLst>
            <pc:docMk/>
            <pc:sldMk cId="3163129759" sldId="488"/>
            <ac:picMk id="7" creationId="{5E50CDE8-46C2-035D-356C-F51DFB427280}"/>
          </ac:picMkLst>
        </pc:picChg>
        <pc:picChg chg="add mod">
          <ac:chgData name="shery tawfeeq" userId="19a96e0e89ed5f52" providerId="LiveId" clId="{F0881FF0-B0D2-4B78-A771-0BA6CB3A492B}" dt="2023-04-03T18:08:05.836" v="5451" actId="1440"/>
          <ac:picMkLst>
            <pc:docMk/>
            <pc:sldMk cId="3163129759" sldId="488"/>
            <ac:picMk id="12" creationId="{D5ADFBF3-4640-6C77-9A44-62789494DED3}"/>
          </ac:picMkLst>
        </pc:picChg>
        <pc:picChg chg="add mod">
          <ac:chgData name="shery tawfeeq" userId="19a96e0e89ed5f52" providerId="LiveId" clId="{F0881FF0-B0D2-4B78-A771-0BA6CB3A492B}" dt="2023-04-05T16:16:12.235" v="6334"/>
          <ac:picMkLst>
            <pc:docMk/>
            <pc:sldMk cId="3163129759" sldId="488"/>
            <ac:picMk id="15" creationId="{F7217483-EF0E-0F8C-D149-AA9A84B3ED8C}"/>
          </ac:picMkLst>
        </pc:picChg>
      </pc:sldChg>
      <pc:sldChg chg="addSp modSp add mod">
        <pc:chgData name="shery tawfeeq" userId="19a96e0e89ed5f52" providerId="LiveId" clId="{F0881FF0-B0D2-4B78-A771-0BA6CB3A492B}" dt="2023-04-05T16:41:08.471" v="6335"/>
        <pc:sldMkLst>
          <pc:docMk/>
          <pc:sldMk cId="854978219" sldId="489"/>
        </pc:sldMkLst>
        <pc:spChg chg="mod">
          <ac:chgData name="shery tawfeeq" userId="19a96e0e89ed5f52" providerId="LiveId" clId="{F0881FF0-B0D2-4B78-A771-0BA6CB3A492B}" dt="2023-04-03T18:02:44.010" v="5375" actId="207"/>
          <ac:spMkLst>
            <pc:docMk/>
            <pc:sldMk cId="854978219" sldId="489"/>
            <ac:spMk id="9" creationId="{00000000-0000-0000-0000-000000000000}"/>
          </ac:spMkLst>
        </pc:spChg>
        <pc:picChg chg="add mod">
          <ac:chgData name="shery tawfeeq" userId="19a96e0e89ed5f52" providerId="LiveId" clId="{F0881FF0-B0D2-4B78-A771-0BA6CB3A492B}" dt="2023-04-03T18:04:58.234" v="5420" actId="1035"/>
          <ac:picMkLst>
            <pc:docMk/>
            <pc:sldMk cId="854978219" sldId="489"/>
            <ac:picMk id="7" creationId="{0020355B-58B6-EEB3-AF05-E22103A1B7C8}"/>
          </ac:picMkLst>
        </pc:picChg>
        <pc:picChg chg="add mod">
          <ac:chgData name="shery tawfeeq" userId="19a96e0e89ed5f52" providerId="LiveId" clId="{F0881FF0-B0D2-4B78-A771-0BA6CB3A492B}" dt="2023-04-05T16:41:08.471" v="6335"/>
          <ac:picMkLst>
            <pc:docMk/>
            <pc:sldMk cId="854978219" sldId="489"/>
            <ac:picMk id="16" creationId="{0E9049CC-8AD9-0659-0753-DF516CE54918}"/>
          </ac:picMkLst>
        </pc:picChg>
      </pc:sldChg>
      <pc:sldChg chg="addSp delSp modSp add mod modTransition modAnim">
        <pc:chgData name="shery tawfeeq" userId="19a96e0e89ed5f52" providerId="LiveId" clId="{F0881FF0-B0D2-4B78-A771-0BA6CB3A492B}" dt="2023-04-05T16:54:54.029" v="6355"/>
        <pc:sldMkLst>
          <pc:docMk/>
          <pc:sldMk cId="3084189271" sldId="490"/>
        </pc:sldMkLst>
        <pc:spChg chg="mod">
          <ac:chgData name="shery tawfeeq" userId="19a96e0e89ed5f52" providerId="LiveId" clId="{F0881FF0-B0D2-4B78-A771-0BA6CB3A492B}" dt="2023-04-04T18:08:12.244" v="5621" actId="14100"/>
          <ac:spMkLst>
            <pc:docMk/>
            <pc:sldMk cId="3084189271" sldId="490"/>
            <ac:spMk id="9" creationId="{00000000-0000-0000-0000-000000000000}"/>
          </ac:spMkLst>
        </pc:spChg>
        <pc:picChg chg="del mod">
          <ac:chgData name="shery tawfeeq" userId="19a96e0e89ed5f52" providerId="LiveId" clId="{F0881FF0-B0D2-4B78-A771-0BA6CB3A492B}" dt="2023-04-04T18:05:50.903" v="5575" actId="478"/>
          <ac:picMkLst>
            <pc:docMk/>
            <pc:sldMk cId="3084189271" sldId="490"/>
            <ac:picMk id="8" creationId="{8C4628B8-CCED-1E5F-ABC9-51E99299BF2C}"/>
          </ac:picMkLst>
        </pc:picChg>
        <pc:picChg chg="add mod">
          <ac:chgData name="shery tawfeeq" userId="19a96e0e89ed5f52" providerId="LiveId" clId="{F0881FF0-B0D2-4B78-A771-0BA6CB3A492B}" dt="2023-04-04T18:08:03.569" v="5618" actId="1037"/>
          <ac:picMkLst>
            <pc:docMk/>
            <pc:sldMk cId="3084189271" sldId="490"/>
            <ac:picMk id="11" creationId="{92F7A7E6-A653-77CD-7A95-30CD3F90BDA7}"/>
          </ac:picMkLst>
        </pc:picChg>
        <pc:picChg chg="add del mod">
          <ac:chgData name="shery tawfeeq" userId="19a96e0e89ed5f52" providerId="LiveId" clId="{F0881FF0-B0D2-4B78-A771-0BA6CB3A492B}" dt="2023-04-05T16:53:17.572" v="6354"/>
          <ac:picMkLst>
            <pc:docMk/>
            <pc:sldMk cId="3084189271" sldId="490"/>
            <ac:picMk id="12" creationId="{E913DD3A-07F5-ADDD-0145-9AAAC98D6008}"/>
          </ac:picMkLst>
        </pc:picChg>
        <pc:picChg chg="add del mod ord">
          <ac:chgData name="shery tawfeeq" userId="19a96e0e89ed5f52" providerId="LiveId" clId="{F0881FF0-B0D2-4B78-A771-0BA6CB3A492B}" dt="2023-04-05T16:54:54.029" v="6355"/>
          <ac:picMkLst>
            <pc:docMk/>
            <pc:sldMk cId="3084189271" sldId="490"/>
            <ac:picMk id="15" creationId="{65485FDB-B09B-393D-2E23-A8C8BA6E3EE8}"/>
          </ac:picMkLst>
        </pc:picChg>
        <pc:picChg chg="add mod">
          <ac:chgData name="shery tawfeeq" userId="19a96e0e89ed5f52" providerId="LiveId" clId="{F0881FF0-B0D2-4B78-A771-0BA6CB3A492B}" dt="2023-04-05T16:54:54.029" v="6355"/>
          <ac:picMkLst>
            <pc:docMk/>
            <pc:sldMk cId="3084189271" sldId="490"/>
            <ac:picMk id="16" creationId="{E3E99049-AFB4-9F1A-C712-F624D4FD3744}"/>
          </ac:picMkLst>
        </pc:picChg>
      </pc:sldChg>
      <pc:sldChg chg="addSp delSp modSp add mod">
        <pc:chgData name="shery tawfeeq" userId="19a96e0e89ed5f52" providerId="LiveId" clId="{F0881FF0-B0D2-4B78-A771-0BA6CB3A492B}" dt="2023-04-05T16:56:58.949" v="6356"/>
        <pc:sldMkLst>
          <pc:docMk/>
          <pc:sldMk cId="705837161" sldId="491"/>
        </pc:sldMkLst>
        <pc:spChg chg="mod">
          <ac:chgData name="shery tawfeeq" userId="19a96e0e89ed5f52" providerId="LiveId" clId="{F0881FF0-B0D2-4B78-A771-0BA6CB3A492B}" dt="2023-04-04T18:05:24.897" v="5569" actId="1036"/>
          <ac:spMkLst>
            <pc:docMk/>
            <pc:sldMk cId="705837161" sldId="491"/>
            <ac:spMk id="9" creationId="{00000000-0000-0000-0000-000000000000}"/>
          </ac:spMkLst>
        </pc:spChg>
        <pc:picChg chg="del">
          <ac:chgData name="shery tawfeeq" userId="19a96e0e89ed5f52" providerId="LiveId" clId="{F0881FF0-B0D2-4B78-A771-0BA6CB3A492B}" dt="2023-04-04T18:05:47.386" v="5573" actId="478"/>
          <ac:picMkLst>
            <pc:docMk/>
            <pc:sldMk cId="705837161" sldId="491"/>
            <ac:picMk id="8" creationId="{5EA4EBB3-FEDF-23CF-D036-E5EC9CB2C3AB}"/>
          </ac:picMkLst>
        </pc:picChg>
        <pc:picChg chg="add mod">
          <ac:chgData name="shery tawfeeq" userId="19a96e0e89ed5f52" providerId="LiveId" clId="{F0881FF0-B0D2-4B78-A771-0BA6CB3A492B}" dt="2023-04-04T18:13:46.044" v="5638" actId="1038"/>
          <ac:picMkLst>
            <pc:docMk/>
            <pc:sldMk cId="705837161" sldId="491"/>
            <ac:picMk id="11" creationId="{1C47B092-A15E-B262-15BD-E17F2AED5A05}"/>
          </ac:picMkLst>
        </pc:picChg>
        <pc:picChg chg="add mod">
          <ac:chgData name="shery tawfeeq" userId="19a96e0e89ed5f52" providerId="LiveId" clId="{F0881FF0-B0D2-4B78-A771-0BA6CB3A492B}" dt="2023-04-05T16:56:58.949" v="6356"/>
          <ac:picMkLst>
            <pc:docMk/>
            <pc:sldMk cId="705837161" sldId="491"/>
            <ac:picMk id="13" creationId="{FB61B4AD-91E7-DEDC-CDA4-1B3D17082AA0}"/>
          </ac:picMkLst>
        </pc:picChg>
      </pc:sldChg>
      <pc:sldChg chg="addSp delSp modSp add mod">
        <pc:chgData name="shery tawfeeq" userId="19a96e0e89ed5f52" providerId="LiveId" clId="{F0881FF0-B0D2-4B78-A771-0BA6CB3A492B}" dt="2023-04-05T16:56:58.949" v="6356"/>
        <pc:sldMkLst>
          <pc:docMk/>
          <pc:sldMk cId="1847241896" sldId="492"/>
        </pc:sldMkLst>
        <pc:spChg chg="mod">
          <ac:chgData name="shery tawfeeq" userId="19a96e0e89ed5f52" providerId="LiveId" clId="{F0881FF0-B0D2-4B78-A771-0BA6CB3A492B}" dt="2023-04-04T18:14:42.412" v="5642" actId="115"/>
          <ac:spMkLst>
            <pc:docMk/>
            <pc:sldMk cId="1847241896" sldId="492"/>
            <ac:spMk id="9" creationId="{00000000-0000-0000-0000-000000000000}"/>
          </ac:spMkLst>
        </pc:spChg>
        <pc:picChg chg="del">
          <ac:chgData name="shery tawfeeq" userId="19a96e0e89ed5f52" providerId="LiveId" clId="{F0881FF0-B0D2-4B78-A771-0BA6CB3A492B}" dt="2023-04-04T18:05:43.630" v="5572" actId="478"/>
          <ac:picMkLst>
            <pc:docMk/>
            <pc:sldMk cId="1847241896" sldId="492"/>
            <ac:picMk id="8" creationId="{8C4628B8-CCED-1E5F-ABC9-51E99299BF2C}"/>
          </ac:picMkLst>
        </pc:picChg>
        <pc:picChg chg="add mod">
          <ac:chgData name="shery tawfeeq" userId="19a96e0e89ed5f52" providerId="LiveId" clId="{F0881FF0-B0D2-4B78-A771-0BA6CB3A492B}" dt="2023-04-04T18:16:31.752" v="5662" actId="1440"/>
          <ac:picMkLst>
            <pc:docMk/>
            <pc:sldMk cId="1847241896" sldId="492"/>
            <ac:picMk id="11" creationId="{A730E613-B574-D00C-3E50-E55D8595715E}"/>
          </ac:picMkLst>
        </pc:picChg>
        <pc:picChg chg="add mod">
          <ac:chgData name="shery tawfeeq" userId="19a96e0e89ed5f52" providerId="LiveId" clId="{F0881FF0-B0D2-4B78-A771-0BA6CB3A492B}" dt="2023-04-05T16:56:58.949" v="6356"/>
          <ac:picMkLst>
            <pc:docMk/>
            <pc:sldMk cId="1847241896" sldId="492"/>
            <ac:picMk id="12" creationId="{8B351CF1-B4E1-7CAF-4546-AAE82CDCD54C}"/>
          </ac:picMkLst>
        </pc:picChg>
      </pc:sldChg>
      <pc:sldChg chg="addSp delSp modSp add mod modTransition modAnim">
        <pc:chgData name="shery tawfeeq" userId="19a96e0e89ed5f52" providerId="LiveId" clId="{F0881FF0-B0D2-4B78-A771-0BA6CB3A492B}" dt="2023-04-05T17:00:08.823" v="6360"/>
        <pc:sldMkLst>
          <pc:docMk/>
          <pc:sldMk cId="1894394031" sldId="493"/>
        </pc:sldMkLst>
        <pc:spChg chg="mod">
          <ac:chgData name="shery tawfeeq" userId="19a96e0e89ed5f52" providerId="LiveId" clId="{F0881FF0-B0D2-4B78-A771-0BA6CB3A492B}" dt="2023-04-04T18:35:28.734" v="6026" actId="1037"/>
          <ac:spMkLst>
            <pc:docMk/>
            <pc:sldMk cId="1894394031" sldId="493"/>
            <ac:spMk id="9" creationId="{00000000-0000-0000-0000-000000000000}"/>
          </ac:spMkLst>
        </pc:spChg>
        <pc:picChg chg="add mod">
          <ac:chgData name="shery tawfeeq" userId="19a96e0e89ed5f52" providerId="LiveId" clId="{F0881FF0-B0D2-4B78-A771-0BA6CB3A492B}" dt="2023-04-04T18:36:04.468" v="6107" actId="14100"/>
          <ac:picMkLst>
            <pc:docMk/>
            <pc:sldMk cId="1894394031" sldId="493"/>
            <ac:picMk id="8" creationId="{E7FA14C8-D230-C580-B12D-63CC7A0719D7}"/>
          </ac:picMkLst>
        </pc:picChg>
        <pc:picChg chg="del">
          <ac:chgData name="shery tawfeeq" userId="19a96e0e89ed5f52" providerId="LiveId" clId="{F0881FF0-B0D2-4B78-A771-0BA6CB3A492B}" dt="2023-04-04T18:28:57.054" v="5791" actId="478"/>
          <ac:picMkLst>
            <pc:docMk/>
            <pc:sldMk cId="1894394031" sldId="493"/>
            <ac:picMk id="11" creationId="{92F7A7E6-A653-77CD-7A95-30CD3F90BDA7}"/>
          </ac:picMkLst>
        </pc:picChg>
        <pc:picChg chg="add del mod">
          <ac:chgData name="shery tawfeeq" userId="19a96e0e89ed5f52" providerId="LiveId" clId="{F0881FF0-B0D2-4B78-A771-0BA6CB3A492B}" dt="2023-04-05T16:58:35.917" v="6359"/>
          <ac:picMkLst>
            <pc:docMk/>
            <pc:sldMk cId="1894394031" sldId="493"/>
            <ac:picMk id="16" creationId="{0BFB2836-D37D-A94C-CC92-8951FBE31793}"/>
          </ac:picMkLst>
        </pc:picChg>
        <pc:picChg chg="add del mod ord">
          <ac:chgData name="shery tawfeeq" userId="19a96e0e89ed5f52" providerId="LiveId" clId="{F0881FF0-B0D2-4B78-A771-0BA6CB3A492B}" dt="2023-04-05T17:00:08.823" v="6360"/>
          <ac:picMkLst>
            <pc:docMk/>
            <pc:sldMk cId="1894394031" sldId="493"/>
            <ac:picMk id="19" creationId="{C72B4C33-B7A5-727B-7189-7B4D61161260}"/>
          </ac:picMkLst>
        </pc:picChg>
        <pc:picChg chg="add mod">
          <ac:chgData name="shery tawfeeq" userId="19a96e0e89ed5f52" providerId="LiveId" clId="{F0881FF0-B0D2-4B78-A771-0BA6CB3A492B}" dt="2023-04-05T17:00:08.823" v="6360"/>
          <ac:picMkLst>
            <pc:docMk/>
            <pc:sldMk cId="1894394031" sldId="493"/>
            <ac:picMk id="20" creationId="{B5939330-97D0-D51C-22F4-6A50B4067234}"/>
          </ac:picMkLst>
        </pc:picChg>
      </pc:sldChg>
      <pc:sldChg chg="addSp modSp add mod">
        <pc:chgData name="shery tawfeeq" userId="19a96e0e89ed5f52" providerId="LiveId" clId="{F0881FF0-B0D2-4B78-A771-0BA6CB3A492B}" dt="2023-04-05T17:02:19.721" v="6361"/>
        <pc:sldMkLst>
          <pc:docMk/>
          <pc:sldMk cId="2367594549" sldId="494"/>
        </pc:sldMkLst>
        <pc:spChg chg="mod">
          <ac:chgData name="shery tawfeeq" userId="19a96e0e89ed5f52" providerId="LiveId" clId="{F0881FF0-B0D2-4B78-A771-0BA6CB3A492B}" dt="2023-04-05T13:19:44.982" v="6250" actId="115"/>
          <ac:spMkLst>
            <pc:docMk/>
            <pc:sldMk cId="2367594549" sldId="494"/>
            <ac:spMk id="9" creationId="{00000000-0000-0000-0000-000000000000}"/>
          </ac:spMkLst>
        </pc:spChg>
        <pc:picChg chg="add mod modCrop">
          <ac:chgData name="shery tawfeeq" userId="19a96e0e89ed5f52" providerId="LiveId" clId="{F0881FF0-B0D2-4B78-A771-0BA6CB3A492B}" dt="2023-04-04T18:38:35.053" v="6190" actId="1037"/>
          <ac:picMkLst>
            <pc:docMk/>
            <pc:sldMk cId="2367594549" sldId="494"/>
            <ac:picMk id="8" creationId="{3EBC9037-8F4C-2185-E70D-96FF198EEA50}"/>
          </ac:picMkLst>
        </pc:picChg>
        <pc:picChg chg="add mod">
          <ac:chgData name="shery tawfeeq" userId="19a96e0e89ed5f52" providerId="LiveId" clId="{F0881FF0-B0D2-4B78-A771-0BA6CB3A492B}" dt="2023-04-05T17:02:19.721" v="6361"/>
          <ac:picMkLst>
            <pc:docMk/>
            <pc:sldMk cId="2367594549" sldId="494"/>
            <ac:picMk id="13" creationId="{7FFF4870-EAF7-9DC2-ACD9-16D21C4A8DB4}"/>
          </ac:picMkLst>
        </pc:picChg>
      </pc:sldChg>
      <pc:sldChg chg="addSp modSp add mod">
        <pc:chgData name="shery tawfeeq" userId="19a96e0e89ed5f52" providerId="LiveId" clId="{F0881FF0-B0D2-4B78-A771-0BA6CB3A492B}" dt="2023-04-05T17:04:12.673" v="6362"/>
        <pc:sldMkLst>
          <pc:docMk/>
          <pc:sldMk cId="818921068" sldId="495"/>
        </pc:sldMkLst>
        <pc:spChg chg="mod">
          <ac:chgData name="shery tawfeeq" userId="19a96e0e89ed5f52" providerId="LiveId" clId="{F0881FF0-B0D2-4B78-A771-0BA6CB3A492B}" dt="2023-04-05T13:21:45.259" v="6252"/>
          <ac:spMkLst>
            <pc:docMk/>
            <pc:sldMk cId="818921068" sldId="495"/>
            <ac:spMk id="9" creationId="{00000000-0000-0000-0000-000000000000}"/>
          </ac:spMkLst>
        </pc:spChg>
        <pc:picChg chg="add mod">
          <ac:chgData name="shery tawfeeq" userId="19a96e0e89ed5f52" providerId="LiveId" clId="{F0881FF0-B0D2-4B78-A771-0BA6CB3A492B}" dt="2023-04-04T18:39:57.488" v="6214" actId="1440"/>
          <ac:picMkLst>
            <pc:docMk/>
            <pc:sldMk cId="818921068" sldId="495"/>
            <ac:picMk id="8" creationId="{8DBCA03E-C1FE-CA06-386D-A012EB5CC76A}"/>
          </ac:picMkLst>
        </pc:picChg>
        <pc:picChg chg="add mod">
          <ac:chgData name="shery tawfeeq" userId="19a96e0e89ed5f52" providerId="LiveId" clId="{F0881FF0-B0D2-4B78-A771-0BA6CB3A492B}" dt="2023-04-05T17:04:12.673" v="6362"/>
          <ac:picMkLst>
            <pc:docMk/>
            <pc:sldMk cId="818921068" sldId="495"/>
            <ac:picMk id="15" creationId="{C9E419AB-BFA4-9754-C189-F54AD6D94684}"/>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88793FA9-E6C6-40A9-B1F7-02DAB9B2C708}" type="datetimeFigureOut">
              <a:rPr lang="ar-SA" smtClean="0"/>
              <a:t>15/09/1444</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FAF3984F-5A12-4793-88E8-25825CFF97AA}" type="slidenum">
              <a:rPr lang="ar-SA" smtClean="0"/>
              <a:t>‹#›</a:t>
            </a:fld>
            <a:endParaRPr lang="ar-SA"/>
          </a:p>
        </p:txBody>
      </p:sp>
    </p:spTree>
    <p:extLst>
      <p:ext uri="{BB962C8B-B14F-4D97-AF65-F5344CB8AC3E}">
        <p14:creationId xmlns:p14="http://schemas.microsoft.com/office/powerpoint/2010/main" val="4003619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1</a:t>
            </a:fld>
            <a:endParaRPr lang="en-US" dirty="0"/>
          </a:p>
        </p:txBody>
      </p:sp>
    </p:spTree>
    <p:extLst>
      <p:ext uri="{BB962C8B-B14F-4D97-AF65-F5344CB8AC3E}">
        <p14:creationId xmlns:p14="http://schemas.microsoft.com/office/powerpoint/2010/main" val="3052412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12775142-61EA-4CAE-98C4-14A86444C5D3}" type="slidenum">
              <a:rPr lang="en-US" smtClean="0"/>
              <a:t>3</a:t>
            </a:fld>
            <a:endParaRPr lang="en-US" dirty="0"/>
          </a:p>
        </p:txBody>
      </p:sp>
    </p:spTree>
    <p:extLst>
      <p:ext uri="{BB962C8B-B14F-4D97-AF65-F5344CB8AC3E}">
        <p14:creationId xmlns:p14="http://schemas.microsoft.com/office/powerpoint/2010/main" val="1976196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44</a:t>
            </a:fld>
            <a:endParaRPr lang="en-US"/>
          </a:p>
        </p:txBody>
      </p:sp>
    </p:spTree>
    <p:extLst>
      <p:ext uri="{BB962C8B-B14F-4D97-AF65-F5344CB8AC3E}">
        <p14:creationId xmlns:p14="http://schemas.microsoft.com/office/powerpoint/2010/main" val="2346553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A1FD46-3E90-CEC4-6EF6-00DF81DF97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8F80BB55-802A-2245-9DFB-534EFB5360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AF9FB8EF-F2A5-DD7C-80AB-D2AAA8BE4218}"/>
              </a:ext>
            </a:extLst>
          </p:cNvPr>
          <p:cNvSpPr>
            <a:spLocks noGrp="1"/>
          </p:cNvSpPr>
          <p:nvPr>
            <p:ph type="dt" sz="half" idx="10"/>
          </p:nvPr>
        </p:nvSpPr>
        <p:spPr/>
        <p:txBody>
          <a:bodyPr/>
          <a:lstStyle/>
          <a:p>
            <a:fld id="{C283F2D4-6EDE-4576-A1F5-785794971868}" type="datetimeFigureOut">
              <a:rPr lang="ar-SA" smtClean="0"/>
              <a:t>15/09/1444</a:t>
            </a:fld>
            <a:endParaRPr lang="ar-SA"/>
          </a:p>
        </p:txBody>
      </p:sp>
      <p:sp>
        <p:nvSpPr>
          <p:cNvPr id="5" name="Footer Placeholder 4">
            <a:extLst>
              <a:ext uri="{FF2B5EF4-FFF2-40B4-BE49-F238E27FC236}">
                <a16:creationId xmlns:a16="http://schemas.microsoft.com/office/drawing/2014/main" id="{68A732C7-1426-33F0-6A5F-017334A9E2B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BAB558D-7D82-E2C1-45F8-7C3607EA3737}"/>
              </a:ext>
            </a:extLst>
          </p:cNvPr>
          <p:cNvSpPr>
            <a:spLocks noGrp="1"/>
          </p:cNvSpPr>
          <p:nvPr>
            <p:ph type="sldNum" sz="quarter" idx="12"/>
          </p:nvPr>
        </p:nvSpPr>
        <p:spPr/>
        <p:txBody>
          <a:bodyPr/>
          <a:lstStyle/>
          <a:p>
            <a:fld id="{75AB4FF9-C111-4FA0-8104-720CB4B3C89A}" type="slidenum">
              <a:rPr lang="ar-SA" smtClean="0"/>
              <a:t>‹#›</a:t>
            </a:fld>
            <a:endParaRPr lang="ar-SA"/>
          </a:p>
        </p:txBody>
      </p:sp>
    </p:spTree>
    <p:extLst>
      <p:ext uri="{BB962C8B-B14F-4D97-AF65-F5344CB8AC3E}">
        <p14:creationId xmlns:p14="http://schemas.microsoft.com/office/powerpoint/2010/main" val="667505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BAB78B-83C2-E543-5F50-2450F4DCD9D1}"/>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71AFE45B-62B8-3273-BB26-0546F966F4F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B4041204-B174-84FD-54B4-E9E3E0A8EDFB}"/>
              </a:ext>
            </a:extLst>
          </p:cNvPr>
          <p:cNvSpPr>
            <a:spLocks noGrp="1"/>
          </p:cNvSpPr>
          <p:nvPr>
            <p:ph type="dt" sz="half" idx="10"/>
          </p:nvPr>
        </p:nvSpPr>
        <p:spPr/>
        <p:txBody>
          <a:bodyPr/>
          <a:lstStyle/>
          <a:p>
            <a:fld id="{C283F2D4-6EDE-4576-A1F5-785794971868}" type="datetimeFigureOut">
              <a:rPr lang="ar-SA" smtClean="0"/>
              <a:t>15/09/1444</a:t>
            </a:fld>
            <a:endParaRPr lang="ar-SA"/>
          </a:p>
        </p:txBody>
      </p:sp>
      <p:sp>
        <p:nvSpPr>
          <p:cNvPr id="5" name="Footer Placeholder 4">
            <a:extLst>
              <a:ext uri="{FF2B5EF4-FFF2-40B4-BE49-F238E27FC236}">
                <a16:creationId xmlns:a16="http://schemas.microsoft.com/office/drawing/2014/main" id="{8CDCFAEB-6137-4D23-5592-7FFE4274CB3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58D550BB-B478-43E3-2611-E5462871199A}"/>
              </a:ext>
            </a:extLst>
          </p:cNvPr>
          <p:cNvSpPr>
            <a:spLocks noGrp="1"/>
          </p:cNvSpPr>
          <p:nvPr>
            <p:ph type="sldNum" sz="quarter" idx="12"/>
          </p:nvPr>
        </p:nvSpPr>
        <p:spPr/>
        <p:txBody>
          <a:bodyPr/>
          <a:lstStyle/>
          <a:p>
            <a:fld id="{75AB4FF9-C111-4FA0-8104-720CB4B3C89A}" type="slidenum">
              <a:rPr lang="ar-SA" smtClean="0"/>
              <a:t>‹#›</a:t>
            </a:fld>
            <a:endParaRPr lang="ar-SA"/>
          </a:p>
        </p:txBody>
      </p:sp>
    </p:spTree>
    <p:extLst>
      <p:ext uri="{BB962C8B-B14F-4D97-AF65-F5344CB8AC3E}">
        <p14:creationId xmlns:p14="http://schemas.microsoft.com/office/powerpoint/2010/main" val="34599047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01741A-6866-EA83-C7FD-AB7162ACCAF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F61F782F-AB2E-AB3B-A9B3-7E22553EA6E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04C618D-C23F-065E-5CF1-8DD0AE4C4642}"/>
              </a:ext>
            </a:extLst>
          </p:cNvPr>
          <p:cNvSpPr>
            <a:spLocks noGrp="1"/>
          </p:cNvSpPr>
          <p:nvPr>
            <p:ph type="dt" sz="half" idx="10"/>
          </p:nvPr>
        </p:nvSpPr>
        <p:spPr/>
        <p:txBody>
          <a:bodyPr/>
          <a:lstStyle/>
          <a:p>
            <a:fld id="{C283F2D4-6EDE-4576-A1F5-785794971868}" type="datetimeFigureOut">
              <a:rPr lang="ar-SA" smtClean="0"/>
              <a:t>15/09/1444</a:t>
            </a:fld>
            <a:endParaRPr lang="ar-SA"/>
          </a:p>
        </p:txBody>
      </p:sp>
      <p:sp>
        <p:nvSpPr>
          <p:cNvPr id="5" name="Footer Placeholder 4">
            <a:extLst>
              <a:ext uri="{FF2B5EF4-FFF2-40B4-BE49-F238E27FC236}">
                <a16:creationId xmlns:a16="http://schemas.microsoft.com/office/drawing/2014/main" id="{FB7B19DA-1497-7D2F-7ADE-CA2BE6741B57}"/>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9DFC464C-7B96-BBA3-851D-1363232E89C3}"/>
              </a:ext>
            </a:extLst>
          </p:cNvPr>
          <p:cNvSpPr>
            <a:spLocks noGrp="1"/>
          </p:cNvSpPr>
          <p:nvPr>
            <p:ph type="sldNum" sz="quarter" idx="12"/>
          </p:nvPr>
        </p:nvSpPr>
        <p:spPr/>
        <p:txBody>
          <a:bodyPr/>
          <a:lstStyle/>
          <a:p>
            <a:fld id="{75AB4FF9-C111-4FA0-8104-720CB4B3C89A}" type="slidenum">
              <a:rPr lang="ar-SA" smtClean="0"/>
              <a:t>‹#›</a:t>
            </a:fld>
            <a:endParaRPr lang="ar-SA"/>
          </a:p>
        </p:txBody>
      </p:sp>
    </p:spTree>
    <p:extLst>
      <p:ext uri="{BB962C8B-B14F-4D97-AF65-F5344CB8AC3E}">
        <p14:creationId xmlns:p14="http://schemas.microsoft.com/office/powerpoint/2010/main" val="14267327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9F34F3-F53F-C764-F73F-EFAD1B16A1C5}"/>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22E6CFC2-BD34-BD3D-3967-73E9DA1AA4D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72FAD0F7-06D1-A449-5FBA-F17D8780A50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914D1E74-B6DA-73E1-44D9-EC5135E6E9C5}"/>
              </a:ext>
            </a:extLst>
          </p:cNvPr>
          <p:cNvSpPr>
            <a:spLocks noGrp="1"/>
          </p:cNvSpPr>
          <p:nvPr>
            <p:ph type="dt" sz="half" idx="10"/>
          </p:nvPr>
        </p:nvSpPr>
        <p:spPr/>
        <p:txBody>
          <a:bodyPr/>
          <a:lstStyle/>
          <a:p>
            <a:fld id="{C283F2D4-6EDE-4576-A1F5-785794971868}" type="datetimeFigureOut">
              <a:rPr lang="ar-SA" smtClean="0"/>
              <a:t>15/09/1444</a:t>
            </a:fld>
            <a:endParaRPr lang="ar-SA"/>
          </a:p>
        </p:txBody>
      </p:sp>
      <p:sp>
        <p:nvSpPr>
          <p:cNvPr id="6" name="Footer Placeholder 5">
            <a:extLst>
              <a:ext uri="{FF2B5EF4-FFF2-40B4-BE49-F238E27FC236}">
                <a16:creationId xmlns:a16="http://schemas.microsoft.com/office/drawing/2014/main" id="{D6DCECFD-38EE-AA87-BD17-5FEBD9C3EBDF}"/>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6F270F86-70E4-1DAE-FFB0-C8598FDF22CE}"/>
              </a:ext>
            </a:extLst>
          </p:cNvPr>
          <p:cNvSpPr>
            <a:spLocks noGrp="1"/>
          </p:cNvSpPr>
          <p:nvPr>
            <p:ph type="sldNum" sz="quarter" idx="12"/>
          </p:nvPr>
        </p:nvSpPr>
        <p:spPr/>
        <p:txBody>
          <a:bodyPr/>
          <a:lstStyle/>
          <a:p>
            <a:fld id="{75AB4FF9-C111-4FA0-8104-720CB4B3C89A}" type="slidenum">
              <a:rPr lang="ar-SA" smtClean="0"/>
              <a:t>‹#›</a:t>
            </a:fld>
            <a:endParaRPr lang="ar-SA"/>
          </a:p>
        </p:txBody>
      </p:sp>
    </p:spTree>
    <p:extLst>
      <p:ext uri="{BB962C8B-B14F-4D97-AF65-F5344CB8AC3E}">
        <p14:creationId xmlns:p14="http://schemas.microsoft.com/office/powerpoint/2010/main" val="18553322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746C1-5D59-8E51-458C-B316C053A025}"/>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497C82B2-7D63-8410-8861-81C605E7EE1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3D3F49F-A574-2B6D-6E3C-E9B0D720355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260705A0-6F6A-088B-908E-CB467D4D935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72ED57A-379B-65FA-7747-4A415F8C1D9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6B8D959C-5E4E-0D43-41B1-0F1CF10FDEDD}"/>
              </a:ext>
            </a:extLst>
          </p:cNvPr>
          <p:cNvSpPr>
            <a:spLocks noGrp="1"/>
          </p:cNvSpPr>
          <p:nvPr>
            <p:ph type="dt" sz="half" idx="10"/>
          </p:nvPr>
        </p:nvSpPr>
        <p:spPr/>
        <p:txBody>
          <a:bodyPr/>
          <a:lstStyle/>
          <a:p>
            <a:fld id="{C283F2D4-6EDE-4576-A1F5-785794971868}" type="datetimeFigureOut">
              <a:rPr lang="ar-SA" smtClean="0"/>
              <a:t>15/09/1444</a:t>
            </a:fld>
            <a:endParaRPr lang="ar-SA"/>
          </a:p>
        </p:txBody>
      </p:sp>
      <p:sp>
        <p:nvSpPr>
          <p:cNvPr id="8" name="Footer Placeholder 7">
            <a:extLst>
              <a:ext uri="{FF2B5EF4-FFF2-40B4-BE49-F238E27FC236}">
                <a16:creationId xmlns:a16="http://schemas.microsoft.com/office/drawing/2014/main" id="{A3618201-5619-CA4C-0821-D79659E27CE9}"/>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6F7FAE65-0BB0-B7E2-6760-5B00B6F1A865}"/>
              </a:ext>
            </a:extLst>
          </p:cNvPr>
          <p:cNvSpPr>
            <a:spLocks noGrp="1"/>
          </p:cNvSpPr>
          <p:nvPr>
            <p:ph type="sldNum" sz="quarter" idx="12"/>
          </p:nvPr>
        </p:nvSpPr>
        <p:spPr/>
        <p:txBody>
          <a:bodyPr/>
          <a:lstStyle/>
          <a:p>
            <a:fld id="{75AB4FF9-C111-4FA0-8104-720CB4B3C89A}" type="slidenum">
              <a:rPr lang="ar-SA" smtClean="0"/>
              <a:t>‹#›</a:t>
            </a:fld>
            <a:endParaRPr lang="ar-SA"/>
          </a:p>
        </p:txBody>
      </p:sp>
    </p:spTree>
    <p:extLst>
      <p:ext uri="{BB962C8B-B14F-4D97-AF65-F5344CB8AC3E}">
        <p14:creationId xmlns:p14="http://schemas.microsoft.com/office/powerpoint/2010/main" val="29954104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D1DE0-AECB-39D6-8959-161C734421B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7C9E1936-36BB-08F2-2DA8-6E7618D06CB8}"/>
              </a:ext>
            </a:extLst>
          </p:cNvPr>
          <p:cNvSpPr>
            <a:spLocks noGrp="1"/>
          </p:cNvSpPr>
          <p:nvPr>
            <p:ph type="dt" sz="half" idx="10"/>
          </p:nvPr>
        </p:nvSpPr>
        <p:spPr/>
        <p:txBody>
          <a:bodyPr/>
          <a:lstStyle/>
          <a:p>
            <a:fld id="{C283F2D4-6EDE-4576-A1F5-785794971868}" type="datetimeFigureOut">
              <a:rPr lang="ar-SA" smtClean="0"/>
              <a:t>15/09/1444</a:t>
            </a:fld>
            <a:endParaRPr lang="ar-SA"/>
          </a:p>
        </p:txBody>
      </p:sp>
      <p:sp>
        <p:nvSpPr>
          <p:cNvPr id="4" name="Footer Placeholder 3">
            <a:extLst>
              <a:ext uri="{FF2B5EF4-FFF2-40B4-BE49-F238E27FC236}">
                <a16:creationId xmlns:a16="http://schemas.microsoft.com/office/drawing/2014/main" id="{7227ADBD-4498-01E0-FF19-C74859EDED83}"/>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C1E774AF-02FD-C339-6CD4-DEF059E7449B}"/>
              </a:ext>
            </a:extLst>
          </p:cNvPr>
          <p:cNvSpPr>
            <a:spLocks noGrp="1"/>
          </p:cNvSpPr>
          <p:nvPr>
            <p:ph type="sldNum" sz="quarter" idx="12"/>
          </p:nvPr>
        </p:nvSpPr>
        <p:spPr/>
        <p:txBody>
          <a:bodyPr/>
          <a:lstStyle/>
          <a:p>
            <a:fld id="{75AB4FF9-C111-4FA0-8104-720CB4B3C89A}" type="slidenum">
              <a:rPr lang="ar-SA" smtClean="0"/>
              <a:t>‹#›</a:t>
            </a:fld>
            <a:endParaRPr lang="ar-SA"/>
          </a:p>
        </p:txBody>
      </p:sp>
    </p:spTree>
    <p:extLst>
      <p:ext uri="{BB962C8B-B14F-4D97-AF65-F5344CB8AC3E}">
        <p14:creationId xmlns:p14="http://schemas.microsoft.com/office/powerpoint/2010/main" val="1381651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2566A50-7F75-6DAE-9CDC-F3F8F0059250}"/>
              </a:ext>
            </a:extLst>
          </p:cNvPr>
          <p:cNvSpPr>
            <a:spLocks noGrp="1"/>
          </p:cNvSpPr>
          <p:nvPr>
            <p:ph type="dt" sz="half" idx="10"/>
          </p:nvPr>
        </p:nvSpPr>
        <p:spPr/>
        <p:txBody>
          <a:bodyPr/>
          <a:lstStyle/>
          <a:p>
            <a:fld id="{C283F2D4-6EDE-4576-A1F5-785794971868}" type="datetimeFigureOut">
              <a:rPr lang="ar-SA" smtClean="0"/>
              <a:t>15/09/1444</a:t>
            </a:fld>
            <a:endParaRPr lang="ar-SA"/>
          </a:p>
        </p:txBody>
      </p:sp>
      <p:sp>
        <p:nvSpPr>
          <p:cNvPr id="3" name="Footer Placeholder 2">
            <a:extLst>
              <a:ext uri="{FF2B5EF4-FFF2-40B4-BE49-F238E27FC236}">
                <a16:creationId xmlns:a16="http://schemas.microsoft.com/office/drawing/2014/main" id="{D4E99299-EF7D-AC67-D382-80ED69AFC091}"/>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16C15572-5EA3-2F11-694F-35781F7C78C8}"/>
              </a:ext>
            </a:extLst>
          </p:cNvPr>
          <p:cNvSpPr>
            <a:spLocks noGrp="1"/>
          </p:cNvSpPr>
          <p:nvPr>
            <p:ph type="sldNum" sz="quarter" idx="12"/>
          </p:nvPr>
        </p:nvSpPr>
        <p:spPr/>
        <p:txBody>
          <a:bodyPr/>
          <a:lstStyle/>
          <a:p>
            <a:fld id="{75AB4FF9-C111-4FA0-8104-720CB4B3C89A}" type="slidenum">
              <a:rPr lang="ar-SA" smtClean="0"/>
              <a:t>‹#›</a:t>
            </a:fld>
            <a:endParaRPr lang="ar-SA"/>
          </a:p>
        </p:txBody>
      </p:sp>
    </p:spTree>
    <p:extLst>
      <p:ext uri="{BB962C8B-B14F-4D97-AF65-F5344CB8AC3E}">
        <p14:creationId xmlns:p14="http://schemas.microsoft.com/office/powerpoint/2010/main" val="37135318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D4A7A2-611E-B26E-7E42-34B0F482AD6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560E7169-FC27-8CC6-22B8-7AF219B30B1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D7F8FFA2-65E4-AC6B-1F10-0FE8FEB72E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E1B1D77-DA82-F7A9-3A86-FDD5560AD16B}"/>
              </a:ext>
            </a:extLst>
          </p:cNvPr>
          <p:cNvSpPr>
            <a:spLocks noGrp="1"/>
          </p:cNvSpPr>
          <p:nvPr>
            <p:ph type="dt" sz="half" idx="10"/>
          </p:nvPr>
        </p:nvSpPr>
        <p:spPr/>
        <p:txBody>
          <a:bodyPr/>
          <a:lstStyle/>
          <a:p>
            <a:fld id="{C283F2D4-6EDE-4576-A1F5-785794971868}" type="datetimeFigureOut">
              <a:rPr lang="ar-SA" smtClean="0"/>
              <a:t>15/09/1444</a:t>
            </a:fld>
            <a:endParaRPr lang="ar-SA"/>
          </a:p>
        </p:txBody>
      </p:sp>
      <p:sp>
        <p:nvSpPr>
          <p:cNvPr id="6" name="Footer Placeholder 5">
            <a:extLst>
              <a:ext uri="{FF2B5EF4-FFF2-40B4-BE49-F238E27FC236}">
                <a16:creationId xmlns:a16="http://schemas.microsoft.com/office/drawing/2014/main" id="{AD714119-753B-546F-C6A1-910300A32F07}"/>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24504F9-DF23-BB57-4F0B-FF6720F40CC8}"/>
              </a:ext>
            </a:extLst>
          </p:cNvPr>
          <p:cNvSpPr>
            <a:spLocks noGrp="1"/>
          </p:cNvSpPr>
          <p:nvPr>
            <p:ph type="sldNum" sz="quarter" idx="12"/>
          </p:nvPr>
        </p:nvSpPr>
        <p:spPr/>
        <p:txBody>
          <a:bodyPr/>
          <a:lstStyle/>
          <a:p>
            <a:fld id="{75AB4FF9-C111-4FA0-8104-720CB4B3C89A}" type="slidenum">
              <a:rPr lang="ar-SA" smtClean="0"/>
              <a:t>‹#›</a:t>
            </a:fld>
            <a:endParaRPr lang="ar-SA"/>
          </a:p>
        </p:txBody>
      </p:sp>
    </p:spTree>
    <p:extLst>
      <p:ext uri="{BB962C8B-B14F-4D97-AF65-F5344CB8AC3E}">
        <p14:creationId xmlns:p14="http://schemas.microsoft.com/office/powerpoint/2010/main" val="13334967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3B0EF3-91C5-E909-F7B1-3D28D8AB60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4C488249-C9F2-C42A-51D4-72B154DE836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8B1C9A94-1DD2-FCBB-A521-3662912432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E4AF026-571E-6C44-F932-49BED11E34A6}"/>
              </a:ext>
            </a:extLst>
          </p:cNvPr>
          <p:cNvSpPr>
            <a:spLocks noGrp="1"/>
          </p:cNvSpPr>
          <p:nvPr>
            <p:ph type="dt" sz="half" idx="10"/>
          </p:nvPr>
        </p:nvSpPr>
        <p:spPr/>
        <p:txBody>
          <a:bodyPr/>
          <a:lstStyle/>
          <a:p>
            <a:fld id="{C283F2D4-6EDE-4576-A1F5-785794971868}" type="datetimeFigureOut">
              <a:rPr lang="ar-SA" smtClean="0"/>
              <a:t>15/09/1444</a:t>
            </a:fld>
            <a:endParaRPr lang="ar-SA"/>
          </a:p>
        </p:txBody>
      </p:sp>
      <p:sp>
        <p:nvSpPr>
          <p:cNvPr id="6" name="Footer Placeholder 5">
            <a:extLst>
              <a:ext uri="{FF2B5EF4-FFF2-40B4-BE49-F238E27FC236}">
                <a16:creationId xmlns:a16="http://schemas.microsoft.com/office/drawing/2014/main" id="{544C57F1-0F5C-0C9B-29D2-AB61DB05090C}"/>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F4B63B11-8CD2-F0BE-5DC4-92A87C677F8D}"/>
              </a:ext>
            </a:extLst>
          </p:cNvPr>
          <p:cNvSpPr>
            <a:spLocks noGrp="1"/>
          </p:cNvSpPr>
          <p:nvPr>
            <p:ph type="sldNum" sz="quarter" idx="12"/>
          </p:nvPr>
        </p:nvSpPr>
        <p:spPr/>
        <p:txBody>
          <a:bodyPr/>
          <a:lstStyle/>
          <a:p>
            <a:fld id="{75AB4FF9-C111-4FA0-8104-720CB4B3C89A}" type="slidenum">
              <a:rPr lang="ar-SA" smtClean="0"/>
              <a:t>‹#›</a:t>
            </a:fld>
            <a:endParaRPr lang="ar-SA"/>
          </a:p>
        </p:txBody>
      </p:sp>
    </p:spTree>
    <p:extLst>
      <p:ext uri="{BB962C8B-B14F-4D97-AF65-F5344CB8AC3E}">
        <p14:creationId xmlns:p14="http://schemas.microsoft.com/office/powerpoint/2010/main" val="5957502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E87E03-43C4-FC25-DFCB-2BE37B68704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9D429A8E-833C-3382-66A3-C855B446FD0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7EF9546-5374-500A-0AF4-63F971B2DE04}"/>
              </a:ext>
            </a:extLst>
          </p:cNvPr>
          <p:cNvSpPr>
            <a:spLocks noGrp="1"/>
          </p:cNvSpPr>
          <p:nvPr>
            <p:ph type="dt" sz="half" idx="10"/>
          </p:nvPr>
        </p:nvSpPr>
        <p:spPr/>
        <p:txBody>
          <a:bodyPr/>
          <a:lstStyle/>
          <a:p>
            <a:fld id="{C283F2D4-6EDE-4576-A1F5-785794971868}" type="datetimeFigureOut">
              <a:rPr lang="ar-SA" smtClean="0"/>
              <a:t>15/09/1444</a:t>
            </a:fld>
            <a:endParaRPr lang="ar-SA"/>
          </a:p>
        </p:txBody>
      </p:sp>
      <p:sp>
        <p:nvSpPr>
          <p:cNvPr id="5" name="Footer Placeholder 4">
            <a:extLst>
              <a:ext uri="{FF2B5EF4-FFF2-40B4-BE49-F238E27FC236}">
                <a16:creationId xmlns:a16="http://schemas.microsoft.com/office/drawing/2014/main" id="{9088A5BC-5691-E508-ED13-E5408AC9CC99}"/>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AD2A82F8-A14C-F77C-6A56-6941319D84FB}"/>
              </a:ext>
            </a:extLst>
          </p:cNvPr>
          <p:cNvSpPr>
            <a:spLocks noGrp="1"/>
          </p:cNvSpPr>
          <p:nvPr>
            <p:ph type="sldNum" sz="quarter" idx="12"/>
          </p:nvPr>
        </p:nvSpPr>
        <p:spPr/>
        <p:txBody>
          <a:bodyPr/>
          <a:lstStyle/>
          <a:p>
            <a:fld id="{75AB4FF9-C111-4FA0-8104-720CB4B3C89A}" type="slidenum">
              <a:rPr lang="ar-SA" smtClean="0"/>
              <a:t>‹#›</a:t>
            </a:fld>
            <a:endParaRPr lang="ar-SA"/>
          </a:p>
        </p:txBody>
      </p:sp>
    </p:spTree>
    <p:extLst>
      <p:ext uri="{BB962C8B-B14F-4D97-AF65-F5344CB8AC3E}">
        <p14:creationId xmlns:p14="http://schemas.microsoft.com/office/powerpoint/2010/main" val="16216265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60F428F-D08F-FB2C-BD94-2F694E16FE5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5C6DD03F-550B-ED8A-9310-6C79CEB119C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DC70D100-CCAB-6212-D769-37352C75C6E6}"/>
              </a:ext>
            </a:extLst>
          </p:cNvPr>
          <p:cNvSpPr>
            <a:spLocks noGrp="1"/>
          </p:cNvSpPr>
          <p:nvPr>
            <p:ph type="dt" sz="half" idx="10"/>
          </p:nvPr>
        </p:nvSpPr>
        <p:spPr/>
        <p:txBody>
          <a:bodyPr/>
          <a:lstStyle/>
          <a:p>
            <a:fld id="{C283F2D4-6EDE-4576-A1F5-785794971868}" type="datetimeFigureOut">
              <a:rPr lang="ar-SA" smtClean="0"/>
              <a:t>15/09/1444</a:t>
            </a:fld>
            <a:endParaRPr lang="ar-SA"/>
          </a:p>
        </p:txBody>
      </p:sp>
      <p:sp>
        <p:nvSpPr>
          <p:cNvPr id="5" name="Footer Placeholder 4">
            <a:extLst>
              <a:ext uri="{FF2B5EF4-FFF2-40B4-BE49-F238E27FC236}">
                <a16:creationId xmlns:a16="http://schemas.microsoft.com/office/drawing/2014/main" id="{EFADEA24-6F47-EA22-616C-9C286A38EA33}"/>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DCAAB96C-CBE4-9D80-1ABF-2D952C5999D6}"/>
              </a:ext>
            </a:extLst>
          </p:cNvPr>
          <p:cNvSpPr>
            <a:spLocks noGrp="1"/>
          </p:cNvSpPr>
          <p:nvPr>
            <p:ph type="sldNum" sz="quarter" idx="12"/>
          </p:nvPr>
        </p:nvSpPr>
        <p:spPr/>
        <p:txBody>
          <a:bodyPr/>
          <a:lstStyle/>
          <a:p>
            <a:fld id="{75AB4FF9-C111-4FA0-8104-720CB4B3C89A}" type="slidenum">
              <a:rPr lang="ar-SA" smtClean="0"/>
              <a:t>‹#›</a:t>
            </a:fld>
            <a:endParaRPr lang="ar-SA"/>
          </a:p>
        </p:txBody>
      </p:sp>
    </p:spTree>
    <p:extLst>
      <p:ext uri="{BB962C8B-B14F-4D97-AF65-F5344CB8AC3E}">
        <p14:creationId xmlns:p14="http://schemas.microsoft.com/office/powerpoint/2010/main" val="8703791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2755052-624E-B24D-4FE0-80B021F07D2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4A674F71-98D7-05D0-8BD9-7ADE124062B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3981DB8D-1A6A-A7E1-68BB-C4FBF433866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83F2D4-6EDE-4576-A1F5-785794971868}" type="datetimeFigureOut">
              <a:rPr lang="ar-SA" smtClean="0"/>
              <a:t>15/09/1444</a:t>
            </a:fld>
            <a:endParaRPr lang="ar-SA"/>
          </a:p>
        </p:txBody>
      </p:sp>
      <p:sp>
        <p:nvSpPr>
          <p:cNvPr id="5" name="Footer Placeholder 4">
            <a:extLst>
              <a:ext uri="{FF2B5EF4-FFF2-40B4-BE49-F238E27FC236}">
                <a16:creationId xmlns:a16="http://schemas.microsoft.com/office/drawing/2014/main" id="{567F2A80-7892-15A4-B916-174F04D659D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3785777-4D9A-E790-D060-DE0A50B532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AB4FF9-C111-4FA0-8104-720CB4B3C89A}" type="slidenum">
              <a:rPr lang="ar-SA" smtClean="0"/>
              <a:t>‹#›</a:t>
            </a:fld>
            <a:endParaRPr lang="ar-SA"/>
          </a:p>
        </p:txBody>
      </p:sp>
    </p:spTree>
    <p:extLst>
      <p:ext uri="{BB962C8B-B14F-4D97-AF65-F5344CB8AC3E}">
        <p14:creationId xmlns:p14="http://schemas.microsoft.com/office/powerpoint/2010/main" val="12686246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notesSlide" Target="../notesSlides/notesSlide1.xml"/><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notesSlide" Target="../notesSlides/notesSlide2.xml"/><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jpe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5.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6.pn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7.pn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8.jpe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0.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2.pn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3.pn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4.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5.pn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6.png"/><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7.png"/><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8.pn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9.png"/><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0.png"/><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1.png"/><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24.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2.png"/><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3.png"/><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4.png"/><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5.png"/><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6.png"/><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7.png"/><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8.png"/><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9.png"/><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0.png"/><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1.png"/><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3.png"/><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4.png"/><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5.png"/><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6.png"/><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7.png"/><Relationship Id="rId2" Type="http://schemas.openxmlformats.org/officeDocument/2006/relationships/slideLayout" Target="../slideLayouts/slideLayout7.xml"/><Relationship Id="rId1" Type="http://schemas.openxmlformats.org/officeDocument/2006/relationships/tags" Target="../tags/tag4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8.png"/><Relationship Id="rId2" Type="http://schemas.openxmlformats.org/officeDocument/2006/relationships/slideLayout" Target="../slideLayouts/slideLayout7.xml"/><Relationship Id="rId1" Type="http://schemas.openxmlformats.org/officeDocument/2006/relationships/tags" Target="../tags/tag4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jpeg"/><Relationship Id="rId2" Type="http://schemas.openxmlformats.org/officeDocument/2006/relationships/slideLayout" Target="../slideLayouts/slideLayout7.xml"/><Relationship Id="rId1" Type="http://schemas.openxmlformats.org/officeDocument/2006/relationships/tags" Target="../tags/tag4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9.png"/><Relationship Id="rId2" Type="http://schemas.openxmlformats.org/officeDocument/2006/relationships/slideLayout" Target="../slideLayouts/slideLayout7.xml"/><Relationship Id="rId1" Type="http://schemas.openxmlformats.org/officeDocument/2006/relationships/tags" Target="../tags/tag4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5"/>
          <a:srcRect l="984" r="914" b="11911"/>
          <a:stretch/>
        </p:blipFill>
        <p:spPr>
          <a:xfrm>
            <a:off x="0" y="4199708"/>
            <a:ext cx="12200709" cy="2688772"/>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7"/>
          <a:stretch>
            <a:fillRect/>
          </a:stretch>
        </p:blipFill>
        <p:spPr>
          <a:xfrm>
            <a:off x="-112889" y="422122"/>
            <a:ext cx="6714451" cy="1972334"/>
          </a:xfrm>
          <a:prstGeom prst="rect">
            <a:avLst/>
          </a:prstGeom>
        </p:spPr>
      </p:pic>
      <p:pic>
        <p:nvPicPr>
          <p:cNvPr id="13" name="Picture 12"/>
          <p:cNvPicPr>
            <a:picLocks noChangeAspect="1"/>
          </p:cNvPicPr>
          <p:nvPr/>
        </p:nvPicPr>
        <p:blipFill>
          <a:blip r:embed="rId8"/>
          <a:stretch>
            <a:fillRect/>
          </a:stretch>
        </p:blipFill>
        <p:spPr>
          <a:xfrm>
            <a:off x="6316812" y="3523256"/>
            <a:ext cx="5882401" cy="1034667"/>
          </a:xfrm>
          <a:prstGeom prst="rect">
            <a:avLst/>
          </a:prstGeom>
        </p:spPr>
      </p:pic>
      <p:sp>
        <p:nvSpPr>
          <p:cNvPr id="14" name="TextBox 13"/>
          <p:cNvSpPr txBox="1"/>
          <p:nvPr/>
        </p:nvSpPr>
        <p:spPr>
          <a:xfrm>
            <a:off x="318493" y="715791"/>
            <a:ext cx="594528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sp>
        <p:nvSpPr>
          <p:cNvPr id="16" name="TextBox 15"/>
          <p:cNvSpPr txBox="1"/>
          <p:nvPr/>
        </p:nvSpPr>
        <p:spPr>
          <a:xfrm>
            <a:off x="7157773" y="3570625"/>
            <a:ext cx="4172424"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DGM723</a:t>
            </a:r>
          </a:p>
          <a:p>
            <a:r>
              <a:rPr lang="en-US" sz="2800" dirty="0">
                <a:solidFill>
                  <a:schemeClr val="bg1"/>
                </a:solidFill>
                <a:latin typeface="Tajawal Medium" panose="00000600000000000000" pitchFamily="2" charset="-78"/>
                <a:cs typeface="Tajawal Medium" panose="00000600000000000000" pitchFamily="2" charset="-78"/>
              </a:rPr>
              <a:t>DIGITAL MEDIA ETHICS</a:t>
            </a:r>
          </a:p>
        </p:txBody>
      </p:sp>
    </p:spTree>
    <p:custDataLst>
      <p:tags r:id="rId1"/>
    </p:custDataLst>
    <p:extLst>
      <p:ext uri="{BB962C8B-B14F-4D97-AF65-F5344CB8AC3E}">
        <p14:creationId xmlns:p14="http://schemas.microsoft.com/office/powerpoint/2010/main" val="2586834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circle(in)">
                                      <p:cBhvr>
                                        <p:cTn id="1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2292" y="-160056"/>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796506"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CHABTER 05- LECTURE 10</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3" y="5264523"/>
            <a:ext cx="8526726" cy="1034667"/>
          </a:xfrm>
          <a:prstGeom prst="rect">
            <a:avLst/>
          </a:prstGeom>
        </p:spPr>
      </p:pic>
      <p:sp>
        <p:nvSpPr>
          <p:cNvPr id="16" name="TextBox 15"/>
          <p:cNvSpPr txBox="1"/>
          <p:nvPr/>
        </p:nvSpPr>
        <p:spPr>
          <a:xfrm>
            <a:off x="3712908" y="5525720"/>
            <a:ext cx="8223455" cy="477054"/>
          </a:xfrm>
          <a:prstGeom prst="rect">
            <a:avLst/>
          </a:prstGeom>
          <a:noFill/>
        </p:spPr>
        <p:txBody>
          <a:bodyPr wrap="square" rtlCol="0">
            <a:spAutoFit/>
          </a:bodyPr>
          <a:lstStyle/>
          <a:p>
            <a:r>
              <a:rPr lang="en-GB" sz="25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Overview, Frameworks, Resources</a:t>
            </a:r>
          </a:p>
        </p:txBody>
      </p:sp>
    </p:spTree>
    <p:custDataLst>
      <p:tags r:id="rId1"/>
    </p:custDataLst>
    <p:extLst>
      <p:ext uri="{BB962C8B-B14F-4D97-AF65-F5344CB8AC3E}">
        <p14:creationId xmlns:p14="http://schemas.microsoft.com/office/powerpoint/2010/main" val="3383213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83256" y="47264"/>
            <a:ext cx="11064641" cy="1690962"/>
          </a:xfrm>
          <a:prstGeom prst="rect">
            <a:avLst/>
          </a:prstGeom>
        </p:spPr>
      </p:pic>
      <p:sp>
        <p:nvSpPr>
          <p:cNvPr id="7" name="TextBox 6"/>
          <p:cNvSpPr txBox="1"/>
          <p:nvPr/>
        </p:nvSpPr>
        <p:spPr>
          <a:xfrm>
            <a:off x="5514392" y="599691"/>
            <a:ext cx="2556588" cy="646331"/>
          </a:xfrm>
          <a:prstGeom prst="rect">
            <a:avLst/>
          </a:prstGeom>
          <a:noFill/>
        </p:spPr>
        <p:txBody>
          <a:bodyPr wrap="square" rtlCol="0">
            <a:spAutoFit/>
          </a:bodyPr>
          <a:lstStyle/>
          <a:p>
            <a:r>
              <a:rPr lang="en-US" sz="3600" dirty="0">
                <a:solidFill>
                  <a:schemeClr val="bg1"/>
                </a:solidFill>
                <a:latin typeface="Tajawal Medium" panose="00000600000000000000" pitchFamily="2" charset="-78"/>
                <a:cs typeface="Tajawal Medium" panose="00000600000000000000" pitchFamily="2" charset="-78"/>
              </a:rPr>
              <a:t>Remember</a:t>
            </a:r>
            <a:endParaRPr lang="en-US" sz="3600" dirty="0">
              <a:solidFill>
                <a:srgbClr val="FF9518"/>
              </a:solidFill>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696614" y="1809088"/>
            <a:ext cx="8204789" cy="3539430"/>
          </a:xfrm>
          <a:prstGeom prst="rect">
            <a:avLst/>
          </a:prstGeom>
        </p:spPr>
        <p:txBody>
          <a:bodyPr wrap="square">
            <a:spAutoFit/>
          </a:bodyPr>
          <a:lstStyle/>
          <a:p>
            <a:pPr algn="just"/>
            <a:r>
              <a:rPr lang="en-US"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Digital media ethics: an overview</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 revolution in ethics.</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Tensions on two levels.</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What would an integrated ethics look like?</a:t>
            </a:r>
          </a:p>
          <a:p>
            <a:pPr algn="just"/>
            <a:r>
              <a:rPr lang="en-US"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Difficult questions for digital media ethics</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Who is a journalist?</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What is journalism?</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Ethical guidelines for online journalism</a:t>
            </a:r>
          </a:p>
        </p:txBody>
      </p:sp>
      <p:pic>
        <p:nvPicPr>
          <p:cNvPr id="2050" name="Picture 2" descr="Word Remember Stock Illustrations – 4,654 Word Remember Stock  Illustrations, Vectors &amp; Clipart - Dreamstime">
            <a:extLst>
              <a:ext uri="{FF2B5EF4-FFF2-40B4-BE49-F238E27FC236}">
                <a16:creationId xmlns:a16="http://schemas.microsoft.com/office/drawing/2014/main" id="{159B662D-BCAD-E8CF-FB3E-F1E1125876A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81519" y="1987420"/>
            <a:ext cx="2827247" cy="313235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9892809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3842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Outline</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633078" y="1851109"/>
            <a:ext cx="8276253" cy="3785652"/>
          </a:xfrm>
          <a:prstGeom prst="rect">
            <a:avLst/>
          </a:prstGeom>
        </p:spPr>
        <p:txBody>
          <a:bodyPr wrap="square">
            <a:spAutoFit/>
          </a:bodyPr>
          <a:lstStyle/>
          <a:p>
            <a:pPr algn="just"/>
            <a:r>
              <a:rPr lang="en-US" sz="32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32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A Synopsis of digital media ethics</a:t>
            </a:r>
          </a:p>
          <a:p>
            <a:pPr algn="just"/>
            <a:r>
              <a:rPr lang="en-GB" sz="32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Computing code of ethics</a:t>
            </a:r>
          </a:p>
          <a:p>
            <a:pPr algn="just"/>
            <a:r>
              <a:rPr lang="en-GB" sz="32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Global media ethics</a:t>
            </a:r>
          </a:p>
          <a:p>
            <a:pPr algn="just"/>
            <a:r>
              <a:rPr lang="en-US" sz="32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32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Basic ethical frameworks</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Deontology                  - Virtue Ethics </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Moral Absolutism         - Moral Relativism</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Moral Pluralism            - Consequentialism</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Utilitarianism</a:t>
            </a: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026" name="Picture 2" descr="Premium Vector | Man ticking with pencil">
            <a:extLst>
              <a:ext uri="{FF2B5EF4-FFF2-40B4-BE49-F238E27FC236}">
                <a16:creationId xmlns:a16="http://schemas.microsoft.com/office/drawing/2014/main" id="{0A4745A1-3C02-84F0-3F61-0D17BE6F8D5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18662" y="1968255"/>
            <a:ext cx="2396607" cy="346464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639395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976042"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CHABTER 05 – LECTURE 10</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2" y="5433796"/>
            <a:ext cx="7812642" cy="885055"/>
          </a:xfrm>
          <a:prstGeom prst="rect">
            <a:avLst/>
          </a:prstGeom>
        </p:spPr>
      </p:pic>
      <p:sp>
        <p:nvSpPr>
          <p:cNvPr id="16" name="TextBox 15"/>
          <p:cNvSpPr txBox="1"/>
          <p:nvPr/>
        </p:nvSpPr>
        <p:spPr>
          <a:xfrm>
            <a:off x="4776462" y="5602699"/>
            <a:ext cx="5832541"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spTree>
    <p:custDataLst>
      <p:tags r:id="rId1"/>
    </p:custDataLst>
    <p:extLst>
      <p:ext uri="{BB962C8B-B14F-4D97-AF65-F5344CB8AC3E}">
        <p14:creationId xmlns:p14="http://schemas.microsoft.com/office/powerpoint/2010/main" val="15885005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sp>
        <p:nvSpPr>
          <p:cNvPr id="9" name="TextBox 8"/>
          <p:cNvSpPr txBox="1"/>
          <p:nvPr/>
        </p:nvSpPr>
        <p:spPr>
          <a:xfrm>
            <a:off x="3685592" y="2045740"/>
            <a:ext cx="8098972" cy="3947940"/>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Much of the ethical reflection on digital media – most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especially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on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ethical dimensions of information and communication technologies (ICTs)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 arose alongside the technologies themselves.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 this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means</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until the last two decades </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 so,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 of the discussion and reflection on digital media ethics took place primarily within</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Western countries</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utilizing primarily Western ethical traditions and ways of thinking.</a:t>
            </a:r>
            <a:endParaRPr lang="en-US" sz="1400" b="1"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697751" y="1569068"/>
            <a:ext cx="4086806"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Computing code of ethics</a:t>
            </a:r>
          </a:p>
        </p:txBody>
      </p:sp>
      <p:pic>
        <p:nvPicPr>
          <p:cNvPr id="12" name="Picture 11">
            <a:extLst>
              <a:ext uri="{FF2B5EF4-FFF2-40B4-BE49-F238E27FC236}">
                <a16:creationId xmlns:a16="http://schemas.microsoft.com/office/drawing/2014/main" id="{A3D12260-A385-E6C3-CBDE-F82A21DF2F6D}"/>
              </a:ext>
            </a:extLst>
          </p:cNvPr>
          <p:cNvPicPr>
            <a:picLocks noChangeAspect="1"/>
          </p:cNvPicPr>
          <p:nvPr/>
        </p:nvPicPr>
        <p:blipFill rotWithShape="1">
          <a:blip r:embed="rId7"/>
          <a:srcRect t="34781" b="8377"/>
          <a:stretch/>
        </p:blipFill>
        <p:spPr>
          <a:xfrm>
            <a:off x="428055" y="2431589"/>
            <a:ext cx="3052263" cy="2772084"/>
          </a:xfrm>
          <a:prstGeom prst="rect">
            <a:avLst/>
          </a:prstGeom>
        </p:spPr>
      </p:pic>
    </p:spTree>
    <p:custDataLst>
      <p:tags r:id="rId1"/>
    </p:custDataLst>
    <p:extLst>
      <p:ext uri="{BB962C8B-B14F-4D97-AF65-F5344CB8AC3E}">
        <p14:creationId xmlns:p14="http://schemas.microsoft.com/office/powerpoint/2010/main" val="37296314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sp>
        <p:nvSpPr>
          <p:cNvPr id="9" name="TextBox 8"/>
          <p:cNvSpPr txBox="1"/>
          <p:nvPr/>
        </p:nvSpPr>
        <p:spPr>
          <a:xfrm>
            <a:off x="541167" y="2045740"/>
            <a:ext cx="8098972" cy="3692421"/>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 begin with</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is widespread agreement that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Norbert Wiener’s The Human Use of Human Beings: Cybernetics and Society (1950)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stands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first book in computer ethics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over two decades,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computer ethics</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was the concern of a very small group of professionals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 principally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computer scientists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 few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philosophers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sz="1600" b="1"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697751" y="1569068"/>
            <a:ext cx="4086806"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Computing code of ethics</a:t>
            </a:r>
          </a:p>
        </p:txBody>
      </p:sp>
      <p:pic>
        <p:nvPicPr>
          <p:cNvPr id="11" name="Picture 10">
            <a:extLst>
              <a:ext uri="{FF2B5EF4-FFF2-40B4-BE49-F238E27FC236}">
                <a16:creationId xmlns:a16="http://schemas.microsoft.com/office/drawing/2014/main" id="{CE93213B-54B2-4E22-AA95-D79C4F4B7C79}"/>
              </a:ext>
            </a:extLst>
          </p:cNvPr>
          <p:cNvPicPr>
            <a:picLocks noChangeAspect="1"/>
          </p:cNvPicPr>
          <p:nvPr/>
        </p:nvPicPr>
        <p:blipFill>
          <a:blip r:embed="rId7"/>
          <a:stretch>
            <a:fillRect/>
          </a:stretch>
        </p:blipFill>
        <p:spPr>
          <a:xfrm>
            <a:off x="9069351" y="2363199"/>
            <a:ext cx="2516157" cy="3310510"/>
          </a:xfrm>
          <a:prstGeom prst="rect">
            <a:avLst/>
          </a:prstGeom>
        </p:spPr>
      </p:pic>
    </p:spTree>
    <p:custDataLst>
      <p:tags r:id="rId1"/>
    </p:custDataLst>
    <p:extLst>
      <p:ext uri="{BB962C8B-B14F-4D97-AF65-F5344CB8AC3E}">
        <p14:creationId xmlns:p14="http://schemas.microsoft.com/office/powerpoint/2010/main" val="35751350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sp>
        <p:nvSpPr>
          <p:cNvPr id="9" name="TextBox 8"/>
          <p:cNvSpPr txBox="1"/>
          <p:nvPr/>
        </p:nvSpPr>
        <p:spPr>
          <a:xfrm>
            <a:off x="3685592" y="2334996"/>
            <a:ext cx="8098972" cy="3199979"/>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Computer ethics</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 its own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term</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emerged</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only in the </a:t>
            </a:r>
            <a:r>
              <a:rPr lang="en-GB" sz="24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1970s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mainly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through</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work</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4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Walter </a:t>
            </a:r>
            <a:r>
              <a:rPr lang="en-GB" sz="2400" b="1" u="sng" dirty="0" err="1">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Maner</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but also manifest,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example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first professional code of computer ethics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Association for Computing Machinery in 1973</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subsequently revised – most recently in ACM [2018]).</a:t>
            </a:r>
            <a:endParaRPr lang="en-US" sz="1600" b="1"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697751" y="1569068"/>
            <a:ext cx="4086806"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Computing code of ethics</a:t>
            </a:r>
          </a:p>
        </p:txBody>
      </p:sp>
      <p:pic>
        <p:nvPicPr>
          <p:cNvPr id="11" name="Picture 10">
            <a:extLst>
              <a:ext uri="{FF2B5EF4-FFF2-40B4-BE49-F238E27FC236}">
                <a16:creationId xmlns:a16="http://schemas.microsoft.com/office/drawing/2014/main" id="{972EC2A5-41E4-FD26-2FE2-72BF8CD4E9F7}"/>
              </a:ext>
            </a:extLst>
          </p:cNvPr>
          <p:cNvPicPr>
            <a:picLocks noChangeAspect="1"/>
          </p:cNvPicPr>
          <p:nvPr/>
        </p:nvPicPr>
        <p:blipFill rotWithShape="1">
          <a:blip r:embed="rId7"/>
          <a:srcRect b="29756"/>
          <a:stretch/>
        </p:blipFill>
        <p:spPr>
          <a:xfrm>
            <a:off x="609600" y="2304920"/>
            <a:ext cx="2536724" cy="270953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0645508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15212"/>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sp>
        <p:nvSpPr>
          <p:cNvPr id="9" name="TextBox 8"/>
          <p:cNvSpPr txBox="1"/>
          <p:nvPr/>
        </p:nvSpPr>
        <p:spPr>
          <a:xfrm>
            <a:off x="513181" y="2223029"/>
            <a:ext cx="8201608" cy="3618748"/>
          </a:xfrm>
          <a:prstGeom prst="rect">
            <a:avLst/>
          </a:prstGeom>
          <a:noFill/>
        </p:spPr>
        <p:txBody>
          <a:bodyPr wrap="square" rtlCol="0">
            <a:spAutoFit/>
          </a:bodyPr>
          <a:lstStyle/>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Following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emergence of the internet and World Wide Web in the lives and awareness of most people in the developed world in the early 1990s</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number of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savvy observers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began to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predict</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(rightly) that by the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beginning</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twenty-first century</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 and computing ethics (ICE)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would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become</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global ethics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i.e., a domain of ethical issues, debate, and possible resolution, of concern to more and more people representing an increasingly global diversity of cultural norms and ethical and religious traditions.</a:t>
            </a:r>
            <a:endParaRPr lang="en-US"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697751" y="1569068"/>
            <a:ext cx="4086806"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Computing code of ethics</a:t>
            </a:r>
          </a:p>
        </p:txBody>
      </p:sp>
      <p:pic>
        <p:nvPicPr>
          <p:cNvPr id="13" name="Picture 12">
            <a:extLst>
              <a:ext uri="{FF2B5EF4-FFF2-40B4-BE49-F238E27FC236}">
                <a16:creationId xmlns:a16="http://schemas.microsoft.com/office/drawing/2014/main" id="{4C2E8181-2341-798D-CDAD-0C12C50B2CC0}"/>
              </a:ext>
            </a:extLst>
          </p:cNvPr>
          <p:cNvPicPr>
            <a:picLocks noChangeAspect="1"/>
          </p:cNvPicPr>
          <p:nvPr/>
        </p:nvPicPr>
        <p:blipFill>
          <a:blip r:embed="rId7"/>
          <a:stretch>
            <a:fillRect/>
          </a:stretch>
        </p:blipFill>
        <p:spPr>
          <a:xfrm>
            <a:off x="9050692" y="2646257"/>
            <a:ext cx="2677886" cy="2649277"/>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3143110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sp>
        <p:nvSpPr>
          <p:cNvPr id="9" name="TextBox 8"/>
          <p:cNvSpPr txBox="1"/>
          <p:nvPr/>
        </p:nvSpPr>
        <p:spPr>
          <a:xfrm>
            <a:off x="3685592" y="2045740"/>
            <a:ext cx="8098972"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Along the way,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 important meta-ethical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debate has emerged – and frequently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arises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again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among</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those new to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these now long histories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Briefly,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will ICE, especially as it becomes globalized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require: </a:t>
            </a:r>
          </a:p>
          <a:p>
            <a:pPr algn="just">
              <a:lnSpc>
                <a:spcPct val="200000"/>
              </a:lnSpc>
            </a:pP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largely a continuation of traditional ethics, but now applied to new problems; or (b) a radical transformation of ethical thinking, as constantly evolving ICTs introduce us in turn to radically new ethical difficulties?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697751" y="1569068"/>
            <a:ext cx="4086806"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Computing code of ethics</a:t>
            </a:r>
          </a:p>
        </p:txBody>
      </p:sp>
      <p:pic>
        <p:nvPicPr>
          <p:cNvPr id="6146" name="Picture 2" descr="Ethics, computing, and AI: Perspectives from MIT | MIT News | Massachusetts  Institute of Technology">
            <a:extLst>
              <a:ext uri="{FF2B5EF4-FFF2-40B4-BE49-F238E27FC236}">
                <a16:creationId xmlns:a16="http://schemas.microsoft.com/office/drawing/2014/main" id="{D40FBC46-DB57-426A-BDB6-89B79BBC9E2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5818" y="2509935"/>
            <a:ext cx="2735008" cy="270953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567659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sp>
        <p:nvSpPr>
          <p:cNvPr id="9" name="TextBox 8"/>
          <p:cNvSpPr txBox="1"/>
          <p:nvPr/>
        </p:nvSpPr>
        <p:spPr>
          <a:xfrm>
            <a:off x="513188" y="2008416"/>
            <a:ext cx="8098972"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 is often the case,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eventual responses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such</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either/or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possibilities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rather constitute a “both/and”: that is,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both (a) and (b) </a:t>
            </a:r>
            <a:r>
              <a:rPr lang="en-GB"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are correct.</a:t>
            </a:r>
            <a:endPar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 the one hand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there may well be specific instances that point toward the need for distinctively new approaches.</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 the other hand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there are very many examples of how “everything old is new again”</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697751" y="1569068"/>
            <a:ext cx="4086806"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Computing code of ethics</a:t>
            </a:r>
          </a:p>
        </p:txBody>
      </p:sp>
      <p:pic>
        <p:nvPicPr>
          <p:cNvPr id="11" name="Picture 10">
            <a:extLst>
              <a:ext uri="{FF2B5EF4-FFF2-40B4-BE49-F238E27FC236}">
                <a16:creationId xmlns:a16="http://schemas.microsoft.com/office/drawing/2014/main" id="{BE4186BF-DB00-9786-9083-9EA1A3A1260D}"/>
              </a:ext>
            </a:extLst>
          </p:cNvPr>
          <p:cNvPicPr>
            <a:picLocks noChangeAspect="1"/>
          </p:cNvPicPr>
          <p:nvPr/>
        </p:nvPicPr>
        <p:blipFill>
          <a:blip r:embed="rId7"/>
          <a:stretch>
            <a:fillRect/>
          </a:stretch>
        </p:blipFill>
        <p:spPr>
          <a:xfrm>
            <a:off x="8995850" y="2604634"/>
            <a:ext cx="2687216" cy="270953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0504195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1078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sp>
        <p:nvSpPr>
          <p:cNvPr id="9" name="TextBox 8"/>
          <p:cNvSpPr txBox="1"/>
          <p:nvPr/>
        </p:nvSpPr>
        <p:spPr>
          <a:xfrm>
            <a:off x="3368351" y="1961761"/>
            <a:ext cx="8416213" cy="4137286"/>
          </a:xfrm>
          <a:prstGeom prst="rect">
            <a:avLst/>
          </a:prstGeom>
          <a:noFill/>
        </p:spPr>
        <p:txBody>
          <a:bodyPr wrap="square" rtlCol="0">
            <a:spAutoFit/>
          </a:bodyPr>
          <a:lstStyle/>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is,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despite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often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dramatic technological transformations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coupled with our ever-evolving and sometimes striking new practices,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familiar ethical frameworks and approaches continue to work quite well in many instances</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example, deontology and virtue ethics are central ethical pillars in European Union philosophy and policy developing around the emergence of AI and the Internet of Things.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697751" y="1569068"/>
            <a:ext cx="4086806"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Computing code of ethics</a:t>
            </a:r>
          </a:p>
        </p:txBody>
      </p:sp>
      <p:pic>
        <p:nvPicPr>
          <p:cNvPr id="11" name="Picture 10">
            <a:extLst>
              <a:ext uri="{FF2B5EF4-FFF2-40B4-BE49-F238E27FC236}">
                <a16:creationId xmlns:a16="http://schemas.microsoft.com/office/drawing/2014/main" id="{705A33F8-7599-B438-8AD7-43D90024B966}"/>
              </a:ext>
            </a:extLst>
          </p:cNvPr>
          <p:cNvPicPr>
            <a:picLocks noChangeAspect="1"/>
          </p:cNvPicPr>
          <p:nvPr/>
        </p:nvPicPr>
        <p:blipFill>
          <a:blip r:embed="rId7"/>
          <a:stretch>
            <a:fillRect/>
          </a:stretch>
        </p:blipFill>
        <p:spPr>
          <a:xfrm>
            <a:off x="625150" y="2342729"/>
            <a:ext cx="2599145" cy="282643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7242791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438543" y="2238061"/>
            <a:ext cx="8434875" cy="3517053"/>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What is global media ethics?</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Global media ethics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aims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developing</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comprehensive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set of principles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standards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practice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journalism</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an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age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global</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 forms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communication</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are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reshaping</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practice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 once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parochial craft</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serving a local, regional or national public.</a:t>
            </a:r>
            <a:endParaRPr lang="en-US"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Global media ethics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pic>
        <p:nvPicPr>
          <p:cNvPr id="12" name="Picture 11">
            <a:extLst>
              <a:ext uri="{FF2B5EF4-FFF2-40B4-BE49-F238E27FC236}">
                <a16:creationId xmlns:a16="http://schemas.microsoft.com/office/drawing/2014/main" id="{E6D38FD8-5EE4-06E5-1762-D5071FD9E635}"/>
              </a:ext>
            </a:extLst>
          </p:cNvPr>
          <p:cNvPicPr>
            <a:picLocks noChangeAspect="1"/>
          </p:cNvPicPr>
          <p:nvPr/>
        </p:nvPicPr>
        <p:blipFill rotWithShape="1">
          <a:blip r:embed="rId7"/>
          <a:srcRect b="33238"/>
          <a:stretch/>
        </p:blipFill>
        <p:spPr>
          <a:xfrm>
            <a:off x="9237297" y="2715217"/>
            <a:ext cx="2357729" cy="270953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7975183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3284376" y="2452674"/>
            <a:ext cx="8434875" cy="3199979"/>
          </a:xfrm>
          <a:prstGeom prst="rect">
            <a:avLst/>
          </a:prstGeom>
          <a:noFill/>
        </p:spPr>
        <p:txBody>
          <a:bodyPr wrap="square" rtlCol="0">
            <a:spAutoFit/>
          </a:bodyPr>
          <a:lstStyle/>
          <a:p>
            <a:pPr algn="just">
              <a:lnSpc>
                <a:spcPct val="200000"/>
              </a:lnSpc>
            </a:pPr>
            <a:r>
              <a:rPr lang="en-GB" sz="24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Today</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news media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communication technology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gather</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text, video and images from around the world with unprecedented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speed</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varying degrees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editorial</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control</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same technology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allows news media to disseminate this information to audiences scattered around the globe.</a:t>
            </a:r>
            <a:endParaRPr lang="en-US" sz="20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Global media ethics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pic>
        <p:nvPicPr>
          <p:cNvPr id="17" name="Picture 16">
            <a:extLst>
              <a:ext uri="{FF2B5EF4-FFF2-40B4-BE49-F238E27FC236}">
                <a16:creationId xmlns:a16="http://schemas.microsoft.com/office/drawing/2014/main" id="{F0E03A0D-4BF5-4601-7424-7469F734A843}"/>
              </a:ext>
            </a:extLst>
          </p:cNvPr>
          <p:cNvPicPr>
            <a:picLocks noChangeAspect="1"/>
          </p:cNvPicPr>
          <p:nvPr/>
        </p:nvPicPr>
        <p:blipFill>
          <a:blip r:embed="rId7"/>
          <a:stretch>
            <a:fillRect/>
          </a:stretch>
        </p:blipFill>
        <p:spPr>
          <a:xfrm>
            <a:off x="550505" y="2799648"/>
            <a:ext cx="2380447" cy="2589192"/>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42679640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420854" y="2209296"/>
            <a:ext cx="8434875" cy="3640164"/>
          </a:xfrm>
          <a:prstGeom prst="rect">
            <a:avLst/>
          </a:prstGeom>
          <a:noFill/>
        </p:spPr>
        <p:txBody>
          <a:bodyPr wrap="square" rtlCol="0">
            <a:spAutoFit/>
          </a:bodyPr>
          <a:lstStyle/>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Despite these global trends,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 codes of ethics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contain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standards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organizations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associations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specific</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countries</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International associations of journalists exist, and some have constructed declarations of principle.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no global code has been adopted by most major journalism associations and news organizations.</a:t>
            </a:r>
            <a:endParaRPr lang="en-US" sz="20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Global media ethics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pic>
        <p:nvPicPr>
          <p:cNvPr id="13" name="Picture 12">
            <a:extLst>
              <a:ext uri="{FF2B5EF4-FFF2-40B4-BE49-F238E27FC236}">
                <a16:creationId xmlns:a16="http://schemas.microsoft.com/office/drawing/2014/main" id="{F2CE4C59-EB81-C882-4201-0B78F1CCAB51}"/>
              </a:ext>
            </a:extLst>
          </p:cNvPr>
          <p:cNvPicPr>
            <a:picLocks noChangeAspect="1"/>
          </p:cNvPicPr>
          <p:nvPr/>
        </p:nvPicPr>
        <p:blipFill>
          <a:blip r:embed="rId7"/>
          <a:stretch>
            <a:fillRect/>
          </a:stretch>
        </p:blipFill>
        <p:spPr>
          <a:xfrm>
            <a:off x="9084907" y="2941360"/>
            <a:ext cx="2550366" cy="253822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42064950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3293706" y="2150074"/>
            <a:ext cx="8425545" cy="3767955"/>
          </a:xfrm>
          <a:prstGeom prst="rect">
            <a:avLst/>
          </a:prstGeom>
          <a:noFill/>
        </p:spPr>
        <p:txBody>
          <a:bodyPr wrap="square" rtlCol="0">
            <a:spAutoFit/>
          </a:bodyPr>
          <a:lstStyle/>
          <a:p>
            <a:pPr algn="just">
              <a:lnSpc>
                <a:spcPct val="200000"/>
              </a:lnSpc>
            </a:pPr>
            <a:r>
              <a:rPr lang="en-GB" sz="20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global media debate: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idea of a global media ethics</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arises out a larger attempt change,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improve</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reform</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global media system</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eliminate</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inequalities ion media technology and to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reduce</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control of global media in the hands of minority of Western countries. </a:t>
            </a:r>
          </a:p>
          <a:p>
            <a:pPr algn="just">
              <a:lnSpc>
                <a:spcPct val="200000"/>
              </a:lnSpc>
            </a:pPr>
            <a:r>
              <a:rPr lang="en-GB" sz="17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This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attempt</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re-structure</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 system</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have been controversial, often being accused of being motivated by an agenda to control media or inhibit a free press.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debate continues today</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Global media ethics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pic>
        <p:nvPicPr>
          <p:cNvPr id="7" name="Picture 6">
            <a:extLst>
              <a:ext uri="{FF2B5EF4-FFF2-40B4-BE49-F238E27FC236}">
                <a16:creationId xmlns:a16="http://schemas.microsoft.com/office/drawing/2014/main" id="{88D7E5C5-3DF7-04D2-9DDB-2963AED2E2C7}"/>
              </a:ext>
            </a:extLst>
          </p:cNvPr>
          <p:cNvPicPr>
            <a:picLocks noChangeAspect="1"/>
          </p:cNvPicPr>
          <p:nvPr/>
        </p:nvPicPr>
        <p:blipFill>
          <a:blip r:embed="rId7"/>
          <a:stretch>
            <a:fillRect/>
          </a:stretch>
        </p:blipFill>
        <p:spPr>
          <a:xfrm>
            <a:off x="426094" y="2696361"/>
            <a:ext cx="2606355" cy="2633928"/>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6817150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494520" y="2210076"/>
            <a:ext cx="8024329" cy="3618748"/>
          </a:xfrm>
          <a:prstGeom prst="rect">
            <a:avLst/>
          </a:prstGeom>
          <a:noFill/>
        </p:spPr>
        <p:txBody>
          <a:bodyPr wrap="square" rtlCol="0">
            <a:spAutoFit/>
          </a:bodyPr>
          <a:lstStyle/>
          <a:p>
            <a:pPr algn="just">
              <a:lnSpc>
                <a:spcPct val="200000"/>
              </a:lnSpc>
            </a:pPr>
            <a:r>
              <a:rPr lang="en-GB" sz="17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Beginning in the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1970s</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there was </a:t>
            </a:r>
            <a:r>
              <a:rPr lang="en-GB" sz="17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 attempt to establish a “New World Information and Communication Order (NWICO)”</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prompted</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by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concerns</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Western me</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dia and its values were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threatening</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cultural</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values</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non-Western, developing nations. </a:t>
            </a:r>
          </a:p>
          <a:p>
            <a:pPr algn="just">
              <a:lnSpc>
                <a:spcPct val="200000"/>
              </a:lnSpc>
            </a:pPr>
            <a:r>
              <a:rPr lang="en-GB" sz="17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main players</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NWICO</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were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non-aligned nations</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UNESCO</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the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Sean McBride Commission</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recommendations of the McBride report in 1980, One World, Many Voices, outlined a new global media order.</a:t>
            </a:r>
            <a:endParaRPr lang="en-US"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Global media ethics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pic>
        <p:nvPicPr>
          <p:cNvPr id="7" name="Picture 6">
            <a:extLst>
              <a:ext uri="{FF2B5EF4-FFF2-40B4-BE49-F238E27FC236}">
                <a16:creationId xmlns:a16="http://schemas.microsoft.com/office/drawing/2014/main" id="{78396A53-132A-D23D-EB5C-87D69DCE9442}"/>
              </a:ext>
            </a:extLst>
          </p:cNvPr>
          <p:cNvPicPr>
            <a:picLocks noChangeAspect="1"/>
          </p:cNvPicPr>
          <p:nvPr/>
        </p:nvPicPr>
        <p:blipFill>
          <a:blip r:embed="rId7"/>
          <a:stretch>
            <a:fillRect/>
          </a:stretch>
        </p:blipFill>
        <p:spPr>
          <a:xfrm>
            <a:off x="9171995" y="2602182"/>
            <a:ext cx="2248677" cy="244489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4912263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3284376" y="2350033"/>
            <a:ext cx="8434875" cy="3332387"/>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dream of a set of principles and policies for equitable and responsible dissemination of information worldwide has not died.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More recently,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United Nations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has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held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two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meetings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movement</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called “</a:t>
            </a:r>
            <a:r>
              <a:rPr lang="en-GB"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World Summit on the Information Society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 summit in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Geneva</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December 2003, 175 countries adopted a plan of action and a declaration of principles. </a:t>
            </a:r>
            <a:endParaRPr lang="en-US"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Global media ethics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pic>
        <p:nvPicPr>
          <p:cNvPr id="7" name="Picture 6">
            <a:extLst>
              <a:ext uri="{FF2B5EF4-FFF2-40B4-BE49-F238E27FC236}">
                <a16:creationId xmlns:a16="http://schemas.microsoft.com/office/drawing/2014/main" id="{6219FA21-4EE7-A916-3E14-914CB34C3151}"/>
              </a:ext>
            </a:extLst>
          </p:cNvPr>
          <p:cNvPicPr>
            <a:picLocks noChangeAspect="1"/>
          </p:cNvPicPr>
          <p:nvPr/>
        </p:nvPicPr>
        <p:blipFill>
          <a:blip r:embed="rId7"/>
          <a:stretch>
            <a:fillRect/>
          </a:stretch>
        </p:blipFill>
        <p:spPr>
          <a:xfrm>
            <a:off x="587827" y="2640375"/>
            <a:ext cx="2397968" cy="278799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0776384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541174" y="2462003"/>
            <a:ext cx="8136295" cy="3076868"/>
          </a:xfrm>
          <a:prstGeom prst="rect">
            <a:avLst/>
          </a:prstGeom>
          <a:noFill/>
        </p:spPr>
        <p:txBody>
          <a:bodyPr wrap="square" rtlCol="0">
            <a:spAutoFit/>
          </a:bodyPr>
          <a:lstStyle/>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second</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summit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was held in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Tunisia</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November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2005</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which looked at ways to implement the Geneva principles. At the heart of the summits’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concerns was the growth of new online media and the “digital divide” between the Global North and South</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0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Global media ethics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pic>
        <p:nvPicPr>
          <p:cNvPr id="7" name="Picture 6">
            <a:extLst>
              <a:ext uri="{FF2B5EF4-FFF2-40B4-BE49-F238E27FC236}">
                <a16:creationId xmlns:a16="http://schemas.microsoft.com/office/drawing/2014/main" id="{1A933186-C227-BB7C-76C4-95834D6A850A}"/>
              </a:ext>
            </a:extLst>
          </p:cNvPr>
          <p:cNvPicPr>
            <a:picLocks noChangeAspect="1"/>
          </p:cNvPicPr>
          <p:nvPr/>
        </p:nvPicPr>
        <p:blipFill>
          <a:blip r:embed="rId7"/>
          <a:stretch>
            <a:fillRect/>
          </a:stretch>
        </p:blipFill>
        <p:spPr>
          <a:xfrm>
            <a:off x="9041362" y="2454132"/>
            <a:ext cx="2585247" cy="297893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1573919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3508310" y="2238061"/>
            <a:ext cx="8229603" cy="3692421"/>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attempt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reform</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global media system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much wider in scope than</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attempt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construct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global media ethics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former</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looks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what norms should guide media practitioners when they face difficult decisions on what to report.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latter</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goes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beyond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reflections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include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economics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politics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technology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Global media ethics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pic>
        <p:nvPicPr>
          <p:cNvPr id="7" name="Picture 6">
            <a:extLst>
              <a:ext uri="{FF2B5EF4-FFF2-40B4-BE49-F238E27FC236}">
                <a16:creationId xmlns:a16="http://schemas.microsoft.com/office/drawing/2014/main" id="{5E50CDE8-46C2-035D-356C-F51DFB427280}"/>
              </a:ext>
            </a:extLst>
          </p:cNvPr>
          <p:cNvPicPr>
            <a:picLocks noChangeAspect="1"/>
          </p:cNvPicPr>
          <p:nvPr/>
        </p:nvPicPr>
        <p:blipFill>
          <a:blip r:embed="rId7"/>
          <a:stretch>
            <a:fillRect/>
          </a:stretch>
        </p:blipFill>
        <p:spPr>
          <a:xfrm>
            <a:off x="411313" y="2854988"/>
            <a:ext cx="2733675" cy="256432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7883670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1715" y="5949243"/>
            <a:ext cx="851609" cy="712819"/>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314624" y="2139743"/>
            <a:ext cx="8163496" cy="3891065"/>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 stage in journalism ethics</a:t>
            </a:r>
            <a:r>
              <a:rPr lang="en-GB" sz="20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Since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birth</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modern journalism</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17th century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journalism</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has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gradually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broaden the scope of the people that it claims to serve — from factions to specific social classes to the public of nations. </a:t>
            </a:r>
            <a:endPar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journalistic principle</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serving the public interest</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has been understood, tacitly or explicitly, as serving one’s own public, social class or nation. </a:t>
            </a:r>
            <a:endParaRPr lang="en-US"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Global media ethics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pic>
        <p:nvPicPr>
          <p:cNvPr id="12" name="Picture 11">
            <a:extLst>
              <a:ext uri="{FF2B5EF4-FFF2-40B4-BE49-F238E27FC236}">
                <a16:creationId xmlns:a16="http://schemas.microsoft.com/office/drawing/2014/main" id="{4AC27575-892E-A603-3A89-34511C8156BA}"/>
              </a:ext>
            </a:extLst>
          </p:cNvPr>
          <p:cNvPicPr>
            <a:picLocks noChangeAspect="1"/>
          </p:cNvPicPr>
          <p:nvPr/>
        </p:nvPicPr>
        <p:blipFill>
          <a:blip r:embed="rId7"/>
          <a:stretch>
            <a:fillRect/>
          </a:stretch>
        </p:blipFill>
        <p:spPr>
          <a:xfrm>
            <a:off x="8878549" y="2620755"/>
            <a:ext cx="2793697" cy="257639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2169538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548793" y="2238061"/>
            <a:ext cx="8229603" cy="3543149"/>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19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other principles </a:t>
            </a:r>
            <a:r>
              <a:rPr lang="en-GB" sz="19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a:t>
            </a:r>
            <a:r>
              <a:rPr lang="en-GB" sz="19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objectivity</a:t>
            </a:r>
            <a:r>
              <a:rPr lang="en-GB" sz="19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impartiality</a:t>
            </a:r>
            <a:r>
              <a:rPr lang="en-GB" sz="19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9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editorial</a:t>
            </a:r>
            <a:r>
              <a:rPr lang="en-GB" sz="19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independence</a:t>
            </a:r>
            <a:r>
              <a:rPr lang="en-GB" sz="19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were limited by this parochial understanding of who journalism serves</a:t>
            </a:r>
            <a:r>
              <a:rPr lang="en-GB" sz="19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example, </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“impartiality” meant being impartial in one’s coverage of rival groups within one’s society, but not necessarily being impartial to groups outside one’s national boundaries.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Global media ethics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pic>
        <p:nvPicPr>
          <p:cNvPr id="12" name="Picture 11">
            <a:extLst>
              <a:ext uri="{FF2B5EF4-FFF2-40B4-BE49-F238E27FC236}">
                <a16:creationId xmlns:a16="http://schemas.microsoft.com/office/drawing/2014/main" id="{D5ADFBF3-4640-6C77-9A44-62789494DED3}"/>
              </a:ext>
            </a:extLst>
          </p:cNvPr>
          <p:cNvPicPr>
            <a:picLocks noChangeAspect="1"/>
          </p:cNvPicPr>
          <p:nvPr/>
        </p:nvPicPr>
        <p:blipFill>
          <a:blip r:embed="rId7"/>
          <a:stretch>
            <a:fillRect/>
          </a:stretch>
        </p:blipFill>
        <p:spPr>
          <a:xfrm>
            <a:off x="8996519" y="2487788"/>
            <a:ext cx="2845550" cy="2709617"/>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1631297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3321493" y="2444541"/>
            <a:ext cx="8398562" cy="3076868"/>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Global journalism ethics</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Then</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can be seen as an extension of journalism ethics — to regard journalism’s “public” as the citizens of the world, and to interpret the ethical principles of objectivity, balance and independence in an international manner</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Journalism ethics becomes more “cosmopolitan” in tone and perspective</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sz="19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Global media ethics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pic>
        <p:nvPicPr>
          <p:cNvPr id="7" name="Picture 6">
            <a:extLst>
              <a:ext uri="{FF2B5EF4-FFF2-40B4-BE49-F238E27FC236}">
                <a16:creationId xmlns:a16="http://schemas.microsoft.com/office/drawing/2014/main" id="{0020355B-58B6-EEB3-AF05-E22103A1B7C8}"/>
              </a:ext>
            </a:extLst>
          </p:cNvPr>
          <p:cNvPicPr>
            <a:picLocks noChangeAspect="1"/>
          </p:cNvPicPr>
          <p:nvPr/>
        </p:nvPicPr>
        <p:blipFill>
          <a:blip r:embed="rId7"/>
          <a:stretch>
            <a:fillRect/>
          </a:stretch>
        </p:blipFill>
        <p:spPr>
          <a:xfrm>
            <a:off x="383676" y="2523160"/>
            <a:ext cx="2753032" cy="285404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8549782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976042"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CHABTER 05 – LECTURE 10</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2" y="5433797"/>
            <a:ext cx="7812642" cy="885055"/>
          </a:xfrm>
          <a:prstGeom prst="rect">
            <a:avLst/>
          </a:prstGeom>
        </p:spPr>
      </p:pic>
      <p:sp>
        <p:nvSpPr>
          <p:cNvPr id="16" name="TextBox 15"/>
          <p:cNvSpPr txBox="1"/>
          <p:nvPr/>
        </p:nvSpPr>
        <p:spPr>
          <a:xfrm>
            <a:off x="5177690" y="5602699"/>
            <a:ext cx="4382512"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Tree>
    <p:custDataLst>
      <p:tags r:id="rId1"/>
    </p:custDataLst>
    <p:extLst>
      <p:ext uri="{BB962C8B-B14F-4D97-AF65-F5344CB8AC3E}">
        <p14:creationId xmlns:p14="http://schemas.microsoft.com/office/powerpoint/2010/main" val="21749032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1078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373150" y="1312113"/>
            <a:ext cx="8416213" cy="4748159"/>
          </a:xfrm>
          <a:prstGeom prst="rect">
            <a:avLst/>
          </a:prstGeom>
          <a:noFill/>
        </p:spPr>
        <p:txBody>
          <a:bodyPr wrap="square" rtlCol="0">
            <a:spAutoFit/>
          </a:bodyPr>
          <a:lstStyle/>
          <a:p>
            <a:pPr algn="just">
              <a:lnSpc>
                <a:spcPct val="200000"/>
              </a:lnSpc>
            </a:pPr>
            <a:r>
              <a:rPr lang="en-GB" sz="24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Deontology</a:t>
            </a: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 ethical theory that uses rules to distinguish right from wrong</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Deontology is often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associated</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a:t>
            </a:r>
            <a:r>
              <a:rPr lang="en-GB" sz="20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philosopher Immanuel Kant</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Kant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believed</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actions follow universal moral laws</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such as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Don’t lie</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Don’t steal</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Don’t cheat</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Deontology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simple to apply</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just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requires that people follow the rules and do their duty</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This approach tends to fit well with our natural intuition about what is or isn’t ethical</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CFD96E60-E659-07FB-FE22-1038D5A42330}"/>
              </a:ext>
            </a:extLst>
          </p:cNvPr>
          <p:cNvPicPr>
            <a:picLocks noChangeAspect="1"/>
          </p:cNvPicPr>
          <p:nvPr/>
        </p:nvPicPr>
        <p:blipFill>
          <a:blip r:embed="rId7"/>
          <a:stretch>
            <a:fillRect/>
          </a:stretch>
        </p:blipFill>
        <p:spPr>
          <a:xfrm>
            <a:off x="412468" y="2340071"/>
            <a:ext cx="2687201" cy="2505461"/>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4495918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1078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84138" y="1828815"/>
            <a:ext cx="8268250" cy="3692421"/>
          </a:xfrm>
          <a:prstGeom prst="rect">
            <a:avLst/>
          </a:prstGeom>
          <a:noFill/>
        </p:spPr>
        <p:txBody>
          <a:bodyPr wrap="square" rtlCol="0">
            <a:spAutoFit/>
          </a:bodyPr>
          <a:lstStyle/>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Unlike</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consequentialism</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which judges actions by their results, </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deontology</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doesn’t</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require</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weighing the costs and benefits of a situation</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This avoids subjectivity and uncertainty because you only have to follow set rules</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Despite its strengths, rigidly following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deontology can produce results that many people find unacceptable</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92E99FA3-6C7B-A203-FB27-D7F7F6D1CDA5}"/>
              </a:ext>
            </a:extLst>
          </p:cNvPr>
          <p:cNvPicPr>
            <a:picLocks noChangeAspect="1"/>
          </p:cNvPicPr>
          <p:nvPr/>
        </p:nvPicPr>
        <p:blipFill>
          <a:blip r:embed="rId7"/>
          <a:stretch>
            <a:fillRect/>
          </a:stretch>
        </p:blipFill>
        <p:spPr>
          <a:xfrm>
            <a:off x="8819535" y="2142019"/>
            <a:ext cx="2876854" cy="3167397"/>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9615717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18251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373150" y="1138337"/>
            <a:ext cx="8416213" cy="5055936"/>
          </a:xfrm>
          <a:prstGeom prst="rect">
            <a:avLst/>
          </a:prstGeom>
          <a:noFill/>
        </p:spPr>
        <p:txBody>
          <a:bodyPr wrap="square" rtlCol="0">
            <a:spAutoFit/>
          </a:bodyPr>
          <a:lstStyle/>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example</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suppose you’re a software engineer and learn that a nuclear missile is about to launch that might start a war. You can hack the network and cancel the launch, but it’s against your professional code of ethics to break into any software system without permission</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it’s a form of lying and cheating</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Deontology advises not to violate this rule. However, in letting the missile launch, thousands of people will die</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So,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following the rules makes deontology easy to apply</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 it also means disregarding the possible consequences of our actions when determining what is right and what is wrong</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D4ECCEA3-5BFC-7088-64C9-A098494B73BD}"/>
              </a:ext>
            </a:extLst>
          </p:cNvPr>
          <p:cNvPicPr>
            <a:picLocks noChangeAspect="1"/>
          </p:cNvPicPr>
          <p:nvPr/>
        </p:nvPicPr>
        <p:blipFill>
          <a:blip r:embed="rId7"/>
          <a:stretch>
            <a:fillRect/>
          </a:stretch>
        </p:blipFill>
        <p:spPr>
          <a:xfrm>
            <a:off x="413926" y="2222423"/>
            <a:ext cx="2794870" cy="2883310"/>
          </a:xfrm>
          <a:prstGeom prst="rect">
            <a:avLst/>
          </a:prstGeom>
        </p:spPr>
      </p:pic>
    </p:spTree>
    <p:custDataLst>
      <p:tags r:id="rId1"/>
    </p:custDataLst>
    <p:extLst>
      <p:ext uri="{BB962C8B-B14F-4D97-AF65-F5344CB8AC3E}">
        <p14:creationId xmlns:p14="http://schemas.microsoft.com/office/powerpoint/2010/main" val="20286985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1078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14614" y="1233457"/>
            <a:ext cx="8259118" cy="4625049"/>
          </a:xfrm>
          <a:prstGeom prst="rect">
            <a:avLst/>
          </a:prstGeom>
          <a:noFill/>
        </p:spPr>
        <p:txBody>
          <a:bodyPr wrap="square" rtlCol="0">
            <a:spAutoFit/>
          </a:bodyPr>
          <a:lstStyle/>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Virtue ethics</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a philosophy developed by Aristotle and other ancient Greeks</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is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quest to understand and live a life of moral character</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This character-based approach to morality assumes that we acquire virtue through practice</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By practicing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being honest</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brave</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just,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generous</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so on,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person develops an </a:t>
            </a:r>
            <a:r>
              <a:rPr lang="en-GB" b="1" u="sng" dirty="0" err="1">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honorable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moral character</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According to Aristotle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by honing virtuous habits, people will likely make the right choice when faced with ethical challenges</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2363388-E314-D63A-C8CF-F8DFB61A9333}"/>
              </a:ext>
            </a:extLst>
          </p:cNvPr>
          <p:cNvPicPr>
            <a:picLocks noChangeAspect="1"/>
          </p:cNvPicPr>
          <p:nvPr/>
        </p:nvPicPr>
        <p:blipFill>
          <a:blip r:embed="rId7"/>
          <a:stretch>
            <a:fillRect/>
          </a:stretch>
        </p:blipFill>
        <p:spPr>
          <a:xfrm>
            <a:off x="8672052" y="2341126"/>
            <a:ext cx="3097182" cy="247281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6626873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1078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373150" y="1675900"/>
            <a:ext cx="8416213" cy="3815532"/>
          </a:xfrm>
          <a:prstGeom prst="rect">
            <a:avLst/>
          </a:prstGeom>
          <a:noFill/>
        </p:spPr>
        <p:txBody>
          <a:bodyPr wrap="square" rtlCol="0">
            <a:spAutoFit/>
          </a:bodyPr>
          <a:lstStyle/>
          <a:p>
            <a:pPr algn="just">
              <a:lnSpc>
                <a:spcPct val="200000"/>
              </a:lnSpc>
            </a:pP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Moral absolutism</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asserts that there are certain universal moral principles by which all peoples’ actions may be judged</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It is a form of deontology</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challenge with moral absolutism, however, is that there will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always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strong disagreements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about which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principles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are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correct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which are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incorrect</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C4628B8-CCED-1E5F-ABC9-51E99299BF2C}"/>
              </a:ext>
            </a:extLst>
          </p:cNvPr>
          <p:cNvPicPr>
            <a:picLocks noChangeAspect="1"/>
          </p:cNvPicPr>
          <p:nvPr/>
        </p:nvPicPr>
        <p:blipFill rotWithShape="1">
          <a:blip r:embed="rId7"/>
          <a:srcRect t="23771"/>
          <a:stretch/>
        </p:blipFill>
        <p:spPr>
          <a:xfrm>
            <a:off x="501446" y="2309963"/>
            <a:ext cx="2694039" cy="270953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5166063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1078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15308" y="1449761"/>
            <a:ext cx="8416213" cy="4326634"/>
          </a:xfrm>
          <a:prstGeom prst="rect">
            <a:avLst/>
          </a:prstGeom>
          <a:noFill/>
        </p:spPr>
        <p:txBody>
          <a:bodyPr wrap="square" rtlCol="0">
            <a:spAutoFit/>
          </a:bodyPr>
          <a:lstStyle/>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example</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 people around the world probably accept the idea that we should treat others as we wish to be treated ourselves</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beyond</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people from different countries likely hold varying views about everything from the morality of abortion and capital punishment to nepotism and bribery</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16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16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absolutism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contrasts with</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relativism</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which denies that there are absolute moral values. It also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differs</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from </a:t>
            </a:r>
            <a:r>
              <a:rPr lang="en-GB" sz="16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pluralism</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which urges tolerance of others’ moral principles without concluding that all views are equally valid.</a:t>
            </a:r>
            <a:endPar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5EA4EBB3-FEDF-23CF-D036-E5EC9CB2C3AB}"/>
              </a:ext>
            </a:extLst>
          </p:cNvPr>
          <p:cNvPicPr>
            <a:picLocks noChangeAspect="1"/>
          </p:cNvPicPr>
          <p:nvPr/>
        </p:nvPicPr>
        <p:blipFill>
          <a:blip r:embed="rId7"/>
          <a:stretch>
            <a:fillRect/>
          </a:stretch>
        </p:blipFill>
        <p:spPr>
          <a:xfrm>
            <a:off x="8994085" y="2222086"/>
            <a:ext cx="2708838" cy="293001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3954528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1078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400140" y="1675900"/>
            <a:ext cx="8389223" cy="3815532"/>
          </a:xfrm>
          <a:prstGeom prst="rect">
            <a:avLst/>
          </a:prstGeom>
          <a:noFill/>
        </p:spPr>
        <p:txBody>
          <a:bodyPr wrap="square" rtlCol="0">
            <a:spAutoFit/>
          </a:bodyPr>
          <a:lstStyle/>
          <a:p>
            <a:pPr algn="just">
              <a:lnSpc>
                <a:spcPct val="200000"/>
              </a:lnSpc>
            </a:pP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Moral Relativism</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an important topic in metaethics. It is also widely discussed outside philosophy </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example, by political and religious leaders),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it is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controversial</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among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philosophers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err="1">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nonphilosophers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alike. This is perhaps not surprising in view of recent evidence that people’s intuitions about moral relativism vary widely.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92F7A7E6-A653-77CD-7A95-30CD3F90BDA7}"/>
              </a:ext>
            </a:extLst>
          </p:cNvPr>
          <p:cNvPicPr>
            <a:picLocks noChangeAspect="1"/>
          </p:cNvPicPr>
          <p:nvPr/>
        </p:nvPicPr>
        <p:blipFill>
          <a:blip r:embed="rId7"/>
          <a:stretch>
            <a:fillRect/>
          </a:stretch>
        </p:blipFill>
        <p:spPr>
          <a:xfrm>
            <a:off x="345102" y="2273905"/>
            <a:ext cx="2840550" cy="2561796"/>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0841892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1078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15308" y="1793890"/>
            <a:ext cx="8416213" cy="3796873"/>
          </a:xfrm>
          <a:prstGeom prst="rect">
            <a:avLst/>
          </a:prstGeom>
          <a:noFill/>
        </p:spPr>
        <p:txBody>
          <a:bodyPr wrap="square" rtlCol="0">
            <a:spAutoFit/>
          </a:bodyPr>
          <a:lstStyle/>
          <a:p>
            <a:pPr algn="just">
              <a:lnSpc>
                <a:spcPct val="200000"/>
              </a:lnSpc>
            </a:pPr>
            <a:r>
              <a:rPr lang="en-GB" sz="28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Though many </a:t>
            </a:r>
            <a:r>
              <a:rPr lang="en-GB"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philosophers</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are quite </a:t>
            </a:r>
            <a:r>
              <a:rPr lang="en-GB"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critical</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relativism</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there are several contemporary philosophers who defend forms of it. These </a:t>
            </a:r>
            <a:r>
              <a:rPr lang="en-GB"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include</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such </a:t>
            </a:r>
            <a:r>
              <a:rPr lang="en-GB"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prominent</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figures</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a:t>
            </a: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Gilbert Harman</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Jesse J. Prinz</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 David Velleman </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David B. Wong</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1C47B092-A15E-B262-15BD-E17F2AED5A05}"/>
              </a:ext>
            </a:extLst>
          </p:cNvPr>
          <p:cNvPicPr>
            <a:picLocks noChangeAspect="1"/>
          </p:cNvPicPr>
          <p:nvPr/>
        </p:nvPicPr>
        <p:blipFill>
          <a:blip r:embed="rId7"/>
          <a:stretch>
            <a:fillRect/>
          </a:stretch>
        </p:blipFill>
        <p:spPr>
          <a:xfrm>
            <a:off x="8888359" y="2312680"/>
            <a:ext cx="2890685" cy="249529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70583716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1078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373150" y="1675900"/>
            <a:ext cx="8416213" cy="3815532"/>
          </a:xfrm>
          <a:prstGeom prst="rect">
            <a:avLst/>
          </a:prstGeom>
          <a:noFill/>
        </p:spPr>
        <p:txBody>
          <a:bodyPr wrap="square" rtlCol="0">
            <a:spAutoFit/>
          </a:bodyPr>
          <a:lstStyle/>
          <a:p>
            <a:pPr algn="just">
              <a:lnSpc>
                <a:spcPct val="200000"/>
              </a:lnSpc>
            </a:pP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term</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‘moral relativism’ is understood in a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variety of ways</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Most often it is associated with an </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empirical thesis</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there are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deep and widespread moral disagreements and a metaethical thesis that the truth or justification of moral judgments is not absolute</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relative to the moral standard of some person or group of persons</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A730E613-B574-D00C-3E50-E55D8595715E}"/>
              </a:ext>
            </a:extLst>
          </p:cNvPr>
          <p:cNvPicPr>
            <a:picLocks noChangeAspect="1"/>
          </p:cNvPicPr>
          <p:nvPr/>
        </p:nvPicPr>
        <p:blipFill>
          <a:blip r:embed="rId7"/>
          <a:stretch>
            <a:fillRect/>
          </a:stretch>
        </p:blipFill>
        <p:spPr>
          <a:xfrm>
            <a:off x="453254" y="2228383"/>
            <a:ext cx="2686050" cy="259787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8472418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1078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400140" y="1135135"/>
            <a:ext cx="8389223" cy="5046638"/>
          </a:xfrm>
          <a:prstGeom prst="rect">
            <a:avLst/>
          </a:prstGeom>
          <a:noFill/>
        </p:spPr>
        <p:txBody>
          <a:bodyPr wrap="square" rtlCol="0">
            <a:spAutoFit/>
          </a:bodyPr>
          <a:lstStyle/>
          <a:p>
            <a:pPr algn="just">
              <a:lnSpc>
                <a:spcPct val="200000"/>
              </a:lnSpc>
            </a:pP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Moral Pluralism: </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idea that there can be conflicting moral views that are each worthy of respect</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Moral pluralists </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tend</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 be open-minded when faced with competing viewpoints</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They </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analyse</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issues from several moral points of view before deciding and taking action. </a:t>
            </a:r>
          </a:p>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Moral pluralists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believe that many moral issues are extremely complicated</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Thus, </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 single philosophical approach will always provide all the answers.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E7FA14C8-D230-C580-B12D-63CC7A0719D7}"/>
              </a:ext>
            </a:extLst>
          </p:cNvPr>
          <p:cNvPicPr>
            <a:picLocks noChangeAspect="1"/>
          </p:cNvPicPr>
          <p:nvPr/>
        </p:nvPicPr>
        <p:blipFill>
          <a:blip r:embed="rId7"/>
          <a:stretch>
            <a:fillRect/>
          </a:stretch>
        </p:blipFill>
        <p:spPr>
          <a:xfrm>
            <a:off x="413926" y="2342729"/>
            <a:ext cx="2811055" cy="2440666"/>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8943940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1078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460288" y="1380940"/>
            <a:ext cx="8389223" cy="4317272"/>
          </a:xfrm>
          <a:prstGeom prst="rect">
            <a:avLst/>
          </a:prstGeom>
          <a:noFill/>
        </p:spPr>
        <p:txBody>
          <a:bodyPr wrap="square" rtlCol="0">
            <a:spAutoFit/>
          </a:bodyPr>
          <a:lstStyle/>
          <a:p>
            <a:pPr algn="just">
              <a:lnSpc>
                <a:spcPct val="200000"/>
              </a:lnSpc>
            </a:pP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example,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assume a building is on fire. A woman has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opportunity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rush</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inside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save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children</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trapped in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burning building</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 in doing this she may die, and leave her own child an orphan.</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moral pluralist would conclude that there is no definitive way to decide which is the better course of moral action. Indeed,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pluralism declares that it is sometimes difficult to choose between competing values</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3EBC9037-8F4C-2185-E70D-96FF198EEA50}"/>
              </a:ext>
            </a:extLst>
          </p:cNvPr>
          <p:cNvPicPr>
            <a:picLocks noChangeAspect="1"/>
          </p:cNvPicPr>
          <p:nvPr/>
        </p:nvPicPr>
        <p:blipFill rotWithShape="1">
          <a:blip r:embed="rId7"/>
          <a:srcRect t="35862"/>
          <a:stretch/>
        </p:blipFill>
        <p:spPr>
          <a:xfrm>
            <a:off x="9034033" y="2123768"/>
            <a:ext cx="2814791" cy="2848281"/>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36759454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1078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400140" y="1931547"/>
            <a:ext cx="8389223" cy="3058209"/>
          </a:xfrm>
          <a:prstGeom prst="rect">
            <a:avLst/>
          </a:prstGeom>
          <a:noFill/>
        </p:spPr>
        <p:txBody>
          <a:bodyPr wrap="square" rtlCol="0">
            <a:spAutoFit/>
          </a:bodyPr>
          <a:lstStyle/>
          <a:p>
            <a:pPr algn="just">
              <a:lnSpc>
                <a:spcPct val="200000"/>
              </a:lnSpc>
            </a:pPr>
            <a:r>
              <a:rPr lang="en-GB" sz="28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 </a:t>
            </a:r>
            <a:r>
              <a:rPr lang="en-GB"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pluralism</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occupies</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sz="24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sensible middle ground between</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is only one right answer</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a:t>
            </a:r>
            <a:r>
              <a:rPr lang="en-GB"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absolutism</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says</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is no wrong answer</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a:t>
            </a:r>
            <a:r>
              <a:rPr lang="en-GB"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relativism</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claims</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DBCA03E-C1FE-CA06-386D-A012EB5CC76A}"/>
              </a:ext>
            </a:extLst>
          </p:cNvPr>
          <p:cNvPicPr>
            <a:picLocks noChangeAspect="1"/>
          </p:cNvPicPr>
          <p:nvPr/>
        </p:nvPicPr>
        <p:blipFill>
          <a:blip r:embed="rId7"/>
          <a:stretch>
            <a:fillRect/>
          </a:stretch>
        </p:blipFill>
        <p:spPr>
          <a:xfrm>
            <a:off x="501447" y="2283737"/>
            <a:ext cx="2664542" cy="2838871"/>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8189210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3057" y="5900397"/>
            <a:ext cx="881107" cy="761666"/>
          </a:xfrm>
          <a:prstGeom prst="rect">
            <a:avLst/>
          </a:prstGeom>
        </p:spPr>
      </p:pic>
      <p:pic>
        <p:nvPicPr>
          <p:cNvPr id="3" name="Picture 2"/>
          <p:cNvPicPr>
            <a:picLocks noChangeAspect="1"/>
          </p:cNvPicPr>
          <p:nvPr/>
        </p:nvPicPr>
        <p:blipFill>
          <a:blip r:embed="rId4"/>
          <a:stretch>
            <a:fillRect/>
          </a:stretch>
        </p:blipFill>
        <p:spPr>
          <a:xfrm>
            <a:off x="2440788" y="61078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497220" y="1213793"/>
            <a:ext cx="8234303" cy="4686604"/>
          </a:xfrm>
          <a:prstGeom prst="rect">
            <a:avLst/>
          </a:prstGeom>
          <a:noFill/>
        </p:spPr>
        <p:txBody>
          <a:bodyPr wrap="square" rtlCol="0">
            <a:spAutoFit/>
          </a:bodyPr>
          <a:lstStyle/>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Consequentialism</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 ethical theory that judges whether or not something is right by what its consequences are</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instance,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 people would agree that lying is wrong,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if telling a lie would help save a person’s life, consequentialism says it’s the right thing to do</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Two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examples</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consequentialism are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utilitarianism</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hedonism</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Utilitarianism</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judges consequences by a “greatest good for the greatest number” standard</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Hedonism</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on the other hand,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says something is “good” if the consequence produces pleasure or avoids pain</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3086E88D-543B-CC86-3D15-75B1607E637D}"/>
              </a:ext>
            </a:extLst>
          </p:cNvPr>
          <p:cNvPicPr>
            <a:picLocks noChangeAspect="1"/>
          </p:cNvPicPr>
          <p:nvPr/>
        </p:nvPicPr>
        <p:blipFill>
          <a:blip r:embed="rId7"/>
          <a:stretch>
            <a:fillRect/>
          </a:stretch>
        </p:blipFill>
        <p:spPr>
          <a:xfrm>
            <a:off x="8819073" y="2315949"/>
            <a:ext cx="2857500" cy="2619846"/>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2646793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1078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373150" y="1469432"/>
            <a:ext cx="8416213" cy="4431085"/>
          </a:xfrm>
          <a:prstGeom prst="rect">
            <a:avLst/>
          </a:prstGeom>
          <a:noFill/>
        </p:spPr>
        <p:txBody>
          <a:bodyPr wrap="square" rtlCol="0">
            <a:spAutoFit/>
          </a:bodyPr>
          <a:lstStyle/>
          <a:p>
            <a:pPr algn="just">
              <a:lnSpc>
                <a:spcPct val="200000"/>
              </a:lnSpc>
            </a:pP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Consequentialism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sometimes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criticized</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because it can be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difficult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even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impossible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know what the result of an action will be ahead of time</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Indeed,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 one can know the future with certainty</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Also,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certain situations, consequentialism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can lead to decisions that are objectionable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even though the consequences are arguably good.</a:t>
            </a:r>
            <a:endPar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40B3E798-4AA4-FA7A-BF62-9BB814291606}"/>
              </a:ext>
            </a:extLst>
          </p:cNvPr>
          <p:cNvPicPr>
            <a:picLocks noChangeAspect="1"/>
          </p:cNvPicPr>
          <p:nvPr/>
        </p:nvPicPr>
        <p:blipFill>
          <a:blip r:embed="rId7"/>
          <a:stretch>
            <a:fillRect/>
          </a:stretch>
        </p:blipFill>
        <p:spPr>
          <a:xfrm>
            <a:off x="441200" y="2303400"/>
            <a:ext cx="2734619" cy="270953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3621005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1078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502126" y="1371105"/>
            <a:ext cx="8317409" cy="4431085"/>
          </a:xfrm>
          <a:prstGeom prst="rect">
            <a:avLst/>
          </a:prstGeom>
          <a:noFill/>
        </p:spPr>
        <p:txBody>
          <a:bodyPr wrap="square" rtlCol="0">
            <a:spAutoFit/>
          </a:bodyPr>
          <a:lstStyle/>
          <a:p>
            <a:pPr algn="just">
              <a:lnSpc>
                <a:spcPct val="200000"/>
              </a:lnSpc>
            </a:pP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example,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let’s suppose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economists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could prove that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world economy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would be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stronger</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that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people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would be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happier</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healthier</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wealthier</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if we just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enslaved</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2%</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population</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Although the majority of people would benefit from this idea,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 would never agree to it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However, when judging the idea solely on its results, as classic consequentialism does, then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end justifies the means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0DF49C74-6BA8-42C7-FE1F-DDC6A9C7227C}"/>
              </a:ext>
            </a:extLst>
          </p:cNvPr>
          <p:cNvPicPr>
            <a:picLocks noChangeAspect="1"/>
          </p:cNvPicPr>
          <p:nvPr/>
        </p:nvPicPr>
        <p:blipFill>
          <a:blip r:embed="rId7"/>
          <a:stretch>
            <a:fillRect/>
          </a:stretch>
        </p:blipFill>
        <p:spPr>
          <a:xfrm>
            <a:off x="8928687" y="2340075"/>
            <a:ext cx="2820887" cy="2598997"/>
          </a:xfrm>
          <a:prstGeom prst="rect">
            <a:avLst/>
          </a:prstGeom>
        </p:spPr>
      </p:pic>
    </p:spTree>
    <p:custDataLst>
      <p:tags r:id="rId1"/>
    </p:custDataLst>
    <p:extLst>
      <p:ext uri="{BB962C8B-B14F-4D97-AF65-F5344CB8AC3E}">
        <p14:creationId xmlns:p14="http://schemas.microsoft.com/office/powerpoint/2010/main" val="8343931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1078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373150" y="1469425"/>
            <a:ext cx="8416213" cy="4071051"/>
          </a:xfrm>
          <a:prstGeom prst="rect">
            <a:avLst/>
          </a:prstGeom>
          <a:noFill/>
        </p:spPr>
        <p:txBody>
          <a:bodyPr wrap="square" rtlCol="0">
            <a:spAutoFit/>
          </a:bodyPr>
          <a:lstStyle/>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Utilitarianism</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 ethical theory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determines right from wrong by focusing on outcomes. It is a form of consequentialism</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Utilitarianism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holds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 ethical choice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the one that will produce the greatest good for the greatest number</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is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only</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moral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framework</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can be used to justify military force or war</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is also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most common approach to moral reasoning used in business because of the way in which it accounts for costs and benefits</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73B0DB6F-EBD6-17E8-551D-ACFACB33B7B2}"/>
              </a:ext>
            </a:extLst>
          </p:cNvPr>
          <p:cNvPicPr>
            <a:picLocks noChangeAspect="1"/>
          </p:cNvPicPr>
          <p:nvPr/>
        </p:nvPicPr>
        <p:blipFill>
          <a:blip r:embed="rId7"/>
          <a:stretch>
            <a:fillRect/>
          </a:stretch>
        </p:blipFill>
        <p:spPr>
          <a:xfrm>
            <a:off x="454067" y="2224485"/>
            <a:ext cx="2635771" cy="270953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16329425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01460" y="632417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373150" y="1115469"/>
            <a:ext cx="8416213" cy="5188408"/>
          </a:xfrm>
          <a:prstGeom prst="rect">
            <a:avLst/>
          </a:prstGeom>
          <a:noFill/>
        </p:spPr>
        <p:txBody>
          <a:bodyPr wrap="square" rtlCol="0">
            <a:spAutoFit/>
          </a:bodyPr>
          <a:lstStyle/>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However,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because we cannot predict the future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difficult to know</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certainty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whether</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consequences of our actions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will be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good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bad</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This is one of the limitations of utilitarianism.</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GB" sz="16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a:p>
            <a:pPr algn="just">
              <a:lnSpc>
                <a:spcPct val="200000"/>
              </a:lnSpc>
            </a:pPr>
            <a:r>
              <a:rPr lang="en-GB" sz="16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Utilitarianism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also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has trouble accounting for values such as justice and individual rights</a:t>
            </a:r>
            <a:r>
              <a:rPr lang="en-GB" sz="16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example, assume a hospital has four people whose lives depend upon receiving organ transplants: a heart, lungs, a kidney, and a liver. If a healthy person wanders into the hospital, his organs could be harvested to save four lives at the expense of one life. This would arguably produce the greatest good for the greatest number. But few would consider it an acceptable course of action, let alone the most ethical one.</a:t>
            </a:r>
            <a:endPar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52FAA562-431D-860A-BC8F-A24FB4E821BA}"/>
              </a:ext>
            </a:extLst>
          </p:cNvPr>
          <p:cNvPicPr>
            <a:picLocks noChangeAspect="1"/>
          </p:cNvPicPr>
          <p:nvPr/>
        </p:nvPicPr>
        <p:blipFill>
          <a:blip r:embed="rId7"/>
          <a:stretch>
            <a:fillRect/>
          </a:stretch>
        </p:blipFill>
        <p:spPr>
          <a:xfrm>
            <a:off x="506054" y="2192589"/>
            <a:ext cx="2583784" cy="270953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411226233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3842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Outline</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633078" y="1929765"/>
            <a:ext cx="8276253" cy="3539430"/>
          </a:xfrm>
          <a:prstGeom prst="rect">
            <a:avLst/>
          </a:prstGeom>
        </p:spPr>
        <p:txBody>
          <a:bodyPr wrap="square">
            <a:spAutoFit/>
          </a:bodyPr>
          <a:lstStyle/>
          <a:p>
            <a:pPr algn="just"/>
            <a:r>
              <a:rPr lang="en-US" sz="32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32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A Synopsis of digital media ethics</a:t>
            </a:r>
          </a:p>
          <a:p>
            <a:pPr algn="just"/>
            <a:r>
              <a:rPr lang="en-GB" sz="32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Computing code of ethics</a:t>
            </a:r>
          </a:p>
          <a:p>
            <a:pPr algn="just"/>
            <a:r>
              <a:rPr lang="en-GB" sz="32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Global media ethics</a:t>
            </a:r>
          </a:p>
          <a:p>
            <a:pPr algn="just"/>
            <a:r>
              <a:rPr lang="en-US" sz="32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32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Basic ethical frameworks</a:t>
            </a:r>
          </a:p>
          <a:p>
            <a:pPr algn="just"/>
            <a:r>
              <a:rPr lang="en-GB" sz="32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Deontology                 - Consequentialism</a:t>
            </a:r>
          </a:p>
          <a:p>
            <a:pPr algn="just"/>
            <a:r>
              <a:rPr lang="en-GB" sz="32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Moral Absolutism        - Moral Philosophy</a:t>
            </a:r>
          </a:p>
          <a:p>
            <a:pPr algn="just"/>
            <a:r>
              <a:rPr lang="en-GB" sz="32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Utilitarianism               - Virtue Ethics</a:t>
            </a: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026" name="Picture 2" descr="Premium Vector | Man ticking with pencil">
            <a:extLst>
              <a:ext uri="{FF2B5EF4-FFF2-40B4-BE49-F238E27FC236}">
                <a16:creationId xmlns:a16="http://schemas.microsoft.com/office/drawing/2014/main" id="{0A4745A1-3C02-84F0-3F61-0D17BE6F8D5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18662" y="1968255"/>
            <a:ext cx="2396607" cy="346464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8584819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75251"/>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Maiandra GD" panose="020E0502030308020204" pitchFamily="34" charset="0"/>
                <a:cs typeface="Tajawal Medium" panose="00000600000000000000" pitchFamily="2" charset="-78"/>
              </a:rPr>
              <a:t>THANKS</a:t>
            </a:r>
            <a:endParaRPr lang="en-US" sz="3200" dirty="0">
              <a:solidFill>
                <a:srgbClr val="FF9518"/>
              </a:solidFill>
              <a:effectLst>
                <a:outerShdw blurRad="38100" dist="38100" dir="2700000" algn="tl">
                  <a:srgbClr val="000000">
                    <a:alpha val="43137"/>
                  </a:srgbClr>
                </a:outerShdw>
              </a:effectLst>
              <a:latin typeface="Maiandra GD" panose="020E0502030308020204" pitchFamily="34" charset="0"/>
              <a:cs typeface="Tajawal Medium" panose="00000600000000000000" pitchFamily="2" charset="-78"/>
            </a:endParaRPr>
          </a:p>
        </p:txBody>
      </p:sp>
      <p:sp>
        <p:nvSpPr>
          <p:cNvPr id="11" name="TextBox 10">
            <a:extLst>
              <a:ext uri="{FF2B5EF4-FFF2-40B4-BE49-F238E27FC236}">
                <a16:creationId xmlns:a16="http://schemas.microsoft.com/office/drawing/2014/main" id="{47D1C754-1798-422A-9316-98AB8053F9CA}"/>
              </a:ext>
            </a:extLst>
          </p:cNvPr>
          <p:cNvSpPr txBox="1"/>
          <p:nvPr/>
        </p:nvSpPr>
        <p:spPr>
          <a:xfrm>
            <a:off x="266801" y="246515"/>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CC6BE387-3642-8F32-333F-20BD75EAA9E6}"/>
              </a:ext>
            </a:extLst>
          </p:cNvPr>
          <p:cNvPicPr>
            <a:picLocks noChangeAspect="1"/>
          </p:cNvPicPr>
          <p:nvPr/>
        </p:nvPicPr>
        <p:blipFill rotWithShape="1">
          <a:blip r:embed="rId7">
            <a:extLst>
              <a:ext uri="{28A0092B-C50C-407E-A947-70E740481C1C}">
                <a14:useLocalDpi xmlns:a14="http://schemas.microsoft.com/office/drawing/2010/main" val="0"/>
              </a:ext>
            </a:extLst>
          </a:blip>
          <a:srcRect l="6579" t="14006" r="6925" b="13694"/>
          <a:stretch/>
        </p:blipFill>
        <p:spPr>
          <a:xfrm>
            <a:off x="923829" y="1801832"/>
            <a:ext cx="10256363" cy="3669439"/>
          </a:xfrm>
          <a:prstGeom prst="rect">
            <a:avLst/>
          </a:prstGeom>
        </p:spPr>
      </p:pic>
    </p:spTree>
    <p:custDataLst>
      <p:tags r:id="rId1"/>
    </p:custDataLst>
    <p:extLst>
      <p:ext uri="{BB962C8B-B14F-4D97-AF65-F5344CB8AC3E}">
        <p14:creationId xmlns:p14="http://schemas.microsoft.com/office/powerpoint/2010/main" val="23816923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74133" y="715791"/>
            <a:ext cx="594528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sp>
        <p:nvSpPr>
          <p:cNvPr id="16" name="TextBox 15"/>
          <p:cNvSpPr txBox="1"/>
          <p:nvPr/>
        </p:nvSpPr>
        <p:spPr>
          <a:xfrm>
            <a:off x="7203367" y="3156255"/>
            <a:ext cx="4172424"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DGM723</a:t>
            </a:r>
          </a:p>
          <a:p>
            <a:r>
              <a:rPr lang="en-US" sz="2800" dirty="0">
                <a:solidFill>
                  <a:schemeClr val="bg1"/>
                </a:solidFill>
                <a:latin typeface="Tajawal Medium" panose="00000600000000000000" pitchFamily="2" charset="-78"/>
                <a:cs typeface="Tajawal Medium" panose="00000600000000000000" pitchFamily="2" charset="-78"/>
              </a:rPr>
              <a:t>DIGITAL MEDIA ETHICS</a:t>
            </a:r>
          </a:p>
        </p:txBody>
      </p:sp>
    </p:spTree>
    <p:extLst>
      <p:ext uri="{BB962C8B-B14F-4D97-AF65-F5344CB8AC3E}">
        <p14:creationId xmlns:p14="http://schemas.microsoft.com/office/powerpoint/2010/main" val="2922024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1.5"/>
</p:tagLst>
</file>

<file path=ppt/tags/tag2.xml><?xml version="1.0" encoding="utf-8"?>
<p:tagLst xmlns:a="http://schemas.openxmlformats.org/drawingml/2006/main" xmlns:r="http://schemas.openxmlformats.org/officeDocument/2006/relationships" xmlns:p="http://schemas.openxmlformats.org/presentationml/2006/main">
  <p:tag name="TIMING" val="|1.5"/>
</p:tagLst>
</file>

<file path=ppt/tags/tag3.xml><?xml version="1.0" encoding="utf-8"?>
<p:tagLst xmlns:a="http://schemas.openxmlformats.org/drawingml/2006/main" xmlns:r="http://schemas.openxmlformats.org/officeDocument/2006/relationships" xmlns:p="http://schemas.openxmlformats.org/presentationml/2006/main">
  <p:tag name="TIMING" val="|0.9"/>
</p:tagLst>
</file>

<file path=ppt/tags/tag4.xml><?xml version="1.0" encoding="utf-8"?>
<p:tagLst xmlns:a="http://schemas.openxmlformats.org/drawingml/2006/main" xmlns:r="http://schemas.openxmlformats.org/officeDocument/2006/relationships" xmlns:p="http://schemas.openxmlformats.org/presentationml/2006/main">
  <p:tag name="TIMING" val="|0.6"/>
</p:tagLst>
</file>

<file path=ppt/tags/tag5.xml><?xml version="1.0" encoding="utf-8"?>
<p:tagLst xmlns:a="http://schemas.openxmlformats.org/drawingml/2006/main" xmlns:r="http://schemas.openxmlformats.org/officeDocument/2006/relationships" xmlns:p="http://schemas.openxmlformats.org/presentationml/2006/main">
  <p:tag name="TIMING" val="|0.2"/>
</p:tagLst>
</file>

<file path=ppt/tags/tag6.xml><?xml version="1.0" encoding="utf-8"?>
<p:tagLst xmlns:a="http://schemas.openxmlformats.org/drawingml/2006/main" xmlns:r="http://schemas.openxmlformats.org/officeDocument/2006/relationships" xmlns:p="http://schemas.openxmlformats.org/presentationml/2006/main">
  <p:tag name="TIMING" val="|0.8|2"/>
</p:tagLst>
</file>

<file path=ppt/tags/tag7.xml><?xml version="1.0" encoding="utf-8"?>
<p:tagLst xmlns:a="http://schemas.openxmlformats.org/drawingml/2006/main" xmlns:r="http://schemas.openxmlformats.org/officeDocument/2006/relationships" xmlns:p="http://schemas.openxmlformats.org/presentationml/2006/main">
  <p:tag name="TIMING" val="|0.8|2"/>
</p:tagLst>
</file>

<file path=ppt/tags/tag8.xml><?xml version="1.0" encoding="utf-8"?>
<p:tagLst xmlns:a="http://schemas.openxmlformats.org/drawingml/2006/main" xmlns:r="http://schemas.openxmlformats.org/officeDocument/2006/relationships" xmlns:p="http://schemas.openxmlformats.org/presentationml/2006/main">
  <p:tag name="TIMING" val="|0.8|2"/>
</p:tagLst>
</file>

<file path=ppt/tags/tag9.xml><?xml version="1.0" encoding="utf-8"?>
<p:tagLst xmlns:a="http://schemas.openxmlformats.org/drawingml/2006/main" xmlns:r="http://schemas.openxmlformats.org/officeDocument/2006/relationships" xmlns:p="http://schemas.openxmlformats.org/presentationml/2006/main">
  <p:tag name="TIMING" val="|0.8|2"/>
</p:tagLst>
</file>

<file path=ppt/tags/tag10.xml><?xml version="1.0" encoding="utf-8"?>
<p:tagLst xmlns:a="http://schemas.openxmlformats.org/drawingml/2006/main" xmlns:r="http://schemas.openxmlformats.org/officeDocument/2006/relationships" xmlns:p="http://schemas.openxmlformats.org/presentationml/2006/main">
  <p:tag name="TIMING" val="|0.8|2"/>
</p:tagLst>
</file>

<file path=ppt/tags/tag11.xml><?xml version="1.0" encoding="utf-8"?>
<p:tagLst xmlns:a="http://schemas.openxmlformats.org/drawingml/2006/main" xmlns:r="http://schemas.openxmlformats.org/officeDocument/2006/relationships" xmlns:p="http://schemas.openxmlformats.org/presentationml/2006/main">
  <p:tag name="TIMING" val="|0.8|2"/>
</p:tagLst>
</file>

<file path=ppt/tags/tag12.xml><?xml version="1.0" encoding="utf-8"?>
<p:tagLst xmlns:a="http://schemas.openxmlformats.org/drawingml/2006/main" xmlns:r="http://schemas.openxmlformats.org/officeDocument/2006/relationships" xmlns:p="http://schemas.openxmlformats.org/presentationml/2006/main">
  <p:tag name="TIMING" val="|0.8|2"/>
</p:tagLst>
</file>

<file path=ppt/tags/tag13.xml><?xml version="1.0" encoding="utf-8"?>
<p:tagLst xmlns:a="http://schemas.openxmlformats.org/drawingml/2006/main" xmlns:r="http://schemas.openxmlformats.org/officeDocument/2006/relationships" xmlns:p="http://schemas.openxmlformats.org/presentationml/2006/main">
  <p:tag name="TIMING" val="|0.8|2"/>
</p:tagLst>
</file>

<file path=ppt/tags/tag14.xml><?xml version="1.0" encoding="utf-8"?>
<p:tagLst xmlns:a="http://schemas.openxmlformats.org/drawingml/2006/main" xmlns:r="http://schemas.openxmlformats.org/officeDocument/2006/relationships" xmlns:p="http://schemas.openxmlformats.org/presentationml/2006/main">
  <p:tag name="TIMING" val="|0.8|2"/>
</p:tagLst>
</file>

<file path=ppt/tags/tag15.xml><?xml version="1.0" encoding="utf-8"?>
<p:tagLst xmlns:a="http://schemas.openxmlformats.org/drawingml/2006/main" xmlns:r="http://schemas.openxmlformats.org/officeDocument/2006/relationships" xmlns:p="http://schemas.openxmlformats.org/presentationml/2006/main">
  <p:tag name="TIMING" val="|0.8|2"/>
</p:tagLst>
</file>

<file path=ppt/tags/tag16.xml><?xml version="1.0" encoding="utf-8"?>
<p:tagLst xmlns:a="http://schemas.openxmlformats.org/drawingml/2006/main" xmlns:r="http://schemas.openxmlformats.org/officeDocument/2006/relationships" xmlns:p="http://schemas.openxmlformats.org/presentationml/2006/main">
  <p:tag name="TIMING" val="|0.8|2"/>
</p:tagLst>
</file>

<file path=ppt/tags/tag17.xml><?xml version="1.0" encoding="utf-8"?>
<p:tagLst xmlns:a="http://schemas.openxmlformats.org/drawingml/2006/main" xmlns:r="http://schemas.openxmlformats.org/officeDocument/2006/relationships" xmlns:p="http://schemas.openxmlformats.org/presentationml/2006/main">
  <p:tag name="TIMING" val="|0.8|2"/>
</p:tagLst>
</file>

<file path=ppt/tags/tag18.xml><?xml version="1.0" encoding="utf-8"?>
<p:tagLst xmlns:a="http://schemas.openxmlformats.org/drawingml/2006/main" xmlns:r="http://schemas.openxmlformats.org/officeDocument/2006/relationships" xmlns:p="http://schemas.openxmlformats.org/presentationml/2006/main">
  <p:tag name="TIMING" val="|0.8|2"/>
</p:tagLst>
</file>

<file path=ppt/tags/tag19.xml><?xml version="1.0" encoding="utf-8"?>
<p:tagLst xmlns:a="http://schemas.openxmlformats.org/drawingml/2006/main" xmlns:r="http://schemas.openxmlformats.org/officeDocument/2006/relationships" xmlns:p="http://schemas.openxmlformats.org/presentationml/2006/main">
  <p:tag name="TIMING" val="|0.8|2"/>
</p:tagLst>
</file>

<file path=ppt/tags/tag20.xml><?xml version="1.0" encoding="utf-8"?>
<p:tagLst xmlns:a="http://schemas.openxmlformats.org/drawingml/2006/main" xmlns:r="http://schemas.openxmlformats.org/officeDocument/2006/relationships" xmlns:p="http://schemas.openxmlformats.org/presentationml/2006/main">
  <p:tag name="TIMING" val="|0.8|2"/>
</p:tagLst>
</file>

<file path=ppt/tags/tag21.xml><?xml version="1.0" encoding="utf-8"?>
<p:tagLst xmlns:a="http://schemas.openxmlformats.org/drawingml/2006/main" xmlns:r="http://schemas.openxmlformats.org/officeDocument/2006/relationships" xmlns:p="http://schemas.openxmlformats.org/presentationml/2006/main">
  <p:tag name="TIMING" val="|0.8|2"/>
</p:tagLst>
</file>

<file path=ppt/tags/tag22.xml><?xml version="1.0" encoding="utf-8"?>
<p:tagLst xmlns:a="http://schemas.openxmlformats.org/drawingml/2006/main" xmlns:r="http://schemas.openxmlformats.org/officeDocument/2006/relationships" xmlns:p="http://schemas.openxmlformats.org/presentationml/2006/main">
  <p:tag name="TIMING" val="|0.8|2"/>
</p:tagLst>
</file>

<file path=ppt/tags/tag23.xml><?xml version="1.0" encoding="utf-8"?>
<p:tagLst xmlns:a="http://schemas.openxmlformats.org/drawingml/2006/main" xmlns:r="http://schemas.openxmlformats.org/officeDocument/2006/relationships" xmlns:p="http://schemas.openxmlformats.org/presentationml/2006/main">
  <p:tag name="TIMING" val="|0.8|2"/>
</p:tagLst>
</file>

<file path=ppt/tags/tag24.xml><?xml version="1.0" encoding="utf-8"?>
<p:tagLst xmlns:a="http://schemas.openxmlformats.org/drawingml/2006/main" xmlns:r="http://schemas.openxmlformats.org/officeDocument/2006/relationships" xmlns:p="http://schemas.openxmlformats.org/presentationml/2006/main">
  <p:tag name="TIMING" val="|0.2"/>
</p:tagLst>
</file>

<file path=ppt/tags/tag25.xml><?xml version="1.0" encoding="utf-8"?>
<p:tagLst xmlns:a="http://schemas.openxmlformats.org/drawingml/2006/main" xmlns:r="http://schemas.openxmlformats.org/officeDocument/2006/relationships" xmlns:p="http://schemas.openxmlformats.org/presentationml/2006/main">
  <p:tag name="TIMING" val="|0.8|2"/>
</p:tagLst>
</file>

<file path=ppt/tags/tag26.xml><?xml version="1.0" encoding="utf-8"?>
<p:tagLst xmlns:a="http://schemas.openxmlformats.org/drawingml/2006/main" xmlns:r="http://schemas.openxmlformats.org/officeDocument/2006/relationships" xmlns:p="http://schemas.openxmlformats.org/presentationml/2006/main">
  <p:tag name="TIMING" val="|0.8|2"/>
</p:tagLst>
</file>

<file path=ppt/tags/tag27.xml><?xml version="1.0" encoding="utf-8"?>
<p:tagLst xmlns:a="http://schemas.openxmlformats.org/drawingml/2006/main" xmlns:r="http://schemas.openxmlformats.org/officeDocument/2006/relationships" xmlns:p="http://schemas.openxmlformats.org/presentationml/2006/main">
  <p:tag name="TIMING" val="|0.8|2"/>
</p:tagLst>
</file>

<file path=ppt/tags/tag28.xml><?xml version="1.0" encoding="utf-8"?>
<p:tagLst xmlns:a="http://schemas.openxmlformats.org/drawingml/2006/main" xmlns:r="http://schemas.openxmlformats.org/officeDocument/2006/relationships" xmlns:p="http://schemas.openxmlformats.org/presentationml/2006/main">
  <p:tag name="TIMING" val="|0.8|2"/>
</p:tagLst>
</file>

<file path=ppt/tags/tag29.xml><?xml version="1.0" encoding="utf-8"?>
<p:tagLst xmlns:a="http://schemas.openxmlformats.org/drawingml/2006/main" xmlns:r="http://schemas.openxmlformats.org/officeDocument/2006/relationships" xmlns:p="http://schemas.openxmlformats.org/presentationml/2006/main">
  <p:tag name="TIMING" val="|0.8|2"/>
</p:tagLst>
</file>

<file path=ppt/tags/tag30.xml><?xml version="1.0" encoding="utf-8"?>
<p:tagLst xmlns:a="http://schemas.openxmlformats.org/drawingml/2006/main" xmlns:r="http://schemas.openxmlformats.org/officeDocument/2006/relationships" xmlns:p="http://schemas.openxmlformats.org/presentationml/2006/main">
  <p:tag name="TIMING" val="|0.8|2"/>
</p:tagLst>
</file>

<file path=ppt/tags/tag31.xml><?xml version="1.0" encoding="utf-8"?>
<p:tagLst xmlns:a="http://schemas.openxmlformats.org/drawingml/2006/main" xmlns:r="http://schemas.openxmlformats.org/officeDocument/2006/relationships" xmlns:p="http://schemas.openxmlformats.org/presentationml/2006/main">
  <p:tag name="TIMING" val="|0.8|2"/>
</p:tagLst>
</file>

<file path=ppt/tags/tag32.xml><?xml version="1.0" encoding="utf-8"?>
<p:tagLst xmlns:a="http://schemas.openxmlformats.org/drawingml/2006/main" xmlns:r="http://schemas.openxmlformats.org/officeDocument/2006/relationships" xmlns:p="http://schemas.openxmlformats.org/presentationml/2006/main">
  <p:tag name="TIMING" val="|0.8|2"/>
</p:tagLst>
</file>

<file path=ppt/tags/tag33.xml><?xml version="1.0" encoding="utf-8"?>
<p:tagLst xmlns:a="http://schemas.openxmlformats.org/drawingml/2006/main" xmlns:r="http://schemas.openxmlformats.org/officeDocument/2006/relationships" xmlns:p="http://schemas.openxmlformats.org/presentationml/2006/main">
  <p:tag name="TIMING" val="|0.8|2"/>
</p:tagLst>
</file>

<file path=ppt/tags/tag34.xml><?xml version="1.0" encoding="utf-8"?>
<p:tagLst xmlns:a="http://schemas.openxmlformats.org/drawingml/2006/main" xmlns:r="http://schemas.openxmlformats.org/officeDocument/2006/relationships" xmlns:p="http://schemas.openxmlformats.org/presentationml/2006/main">
  <p:tag name="TIMING" val="|0.8|2"/>
</p:tagLst>
</file>

<file path=ppt/tags/tag35.xml><?xml version="1.0" encoding="utf-8"?>
<p:tagLst xmlns:a="http://schemas.openxmlformats.org/drawingml/2006/main" xmlns:r="http://schemas.openxmlformats.org/officeDocument/2006/relationships" xmlns:p="http://schemas.openxmlformats.org/presentationml/2006/main">
  <p:tag name="TIMING" val="|0.8|2"/>
</p:tagLst>
</file>

<file path=ppt/tags/tag36.xml><?xml version="1.0" encoding="utf-8"?>
<p:tagLst xmlns:a="http://schemas.openxmlformats.org/drawingml/2006/main" xmlns:r="http://schemas.openxmlformats.org/officeDocument/2006/relationships" xmlns:p="http://schemas.openxmlformats.org/presentationml/2006/main">
  <p:tag name="TIMING" val="|0.8|2"/>
</p:tagLst>
</file>

<file path=ppt/tags/tag37.xml><?xml version="1.0" encoding="utf-8"?>
<p:tagLst xmlns:a="http://schemas.openxmlformats.org/drawingml/2006/main" xmlns:r="http://schemas.openxmlformats.org/officeDocument/2006/relationships" xmlns:p="http://schemas.openxmlformats.org/presentationml/2006/main">
  <p:tag name="TIMING" val="|0.8|2"/>
</p:tagLst>
</file>

<file path=ppt/tags/tag38.xml><?xml version="1.0" encoding="utf-8"?>
<p:tagLst xmlns:a="http://schemas.openxmlformats.org/drawingml/2006/main" xmlns:r="http://schemas.openxmlformats.org/officeDocument/2006/relationships" xmlns:p="http://schemas.openxmlformats.org/presentationml/2006/main">
  <p:tag name="TIMING" val="|0.8|2"/>
</p:tagLst>
</file>

<file path=ppt/tags/tag39.xml><?xml version="1.0" encoding="utf-8"?>
<p:tagLst xmlns:a="http://schemas.openxmlformats.org/drawingml/2006/main" xmlns:r="http://schemas.openxmlformats.org/officeDocument/2006/relationships" xmlns:p="http://schemas.openxmlformats.org/presentationml/2006/main">
  <p:tag name="TIMING" val="|0.8|2"/>
</p:tagLst>
</file>

<file path=ppt/tags/tag40.xml><?xml version="1.0" encoding="utf-8"?>
<p:tagLst xmlns:a="http://schemas.openxmlformats.org/drawingml/2006/main" xmlns:r="http://schemas.openxmlformats.org/officeDocument/2006/relationships" xmlns:p="http://schemas.openxmlformats.org/presentationml/2006/main">
  <p:tag name="TIMING" val="|0.8|2"/>
</p:tagLst>
</file>

<file path=ppt/tags/tag41.xml><?xml version="1.0" encoding="utf-8"?>
<p:tagLst xmlns:a="http://schemas.openxmlformats.org/drawingml/2006/main" xmlns:r="http://schemas.openxmlformats.org/officeDocument/2006/relationships" xmlns:p="http://schemas.openxmlformats.org/presentationml/2006/main">
  <p:tag name="TIMING" val="|0.8|2"/>
</p:tagLst>
</file>

<file path=ppt/tags/tag42.xml><?xml version="1.0" encoding="utf-8"?>
<p:tagLst xmlns:a="http://schemas.openxmlformats.org/drawingml/2006/main" xmlns:r="http://schemas.openxmlformats.org/officeDocument/2006/relationships" xmlns:p="http://schemas.openxmlformats.org/presentationml/2006/main">
  <p:tag name="TIMING" val="|0.6"/>
</p:tagLst>
</file>

<file path=ppt/tags/tag43.xml><?xml version="1.0" encoding="utf-8"?>
<p:tagLst xmlns:a="http://schemas.openxmlformats.org/drawingml/2006/main" xmlns:r="http://schemas.openxmlformats.org/officeDocument/2006/relationships" xmlns:p="http://schemas.openxmlformats.org/presentationml/2006/main">
  <p:tag name="TIMING" val="|1.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1701</TotalTime>
  <Words>3081</Words>
  <Application>Microsoft Office PowerPoint</Application>
  <PresentationFormat>Widescreen</PresentationFormat>
  <Paragraphs>242</Paragraphs>
  <Slides>44</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Microsoft GothicNeo</vt:lpstr>
      <vt:lpstr>Arial</vt:lpstr>
      <vt:lpstr>Calibri</vt:lpstr>
      <vt:lpstr>Calibri Light</vt:lpstr>
      <vt:lpstr>Maiandra GD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shery tawfeeq</dc:creator>
  <cp:lastModifiedBy>shery tawfeeq</cp:lastModifiedBy>
  <cp:revision>1</cp:revision>
  <dcterms:created xsi:type="dcterms:W3CDTF">2023-04-02T13:22:47Z</dcterms:created>
  <dcterms:modified xsi:type="dcterms:W3CDTF">2023-04-05T19:38:04Z</dcterms:modified>
</cp:coreProperties>
</file>