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691349-DBBC-7433-0759-7611C3521E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5F73AF5-5DE3-BC8D-8723-2F27C76436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195D3-A2F7-409E-9937-533BACDE8A50}" type="datetimeFigureOut">
              <a:rPr lang="en-US" smtClean="0"/>
              <a:t>3/2/2025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29C1D5F-EE83-DA17-649C-B0066AD1A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2FA7D8A-35D0-D46B-0F3F-02E83A0CB9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B88AE-136C-45BA-9850-6738755D90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83869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734924C-3252-7335-3B70-ED1F432F79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F93E16-FCF4-D4A9-EC57-9EA41D69EC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E69066-1D5C-BEF3-42F8-17F413D9F03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73195D3-A2F7-409E-9937-533BACDE8A50}" type="datetimeFigureOut">
              <a:rPr lang="en-US" smtClean="0"/>
              <a:t>3/2/2025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F9CA61-76DE-978E-62F1-BBFC2A03A83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1376C2-7D84-E859-7480-A92C10BCCA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C8B88AE-136C-45BA-9850-6738755D90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38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1A90A0-C390-440B-DBD8-0F61FD8B60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36A821-4510-4833-D20D-7DEFB69495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3771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504CDB-631A-2C18-ED9B-2A6DD0F1C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319785-5D31-EF66-CA1E-283DDC319E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0382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85024A-B97D-A007-F7FD-AC62F5852B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888316-43A9-E1D4-4980-6FC361D8D9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8476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32A210-E6FA-F12C-9968-F766D37C1F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B513E7-8FE4-D43D-5014-DB0ED5467C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1360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AA5E3A-B7E6-4C6E-3932-53ADEC3ADC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1DAEFE-6DBE-8CAC-B0BB-17E089BBF2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02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D9D216-9F1F-EB35-5F43-743B0DCCAA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18B5A9-1584-D953-950A-789480129C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895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B6B907-9F3A-EB14-8479-9BA4A54507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D95B92-212E-D163-384D-3C7F211F76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893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05592D-43F3-FA1B-D7B3-20C76DEDDF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049697-975E-2A65-2718-6A4A60E9EA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338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66ABD4-3265-886A-B4DA-5033B51AB7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83A6CA-29CF-5204-7BDD-D6339B943D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733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FA6DED-0492-6D28-9301-ED191F7141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8E2725-54A8-6F68-9029-F7B7491B2C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5657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192C59-7F30-A7FD-BDB9-6A09349A19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1FC91F-7B83-806D-7EE2-22A2E0A049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627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D54480-492F-CEF4-B213-D411A1C7A6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919707-DFB7-9958-D8A3-F911FFFB10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558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E802DC-904F-9DA4-83EB-29CD81F20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468074-A614-4E38-8329-75FA55897B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746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3F4BA5-1AD3-6760-48DD-02606AFB3A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7FCC4B-B7FD-A74F-5976-B962417202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127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0044CE-CF1A-251A-101F-76B4C9863B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FB5D97-3B52-D506-3E79-48ADE30370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480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3AA9A9-B258-BF47-A998-F4B02D1CE2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2D2B18-00AF-9CC8-6FA0-2F5F281C9B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959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D5E34C-96F2-DD56-CEA2-FA8CBDE063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24608F-8088-AA0D-0DEE-332C80EFF7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703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C2F48F-A2C1-E2EE-59DC-0E7D596C73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B18F64-DD3E-F913-8C2A-48E19CCCD9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615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A1B47C-C6B8-144B-49DD-A6E2AEB1E8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700D5C-9F58-354A-3441-21254F51FE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25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4AC898-2A26-F5C2-FC2C-8995EEC6D4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DF3379-4551-FBCD-AA8F-0EE4C97E62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713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C4A42A-B5E4-5523-138E-F405C7EE44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96563E-205B-E5BD-C34F-EC059EFFDC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803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61958B-EB2E-E092-168C-4B3BA3E4EF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7F8E14-CCE7-62D6-F67D-1A660DFB8D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30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EB57C4-7FF0-5787-3ABD-C22E49D7F0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E6310C-EAE4-7770-1619-C8DE1349B4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490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48E7B4-DCB9-D65D-774B-FCABC4B198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18C0CB-E828-4DE2-8D9C-50D2AF2C0C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311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856DD9-F4B2-1C7F-F7C1-B2A9DA98A3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629A17-ADDA-DA0C-D7BE-42CFCDCA52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56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2F6A0A-B1F6-0189-021E-5E83EB98D3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31D85B-0053-CB89-3406-0DC0D7A1EE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237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25DB2C-D252-B778-6831-4EFE10207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1CD20F-A5B3-BDED-55AA-DF8E085376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03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5866CB-09F0-B5E9-52B4-B2E3447058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0D27B1-2CD6-5184-27B0-74535047BF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28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BBFE60-9288-3A91-53CB-942DE7B8EC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9642AF-F268-2D22-1123-A1E458DCA7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028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744BBF-A8CF-4D73-97D2-9978D3D286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AC1D01-2133-94D5-5FC9-99485C2B24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595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E379E7-B86A-E97B-B2A8-1B9B49F85D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19F6C9-6C77-9216-D387-C2CBFD510C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215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F42E12-4974-2F28-74AB-43ADA9B7DA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ADE5EC-D599-BB63-D9B4-C3B10F7D64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7057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2681EE-2535-A2E4-3E48-6F14D64859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4F9EDB-5A56-FCF3-C1D2-E7E121DA0E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686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B56EC0-5AA7-D109-11AE-F6BF88FF9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522A95-A6DA-AA05-664D-93B4D26B24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08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EBFDEC-BFB4-4228-97D4-638320D38F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C4C226-0810-1B15-275B-076C21D9DD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14459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F2377D-E17E-5654-CD38-E6DCE4178E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574A3D-6897-9ED4-C0B3-7FDEA9BD52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2977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0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Mohamed Eassa</dc:creator>
  <cp:lastModifiedBy>Mohamed Eassa</cp:lastModifiedBy>
  <cp:revision>1</cp:revision>
  <dcterms:created xsi:type="dcterms:W3CDTF">2025-03-01T23:13:22Z</dcterms:created>
  <dcterms:modified xsi:type="dcterms:W3CDTF">2025-03-01T23:13:22Z</dcterms:modified>
</cp:coreProperties>
</file>