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5.xml" ContentType="application/vnd.openxmlformats-officedocument.theme+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theme/theme8.xml" ContentType="application/vnd.openxmlformats-officedocument.theme+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theme/theme9.xml" ContentType="application/vnd.openxmlformats-officedocument.theme+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theme/theme10.xml" ContentType="application/vnd.openxmlformats-officedocument.theme+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theme/theme11.xml" ContentType="application/vnd.openxmlformats-officedocument.theme+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 id="2147483723" r:id="rId4"/>
    <p:sldMasterId id="2147483740" r:id="rId5"/>
    <p:sldMasterId id="2147483760" r:id="rId6"/>
    <p:sldMasterId id="2147483784" r:id="rId7"/>
    <p:sldMasterId id="2147483800" r:id="rId8"/>
    <p:sldMasterId id="2147483819" r:id="rId9"/>
    <p:sldMasterId id="2147483838" r:id="rId10"/>
    <p:sldMasterId id="2147483854" r:id="rId11"/>
    <p:sldMasterId id="2147483871" r:id="rId12"/>
  </p:sldMasterIdLst>
  <p:notesMasterIdLst>
    <p:notesMasterId r:id="rId111"/>
  </p:notesMasterIdLst>
  <p:sldIdLst>
    <p:sldId id="494" r:id="rId13"/>
    <p:sldId id="683" r:id="rId14"/>
    <p:sldId id="1040" r:id="rId15"/>
    <p:sldId id="1048" r:id="rId16"/>
    <p:sldId id="1049" r:id="rId17"/>
    <p:sldId id="576" r:id="rId18"/>
    <p:sldId id="1038" r:id="rId19"/>
    <p:sldId id="540" r:id="rId20"/>
    <p:sldId id="574" r:id="rId21"/>
    <p:sldId id="1034" r:id="rId22"/>
    <p:sldId id="623" r:id="rId23"/>
    <p:sldId id="617" r:id="rId24"/>
    <p:sldId id="1036" r:id="rId25"/>
    <p:sldId id="584" r:id="rId26"/>
    <p:sldId id="1044" r:id="rId27"/>
    <p:sldId id="1045" r:id="rId28"/>
    <p:sldId id="1035" r:id="rId29"/>
    <p:sldId id="592" r:id="rId30"/>
    <p:sldId id="1032" r:id="rId31"/>
    <p:sldId id="1022" r:id="rId32"/>
    <p:sldId id="1033" r:id="rId33"/>
    <p:sldId id="1024" r:id="rId34"/>
    <p:sldId id="1031" r:id="rId35"/>
    <p:sldId id="522" r:id="rId36"/>
    <p:sldId id="561" r:id="rId37"/>
    <p:sldId id="1030" r:id="rId38"/>
    <p:sldId id="523" r:id="rId39"/>
    <p:sldId id="572" r:id="rId40"/>
    <p:sldId id="588" r:id="rId41"/>
    <p:sldId id="1027" r:id="rId42"/>
    <p:sldId id="542" r:id="rId43"/>
    <p:sldId id="1025" r:id="rId44"/>
    <p:sldId id="656" r:id="rId45"/>
    <p:sldId id="682" r:id="rId46"/>
    <p:sldId id="541" r:id="rId47"/>
    <p:sldId id="580" r:id="rId48"/>
    <p:sldId id="692" r:id="rId49"/>
    <p:sldId id="702" r:id="rId50"/>
    <p:sldId id="1029" r:id="rId51"/>
    <p:sldId id="967" r:id="rId52"/>
    <p:sldId id="968" r:id="rId53"/>
    <p:sldId id="966" r:id="rId54"/>
    <p:sldId id="646" r:id="rId55"/>
    <p:sldId id="645" r:id="rId56"/>
    <p:sldId id="581" r:id="rId57"/>
    <p:sldId id="659" r:id="rId58"/>
    <p:sldId id="583" r:id="rId59"/>
    <p:sldId id="665" r:id="rId60"/>
    <p:sldId id="655" r:id="rId61"/>
    <p:sldId id="669" r:id="rId62"/>
    <p:sldId id="673" r:id="rId63"/>
    <p:sldId id="582" r:id="rId64"/>
    <p:sldId id="674" r:id="rId65"/>
    <p:sldId id="675" r:id="rId66"/>
    <p:sldId id="585" r:id="rId67"/>
    <p:sldId id="971" r:id="rId68"/>
    <p:sldId id="972" r:id="rId69"/>
    <p:sldId id="978" r:id="rId70"/>
    <p:sldId id="976" r:id="rId71"/>
    <p:sldId id="973" r:id="rId72"/>
    <p:sldId id="974" r:id="rId73"/>
    <p:sldId id="1051" r:id="rId74"/>
    <p:sldId id="753" r:id="rId75"/>
    <p:sldId id="620" r:id="rId76"/>
    <p:sldId id="774" r:id="rId77"/>
    <p:sldId id="991" r:id="rId78"/>
    <p:sldId id="663" r:id="rId79"/>
    <p:sldId id="666" r:id="rId80"/>
    <p:sldId id="667" r:id="rId81"/>
    <p:sldId id="1052" r:id="rId82"/>
    <p:sldId id="789" r:id="rId83"/>
    <p:sldId id="1000" r:id="rId84"/>
    <p:sldId id="1001" r:id="rId85"/>
    <p:sldId id="1053" r:id="rId86"/>
    <p:sldId id="1054" r:id="rId87"/>
    <p:sldId id="1055" r:id="rId88"/>
    <p:sldId id="1056" r:id="rId89"/>
    <p:sldId id="1060" r:id="rId90"/>
    <p:sldId id="1005" r:id="rId91"/>
    <p:sldId id="1061" r:id="rId92"/>
    <p:sldId id="1058" r:id="rId93"/>
    <p:sldId id="1062" r:id="rId94"/>
    <p:sldId id="1006" r:id="rId95"/>
    <p:sldId id="1063" r:id="rId96"/>
    <p:sldId id="1016" r:id="rId97"/>
    <p:sldId id="495" r:id="rId98"/>
    <p:sldId id="1050" r:id="rId99"/>
    <p:sldId id="1021" r:id="rId100"/>
    <p:sldId id="788" r:id="rId101"/>
    <p:sldId id="792" r:id="rId102"/>
    <p:sldId id="961" r:id="rId103"/>
    <p:sldId id="962" r:id="rId104"/>
    <p:sldId id="963" r:id="rId105"/>
    <p:sldId id="964" r:id="rId106"/>
    <p:sldId id="965" r:id="rId107"/>
    <p:sldId id="1065" r:id="rId108"/>
    <p:sldId id="1064" r:id="rId109"/>
    <p:sldId id="680" r:id="rId1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1040"/>
            <p14:sldId id="1048"/>
            <p14:sldId id="1049"/>
            <p14:sldId id="576"/>
            <p14:sldId id="1038"/>
            <p14:sldId id="540"/>
            <p14:sldId id="574"/>
            <p14:sldId id="1034"/>
            <p14:sldId id="623"/>
            <p14:sldId id="617"/>
            <p14:sldId id="1036"/>
            <p14:sldId id="584"/>
            <p14:sldId id="1044"/>
            <p14:sldId id="1045"/>
            <p14:sldId id="1035"/>
            <p14:sldId id="592"/>
            <p14:sldId id="1032"/>
            <p14:sldId id="1022"/>
            <p14:sldId id="1033"/>
            <p14:sldId id="1024"/>
            <p14:sldId id="1031"/>
            <p14:sldId id="522"/>
            <p14:sldId id="561"/>
            <p14:sldId id="1030"/>
            <p14:sldId id="523"/>
            <p14:sldId id="572"/>
            <p14:sldId id="588"/>
            <p14:sldId id="1027"/>
            <p14:sldId id="542"/>
            <p14:sldId id="1025"/>
            <p14:sldId id="656"/>
            <p14:sldId id="682"/>
            <p14:sldId id="541"/>
            <p14:sldId id="580"/>
            <p14:sldId id="692"/>
            <p14:sldId id="702"/>
            <p14:sldId id="1029"/>
            <p14:sldId id="967"/>
            <p14:sldId id="968"/>
            <p14:sldId id="966"/>
            <p14:sldId id="646"/>
            <p14:sldId id="645"/>
            <p14:sldId id="581"/>
            <p14:sldId id="659"/>
            <p14:sldId id="583"/>
            <p14:sldId id="665"/>
            <p14:sldId id="655"/>
            <p14:sldId id="669"/>
            <p14:sldId id="673"/>
            <p14:sldId id="582"/>
            <p14:sldId id="674"/>
            <p14:sldId id="675"/>
            <p14:sldId id="585"/>
            <p14:sldId id="971"/>
            <p14:sldId id="972"/>
            <p14:sldId id="978"/>
            <p14:sldId id="976"/>
            <p14:sldId id="973"/>
            <p14:sldId id="974"/>
            <p14:sldId id="1051"/>
            <p14:sldId id="753"/>
            <p14:sldId id="620"/>
            <p14:sldId id="774"/>
            <p14:sldId id="991"/>
            <p14:sldId id="663"/>
            <p14:sldId id="666"/>
            <p14:sldId id="667"/>
            <p14:sldId id="1052"/>
            <p14:sldId id="789"/>
            <p14:sldId id="1000"/>
            <p14:sldId id="1001"/>
            <p14:sldId id="1053"/>
            <p14:sldId id="1054"/>
            <p14:sldId id="1055"/>
            <p14:sldId id="1056"/>
            <p14:sldId id="1060"/>
            <p14:sldId id="1005"/>
            <p14:sldId id="1061"/>
            <p14:sldId id="1058"/>
            <p14:sldId id="1062"/>
            <p14:sldId id="1006"/>
            <p14:sldId id="1063"/>
            <p14:sldId id="1016"/>
            <p14:sldId id="495"/>
            <p14:sldId id="1050"/>
            <p14:sldId id="1021"/>
            <p14:sldId id="788"/>
            <p14:sldId id="792"/>
            <p14:sldId id="961"/>
            <p14:sldId id="962"/>
            <p14:sldId id="963"/>
            <p14:sldId id="964"/>
            <p14:sldId id="965"/>
            <p14:sldId id="1065"/>
            <p14:sldId id="1064"/>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2D3956"/>
    <a:srgbClr val="669BBC"/>
    <a:srgbClr val="8E5A6D"/>
    <a:srgbClr val="000000"/>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737" autoAdjust="0"/>
  </p:normalViewPr>
  <p:slideViewPr>
    <p:cSldViewPr snapToGrid="0">
      <p:cViewPr varScale="1">
        <p:scale>
          <a:sx n="78" d="100"/>
          <a:sy n="78" d="100"/>
        </p:scale>
        <p:origin x="78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4.xml"/><Relationship Id="rId21" Type="http://schemas.openxmlformats.org/officeDocument/2006/relationships/slide" Target="slides/slide9.xml"/><Relationship Id="rId42" Type="http://schemas.openxmlformats.org/officeDocument/2006/relationships/slide" Target="slides/slide30.xml"/><Relationship Id="rId47" Type="http://schemas.openxmlformats.org/officeDocument/2006/relationships/slide" Target="slides/slide35.xml"/><Relationship Id="rId63" Type="http://schemas.openxmlformats.org/officeDocument/2006/relationships/slide" Target="slides/slide51.xml"/><Relationship Id="rId68" Type="http://schemas.openxmlformats.org/officeDocument/2006/relationships/slide" Target="slides/slide56.xml"/><Relationship Id="rId84" Type="http://schemas.openxmlformats.org/officeDocument/2006/relationships/slide" Target="slides/slide72.xml"/><Relationship Id="rId89" Type="http://schemas.openxmlformats.org/officeDocument/2006/relationships/slide" Target="slides/slide77.xml"/><Relationship Id="rId112" Type="http://schemas.openxmlformats.org/officeDocument/2006/relationships/presProps" Target="presProps.xml"/><Relationship Id="rId16" Type="http://schemas.openxmlformats.org/officeDocument/2006/relationships/slide" Target="slides/slide4.xml"/><Relationship Id="rId107" Type="http://schemas.openxmlformats.org/officeDocument/2006/relationships/slide" Target="slides/slide95.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slide" Target="slides/slide46.xml"/><Relationship Id="rId66" Type="http://schemas.openxmlformats.org/officeDocument/2006/relationships/slide" Target="slides/slide54.xml"/><Relationship Id="rId74" Type="http://schemas.openxmlformats.org/officeDocument/2006/relationships/slide" Target="slides/slide62.xml"/><Relationship Id="rId79" Type="http://schemas.openxmlformats.org/officeDocument/2006/relationships/slide" Target="slides/slide67.xml"/><Relationship Id="rId87" Type="http://schemas.openxmlformats.org/officeDocument/2006/relationships/slide" Target="slides/slide75.xml"/><Relationship Id="rId102" Type="http://schemas.openxmlformats.org/officeDocument/2006/relationships/slide" Target="slides/slide90.xml"/><Relationship Id="rId110" Type="http://schemas.openxmlformats.org/officeDocument/2006/relationships/slide" Target="slides/slide98.xml"/><Relationship Id="rId115" Type="http://schemas.openxmlformats.org/officeDocument/2006/relationships/tableStyles" Target="tableStyles.xml"/><Relationship Id="rId5" Type="http://schemas.openxmlformats.org/officeDocument/2006/relationships/slideMaster" Target="slideMasters/slideMaster5.xml"/><Relationship Id="rId61" Type="http://schemas.openxmlformats.org/officeDocument/2006/relationships/slide" Target="slides/slide49.xml"/><Relationship Id="rId82" Type="http://schemas.openxmlformats.org/officeDocument/2006/relationships/slide" Target="slides/slide70.xml"/><Relationship Id="rId90" Type="http://schemas.openxmlformats.org/officeDocument/2006/relationships/slide" Target="slides/slide78.xml"/><Relationship Id="rId95" Type="http://schemas.openxmlformats.org/officeDocument/2006/relationships/slide" Target="slides/slide83.xml"/><Relationship Id="rId19" Type="http://schemas.openxmlformats.org/officeDocument/2006/relationships/slide" Target="slides/slide7.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64" Type="http://schemas.openxmlformats.org/officeDocument/2006/relationships/slide" Target="slides/slide52.xml"/><Relationship Id="rId69" Type="http://schemas.openxmlformats.org/officeDocument/2006/relationships/slide" Target="slides/slide57.xml"/><Relationship Id="rId77" Type="http://schemas.openxmlformats.org/officeDocument/2006/relationships/slide" Target="slides/slide65.xml"/><Relationship Id="rId100" Type="http://schemas.openxmlformats.org/officeDocument/2006/relationships/slide" Target="slides/slide88.xml"/><Relationship Id="rId105" Type="http://schemas.openxmlformats.org/officeDocument/2006/relationships/slide" Target="slides/slide93.xml"/><Relationship Id="rId113"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9.xml"/><Relationship Id="rId72" Type="http://schemas.openxmlformats.org/officeDocument/2006/relationships/slide" Target="slides/slide60.xml"/><Relationship Id="rId80" Type="http://schemas.openxmlformats.org/officeDocument/2006/relationships/slide" Target="slides/slide68.xml"/><Relationship Id="rId85" Type="http://schemas.openxmlformats.org/officeDocument/2006/relationships/slide" Target="slides/slide73.xml"/><Relationship Id="rId93" Type="http://schemas.openxmlformats.org/officeDocument/2006/relationships/slide" Target="slides/slide81.xml"/><Relationship Id="rId98" Type="http://schemas.openxmlformats.org/officeDocument/2006/relationships/slide" Target="slides/slide8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slide" Target="slides/slide47.xml"/><Relationship Id="rId67" Type="http://schemas.openxmlformats.org/officeDocument/2006/relationships/slide" Target="slides/slide55.xml"/><Relationship Id="rId103" Type="http://schemas.openxmlformats.org/officeDocument/2006/relationships/slide" Target="slides/slide91.xml"/><Relationship Id="rId108" Type="http://schemas.openxmlformats.org/officeDocument/2006/relationships/slide" Target="slides/slide96.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slide" Target="slides/slide50.xml"/><Relationship Id="rId70" Type="http://schemas.openxmlformats.org/officeDocument/2006/relationships/slide" Target="slides/slide58.xml"/><Relationship Id="rId75" Type="http://schemas.openxmlformats.org/officeDocument/2006/relationships/slide" Target="slides/slide63.xml"/><Relationship Id="rId83" Type="http://schemas.openxmlformats.org/officeDocument/2006/relationships/slide" Target="slides/slide71.xml"/><Relationship Id="rId88" Type="http://schemas.openxmlformats.org/officeDocument/2006/relationships/slide" Target="slides/slide76.xml"/><Relationship Id="rId91" Type="http://schemas.openxmlformats.org/officeDocument/2006/relationships/slide" Target="slides/slide79.xml"/><Relationship Id="rId96" Type="http://schemas.openxmlformats.org/officeDocument/2006/relationships/slide" Target="slides/slide84.xml"/><Relationship Id="rId11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106" Type="http://schemas.openxmlformats.org/officeDocument/2006/relationships/slide" Target="slides/slide94.xml"/><Relationship Id="rId114"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slide" Target="slides/slide48.xml"/><Relationship Id="rId65" Type="http://schemas.openxmlformats.org/officeDocument/2006/relationships/slide" Target="slides/slide53.xml"/><Relationship Id="rId73" Type="http://schemas.openxmlformats.org/officeDocument/2006/relationships/slide" Target="slides/slide61.xml"/><Relationship Id="rId78" Type="http://schemas.openxmlformats.org/officeDocument/2006/relationships/slide" Target="slides/slide66.xml"/><Relationship Id="rId81" Type="http://schemas.openxmlformats.org/officeDocument/2006/relationships/slide" Target="slides/slide69.xml"/><Relationship Id="rId86" Type="http://schemas.openxmlformats.org/officeDocument/2006/relationships/slide" Target="slides/slide74.xml"/><Relationship Id="rId94" Type="http://schemas.openxmlformats.org/officeDocument/2006/relationships/slide" Target="slides/slide82.xml"/><Relationship Id="rId99" Type="http://schemas.openxmlformats.org/officeDocument/2006/relationships/slide" Target="slides/slide87.xml"/><Relationship Id="rId101" Type="http://schemas.openxmlformats.org/officeDocument/2006/relationships/slide" Target="slides/slide89.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 Target="slides/slide1.xml"/><Relationship Id="rId18" Type="http://schemas.openxmlformats.org/officeDocument/2006/relationships/slide" Target="slides/slide6.xml"/><Relationship Id="rId39" Type="http://schemas.openxmlformats.org/officeDocument/2006/relationships/slide" Target="slides/slide27.xml"/><Relationship Id="rId109" Type="http://schemas.openxmlformats.org/officeDocument/2006/relationships/slide" Target="slides/slide97.xml"/><Relationship Id="rId34" Type="http://schemas.openxmlformats.org/officeDocument/2006/relationships/slide" Target="slides/slide22.xml"/><Relationship Id="rId50" Type="http://schemas.openxmlformats.org/officeDocument/2006/relationships/slide" Target="slides/slide38.xml"/><Relationship Id="rId55" Type="http://schemas.openxmlformats.org/officeDocument/2006/relationships/slide" Target="slides/slide43.xml"/><Relationship Id="rId76" Type="http://schemas.openxmlformats.org/officeDocument/2006/relationships/slide" Target="slides/slide64.xml"/><Relationship Id="rId97" Type="http://schemas.openxmlformats.org/officeDocument/2006/relationships/slide" Target="slides/slide85.xml"/><Relationship Id="rId104" Type="http://schemas.openxmlformats.org/officeDocument/2006/relationships/slide" Target="slides/slide92.xml"/><Relationship Id="rId7" Type="http://schemas.openxmlformats.org/officeDocument/2006/relationships/slideMaster" Target="slideMasters/slideMaster7.xml"/><Relationship Id="rId71" Type="http://schemas.openxmlformats.org/officeDocument/2006/relationships/slide" Target="slides/slide59.xml"/><Relationship Id="rId92" Type="http://schemas.openxmlformats.org/officeDocument/2006/relationships/slide" Target="slides/slide80.xml"/><Relationship Id="rId2" Type="http://schemas.openxmlformats.org/officeDocument/2006/relationships/slideMaster" Target="slideMasters/slideMaster2.xml"/><Relationship Id="rId29" Type="http://schemas.openxmlformats.org/officeDocument/2006/relationships/slide" Target="slides/slide1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dgm:t>
        <a:bodyPr/>
        <a:lstStyle/>
        <a:p>
          <a:r>
            <a:rPr lang="en-US" sz="2000" b="1" dirty="0"/>
            <a:t>CH 1- Introduction</a:t>
          </a:r>
          <a:endParaRPr lang="en-US" sz="2000" b="1" dirty="0">
            <a:highlight>
              <a:srgbClr val="00FF00"/>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B4B81A7D-7ECA-40CD-A807-2D0F2CB5CB2C}">
      <dgm:prSet custT="1"/>
      <dgm:spPr/>
      <dgm:t>
        <a:bodyPr/>
        <a:lstStyle/>
        <a:p>
          <a:r>
            <a:rPr lang="en-US" sz="2000" b="1" dirty="0">
              <a:highlight>
                <a:srgbClr val="4472C4"/>
              </a:highlight>
            </a:rPr>
            <a:t>CH2- Literature Review </a:t>
          </a:r>
        </a:p>
      </dgm:t>
    </dgm:pt>
    <dgm:pt modelId="{0D988BB3-6D48-4AB8-8A37-31AE0E4C5F5B}" type="parTrans" cxnId="{7CCBD1EE-8B38-4E44-B3F0-8D623290AE68}">
      <dgm:prSet/>
      <dgm:spPr/>
      <dgm:t>
        <a:bodyPr/>
        <a:lstStyle/>
        <a:p>
          <a:endParaRPr lang="en-US"/>
        </a:p>
      </dgm:t>
    </dgm:pt>
    <dgm:pt modelId="{04EB2620-0C04-4580-B9E5-93F8D3A33E4D}" type="sibTrans" cxnId="{7CCBD1EE-8B38-4E44-B3F0-8D623290AE68}">
      <dgm:prSet/>
      <dgm:spPr/>
      <dgm:t>
        <a:bodyPr/>
        <a:lstStyle/>
        <a:p>
          <a:endParaRPr lang="en-US"/>
        </a:p>
      </dgm:t>
    </dgm:pt>
    <dgm:pt modelId="{03300978-54A2-467C-BFE3-B4F4C7D29E80}">
      <dgm:prSet custT="1"/>
      <dgm:spPr/>
      <dgm:t>
        <a:bodyPr/>
        <a:lstStyle/>
        <a:p>
          <a:r>
            <a:rPr lang="en-US" sz="2000" b="1" dirty="0">
              <a:highlight>
                <a:srgbClr val="4472C4"/>
              </a:highlight>
            </a:rPr>
            <a:t>CH3- Research Methodology</a:t>
          </a:r>
        </a:p>
      </dgm:t>
    </dgm:pt>
    <dgm:pt modelId="{A384A42F-CC8C-426D-B724-F5CA5D7B1519}" type="parTrans" cxnId="{015AD3C8-303D-4AC8-947D-183B54463FC0}">
      <dgm:prSet/>
      <dgm:spPr/>
      <dgm:t>
        <a:bodyPr/>
        <a:lstStyle/>
        <a:p>
          <a:endParaRPr lang="en-US"/>
        </a:p>
      </dgm:t>
    </dgm:pt>
    <dgm:pt modelId="{C540A17E-5344-4283-ADC5-CD4E9AB09603}" type="sibTrans" cxnId="{015AD3C8-303D-4AC8-947D-183B54463FC0}">
      <dgm:prSet/>
      <dgm:spPr/>
      <dgm:t>
        <a:bodyPr/>
        <a:lstStyle/>
        <a:p>
          <a:endParaRPr lang="en-US"/>
        </a:p>
      </dgm:t>
    </dgm:pt>
    <dgm:pt modelId="{05000AA7-4EA6-44B8-BD32-80897865FFC1}">
      <dgm:prSet custT="1"/>
      <dgm:spPr/>
      <dgm:t>
        <a:bodyPr/>
        <a:lstStyle/>
        <a:p>
          <a:r>
            <a:rPr lang="en-US" sz="2000" b="1" dirty="0">
              <a:highlight>
                <a:srgbClr val="4472C4"/>
              </a:highlight>
            </a:rPr>
            <a:t>CH4- Statistical Analysis &amp; Findings` Discussion</a:t>
          </a:r>
        </a:p>
      </dgm:t>
    </dgm:pt>
    <dgm:pt modelId="{FF905BA9-8DC1-46FE-9F11-F0EB987973C9}" type="parTrans" cxnId="{31486C33-F4FE-43DB-B9E2-E9DEAEB83092}">
      <dgm:prSet/>
      <dgm:spPr/>
      <dgm:t>
        <a:bodyPr/>
        <a:lstStyle/>
        <a:p>
          <a:endParaRPr lang="en-US"/>
        </a:p>
      </dgm:t>
    </dgm:pt>
    <dgm:pt modelId="{F076D701-A84D-44C1-9DD6-4447C3E14736}" type="sibTrans" cxnId="{31486C33-F4FE-43DB-B9E2-E9DEAEB83092}">
      <dgm:prSet/>
      <dgm:spPr/>
      <dgm:t>
        <a:bodyPr/>
        <a:lstStyle/>
        <a:p>
          <a:endParaRPr lang="en-US"/>
        </a:p>
      </dgm:t>
    </dgm:pt>
    <dgm:pt modelId="{69DB24AE-1531-4E4A-B078-78389D2E0685}">
      <dgm:prSet custT="1"/>
      <dgm:spPr/>
      <dgm:t>
        <a:bodyPr/>
        <a:lstStyle/>
        <a:p>
          <a:r>
            <a:rPr lang="en-US" sz="2000" b="1" dirty="0">
              <a:highlight>
                <a:srgbClr val="4472C4"/>
              </a:highlight>
            </a:rPr>
            <a:t>CH5- Research Limitations, Recommendations &amp; Concussion</a:t>
          </a:r>
        </a:p>
      </dgm:t>
    </dgm:pt>
    <dgm:pt modelId="{C1F06802-F37E-4DC6-9445-85CBF1BA9E6F}" type="parTrans" cxnId="{7BF96BE8-72D4-4AD7-9CD0-43907E0D7346}">
      <dgm:prSet/>
      <dgm:spPr/>
      <dgm:t>
        <a:bodyPr/>
        <a:lstStyle/>
        <a:p>
          <a:endParaRPr lang="en-US"/>
        </a:p>
      </dgm:t>
    </dgm:pt>
    <dgm:pt modelId="{0663157D-18A4-417A-9326-37AFAA941A42}" type="sibTrans" cxnId="{7BF96BE8-72D4-4AD7-9CD0-43907E0D7346}">
      <dgm:prSet/>
      <dgm:spPr/>
      <dgm:t>
        <a:bodyPr/>
        <a:lstStyle/>
        <a:p>
          <a:endParaRPr lang="en-US"/>
        </a:p>
      </dgm:t>
    </dgm:pt>
    <dgm:pt modelId="{4B3AC20D-B4F4-46B7-8A1B-8847D593C197}">
      <dgm:prSet custT="1"/>
      <dgm:spPr/>
      <dgm:t>
        <a:bodyPr/>
        <a:lstStyle/>
        <a:p>
          <a:r>
            <a:rPr lang="en-US" sz="2000" b="1" dirty="0">
              <a:highlight>
                <a:srgbClr val="4472C4"/>
              </a:highlight>
            </a:rPr>
            <a:t>References</a:t>
          </a:r>
        </a:p>
      </dgm:t>
    </dgm:pt>
    <dgm:pt modelId="{6974B395-AB89-451C-AC51-37C5A51F32FE}" type="parTrans" cxnId="{2B7C4D7D-86A8-401D-BF54-832437C69E76}">
      <dgm:prSet/>
      <dgm:spPr/>
      <dgm:t>
        <a:bodyPr/>
        <a:lstStyle/>
        <a:p>
          <a:endParaRPr lang="en-US"/>
        </a:p>
      </dgm:t>
    </dgm:pt>
    <dgm:pt modelId="{0B05309E-6EAD-480F-B1E9-151CF42C0FC7}" type="sibTrans" cxnId="{2B7C4D7D-86A8-401D-BF54-832437C69E76}">
      <dgm:prSet/>
      <dgm:spPr/>
      <dgm:t>
        <a:bodyPr/>
        <a:lstStyle/>
        <a:p>
          <a:endParaRPr lang="en-US"/>
        </a:p>
      </dgm:t>
    </dgm:pt>
    <dgm:pt modelId="{C55C9855-0660-42CA-B385-C1940BE482D3}">
      <dgm:prSet custT="1"/>
      <dgm:spPr/>
      <dgm:t>
        <a:bodyPr/>
        <a:lstStyle/>
        <a:p>
          <a:r>
            <a:rPr lang="en-US" sz="2000" b="1" dirty="0"/>
            <a:t>Appendix</a:t>
          </a:r>
        </a:p>
      </dgm:t>
    </dgm:pt>
    <dgm:pt modelId="{B60E9B43-77CF-4BCF-88BC-CF9A42765434}" type="parTrans" cxnId="{5A21090E-69FE-4162-A706-5992CE06C3BA}">
      <dgm:prSet/>
      <dgm:spPr/>
      <dgm:t>
        <a:bodyPr/>
        <a:lstStyle/>
        <a:p>
          <a:endParaRPr lang="en-US"/>
        </a:p>
      </dgm:t>
    </dgm:pt>
    <dgm:pt modelId="{4399842E-7EBB-4B12-B39C-CAEEF559AA15}" type="sibTrans" cxnId="{5A21090E-69FE-4162-A706-5992CE06C3BA}">
      <dgm:prSet/>
      <dgm:spPr/>
      <dgm:t>
        <a:bodyPr/>
        <a:lstStyle/>
        <a:p>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8">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8" custScaleX="147431">
        <dgm:presLayoutVars>
          <dgm:bulletEnabled val="1"/>
        </dgm:presLayoutVars>
      </dgm:prSet>
      <dgm:spPr/>
    </dgm:pt>
    <dgm:pt modelId="{96A57473-9033-4F94-984D-C5BB32AF2F54}" type="pres">
      <dgm:prSet presAssocID="{BB860C5A-679A-42AC-ACA0-B9A29DFBE457}" presName="space" presStyleCnt="0"/>
      <dgm:spPr/>
    </dgm:pt>
    <dgm:pt modelId="{2401D2CA-1B43-4B15-BB42-54231F92FDF9}" type="pres">
      <dgm:prSet presAssocID="{B4B81A7D-7ECA-40CD-A807-2D0F2CB5CB2C}" presName="text" presStyleLbl="node1" presStyleIdx="2" presStyleCnt="8">
        <dgm:presLayoutVars>
          <dgm:bulletEnabled val="1"/>
        </dgm:presLayoutVars>
      </dgm:prSet>
      <dgm:spPr/>
    </dgm:pt>
    <dgm:pt modelId="{CFAA5888-A653-4C6E-8F29-5B1F7A64A30E}" type="pres">
      <dgm:prSet presAssocID="{04EB2620-0C04-4580-B9E5-93F8D3A33E4D}" presName="space" presStyleCnt="0"/>
      <dgm:spPr/>
    </dgm:pt>
    <dgm:pt modelId="{256F888B-A3F3-42B3-8120-49BAFD13D961}" type="pres">
      <dgm:prSet presAssocID="{03300978-54A2-467C-BFE3-B4F4C7D29E80}" presName="text" presStyleLbl="node1" presStyleIdx="3" presStyleCnt="8">
        <dgm:presLayoutVars>
          <dgm:bulletEnabled val="1"/>
        </dgm:presLayoutVars>
      </dgm:prSet>
      <dgm:spPr/>
    </dgm:pt>
    <dgm:pt modelId="{792FA5F0-2ADD-4AD0-9AB1-E68D6615A519}" type="pres">
      <dgm:prSet presAssocID="{C540A17E-5344-4283-ADC5-CD4E9AB09603}" presName="space" presStyleCnt="0"/>
      <dgm:spPr/>
    </dgm:pt>
    <dgm:pt modelId="{AF4E8EC1-28D7-42CF-9EA9-41BD1957D429}" type="pres">
      <dgm:prSet presAssocID="{05000AA7-4EA6-44B8-BD32-80897865FFC1}" presName="text" presStyleLbl="node1" presStyleIdx="4" presStyleCnt="8">
        <dgm:presLayoutVars>
          <dgm:bulletEnabled val="1"/>
        </dgm:presLayoutVars>
      </dgm:prSet>
      <dgm:spPr/>
    </dgm:pt>
    <dgm:pt modelId="{03E070D8-8FDB-477E-BF25-44A6E61A872D}" type="pres">
      <dgm:prSet presAssocID="{F076D701-A84D-44C1-9DD6-4447C3E14736}" presName="space" presStyleCnt="0"/>
      <dgm:spPr/>
    </dgm:pt>
    <dgm:pt modelId="{B70BAC0F-9DA8-4C69-9FF6-D1FCA666C3D4}" type="pres">
      <dgm:prSet presAssocID="{69DB24AE-1531-4E4A-B078-78389D2E0685}" presName="text" presStyleLbl="node1" presStyleIdx="5" presStyleCnt="8">
        <dgm:presLayoutVars>
          <dgm:bulletEnabled val="1"/>
        </dgm:presLayoutVars>
      </dgm:prSet>
      <dgm:spPr/>
    </dgm:pt>
    <dgm:pt modelId="{5BA0AEF8-BAA4-4C5F-B429-3CD34BE5A3F8}" type="pres">
      <dgm:prSet presAssocID="{0663157D-18A4-417A-9326-37AFAA941A42}" presName="space" presStyleCnt="0"/>
      <dgm:spPr/>
    </dgm:pt>
    <dgm:pt modelId="{7721976A-F0FC-46C0-A77A-92F3BC549CC5}" type="pres">
      <dgm:prSet presAssocID="{4B3AC20D-B4F4-46B7-8A1B-8847D593C197}" presName="text" presStyleLbl="node1" presStyleIdx="6" presStyleCnt="8">
        <dgm:presLayoutVars>
          <dgm:bulletEnabled val="1"/>
        </dgm:presLayoutVars>
      </dgm:prSet>
      <dgm:spPr/>
    </dgm:pt>
    <dgm:pt modelId="{7B414CDE-DC94-4256-885C-42CD406D054A}" type="pres">
      <dgm:prSet presAssocID="{0B05309E-6EAD-480F-B1E9-151CF42C0FC7}" presName="space" presStyleCnt="0"/>
      <dgm:spPr/>
    </dgm:pt>
    <dgm:pt modelId="{B2D91123-E27F-44F9-9134-A1688EEC6175}" type="pres">
      <dgm:prSet presAssocID="{C55C9855-0660-42CA-B385-C1940BE482D3}" presName="text" presStyleLbl="node1" presStyleIdx="7" presStyleCnt="8">
        <dgm:presLayoutVars>
          <dgm:bulletEnabled val="1"/>
        </dgm:presLayoutVars>
      </dgm:prSet>
      <dgm:spPr/>
    </dgm:pt>
  </dgm:ptLst>
  <dgm:cxnLst>
    <dgm:cxn modelId="{5A21090E-69FE-4162-A706-5992CE06C3BA}" srcId="{EC0DD46D-97F1-4264-B295-5B83F983DB47}" destId="{C55C9855-0660-42CA-B385-C1940BE482D3}" srcOrd="7" destOrd="0" parTransId="{B60E9B43-77CF-4BCF-88BC-CF9A42765434}" sibTransId="{4399842E-7EBB-4B12-B39C-CAEEF559AA15}"/>
    <dgm:cxn modelId="{31486C33-F4FE-43DB-B9E2-E9DEAEB83092}" srcId="{EC0DD46D-97F1-4264-B295-5B83F983DB47}" destId="{05000AA7-4EA6-44B8-BD32-80897865FFC1}" srcOrd="4" destOrd="0" parTransId="{FF905BA9-8DC1-46FE-9F11-F0EB987973C9}" sibTransId="{F076D701-A84D-44C1-9DD6-4447C3E14736}"/>
    <dgm:cxn modelId="{B12C4070-4B38-42C2-A61B-5E6D7454A960}" type="presOf" srcId="{C55C9855-0660-42CA-B385-C1940BE482D3}" destId="{B2D91123-E27F-44F9-9134-A1688EEC6175}" srcOrd="0" destOrd="0" presId="urn:diagrams.loki3.com/VaryingWidthList"/>
    <dgm:cxn modelId="{A02A3676-B157-45B2-9070-365C493E863A}" type="presOf" srcId="{03300978-54A2-467C-BFE3-B4F4C7D29E80}" destId="{256F888B-A3F3-42B3-8120-49BAFD13D961}" srcOrd="0" destOrd="0" presId="urn:diagrams.loki3.com/VaryingWidthList"/>
    <dgm:cxn modelId="{BE69F47B-6232-463A-93D8-9FE1173E5E06}" type="presOf" srcId="{716A7B2F-CB81-4A95-86EF-9A912800EFE1}" destId="{A2C8BB90-6A0B-4365-8827-A79ABB696D77}" srcOrd="0" destOrd="0" presId="urn:diagrams.loki3.com/VaryingWidthList"/>
    <dgm:cxn modelId="{2B7C4D7D-86A8-401D-BF54-832437C69E76}" srcId="{EC0DD46D-97F1-4264-B295-5B83F983DB47}" destId="{4B3AC20D-B4F4-46B7-8A1B-8847D593C197}" srcOrd="6" destOrd="0" parTransId="{6974B395-AB89-451C-AC51-37C5A51F32FE}" sibTransId="{0B05309E-6EAD-480F-B1E9-151CF42C0FC7}"/>
    <dgm:cxn modelId="{EAFAF07D-FBD7-43B4-8087-39829A87C8BA}" type="presOf" srcId="{69DB24AE-1531-4E4A-B078-78389D2E0685}" destId="{B70BAC0F-9DA8-4C69-9FF6-D1FCA666C3D4}" srcOrd="0" destOrd="0" presId="urn:diagrams.loki3.com/VaryingWidthList"/>
    <dgm:cxn modelId="{C4F4CF87-898A-4885-869C-AA945620C8C1}" type="presOf" srcId="{B4B81A7D-7ECA-40CD-A807-2D0F2CB5CB2C}" destId="{2401D2CA-1B43-4B15-BB42-54231F92FDF9}" srcOrd="0" destOrd="0" presId="urn:diagrams.loki3.com/VaryingWidthList"/>
    <dgm:cxn modelId="{9987DCB2-D42C-4518-94BD-DE51C15A1B8E}" type="presOf" srcId="{EC0DD46D-97F1-4264-B295-5B83F983DB47}" destId="{16FDD885-99AF-4EB8-BA64-266F72DBF523}" srcOrd="0" destOrd="0" presId="urn:diagrams.loki3.com/VaryingWidthList"/>
    <dgm:cxn modelId="{015AD3C8-303D-4AC8-947D-183B54463FC0}" srcId="{EC0DD46D-97F1-4264-B295-5B83F983DB47}" destId="{03300978-54A2-467C-BFE3-B4F4C7D29E80}" srcOrd="3" destOrd="0" parTransId="{A384A42F-CC8C-426D-B724-F5CA5D7B1519}" sibTransId="{C540A17E-5344-4283-ADC5-CD4E9AB09603}"/>
    <dgm:cxn modelId="{C75F27CE-1F54-41E7-AFCF-C5E57E1227AD}" type="presOf" srcId="{05000AA7-4EA6-44B8-BD32-80897865FFC1}" destId="{AF4E8EC1-28D7-42CF-9EA9-41BD1957D429}"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671582DB-2C06-42FE-B33F-A1A094E9E1E9}" type="presOf" srcId="{4B3AC20D-B4F4-46B7-8A1B-8847D593C197}" destId="{7721976A-F0FC-46C0-A77A-92F3BC549CC5}" srcOrd="0" destOrd="0" presId="urn:diagrams.loki3.com/VaryingWidthList"/>
    <dgm:cxn modelId="{7BF96BE8-72D4-4AD7-9CD0-43907E0D7346}" srcId="{EC0DD46D-97F1-4264-B295-5B83F983DB47}" destId="{69DB24AE-1531-4E4A-B078-78389D2E0685}" srcOrd="5" destOrd="0" parTransId="{C1F06802-F37E-4DC6-9445-85CBF1BA9E6F}" sibTransId="{0663157D-18A4-417A-9326-37AFAA941A42}"/>
    <dgm:cxn modelId="{7CCBD1EE-8B38-4E44-B3F0-8D623290AE68}" srcId="{EC0DD46D-97F1-4264-B295-5B83F983DB47}" destId="{B4B81A7D-7ECA-40CD-A807-2D0F2CB5CB2C}" srcOrd="2" destOrd="0" parTransId="{0D988BB3-6D48-4AB8-8A37-31AE0E4C5F5B}" sibTransId="{04EB2620-0C04-4580-B9E5-93F8D3A33E4D}"/>
    <dgm:cxn modelId="{C31E29F1-D761-49C6-948C-9D783CDA2254}" type="presOf" srcId="{0FF3961C-2B5A-41EA-A0D9-E0F80717AA56}" destId="{ECEDCEBD-3A31-4A51-BD7F-B4B4DBD28F28}"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68B9A162-C0A5-47BC-AFE4-DABD33E1DB8B}" type="presParOf" srcId="{16FDD885-99AF-4EB8-BA64-266F72DBF523}" destId="{2401D2CA-1B43-4B15-BB42-54231F92FDF9}" srcOrd="4" destOrd="0" presId="urn:diagrams.loki3.com/VaryingWidthList"/>
    <dgm:cxn modelId="{9FA97717-DF13-4E49-8A5E-7670DE9F9E0C}" type="presParOf" srcId="{16FDD885-99AF-4EB8-BA64-266F72DBF523}" destId="{CFAA5888-A653-4C6E-8F29-5B1F7A64A30E}" srcOrd="5" destOrd="0" presId="urn:diagrams.loki3.com/VaryingWidthList"/>
    <dgm:cxn modelId="{DA751F08-AC90-4FD2-8349-D0F711A1E655}" type="presParOf" srcId="{16FDD885-99AF-4EB8-BA64-266F72DBF523}" destId="{256F888B-A3F3-42B3-8120-49BAFD13D961}" srcOrd="6" destOrd="0" presId="urn:diagrams.loki3.com/VaryingWidthList"/>
    <dgm:cxn modelId="{24488161-3008-4BDB-8B07-FE57F1C4DEA0}" type="presParOf" srcId="{16FDD885-99AF-4EB8-BA64-266F72DBF523}" destId="{792FA5F0-2ADD-4AD0-9AB1-E68D6615A519}" srcOrd="7" destOrd="0" presId="urn:diagrams.loki3.com/VaryingWidthList"/>
    <dgm:cxn modelId="{667B80EB-BF5A-425B-8AFB-A6D8D5889AC7}" type="presParOf" srcId="{16FDD885-99AF-4EB8-BA64-266F72DBF523}" destId="{AF4E8EC1-28D7-42CF-9EA9-41BD1957D429}" srcOrd="8" destOrd="0" presId="urn:diagrams.loki3.com/VaryingWidthList"/>
    <dgm:cxn modelId="{67699E1E-2621-43DB-A518-80D096747FD6}" type="presParOf" srcId="{16FDD885-99AF-4EB8-BA64-266F72DBF523}" destId="{03E070D8-8FDB-477E-BF25-44A6E61A872D}" srcOrd="9" destOrd="0" presId="urn:diagrams.loki3.com/VaryingWidthList"/>
    <dgm:cxn modelId="{BA150C56-7756-48CD-84EF-310C90001E99}" type="presParOf" srcId="{16FDD885-99AF-4EB8-BA64-266F72DBF523}" destId="{B70BAC0F-9DA8-4C69-9FF6-D1FCA666C3D4}" srcOrd="10" destOrd="0" presId="urn:diagrams.loki3.com/VaryingWidthList"/>
    <dgm:cxn modelId="{547F7D8B-D76F-4A4E-AAFE-B8A02FDC7F29}" type="presParOf" srcId="{16FDD885-99AF-4EB8-BA64-266F72DBF523}" destId="{5BA0AEF8-BAA4-4C5F-B429-3CD34BE5A3F8}" srcOrd="11" destOrd="0" presId="urn:diagrams.loki3.com/VaryingWidthList"/>
    <dgm:cxn modelId="{BDF7852A-7369-41E1-82DE-D356C0412629}" type="presParOf" srcId="{16FDD885-99AF-4EB8-BA64-266F72DBF523}" destId="{7721976A-F0FC-46C0-A77A-92F3BC549CC5}" srcOrd="12" destOrd="0" presId="urn:diagrams.loki3.com/VaryingWidthList"/>
    <dgm:cxn modelId="{68C43795-6F3C-4CB3-B45E-43319DA7632D}" type="presParOf" srcId="{16FDD885-99AF-4EB8-BA64-266F72DBF523}" destId="{7B414CDE-DC94-4256-885C-42CD406D054A}" srcOrd="13" destOrd="0" presId="urn:diagrams.loki3.com/VaryingWidthList"/>
    <dgm:cxn modelId="{30D299DE-54A7-45DF-A506-EF1BC13E9454}" type="presParOf" srcId="{16FDD885-99AF-4EB8-BA64-266F72DBF523}" destId="{B2D91123-E27F-44F9-9134-A1688EEC6175}" srcOrd="14"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custT="1"/>
      <dgm:spPr>
        <a:solidFill>
          <a:srgbClr val="00B0F0"/>
        </a:solidFill>
      </dgm:spPr>
      <dgm:t>
        <a:bodyPr/>
        <a:lstStyle/>
        <a:p>
          <a:r>
            <a:rPr lang="en-US" sz="2000" b="1" dirty="0">
              <a:solidFill>
                <a:srgbClr val="00B0F0"/>
              </a:solidFill>
              <a:highlight>
                <a:srgbClr val="FFFFFF"/>
              </a:highlight>
            </a:rPr>
            <a:t>Ch 1: Introduction </a:t>
          </a:r>
          <a:r>
            <a:rPr lang="ar-EG" sz="2000" b="1" dirty="0">
              <a:solidFill>
                <a:srgbClr val="00B0F0"/>
              </a:solidFill>
              <a:highlight>
                <a:srgbClr val="FFFFFF"/>
              </a:highlight>
            </a:rPr>
            <a:t>المقدمة</a:t>
          </a:r>
          <a:endParaRPr lang="en-US" sz="2000" b="1" dirty="0">
            <a:solidFill>
              <a:srgbClr val="00B0F0"/>
            </a:solidFill>
            <a:highlight>
              <a:srgbClr val="FFFFFF"/>
            </a:highlight>
          </a:endParaRPr>
        </a:p>
      </dgm:t>
    </dgm:pt>
    <dgm:pt modelId="{1569FF5F-FAD4-44D9-B32D-E19B1563A929}" type="parTrans" cxnId="{59FC91D6-921F-4E63-9628-6DCED6540C58}">
      <dgm:prSet/>
      <dgm:spPr/>
      <dgm:t>
        <a:bodyPr/>
        <a:lstStyle/>
        <a:p>
          <a:endParaRPr lang="en-US" sz="2000" b="1"/>
        </a:p>
      </dgm:t>
    </dgm:pt>
    <dgm:pt modelId="{BB860C5A-679A-42AC-ACA0-B9A29DFBE457}" type="sibTrans" cxnId="{59FC91D6-921F-4E63-9628-6DCED6540C58}">
      <dgm:prSet/>
      <dgm:spPr/>
      <dgm:t>
        <a:bodyPr/>
        <a:lstStyle/>
        <a:p>
          <a:endParaRPr lang="en-US" sz="2000" b="1"/>
        </a:p>
      </dgm:t>
    </dgm:pt>
    <dgm:pt modelId="{389932F0-FEE2-478E-B2F9-1DBAD13B8145}">
      <dgm:prSet phldrT="[Text]" custT="1"/>
      <dgm:spPr/>
      <dgm:t>
        <a:bodyPr/>
        <a:lstStyle/>
        <a:p>
          <a:r>
            <a:rPr lang="en-US" sz="2000" b="1">
              <a:highlight>
                <a:srgbClr val="4472C4"/>
              </a:highlight>
            </a:rPr>
            <a:t>Research Problem</a:t>
          </a:r>
          <a:r>
            <a:rPr lang="ar-EG" sz="2000" b="1">
              <a:highlight>
                <a:srgbClr val="4472C4"/>
              </a:highlight>
            </a:rPr>
            <a:t> مشكلة الدراسة </a:t>
          </a:r>
          <a:endParaRPr lang="en-US" sz="2000" b="1" dirty="0">
            <a:highlight>
              <a:srgbClr val="4472C4"/>
            </a:highlight>
          </a:endParaRPr>
        </a:p>
      </dgm:t>
    </dgm:pt>
    <dgm:pt modelId="{B972AD42-24C6-49D9-A646-25119667A7CC}" type="parTrans" cxnId="{0D25ADE6-45FD-4B37-9C59-CB65494AED73}">
      <dgm:prSet/>
      <dgm:spPr/>
      <dgm:t>
        <a:bodyPr/>
        <a:lstStyle/>
        <a:p>
          <a:endParaRPr lang="en-US" sz="2000" b="1"/>
        </a:p>
      </dgm:t>
    </dgm:pt>
    <dgm:pt modelId="{7541CF92-6D10-4B8A-B2B1-03A40CABC766}" type="sibTrans" cxnId="{0D25ADE6-45FD-4B37-9C59-CB65494AED73}">
      <dgm:prSet/>
      <dgm:spPr/>
      <dgm:t>
        <a:bodyPr/>
        <a:lstStyle/>
        <a:p>
          <a:endParaRPr lang="en-US" sz="2000" b="1"/>
        </a:p>
      </dgm:t>
    </dgm:pt>
    <dgm:pt modelId="{4D9F3ED8-374F-4ED6-95BF-1A87E94C2B5E}">
      <dgm:prSet phldrT="[Text]" custT="1"/>
      <dgm:spPr/>
      <dgm:t>
        <a:bodyPr/>
        <a:lstStyle/>
        <a:p>
          <a:r>
            <a:rPr lang="en-US" sz="2000" b="1" dirty="0"/>
            <a:t>Research Questions</a:t>
          </a:r>
          <a:r>
            <a:rPr lang="ar-EG" sz="2000" b="1" dirty="0"/>
            <a:t> أسئلة الدراسة </a:t>
          </a:r>
          <a:endParaRPr lang="en-US" sz="2000" b="1" dirty="0"/>
        </a:p>
      </dgm:t>
    </dgm:pt>
    <dgm:pt modelId="{242EC983-4A9B-4A57-B503-0A631004C252}" type="parTrans" cxnId="{28F880DA-D49D-4688-8CB5-7C17AE018FEA}">
      <dgm:prSet/>
      <dgm:spPr/>
      <dgm:t>
        <a:bodyPr/>
        <a:lstStyle/>
        <a:p>
          <a:endParaRPr lang="en-US" sz="2000" b="1"/>
        </a:p>
      </dgm:t>
    </dgm:pt>
    <dgm:pt modelId="{BB94A7BF-AA90-4A64-9714-7FA10D5CB51E}" type="sibTrans" cxnId="{28F880DA-D49D-4688-8CB5-7C17AE018FEA}">
      <dgm:prSet/>
      <dgm:spPr/>
      <dgm:t>
        <a:bodyPr/>
        <a:lstStyle/>
        <a:p>
          <a:endParaRPr lang="en-US" sz="2000" b="1"/>
        </a:p>
      </dgm:t>
    </dgm:pt>
    <dgm:pt modelId="{85609F15-5299-4B0D-9D65-E722AB51EA90}">
      <dgm:prSet phldrT="[Text]" custT="1"/>
      <dgm:spPr/>
      <dgm:t>
        <a:bodyPr/>
        <a:lstStyle/>
        <a:p>
          <a:r>
            <a:rPr lang="en-US" sz="2000" b="1" dirty="0"/>
            <a:t>Research Objectives</a:t>
          </a:r>
          <a:r>
            <a:rPr lang="ar-EG" sz="2000" b="1" dirty="0"/>
            <a:t> أهداف الدراسة </a:t>
          </a:r>
          <a:endParaRPr lang="en-US" sz="2000" b="1" dirty="0"/>
        </a:p>
      </dgm:t>
    </dgm:pt>
    <dgm:pt modelId="{0B5464C6-CD94-4E7E-9D8E-27DD5B4D9CAB}" type="parTrans" cxnId="{A889C96E-858E-47E9-B5A3-EF3B5FF4DD2F}">
      <dgm:prSet/>
      <dgm:spPr/>
      <dgm:t>
        <a:bodyPr/>
        <a:lstStyle/>
        <a:p>
          <a:endParaRPr lang="en-US" sz="2000" b="1"/>
        </a:p>
      </dgm:t>
    </dgm:pt>
    <dgm:pt modelId="{6FC7A943-27D6-4E35-A08A-CA5CAF1D59E0}" type="sibTrans" cxnId="{A889C96E-858E-47E9-B5A3-EF3B5FF4DD2F}">
      <dgm:prSet/>
      <dgm:spPr/>
      <dgm:t>
        <a:bodyPr/>
        <a:lstStyle/>
        <a:p>
          <a:endParaRPr lang="en-US" sz="2000" b="1"/>
        </a:p>
      </dgm:t>
    </dgm:pt>
    <dgm:pt modelId="{4F4ACB61-5161-43B2-82F0-07A50F61E56E}">
      <dgm:prSet phldrT="[Text]" custT="1"/>
      <dgm:spPr/>
      <dgm:t>
        <a:bodyPr/>
        <a:lstStyle/>
        <a:p>
          <a:r>
            <a:rPr lang="en-US" sz="2000" b="1" dirty="0"/>
            <a:t>Research Model &amp; Hypotheses </a:t>
          </a:r>
          <a:r>
            <a:rPr lang="ar-EG" sz="2000" b="1" dirty="0"/>
            <a:t>نموذج وفرضيات الدراسة</a:t>
          </a:r>
          <a:endParaRPr lang="en-US" sz="2000" b="1" dirty="0"/>
        </a:p>
      </dgm:t>
    </dgm:pt>
    <dgm:pt modelId="{45C353D3-29FE-4A8E-A8E9-8938EC0AF2AE}" type="parTrans" cxnId="{757A4B28-D852-4CC5-B8FA-ABE2ABDA4F55}">
      <dgm:prSet/>
      <dgm:spPr/>
      <dgm:t>
        <a:bodyPr/>
        <a:lstStyle/>
        <a:p>
          <a:endParaRPr lang="en-US" sz="2000" b="1"/>
        </a:p>
      </dgm:t>
    </dgm:pt>
    <dgm:pt modelId="{E5A62DE1-0FBB-4239-B253-C1D9EBADB7BA}" type="sibTrans" cxnId="{757A4B28-D852-4CC5-B8FA-ABE2ABDA4F55}">
      <dgm:prSet/>
      <dgm:spPr/>
      <dgm:t>
        <a:bodyPr/>
        <a:lstStyle/>
        <a:p>
          <a:endParaRPr lang="en-US" sz="2000" b="1"/>
        </a:p>
      </dgm:t>
    </dgm:pt>
    <dgm:pt modelId="{553F1735-4488-4282-9B6C-578349BFDDC1}">
      <dgm:prSet phldrT="[Text]" custT="1"/>
      <dgm:spPr/>
      <dgm:t>
        <a:bodyPr/>
        <a:lstStyle/>
        <a:p>
          <a:r>
            <a:rPr lang="en-US" sz="2000" b="1" dirty="0">
              <a:highlight>
                <a:srgbClr val="4472C4"/>
              </a:highlight>
            </a:rPr>
            <a:t>Research Methodology </a:t>
          </a:r>
          <a:r>
            <a:rPr lang="ar-EG" sz="2000" b="1" dirty="0">
              <a:highlight>
                <a:srgbClr val="4472C4"/>
              </a:highlight>
            </a:rPr>
            <a:t>منهجية الدراسة</a:t>
          </a:r>
          <a:endParaRPr lang="en-US" sz="2000" b="1" dirty="0">
            <a:highlight>
              <a:srgbClr val="4472C4"/>
            </a:highlight>
          </a:endParaRPr>
        </a:p>
      </dgm:t>
    </dgm:pt>
    <dgm:pt modelId="{3A3AE37E-02D4-456D-9A3F-CABD461CDD11}" type="parTrans" cxnId="{F4E562AF-185E-4366-BEC1-0B41B446AA76}">
      <dgm:prSet/>
      <dgm:spPr/>
      <dgm:t>
        <a:bodyPr/>
        <a:lstStyle/>
        <a:p>
          <a:endParaRPr lang="en-US" sz="2000" b="1"/>
        </a:p>
      </dgm:t>
    </dgm:pt>
    <dgm:pt modelId="{48331327-58E3-4E5B-A095-DA9DF4D63EB4}" type="sibTrans" cxnId="{F4E562AF-185E-4366-BEC1-0B41B446AA76}">
      <dgm:prSet/>
      <dgm:spPr/>
      <dgm:t>
        <a:bodyPr/>
        <a:lstStyle/>
        <a:p>
          <a:endParaRPr lang="en-US" sz="2000" b="1"/>
        </a:p>
      </dgm:t>
    </dgm:pt>
    <dgm:pt modelId="{011E5183-CCB0-4C31-9A6D-0E907E01D7B8}">
      <dgm:prSet phldrT="[Text]" custT="1"/>
      <dgm:spPr/>
      <dgm:t>
        <a:bodyPr/>
        <a:lstStyle/>
        <a:p>
          <a:r>
            <a:rPr lang="en-US" sz="2000" b="1" dirty="0"/>
            <a:t>Scope of Study </a:t>
          </a:r>
          <a:r>
            <a:rPr lang="ar-EG" sz="2000" b="1" dirty="0"/>
            <a:t>الدراسة الميدانية</a:t>
          </a:r>
          <a:endParaRPr lang="en-US" sz="2000" b="1" dirty="0"/>
        </a:p>
      </dgm:t>
    </dgm:pt>
    <dgm:pt modelId="{6C25202C-AC1E-4CF2-AB2A-07CBFCA3C5E6}" type="parTrans" cxnId="{6E870095-C941-4D3C-A307-2D29BBB73FB1}">
      <dgm:prSet/>
      <dgm:spPr/>
      <dgm:t>
        <a:bodyPr/>
        <a:lstStyle/>
        <a:p>
          <a:endParaRPr lang="en-US" sz="2000" b="1"/>
        </a:p>
      </dgm:t>
    </dgm:pt>
    <dgm:pt modelId="{FF9C9486-8D6E-4F6C-AF59-164AAADA8707}" type="sibTrans" cxnId="{6E870095-C941-4D3C-A307-2D29BBB73FB1}">
      <dgm:prSet/>
      <dgm:spPr/>
      <dgm:t>
        <a:bodyPr/>
        <a:lstStyle/>
        <a:p>
          <a:endParaRPr lang="en-US" sz="2000" b="1"/>
        </a:p>
      </dgm:t>
    </dgm:pt>
    <dgm:pt modelId="{88249610-EC87-4E86-9EA6-9548BC2B24AD}">
      <dgm:prSet phldrT="[Text]" custT="1"/>
      <dgm:spPr/>
      <dgm:t>
        <a:bodyPr/>
        <a:lstStyle/>
        <a:p>
          <a:r>
            <a:rPr lang="en-US" sz="2000" b="1" dirty="0"/>
            <a:t>Research Structure </a:t>
          </a:r>
          <a:r>
            <a:rPr lang="ar-EG" sz="2000" b="1" dirty="0"/>
            <a:t>مخطط الدراسة</a:t>
          </a:r>
          <a:endParaRPr lang="en-US" sz="2000" b="1" dirty="0"/>
        </a:p>
      </dgm:t>
    </dgm:pt>
    <dgm:pt modelId="{E8381BA5-5F27-4353-BFAA-F9C4123E36F5}" type="parTrans" cxnId="{27DD1D58-8928-475B-9F6C-6F5B1D801853}">
      <dgm:prSet/>
      <dgm:spPr/>
      <dgm:t>
        <a:bodyPr/>
        <a:lstStyle/>
        <a:p>
          <a:endParaRPr lang="en-US" sz="2000" b="1"/>
        </a:p>
      </dgm:t>
    </dgm:pt>
    <dgm:pt modelId="{4C3FC90D-67D9-4D10-A9C0-C6CEBFFEEAC6}" type="sibTrans" cxnId="{27DD1D58-8928-475B-9F6C-6F5B1D801853}">
      <dgm:prSet/>
      <dgm:spPr/>
      <dgm:t>
        <a:bodyPr/>
        <a:lstStyle/>
        <a:p>
          <a:endParaRPr lang="en-US" sz="2000" b="1"/>
        </a:p>
      </dgm:t>
    </dgm:pt>
    <dgm:pt modelId="{716A7B2F-CB81-4A95-86EF-9A912800EFE1}">
      <dgm:prSet phldrT="[Text]" custT="1"/>
      <dgm:spPr>
        <a:solidFill>
          <a:srgbClr val="4472C4"/>
        </a:solidFill>
      </dgm:spPr>
      <dgm:t>
        <a:bodyPr/>
        <a:lstStyle/>
        <a:p>
          <a:r>
            <a:rPr lang="en-US" sz="2000" b="1" dirty="0">
              <a:highlight>
                <a:srgbClr val="4472C4"/>
              </a:highlight>
            </a:rPr>
            <a:t>Research Title </a:t>
          </a:r>
          <a:r>
            <a:rPr lang="ar-EG" sz="2000" b="1" dirty="0">
              <a:highlight>
                <a:srgbClr val="4472C4"/>
              </a:highlight>
            </a:rPr>
            <a:t>عنوان الدراسة</a:t>
          </a:r>
          <a:endParaRPr lang="en-US" sz="2000" b="1" dirty="0">
            <a:highlight>
              <a:srgbClr val="4472C4"/>
            </a:highlight>
          </a:endParaRPr>
        </a:p>
      </dgm:t>
    </dgm:pt>
    <dgm:pt modelId="{222AED6F-F453-4117-AFD7-CD48F2A9F12F}" type="parTrans" cxnId="{0B6380D8-DC7A-4ABB-8962-140324E042B4}">
      <dgm:prSet/>
      <dgm:spPr/>
      <dgm:t>
        <a:bodyPr/>
        <a:lstStyle/>
        <a:p>
          <a:endParaRPr lang="en-US" sz="2000" b="1"/>
        </a:p>
      </dgm:t>
    </dgm:pt>
    <dgm:pt modelId="{E0DE0489-DD4E-409C-A5D6-0A9D734737DF}" type="sibTrans" cxnId="{0B6380D8-DC7A-4ABB-8962-140324E042B4}">
      <dgm:prSet/>
      <dgm:spPr/>
      <dgm:t>
        <a:bodyPr/>
        <a:lstStyle/>
        <a:p>
          <a:endParaRPr lang="en-US" sz="2000" b="1"/>
        </a:p>
      </dgm:t>
    </dgm:pt>
    <dgm:pt modelId="{396AE6B2-11FB-4C52-B984-74745C0D4C2F}">
      <dgm:prSet phldrT="[Text]" custT="1"/>
      <dgm:spPr/>
      <dgm:t>
        <a:bodyPr/>
        <a:lstStyle/>
        <a:p>
          <a:r>
            <a:rPr lang="en-US" sz="2000" b="1">
              <a:highlight>
                <a:srgbClr val="4472C4"/>
              </a:highlight>
            </a:rPr>
            <a:t>Research Significance</a:t>
          </a:r>
          <a:r>
            <a:rPr lang="ar-EG" sz="2000" b="1">
              <a:highlight>
                <a:srgbClr val="4472C4"/>
              </a:highlight>
            </a:rPr>
            <a:t> أهمية الدراسة </a:t>
          </a:r>
          <a:endParaRPr lang="en-US" sz="2000" b="1" dirty="0">
            <a:highlight>
              <a:srgbClr val="4472C4"/>
            </a:highlight>
          </a:endParaRPr>
        </a:p>
      </dgm:t>
    </dgm:pt>
    <dgm:pt modelId="{7DCD6884-1B4D-44E5-BF0D-01CEE8203AD0}" type="parTrans" cxnId="{6F631D70-2E0C-4B33-AE93-7E19544F2F7C}">
      <dgm:prSet/>
      <dgm:spPr/>
      <dgm:t>
        <a:bodyPr/>
        <a:lstStyle/>
        <a:p>
          <a:endParaRPr lang="en-US" b="1"/>
        </a:p>
      </dgm:t>
    </dgm:pt>
    <dgm:pt modelId="{90E2E3C3-1632-4F14-A4AD-0D4778A06F7B}" type="sibTrans" cxnId="{6F631D70-2E0C-4B33-AE93-7E19544F2F7C}">
      <dgm:prSet/>
      <dgm:spPr/>
      <dgm:t>
        <a:bodyPr/>
        <a:lstStyle/>
        <a:p>
          <a:endParaRPr lang="en-US" b="1"/>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0">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0"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0">
        <dgm:presLayoutVars>
          <dgm:bulletEnabled val="1"/>
        </dgm:presLayoutVars>
      </dgm:prSet>
      <dgm:spPr/>
    </dgm:pt>
    <dgm:pt modelId="{89F4593A-B2C2-4766-8B88-FE3BE0ABC7D7}" type="pres">
      <dgm:prSet presAssocID="{7541CF92-6D10-4B8A-B2B1-03A40CABC766}" presName="space" presStyleCnt="0"/>
      <dgm:spPr/>
    </dgm:pt>
    <dgm:pt modelId="{DC2F4170-1528-49A9-80C9-4A2EF97C13DC}" type="pres">
      <dgm:prSet presAssocID="{396AE6B2-11FB-4C52-B984-74745C0D4C2F}" presName="text" presStyleLbl="node1" presStyleIdx="3" presStyleCnt="10">
        <dgm:presLayoutVars>
          <dgm:bulletEnabled val="1"/>
        </dgm:presLayoutVars>
      </dgm:prSet>
      <dgm:spPr/>
    </dgm:pt>
    <dgm:pt modelId="{BFA7C558-FD03-4A35-8DE7-00098291D36D}" type="pres">
      <dgm:prSet presAssocID="{90E2E3C3-1632-4F14-A4AD-0D4778A06F7B}" presName="space" presStyleCnt="0"/>
      <dgm:spPr/>
    </dgm:pt>
    <dgm:pt modelId="{BCB0F75D-2B58-486A-940A-01B3002EF4CD}" type="pres">
      <dgm:prSet presAssocID="{4D9F3ED8-374F-4ED6-95BF-1A87E94C2B5E}" presName="text" presStyleLbl="node1" presStyleIdx="4" presStyleCnt="10">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0">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0">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0">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0">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0">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6F631D70-2E0C-4B33-AE93-7E19544F2F7C}" srcId="{EC0DD46D-97F1-4264-B295-5B83F983DB47}" destId="{396AE6B2-11FB-4C52-B984-74745C0D4C2F}" srcOrd="3" destOrd="0" parTransId="{7DCD6884-1B4D-44E5-BF0D-01CEE8203AD0}" sibTransId="{90E2E3C3-1632-4F14-A4AD-0D4778A06F7B}"/>
    <dgm:cxn modelId="{F59D5570-3A12-4D41-89AA-D3B4226A6D72}" type="presOf" srcId="{011E5183-CCB0-4C31-9A6D-0E907E01D7B8}" destId="{F22E00D2-B6B8-46CD-A2A2-B3A50DEB31F5}" srcOrd="0" destOrd="0" presId="urn:diagrams.loki3.com/VaryingWidthList"/>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22090996-137C-43F4-AE11-9D33958D2AEC}" type="presOf" srcId="{396AE6B2-11FB-4C52-B984-74745C0D4C2F}" destId="{DC2F4170-1528-49A9-80C9-4A2EF97C13DC}" srcOrd="0" destOrd="0" presId="urn:diagrams.loki3.com/VaryingWidthList"/>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B0F42E16-F519-4394-9DD8-8729F9FA9802}" type="presParOf" srcId="{16FDD885-99AF-4EB8-BA64-266F72DBF523}" destId="{DC2F4170-1528-49A9-80C9-4A2EF97C13DC}" srcOrd="6" destOrd="0" presId="urn:diagrams.loki3.com/VaryingWidthList"/>
    <dgm:cxn modelId="{26694829-80B9-4324-807A-E96F6DC494BD}" type="presParOf" srcId="{16FDD885-99AF-4EB8-BA64-266F72DBF523}" destId="{BFA7C558-FD03-4A35-8DE7-00098291D36D}"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902537-E4C1-4C25-90D1-962D18232629}"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523750DD-AE8A-43BF-A4AB-7502F260E82B}">
      <dgm:prSet phldrT="[Text]"/>
      <dgm:spPr/>
      <dgm:t>
        <a:bodyPr/>
        <a:lstStyle/>
        <a:p>
          <a:r>
            <a:rPr lang="en-US" dirty="0"/>
            <a:t>Research Problem </a:t>
          </a:r>
          <a:r>
            <a:rPr lang="ar-EG" dirty="0"/>
            <a:t>مشكلة الدراسة</a:t>
          </a:r>
          <a:endParaRPr lang="en-US" dirty="0"/>
        </a:p>
      </dgm:t>
    </dgm:pt>
    <dgm:pt modelId="{34216F37-7953-48DC-B0EE-5F14607699F3}" type="parTrans" cxnId="{DF66631B-E1D3-4A3C-8632-181C2D59ED6C}">
      <dgm:prSet/>
      <dgm:spPr/>
      <dgm:t>
        <a:bodyPr/>
        <a:lstStyle/>
        <a:p>
          <a:endParaRPr lang="en-US"/>
        </a:p>
      </dgm:t>
    </dgm:pt>
    <dgm:pt modelId="{FDF6677B-CAD1-4CEC-A9F4-F52CC0524B43}" type="sibTrans" cxnId="{DF66631B-E1D3-4A3C-8632-181C2D59ED6C}">
      <dgm:prSet/>
      <dgm:spPr/>
      <dgm:t>
        <a:bodyPr/>
        <a:lstStyle/>
        <a:p>
          <a:endParaRPr lang="en-US"/>
        </a:p>
      </dgm:t>
    </dgm:pt>
    <dgm:pt modelId="{834085BB-C313-44AC-A751-3049E75885DF}">
      <dgm:prSet phldrT="[Text]"/>
      <dgm:spPr/>
      <dgm:t>
        <a:bodyPr/>
        <a:lstStyle/>
        <a:p>
          <a:r>
            <a:rPr lang="en-US" dirty="0"/>
            <a:t>Theoretical Gaps </a:t>
          </a:r>
          <a:r>
            <a:rPr lang="ar-EG" dirty="0"/>
            <a:t>الفجوات على المستوى النظري</a:t>
          </a:r>
          <a:endParaRPr lang="en-US" dirty="0"/>
        </a:p>
      </dgm:t>
    </dgm:pt>
    <dgm:pt modelId="{9A43FE96-24B1-4978-9E4C-D214C3A7F58C}" type="parTrans" cxnId="{23A0EA64-58BC-48C0-998A-9BC578989140}">
      <dgm:prSet/>
      <dgm:spPr/>
      <dgm:t>
        <a:bodyPr/>
        <a:lstStyle/>
        <a:p>
          <a:endParaRPr lang="en-US"/>
        </a:p>
      </dgm:t>
    </dgm:pt>
    <dgm:pt modelId="{88705378-0BA3-4A0E-99CE-06670F01E31E}" type="sibTrans" cxnId="{23A0EA64-58BC-48C0-998A-9BC578989140}">
      <dgm:prSet/>
      <dgm:spPr/>
      <dgm:t>
        <a:bodyPr/>
        <a:lstStyle/>
        <a:p>
          <a:endParaRPr lang="en-US"/>
        </a:p>
      </dgm:t>
    </dgm:pt>
    <dgm:pt modelId="{4737A15E-5717-4EC8-8F84-4BFCCA9AC24D}">
      <dgm:prSet phldrT="[Text]"/>
      <dgm:spPr/>
      <dgm:t>
        <a:bodyPr/>
        <a:lstStyle/>
        <a:p>
          <a:r>
            <a:rPr lang="en-US" dirty="0"/>
            <a:t>Empirical Gaps </a:t>
          </a:r>
          <a:r>
            <a:rPr lang="ar-EG" dirty="0"/>
            <a:t>فجوات على المستوى التطبيقي</a:t>
          </a:r>
          <a:endParaRPr lang="en-US" dirty="0"/>
        </a:p>
      </dgm:t>
    </dgm:pt>
    <dgm:pt modelId="{097BECD9-BB4A-4634-88FB-D48A267F1E46}" type="parTrans" cxnId="{9540F5F7-137C-4CD8-BFCF-0610AF3939C3}">
      <dgm:prSet/>
      <dgm:spPr/>
      <dgm:t>
        <a:bodyPr/>
        <a:lstStyle/>
        <a:p>
          <a:endParaRPr lang="en-US"/>
        </a:p>
      </dgm:t>
    </dgm:pt>
    <dgm:pt modelId="{5C6F1594-14F0-4636-86FC-DB0444DA6AA3}" type="sibTrans" cxnId="{9540F5F7-137C-4CD8-BFCF-0610AF3939C3}">
      <dgm:prSet/>
      <dgm:spPr/>
      <dgm:t>
        <a:bodyPr/>
        <a:lstStyle/>
        <a:p>
          <a:endParaRPr lang="en-US"/>
        </a:p>
      </dgm:t>
    </dgm:pt>
    <dgm:pt modelId="{56225EE8-4BE6-45E1-B589-3F8D85EE6414}" type="pres">
      <dgm:prSet presAssocID="{D1902537-E4C1-4C25-90D1-962D18232629}" presName="diagram" presStyleCnt="0">
        <dgm:presLayoutVars>
          <dgm:chPref val="1"/>
          <dgm:dir/>
          <dgm:animOne val="branch"/>
          <dgm:animLvl val="lvl"/>
          <dgm:resizeHandles val="exact"/>
        </dgm:presLayoutVars>
      </dgm:prSet>
      <dgm:spPr/>
    </dgm:pt>
    <dgm:pt modelId="{0C853743-F4C5-4EB8-8785-EBD09C0C3D3A}" type="pres">
      <dgm:prSet presAssocID="{523750DD-AE8A-43BF-A4AB-7502F260E82B}" presName="root1" presStyleCnt="0"/>
      <dgm:spPr/>
    </dgm:pt>
    <dgm:pt modelId="{00BDDABE-6FA6-4288-9270-EAE6CD33FD82}" type="pres">
      <dgm:prSet presAssocID="{523750DD-AE8A-43BF-A4AB-7502F260E82B}" presName="LevelOneTextNode" presStyleLbl="node0" presStyleIdx="0" presStyleCnt="1">
        <dgm:presLayoutVars>
          <dgm:chPref val="3"/>
        </dgm:presLayoutVars>
      </dgm:prSet>
      <dgm:spPr/>
    </dgm:pt>
    <dgm:pt modelId="{B4FFEC1A-C9B2-4AB8-8997-E64AF4120C1D}" type="pres">
      <dgm:prSet presAssocID="{523750DD-AE8A-43BF-A4AB-7502F260E82B}" presName="level2hierChild" presStyleCnt="0"/>
      <dgm:spPr/>
    </dgm:pt>
    <dgm:pt modelId="{A9B33870-B821-4C3F-9845-509BCC1A49C6}" type="pres">
      <dgm:prSet presAssocID="{9A43FE96-24B1-4978-9E4C-D214C3A7F58C}" presName="conn2-1" presStyleLbl="parChTrans1D2" presStyleIdx="0" presStyleCnt="2"/>
      <dgm:spPr/>
    </dgm:pt>
    <dgm:pt modelId="{1E330D88-ECCA-4C9D-A8B9-0DD817475C4E}" type="pres">
      <dgm:prSet presAssocID="{9A43FE96-24B1-4978-9E4C-D214C3A7F58C}" presName="connTx" presStyleLbl="parChTrans1D2" presStyleIdx="0" presStyleCnt="2"/>
      <dgm:spPr/>
    </dgm:pt>
    <dgm:pt modelId="{1AFEF856-2E4A-457A-A206-ACF94630667B}" type="pres">
      <dgm:prSet presAssocID="{834085BB-C313-44AC-A751-3049E75885DF}" presName="root2" presStyleCnt="0"/>
      <dgm:spPr/>
    </dgm:pt>
    <dgm:pt modelId="{12F7ECE1-EDE0-4474-915F-3CBB1C07FDEE}" type="pres">
      <dgm:prSet presAssocID="{834085BB-C313-44AC-A751-3049E75885DF}" presName="LevelTwoTextNode" presStyleLbl="node2" presStyleIdx="0" presStyleCnt="2">
        <dgm:presLayoutVars>
          <dgm:chPref val="3"/>
        </dgm:presLayoutVars>
      </dgm:prSet>
      <dgm:spPr/>
    </dgm:pt>
    <dgm:pt modelId="{C4926168-95F4-456D-B64D-4692752D0B16}" type="pres">
      <dgm:prSet presAssocID="{834085BB-C313-44AC-A751-3049E75885DF}" presName="level3hierChild" presStyleCnt="0"/>
      <dgm:spPr/>
    </dgm:pt>
    <dgm:pt modelId="{67A955DA-7942-47E4-8C70-FB73589FF88D}" type="pres">
      <dgm:prSet presAssocID="{097BECD9-BB4A-4634-88FB-D48A267F1E46}" presName="conn2-1" presStyleLbl="parChTrans1D2" presStyleIdx="1" presStyleCnt="2"/>
      <dgm:spPr/>
    </dgm:pt>
    <dgm:pt modelId="{9E9BA28F-C321-4434-8FCC-B56303738266}" type="pres">
      <dgm:prSet presAssocID="{097BECD9-BB4A-4634-88FB-D48A267F1E46}" presName="connTx" presStyleLbl="parChTrans1D2" presStyleIdx="1" presStyleCnt="2"/>
      <dgm:spPr/>
    </dgm:pt>
    <dgm:pt modelId="{087052C0-2AB3-452F-A6E7-D3FC6EADEE6B}" type="pres">
      <dgm:prSet presAssocID="{4737A15E-5717-4EC8-8F84-4BFCCA9AC24D}" presName="root2" presStyleCnt="0"/>
      <dgm:spPr/>
    </dgm:pt>
    <dgm:pt modelId="{15DB2D39-3720-4450-BA9F-97A2D0956807}" type="pres">
      <dgm:prSet presAssocID="{4737A15E-5717-4EC8-8F84-4BFCCA9AC24D}" presName="LevelTwoTextNode" presStyleLbl="node2" presStyleIdx="1" presStyleCnt="2">
        <dgm:presLayoutVars>
          <dgm:chPref val="3"/>
        </dgm:presLayoutVars>
      </dgm:prSet>
      <dgm:spPr/>
    </dgm:pt>
    <dgm:pt modelId="{2A8B16ED-068B-4EF4-BF65-43CA2D88F4A2}" type="pres">
      <dgm:prSet presAssocID="{4737A15E-5717-4EC8-8F84-4BFCCA9AC24D}" presName="level3hierChild" presStyleCnt="0"/>
      <dgm:spPr/>
    </dgm:pt>
  </dgm:ptLst>
  <dgm:cxnLst>
    <dgm:cxn modelId="{99875A06-3C90-4CD3-8B4F-EAE85177C04B}" type="presOf" srcId="{D1902537-E4C1-4C25-90D1-962D18232629}" destId="{56225EE8-4BE6-45E1-B589-3F8D85EE6414}" srcOrd="0" destOrd="0" presId="urn:microsoft.com/office/officeart/2005/8/layout/hierarchy2"/>
    <dgm:cxn modelId="{6AA7F810-9DB6-4FDF-9564-7E849350A876}" type="presOf" srcId="{097BECD9-BB4A-4634-88FB-D48A267F1E46}" destId="{9E9BA28F-C321-4434-8FCC-B56303738266}" srcOrd="1" destOrd="0" presId="urn:microsoft.com/office/officeart/2005/8/layout/hierarchy2"/>
    <dgm:cxn modelId="{DF66631B-E1D3-4A3C-8632-181C2D59ED6C}" srcId="{D1902537-E4C1-4C25-90D1-962D18232629}" destId="{523750DD-AE8A-43BF-A4AB-7502F260E82B}" srcOrd="0" destOrd="0" parTransId="{34216F37-7953-48DC-B0EE-5F14607699F3}" sibTransId="{FDF6677B-CAD1-4CEC-A9F4-F52CC0524B43}"/>
    <dgm:cxn modelId="{3EED4B36-F712-4E72-A7CF-90CDCAF23DD7}" type="presOf" srcId="{9A43FE96-24B1-4978-9E4C-D214C3A7F58C}" destId="{A9B33870-B821-4C3F-9845-509BCC1A49C6}" srcOrd="0" destOrd="0" presId="urn:microsoft.com/office/officeart/2005/8/layout/hierarchy2"/>
    <dgm:cxn modelId="{23A0EA64-58BC-48C0-998A-9BC578989140}" srcId="{523750DD-AE8A-43BF-A4AB-7502F260E82B}" destId="{834085BB-C313-44AC-A751-3049E75885DF}" srcOrd="0" destOrd="0" parTransId="{9A43FE96-24B1-4978-9E4C-D214C3A7F58C}" sibTransId="{88705378-0BA3-4A0E-99CE-06670F01E31E}"/>
    <dgm:cxn modelId="{6EF2FD46-AFE7-4A36-BA03-3F530380C26F}" type="presOf" srcId="{834085BB-C313-44AC-A751-3049E75885DF}" destId="{12F7ECE1-EDE0-4474-915F-3CBB1C07FDEE}" srcOrd="0" destOrd="0" presId="urn:microsoft.com/office/officeart/2005/8/layout/hierarchy2"/>
    <dgm:cxn modelId="{FA5269D3-A90E-4B00-BAB7-7806C6F4875B}" type="presOf" srcId="{097BECD9-BB4A-4634-88FB-D48A267F1E46}" destId="{67A955DA-7942-47E4-8C70-FB73589FF88D}" srcOrd="0" destOrd="0" presId="urn:microsoft.com/office/officeart/2005/8/layout/hierarchy2"/>
    <dgm:cxn modelId="{9E0C9ED5-BAEA-4073-B5DC-DB212B189F6A}" type="presOf" srcId="{9A43FE96-24B1-4978-9E4C-D214C3A7F58C}" destId="{1E330D88-ECCA-4C9D-A8B9-0DD817475C4E}" srcOrd="1" destOrd="0" presId="urn:microsoft.com/office/officeart/2005/8/layout/hierarchy2"/>
    <dgm:cxn modelId="{AB8B27E9-30C5-4010-8942-AEEDD4F4C3C4}" type="presOf" srcId="{523750DD-AE8A-43BF-A4AB-7502F260E82B}" destId="{00BDDABE-6FA6-4288-9270-EAE6CD33FD82}" srcOrd="0" destOrd="0" presId="urn:microsoft.com/office/officeart/2005/8/layout/hierarchy2"/>
    <dgm:cxn modelId="{FE9F42F0-42F5-437A-BBFC-E5612664DC8C}" type="presOf" srcId="{4737A15E-5717-4EC8-8F84-4BFCCA9AC24D}" destId="{15DB2D39-3720-4450-BA9F-97A2D0956807}" srcOrd="0" destOrd="0" presId="urn:microsoft.com/office/officeart/2005/8/layout/hierarchy2"/>
    <dgm:cxn modelId="{9540F5F7-137C-4CD8-BFCF-0610AF3939C3}" srcId="{523750DD-AE8A-43BF-A4AB-7502F260E82B}" destId="{4737A15E-5717-4EC8-8F84-4BFCCA9AC24D}" srcOrd="1" destOrd="0" parTransId="{097BECD9-BB4A-4634-88FB-D48A267F1E46}" sibTransId="{5C6F1594-14F0-4636-86FC-DB0444DA6AA3}"/>
    <dgm:cxn modelId="{75D9684B-211D-44D1-8543-638595AFA396}" type="presParOf" srcId="{56225EE8-4BE6-45E1-B589-3F8D85EE6414}" destId="{0C853743-F4C5-4EB8-8785-EBD09C0C3D3A}" srcOrd="0" destOrd="0" presId="urn:microsoft.com/office/officeart/2005/8/layout/hierarchy2"/>
    <dgm:cxn modelId="{4E0EAF82-3E56-40AF-8C2B-41461A139DEF}" type="presParOf" srcId="{0C853743-F4C5-4EB8-8785-EBD09C0C3D3A}" destId="{00BDDABE-6FA6-4288-9270-EAE6CD33FD82}" srcOrd="0" destOrd="0" presId="urn:microsoft.com/office/officeart/2005/8/layout/hierarchy2"/>
    <dgm:cxn modelId="{DDB8AF4D-952A-4277-8901-7FB02D572606}" type="presParOf" srcId="{0C853743-F4C5-4EB8-8785-EBD09C0C3D3A}" destId="{B4FFEC1A-C9B2-4AB8-8997-E64AF4120C1D}" srcOrd="1" destOrd="0" presId="urn:microsoft.com/office/officeart/2005/8/layout/hierarchy2"/>
    <dgm:cxn modelId="{EFEA6AB5-D4F9-4841-B240-529ABB17D3B2}" type="presParOf" srcId="{B4FFEC1A-C9B2-4AB8-8997-E64AF4120C1D}" destId="{A9B33870-B821-4C3F-9845-509BCC1A49C6}" srcOrd="0" destOrd="0" presId="urn:microsoft.com/office/officeart/2005/8/layout/hierarchy2"/>
    <dgm:cxn modelId="{0AFD2301-0352-4061-8A9E-FFBE728F315C}" type="presParOf" srcId="{A9B33870-B821-4C3F-9845-509BCC1A49C6}" destId="{1E330D88-ECCA-4C9D-A8B9-0DD817475C4E}" srcOrd="0" destOrd="0" presId="urn:microsoft.com/office/officeart/2005/8/layout/hierarchy2"/>
    <dgm:cxn modelId="{3A162054-C6D1-41FA-B19C-AB1A215899A2}" type="presParOf" srcId="{B4FFEC1A-C9B2-4AB8-8997-E64AF4120C1D}" destId="{1AFEF856-2E4A-457A-A206-ACF94630667B}" srcOrd="1" destOrd="0" presId="urn:microsoft.com/office/officeart/2005/8/layout/hierarchy2"/>
    <dgm:cxn modelId="{F258E0E5-07DE-4974-957E-01D2EFB4FDA7}" type="presParOf" srcId="{1AFEF856-2E4A-457A-A206-ACF94630667B}" destId="{12F7ECE1-EDE0-4474-915F-3CBB1C07FDEE}" srcOrd="0" destOrd="0" presId="urn:microsoft.com/office/officeart/2005/8/layout/hierarchy2"/>
    <dgm:cxn modelId="{8EC2209E-1584-4462-87C6-3F6ECD207240}" type="presParOf" srcId="{1AFEF856-2E4A-457A-A206-ACF94630667B}" destId="{C4926168-95F4-456D-B64D-4692752D0B16}" srcOrd="1" destOrd="0" presId="urn:microsoft.com/office/officeart/2005/8/layout/hierarchy2"/>
    <dgm:cxn modelId="{557C66C5-0927-481A-9FF8-052EB717FAAA}" type="presParOf" srcId="{B4FFEC1A-C9B2-4AB8-8997-E64AF4120C1D}" destId="{67A955DA-7942-47E4-8C70-FB73589FF88D}" srcOrd="2" destOrd="0" presId="urn:microsoft.com/office/officeart/2005/8/layout/hierarchy2"/>
    <dgm:cxn modelId="{F3738800-58C1-4B05-8C4F-2CD6129E3EF6}" type="presParOf" srcId="{67A955DA-7942-47E4-8C70-FB73589FF88D}" destId="{9E9BA28F-C321-4434-8FCC-B56303738266}" srcOrd="0" destOrd="0" presId="urn:microsoft.com/office/officeart/2005/8/layout/hierarchy2"/>
    <dgm:cxn modelId="{2349938A-C599-4B3B-9E82-026128E1E777}" type="presParOf" srcId="{B4FFEC1A-C9B2-4AB8-8997-E64AF4120C1D}" destId="{087052C0-2AB3-452F-A6E7-D3FC6EADEE6B}" srcOrd="3" destOrd="0" presId="urn:microsoft.com/office/officeart/2005/8/layout/hierarchy2"/>
    <dgm:cxn modelId="{88F9C41C-0734-4D39-B80C-64DC49F55FE4}" type="presParOf" srcId="{087052C0-2AB3-452F-A6E7-D3FC6EADEE6B}" destId="{15DB2D39-3720-4450-BA9F-97A2D0956807}" srcOrd="0" destOrd="0" presId="urn:microsoft.com/office/officeart/2005/8/layout/hierarchy2"/>
    <dgm:cxn modelId="{FCBD4E1F-3F2E-411B-8DD3-6FDCA9E37F23}" type="presParOf" srcId="{087052C0-2AB3-452F-A6E7-D3FC6EADEE6B}" destId="{2A8B16ED-068B-4EF4-BF65-43CA2D88F4A2}"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8C28623-0E30-4114-B83A-C84F2D07E0A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5C09063-2FAF-4255-B863-EA7D2B0FA87F}">
      <dgm:prSet phldrT="[Text]"/>
      <dgm:spPr>
        <a:xfrm>
          <a:off x="274320" y="50399"/>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1: Introduction</a:t>
          </a:r>
        </a:p>
      </dgm:t>
    </dgm:pt>
    <dgm:pt modelId="{28AA04D9-41A0-4035-B5D9-A9F5DAB90635}" type="parTrans" cxnId="{5853321E-F121-4F02-B6A6-2B01769A315E}">
      <dgm:prSet/>
      <dgm:spPr/>
      <dgm:t>
        <a:bodyPr/>
        <a:lstStyle/>
        <a:p>
          <a:endParaRPr lang="en-US"/>
        </a:p>
      </dgm:t>
    </dgm:pt>
    <dgm:pt modelId="{F1CAE0A3-0BE6-47D6-843A-2942A53EF467}" type="sibTrans" cxnId="{5853321E-F121-4F02-B6A6-2B01769A315E}">
      <dgm:prSet/>
      <dgm:spPr/>
      <dgm:t>
        <a:bodyPr/>
        <a:lstStyle/>
        <a:p>
          <a:endParaRPr lang="en-US"/>
        </a:p>
      </dgm:t>
    </dgm:pt>
    <dgm:pt modelId="{FACAFDA2-B71D-49D5-A813-93B9E996B0A2}">
      <dgm:prSet phldrT="[Text]"/>
      <dgm:spPr>
        <a:xfrm>
          <a:off x="274320" y="68544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2: Literature Review</a:t>
          </a:r>
        </a:p>
      </dgm:t>
    </dgm:pt>
    <dgm:pt modelId="{BAA50127-6D8D-4EBD-A70B-DFD7EF6A9392}" type="parTrans" cxnId="{9D14C714-1963-4891-B105-76096DFEF8AC}">
      <dgm:prSet/>
      <dgm:spPr/>
      <dgm:t>
        <a:bodyPr/>
        <a:lstStyle/>
        <a:p>
          <a:endParaRPr lang="en-US"/>
        </a:p>
      </dgm:t>
    </dgm:pt>
    <dgm:pt modelId="{1036AC61-9662-4830-BF77-3689B8E0A5A8}" type="sibTrans" cxnId="{9D14C714-1963-4891-B105-76096DFEF8AC}">
      <dgm:prSet/>
      <dgm:spPr/>
      <dgm:t>
        <a:bodyPr/>
        <a:lstStyle/>
        <a:p>
          <a:endParaRPr lang="en-US"/>
        </a:p>
      </dgm:t>
    </dgm:pt>
    <dgm:pt modelId="{E83BBC64-B71E-4E33-A8F1-B4382A31E74E}">
      <dgm:prSet phldrT="[Text]"/>
      <dgm:spPr>
        <a:xfrm>
          <a:off x="274320" y="132048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3: Research Methodology</a:t>
          </a:r>
        </a:p>
      </dgm:t>
    </dgm:pt>
    <dgm:pt modelId="{3551189E-84C9-4C33-8A75-5DCD1C6972FA}" type="parTrans" cxnId="{388D8B4C-E52B-4CB5-BDE9-A478D65F1DA8}">
      <dgm:prSet/>
      <dgm:spPr/>
      <dgm:t>
        <a:bodyPr/>
        <a:lstStyle/>
        <a:p>
          <a:endParaRPr lang="en-US"/>
        </a:p>
      </dgm:t>
    </dgm:pt>
    <dgm:pt modelId="{BB6F284D-39B2-45F4-A851-7034E6A6D090}" type="sibTrans" cxnId="{388D8B4C-E52B-4CB5-BDE9-A478D65F1DA8}">
      <dgm:prSet/>
      <dgm:spPr/>
      <dgm:t>
        <a:bodyPr/>
        <a:lstStyle/>
        <a:p>
          <a:endParaRPr lang="en-US"/>
        </a:p>
      </dgm:t>
    </dgm:pt>
    <dgm:pt modelId="{7E18037A-40B1-4C40-8E86-505157B33D0A}">
      <dgm:prSet phldrT="[Text]"/>
      <dgm:spPr>
        <a:xfrm>
          <a:off x="274320" y="259056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5: Findings` Discussion &amp; Conclusion`</a:t>
          </a:r>
        </a:p>
      </dgm:t>
    </dgm:pt>
    <dgm:pt modelId="{89F1BB80-659F-45A8-9BF5-FC001CD88F13}" type="parTrans" cxnId="{496A6A6F-0534-4307-832A-995F554FCFD4}">
      <dgm:prSet/>
      <dgm:spPr/>
      <dgm:t>
        <a:bodyPr/>
        <a:lstStyle/>
        <a:p>
          <a:endParaRPr lang="en-US"/>
        </a:p>
      </dgm:t>
    </dgm:pt>
    <dgm:pt modelId="{AA88056E-CFD5-4C2A-9EF3-15E2545F744F}" type="sibTrans" cxnId="{496A6A6F-0534-4307-832A-995F554FCFD4}">
      <dgm:prSet/>
      <dgm:spPr/>
      <dgm:t>
        <a:bodyPr/>
        <a:lstStyle/>
        <a:p>
          <a:endParaRPr lang="en-US"/>
        </a:p>
      </dgm:t>
    </dgm:pt>
    <dgm:pt modelId="{89264B41-DFE9-4A6F-9296-FBAC2C3365D7}">
      <dgm:prSet phldrT="[Text]"/>
      <dgm:spPr>
        <a:xfrm>
          <a:off x="274320" y="1955520"/>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buNone/>
          </a:pPr>
          <a:r>
            <a:rPr lang="en-US">
              <a:solidFill>
                <a:sysClr val="window" lastClr="FFFFFF"/>
              </a:solidFill>
              <a:latin typeface="Cambria"/>
              <a:ea typeface="+mn-ea"/>
              <a:cs typeface="+mn-cs"/>
            </a:rPr>
            <a:t>Chapter 4: Statistical Analysis</a:t>
          </a:r>
        </a:p>
      </dgm:t>
    </dgm:pt>
    <dgm:pt modelId="{806E2269-0776-45BA-9E61-6FE9B920566D}" type="parTrans" cxnId="{D04B5920-E0C7-4A94-A3CB-E2A8175F6352}">
      <dgm:prSet/>
      <dgm:spPr/>
      <dgm:t>
        <a:bodyPr/>
        <a:lstStyle/>
        <a:p>
          <a:endParaRPr lang="en-US"/>
        </a:p>
      </dgm:t>
    </dgm:pt>
    <dgm:pt modelId="{CBF75C22-AFA3-4655-A700-D5455DC24D40}" type="sibTrans" cxnId="{D04B5920-E0C7-4A94-A3CB-E2A8175F6352}">
      <dgm:prSet/>
      <dgm:spPr/>
      <dgm:t>
        <a:bodyPr/>
        <a:lstStyle/>
        <a:p>
          <a:endParaRPr lang="en-US"/>
        </a:p>
      </dgm:t>
    </dgm:pt>
    <dgm:pt modelId="{72A823C6-72BC-42E4-A257-F4C84403E686}" type="pres">
      <dgm:prSet presAssocID="{28C28623-0E30-4114-B83A-C84F2D07E0AB}" presName="linear" presStyleCnt="0">
        <dgm:presLayoutVars>
          <dgm:dir/>
          <dgm:animLvl val="lvl"/>
          <dgm:resizeHandles val="exact"/>
        </dgm:presLayoutVars>
      </dgm:prSet>
      <dgm:spPr/>
    </dgm:pt>
    <dgm:pt modelId="{659D0DB9-D230-45BA-817F-08D06A532258}" type="pres">
      <dgm:prSet presAssocID="{45C09063-2FAF-4255-B863-EA7D2B0FA87F}" presName="parentLin" presStyleCnt="0"/>
      <dgm:spPr/>
    </dgm:pt>
    <dgm:pt modelId="{E6C5E1EB-8D2A-4DD2-BD7A-100D76969115}" type="pres">
      <dgm:prSet presAssocID="{45C09063-2FAF-4255-B863-EA7D2B0FA87F}" presName="parentLeftMargin" presStyleLbl="node1" presStyleIdx="0" presStyleCnt="5"/>
      <dgm:spPr/>
    </dgm:pt>
    <dgm:pt modelId="{BE77DBDE-F20F-4D98-9CD0-1AD1F7264C9B}" type="pres">
      <dgm:prSet presAssocID="{45C09063-2FAF-4255-B863-EA7D2B0FA87F}" presName="parentText" presStyleLbl="node1" presStyleIdx="0" presStyleCnt="5">
        <dgm:presLayoutVars>
          <dgm:chMax val="0"/>
          <dgm:bulletEnabled val="1"/>
        </dgm:presLayoutVars>
      </dgm:prSet>
      <dgm:spPr/>
    </dgm:pt>
    <dgm:pt modelId="{8C5F14DE-0D7E-486B-A92B-E4196087CB92}" type="pres">
      <dgm:prSet presAssocID="{45C09063-2FAF-4255-B863-EA7D2B0FA87F}" presName="negativeSpace" presStyleCnt="0"/>
      <dgm:spPr/>
    </dgm:pt>
    <dgm:pt modelId="{935BA406-E426-4A61-A5B4-1C048684328A}" type="pres">
      <dgm:prSet presAssocID="{45C09063-2FAF-4255-B863-EA7D2B0FA87F}"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59A641AE-F136-44B0-9AE7-5715599702C9}" type="pres">
      <dgm:prSet presAssocID="{F1CAE0A3-0BE6-47D6-843A-2942A53EF467}" presName="spaceBetweenRectangles" presStyleCnt="0"/>
      <dgm:spPr/>
    </dgm:pt>
    <dgm:pt modelId="{1CBA017A-4962-4B00-80C7-28F3BD154C0E}" type="pres">
      <dgm:prSet presAssocID="{FACAFDA2-B71D-49D5-A813-93B9E996B0A2}" presName="parentLin" presStyleCnt="0"/>
      <dgm:spPr/>
    </dgm:pt>
    <dgm:pt modelId="{DE4B7B87-5AF0-433A-B8F7-AFBB8A0BF0BC}" type="pres">
      <dgm:prSet presAssocID="{FACAFDA2-B71D-49D5-A813-93B9E996B0A2}" presName="parentLeftMargin" presStyleLbl="node1" presStyleIdx="0" presStyleCnt="5"/>
      <dgm:spPr/>
    </dgm:pt>
    <dgm:pt modelId="{509165A3-DDBA-4A85-BA29-B577951B44F4}" type="pres">
      <dgm:prSet presAssocID="{FACAFDA2-B71D-49D5-A813-93B9E996B0A2}" presName="parentText" presStyleLbl="node1" presStyleIdx="1" presStyleCnt="5">
        <dgm:presLayoutVars>
          <dgm:chMax val="0"/>
          <dgm:bulletEnabled val="1"/>
        </dgm:presLayoutVars>
      </dgm:prSet>
      <dgm:spPr/>
    </dgm:pt>
    <dgm:pt modelId="{89F836E3-75B7-42C4-94D3-F62E9509495D}" type="pres">
      <dgm:prSet presAssocID="{FACAFDA2-B71D-49D5-A813-93B9E996B0A2}" presName="negativeSpace" presStyleCnt="0"/>
      <dgm:spPr/>
    </dgm:pt>
    <dgm:pt modelId="{E5C667A4-194C-4AF3-8407-9B846B7597FE}" type="pres">
      <dgm:prSet presAssocID="{FACAFDA2-B71D-49D5-A813-93B9E996B0A2}"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7B2538D-1DEA-46DE-A066-8E06F9870EB1}" type="pres">
      <dgm:prSet presAssocID="{1036AC61-9662-4830-BF77-3689B8E0A5A8}" presName="spaceBetweenRectangles" presStyleCnt="0"/>
      <dgm:spPr/>
    </dgm:pt>
    <dgm:pt modelId="{3632AD9C-999A-4D54-920F-D9D68952284E}" type="pres">
      <dgm:prSet presAssocID="{E83BBC64-B71E-4E33-A8F1-B4382A31E74E}" presName="parentLin" presStyleCnt="0"/>
      <dgm:spPr/>
    </dgm:pt>
    <dgm:pt modelId="{C065C90A-E415-4C0C-85E4-E927E4D05E4C}" type="pres">
      <dgm:prSet presAssocID="{E83BBC64-B71E-4E33-A8F1-B4382A31E74E}" presName="parentLeftMargin" presStyleLbl="node1" presStyleIdx="1" presStyleCnt="5"/>
      <dgm:spPr/>
    </dgm:pt>
    <dgm:pt modelId="{5030F09A-5696-49AD-B020-768E1CB79596}" type="pres">
      <dgm:prSet presAssocID="{E83BBC64-B71E-4E33-A8F1-B4382A31E74E}" presName="parentText" presStyleLbl="node1" presStyleIdx="2" presStyleCnt="5">
        <dgm:presLayoutVars>
          <dgm:chMax val="0"/>
          <dgm:bulletEnabled val="1"/>
        </dgm:presLayoutVars>
      </dgm:prSet>
      <dgm:spPr/>
    </dgm:pt>
    <dgm:pt modelId="{564309FF-932F-4C90-828C-5C71A0B438C8}" type="pres">
      <dgm:prSet presAssocID="{E83BBC64-B71E-4E33-A8F1-B4382A31E74E}" presName="negativeSpace" presStyleCnt="0"/>
      <dgm:spPr/>
    </dgm:pt>
    <dgm:pt modelId="{258B69DE-8558-462C-B368-04B2312623C0}" type="pres">
      <dgm:prSet presAssocID="{E83BBC64-B71E-4E33-A8F1-B4382A31E74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E66DB6F7-3EBB-4DA2-9432-C1C409EA544A}" type="pres">
      <dgm:prSet presAssocID="{BB6F284D-39B2-45F4-A851-7034E6A6D090}" presName="spaceBetweenRectangles" presStyleCnt="0"/>
      <dgm:spPr/>
    </dgm:pt>
    <dgm:pt modelId="{5F3F66FB-FA5E-4513-9DAF-E1CCD5F82854}" type="pres">
      <dgm:prSet presAssocID="{89264B41-DFE9-4A6F-9296-FBAC2C3365D7}" presName="parentLin" presStyleCnt="0"/>
      <dgm:spPr/>
    </dgm:pt>
    <dgm:pt modelId="{DA76238C-98EF-4CD3-987A-094751BC903C}" type="pres">
      <dgm:prSet presAssocID="{89264B41-DFE9-4A6F-9296-FBAC2C3365D7}" presName="parentLeftMargin" presStyleLbl="node1" presStyleIdx="2" presStyleCnt="5"/>
      <dgm:spPr/>
    </dgm:pt>
    <dgm:pt modelId="{64C64A81-9ED5-42FB-A760-FF5EA3AC0775}" type="pres">
      <dgm:prSet presAssocID="{89264B41-DFE9-4A6F-9296-FBAC2C3365D7}" presName="parentText" presStyleLbl="node1" presStyleIdx="3" presStyleCnt="5">
        <dgm:presLayoutVars>
          <dgm:chMax val="0"/>
          <dgm:bulletEnabled val="1"/>
        </dgm:presLayoutVars>
      </dgm:prSet>
      <dgm:spPr/>
    </dgm:pt>
    <dgm:pt modelId="{9D652547-3CF7-4FAB-B4F8-35EE7257EC5B}" type="pres">
      <dgm:prSet presAssocID="{89264B41-DFE9-4A6F-9296-FBAC2C3365D7}" presName="negativeSpace" presStyleCnt="0"/>
      <dgm:spPr/>
    </dgm:pt>
    <dgm:pt modelId="{E10B3BF8-21BA-40DD-9CD8-25F91D7C2860}" type="pres">
      <dgm:prSet presAssocID="{89264B41-DFE9-4A6F-9296-FBAC2C3365D7}"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7730F4C-8BAE-45A9-9C98-F1C9541DCAE4}" type="pres">
      <dgm:prSet presAssocID="{CBF75C22-AFA3-4655-A700-D5455DC24D40}" presName="spaceBetweenRectangles" presStyleCnt="0"/>
      <dgm:spPr/>
    </dgm:pt>
    <dgm:pt modelId="{246FD04B-1709-47B1-93C3-81DB90973CDF}" type="pres">
      <dgm:prSet presAssocID="{7E18037A-40B1-4C40-8E86-505157B33D0A}" presName="parentLin" presStyleCnt="0"/>
      <dgm:spPr/>
    </dgm:pt>
    <dgm:pt modelId="{8E0EE15C-5A5E-4FC7-A724-8C68D1C14CCB}" type="pres">
      <dgm:prSet presAssocID="{7E18037A-40B1-4C40-8E86-505157B33D0A}" presName="parentLeftMargin" presStyleLbl="node1" presStyleIdx="3" presStyleCnt="5"/>
      <dgm:spPr/>
    </dgm:pt>
    <dgm:pt modelId="{04A7112D-7D0E-486E-9625-A0851EC30B0D}" type="pres">
      <dgm:prSet presAssocID="{7E18037A-40B1-4C40-8E86-505157B33D0A}" presName="parentText" presStyleLbl="node1" presStyleIdx="4" presStyleCnt="5">
        <dgm:presLayoutVars>
          <dgm:chMax val="0"/>
          <dgm:bulletEnabled val="1"/>
        </dgm:presLayoutVars>
      </dgm:prSet>
      <dgm:spPr/>
    </dgm:pt>
    <dgm:pt modelId="{67A2160A-E0F2-4943-AEBB-46FE2F4151B0}" type="pres">
      <dgm:prSet presAssocID="{7E18037A-40B1-4C40-8E86-505157B33D0A}" presName="negativeSpace" presStyleCnt="0"/>
      <dgm:spPr/>
    </dgm:pt>
    <dgm:pt modelId="{C5595D95-1405-4D5B-BD57-0EB18EE499F1}" type="pres">
      <dgm:prSet presAssocID="{7E18037A-40B1-4C40-8E86-505157B33D0A}"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9D14C714-1963-4891-B105-76096DFEF8AC}" srcId="{28C28623-0E30-4114-B83A-C84F2D07E0AB}" destId="{FACAFDA2-B71D-49D5-A813-93B9E996B0A2}" srcOrd="1" destOrd="0" parTransId="{BAA50127-6D8D-4EBD-A70B-DFD7EF6A9392}" sibTransId="{1036AC61-9662-4830-BF77-3689B8E0A5A8}"/>
    <dgm:cxn modelId="{5321A215-EAA5-4A50-B802-0E0162C0F987}" type="presOf" srcId="{E83BBC64-B71E-4E33-A8F1-B4382A31E74E}" destId="{5030F09A-5696-49AD-B020-768E1CB79596}" srcOrd="1" destOrd="0" presId="urn:microsoft.com/office/officeart/2005/8/layout/list1"/>
    <dgm:cxn modelId="{1C041B16-2EF6-45DC-840F-5F1BF9E5D06F}" type="presOf" srcId="{89264B41-DFE9-4A6F-9296-FBAC2C3365D7}" destId="{64C64A81-9ED5-42FB-A760-FF5EA3AC0775}" srcOrd="1" destOrd="0" presId="urn:microsoft.com/office/officeart/2005/8/layout/list1"/>
    <dgm:cxn modelId="{5853321E-F121-4F02-B6A6-2B01769A315E}" srcId="{28C28623-0E30-4114-B83A-C84F2D07E0AB}" destId="{45C09063-2FAF-4255-B863-EA7D2B0FA87F}" srcOrd="0" destOrd="0" parTransId="{28AA04D9-41A0-4035-B5D9-A9F5DAB90635}" sibTransId="{F1CAE0A3-0BE6-47D6-843A-2942A53EF467}"/>
    <dgm:cxn modelId="{D04B5920-E0C7-4A94-A3CB-E2A8175F6352}" srcId="{28C28623-0E30-4114-B83A-C84F2D07E0AB}" destId="{89264B41-DFE9-4A6F-9296-FBAC2C3365D7}" srcOrd="3" destOrd="0" parTransId="{806E2269-0776-45BA-9E61-6FE9B920566D}" sibTransId="{CBF75C22-AFA3-4655-A700-D5455DC24D40}"/>
    <dgm:cxn modelId="{48C1D939-ED6C-4471-B273-B2CEE2C7FB33}" type="presOf" srcId="{FACAFDA2-B71D-49D5-A813-93B9E996B0A2}" destId="{DE4B7B87-5AF0-433A-B8F7-AFBB8A0BF0BC}" srcOrd="0" destOrd="0" presId="urn:microsoft.com/office/officeart/2005/8/layout/list1"/>
    <dgm:cxn modelId="{388D8B4C-E52B-4CB5-BDE9-A478D65F1DA8}" srcId="{28C28623-0E30-4114-B83A-C84F2D07E0AB}" destId="{E83BBC64-B71E-4E33-A8F1-B4382A31E74E}" srcOrd="2" destOrd="0" parTransId="{3551189E-84C9-4C33-8A75-5DCD1C6972FA}" sibTransId="{BB6F284D-39B2-45F4-A851-7034E6A6D090}"/>
    <dgm:cxn modelId="{496A6A6F-0534-4307-832A-995F554FCFD4}" srcId="{28C28623-0E30-4114-B83A-C84F2D07E0AB}" destId="{7E18037A-40B1-4C40-8E86-505157B33D0A}" srcOrd="4" destOrd="0" parTransId="{89F1BB80-659F-45A8-9BF5-FC001CD88F13}" sibTransId="{AA88056E-CFD5-4C2A-9EF3-15E2545F744F}"/>
    <dgm:cxn modelId="{73A5BF82-7613-45A2-B022-9DF682BB5801}" type="presOf" srcId="{45C09063-2FAF-4255-B863-EA7D2B0FA87F}" destId="{BE77DBDE-F20F-4D98-9CD0-1AD1F7264C9B}" srcOrd="1" destOrd="0" presId="urn:microsoft.com/office/officeart/2005/8/layout/list1"/>
    <dgm:cxn modelId="{1EA25A92-7953-4320-954D-85EF04434EA3}" type="presOf" srcId="{FACAFDA2-B71D-49D5-A813-93B9E996B0A2}" destId="{509165A3-DDBA-4A85-BA29-B577951B44F4}" srcOrd="1" destOrd="0" presId="urn:microsoft.com/office/officeart/2005/8/layout/list1"/>
    <dgm:cxn modelId="{6605099E-C6F5-485D-9587-4ABD2C03A719}" type="presOf" srcId="{45C09063-2FAF-4255-B863-EA7D2B0FA87F}" destId="{E6C5E1EB-8D2A-4DD2-BD7A-100D76969115}" srcOrd="0" destOrd="0" presId="urn:microsoft.com/office/officeart/2005/8/layout/list1"/>
    <dgm:cxn modelId="{DA146FA7-8458-43A7-81F7-215538E92AEA}" type="presOf" srcId="{7E18037A-40B1-4C40-8E86-505157B33D0A}" destId="{8E0EE15C-5A5E-4FC7-A724-8C68D1C14CCB}" srcOrd="0" destOrd="0" presId="urn:microsoft.com/office/officeart/2005/8/layout/list1"/>
    <dgm:cxn modelId="{F4405EB3-C676-4699-B605-9170FFDCB843}" type="presOf" srcId="{28C28623-0E30-4114-B83A-C84F2D07E0AB}" destId="{72A823C6-72BC-42E4-A257-F4C84403E686}" srcOrd="0" destOrd="0" presId="urn:microsoft.com/office/officeart/2005/8/layout/list1"/>
    <dgm:cxn modelId="{08B6E7BA-D630-42ED-BA08-34E345610104}" type="presOf" srcId="{89264B41-DFE9-4A6F-9296-FBAC2C3365D7}" destId="{DA76238C-98EF-4CD3-987A-094751BC903C}" srcOrd="0" destOrd="0" presId="urn:microsoft.com/office/officeart/2005/8/layout/list1"/>
    <dgm:cxn modelId="{415442EE-B227-4350-A779-983E84C66B42}" type="presOf" srcId="{7E18037A-40B1-4C40-8E86-505157B33D0A}" destId="{04A7112D-7D0E-486E-9625-A0851EC30B0D}" srcOrd="1" destOrd="0" presId="urn:microsoft.com/office/officeart/2005/8/layout/list1"/>
    <dgm:cxn modelId="{039A6CFD-04B4-49F3-8780-82E0FE4F5D82}" type="presOf" srcId="{E83BBC64-B71E-4E33-A8F1-B4382A31E74E}" destId="{C065C90A-E415-4C0C-85E4-E927E4D05E4C}" srcOrd="0" destOrd="0" presId="urn:microsoft.com/office/officeart/2005/8/layout/list1"/>
    <dgm:cxn modelId="{62BFD959-722E-470B-B899-C83F99188D9A}" type="presParOf" srcId="{72A823C6-72BC-42E4-A257-F4C84403E686}" destId="{659D0DB9-D230-45BA-817F-08D06A532258}" srcOrd="0" destOrd="0" presId="urn:microsoft.com/office/officeart/2005/8/layout/list1"/>
    <dgm:cxn modelId="{AB6A7B56-4F44-4435-B50A-041239CA6B90}" type="presParOf" srcId="{659D0DB9-D230-45BA-817F-08D06A532258}" destId="{E6C5E1EB-8D2A-4DD2-BD7A-100D76969115}" srcOrd="0" destOrd="0" presId="urn:microsoft.com/office/officeart/2005/8/layout/list1"/>
    <dgm:cxn modelId="{E5620C02-7118-4D34-956F-320179CD9C8D}" type="presParOf" srcId="{659D0DB9-D230-45BA-817F-08D06A532258}" destId="{BE77DBDE-F20F-4D98-9CD0-1AD1F7264C9B}" srcOrd="1" destOrd="0" presId="urn:microsoft.com/office/officeart/2005/8/layout/list1"/>
    <dgm:cxn modelId="{00068E7D-3B59-4A04-B12A-3A024AA9AD7B}" type="presParOf" srcId="{72A823C6-72BC-42E4-A257-F4C84403E686}" destId="{8C5F14DE-0D7E-486B-A92B-E4196087CB92}" srcOrd="1" destOrd="0" presId="urn:microsoft.com/office/officeart/2005/8/layout/list1"/>
    <dgm:cxn modelId="{A30D2C45-0AB2-4083-8872-52A69AF5255C}" type="presParOf" srcId="{72A823C6-72BC-42E4-A257-F4C84403E686}" destId="{935BA406-E426-4A61-A5B4-1C048684328A}" srcOrd="2" destOrd="0" presId="urn:microsoft.com/office/officeart/2005/8/layout/list1"/>
    <dgm:cxn modelId="{96C8AA0E-FB5B-4F65-A10E-B09DDD39F61A}" type="presParOf" srcId="{72A823C6-72BC-42E4-A257-F4C84403E686}" destId="{59A641AE-F136-44B0-9AE7-5715599702C9}" srcOrd="3" destOrd="0" presId="urn:microsoft.com/office/officeart/2005/8/layout/list1"/>
    <dgm:cxn modelId="{EAEFA680-7BED-4FE4-B135-742776370F0A}" type="presParOf" srcId="{72A823C6-72BC-42E4-A257-F4C84403E686}" destId="{1CBA017A-4962-4B00-80C7-28F3BD154C0E}" srcOrd="4" destOrd="0" presId="urn:microsoft.com/office/officeart/2005/8/layout/list1"/>
    <dgm:cxn modelId="{FABFE56A-D7DB-43A3-B2A8-BCF0AE95FB7A}" type="presParOf" srcId="{1CBA017A-4962-4B00-80C7-28F3BD154C0E}" destId="{DE4B7B87-5AF0-433A-B8F7-AFBB8A0BF0BC}" srcOrd="0" destOrd="0" presId="urn:microsoft.com/office/officeart/2005/8/layout/list1"/>
    <dgm:cxn modelId="{F270C241-D59E-4ABD-B977-56352DC95BDC}" type="presParOf" srcId="{1CBA017A-4962-4B00-80C7-28F3BD154C0E}" destId="{509165A3-DDBA-4A85-BA29-B577951B44F4}" srcOrd="1" destOrd="0" presId="urn:microsoft.com/office/officeart/2005/8/layout/list1"/>
    <dgm:cxn modelId="{E9994353-43C6-47F5-8A50-E804FBBABB79}" type="presParOf" srcId="{72A823C6-72BC-42E4-A257-F4C84403E686}" destId="{89F836E3-75B7-42C4-94D3-F62E9509495D}" srcOrd="5" destOrd="0" presId="urn:microsoft.com/office/officeart/2005/8/layout/list1"/>
    <dgm:cxn modelId="{111810D7-173C-432D-A99D-051C02F3B260}" type="presParOf" srcId="{72A823C6-72BC-42E4-A257-F4C84403E686}" destId="{E5C667A4-194C-4AF3-8407-9B846B7597FE}" srcOrd="6" destOrd="0" presId="urn:microsoft.com/office/officeart/2005/8/layout/list1"/>
    <dgm:cxn modelId="{2E02FD99-E568-4166-8071-D4F02A089400}" type="presParOf" srcId="{72A823C6-72BC-42E4-A257-F4C84403E686}" destId="{37B2538D-1DEA-46DE-A066-8E06F9870EB1}" srcOrd="7" destOrd="0" presId="urn:microsoft.com/office/officeart/2005/8/layout/list1"/>
    <dgm:cxn modelId="{366FB7BF-CFAC-48ED-A5F5-196AFB4CC2D6}" type="presParOf" srcId="{72A823C6-72BC-42E4-A257-F4C84403E686}" destId="{3632AD9C-999A-4D54-920F-D9D68952284E}" srcOrd="8" destOrd="0" presId="urn:microsoft.com/office/officeart/2005/8/layout/list1"/>
    <dgm:cxn modelId="{F82520FE-4AA6-4503-AF96-00DC29A2C527}" type="presParOf" srcId="{3632AD9C-999A-4D54-920F-D9D68952284E}" destId="{C065C90A-E415-4C0C-85E4-E927E4D05E4C}" srcOrd="0" destOrd="0" presId="urn:microsoft.com/office/officeart/2005/8/layout/list1"/>
    <dgm:cxn modelId="{318E56B6-7E6A-48DA-A2FB-78DBCE3C8A8C}" type="presParOf" srcId="{3632AD9C-999A-4D54-920F-D9D68952284E}" destId="{5030F09A-5696-49AD-B020-768E1CB79596}" srcOrd="1" destOrd="0" presId="urn:microsoft.com/office/officeart/2005/8/layout/list1"/>
    <dgm:cxn modelId="{BA3E814C-EF5B-4A8E-BB38-9BE5E2F75892}" type="presParOf" srcId="{72A823C6-72BC-42E4-A257-F4C84403E686}" destId="{564309FF-932F-4C90-828C-5C71A0B438C8}" srcOrd="9" destOrd="0" presId="urn:microsoft.com/office/officeart/2005/8/layout/list1"/>
    <dgm:cxn modelId="{CB1EED93-EF67-49DD-8295-95F91D5F7BCE}" type="presParOf" srcId="{72A823C6-72BC-42E4-A257-F4C84403E686}" destId="{258B69DE-8558-462C-B368-04B2312623C0}" srcOrd="10" destOrd="0" presId="urn:microsoft.com/office/officeart/2005/8/layout/list1"/>
    <dgm:cxn modelId="{5F575687-2692-4E1C-8426-75E23AE4A0AF}" type="presParOf" srcId="{72A823C6-72BC-42E4-A257-F4C84403E686}" destId="{E66DB6F7-3EBB-4DA2-9432-C1C409EA544A}" srcOrd="11" destOrd="0" presId="urn:microsoft.com/office/officeart/2005/8/layout/list1"/>
    <dgm:cxn modelId="{C423ED5F-0FEE-4B63-AA78-70542DA83836}" type="presParOf" srcId="{72A823C6-72BC-42E4-A257-F4C84403E686}" destId="{5F3F66FB-FA5E-4513-9DAF-E1CCD5F82854}" srcOrd="12" destOrd="0" presId="urn:microsoft.com/office/officeart/2005/8/layout/list1"/>
    <dgm:cxn modelId="{83BEAC1F-DA3E-426B-A1FC-CA5CDEF01D94}" type="presParOf" srcId="{5F3F66FB-FA5E-4513-9DAF-E1CCD5F82854}" destId="{DA76238C-98EF-4CD3-987A-094751BC903C}" srcOrd="0" destOrd="0" presId="urn:microsoft.com/office/officeart/2005/8/layout/list1"/>
    <dgm:cxn modelId="{CD03E6C3-B33F-4BE4-94C6-E84F5F2E3B39}" type="presParOf" srcId="{5F3F66FB-FA5E-4513-9DAF-E1CCD5F82854}" destId="{64C64A81-9ED5-42FB-A760-FF5EA3AC0775}" srcOrd="1" destOrd="0" presId="urn:microsoft.com/office/officeart/2005/8/layout/list1"/>
    <dgm:cxn modelId="{4469C306-8AC4-49B0-93F1-E1EC7B06FD77}" type="presParOf" srcId="{72A823C6-72BC-42E4-A257-F4C84403E686}" destId="{9D652547-3CF7-4FAB-B4F8-35EE7257EC5B}" srcOrd="13" destOrd="0" presId="urn:microsoft.com/office/officeart/2005/8/layout/list1"/>
    <dgm:cxn modelId="{F148EFDA-6421-4F43-87E7-919D778D5319}" type="presParOf" srcId="{72A823C6-72BC-42E4-A257-F4C84403E686}" destId="{E10B3BF8-21BA-40DD-9CD8-25F91D7C2860}" srcOrd="14" destOrd="0" presId="urn:microsoft.com/office/officeart/2005/8/layout/list1"/>
    <dgm:cxn modelId="{FA977E5C-6748-4007-BF65-EC19274784AB}" type="presParOf" srcId="{72A823C6-72BC-42E4-A257-F4C84403E686}" destId="{17730F4C-8BAE-45A9-9C98-F1C9541DCAE4}" srcOrd="15" destOrd="0" presId="urn:microsoft.com/office/officeart/2005/8/layout/list1"/>
    <dgm:cxn modelId="{F771599C-29E3-469D-BBC2-F7301FE649A4}" type="presParOf" srcId="{72A823C6-72BC-42E4-A257-F4C84403E686}" destId="{246FD04B-1709-47B1-93C3-81DB90973CDF}" srcOrd="16" destOrd="0" presId="urn:microsoft.com/office/officeart/2005/8/layout/list1"/>
    <dgm:cxn modelId="{81BA9E68-053C-40DA-A3C1-985F03C4A5BC}" type="presParOf" srcId="{246FD04B-1709-47B1-93C3-81DB90973CDF}" destId="{8E0EE15C-5A5E-4FC7-A724-8C68D1C14CCB}" srcOrd="0" destOrd="0" presId="urn:microsoft.com/office/officeart/2005/8/layout/list1"/>
    <dgm:cxn modelId="{9A3D1665-E738-437E-AAA8-CCEDFDAAAC76}" type="presParOf" srcId="{246FD04B-1709-47B1-93C3-81DB90973CDF}" destId="{04A7112D-7D0E-486E-9625-A0851EC30B0D}" srcOrd="1" destOrd="0" presId="urn:microsoft.com/office/officeart/2005/8/layout/list1"/>
    <dgm:cxn modelId="{5E3C8A95-B860-4775-AB88-3DB4D9BFC1FD}" type="presParOf" srcId="{72A823C6-72BC-42E4-A257-F4C84403E686}" destId="{67A2160A-E0F2-4943-AEBB-46FE2F4151B0}" srcOrd="17" destOrd="0" presId="urn:microsoft.com/office/officeart/2005/8/layout/list1"/>
    <dgm:cxn modelId="{9BE4ABF5-951D-4BEC-B34F-7FCC3D4D8499}" type="presParOf" srcId="{72A823C6-72BC-42E4-A257-F4C84403E686}" destId="{C5595D95-1405-4D5B-BD57-0EB18EE499F1}"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44E6934-38AD-48C7-9A1E-1D579F1B9B55}"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10B7D768-A54A-489F-823C-C899A861D742}">
      <dgm:prSet phldrT="[Text]"/>
      <dgm:spPr>
        <a:xfrm>
          <a:off x="1636379" y="5595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الأول: الإطار العام للدراسة</a:t>
          </a:r>
          <a:endParaRPr lang="en-US">
            <a:solidFill>
              <a:sysClr val="window" lastClr="FFFFFF"/>
            </a:solidFill>
            <a:latin typeface="Cambria"/>
            <a:ea typeface="+mn-ea"/>
            <a:cs typeface="+mn-cs"/>
          </a:endParaRPr>
        </a:p>
      </dgm:t>
    </dgm:pt>
    <dgm:pt modelId="{AEFDA84A-C75B-4B85-ACAE-4D86F92CFAA6}" type="parTrans" cxnId="{949908F0-C62E-44D4-B14A-09C3B427BD21}">
      <dgm:prSet/>
      <dgm:spPr/>
      <dgm:t>
        <a:bodyPr/>
        <a:lstStyle/>
        <a:p>
          <a:endParaRPr lang="en-US"/>
        </a:p>
      </dgm:t>
    </dgm:pt>
    <dgm:pt modelId="{CE2B16B3-1D62-4D21-B914-E5DC801D2AF3}" type="sibTrans" cxnId="{949908F0-C62E-44D4-B14A-09C3B427BD21}">
      <dgm:prSet/>
      <dgm:spPr/>
      <dgm:t>
        <a:bodyPr/>
        <a:lstStyle/>
        <a:p>
          <a:endParaRPr lang="en-US"/>
        </a:p>
      </dgm:t>
    </dgm:pt>
    <dgm:pt modelId="{52E3A97E-102A-4DD4-ADF9-A33F8453243D}">
      <dgm:prSet phldrT="[Text]"/>
      <dgm:spPr>
        <a:xfrm>
          <a:off x="1636379" y="66321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الثاني: الإطار النظري</a:t>
          </a:r>
          <a:endParaRPr lang="en-US">
            <a:solidFill>
              <a:sysClr val="window" lastClr="FFFFFF"/>
            </a:solidFill>
            <a:latin typeface="Cambria"/>
            <a:ea typeface="+mn-ea"/>
            <a:cs typeface="+mn-cs"/>
          </a:endParaRPr>
        </a:p>
      </dgm:t>
    </dgm:pt>
    <dgm:pt modelId="{6BED77E5-3851-4899-AB7D-15A1E5B0DA5B}" type="parTrans" cxnId="{D41514CF-38AE-4353-893E-6E07A74E5BA0}">
      <dgm:prSet/>
      <dgm:spPr/>
      <dgm:t>
        <a:bodyPr/>
        <a:lstStyle/>
        <a:p>
          <a:endParaRPr lang="en-US"/>
        </a:p>
      </dgm:t>
    </dgm:pt>
    <dgm:pt modelId="{8A5FEBD4-1561-4589-AEA2-5A40D2C5BB63}" type="sibTrans" cxnId="{D41514CF-38AE-4353-893E-6E07A74E5BA0}">
      <dgm:prSet/>
      <dgm:spPr/>
      <dgm:t>
        <a:bodyPr/>
        <a:lstStyle/>
        <a:p>
          <a:endParaRPr lang="en-US"/>
        </a:p>
      </dgm:t>
    </dgm:pt>
    <dgm:pt modelId="{6A14929C-62E0-45E7-996B-072D9D0F57EE}">
      <dgm:prSet phldrT="[Text]"/>
      <dgm:spPr>
        <a:xfrm>
          <a:off x="1645903" y="1309366"/>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الثالث: منهجية البحث</a:t>
          </a:r>
          <a:endParaRPr lang="en-US">
            <a:solidFill>
              <a:sysClr val="window" lastClr="FFFFFF"/>
            </a:solidFill>
            <a:latin typeface="Cambria"/>
            <a:ea typeface="+mn-ea"/>
            <a:cs typeface="+mn-cs"/>
          </a:endParaRPr>
        </a:p>
      </dgm:t>
    </dgm:pt>
    <dgm:pt modelId="{C9DE16B6-93A7-4D0F-B15F-238806C78EDC}" type="parTrans" cxnId="{6CA25A75-43F0-42B2-9176-ECEE0D9A060F}">
      <dgm:prSet/>
      <dgm:spPr/>
      <dgm:t>
        <a:bodyPr/>
        <a:lstStyle/>
        <a:p>
          <a:endParaRPr lang="en-US"/>
        </a:p>
      </dgm:t>
    </dgm:pt>
    <dgm:pt modelId="{2ECFCAF7-655D-40EE-A553-10C0651BAB6A}" type="sibTrans" cxnId="{6CA25A75-43F0-42B2-9176-ECEE0D9A060F}">
      <dgm:prSet/>
      <dgm:spPr/>
      <dgm:t>
        <a:bodyPr/>
        <a:lstStyle/>
        <a:p>
          <a:endParaRPr lang="en-US"/>
        </a:p>
      </dgm:t>
    </dgm:pt>
    <dgm:pt modelId="{CC8BB641-DF9F-4F4B-A5BE-2A41F46500E3}">
      <dgm:prSet phldrT="[Text]"/>
      <dgm:spPr>
        <a:xfrm>
          <a:off x="1645919" y="2619134"/>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الخامس: مناقشة النتائج والخاتمة</a:t>
          </a:r>
          <a:endParaRPr lang="en-US">
            <a:solidFill>
              <a:sysClr val="window" lastClr="FFFFFF"/>
            </a:solidFill>
            <a:latin typeface="Cambria"/>
            <a:ea typeface="+mn-ea"/>
            <a:cs typeface="+mn-cs"/>
          </a:endParaRPr>
        </a:p>
      </dgm:t>
    </dgm:pt>
    <dgm:pt modelId="{C6EFD5B3-1294-4630-8314-0EE5D51C387A}" type="parTrans" cxnId="{BE560B32-2C50-4D36-B865-5E6287ED71C9}">
      <dgm:prSet/>
      <dgm:spPr/>
      <dgm:t>
        <a:bodyPr/>
        <a:lstStyle/>
        <a:p>
          <a:endParaRPr lang="en-US"/>
        </a:p>
      </dgm:t>
    </dgm:pt>
    <dgm:pt modelId="{7ECA20D4-D0CB-42DD-9D7E-50065A12A8A2}" type="sibTrans" cxnId="{BE560B32-2C50-4D36-B865-5E6287ED71C9}">
      <dgm:prSet/>
      <dgm:spPr/>
      <dgm:t>
        <a:bodyPr/>
        <a:lstStyle/>
        <a:p>
          <a:endParaRPr lang="en-US"/>
        </a:p>
      </dgm:t>
    </dgm:pt>
    <dgm:pt modelId="{49DED370-512C-4D48-ACCF-C590E4283B78}">
      <dgm:prSet phldrT="[Text]"/>
      <dgm:spPr>
        <a:xfrm>
          <a:off x="1645919" y="1945993"/>
          <a:ext cx="3840480" cy="41328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ln>
        <a:effectLst/>
      </dgm:spPr>
      <dgm:t>
        <a:bodyPr/>
        <a:lstStyle/>
        <a:p>
          <a:pPr algn="r" rtl="1">
            <a:buNone/>
          </a:pPr>
          <a:r>
            <a:rPr lang="ar-EG">
              <a:solidFill>
                <a:sysClr val="window" lastClr="FFFFFF"/>
              </a:solidFill>
              <a:latin typeface="Cambria"/>
              <a:ea typeface="+mn-ea"/>
              <a:cs typeface="Arial" panose="020B0604020202020204" pitchFamily="34" charset="0"/>
            </a:rPr>
            <a:t>الفصل الرايع: التحليل الاحصائي</a:t>
          </a:r>
          <a:endParaRPr lang="en-US">
            <a:solidFill>
              <a:sysClr val="window" lastClr="FFFFFF"/>
            </a:solidFill>
            <a:latin typeface="Cambria"/>
            <a:ea typeface="+mn-ea"/>
            <a:cs typeface="+mn-cs"/>
          </a:endParaRPr>
        </a:p>
      </dgm:t>
    </dgm:pt>
    <dgm:pt modelId="{1E3E768D-1355-4B9F-89E6-D5DDE291B343}" type="parTrans" cxnId="{51A1BA4E-3CF3-4663-A367-B5D95F2E06B2}">
      <dgm:prSet/>
      <dgm:spPr/>
      <dgm:t>
        <a:bodyPr/>
        <a:lstStyle/>
        <a:p>
          <a:endParaRPr lang="en-US"/>
        </a:p>
      </dgm:t>
    </dgm:pt>
    <dgm:pt modelId="{B8132DEE-79E7-4E38-8DD1-F098927B14D6}" type="sibTrans" cxnId="{51A1BA4E-3CF3-4663-A367-B5D95F2E06B2}">
      <dgm:prSet/>
      <dgm:spPr/>
      <dgm:t>
        <a:bodyPr/>
        <a:lstStyle/>
        <a:p>
          <a:endParaRPr lang="en-US"/>
        </a:p>
      </dgm:t>
    </dgm:pt>
    <dgm:pt modelId="{AB5819D4-9008-458F-B1BF-11BB253CE6F4}" type="pres">
      <dgm:prSet presAssocID="{C44E6934-38AD-48C7-9A1E-1D579F1B9B55}" presName="linear" presStyleCnt="0">
        <dgm:presLayoutVars>
          <dgm:dir/>
          <dgm:animLvl val="lvl"/>
          <dgm:resizeHandles val="exact"/>
        </dgm:presLayoutVars>
      </dgm:prSet>
      <dgm:spPr/>
    </dgm:pt>
    <dgm:pt modelId="{185CDF48-D584-4200-BEB5-C5E702EEBCE8}" type="pres">
      <dgm:prSet presAssocID="{10B7D768-A54A-489F-823C-C899A861D742}" presName="parentLin" presStyleCnt="0"/>
      <dgm:spPr/>
    </dgm:pt>
    <dgm:pt modelId="{BD906D9A-4041-49A4-BD64-112231E0DE14}" type="pres">
      <dgm:prSet presAssocID="{10B7D768-A54A-489F-823C-C899A861D742}" presName="parentLeftMargin" presStyleLbl="node1" presStyleIdx="0" presStyleCnt="5"/>
      <dgm:spPr/>
    </dgm:pt>
    <dgm:pt modelId="{8D63122A-2F77-4E89-8FB4-7AE612299377}" type="pres">
      <dgm:prSet presAssocID="{10B7D768-A54A-489F-823C-C899A861D742}" presName="parentText" presStyleLbl="node1" presStyleIdx="0" presStyleCnt="5" custLinFactX="28323" custLinFactNeighborX="100000" custLinFactNeighborY="1344">
        <dgm:presLayoutVars>
          <dgm:chMax val="0"/>
          <dgm:bulletEnabled val="1"/>
        </dgm:presLayoutVars>
      </dgm:prSet>
      <dgm:spPr/>
    </dgm:pt>
    <dgm:pt modelId="{28CF8B62-B534-4EB1-8E69-C0CC837D34F9}" type="pres">
      <dgm:prSet presAssocID="{10B7D768-A54A-489F-823C-C899A861D742}" presName="negativeSpace" presStyleCnt="0"/>
      <dgm:spPr/>
    </dgm:pt>
    <dgm:pt modelId="{1CEEAC55-5FF9-4B6F-ABFA-1594DC34B535}" type="pres">
      <dgm:prSet presAssocID="{10B7D768-A54A-489F-823C-C899A861D742}" presName="childText" presStyleLbl="conFgAcc1" presStyleIdx="0" presStyleCnt="5">
        <dgm:presLayoutVars>
          <dgm:bulletEnabled val="1"/>
        </dgm:presLayoutVars>
      </dgm:prSet>
      <dgm:spPr>
        <a:xfrm>
          <a:off x="0" y="257039"/>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90B188CC-89AF-46D0-838A-A468975BA9EB}" type="pres">
      <dgm:prSet presAssocID="{CE2B16B3-1D62-4D21-B914-E5DC801D2AF3}" presName="spaceBetweenRectangles" presStyleCnt="0"/>
      <dgm:spPr/>
    </dgm:pt>
    <dgm:pt modelId="{16E9A984-6A81-4AFB-9DCF-495BF74222E5}" type="pres">
      <dgm:prSet presAssocID="{52E3A97E-102A-4DD4-ADF9-A33F8453243D}" presName="parentLin" presStyleCnt="0"/>
      <dgm:spPr/>
    </dgm:pt>
    <dgm:pt modelId="{40A295DB-BFF4-430B-BF16-173E60899615}" type="pres">
      <dgm:prSet presAssocID="{52E3A97E-102A-4DD4-ADF9-A33F8453243D}" presName="parentLeftMargin" presStyleLbl="node1" presStyleIdx="0" presStyleCnt="5"/>
      <dgm:spPr/>
    </dgm:pt>
    <dgm:pt modelId="{09114722-B816-4A40-ACD0-7DE883D0A3CA}" type="pres">
      <dgm:prSet presAssocID="{52E3A97E-102A-4DD4-ADF9-A33F8453243D}" presName="parentText" presStyleLbl="node1" presStyleIdx="1" presStyleCnt="5" custLinFactX="28323" custLinFactNeighborX="100000" custLinFactNeighborY="-5378">
        <dgm:presLayoutVars>
          <dgm:chMax val="0"/>
          <dgm:bulletEnabled val="1"/>
        </dgm:presLayoutVars>
      </dgm:prSet>
      <dgm:spPr/>
    </dgm:pt>
    <dgm:pt modelId="{47EA87B7-1EA5-4816-B9AC-E12CCA7D1601}" type="pres">
      <dgm:prSet presAssocID="{52E3A97E-102A-4DD4-ADF9-A33F8453243D}" presName="negativeSpace" presStyleCnt="0"/>
      <dgm:spPr/>
    </dgm:pt>
    <dgm:pt modelId="{4D695F22-9F97-4617-9D95-7C392FEEEB10}" type="pres">
      <dgm:prSet presAssocID="{52E3A97E-102A-4DD4-ADF9-A33F8453243D}" presName="childText" presStyleLbl="conFgAcc1" presStyleIdx="1" presStyleCnt="5">
        <dgm:presLayoutVars>
          <dgm:bulletEnabled val="1"/>
        </dgm:presLayoutVars>
      </dgm:prSet>
      <dgm:spPr>
        <a:xfrm>
          <a:off x="0" y="89208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32A85684-D0D2-4EDD-9656-F03CE0F37AA9}" type="pres">
      <dgm:prSet presAssocID="{8A5FEBD4-1561-4589-AEA2-5A40D2C5BB63}" presName="spaceBetweenRectangles" presStyleCnt="0"/>
      <dgm:spPr/>
    </dgm:pt>
    <dgm:pt modelId="{21B0D491-F8F8-4094-84AB-D99B8347BCB0}" type="pres">
      <dgm:prSet presAssocID="{6A14929C-62E0-45E7-996B-072D9D0F57EE}" presName="parentLin" presStyleCnt="0"/>
      <dgm:spPr/>
    </dgm:pt>
    <dgm:pt modelId="{9DD20160-691E-426A-A516-034A540BF538}" type="pres">
      <dgm:prSet presAssocID="{6A14929C-62E0-45E7-996B-072D9D0F57EE}" presName="parentLeftMargin" presStyleLbl="node1" presStyleIdx="1" presStyleCnt="5"/>
      <dgm:spPr/>
    </dgm:pt>
    <dgm:pt modelId="{0D90E31A-C599-44EB-A563-99C8D20C4DF8}" type="pres">
      <dgm:prSet presAssocID="{6A14929C-62E0-45E7-996B-072D9D0F57EE}" presName="parentText" presStyleLbl="node1" presStyleIdx="2" presStyleCnt="5" custLinFactX="28571" custLinFactNeighborX="100000" custLinFactNeighborY="-2689">
        <dgm:presLayoutVars>
          <dgm:chMax val="0"/>
          <dgm:bulletEnabled val="1"/>
        </dgm:presLayoutVars>
      </dgm:prSet>
      <dgm:spPr/>
    </dgm:pt>
    <dgm:pt modelId="{F9E057F2-BE84-4492-ADA7-51545AF09EAC}" type="pres">
      <dgm:prSet presAssocID="{6A14929C-62E0-45E7-996B-072D9D0F57EE}" presName="negativeSpace" presStyleCnt="0"/>
      <dgm:spPr/>
    </dgm:pt>
    <dgm:pt modelId="{B7EBC103-E7EE-4C8D-86AB-109EADA6D6D2}" type="pres">
      <dgm:prSet presAssocID="{6A14929C-62E0-45E7-996B-072D9D0F57EE}" presName="childText" presStyleLbl="conFgAcc1" presStyleIdx="2" presStyleCnt="5">
        <dgm:presLayoutVars>
          <dgm:bulletEnabled val="1"/>
        </dgm:presLayoutVars>
      </dgm:prSet>
      <dgm:spPr>
        <a:xfrm>
          <a:off x="0" y="152712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49631A10-B718-4237-A8A1-E56990EC776F}" type="pres">
      <dgm:prSet presAssocID="{2ECFCAF7-655D-40EE-A553-10C0651BAB6A}" presName="spaceBetweenRectangles" presStyleCnt="0"/>
      <dgm:spPr/>
    </dgm:pt>
    <dgm:pt modelId="{56755344-AE2F-436D-8F1A-E0A8DBBB5D0C}" type="pres">
      <dgm:prSet presAssocID="{49DED370-512C-4D48-ACCF-C590E4283B78}" presName="parentLin" presStyleCnt="0"/>
      <dgm:spPr/>
    </dgm:pt>
    <dgm:pt modelId="{F5D9C860-EAF4-4ABA-A95B-690EDE5625A6}" type="pres">
      <dgm:prSet presAssocID="{49DED370-512C-4D48-ACCF-C590E4283B78}" presName="parentLeftMargin" presStyleLbl="node1" presStyleIdx="2" presStyleCnt="5"/>
      <dgm:spPr/>
    </dgm:pt>
    <dgm:pt modelId="{F197C084-8F82-4144-A3CF-4F4788C2F598}" type="pres">
      <dgm:prSet presAssocID="{49DED370-512C-4D48-ACCF-C590E4283B78}" presName="parentText" presStyleLbl="node1" presStyleIdx="3" presStyleCnt="5" custLinFactX="29067" custLinFactNeighborX="100000" custLinFactNeighborY="-2305">
        <dgm:presLayoutVars>
          <dgm:chMax val="0"/>
          <dgm:bulletEnabled val="1"/>
        </dgm:presLayoutVars>
      </dgm:prSet>
      <dgm:spPr/>
    </dgm:pt>
    <dgm:pt modelId="{6F4EF3CD-B8C0-49DE-8A8C-29A6A6A64AA2}" type="pres">
      <dgm:prSet presAssocID="{49DED370-512C-4D48-ACCF-C590E4283B78}" presName="negativeSpace" presStyleCnt="0"/>
      <dgm:spPr/>
    </dgm:pt>
    <dgm:pt modelId="{EF080955-7DDF-4BA4-BB28-61A8170F0555}" type="pres">
      <dgm:prSet presAssocID="{49DED370-512C-4D48-ACCF-C590E4283B78}" presName="childText" presStyleLbl="conFgAcc1" presStyleIdx="3" presStyleCnt="5">
        <dgm:presLayoutVars>
          <dgm:bulletEnabled val="1"/>
        </dgm:presLayoutVars>
      </dgm:prSet>
      <dgm:spPr>
        <a:xfrm>
          <a:off x="0" y="216216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 modelId="{189BFB40-933B-4C92-8DBF-3D0EE0E8A460}" type="pres">
      <dgm:prSet presAssocID="{B8132DEE-79E7-4E38-8DD1-F098927B14D6}" presName="spaceBetweenRectangles" presStyleCnt="0"/>
      <dgm:spPr/>
    </dgm:pt>
    <dgm:pt modelId="{20CD7332-60B7-4CB6-94F5-61D84E017016}" type="pres">
      <dgm:prSet presAssocID="{CC8BB641-DF9F-4F4B-A5BE-2A41F46500E3}" presName="parentLin" presStyleCnt="0"/>
      <dgm:spPr/>
    </dgm:pt>
    <dgm:pt modelId="{4F69CFAE-F2C2-47F6-A2AB-9F70B267D35A}" type="pres">
      <dgm:prSet presAssocID="{CC8BB641-DF9F-4F4B-A5BE-2A41F46500E3}" presName="parentLeftMargin" presStyleLbl="node1" presStyleIdx="3" presStyleCnt="5"/>
      <dgm:spPr/>
    </dgm:pt>
    <dgm:pt modelId="{D76C4AA0-6959-41CB-9745-0A8913885A29}" type="pres">
      <dgm:prSet presAssocID="{CC8BB641-DF9F-4F4B-A5BE-2A41F46500E3}" presName="parentText" presStyleLbl="node1" presStyleIdx="4" presStyleCnt="5" custLinFactX="29315" custLinFactNeighborX="100000" custLinFactNeighborY="6914">
        <dgm:presLayoutVars>
          <dgm:chMax val="0"/>
          <dgm:bulletEnabled val="1"/>
        </dgm:presLayoutVars>
      </dgm:prSet>
      <dgm:spPr/>
    </dgm:pt>
    <dgm:pt modelId="{F3CB3BF4-4B0E-4554-BEE3-E65AD1C84048}" type="pres">
      <dgm:prSet presAssocID="{CC8BB641-DF9F-4F4B-A5BE-2A41F46500E3}" presName="negativeSpace" presStyleCnt="0"/>
      <dgm:spPr/>
    </dgm:pt>
    <dgm:pt modelId="{C2B188FD-0B82-44D5-BD9D-AC2B34E9F0F9}" type="pres">
      <dgm:prSet presAssocID="{CC8BB641-DF9F-4F4B-A5BE-2A41F46500E3}" presName="childText" presStyleLbl="conFgAcc1" presStyleIdx="4" presStyleCnt="5">
        <dgm:presLayoutVars>
          <dgm:bulletEnabled val="1"/>
        </dgm:presLayoutVars>
      </dgm:prSet>
      <dgm:spPr>
        <a:xfrm>
          <a:off x="0" y="2797200"/>
          <a:ext cx="5486400" cy="3528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ln>
        <a:effectLst/>
      </dgm:spPr>
    </dgm:pt>
  </dgm:ptLst>
  <dgm:cxnLst>
    <dgm:cxn modelId="{BE560B32-2C50-4D36-B865-5E6287ED71C9}" srcId="{C44E6934-38AD-48C7-9A1E-1D579F1B9B55}" destId="{CC8BB641-DF9F-4F4B-A5BE-2A41F46500E3}" srcOrd="4" destOrd="0" parTransId="{C6EFD5B3-1294-4630-8314-0EE5D51C387A}" sibTransId="{7ECA20D4-D0CB-42DD-9D7E-50065A12A8A2}"/>
    <dgm:cxn modelId="{51A1BA4E-3CF3-4663-A367-B5D95F2E06B2}" srcId="{C44E6934-38AD-48C7-9A1E-1D579F1B9B55}" destId="{49DED370-512C-4D48-ACCF-C590E4283B78}" srcOrd="3" destOrd="0" parTransId="{1E3E768D-1355-4B9F-89E6-D5DDE291B343}" sibTransId="{B8132DEE-79E7-4E38-8DD1-F098927B14D6}"/>
    <dgm:cxn modelId="{983C3751-FAFB-47D4-8869-961D4D223A31}" type="presOf" srcId="{CC8BB641-DF9F-4F4B-A5BE-2A41F46500E3}" destId="{4F69CFAE-F2C2-47F6-A2AB-9F70B267D35A}" srcOrd="0" destOrd="0" presId="urn:microsoft.com/office/officeart/2005/8/layout/list1"/>
    <dgm:cxn modelId="{6CA25A75-43F0-42B2-9176-ECEE0D9A060F}" srcId="{C44E6934-38AD-48C7-9A1E-1D579F1B9B55}" destId="{6A14929C-62E0-45E7-996B-072D9D0F57EE}" srcOrd="2" destOrd="0" parTransId="{C9DE16B6-93A7-4D0F-B15F-238806C78EDC}" sibTransId="{2ECFCAF7-655D-40EE-A553-10C0651BAB6A}"/>
    <dgm:cxn modelId="{DDAF8682-6D63-436E-B73D-604316374793}" type="presOf" srcId="{10B7D768-A54A-489F-823C-C899A861D742}" destId="{BD906D9A-4041-49A4-BD64-112231E0DE14}" srcOrd="0" destOrd="0" presId="urn:microsoft.com/office/officeart/2005/8/layout/list1"/>
    <dgm:cxn modelId="{597E529B-28A5-4907-8D0C-30CFE0D67163}" type="presOf" srcId="{49DED370-512C-4D48-ACCF-C590E4283B78}" destId="{F5D9C860-EAF4-4ABA-A95B-690EDE5625A6}" srcOrd="0" destOrd="0" presId="urn:microsoft.com/office/officeart/2005/8/layout/list1"/>
    <dgm:cxn modelId="{448C2FA2-AF11-4CC8-9C22-0F8C525439F7}" type="presOf" srcId="{49DED370-512C-4D48-ACCF-C590E4283B78}" destId="{F197C084-8F82-4144-A3CF-4F4788C2F598}" srcOrd="1" destOrd="0" presId="urn:microsoft.com/office/officeart/2005/8/layout/list1"/>
    <dgm:cxn modelId="{30BFC2AB-6D93-48EA-9D9E-52BE89059979}" type="presOf" srcId="{6A14929C-62E0-45E7-996B-072D9D0F57EE}" destId="{9DD20160-691E-426A-A516-034A540BF538}" srcOrd="0" destOrd="0" presId="urn:microsoft.com/office/officeart/2005/8/layout/list1"/>
    <dgm:cxn modelId="{BCFC43B2-F9AB-4BB1-B559-9B3DA7507647}" type="presOf" srcId="{52E3A97E-102A-4DD4-ADF9-A33F8453243D}" destId="{09114722-B816-4A40-ACD0-7DE883D0A3CA}" srcOrd="1" destOrd="0" presId="urn:microsoft.com/office/officeart/2005/8/layout/list1"/>
    <dgm:cxn modelId="{FFD89DC2-EBBE-451C-B4E4-6CE8B3B4FCD6}" type="presOf" srcId="{C44E6934-38AD-48C7-9A1E-1D579F1B9B55}" destId="{AB5819D4-9008-458F-B1BF-11BB253CE6F4}" srcOrd="0" destOrd="0" presId="urn:microsoft.com/office/officeart/2005/8/layout/list1"/>
    <dgm:cxn modelId="{7120CBC2-DAF5-46DF-B2E7-2482A1B97243}" type="presOf" srcId="{CC8BB641-DF9F-4F4B-A5BE-2A41F46500E3}" destId="{D76C4AA0-6959-41CB-9745-0A8913885A29}" srcOrd="1" destOrd="0" presId="urn:microsoft.com/office/officeart/2005/8/layout/list1"/>
    <dgm:cxn modelId="{26A201C8-F843-4733-94A7-702BE23B6E0D}" type="presOf" srcId="{6A14929C-62E0-45E7-996B-072D9D0F57EE}" destId="{0D90E31A-C599-44EB-A563-99C8D20C4DF8}" srcOrd="1" destOrd="0" presId="urn:microsoft.com/office/officeart/2005/8/layout/list1"/>
    <dgm:cxn modelId="{D41514CF-38AE-4353-893E-6E07A74E5BA0}" srcId="{C44E6934-38AD-48C7-9A1E-1D579F1B9B55}" destId="{52E3A97E-102A-4DD4-ADF9-A33F8453243D}" srcOrd="1" destOrd="0" parTransId="{6BED77E5-3851-4899-AB7D-15A1E5B0DA5B}" sibTransId="{8A5FEBD4-1561-4589-AEA2-5A40D2C5BB63}"/>
    <dgm:cxn modelId="{CB60D7D2-5F4C-40DD-95BF-107A56F11603}" type="presOf" srcId="{52E3A97E-102A-4DD4-ADF9-A33F8453243D}" destId="{40A295DB-BFF4-430B-BF16-173E60899615}" srcOrd="0" destOrd="0" presId="urn:microsoft.com/office/officeart/2005/8/layout/list1"/>
    <dgm:cxn modelId="{949908F0-C62E-44D4-B14A-09C3B427BD21}" srcId="{C44E6934-38AD-48C7-9A1E-1D579F1B9B55}" destId="{10B7D768-A54A-489F-823C-C899A861D742}" srcOrd="0" destOrd="0" parTransId="{AEFDA84A-C75B-4B85-ACAE-4D86F92CFAA6}" sibTransId="{CE2B16B3-1D62-4D21-B914-E5DC801D2AF3}"/>
    <dgm:cxn modelId="{D65D24F5-E365-4BB9-933A-3BE3286DAA51}" type="presOf" srcId="{10B7D768-A54A-489F-823C-C899A861D742}" destId="{8D63122A-2F77-4E89-8FB4-7AE612299377}" srcOrd="1" destOrd="0" presId="urn:microsoft.com/office/officeart/2005/8/layout/list1"/>
    <dgm:cxn modelId="{1D88BFF3-FAC4-4A5C-A0A7-A77CEDBF565D}" type="presParOf" srcId="{AB5819D4-9008-458F-B1BF-11BB253CE6F4}" destId="{185CDF48-D584-4200-BEB5-C5E702EEBCE8}" srcOrd="0" destOrd="0" presId="urn:microsoft.com/office/officeart/2005/8/layout/list1"/>
    <dgm:cxn modelId="{07A17CC4-C26D-464A-A7B1-23F72753664A}" type="presParOf" srcId="{185CDF48-D584-4200-BEB5-C5E702EEBCE8}" destId="{BD906D9A-4041-49A4-BD64-112231E0DE14}" srcOrd="0" destOrd="0" presId="urn:microsoft.com/office/officeart/2005/8/layout/list1"/>
    <dgm:cxn modelId="{E8AC0D4F-96EE-4D59-A1C3-0C7DFAC887CF}" type="presParOf" srcId="{185CDF48-D584-4200-BEB5-C5E702EEBCE8}" destId="{8D63122A-2F77-4E89-8FB4-7AE612299377}" srcOrd="1" destOrd="0" presId="urn:microsoft.com/office/officeart/2005/8/layout/list1"/>
    <dgm:cxn modelId="{F1B3FFAA-F631-47DF-9F86-2C0837D42053}" type="presParOf" srcId="{AB5819D4-9008-458F-B1BF-11BB253CE6F4}" destId="{28CF8B62-B534-4EB1-8E69-C0CC837D34F9}" srcOrd="1" destOrd="0" presId="urn:microsoft.com/office/officeart/2005/8/layout/list1"/>
    <dgm:cxn modelId="{6E2295FA-E131-499B-9FD2-A0D6493DCE15}" type="presParOf" srcId="{AB5819D4-9008-458F-B1BF-11BB253CE6F4}" destId="{1CEEAC55-5FF9-4B6F-ABFA-1594DC34B535}" srcOrd="2" destOrd="0" presId="urn:microsoft.com/office/officeart/2005/8/layout/list1"/>
    <dgm:cxn modelId="{CF35D227-4CA8-4577-9143-6263ACAD609A}" type="presParOf" srcId="{AB5819D4-9008-458F-B1BF-11BB253CE6F4}" destId="{90B188CC-89AF-46D0-838A-A468975BA9EB}" srcOrd="3" destOrd="0" presId="urn:microsoft.com/office/officeart/2005/8/layout/list1"/>
    <dgm:cxn modelId="{602C3D0A-EBF5-4524-8786-4CFEFF06EDB2}" type="presParOf" srcId="{AB5819D4-9008-458F-B1BF-11BB253CE6F4}" destId="{16E9A984-6A81-4AFB-9DCF-495BF74222E5}" srcOrd="4" destOrd="0" presId="urn:microsoft.com/office/officeart/2005/8/layout/list1"/>
    <dgm:cxn modelId="{0329BAC0-70BF-42EC-AB4C-A73B37FCDDDF}" type="presParOf" srcId="{16E9A984-6A81-4AFB-9DCF-495BF74222E5}" destId="{40A295DB-BFF4-430B-BF16-173E60899615}" srcOrd="0" destOrd="0" presId="urn:microsoft.com/office/officeart/2005/8/layout/list1"/>
    <dgm:cxn modelId="{A8ADF90D-00A0-4F6F-B102-615C5C1E9385}" type="presParOf" srcId="{16E9A984-6A81-4AFB-9DCF-495BF74222E5}" destId="{09114722-B816-4A40-ACD0-7DE883D0A3CA}" srcOrd="1" destOrd="0" presId="urn:microsoft.com/office/officeart/2005/8/layout/list1"/>
    <dgm:cxn modelId="{A846F123-5C60-49B4-BB97-5376F272B8A3}" type="presParOf" srcId="{AB5819D4-9008-458F-B1BF-11BB253CE6F4}" destId="{47EA87B7-1EA5-4816-B9AC-E12CCA7D1601}" srcOrd="5" destOrd="0" presId="urn:microsoft.com/office/officeart/2005/8/layout/list1"/>
    <dgm:cxn modelId="{8895EF5F-A93A-4906-9749-F57442BE1A0D}" type="presParOf" srcId="{AB5819D4-9008-458F-B1BF-11BB253CE6F4}" destId="{4D695F22-9F97-4617-9D95-7C392FEEEB10}" srcOrd="6" destOrd="0" presId="urn:microsoft.com/office/officeart/2005/8/layout/list1"/>
    <dgm:cxn modelId="{4CA71EA1-3948-48BA-97A4-509688D17647}" type="presParOf" srcId="{AB5819D4-9008-458F-B1BF-11BB253CE6F4}" destId="{32A85684-D0D2-4EDD-9656-F03CE0F37AA9}" srcOrd="7" destOrd="0" presId="urn:microsoft.com/office/officeart/2005/8/layout/list1"/>
    <dgm:cxn modelId="{CD83FB15-DB64-4523-8DA6-6405249E3B81}" type="presParOf" srcId="{AB5819D4-9008-458F-B1BF-11BB253CE6F4}" destId="{21B0D491-F8F8-4094-84AB-D99B8347BCB0}" srcOrd="8" destOrd="0" presId="urn:microsoft.com/office/officeart/2005/8/layout/list1"/>
    <dgm:cxn modelId="{F9C2F518-13E2-4229-830D-4EEC781894DE}" type="presParOf" srcId="{21B0D491-F8F8-4094-84AB-D99B8347BCB0}" destId="{9DD20160-691E-426A-A516-034A540BF538}" srcOrd="0" destOrd="0" presId="urn:microsoft.com/office/officeart/2005/8/layout/list1"/>
    <dgm:cxn modelId="{C8DB99CC-A9FC-43B6-AAC6-25F7B4F8E81E}" type="presParOf" srcId="{21B0D491-F8F8-4094-84AB-D99B8347BCB0}" destId="{0D90E31A-C599-44EB-A563-99C8D20C4DF8}" srcOrd="1" destOrd="0" presId="urn:microsoft.com/office/officeart/2005/8/layout/list1"/>
    <dgm:cxn modelId="{452F5BBC-102D-4B68-9BC4-91FE20BBA932}" type="presParOf" srcId="{AB5819D4-9008-458F-B1BF-11BB253CE6F4}" destId="{F9E057F2-BE84-4492-ADA7-51545AF09EAC}" srcOrd="9" destOrd="0" presId="urn:microsoft.com/office/officeart/2005/8/layout/list1"/>
    <dgm:cxn modelId="{AAFD7B24-3B85-4E17-99A0-05D79349E95A}" type="presParOf" srcId="{AB5819D4-9008-458F-B1BF-11BB253CE6F4}" destId="{B7EBC103-E7EE-4C8D-86AB-109EADA6D6D2}" srcOrd="10" destOrd="0" presId="urn:microsoft.com/office/officeart/2005/8/layout/list1"/>
    <dgm:cxn modelId="{4427692C-6F7D-44B5-ACBF-F19935109BF3}" type="presParOf" srcId="{AB5819D4-9008-458F-B1BF-11BB253CE6F4}" destId="{49631A10-B718-4237-A8A1-E56990EC776F}" srcOrd="11" destOrd="0" presId="urn:microsoft.com/office/officeart/2005/8/layout/list1"/>
    <dgm:cxn modelId="{D60B9AAD-C161-4370-A4E4-1B7635048D7D}" type="presParOf" srcId="{AB5819D4-9008-458F-B1BF-11BB253CE6F4}" destId="{56755344-AE2F-436D-8F1A-E0A8DBBB5D0C}" srcOrd="12" destOrd="0" presId="urn:microsoft.com/office/officeart/2005/8/layout/list1"/>
    <dgm:cxn modelId="{46A2B4AD-47F1-4630-B91F-E251269F11D4}" type="presParOf" srcId="{56755344-AE2F-436D-8F1A-E0A8DBBB5D0C}" destId="{F5D9C860-EAF4-4ABA-A95B-690EDE5625A6}" srcOrd="0" destOrd="0" presId="urn:microsoft.com/office/officeart/2005/8/layout/list1"/>
    <dgm:cxn modelId="{E1B8B7C2-49EE-41E1-BE8B-AE9B845D0EF8}" type="presParOf" srcId="{56755344-AE2F-436D-8F1A-E0A8DBBB5D0C}" destId="{F197C084-8F82-4144-A3CF-4F4788C2F598}" srcOrd="1" destOrd="0" presId="urn:microsoft.com/office/officeart/2005/8/layout/list1"/>
    <dgm:cxn modelId="{BA718E86-0734-450D-AC3E-81CCFE8D9A60}" type="presParOf" srcId="{AB5819D4-9008-458F-B1BF-11BB253CE6F4}" destId="{6F4EF3CD-B8C0-49DE-8A8C-29A6A6A64AA2}" srcOrd="13" destOrd="0" presId="urn:microsoft.com/office/officeart/2005/8/layout/list1"/>
    <dgm:cxn modelId="{54D4F8F0-EA24-46B8-A1BE-9BA984FFA6FE}" type="presParOf" srcId="{AB5819D4-9008-458F-B1BF-11BB253CE6F4}" destId="{EF080955-7DDF-4BA4-BB28-61A8170F0555}" srcOrd="14" destOrd="0" presId="urn:microsoft.com/office/officeart/2005/8/layout/list1"/>
    <dgm:cxn modelId="{E27AF4E6-8FCF-4F6F-BB71-18E6115F7529}" type="presParOf" srcId="{AB5819D4-9008-458F-B1BF-11BB253CE6F4}" destId="{189BFB40-933B-4C92-8DBF-3D0EE0E8A460}" srcOrd="15" destOrd="0" presId="urn:microsoft.com/office/officeart/2005/8/layout/list1"/>
    <dgm:cxn modelId="{E16227CA-B2E0-41D0-B1C0-10B8D0A043F6}" type="presParOf" srcId="{AB5819D4-9008-458F-B1BF-11BB253CE6F4}" destId="{20CD7332-60B7-4CB6-94F5-61D84E017016}" srcOrd="16" destOrd="0" presId="urn:microsoft.com/office/officeart/2005/8/layout/list1"/>
    <dgm:cxn modelId="{61AC3F5A-2F42-49E2-857B-D7E518C1AC58}" type="presParOf" srcId="{20CD7332-60B7-4CB6-94F5-61D84E017016}" destId="{4F69CFAE-F2C2-47F6-A2AB-9F70B267D35A}" srcOrd="0" destOrd="0" presId="urn:microsoft.com/office/officeart/2005/8/layout/list1"/>
    <dgm:cxn modelId="{B79D59D6-0354-43D3-9820-0C9E47BE101E}" type="presParOf" srcId="{20CD7332-60B7-4CB6-94F5-61D84E017016}" destId="{D76C4AA0-6959-41CB-9745-0A8913885A29}" srcOrd="1" destOrd="0" presId="urn:microsoft.com/office/officeart/2005/8/layout/list1"/>
    <dgm:cxn modelId="{41D9F505-2A99-44B7-A4A8-000541180EF6}" type="presParOf" srcId="{AB5819D4-9008-458F-B1BF-11BB253CE6F4}" destId="{F3CB3BF4-4B0E-4554-BEE3-E65AD1C84048}" srcOrd="17" destOrd="0" presId="urn:microsoft.com/office/officeart/2005/8/layout/list1"/>
    <dgm:cxn modelId="{3EA942F5-A15F-49E2-A736-DEF6D0D0B9FB}" type="presParOf" srcId="{AB5819D4-9008-458F-B1BF-11BB253CE6F4}" destId="{C2B188FD-0B82-44D5-BD9D-AC2B34E9F0F9}" srcOrd="18"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214"/>
          <a:ext cx="2880000" cy="648890"/>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214"/>
        <a:ext cx="2880000" cy="648890"/>
      </dsp:txXfrm>
    </dsp:sp>
    <dsp:sp modelId="{ECEDCEBD-3A31-4A51-BD7F-B4B4DBD28F28}">
      <dsp:nvSpPr>
        <dsp:cNvPr id="0" name=""/>
        <dsp:cNvSpPr/>
      </dsp:nvSpPr>
      <dsp:spPr>
        <a:xfrm>
          <a:off x="2555331" y="681550"/>
          <a:ext cx="3017336"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CH 1- Introduction</a:t>
          </a:r>
          <a:endParaRPr lang="en-US" sz="2000" b="1" kern="1200" dirty="0">
            <a:highlight>
              <a:srgbClr val="00FF00"/>
            </a:highlight>
          </a:endParaRPr>
        </a:p>
      </dsp:txBody>
      <dsp:txXfrm>
        <a:off x="2555331" y="681550"/>
        <a:ext cx="3017336" cy="648890"/>
      </dsp:txXfrm>
    </dsp:sp>
    <dsp:sp modelId="{2401D2CA-1B43-4B15-BB42-54231F92FDF9}">
      <dsp:nvSpPr>
        <dsp:cNvPr id="0" name=""/>
        <dsp:cNvSpPr/>
      </dsp:nvSpPr>
      <dsp:spPr>
        <a:xfrm>
          <a:off x="2804000" y="1362885"/>
          <a:ext cx="252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CH2- Literature Review </a:t>
          </a:r>
        </a:p>
      </dsp:txBody>
      <dsp:txXfrm>
        <a:off x="2804000" y="1362885"/>
        <a:ext cx="2520000" cy="648890"/>
      </dsp:txXfrm>
    </dsp:sp>
    <dsp:sp modelId="{256F888B-A3F3-42B3-8120-49BAFD13D961}">
      <dsp:nvSpPr>
        <dsp:cNvPr id="0" name=""/>
        <dsp:cNvSpPr/>
      </dsp:nvSpPr>
      <dsp:spPr>
        <a:xfrm>
          <a:off x="2489000" y="2044220"/>
          <a:ext cx="315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CH3- Research Methodology</a:t>
          </a:r>
        </a:p>
      </dsp:txBody>
      <dsp:txXfrm>
        <a:off x="2489000" y="2044220"/>
        <a:ext cx="3150000" cy="648890"/>
      </dsp:txXfrm>
    </dsp:sp>
    <dsp:sp modelId="{AF4E8EC1-28D7-42CF-9EA9-41BD1957D429}">
      <dsp:nvSpPr>
        <dsp:cNvPr id="0" name=""/>
        <dsp:cNvSpPr/>
      </dsp:nvSpPr>
      <dsp:spPr>
        <a:xfrm>
          <a:off x="1543999" y="2725555"/>
          <a:ext cx="504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CH4- Statistical Analysis &amp; Findings` Discussion</a:t>
          </a:r>
        </a:p>
      </dsp:txBody>
      <dsp:txXfrm>
        <a:off x="1543999" y="2725555"/>
        <a:ext cx="5040000" cy="648890"/>
      </dsp:txXfrm>
    </dsp:sp>
    <dsp:sp modelId="{B70BAC0F-9DA8-4C69-9FF6-D1FCA666C3D4}">
      <dsp:nvSpPr>
        <dsp:cNvPr id="0" name=""/>
        <dsp:cNvSpPr/>
      </dsp:nvSpPr>
      <dsp:spPr>
        <a:xfrm>
          <a:off x="845578" y="3406890"/>
          <a:ext cx="6436843"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CH5- Research Limitations, Recommendations &amp; Concussion</a:t>
          </a:r>
        </a:p>
      </dsp:txBody>
      <dsp:txXfrm>
        <a:off x="845578" y="3406890"/>
        <a:ext cx="6436843" cy="648890"/>
      </dsp:txXfrm>
    </dsp:sp>
    <dsp:sp modelId="{7721976A-F0FC-46C0-A77A-92F3BC549CC5}">
      <dsp:nvSpPr>
        <dsp:cNvPr id="0" name=""/>
        <dsp:cNvSpPr/>
      </dsp:nvSpPr>
      <dsp:spPr>
        <a:xfrm>
          <a:off x="3434000" y="4088226"/>
          <a:ext cx="1260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References</a:t>
          </a:r>
        </a:p>
      </dsp:txBody>
      <dsp:txXfrm>
        <a:off x="3434000" y="4088226"/>
        <a:ext cx="1260000" cy="648890"/>
      </dsp:txXfrm>
    </dsp:sp>
    <dsp:sp modelId="{B2D91123-E27F-44F9-9134-A1688EEC6175}">
      <dsp:nvSpPr>
        <dsp:cNvPr id="0" name=""/>
        <dsp:cNvSpPr/>
      </dsp:nvSpPr>
      <dsp:spPr>
        <a:xfrm>
          <a:off x="3501500" y="4769561"/>
          <a:ext cx="1125000" cy="64889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Appendix</a:t>
          </a:r>
        </a:p>
      </dsp:txBody>
      <dsp:txXfrm>
        <a:off x="3501500" y="4769561"/>
        <a:ext cx="1125000" cy="6488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624000" y="3191"/>
          <a:ext cx="2880000" cy="517921"/>
        </a:xfrm>
        <a:prstGeom prst="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Title </a:t>
          </a:r>
          <a:r>
            <a:rPr lang="ar-EG" sz="2000" b="1" kern="1200" dirty="0">
              <a:highlight>
                <a:srgbClr val="4472C4"/>
              </a:highlight>
            </a:rPr>
            <a:t>عنوان الدراسة</a:t>
          </a:r>
          <a:endParaRPr lang="en-US" sz="2000" b="1" kern="1200" dirty="0">
            <a:highlight>
              <a:srgbClr val="4472C4"/>
            </a:highlight>
          </a:endParaRPr>
        </a:p>
      </dsp:txBody>
      <dsp:txXfrm>
        <a:off x="2624000" y="3191"/>
        <a:ext cx="2880000" cy="517921"/>
      </dsp:txXfrm>
    </dsp:sp>
    <dsp:sp modelId="{ECEDCEBD-3A31-4A51-BD7F-B4B4DBD28F28}">
      <dsp:nvSpPr>
        <dsp:cNvPr id="0" name=""/>
        <dsp:cNvSpPr/>
      </dsp:nvSpPr>
      <dsp:spPr>
        <a:xfrm>
          <a:off x="2091580" y="547009"/>
          <a:ext cx="3944838" cy="517921"/>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rgbClr val="00B0F0"/>
              </a:solidFill>
              <a:highlight>
                <a:srgbClr val="FFFFFF"/>
              </a:highlight>
            </a:rPr>
            <a:t>Ch 1: Introduction </a:t>
          </a:r>
          <a:r>
            <a:rPr lang="ar-EG" sz="2000" b="1" kern="1200" dirty="0">
              <a:solidFill>
                <a:srgbClr val="00B0F0"/>
              </a:solidFill>
              <a:highlight>
                <a:srgbClr val="FFFFFF"/>
              </a:highlight>
            </a:rPr>
            <a:t>المقدمة</a:t>
          </a:r>
          <a:endParaRPr lang="en-US" sz="2000" b="1" kern="1200" dirty="0">
            <a:solidFill>
              <a:srgbClr val="00B0F0"/>
            </a:solidFill>
            <a:highlight>
              <a:srgbClr val="FFFFFF"/>
            </a:highlight>
          </a:endParaRPr>
        </a:p>
      </dsp:txBody>
      <dsp:txXfrm>
        <a:off x="2091580" y="547009"/>
        <a:ext cx="3944838" cy="517921"/>
      </dsp:txXfrm>
    </dsp:sp>
    <dsp:sp modelId="{94C58217-1473-4AC2-9620-3E1956789323}">
      <dsp:nvSpPr>
        <dsp:cNvPr id="0" name=""/>
        <dsp:cNvSpPr/>
      </dsp:nvSpPr>
      <dsp:spPr>
        <a:xfrm>
          <a:off x="2354000" y="1090827"/>
          <a:ext cx="342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Problem</a:t>
          </a:r>
          <a:r>
            <a:rPr lang="ar-EG" sz="2000" b="1" kern="1200">
              <a:highlight>
                <a:srgbClr val="4472C4"/>
              </a:highlight>
            </a:rPr>
            <a:t> مشكلة الدراسة </a:t>
          </a:r>
          <a:endParaRPr lang="en-US" sz="2000" b="1" kern="1200" dirty="0">
            <a:highlight>
              <a:srgbClr val="4472C4"/>
            </a:highlight>
          </a:endParaRPr>
        </a:p>
      </dsp:txBody>
      <dsp:txXfrm>
        <a:off x="2354000" y="1090827"/>
        <a:ext cx="3420000" cy="517921"/>
      </dsp:txXfrm>
    </dsp:sp>
    <dsp:sp modelId="{DC2F4170-1528-49A9-80C9-4A2EF97C13DC}">
      <dsp:nvSpPr>
        <dsp:cNvPr id="0" name=""/>
        <dsp:cNvSpPr/>
      </dsp:nvSpPr>
      <dsp:spPr>
        <a:xfrm>
          <a:off x="2218999" y="1634645"/>
          <a:ext cx="369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a:highlight>
                <a:srgbClr val="4472C4"/>
              </a:highlight>
            </a:rPr>
            <a:t>Research Significance</a:t>
          </a:r>
          <a:r>
            <a:rPr lang="ar-EG" sz="2000" b="1" kern="1200">
              <a:highlight>
                <a:srgbClr val="4472C4"/>
              </a:highlight>
            </a:rPr>
            <a:t> أهمية الدراسة </a:t>
          </a:r>
          <a:endParaRPr lang="en-US" sz="2000" b="1" kern="1200" dirty="0">
            <a:highlight>
              <a:srgbClr val="4472C4"/>
            </a:highlight>
          </a:endParaRPr>
        </a:p>
      </dsp:txBody>
      <dsp:txXfrm>
        <a:off x="2218999" y="1634645"/>
        <a:ext cx="3690000" cy="517921"/>
      </dsp:txXfrm>
    </dsp:sp>
    <dsp:sp modelId="{BCB0F75D-2B58-486A-940A-01B3002EF4CD}">
      <dsp:nvSpPr>
        <dsp:cNvPr id="0" name=""/>
        <dsp:cNvSpPr/>
      </dsp:nvSpPr>
      <dsp:spPr>
        <a:xfrm>
          <a:off x="2309000" y="2178463"/>
          <a:ext cx="351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Questions</a:t>
          </a:r>
          <a:r>
            <a:rPr lang="ar-EG" sz="2000" b="1" kern="1200" dirty="0"/>
            <a:t> أسئلة الدراسة </a:t>
          </a:r>
          <a:endParaRPr lang="en-US" sz="2000" b="1" kern="1200" dirty="0"/>
        </a:p>
      </dsp:txBody>
      <dsp:txXfrm>
        <a:off x="2309000" y="2178463"/>
        <a:ext cx="3510000" cy="517921"/>
      </dsp:txXfrm>
    </dsp:sp>
    <dsp:sp modelId="{779C773A-F489-478E-B8A5-88BD6AF0D122}">
      <dsp:nvSpPr>
        <dsp:cNvPr id="0" name=""/>
        <dsp:cNvSpPr/>
      </dsp:nvSpPr>
      <dsp:spPr>
        <a:xfrm>
          <a:off x="2263999" y="2722281"/>
          <a:ext cx="360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Objectives</a:t>
          </a:r>
          <a:r>
            <a:rPr lang="ar-EG" sz="2000" b="1" kern="1200" dirty="0"/>
            <a:t> أهداف الدراسة </a:t>
          </a:r>
          <a:endParaRPr lang="en-US" sz="2000" b="1" kern="1200" dirty="0"/>
        </a:p>
      </dsp:txBody>
      <dsp:txXfrm>
        <a:off x="2263999" y="2722281"/>
        <a:ext cx="3600000" cy="517921"/>
      </dsp:txXfrm>
    </dsp:sp>
    <dsp:sp modelId="{9E91EA2D-0534-43AA-AF0C-25FE01324703}">
      <dsp:nvSpPr>
        <dsp:cNvPr id="0" name=""/>
        <dsp:cNvSpPr/>
      </dsp:nvSpPr>
      <dsp:spPr>
        <a:xfrm>
          <a:off x="1318999" y="3266099"/>
          <a:ext cx="549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Model &amp; Hypotheses </a:t>
          </a:r>
          <a:r>
            <a:rPr lang="ar-EG" sz="2000" b="1" kern="1200" dirty="0"/>
            <a:t>نموذج وفرضيات الدراسة</a:t>
          </a:r>
          <a:endParaRPr lang="en-US" sz="2000" b="1" kern="1200" dirty="0"/>
        </a:p>
      </dsp:txBody>
      <dsp:txXfrm>
        <a:off x="1318999" y="3266099"/>
        <a:ext cx="5490000" cy="517921"/>
      </dsp:txXfrm>
    </dsp:sp>
    <dsp:sp modelId="{8D074F2B-DC70-4168-BCBF-F02C4D223BC9}">
      <dsp:nvSpPr>
        <dsp:cNvPr id="0" name=""/>
        <dsp:cNvSpPr/>
      </dsp:nvSpPr>
      <dsp:spPr>
        <a:xfrm>
          <a:off x="2084000" y="3809917"/>
          <a:ext cx="396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highlight>
                <a:srgbClr val="4472C4"/>
              </a:highlight>
            </a:rPr>
            <a:t>Research Methodology </a:t>
          </a:r>
          <a:r>
            <a:rPr lang="ar-EG" sz="2000" b="1" kern="1200" dirty="0">
              <a:highlight>
                <a:srgbClr val="4472C4"/>
              </a:highlight>
            </a:rPr>
            <a:t>منهجية الدراسة</a:t>
          </a:r>
          <a:endParaRPr lang="en-US" sz="2000" b="1" kern="1200" dirty="0">
            <a:highlight>
              <a:srgbClr val="4472C4"/>
            </a:highlight>
          </a:endParaRPr>
        </a:p>
      </dsp:txBody>
      <dsp:txXfrm>
        <a:off x="2084000" y="3809917"/>
        <a:ext cx="3960000" cy="517921"/>
      </dsp:txXfrm>
    </dsp:sp>
    <dsp:sp modelId="{F22E00D2-B6B8-46CD-A2A2-B3A50DEB31F5}">
      <dsp:nvSpPr>
        <dsp:cNvPr id="0" name=""/>
        <dsp:cNvSpPr/>
      </dsp:nvSpPr>
      <dsp:spPr>
        <a:xfrm>
          <a:off x="2489000" y="4353735"/>
          <a:ext cx="315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Scope of Study </a:t>
          </a:r>
          <a:r>
            <a:rPr lang="ar-EG" sz="2000" b="1" kern="1200" dirty="0"/>
            <a:t>الدراسة الميدانية</a:t>
          </a:r>
          <a:endParaRPr lang="en-US" sz="2000" b="1" kern="1200" dirty="0"/>
        </a:p>
      </dsp:txBody>
      <dsp:txXfrm>
        <a:off x="2489000" y="4353735"/>
        <a:ext cx="3150000" cy="517921"/>
      </dsp:txXfrm>
    </dsp:sp>
    <dsp:sp modelId="{E37E68C4-5134-4C7C-8BFC-22743FBE0C96}">
      <dsp:nvSpPr>
        <dsp:cNvPr id="0" name=""/>
        <dsp:cNvSpPr/>
      </dsp:nvSpPr>
      <dsp:spPr>
        <a:xfrm>
          <a:off x="2354000" y="4897553"/>
          <a:ext cx="3420000" cy="51792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0800" tIns="50800" rIns="50800" bIns="50800" numCol="1" spcCol="1270" anchor="ctr" anchorCtr="0">
          <a:noAutofit/>
        </a:bodyPr>
        <a:lstStyle/>
        <a:p>
          <a:pPr marL="0" lvl="0" indent="0" algn="ctr" defTabSz="889000">
            <a:lnSpc>
              <a:spcPct val="90000"/>
            </a:lnSpc>
            <a:spcBef>
              <a:spcPct val="0"/>
            </a:spcBef>
            <a:spcAft>
              <a:spcPct val="35000"/>
            </a:spcAft>
            <a:buNone/>
          </a:pPr>
          <a:r>
            <a:rPr lang="en-US" sz="2000" b="1" kern="1200" dirty="0"/>
            <a:t>Research Structure </a:t>
          </a:r>
          <a:r>
            <a:rPr lang="ar-EG" sz="2000" b="1" kern="1200" dirty="0"/>
            <a:t>مخطط الدراسة</a:t>
          </a:r>
          <a:endParaRPr lang="en-US" sz="2000" b="1" kern="1200" dirty="0"/>
        </a:p>
      </dsp:txBody>
      <dsp:txXfrm>
        <a:off x="2354000" y="4897553"/>
        <a:ext cx="3420000" cy="51792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BDDABE-6FA6-4288-9270-EAE6CD33FD82}">
      <dsp:nvSpPr>
        <dsp:cNvPr id="0" name=""/>
        <dsp:cNvSpPr/>
      </dsp:nvSpPr>
      <dsp:spPr>
        <a:xfrm>
          <a:off x="6349" y="1863989"/>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Research Problem </a:t>
          </a:r>
          <a:r>
            <a:rPr lang="ar-EG" sz="3600" kern="1200" dirty="0"/>
            <a:t>مشكلة الدراسة</a:t>
          </a:r>
          <a:endParaRPr lang="en-US" sz="3600" kern="1200" dirty="0"/>
        </a:p>
      </dsp:txBody>
      <dsp:txXfrm>
        <a:off x="55868" y="1913508"/>
        <a:ext cx="3282337" cy="1591649"/>
      </dsp:txXfrm>
    </dsp:sp>
    <dsp:sp modelId="{A9B33870-B821-4C3F-9845-509BCC1A49C6}">
      <dsp:nvSpPr>
        <dsp:cNvPr id="0" name=""/>
        <dsp:cNvSpPr/>
      </dsp:nvSpPr>
      <dsp:spPr>
        <a:xfrm rot="19457599">
          <a:off x="3231164" y="2195179"/>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2181619"/>
        <a:ext cx="83283" cy="83283"/>
      </dsp:txXfrm>
    </dsp:sp>
    <dsp:sp modelId="{12F7ECE1-EDE0-4474-915F-3CBB1C07FDEE}">
      <dsp:nvSpPr>
        <dsp:cNvPr id="0" name=""/>
        <dsp:cNvSpPr/>
      </dsp:nvSpPr>
      <dsp:spPr>
        <a:xfrm>
          <a:off x="4740275" y="891844"/>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Theoretical Gaps </a:t>
          </a:r>
          <a:r>
            <a:rPr lang="ar-EG" sz="3600" kern="1200" dirty="0"/>
            <a:t>الفجوات على المستوى النظري</a:t>
          </a:r>
          <a:endParaRPr lang="en-US" sz="3600" kern="1200" dirty="0"/>
        </a:p>
      </dsp:txBody>
      <dsp:txXfrm>
        <a:off x="4789794" y="941363"/>
        <a:ext cx="3282337" cy="1591649"/>
      </dsp:txXfrm>
    </dsp:sp>
    <dsp:sp modelId="{67A955DA-7942-47E4-8C70-FB73589FF88D}">
      <dsp:nvSpPr>
        <dsp:cNvPr id="0" name=""/>
        <dsp:cNvSpPr/>
      </dsp:nvSpPr>
      <dsp:spPr>
        <a:xfrm rot="2142401">
          <a:off x="3231164" y="3167325"/>
          <a:ext cx="1665670" cy="56162"/>
        </a:xfrm>
        <a:custGeom>
          <a:avLst/>
          <a:gdLst/>
          <a:ahLst/>
          <a:cxnLst/>
          <a:rect l="0" t="0" r="0" b="0"/>
          <a:pathLst>
            <a:path>
              <a:moveTo>
                <a:pt x="0" y="28081"/>
              </a:moveTo>
              <a:lnTo>
                <a:pt x="1665670" y="2808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4022358" y="3153764"/>
        <a:ext cx="83283" cy="83283"/>
      </dsp:txXfrm>
    </dsp:sp>
    <dsp:sp modelId="{15DB2D39-3720-4450-BA9F-97A2D0956807}">
      <dsp:nvSpPr>
        <dsp:cNvPr id="0" name=""/>
        <dsp:cNvSpPr/>
      </dsp:nvSpPr>
      <dsp:spPr>
        <a:xfrm>
          <a:off x="4740275" y="2836135"/>
          <a:ext cx="3381375" cy="16906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1600200">
            <a:lnSpc>
              <a:spcPct val="90000"/>
            </a:lnSpc>
            <a:spcBef>
              <a:spcPct val="0"/>
            </a:spcBef>
            <a:spcAft>
              <a:spcPct val="35000"/>
            </a:spcAft>
            <a:buNone/>
          </a:pPr>
          <a:r>
            <a:rPr lang="en-US" sz="3600" kern="1200" dirty="0"/>
            <a:t>Empirical Gaps </a:t>
          </a:r>
          <a:r>
            <a:rPr lang="ar-EG" sz="3600" kern="1200" dirty="0"/>
            <a:t>فجوات على المستوى التطبيقي</a:t>
          </a:r>
          <a:endParaRPr lang="en-US" sz="3600" kern="1200" dirty="0"/>
        </a:p>
      </dsp:txBody>
      <dsp:txXfrm>
        <a:off x="4789794" y="2885654"/>
        <a:ext cx="3282337" cy="159164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5BA406-E426-4A61-A5B4-1C048684328A}">
      <dsp:nvSpPr>
        <dsp:cNvPr id="0" name=""/>
        <dsp:cNvSpPr/>
      </dsp:nvSpPr>
      <dsp:spPr>
        <a:xfrm>
          <a:off x="0" y="5482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BE77DBDE-F20F-4D98-9CD0-1AD1F7264C9B}">
      <dsp:nvSpPr>
        <dsp:cNvPr id="0" name=""/>
        <dsp:cNvSpPr/>
      </dsp:nvSpPr>
      <dsp:spPr>
        <a:xfrm>
          <a:off x="393839" y="253037"/>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1: Introduction</a:t>
          </a:r>
        </a:p>
      </dsp:txBody>
      <dsp:txXfrm>
        <a:off x="422660" y="281858"/>
        <a:ext cx="5456111" cy="532758"/>
      </dsp:txXfrm>
    </dsp:sp>
    <dsp:sp modelId="{E5C667A4-194C-4AF3-8407-9B846B7597FE}">
      <dsp:nvSpPr>
        <dsp:cNvPr id="0" name=""/>
        <dsp:cNvSpPr/>
      </dsp:nvSpPr>
      <dsp:spPr>
        <a:xfrm>
          <a:off x="0" y="14554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9165A3-DDBA-4A85-BA29-B577951B44F4}">
      <dsp:nvSpPr>
        <dsp:cNvPr id="0" name=""/>
        <dsp:cNvSpPr/>
      </dsp:nvSpPr>
      <dsp:spPr>
        <a:xfrm>
          <a:off x="393839" y="11602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2: Literature Review</a:t>
          </a:r>
        </a:p>
      </dsp:txBody>
      <dsp:txXfrm>
        <a:off x="422660" y="1189059"/>
        <a:ext cx="5456111" cy="532758"/>
      </dsp:txXfrm>
    </dsp:sp>
    <dsp:sp modelId="{258B69DE-8558-462C-B368-04B2312623C0}">
      <dsp:nvSpPr>
        <dsp:cNvPr id="0" name=""/>
        <dsp:cNvSpPr/>
      </dsp:nvSpPr>
      <dsp:spPr>
        <a:xfrm>
          <a:off x="0" y="23626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5030F09A-5696-49AD-B020-768E1CB79596}">
      <dsp:nvSpPr>
        <dsp:cNvPr id="0" name=""/>
        <dsp:cNvSpPr/>
      </dsp:nvSpPr>
      <dsp:spPr>
        <a:xfrm>
          <a:off x="393839" y="20674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3: Research Methodology</a:t>
          </a:r>
        </a:p>
      </dsp:txBody>
      <dsp:txXfrm>
        <a:off x="422660" y="2096259"/>
        <a:ext cx="5456111" cy="532758"/>
      </dsp:txXfrm>
    </dsp:sp>
    <dsp:sp modelId="{E10B3BF8-21BA-40DD-9CD8-25F91D7C2860}">
      <dsp:nvSpPr>
        <dsp:cNvPr id="0" name=""/>
        <dsp:cNvSpPr/>
      </dsp:nvSpPr>
      <dsp:spPr>
        <a:xfrm>
          <a:off x="0" y="32698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64C64A81-9ED5-42FB-A760-FF5EA3AC0775}">
      <dsp:nvSpPr>
        <dsp:cNvPr id="0" name=""/>
        <dsp:cNvSpPr/>
      </dsp:nvSpPr>
      <dsp:spPr>
        <a:xfrm>
          <a:off x="393839" y="29746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4: Statistical Analysis</a:t>
          </a:r>
        </a:p>
      </dsp:txBody>
      <dsp:txXfrm>
        <a:off x="422660" y="3003459"/>
        <a:ext cx="5456111" cy="532758"/>
      </dsp:txXfrm>
    </dsp:sp>
    <dsp:sp modelId="{C5595D95-1405-4D5B-BD57-0EB18EE499F1}">
      <dsp:nvSpPr>
        <dsp:cNvPr id="0" name=""/>
        <dsp:cNvSpPr/>
      </dsp:nvSpPr>
      <dsp:spPr>
        <a:xfrm>
          <a:off x="0" y="4177038"/>
          <a:ext cx="7876791" cy="5040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4A7112D-7D0E-486E-9625-A0851EC30B0D}">
      <dsp:nvSpPr>
        <dsp:cNvPr id="0" name=""/>
        <dsp:cNvSpPr/>
      </dsp:nvSpPr>
      <dsp:spPr>
        <a:xfrm>
          <a:off x="393839" y="3881838"/>
          <a:ext cx="5513753" cy="59040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8407" tIns="0" rIns="208407" bIns="0" numCol="1" spcCol="1270" anchor="ctr" anchorCtr="0">
          <a:noAutofit/>
        </a:bodyPr>
        <a:lstStyle/>
        <a:p>
          <a:pPr marL="0" lvl="0" indent="0" algn="l" defTabSz="889000">
            <a:lnSpc>
              <a:spcPct val="90000"/>
            </a:lnSpc>
            <a:spcBef>
              <a:spcPct val="0"/>
            </a:spcBef>
            <a:spcAft>
              <a:spcPct val="35000"/>
            </a:spcAft>
            <a:buNone/>
          </a:pPr>
          <a:r>
            <a:rPr lang="en-US" sz="2000" kern="1200">
              <a:solidFill>
                <a:sysClr val="window" lastClr="FFFFFF"/>
              </a:solidFill>
              <a:latin typeface="Cambria"/>
              <a:ea typeface="+mn-ea"/>
              <a:cs typeface="+mn-cs"/>
            </a:rPr>
            <a:t>Chapter 5: Findings` Discussion &amp; Conclusion`</a:t>
          </a:r>
        </a:p>
      </dsp:txBody>
      <dsp:txXfrm>
        <a:off x="422660" y="3910659"/>
        <a:ext cx="5456111" cy="5327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EEAC55-5FF9-4B6F-ABFA-1594DC34B535}">
      <dsp:nvSpPr>
        <dsp:cNvPr id="0" name=""/>
        <dsp:cNvSpPr/>
      </dsp:nvSpPr>
      <dsp:spPr>
        <a:xfrm>
          <a:off x="0" y="35249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8D63122A-2F77-4E89-8FB4-7AE612299377}">
      <dsp:nvSpPr>
        <dsp:cNvPr id="0" name=""/>
        <dsp:cNvSpPr/>
      </dsp:nvSpPr>
      <dsp:spPr>
        <a:xfrm>
          <a:off x="2572052" y="36506"/>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الأول: الإطار العام للدراسة</a:t>
          </a:r>
          <a:endParaRPr lang="en-US" sz="2200" kern="1200">
            <a:solidFill>
              <a:sysClr val="window" lastClr="FFFFFF"/>
            </a:solidFill>
            <a:latin typeface="Cambria"/>
            <a:ea typeface="+mn-ea"/>
            <a:cs typeface="+mn-cs"/>
          </a:endParaRPr>
        </a:p>
      </dsp:txBody>
      <dsp:txXfrm>
        <a:off x="2603755" y="68209"/>
        <a:ext cx="5973040" cy="586034"/>
      </dsp:txXfrm>
    </dsp:sp>
    <dsp:sp modelId="{4D695F22-9F97-4617-9D95-7C392FEEEB10}">
      <dsp:nvSpPr>
        <dsp:cNvPr id="0" name=""/>
        <dsp:cNvSpPr/>
      </dsp:nvSpPr>
      <dsp:spPr>
        <a:xfrm>
          <a:off x="0" y="135041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9114722-B816-4A40-ACD0-7DE883D0A3CA}">
      <dsp:nvSpPr>
        <dsp:cNvPr id="0" name=""/>
        <dsp:cNvSpPr/>
      </dsp:nvSpPr>
      <dsp:spPr>
        <a:xfrm>
          <a:off x="2572052" y="990771"/>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الثاني: الإطار النظري</a:t>
          </a:r>
          <a:endParaRPr lang="en-US" sz="2200" kern="1200">
            <a:solidFill>
              <a:sysClr val="window" lastClr="FFFFFF"/>
            </a:solidFill>
            <a:latin typeface="Cambria"/>
            <a:ea typeface="+mn-ea"/>
            <a:cs typeface="+mn-cs"/>
          </a:endParaRPr>
        </a:p>
      </dsp:txBody>
      <dsp:txXfrm>
        <a:off x="2603755" y="1022474"/>
        <a:ext cx="5973040" cy="586034"/>
      </dsp:txXfrm>
    </dsp:sp>
    <dsp:sp modelId="{B7EBC103-E7EE-4C8D-86AB-109EADA6D6D2}">
      <dsp:nvSpPr>
        <dsp:cNvPr id="0" name=""/>
        <dsp:cNvSpPr/>
      </dsp:nvSpPr>
      <dsp:spPr>
        <a:xfrm>
          <a:off x="0" y="234833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0D90E31A-C599-44EB-A563-99C8D20C4DF8}">
      <dsp:nvSpPr>
        <dsp:cNvPr id="0" name=""/>
        <dsp:cNvSpPr/>
      </dsp:nvSpPr>
      <dsp:spPr>
        <a:xfrm>
          <a:off x="2587022" y="2006155"/>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الثالث: منهجية البحث</a:t>
          </a:r>
          <a:endParaRPr lang="en-US" sz="2200" kern="1200">
            <a:solidFill>
              <a:sysClr val="window" lastClr="FFFFFF"/>
            </a:solidFill>
            <a:latin typeface="Cambria"/>
            <a:ea typeface="+mn-ea"/>
            <a:cs typeface="+mn-cs"/>
          </a:endParaRPr>
        </a:p>
      </dsp:txBody>
      <dsp:txXfrm>
        <a:off x="2618725" y="2037858"/>
        <a:ext cx="5973040" cy="586034"/>
      </dsp:txXfrm>
    </dsp:sp>
    <dsp:sp modelId="{EF080955-7DDF-4BA4-BB28-61A8170F0555}">
      <dsp:nvSpPr>
        <dsp:cNvPr id="0" name=""/>
        <dsp:cNvSpPr/>
      </dsp:nvSpPr>
      <dsp:spPr>
        <a:xfrm>
          <a:off x="0" y="334625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F197C084-8F82-4144-A3CF-4F4788C2F598}">
      <dsp:nvSpPr>
        <dsp:cNvPr id="0" name=""/>
        <dsp:cNvSpPr/>
      </dsp:nvSpPr>
      <dsp:spPr>
        <a:xfrm>
          <a:off x="2587048" y="3006568"/>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الرايع: التحليل الاحصائي</a:t>
          </a:r>
          <a:endParaRPr lang="en-US" sz="2200" kern="1200">
            <a:solidFill>
              <a:sysClr val="window" lastClr="FFFFFF"/>
            </a:solidFill>
            <a:latin typeface="Cambria"/>
            <a:ea typeface="+mn-ea"/>
            <a:cs typeface="+mn-cs"/>
          </a:endParaRPr>
        </a:p>
      </dsp:txBody>
      <dsp:txXfrm>
        <a:off x="2618751" y="3038271"/>
        <a:ext cx="5973040" cy="586034"/>
      </dsp:txXfrm>
    </dsp:sp>
    <dsp:sp modelId="{C2B188FD-0B82-44D5-BD9D-AC2B34E9F0F9}">
      <dsp:nvSpPr>
        <dsp:cNvPr id="0" name=""/>
        <dsp:cNvSpPr/>
      </dsp:nvSpPr>
      <dsp:spPr>
        <a:xfrm>
          <a:off x="0" y="4344178"/>
          <a:ext cx="8623495" cy="554400"/>
        </a:xfrm>
        <a:prstGeom prst="rect">
          <a:avLst/>
        </a:prstGeom>
        <a:solidFill>
          <a:sysClr val="window" lastClr="FFFFFF">
            <a:alpha val="90000"/>
            <a:hueOff val="0"/>
            <a:satOff val="0"/>
            <a:lumOff val="0"/>
            <a:alphaOff val="0"/>
          </a:sysClr>
        </a:solidFill>
        <a:ln w="25400" cap="flat" cmpd="sng" algn="ctr">
          <a:solidFill>
            <a:srgbClr val="4F81BD">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sp>
    <dsp:sp modelId="{D76C4AA0-6959-41CB-9745-0A8913885A29}">
      <dsp:nvSpPr>
        <dsp:cNvPr id="0" name=""/>
        <dsp:cNvSpPr/>
      </dsp:nvSpPr>
      <dsp:spPr>
        <a:xfrm>
          <a:off x="2587048" y="4064360"/>
          <a:ext cx="6036446" cy="649440"/>
        </a:xfrm>
        <a:prstGeom prst="roundRect">
          <a:avLst/>
        </a:prstGeom>
        <a:solidFill>
          <a:srgbClr val="4F81BD">
            <a:hueOff val="0"/>
            <a:satOff val="0"/>
            <a:lumOff val="0"/>
            <a:alphaOff val="0"/>
          </a:srgbClr>
        </a:solidFill>
        <a:ln w="254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163" tIns="0" rIns="228163" bIns="0" numCol="1" spcCol="1270" anchor="ctr" anchorCtr="0">
          <a:noAutofit/>
        </a:bodyPr>
        <a:lstStyle/>
        <a:p>
          <a:pPr marL="0" lvl="0" indent="0" algn="r" defTabSz="977900" rtl="1">
            <a:lnSpc>
              <a:spcPct val="90000"/>
            </a:lnSpc>
            <a:spcBef>
              <a:spcPct val="0"/>
            </a:spcBef>
            <a:spcAft>
              <a:spcPct val="35000"/>
            </a:spcAft>
            <a:buNone/>
          </a:pPr>
          <a:r>
            <a:rPr lang="ar-EG" sz="2200" kern="1200">
              <a:solidFill>
                <a:sysClr val="window" lastClr="FFFFFF"/>
              </a:solidFill>
              <a:latin typeface="Cambria"/>
              <a:ea typeface="+mn-ea"/>
              <a:cs typeface="Arial" panose="020B0604020202020204" pitchFamily="34" charset="0"/>
            </a:rPr>
            <a:t>الفصل الخامس: مناقشة النتائج والخاتمة</a:t>
          </a:r>
          <a:endParaRPr lang="en-US" sz="2200" kern="1200">
            <a:solidFill>
              <a:sysClr val="window" lastClr="FFFFFF"/>
            </a:solidFill>
            <a:latin typeface="Cambria"/>
            <a:ea typeface="+mn-ea"/>
            <a:cs typeface="+mn-cs"/>
          </a:endParaRPr>
        </a:p>
      </dsp:txBody>
      <dsp:txXfrm>
        <a:off x="2618751" y="4096063"/>
        <a:ext cx="5973040" cy="586034"/>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3132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5180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64868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1276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045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6624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5644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89034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9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5682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80078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116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57162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716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6450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6490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24815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7260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7960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67540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86150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44970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18683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29665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85098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95225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2.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30788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86242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54951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695014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1517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124354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55662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18543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1309514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3810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24987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17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69384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4572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6128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90124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6716689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816630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59529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451170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512303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1422479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8870009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061345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600627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8102381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31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3625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86065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6684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25536328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matchingName="Caption">
  <p:cSld name="Caption">
    <p:spTree>
      <p:nvGrpSpPr>
        <p:cNvPr id="1" name="Shape 143"/>
        <p:cNvGrpSpPr/>
        <p:nvPr/>
      </p:nvGrpSpPr>
      <p:grpSpPr>
        <a:xfrm>
          <a:off x="0" y="0"/>
          <a:ext cx="0" cy="0"/>
          <a:chOff x="0" y="0"/>
          <a:chExt cx="0" cy="0"/>
        </a:xfrm>
      </p:grpSpPr>
      <p:grpSp>
        <p:nvGrpSpPr>
          <p:cNvPr id="144" name="Google Shape;144;p9"/>
          <p:cNvGrpSpPr/>
          <p:nvPr/>
        </p:nvGrpSpPr>
        <p:grpSpPr>
          <a:xfrm>
            <a:off x="3288185" y="5963632"/>
            <a:ext cx="8915767" cy="894393"/>
            <a:chOff x="5589288" y="4472723"/>
            <a:chExt cx="6686825" cy="670795"/>
          </a:xfrm>
        </p:grpSpPr>
        <p:sp>
          <p:nvSpPr>
            <p:cNvPr id="145" name="Google Shape;145;p9"/>
            <p:cNvSpPr/>
            <p:nvPr/>
          </p:nvSpPr>
          <p:spPr>
            <a:xfrm rot="10800000">
              <a:off x="5589288"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46" name="Google Shape;146;p9"/>
            <p:cNvGrpSpPr/>
            <p:nvPr/>
          </p:nvGrpSpPr>
          <p:grpSpPr>
            <a:xfrm flipH="1">
              <a:off x="5748896" y="4472723"/>
              <a:ext cx="6527217" cy="670795"/>
              <a:chOff x="-10101302" y="330075"/>
              <a:chExt cx="16532971" cy="1699506"/>
            </a:xfrm>
          </p:grpSpPr>
          <p:sp>
            <p:nvSpPr>
              <p:cNvPr id="147" name="Google Shape;147;p9"/>
              <p:cNvSpPr/>
              <p:nvPr/>
            </p:nvSpPr>
            <p:spPr>
              <a:xfrm>
                <a:off x="-10101302" y="330081"/>
                <a:ext cx="148464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48" name="Google Shape;148;p9"/>
              <p:cNvSpPr/>
              <p:nvPr/>
            </p:nvSpPr>
            <p:spPr>
              <a:xfrm>
                <a:off x="4732169"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49" name="Google Shape;149;p9"/>
            <p:cNvGrpSpPr/>
            <p:nvPr/>
          </p:nvGrpSpPr>
          <p:grpSpPr>
            <a:xfrm flipH="1">
              <a:off x="5592255" y="4646738"/>
              <a:ext cx="6682918" cy="304563"/>
              <a:chOff x="-30922586" y="330075"/>
              <a:chExt cx="37293070" cy="1699569"/>
            </a:xfrm>
          </p:grpSpPr>
          <p:sp>
            <p:nvSpPr>
              <p:cNvPr id="150" name="Google Shape;150;p9"/>
              <p:cNvSpPr/>
              <p:nvPr/>
            </p:nvSpPr>
            <p:spPr>
              <a:xfrm>
                <a:off x="-30922586" y="330144"/>
                <a:ext cx="355881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1" name="Google Shape;151;p9"/>
              <p:cNvSpPr/>
              <p:nvPr/>
            </p:nvSpPr>
            <p:spPr>
              <a:xfrm>
                <a:off x="4670984"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
        <p:nvSpPr>
          <p:cNvPr id="152" name="Google Shape;152;p9"/>
          <p:cNvSpPr txBox="1">
            <a:spLocks noGrp="1"/>
          </p:cNvSpPr>
          <p:nvPr>
            <p:ph type="body" idx="1"/>
          </p:nvPr>
        </p:nvSpPr>
        <p:spPr>
          <a:xfrm>
            <a:off x="3577067" y="6182000"/>
            <a:ext cx="8005600" cy="420800"/>
          </a:xfrm>
          <a:prstGeom prst="rect">
            <a:avLst/>
          </a:prstGeom>
        </p:spPr>
        <p:txBody>
          <a:bodyPr spcFirstLastPara="1" wrap="square" lIns="91425" tIns="91425" rIns="91425" bIns="91425" anchor="ctr" anchorCtr="0">
            <a:noAutofit/>
          </a:bodyPr>
          <a:lstStyle>
            <a:lvl1pPr marL="609585" lvl="0" indent="-304792">
              <a:spcBef>
                <a:spcPts val="0"/>
              </a:spcBef>
              <a:spcAft>
                <a:spcPts val="0"/>
              </a:spcAft>
              <a:buSzPts val="1300"/>
              <a:buNone/>
              <a:defRPr sz="1733"/>
            </a:lvl1pPr>
          </a:lstStyle>
          <a:p>
            <a:endParaRPr/>
          </a:p>
        </p:txBody>
      </p:sp>
      <p:sp>
        <p:nvSpPr>
          <p:cNvPr id="153" name="Google Shape;153;p9"/>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grpSp>
        <p:nvGrpSpPr>
          <p:cNvPr id="154" name="Google Shape;154;p9"/>
          <p:cNvGrpSpPr/>
          <p:nvPr/>
        </p:nvGrpSpPr>
        <p:grpSpPr>
          <a:xfrm rot="10800000">
            <a:off x="-11" y="-2"/>
            <a:ext cx="2937107" cy="894393"/>
            <a:chOff x="5575242" y="4472723"/>
            <a:chExt cx="2202830" cy="670795"/>
          </a:xfrm>
        </p:grpSpPr>
        <p:sp>
          <p:nvSpPr>
            <p:cNvPr id="155" name="Google Shape;155;p9"/>
            <p:cNvSpPr/>
            <p:nvPr/>
          </p:nvSpPr>
          <p:spPr>
            <a:xfrm rot="10800000">
              <a:off x="5575242" y="4948334"/>
              <a:ext cx="394200" cy="1314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156" name="Google Shape;156;p9"/>
            <p:cNvGrpSpPr/>
            <p:nvPr/>
          </p:nvGrpSpPr>
          <p:grpSpPr>
            <a:xfrm flipH="1">
              <a:off x="5734850" y="4472723"/>
              <a:ext cx="2040837" cy="670795"/>
              <a:chOff x="1297954" y="330075"/>
              <a:chExt cx="5169293" cy="1699506"/>
            </a:xfrm>
          </p:grpSpPr>
          <p:sp>
            <p:nvSpPr>
              <p:cNvPr id="157" name="Google Shape;157;p9"/>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8" name="Google Shape;158;p9"/>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59" name="Google Shape;159;p9"/>
            <p:cNvGrpSpPr/>
            <p:nvPr/>
          </p:nvGrpSpPr>
          <p:grpSpPr>
            <a:xfrm flipH="1">
              <a:off x="5578209" y="4646738"/>
              <a:ext cx="2199863" cy="304563"/>
              <a:chOff x="-5827153" y="330075"/>
              <a:chExt cx="12276019" cy="1699569"/>
            </a:xfrm>
          </p:grpSpPr>
          <p:sp>
            <p:nvSpPr>
              <p:cNvPr id="160" name="Google Shape;160;p9"/>
              <p:cNvSpPr/>
              <p:nvPr/>
            </p:nvSpPr>
            <p:spPr>
              <a:xfrm>
                <a:off x="-5827153" y="330144"/>
                <a:ext cx="1061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1" name="Google Shape;161;p9"/>
              <p:cNvSpPr/>
              <p:nvPr/>
            </p:nvSpPr>
            <p:spPr>
              <a:xfrm>
                <a:off x="4749366"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spTree>
    <p:extLst>
      <p:ext uri="{BB962C8B-B14F-4D97-AF65-F5344CB8AC3E}">
        <p14:creationId xmlns:p14="http://schemas.microsoft.com/office/powerpoint/2010/main" val="312676742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10059311" y="877033"/>
            <a:ext cx="1732400" cy="577200"/>
          </a:xfrm>
          <a:prstGeom prst="triangle">
            <a:avLst>
              <a:gd name="adj" fmla="val 32425"/>
            </a:avLst>
          </a:pr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nvGrpSpPr>
          <p:cNvPr id="11" name="Google Shape;11;p2"/>
          <p:cNvGrpSpPr/>
          <p:nvPr/>
        </p:nvGrpSpPr>
        <p:grpSpPr>
          <a:xfrm>
            <a:off x="0" y="-9451"/>
            <a:ext cx="11548531" cy="6867451"/>
            <a:chOff x="0" y="-7088"/>
            <a:chExt cx="8661398" cy="5150588"/>
          </a:xfrm>
        </p:grpSpPr>
        <p:sp>
          <p:nvSpPr>
            <p:cNvPr id="12" name="Google Shape;12;p2"/>
            <p:cNvSpPr/>
            <p:nvPr/>
          </p:nvSpPr>
          <p:spPr>
            <a:xfrm>
              <a:off x="0" y="0"/>
              <a:ext cx="35250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13;p2"/>
            <p:cNvSpPr/>
            <p:nvPr/>
          </p:nvSpPr>
          <p:spPr>
            <a:xfrm rot="10800000" flipH="1">
              <a:off x="3517898" y="-7088"/>
              <a:ext cx="5143500" cy="5143500"/>
            </a:xfrm>
            <a:prstGeom prst="rtTriangle">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4" name="Google Shape;14;p2"/>
          <p:cNvGrpSpPr/>
          <p:nvPr/>
        </p:nvGrpSpPr>
        <p:grpSpPr>
          <a:xfrm rot="10800000" flipH="1">
            <a:off x="2" y="1454351"/>
            <a:ext cx="11796669" cy="3949300"/>
            <a:chOff x="-8178042" y="-4493254"/>
            <a:chExt cx="19483598" cy="6522736"/>
          </a:xfrm>
        </p:grpSpPr>
        <p:sp>
          <p:nvSpPr>
            <p:cNvPr id="15" name="Google Shape;15;p2"/>
            <p:cNvSpPr/>
            <p:nvPr/>
          </p:nvSpPr>
          <p:spPr>
            <a:xfrm>
              <a:off x="-8178042" y="-4493118"/>
              <a:ext cx="12968400" cy="65226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sp>
          <p:nvSpPr>
            <p:cNvPr id="16" name="Google Shape;16;p2"/>
            <p:cNvSpPr/>
            <p:nvPr/>
          </p:nvSpPr>
          <p:spPr>
            <a:xfrm>
              <a:off x="4782955" y="-4493254"/>
              <a:ext cx="6522600" cy="65226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Arvo"/>
                <a:ea typeface="Arvo"/>
                <a:cs typeface="Arvo"/>
                <a:sym typeface="Arvo"/>
              </a:endParaRPr>
            </a:p>
          </p:txBody>
        </p:sp>
      </p:grpSp>
      <p:grpSp>
        <p:nvGrpSpPr>
          <p:cNvPr id="17" name="Google Shape;17;p2"/>
          <p:cNvGrpSpPr/>
          <p:nvPr/>
        </p:nvGrpSpPr>
        <p:grpSpPr>
          <a:xfrm>
            <a:off x="4902982" y="5704465"/>
            <a:ext cx="7307772" cy="577328"/>
            <a:chOff x="5582265" y="4646738"/>
            <a:chExt cx="5480829" cy="432996"/>
          </a:xfrm>
        </p:grpSpPr>
        <p:sp>
          <p:nvSpPr>
            <p:cNvPr id="18" name="Google Shape;18;p2"/>
            <p:cNvSpPr/>
            <p:nvPr/>
          </p:nvSpPr>
          <p:spPr>
            <a:xfrm rot="10800000">
              <a:off x="5582265"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9" name="Google Shape;19;p2"/>
            <p:cNvGrpSpPr/>
            <p:nvPr/>
          </p:nvGrpSpPr>
          <p:grpSpPr>
            <a:xfrm flipH="1">
              <a:off x="5585232" y="4646738"/>
              <a:ext cx="5477861" cy="304551"/>
              <a:chOff x="-24158748" y="330075"/>
              <a:chExt cx="30568423" cy="1699506"/>
            </a:xfrm>
          </p:grpSpPr>
          <p:sp>
            <p:nvSpPr>
              <p:cNvPr id="20" name="Google Shape;20;p2"/>
              <p:cNvSpPr/>
              <p:nvPr/>
            </p:nvSpPr>
            <p:spPr>
              <a:xfrm>
                <a:off x="-24158748" y="330081"/>
                <a:ext cx="28908000" cy="1699500"/>
              </a:xfrm>
              <a:prstGeom prst="rect">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21;p2"/>
              <p:cNvSpPr/>
              <p:nvPr/>
            </p:nvSpPr>
            <p:spPr>
              <a:xfrm>
                <a:off x="4710175"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sp>
        <p:nvSpPr>
          <p:cNvPr id="22" name="Google Shape;22;p2"/>
          <p:cNvSpPr txBox="1">
            <a:spLocks noGrp="1"/>
          </p:cNvSpPr>
          <p:nvPr>
            <p:ph type="ctrTitle"/>
          </p:nvPr>
        </p:nvSpPr>
        <p:spPr>
          <a:xfrm>
            <a:off x="914400" y="1454333"/>
            <a:ext cx="7157200" cy="39492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Tree>
    <p:extLst>
      <p:ext uri="{BB962C8B-B14F-4D97-AF65-F5344CB8AC3E}">
        <p14:creationId xmlns:p14="http://schemas.microsoft.com/office/powerpoint/2010/main" val="351111911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4293667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8818855"/>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8769532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4215168"/>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80580745"/>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2860087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268626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82044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120373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917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402854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441551"/>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0" y="104503"/>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83448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9779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9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1990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58869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7372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92872904"/>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4262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34109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64861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2112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3244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078939"/>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8658128"/>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445793"/>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3142874"/>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3315606"/>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09077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4152632"/>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92068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7795028"/>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241627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1921291"/>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7887531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93415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44145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99607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3212692"/>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01126514"/>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5137873"/>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36000962"/>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44719"/>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8654215"/>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0221839"/>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876620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0611149"/>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6268018"/>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4419166"/>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7183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10154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68848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1702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363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74878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6217839"/>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29531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2829118"/>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7972025"/>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6932233"/>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365259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93921080"/>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3344700"/>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5212373"/>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072846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370262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51336184"/>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01434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7779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2087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3126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0046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24531843"/>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63830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0703073"/>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3777866"/>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4718156"/>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07009245"/>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536831"/>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4305760"/>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625312"/>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192989"/>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44983772"/>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69080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0338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2347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7086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6240032"/>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292409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1298010"/>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178247"/>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6565366"/>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5130478"/>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851765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593072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7879594"/>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9503541"/>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8324521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535949030"/>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546031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8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46713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566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0924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AF59B95-240C-4E96-B968-0296B1006264}"/>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C91AF27D-F29B-4861-BE79-F9928FC92352}"/>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23B69105-2EF5-4B6A-B66B-5958944099B6}"/>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051319801"/>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2B51BBBA-1CC1-4DFB-A641-71A7A3436811}"/>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068E07E8-88D0-4299-A04F-4FDB60F037C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C212C76F-D110-45BA-918D-B319ABB2D147}"/>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69815210"/>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AD62639-5A22-42F6-A046-455F4B7D3043}"/>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Rectangle 7">
            <a:extLst>
              <a:ext uri="{FF2B5EF4-FFF2-40B4-BE49-F238E27FC236}">
                <a16:creationId xmlns:a16="http://schemas.microsoft.com/office/drawing/2014/main" id="{8577E316-5038-432A-A263-4C17B1AB276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ECE1BF3A-D439-4E19-98AA-606CD40D85EA}"/>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84617852"/>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21256274"/>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167575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1217346"/>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5453079"/>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3228766"/>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2028412"/>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0357613"/>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3505181"/>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81988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5.xml><?xml version="1.0" encoding="utf-8"?>
<p:sldLayout xmlns:a="http://schemas.openxmlformats.org/drawingml/2006/main" xmlns:r="http://schemas.openxmlformats.org/officeDocument/2006/relationships" xmlns:p="http://schemas.openxmlformats.org/presentationml/2006/main" showMasterSp="0"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37988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9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9677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97.xml><?xml version="1.0" encoding="utf-8"?>
<p:sldLayout xmlns:a="http://schemas.openxmlformats.org/drawingml/2006/main" xmlns:r="http://schemas.openxmlformats.org/officeDocument/2006/relationships" xmlns:p="http://schemas.openxmlformats.org/presentationml/2006/main" showMasterSp="0"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20951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0315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image" Target="../media/image2.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image" Target="../media/image1.png"/><Relationship Id="rId2" Type="http://schemas.openxmlformats.org/officeDocument/2006/relationships/slideLayout" Target="../slideLayouts/slideLayout33.xml"/><Relationship Id="rId16" Type="http://schemas.openxmlformats.org/officeDocument/2006/relationships/theme" Target="../theme/theme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4.xml"/><Relationship Id="rId13" Type="http://schemas.openxmlformats.org/officeDocument/2006/relationships/slideLayout" Target="../slideLayouts/slideLayout59.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slideLayout" Target="../slideLayouts/slideLayout58.xml"/><Relationship Id="rId17" Type="http://schemas.openxmlformats.org/officeDocument/2006/relationships/image" Target="../media/image1.png"/><Relationship Id="rId2" Type="http://schemas.openxmlformats.org/officeDocument/2006/relationships/slideLayout" Target="../slideLayouts/slideLayout48.xml"/><Relationship Id="rId16" Type="http://schemas.openxmlformats.org/officeDocument/2006/relationships/theme" Target="../theme/theme4.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5" Type="http://schemas.openxmlformats.org/officeDocument/2006/relationships/slideLayout" Target="../slideLayouts/slideLayout6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 Id="rId14" Type="http://schemas.openxmlformats.org/officeDocument/2006/relationships/slideLayout" Target="../slideLayouts/slideLayout6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3" Type="http://schemas.openxmlformats.org/officeDocument/2006/relationships/slideLayout" Target="../slideLayouts/slideLayout64.xml"/><Relationship Id="rId21" Type="http://schemas.openxmlformats.org/officeDocument/2006/relationships/image" Target="../media/image1.png"/><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theme" Target="../theme/theme5.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8.xml"/><Relationship Id="rId13" Type="http://schemas.openxmlformats.org/officeDocument/2006/relationships/slideLayout" Target="../slideLayouts/slideLayout93.xml"/><Relationship Id="rId18" Type="http://schemas.openxmlformats.org/officeDocument/2006/relationships/slideLayout" Target="../slideLayouts/slideLayout98.xml"/><Relationship Id="rId3" Type="http://schemas.openxmlformats.org/officeDocument/2006/relationships/slideLayout" Target="../slideLayouts/slideLayout83.xml"/><Relationship Id="rId21" Type="http://schemas.openxmlformats.org/officeDocument/2006/relationships/slideLayout" Target="../slideLayouts/slideLayout101.xml"/><Relationship Id="rId7" Type="http://schemas.openxmlformats.org/officeDocument/2006/relationships/slideLayout" Target="../slideLayouts/slideLayout87.xml"/><Relationship Id="rId12" Type="http://schemas.openxmlformats.org/officeDocument/2006/relationships/slideLayout" Target="../slideLayouts/slideLayout92.xml"/><Relationship Id="rId17" Type="http://schemas.openxmlformats.org/officeDocument/2006/relationships/slideLayout" Target="../slideLayouts/slideLayout97.xml"/><Relationship Id="rId25" Type="http://schemas.openxmlformats.org/officeDocument/2006/relationships/image" Target="../media/image2.png"/><Relationship Id="rId2" Type="http://schemas.openxmlformats.org/officeDocument/2006/relationships/slideLayout" Target="../slideLayouts/slideLayout82.xml"/><Relationship Id="rId16" Type="http://schemas.openxmlformats.org/officeDocument/2006/relationships/slideLayout" Target="../slideLayouts/slideLayout96.xml"/><Relationship Id="rId20" Type="http://schemas.openxmlformats.org/officeDocument/2006/relationships/slideLayout" Target="../slideLayouts/slideLayout100.xml"/><Relationship Id="rId1" Type="http://schemas.openxmlformats.org/officeDocument/2006/relationships/slideLayout" Target="../slideLayouts/slideLayout81.xml"/><Relationship Id="rId6" Type="http://schemas.openxmlformats.org/officeDocument/2006/relationships/slideLayout" Target="../slideLayouts/slideLayout86.xml"/><Relationship Id="rId11" Type="http://schemas.openxmlformats.org/officeDocument/2006/relationships/slideLayout" Target="../slideLayouts/slideLayout91.xml"/><Relationship Id="rId24" Type="http://schemas.openxmlformats.org/officeDocument/2006/relationships/image" Target="../media/image1.png"/><Relationship Id="rId5" Type="http://schemas.openxmlformats.org/officeDocument/2006/relationships/slideLayout" Target="../slideLayouts/slideLayout85.xml"/><Relationship Id="rId15" Type="http://schemas.openxmlformats.org/officeDocument/2006/relationships/slideLayout" Target="../slideLayouts/slideLayout95.xml"/><Relationship Id="rId23" Type="http://schemas.openxmlformats.org/officeDocument/2006/relationships/theme" Target="../theme/theme6.xml"/><Relationship Id="rId10" Type="http://schemas.openxmlformats.org/officeDocument/2006/relationships/slideLayout" Target="../slideLayouts/slideLayout90.xml"/><Relationship Id="rId19" Type="http://schemas.openxmlformats.org/officeDocument/2006/relationships/slideLayout" Target="../slideLayouts/slideLayout99.xml"/><Relationship Id="rId4" Type="http://schemas.openxmlformats.org/officeDocument/2006/relationships/slideLayout" Target="../slideLayouts/slideLayout84.xml"/><Relationship Id="rId9" Type="http://schemas.openxmlformats.org/officeDocument/2006/relationships/slideLayout" Target="../slideLayouts/slideLayout89.xml"/><Relationship Id="rId14" Type="http://schemas.openxmlformats.org/officeDocument/2006/relationships/slideLayout" Target="../slideLayouts/slideLayout94.xml"/><Relationship Id="rId22" Type="http://schemas.openxmlformats.org/officeDocument/2006/relationships/slideLayout" Target="../slideLayouts/slideLayout102.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13" Type="http://schemas.openxmlformats.org/officeDocument/2006/relationships/slideLayout" Target="../slideLayouts/slideLayout115.xml"/><Relationship Id="rId18" Type="http://schemas.openxmlformats.org/officeDocument/2006/relationships/image" Target="../media/image3.png"/><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slideLayout" Target="../slideLayouts/slideLayout114.xml"/><Relationship Id="rId17" Type="http://schemas.openxmlformats.org/officeDocument/2006/relationships/image" Target="../media/image1.png"/><Relationship Id="rId2" Type="http://schemas.openxmlformats.org/officeDocument/2006/relationships/slideLayout" Target="../slideLayouts/slideLayout104.xml"/><Relationship Id="rId16" Type="http://schemas.openxmlformats.org/officeDocument/2006/relationships/theme" Target="../theme/theme7.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5" Type="http://schemas.openxmlformats.org/officeDocument/2006/relationships/slideLayout" Target="../slideLayouts/slideLayout11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 Id="rId14" Type="http://schemas.openxmlformats.org/officeDocument/2006/relationships/slideLayout" Target="../slideLayouts/slideLayout11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25.xml"/><Relationship Id="rId13" Type="http://schemas.openxmlformats.org/officeDocument/2006/relationships/slideLayout" Target="../slideLayouts/slideLayout130.xml"/><Relationship Id="rId18" Type="http://schemas.openxmlformats.org/officeDocument/2006/relationships/theme" Target="../theme/theme8.xml"/><Relationship Id="rId3" Type="http://schemas.openxmlformats.org/officeDocument/2006/relationships/slideLayout" Target="../slideLayouts/slideLayout120.xml"/><Relationship Id="rId7" Type="http://schemas.openxmlformats.org/officeDocument/2006/relationships/slideLayout" Target="../slideLayouts/slideLayout124.xml"/><Relationship Id="rId12" Type="http://schemas.openxmlformats.org/officeDocument/2006/relationships/slideLayout" Target="../slideLayouts/slideLayout129.xml"/><Relationship Id="rId17" Type="http://schemas.openxmlformats.org/officeDocument/2006/relationships/slideLayout" Target="../slideLayouts/slideLayout134.xml"/><Relationship Id="rId2" Type="http://schemas.openxmlformats.org/officeDocument/2006/relationships/slideLayout" Target="../slideLayouts/slideLayout119.xml"/><Relationship Id="rId16" Type="http://schemas.openxmlformats.org/officeDocument/2006/relationships/slideLayout" Target="../slideLayouts/slideLayout133.xml"/><Relationship Id="rId20" Type="http://schemas.openxmlformats.org/officeDocument/2006/relationships/image" Target="../media/image2.png"/><Relationship Id="rId1" Type="http://schemas.openxmlformats.org/officeDocument/2006/relationships/slideLayout" Target="../slideLayouts/slideLayout118.xml"/><Relationship Id="rId6" Type="http://schemas.openxmlformats.org/officeDocument/2006/relationships/slideLayout" Target="../slideLayouts/slideLayout123.xml"/><Relationship Id="rId11" Type="http://schemas.openxmlformats.org/officeDocument/2006/relationships/slideLayout" Target="../slideLayouts/slideLayout128.xml"/><Relationship Id="rId5" Type="http://schemas.openxmlformats.org/officeDocument/2006/relationships/slideLayout" Target="../slideLayouts/slideLayout122.xml"/><Relationship Id="rId15" Type="http://schemas.openxmlformats.org/officeDocument/2006/relationships/slideLayout" Target="../slideLayouts/slideLayout132.xml"/><Relationship Id="rId10" Type="http://schemas.openxmlformats.org/officeDocument/2006/relationships/slideLayout" Target="../slideLayouts/slideLayout127.xml"/><Relationship Id="rId19" Type="http://schemas.openxmlformats.org/officeDocument/2006/relationships/image" Target="../media/image1.png"/><Relationship Id="rId4" Type="http://schemas.openxmlformats.org/officeDocument/2006/relationships/slideLayout" Target="../slideLayouts/slideLayout121.xml"/><Relationship Id="rId9" Type="http://schemas.openxmlformats.org/officeDocument/2006/relationships/slideLayout" Target="../slideLayouts/slideLayout126.xml"/><Relationship Id="rId14" Type="http://schemas.openxmlformats.org/officeDocument/2006/relationships/slideLayout" Target="../slideLayouts/slideLayout131.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42.xml"/><Relationship Id="rId13" Type="http://schemas.openxmlformats.org/officeDocument/2006/relationships/slideLayout" Target="../slideLayouts/slideLayout147.xml"/><Relationship Id="rId18" Type="http://schemas.openxmlformats.org/officeDocument/2006/relationships/theme" Target="../theme/theme9.xml"/><Relationship Id="rId3" Type="http://schemas.openxmlformats.org/officeDocument/2006/relationships/slideLayout" Target="../slideLayouts/slideLayout137.xml"/><Relationship Id="rId7" Type="http://schemas.openxmlformats.org/officeDocument/2006/relationships/slideLayout" Target="../slideLayouts/slideLayout141.xml"/><Relationship Id="rId12" Type="http://schemas.openxmlformats.org/officeDocument/2006/relationships/slideLayout" Target="../slideLayouts/slideLayout146.xml"/><Relationship Id="rId17" Type="http://schemas.openxmlformats.org/officeDocument/2006/relationships/slideLayout" Target="../slideLayouts/slideLayout151.xml"/><Relationship Id="rId2" Type="http://schemas.openxmlformats.org/officeDocument/2006/relationships/slideLayout" Target="../slideLayouts/slideLayout136.xml"/><Relationship Id="rId16" Type="http://schemas.openxmlformats.org/officeDocument/2006/relationships/slideLayout" Target="../slideLayouts/slideLayout150.xml"/><Relationship Id="rId1" Type="http://schemas.openxmlformats.org/officeDocument/2006/relationships/slideLayout" Target="../slideLayouts/slideLayout135.xml"/><Relationship Id="rId6" Type="http://schemas.openxmlformats.org/officeDocument/2006/relationships/slideLayout" Target="../slideLayouts/slideLayout140.xml"/><Relationship Id="rId11" Type="http://schemas.openxmlformats.org/officeDocument/2006/relationships/slideLayout" Target="../slideLayouts/slideLayout145.xml"/><Relationship Id="rId5" Type="http://schemas.openxmlformats.org/officeDocument/2006/relationships/slideLayout" Target="../slideLayouts/slideLayout139.xml"/><Relationship Id="rId15" Type="http://schemas.openxmlformats.org/officeDocument/2006/relationships/slideLayout" Target="../slideLayouts/slideLayout149.xml"/><Relationship Id="rId10" Type="http://schemas.openxmlformats.org/officeDocument/2006/relationships/slideLayout" Target="../slideLayouts/slideLayout144.xml"/><Relationship Id="rId19" Type="http://schemas.openxmlformats.org/officeDocument/2006/relationships/image" Target="../media/image1.png"/><Relationship Id="rId4" Type="http://schemas.openxmlformats.org/officeDocument/2006/relationships/slideLayout" Target="../slideLayouts/slideLayout138.xml"/><Relationship Id="rId9" Type="http://schemas.openxmlformats.org/officeDocument/2006/relationships/slideLayout" Target="../slideLayouts/slideLayout143.xml"/><Relationship Id="rId14" Type="http://schemas.openxmlformats.org/officeDocument/2006/relationships/slideLayout" Target="../slideLayouts/slideLayout14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59.xml"/><Relationship Id="rId13" Type="http://schemas.openxmlformats.org/officeDocument/2006/relationships/slideLayout" Target="../slideLayouts/slideLayout164.xml"/><Relationship Id="rId3" Type="http://schemas.openxmlformats.org/officeDocument/2006/relationships/slideLayout" Target="../slideLayouts/slideLayout154.xml"/><Relationship Id="rId7" Type="http://schemas.openxmlformats.org/officeDocument/2006/relationships/slideLayout" Target="../slideLayouts/slideLayout158.xml"/><Relationship Id="rId12" Type="http://schemas.openxmlformats.org/officeDocument/2006/relationships/slideLayout" Target="../slideLayouts/slideLayout163.xml"/><Relationship Id="rId17" Type="http://schemas.openxmlformats.org/officeDocument/2006/relationships/image" Target="../media/image1.png"/><Relationship Id="rId2" Type="http://schemas.openxmlformats.org/officeDocument/2006/relationships/slideLayout" Target="../slideLayouts/slideLayout153.xml"/><Relationship Id="rId16" Type="http://schemas.openxmlformats.org/officeDocument/2006/relationships/theme" Target="../theme/theme10.xml"/><Relationship Id="rId1" Type="http://schemas.openxmlformats.org/officeDocument/2006/relationships/slideLayout" Target="../slideLayouts/slideLayout152.xml"/><Relationship Id="rId6" Type="http://schemas.openxmlformats.org/officeDocument/2006/relationships/slideLayout" Target="../slideLayouts/slideLayout157.xml"/><Relationship Id="rId11" Type="http://schemas.openxmlformats.org/officeDocument/2006/relationships/slideLayout" Target="../slideLayouts/slideLayout162.xml"/><Relationship Id="rId5" Type="http://schemas.openxmlformats.org/officeDocument/2006/relationships/slideLayout" Target="../slideLayouts/slideLayout156.xml"/><Relationship Id="rId15" Type="http://schemas.openxmlformats.org/officeDocument/2006/relationships/slideLayout" Target="../slideLayouts/slideLayout166.xml"/><Relationship Id="rId10" Type="http://schemas.openxmlformats.org/officeDocument/2006/relationships/slideLayout" Target="../slideLayouts/slideLayout161.xml"/><Relationship Id="rId4" Type="http://schemas.openxmlformats.org/officeDocument/2006/relationships/slideLayout" Target="../slideLayouts/slideLayout155.xml"/><Relationship Id="rId9" Type="http://schemas.openxmlformats.org/officeDocument/2006/relationships/slideLayout" Target="../slideLayouts/slideLayout160.xml"/><Relationship Id="rId14" Type="http://schemas.openxmlformats.org/officeDocument/2006/relationships/slideLayout" Target="../slideLayouts/slideLayout165.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74.xml"/><Relationship Id="rId13" Type="http://schemas.openxmlformats.org/officeDocument/2006/relationships/slideLayout" Target="../slideLayouts/slideLayout179.xml"/><Relationship Id="rId18" Type="http://schemas.openxmlformats.org/officeDocument/2006/relationships/image" Target="../media/image1.png"/><Relationship Id="rId3" Type="http://schemas.openxmlformats.org/officeDocument/2006/relationships/slideLayout" Target="../slideLayouts/slideLayout169.xml"/><Relationship Id="rId7" Type="http://schemas.openxmlformats.org/officeDocument/2006/relationships/slideLayout" Target="../slideLayouts/slideLayout173.xml"/><Relationship Id="rId12" Type="http://schemas.openxmlformats.org/officeDocument/2006/relationships/slideLayout" Target="../slideLayouts/slideLayout178.xml"/><Relationship Id="rId17" Type="http://schemas.openxmlformats.org/officeDocument/2006/relationships/theme" Target="../theme/theme11.xml"/><Relationship Id="rId2" Type="http://schemas.openxmlformats.org/officeDocument/2006/relationships/slideLayout" Target="../slideLayouts/slideLayout168.xml"/><Relationship Id="rId16" Type="http://schemas.openxmlformats.org/officeDocument/2006/relationships/slideLayout" Target="../slideLayouts/slideLayout182.xml"/><Relationship Id="rId1" Type="http://schemas.openxmlformats.org/officeDocument/2006/relationships/slideLayout" Target="../slideLayouts/slideLayout167.xml"/><Relationship Id="rId6" Type="http://schemas.openxmlformats.org/officeDocument/2006/relationships/slideLayout" Target="../slideLayouts/slideLayout172.xml"/><Relationship Id="rId11" Type="http://schemas.openxmlformats.org/officeDocument/2006/relationships/slideLayout" Target="../slideLayouts/slideLayout177.xml"/><Relationship Id="rId5" Type="http://schemas.openxmlformats.org/officeDocument/2006/relationships/slideLayout" Target="../slideLayouts/slideLayout171.xml"/><Relationship Id="rId15" Type="http://schemas.openxmlformats.org/officeDocument/2006/relationships/slideLayout" Target="../slideLayouts/slideLayout181.xml"/><Relationship Id="rId10" Type="http://schemas.openxmlformats.org/officeDocument/2006/relationships/slideLayout" Target="../slideLayouts/slideLayout176.xml"/><Relationship Id="rId4" Type="http://schemas.openxmlformats.org/officeDocument/2006/relationships/slideLayout" Target="../slideLayouts/slideLayout170.xml"/><Relationship Id="rId9" Type="http://schemas.openxmlformats.org/officeDocument/2006/relationships/slideLayout" Target="../slideLayouts/slideLayout175.xml"/><Relationship Id="rId14" Type="http://schemas.openxmlformats.org/officeDocument/2006/relationships/slideLayout" Target="../slideLayouts/slideLayout18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90.xml"/><Relationship Id="rId13" Type="http://schemas.openxmlformats.org/officeDocument/2006/relationships/slideLayout" Target="../slideLayouts/slideLayout195.xml"/><Relationship Id="rId18" Type="http://schemas.openxmlformats.org/officeDocument/2006/relationships/image" Target="../media/image1.png"/><Relationship Id="rId3" Type="http://schemas.openxmlformats.org/officeDocument/2006/relationships/slideLayout" Target="../slideLayouts/slideLayout185.xml"/><Relationship Id="rId7" Type="http://schemas.openxmlformats.org/officeDocument/2006/relationships/slideLayout" Target="../slideLayouts/slideLayout189.xml"/><Relationship Id="rId12" Type="http://schemas.openxmlformats.org/officeDocument/2006/relationships/slideLayout" Target="../slideLayouts/slideLayout194.xml"/><Relationship Id="rId17" Type="http://schemas.openxmlformats.org/officeDocument/2006/relationships/theme" Target="../theme/theme12.xml"/><Relationship Id="rId2" Type="http://schemas.openxmlformats.org/officeDocument/2006/relationships/slideLayout" Target="../slideLayouts/slideLayout184.xml"/><Relationship Id="rId16" Type="http://schemas.openxmlformats.org/officeDocument/2006/relationships/slideLayout" Target="../slideLayouts/slideLayout198.xml"/><Relationship Id="rId1" Type="http://schemas.openxmlformats.org/officeDocument/2006/relationships/slideLayout" Target="../slideLayouts/slideLayout183.xml"/><Relationship Id="rId6" Type="http://schemas.openxmlformats.org/officeDocument/2006/relationships/slideLayout" Target="../slideLayouts/slideLayout188.xml"/><Relationship Id="rId11" Type="http://schemas.openxmlformats.org/officeDocument/2006/relationships/slideLayout" Target="../slideLayouts/slideLayout193.xml"/><Relationship Id="rId5" Type="http://schemas.openxmlformats.org/officeDocument/2006/relationships/slideLayout" Target="../slideLayouts/slideLayout187.xml"/><Relationship Id="rId15" Type="http://schemas.openxmlformats.org/officeDocument/2006/relationships/slideLayout" Target="../slideLayouts/slideLayout197.xml"/><Relationship Id="rId10" Type="http://schemas.openxmlformats.org/officeDocument/2006/relationships/slideLayout" Target="../slideLayouts/slideLayout192.xml"/><Relationship Id="rId19" Type="http://schemas.openxmlformats.org/officeDocument/2006/relationships/image" Target="../media/image2.png"/><Relationship Id="rId4" Type="http://schemas.openxmlformats.org/officeDocument/2006/relationships/slideLayout" Target="../slideLayouts/slideLayout186.xml"/><Relationship Id="rId9" Type="http://schemas.openxmlformats.org/officeDocument/2006/relationships/slideLayout" Target="../slideLayouts/slideLayout191.xml"/><Relationship Id="rId14" Type="http://schemas.openxmlformats.org/officeDocument/2006/relationships/slideLayout" Target="../slideLayouts/slideLayout19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7428491"/>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8" r:id="rId14"/>
    <p:sldLayoutId id="214748373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52746281"/>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 id="2147483753" r:id="rId12"/>
    <p:sldLayoutId id="2147483754" r:id="rId13"/>
    <p:sldLayoutId id="2147483755" r:id="rId14"/>
    <p:sldLayoutId id="2147483756" r:id="rId15"/>
    <p:sldLayoutId id="2147483757" r:id="rId16"/>
    <p:sldLayoutId id="2147483758" r:id="rId17"/>
    <p:sldLayoutId id="2147483759" r:id="rId18"/>
    <p:sldLayoutId id="2147483818"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C26C1021-1282-4615-9ED5-992E33C4D963}"/>
              </a:ext>
            </a:extLst>
          </p:cNvPr>
          <p:cNvPicPr>
            <a:picLocks noChangeAspect="1"/>
          </p:cNvPicPr>
          <p:nvPr userDrawn="1"/>
        </p:nvPicPr>
        <p:blipFill rotWithShape="1">
          <a:blip r:embed="rId2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5505" y="249147"/>
            <a:ext cx="2305141" cy="1076343"/>
          </a:xfrm>
          <a:prstGeom prst="rect">
            <a:avLst/>
          </a:prstGeom>
        </p:spPr>
      </p:pic>
      <p:sp>
        <p:nvSpPr>
          <p:cNvPr id="8" name="Rectangle 7">
            <a:extLst>
              <a:ext uri="{FF2B5EF4-FFF2-40B4-BE49-F238E27FC236}">
                <a16:creationId xmlns:a16="http://schemas.microsoft.com/office/drawing/2014/main" id="{EC10C6EC-CAA3-457B-BE13-D75C7C291882}"/>
              </a:ext>
            </a:extLst>
          </p:cNvPr>
          <p:cNvSpPr/>
          <p:nvPr userDrawn="1"/>
        </p:nvSpPr>
        <p:spPr>
          <a:xfrm>
            <a:off x="131354" y="813444"/>
            <a:ext cx="9771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86D71179-394A-4977-B433-87122C0EAE81}"/>
              </a:ext>
            </a:extLst>
          </p:cNvPr>
          <p:cNvSpPr txBox="1"/>
          <p:nvPr userDrawn="1"/>
        </p:nvSpPr>
        <p:spPr>
          <a:xfrm>
            <a:off x="4901630" y="629282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656260331"/>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6" r:id="rId15"/>
    <p:sldLayoutId id="2147483777" r:id="rId16"/>
    <p:sldLayoutId id="2147483778" r:id="rId17"/>
    <p:sldLayoutId id="2147483779" r:id="rId18"/>
    <p:sldLayoutId id="2147483780" r:id="rId19"/>
    <p:sldLayoutId id="2147483781" r:id="rId20"/>
    <p:sldLayoutId id="2147483782" r:id="rId21"/>
    <p:sldLayoutId id="2147483783"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0687572F-1122-46A7-8947-13AEE6F5DA7A}"/>
              </a:ext>
            </a:extLst>
          </p:cNvPr>
          <p:cNvSpPr txBox="1"/>
          <p:nvPr userDrawn="1"/>
        </p:nvSpPr>
        <p:spPr>
          <a:xfrm>
            <a:off x="9264625" y="6292631"/>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1168121967"/>
      </p:ext>
    </p:extLst>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 id="2147483797" r:id="rId13"/>
    <p:sldLayoutId id="2147483799" r:id="rId14"/>
    <p:sldLayoutId id="214748383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77262110"/>
      </p:ext>
    </p:extLst>
  </p:cSld>
  <p:clrMap bg1="lt1" tx1="dk1" bg2="lt2" tx2="dk2" accent1="accent1" accent2="accent2" accent3="accent3" accent4="accent4" accent5="accent5" accent6="accent6" hlink="hlink" folHlink="folHlink"/>
  <p:sldLayoutIdLst>
    <p:sldLayoutId id="2147483801" r:id="rId1"/>
    <p:sldLayoutId id="2147483802" r:id="rId2"/>
    <p:sldLayoutId id="2147483803" r:id="rId3"/>
    <p:sldLayoutId id="2147483804" r:id="rId4"/>
    <p:sldLayoutId id="2147483805" r:id="rId5"/>
    <p:sldLayoutId id="2147483806" r:id="rId6"/>
    <p:sldLayoutId id="2147483807" r:id="rId7"/>
    <p:sldLayoutId id="2147483808" r:id="rId8"/>
    <p:sldLayoutId id="2147483809" r:id="rId9"/>
    <p:sldLayoutId id="2147483810" r:id="rId10"/>
    <p:sldLayoutId id="2147483811" r:id="rId11"/>
    <p:sldLayoutId id="2147483812" r:id="rId12"/>
    <p:sldLayoutId id="2147483813" r:id="rId13"/>
    <p:sldLayoutId id="2147483814" r:id="rId14"/>
    <p:sldLayoutId id="2147483815" r:id="rId15"/>
    <p:sldLayoutId id="2147483816" r:id="rId16"/>
    <p:sldLayoutId id="214748381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34819700"/>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 id="2147483831" r:id="rId12"/>
    <p:sldLayoutId id="2147483832" r:id="rId13"/>
    <p:sldLayoutId id="2147483833" r:id="rId14"/>
    <p:sldLayoutId id="2147483834" r:id="rId15"/>
    <p:sldLayoutId id="2147483835" r:id="rId16"/>
    <p:sldLayoutId id="214748383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05644523"/>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 id="2147483850" r:id="rId12"/>
    <p:sldLayoutId id="2147483851" r:id="rId13"/>
    <p:sldLayoutId id="2147483852" r:id="rId14"/>
    <p:sldLayoutId id="214748385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317718902"/>
      </p:ext>
    </p:extLst>
  </p:cSld>
  <p:clrMap bg1="lt1" tx1="dk1" bg2="lt2" tx2="dk2" accent1="accent1" accent2="accent2" accent3="accent3" accent4="accent4" accent5="accent5" accent6="accent6" hlink="hlink" folHlink="folHlink"/>
  <p:sldLayoutIdLst>
    <p:sldLayoutId id="2147483855" r:id="rId1"/>
    <p:sldLayoutId id="2147483856" r:id="rId2"/>
    <p:sldLayoutId id="2147483857" r:id="rId3"/>
    <p:sldLayoutId id="2147483858" r:id="rId4"/>
    <p:sldLayoutId id="2147483859" r:id="rId5"/>
    <p:sldLayoutId id="2147483860" r:id="rId6"/>
    <p:sldLayoutId id="2147483861" r:id="rId7"/>
    <p:sldLayoutId id="2147483862" r:id="rId8"/>
    <p:sldLayoutId id="2147483863" r:id="rId9"/>
    <p:sldLayoutId id="2147483864" r:id="rId10"/>
    <p:sldLayoutId id="2147483865" r:id="rId11"/>
    <p:sldLayoutId id="2147483866" r:id="rId12"/>
    <p:sldLayoutId id="2147483867" r:id="rId13"/>
    <p:sldLayoutId id="2147483868" r:id="rId14"/>
    <p:sldLayoutId id="2147483869" r:id="rId15"/>
    <p:sldLayoutId id="21474838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10" name="TextBox 9">
            <a:extLst>
              <a:ext uri="{FF2B5EF4-FFF2-40B4-BE49-F238E27FC236}">
                <a16:creationId xmlns:a16="http://schemas.microsoft.com/office/drawing/2014/main" id="{1FA3E318-7490-48F4-9B84-BBE09D5C20C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414D3D2F-E5C0-4D82-84F9-6F80CE0EFF6D}"/>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5A0F495F-C73A-46FF-8D6F-0966E646510D}"/>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0382380"/>
      </p:ext>
    </p:extLst>
  </p:cSld>
  <p:clrMap bg1="lt1" tx1="dk1" bg2="lt2" tx2="dk2" accent1="accent1" accent2="accent2" accent3="accent3" accent4="accent4" accent5="accent5" accent6="accent6" hlink="hlink" folHlink="folHlink"/>
  <p:sldLayoutIdLst>
    <p:sldLayoutId id="2147483872" r:id="rId1"/>
    <p:sldLayoutId id="2147483873" r:id="rId2"/>
    <p:sldLayoutId id="2147483874" r:id="rId3"/>
    <p:sldLayoutId id="2147483875" r:id="rId4"/>
    <p:sldLayoutId id="2147483876" r:id="rId5"/>
    <p:sldLayoutId id="2147483877" r:id="rId6"/>
    <p:sldLayoutId id="2147483878" r:id="rId7"/>
    <p:sldLayoutId id="2147483879" r:id="rId8"/>
    <p:sldLayoutId id="2147483880" r:id="rId9"/>
    <p:sldLayoutId id="2147483881" r:id="rId10"/>
    <p:sldLayoutId id="2147483882" r:id="rId11"/>
    <p:sldLayoutId id="2147483883" r:id="rId12"/>
    <p:sldLayoutId id="2147483884" r:id="rId13"/>
    <p:sldLayoutId id="2147483885" r:id="rId14"/>
    <p:sldLayoutId id="2147483886" r:id="rId15"/>
    <p:sldLayoutId id="214748388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4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4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4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3.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48.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4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6.xml"/><Relationship Id="rId1" Type="http://schemas.openxmlformats.org/officeDocument/2006/relationships/slideLayout" Target="../slideLayouts/slideLayout4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87.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47.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1.xml"/></Relationships>
</file>

<file path=ppt/slides/_rels/slide2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2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1.xml"/></Relationships>
</file>

<file path=ppt/slides/_rels/slide2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1.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2.xml"/></Relationships>
</file>

<file path=ppt/slides/_rels/slide3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03.xml"/></Relationships>
</file>

<file path=ppt/slides/_rels/slide3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notesSlide" Target="../notesSlides/notesSlide14.xml"/><Relationship Id="rId1" Type="http://schemas.openxmlformats.org/officeDocument/2006/relationships/slideLayout" Target="../slideLayouts/slideLayout103.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03.xml"/></Relationships>
</file>

<file path=ppt/slides/_rels/slide34.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2.png"/><Relationship Id="rId7" Type="http://schemas.openxmlformats.org/officeDocument/2006/relationships/diagramColors" Target="../diagrams/colors5.xml"/><Relationship Id="rId2" Type="http://schemas.openxmlformats.org/officeDocument/2006/relationships/notesSlide" Target="../notesSlides/notesSlide16.xml"/><Relationship Id="rId1" Type="http://schemas.openxmlformats.org/officeDocument/2006/relationships/slideLayout" Target="../slideLayouts/slideLayout103.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11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03.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03.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03.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03.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03.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03.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03.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16.xml"/></Relationships>
</file>

<file path=ppt/slides/_rels/slide5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5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5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6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58.xml"/></Relationships>
</file>

<file path=ppt/slides/_rels/slide6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1.xml"/></Relationships>
</file>

<file path=ppt/slides/_rels/slide6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41.xml"/><Relationship Id="rId4" Type="http://schemas.openxmlformats.org/officeDocument/2006/relationships/image" Target="../media/image14.png"/></Relationships>
</file>

<file path=ppt/slides/_rels/slide6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8.png"/><Relationship Id="rId1" Type="http://schemas.openxmlformats.org/officeDocument/2006/relationships/slideLayout" Target="../slideLayouts/slideLayout141.xml"/></Relationships>
</file>

<file path=ppt/slides/_rels/slide6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41.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182.xml"/></Relationships>
</file>

<file path=ppt/slides/_rels/slide6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67.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67.xml"/></Relationships>
</file>

<file path=ppt/slides/_rels/slide7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58.xml"/></Relationships>
</file>

<file path=ppt/slides/_rels/slide7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1.xml"/></Relationships>
</file>

<file path=ppt/slides/_rels/slide7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7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7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7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7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7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189.xml"/></Relationships>
</file>

<file path=ppt/slides/_rels/slide8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9.xml"/></Relationships>
</file>

<file path=ppt/slides/_rels/slide8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4.xml"/></Relationships>
</file>

<file path=ppt/slides/_rels/slide8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7.xml"/></Relationships>
</file>

<file path=ppt/slides/_rels/slide8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9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8.xml"/></Relationships>
</file>

<file path=ppt/slides/_rels/slide9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0.emf"/><Relationship Id="rId1" Type="http://schemas.openxmlformats.org/officeDocument/2006/relationships/slideLayout" Target="../slideLayouts/slideLayout80.xml"/></Relationships>
</file>

<file path=ppt/slides/_rels/slide9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png"/><Relationship Id="rId1" Type="http://schemas.openxmlformats.org/officeDocument/2006/relationships/slideLayout" Target="../slideLayouts/slideLayout80.xml"/><Relationship Id="rId4" Type="http://schemas.openxmlformats.org/officeDocument/2006/relationships/image" Target="../media/image14.png"/></Relationships>
</file>

<file path=ppt/slides/_rels/slide9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3.emf"/><Relationship Id="rId1" Type="http://schemas.openxmlformats.org/officeDocument/2006/relationships/slideLayout" Target="../slideLayouts/slideLayout80.xml"/></Relationships>
</file>

<file path=ppt/slides/_rels/slide94.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slideLayout" Target="../slideLayouts/slideLayout80.xml"/><Relationship Id="rId4" Type="http://schemas.openxmlformats.org/officeDocument/2006/relationships/image" Target="../media/image14.png"/></Relationships>
</file>

<file path=ppt/slides/_rels/slide9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6.emf"/><Relationship Id="rId1" Type="http://schemas.openxmlformats.org/officeDocument/2006/relationships/slideLayout" Target="../slideLayouts/slideLayout80.xml"/></Relationships>
</file>

<file path=ppt/slides/_rels/slide9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68.xml"/></Relationships>
</file>

<file path=ppt/slides/_rels/slide97.xml.rels><?xml version="1.0" encoding="UTF-8" standalone="yes"?>
<Relationships xmlns="http://schemas.openxmlformats.org/package/2006/relationships"><Relationship Id="rId3" Type="http://schemas.openxmlformats.org/officeDocument/2006/relationships/hyperlink" Target="https://www.sciencedirect.com/science/article/pii/S2351979714000838" TargetMode="External"/><Relationship Id="rId2" Type="http://schemas.openxmlformats.org/officeDocument/2006/relationships/hyperlink" Target="https://www.docdroid.net/IEPrV41/mbady-aaam-lktab-mkal-aalmy-pdf?fbclid=IwAR2jrULc6XrU22ZhQURQapr37yYkVL6jyG9AD5vguuEofjy2AroXJRYdOhc" TargetMode="External"/><Relationship Id="rId1" Type="http://schemas.openxmlformats.org/officeDocument/2006/relationships/slideLayout" Target="../slideLayouts/slideLayout68.xml"/><Relationship Id="rId4" Type="http://schemas.openxmlformats.org/officeDocument/2006/relationships/image" Target="../media/image14.png"/></Relationships>
</file>

<file path=ppt/slides/_rels/slide9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30.xml"/><Relationship Id="rId5" Type="http://schemas.openxmlformats.org/officeDocument/2006/relationships/image" Target="../media/image2.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Project-2</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777832" y="4902083"/>
            <a:ext cx="6957133" cy="400110"/>
          </a:xfrm>
          <a:prstGeom prst="rect">
            <a:avLst/>
          </a:prstGeom>
          <a:noFill/>
        </p:spPr>
        <p:txBody>
          <a:bodyPr wrap="square" rtlCol="0">
            <a:spAutoFit/>
          </a:bodyPr>
          <a:lstStyle/>
          <a:p>
            <a:pPr lvl="0" algn="ctr">
              <a:defRPr/>
            </a:pPr>
            <a:r>
              <a:rPr lang="en-US" sz="2000" dirty="0">
                <a:solidFill>
                  <a:srgbClr val="2D3956"/>
                </a:solidFill>
                <a:latin typeface="Times New Roman" panose="02020603050405020304" pitchFamily="18" charset="0"/>
                <a:cs typeface="Times New Roman" panose="02020603050405020304" pitchFamily="18" charset="0"/>
              </a:rPr>
              <a:t>Revision &amp; Scientific Publishing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40" y="2157519"/>
            <a:ext cx="3949298" cy="132343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Final Project-2 Components</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Scientific Publication</a:t>
            </a: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Final Project-2 Components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2417872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1379669521"/>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0951952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 1- Introduction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8385955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3557538" y="3518"/>
            <a:ext cx="5703484"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Final Project 1 Components</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274478297"/>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ACA27A8F-51CF-4768-A692-CA70DC0D8032}"/>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944DDD2-567C-4CB3-8DAD-384C5E95B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a:extLst>
              <a:ext uri="{FF2B5EF4-FFF2-40B4-BE49-F238E27FC236}">
                <a16:creationId xmlns:a16="http://schemas.microsoft.com/office/drawing/2014/main" id="{8C36B5FD-6DDD-4147-9AB4-2C59E319DDA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873133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Title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532897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A good research topic should be feasible (can be done), interesting, novel, ethical and relevant (has an implication)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يجب أن يكون موضوع البحث الجيد ممكنًا (يمكن القيام به)، مثيرة للاهتمام، جديد، أخلاقي و ذو صلة (له أثر)</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FINER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F = feasible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I = interesting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N = novel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E = ethical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sz="2800" b="1" i="0" u="none" strike="noStrike" kern="1200" cap="none" spc="0" normalizeH="0" baseline="0" noProof="0" dirty="0">
                <a:ln>
                  <a:noFill/>
                </a:ln>
                <a:solidFill>
                  <a:srgbClr val="2D3956"/>
                </a:solidFill>
                <a:effectLst/>
                <a:uLnTx/>
                <a:uFillTx/>
                <a:latin typeface="Calibri"/>
                <a:ea typeface="+mn-ea"/>
                <a:cs typeface="+mn-cs"/>
              </a:rPr>
              <a:t>R = Relevant</a:t>
            </a:r>
            <a:endParaRPr kumimoji="0" lang="en-US" sz="2800" b="1" i="0" u="none" strike="noStrike" kern="1200" cap="none" spc="0" normalizeH="0" baseline="0" noProof="0" dirty="0">
              <a:ln>
                <a:noFill/>
              </a:ln>
              <a:solidFill>
                <a:srgbClr val="2D3956"/>
              </a:solidFill>
              <a:effectLst/>
              <a:uLnTx/>
              <a:uFillTx/>
              <a:latin typeface="Calibri"/>
              <a:ea typeface="+mn-ea"/>
              <a:cs typeface="+mn-cs"/>
            </a:endParaRPr>
          </a:p>
        </p:txBody>
      </p:sp>
    </p:spTree>
    <p:extLst>
      <p:ext uri="{BB962C8B-B14F-4D97-AF65-F5344CB8AC3E}">
        <p14:creationId xmlns:p14="http://schemas.microsoft.com/office/powerpoint/2010/main" val="37280499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Clarity and Conciseness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الوضوح والإيجاز</a:t>
            </a:r>
            <a:r>
              <a:rPr kumimoji="0" lang="en-US" sz="3200" b="0" i="0" u="none" strike="noStrike" kern="1200" cap="none" spc="0" normalizeH="0" baseline="0" noProof="0" dirty="0">
                <a:ln>
                  <a:noFill/>
                </a:ln>
                <a:solidFill>
                  <a:srgbClr val="000000"/>
                </a:solidFill>
                <a:effectLst/>
                <a:uLnTx/>
                <a:uFillTx/>
                <a:latin typeface="Calibri"/>
                <a:ea typeface="+mn-ea"/>
                <a:cs typeface="+mn-cs"/>
              </a:rPr>
              <a:t> </a:t>
            </a:r>
            <a:endPar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Relevance and Significance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الصلة والأهمية</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Specific </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محدد</a:t>
            </a:r>
          </a:p>
          <a:p>
            <a:pPr marL="342900" marR="0" lvl="0" indent="-3429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Calibri"/>
                <a:ea typeface="+mn-ea"/>
                <a:cs typeface="+mn-cs"/>
              </a:rPr>
              <a:t>Originality and Uniqueness</a:t>
            </a:r>
            <a:r>
              <a:rPr kumimoji="0" lang="ar-EG" sz="32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الأصالة والتفرد </a:t>
            </a: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srgbClr val="000000"/>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rgbClr val="000000"/>
              </a:solidFill>
              <a:effectLst/>
              <a:highlight>
                <a:srgbClr val="00FF00"/>
              </a:highlight>
              <a:uLnTx/>
              <a:uFillTx/>
              <a:latin typeface="Calibri"/>
              <a:ea typeface="+mn-ea"/>
              <a:cs typeface="+mn-cs"/>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highlight>
                  <a:srgbClr val="4472C4"/>
                </a:highlight>
                <a:uLnTx/>
                <a:uFillTx/>
                <a:latin typeface="Times New Roman" panose="02020603050405020304" pitchFamily="18" charset="0"/>
                <a:ea typeface="+mn-ea"/>
                <a:cs typeface="Times New Roman" panose="02020603050405020304" pitchFamily="18" charset="0"/>
              </a:rPr>
              <a:t>Criteria for Good Research Titles</a:t>
            </a:r>
            <a:endParaRPr kumimoji="0" lang="en-US" sz="1800" b="1" i="0" u="none" strike="noStrike" kern="1200" cap="none" spc="0" normalizeH="0" baseline="0" noProof="0" dirty="0">
              <a:ln>
                <a:noFill/>
              </a:ln>
              <a:solidFill>
                <a:prstClr val="white"/>
              </a:solidFill>
              <a:effectLst/>
              <a:highlight>
                <a:srgbClr val="4472C4"/>
              </a:highlight>
              <a:uLnTx/>
              <a:uFillTx/>
              <a:latin typeface="Calibri"/>
              <a:ea typeface="+mn-ea"/>
              <a:cs typeface="+mn-cs"/>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8B8AF136-A72D-41C3-93D3-1900B51213F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3513037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Introduction</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2464754"/>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5FBA5-36B5-45D0-8B00-2D3E2DB5A6E2}"/>
              </a:ext>
            </a:extLst>
          </p:cNvPr>
          <p:cNvSpPr>
            <a:spLocks noGrp="1"/>
          </p:cNvSpPr>
          <p:nvPr>
            <p:ph type="title"/>
          </p:nvPr>
        </p:nvSpPr>
        <p:spPr>
          <a:xfrm>
            <a:off x="1151480" y="-309090"/>
            <a:ext cx="10515600" cy="1325563"/>
          </a:xfrm>
        </p:spPr>
        <p:txBody>
          <a:bodyPr/>
          <a:lstStyle/>
          <a:p>
            <a:pPr algn="ctr"/>
            <a:r>
              <a:rPr lang="en-US" b="1" dirty="0">
                <a:solidFill>
                  <a:srgbClr val="000000"/>
                </a:solidFill>
              </a:rPr>
              <a:t>Research Introduction Funnel</a:t>
            </a:r>
          </a:p>
        </p:txBody>
      </p:sp>
      <p:pic>
        <p:nvPicPr>
          <p:cNvPr id="5" name="Graphic 21">
            <a:extLst>
              <a:ext uri="{FF2B5EF4-FFF2-40B4-BE49-F238E27FC236}">
                <a16:creationId xmlns:a16="http://schemas.microsoft.com/office/drawing/2014/main" id="{D5EB8C9C-41B4-4055-889D-766A05616B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0B8DA40-5BD0-44DE-9358-005D5ABBE9E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TextBox 6">
            <a:extLst>
              <a:ext uri="{FF2B5EF4-FFF2-40B4-BE49-F238E27FC236}">
                <a16:creationId xmlns:a16="http://schemas.microsoft.com/office/drawing/2014/main" id="{7EAFBD41-0C56-4A70-BD9F-7369CE6667B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Picture 7">
            <a:extLst>
              <a:ext uri="{FF2B5EF4-FFF2-40B4-BE49-F238E27FC236}">
                <a16:creationId xmlns:a16="http://schemas.microsoft.com/office/drawing/2014/main" id="{FD4154E2-1F02-4E30-993C-CDE5AC3E5AFA}"/>
              </a:ext>
            </a:extLst>
          </p:cNvPr>
          <p:cNvPicPr>
            <a:picLocks noChangeAspect="1"/>
          </p:cNvPicPr>
          <p:nvPr/>
        </p:nvPicPr>
        <p:blipFill>
          <a:blip r:embed="rId3"/>
          <a:stretch>
            <a:fillRect/>
          </a:stretch>
        </p:blipFill>
        <p:spPr>
          <a:xfrm>
            <a:off x="2243645" y="1136132"/>
            <a:ext cx="7704709" cy="5614768"/>
          </a:xfrm>
          <a:prstGeom prst="rect">
            <a:avLst/>
          </a:prstGeom>
        </p:spPr>
      </p:pic>
    </p:spTree>
    <p:extLst>
      <p:ext uri="{BB962C8B-B14F-4D97-AF65-F5344CB8AC3E}">
        <p14:creationId xmlns:p14="http://schemas.microsoft.com/office/powerpoint/2010/main" val="16390512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617797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five parts of introductions</a:t>
            </a: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3" name="Picture 2">
            <a:extLst>
              <a:ext uri="{FF2B5EF4-FFF2-40B4-BE49-F238E27FC236}">
                <a16:creationId xmlns:a16="http://schemas.microsoft.com/office/drawing/2014/main" id="{79470457-5C2F-4AB9-A7C8-95C26C7155B1}"/>
              </a:ext>
            </a:extLst>
          </p:cNvPr>
          <p:cNvPicPr>
            <a:picLocks noChangeAspect="1"/>
          </p:cNvPicPr>
          <p:nvPr/>
        </p:nvPicPr>
        <p:blipFill>
          <a:blip r:embed="rId4"/>
          <a:stretch>
            <a:fillRect/>
          </a:stretch>
        </p:blipFill>
        <p:spPr>
          <a:xfrm>
            <a:off x="311175" y="1509284"/>
            <a:ext cx="11321303" cy="5348716"/>
          </a:xfrm>
          <a:prstGeom prst="rect">
            <a:avLst/>
          </a:prstGeom>
        </p:spPr>
      </p:pic>
    </p:spTree>
    <p:extLst>
      <p:ext uri="{BB962C8B-B14F-4D97-AF65-F5344CB8AC3E}">
        <p14:creationId xmlns:p14="http://schemas.microsoft.com/office/powerpoint/2010/main" val="21138932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Problem</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15409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3797193"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Problem</a:t>
            </a:r>
          </a:p>
        </p:txBody>
      </p:sp>
      <p:graphicFrame>
        <p:nvGraphicFramePr>
          <p:cNvPr id="6" name="Diagram 5">
            <a:extLst>
              <a:ext uri="{FF2B5EF4-FFF2-40B4-BE49-F238E27FC236}">
                <a16:creationId xmlns:a16="http://schemas.microsoft.com/office/drawing/2014/main" id="{4885BA14-4DBC-4DD5-9D7D-06937C0915CE}"/>
              </a:ext>
            </a:extLst>
          </p:cNvPr>
          <p:cNvGraphicFramePr/>
          <p:nvPr/>
        </p:nvGraphicFramePr>
        <p:xfrm>
          <a:off x="202746" y="122327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Rounded Corners 6">
            <a:extLst>
              <a:ext uri="{FF2B5EF4-FFF2-40B4-BE49-F238E27FC236}">
                <a16:creationId xmlns:a16="http://schemas.microsoft.com/office/drawing/2014/main" id="{9D5F5BED-98F8-442B-B0B6-3A4AD7263F9D}"/>
              </a:ext>
            </a:extLst>
          </p:cNvPr>
          <p:cNvSpPr/>
          <p:nvPr/>
        </p:nvSpPr>
        <p:spPr>
          <a:xfrm>
            <a:off x="9505977" y="2622551"/>
            <a:ext cx="2686023" cy="262011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Calibri"/>
                <a:ea typeface="+mn-ea"/>
                <a:cs typeface="+mn-cs"/>
              </a:rPr>
              <a:t>Problem Statement/ the main research question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white"/>
                </a:solidFill>
                <a:effectLst/>
                <a:uLnTx/>
                <a:uFillTx/>
                <a:latin typeface="Calibri"/>
                <a:ea typeface="+mn-ea"/>
                <a:cs typeface="Arial" panose="020B0604020202020204" pitchFamily="34" charset="0"/>
              </a:rPr>
              <a:t>السؤال الرئيسي لمشكلة البحث</a:t>
            </a:r>
            <a:r>
              <a:rPr kumimoji="0" lang="en-US" sz="2400" b="0" i="0" u="none" strike="noStrike" kern="1200" cap="none" spc="0" normalizeH="0" baseline="0" noProof="0" dirty="0">
                <a:ln>
                  <a:noFill/>
                </a:ln>
                <a:solidFill>
                  <a:prstClr val="white"/>
                </a:solidFill>
                <a:effectLst/>
                <a:uLnTx/>
                <a:uFillTx/>
                <a:latin typeface="Calibri"/>
                <a:ea typeface="+mn-ea"/>
                <a:cs typeface="+mn-cs"/>
              </a:rPr>
              <a:t> </a:t>
            </a:r>
          </a:p>
        </p:txBody>
      </p:sp>
      <p:cxnSp>
        <p:nvCxnSpPr>
          <p:cNvPr id="9" name="Straight Arrow Connector 8">
            <a:extLst>
              <a:ext uri="{FF2B5EF4-FFF2-40B4-BE49-F238E27FC236}">
                <a16:creationId xmlns:a16="http://schemas.microsoft.com/office/drawing/2014/main" id="{36BBDCD1-F6C7-4883-B778-4425DE9B6ACC}"/>
              </a:ext>
            </a:extLst>
          </p:cNvPr>
          <p:cNvCxnSpPr>
            <a:cxnSpLocks/>
          </p:cNvCxnSpPr>
          <p:nvPr/>
        </p:nvCxnSpPr>
        <p:spPr>
          <a:xfrm>
            <a:off x="8330746" y="2968283"/>
            <a:ext cx="1175231" cy="7737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855FDE72-D7D7-4F15-BF24-298E55705D56}"/>
              </a:ext>
            </a:extLst>
          </p:cNvPr>
          <p:cNvCxnSpPr>
            <a:cxnSpLocks/>
            <a:endCxn id="7" idx="1"/>
          </p:cNvCxnSpPr>
          <p:nvPr/>
        </p:nvCxnSpPr>
        <p:spPr>
          <a:xfrm flipV="1">
            <a:off x="8330746" y="3932607"/>
            <a:ext cx="1175231" cy="10026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0" name="Graphic 21">
            <a:extLst>
              <a:ext uri="{FF2B5EF4-FFF2-40B4-BE49-F238E27FC236}">
                <a16:creationId xmlns:a16="http://schemas.microsoft.com/office/drawing/2014/main" id="{E4C427D8-4D10-4524-81C3-B37E6466A488}"/>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A7805969-F78F-482B-A275-791F14CF7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TextBox 12">
            <a:extLst>
              <a:ext uri="{FF2B5EF4-FFF2-40B4-BE49-F238E27FC236}">
                <a16:creationId xmlns:a16="http://schemas.microsoft.com/office/drawing/2014/main" id="{6662AB32-C6DA-42ED-B06F-C8819C012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1482097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Main Research Question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617139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426EA5-BF71-4E7F-9734-05974C51AA4B}"/>
              </a:ext>
            </a:extLst>
          </p:cNvPr>
          <p:cNvPicPr>
            <a:picLocks noChangeAspect="1"/>
          </p:cNvPicPr>
          <p:nvPr/>
        </p:nvPicPr>
        <p:blipFill rotWithShape="1">
          <a:blip r:embed="rId3"/>
          <a:srcRect l="6116" t="18899" r="75423" b="4255"/>
          <a:stretch/>
        </p:blipFill>
        <p:spPr>
          <a:xfrm>
            <a:off x="10407747" y="1125415"/>
            <a:ext cx="1491175" cy="3463857"/>
          </a:xfrm>
          <a:prstGeom prst="rect">
            <a:avLst/>
          </a:prstGeom>
        </p:spPr>
      </p:pic>
      <p:sp>
        <p:nvSpPr>
          <p:cNvPr id="3" name="Rectangle 2">
            <a:extLst>
              <a:ext uri="{FF2B5EF4-FFF2-40B4-BE49-F238E27FC236}">
                <a16:creationId xmlns:a16="http://schemas.microsoft.com/office/drawing/2014/main" id="{D2C97379-144F-4964-862A-AB75E62038E5}"/>
              </a:ext>
            </a:extLst>
          </p:cNvPr>
          <p:cNvSpPr/>
          <p:nvPr/>
        </p:nvSpPr>
        <p:spPr>
          <a:xfrm>
            <a:off x="178191" y="939926"/>
            <a:ext cx="9964613" cy="3785652"/>
          </a:xfrm>
          <a:prstGeom prst="rect">
            <a:avLst/>
          </a:prstGeom>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Relevance</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research question should address a significant and relevant problem or gap in knowledge.</a:t>
            </a:r>
            <a:endPar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Feasibility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answerable within the available resources, time, and scope of the study.</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Clarity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be clear, unambiguous, and easily understood by both researchers and readers.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Measurability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allow for the collection of empirical data that can be analyzed and interpreted.</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Calibri"/>
                <a:ea typeface="+mn-ea"/>
                <a:cs typeface="+mn-cs"/>
              </a:rPr>
              <a:t>Novelty</a:t>
            </a:r>
            <a:r>
              <a:rPr kumimoji="0" lang="en-US" sz="2400" b="0" i="0" u="none" strike="noStrike" kern="1200" cap="none" spc="0" normalizeH="0" baseline="0" noProof="0" dirty="0">
                <a:ln>
                  <a:noFill/>
                </a:ln>
                <a:solidFill>
                  <a:srgbClr val="000000"/>
                </a:solidFill>
                <a:effectLst/>
                <a:uLnTx/>
                <a:uFillTx/>
                <a:latin typeface="Calibri"/>
                <a:ea typeface="+mn-ea"/>
                <a:cs typeface="+mn-cs"/>
              </a:rPr>
              <a:t>: The question should contribute to existing knowledge by exploring new perspectives or approaches.</a:t>
            </a:r>
          </a:p>
        </p:txBody>
      </p:sp>
      <p:sp>
        <p:nvSpPr>
          <p:cNvPr id="4" name="Rectangle 3">
            <a:extLst>
              <a:ext uri="{FF2B5EF4-FFF2-40B4-BE49-F238E27FC236}">
                <a16:creationId xmlns:a16="http://schemas.microsoft.com/office/drawing/2014/main" id="{CCD02D80-6E75-49AE-B0BE-728FCCC19F92}"/>
              </a:ext>
            </a:extLst>
          </p:cNvPr>
          <p:cNvSpPr/>
          <p:nvPr/>
        </p:nvSpPr>
        <p:spPr>
          <a:xfrm>
            <a:off x="815926" y="4725578"/>
            <a:ext cx="11376074" cy="1938992"/>
          </a:xfrm>
          <a:prstGeom prst="rect">
            <a:avLst/>
          </a:prstGeom>
        </p:spPr>
        <p:txBody>
          <a:bodyPr wrap="square">
            <a:spAutoFit/>
          </a:bodyPr>
          <a:lstStyle/>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الملاءمة: يجب أن يتناول سؤال البحث مشكلة كبيرة وذات صلة أو فجوة في المعرفة.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الجدوى: يجب أن يكون السؤال قابلاً للإجابة في حدود الموارد المتاحة والوقت ونطاق الدراسة</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الوضوح: يجب أن يكون السؤال واضحاً لا لبس فيه، ويسهل فهمه من قبل الباحثين والقراء على حد سواء.</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قابلية القياس: يجب أن يسمح السؤال بجمع البيانات التجريبية التي يمكن تحليلها وتفسيرها.</a:t>
            </a:r>
          </a:p>
          <a:p>
            <a:pPr marL="285750" marR="0" lvl="0" indent="-28575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srgbClr val="000000"/>
                </a:solidFill>
                <a:effectLst/>
                <a:uLnTx/>
                <a:uFillTx/>
                <a:latin typeface="Calibri"/>
                <a:ea typeface="+mn-ea"/>
                <a:cs typeface="Arial" panose="020B0604020202020204" pitchFamily="34" charset="0"/>
              </a:rPr>
              <a:t> الجدة: يجب أن يساهم السؤال في المعرفة الموجودة من خلال استكشاف وجهات نظر أو مناهج جديدة.</a:t>
            </a:r>
            <a:endParaRPr kumimoji="0" lang="en-US" sz="2400" b="0" i="0" u="none" strike="noStrike" kern="1200" cap="none" spc="0" normalizeH="0" baseline="0" noProof="0" dirty="0">
              <a:ln>
                <a:noFill/>
              </a:ln>
              <a:solidFill>
                <a:srgbClr val="000000"/>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312EBDA-BDE4-4C80-8DB5-46627025DF44}"/>
              </a:ext>
            </a:extLst>
          </p:cNvPr>
          <p:cNvSpPr/>
          <p:nvPr/>
        </p:nvSpPr>
        <p:spPr>
          <a:xfrm>
            <a:off x="468921" y="232040"/>
            <a:ext cx="9383151" cy="70788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Criteria for Good Research Question:</a:t>
            </a:r>
          </a:p>
        </p:txBody>
      </p:sp>
    </p:spTree>
    <p:extLst>
      <p:ext uri="{BB962C8B-B14F-4D97-AF65-F5344CB8AC3E}">
        <p14:creationId xmlns:p14="http://schemas.microsoft.com/office/powerpoint/2010/main" val="36494525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Significance</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79160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9988" y="1375687"/>
            <a:ext cx="9411286" cy="4543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Research significance plays a crucial role in academic studies. </a:t>
            </a: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Calibri"/>
                <a:ea typeface="+mn-ea"/>
                <a:cs typeface="+mn-cs"/>
              </a:rPr>
              <a:t>It involves identifying the importance and relevance of a study's findings, both at a theoretical and empirical level.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تلعب أهمية البحث دورا حاسما في الدراسات الأكاديمية.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4472C4"/>
                </a:solidFill>
                <a:effectLst/>
                <a:uLnTx/>
                <a:uFillTx/>
                <a:latin typeface="Calibri"/>
                <a:ea typeface="+mn-ea"/>
                <a:cs typeface="Arial" panose="020B0604020202020204" pitchFamily="34" charset="0"/>
              </a:rPr>
              <a:t>ويتضمن تحديد أهمية وملاءمة نتائج الدراسة، سواء على المستوى النظري والتجريبي.</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328048" y="566512"/>
            <a:ext cx="449802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Significance</a:t>
            </a:r>
            <a:endParaRPr kumimoji="0" lang="en-US" sz="3200" b="1" i="0" u="none" strike="noStrike" kern="1200" cap="none" spc="0" normalizeH="0" baseline="0" noProof="0" dirty="0">
              <a:ln>
                <a:noFill/>
              </a:ln>
              <a:solidFill>
                <a:srgbClr val="000000"/>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983D4DC-D3BD-4B50-988F-3A5AB63BA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BC3EEDA8-2BA7-465F-BFD9-060EC73750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a:extLst>
              <a:ext uri="{FF2B5EF4-FFF2-40B4-BE49-F238E27FC236}">
                <a16:creationId xmlns:a16="http://schemas.microsoft.com/office/drawing/2014/main" id="{619E08F1-1ED2-4516-A03E-45015BDC4E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spTree>
    <p:extLst>
      <p:ext uri="{BB962C8B-B14F-4D97-AF65-F5344CB8AC3E}">
        <p14:creationId xmlns:p14="http://schemas.microsoft.com/office/powerpoint/2010/main" val="5303305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Questions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3943237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99281"/>
            <a:ext cx="11430882" cy="51525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30130" y="1237473"/>
            <a:ext cx="10592971" cy="501675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 are specific questions that are derived from the main research question and help to further explore different aspects or dimensions of the research topic.</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They provide more focused inquiries that contribute to answering the main research question.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Sub-questions help to break down the main research question into smaller, manageable parts and guide the research process.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أسئلة الفرعية للبحث هي أسئلة محددة مستمدة من سؤال البحث الرئيسي وتساعد على استكشاف جوانب أو أبعاد مختلفة لموضوع البحث. أنها توفر استفسارات أكثر تركيزًا تساهم في الإجابة على سؤال البحث الرئيسي. تساعد الأسئلة الفرعية على تقسيم سؤال البحث الرئيسي إلى أجزاء أصغر يمكن التحكم فيها وتوجيه عملية البحث.</a:t>
            </a:r>
            <a:endParaRPr kumimoji="0" lang="en-US" sz="24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2" name="Rectangle 1">
            <a:extLst>
              <a:ext uri="{FF2B5EF4-FFF2-40B4-BE49-F238E27FC236}">
                <a16:creationId xmlns:a16="http://schemas.microsoft.com/office/drawing/2014/main" id="{FD43D183-DEEE-4B8B-8714-F7C79B6E7D35}"/>
              </a:ext>
            </a:extLst>
          </p:cNvPr>
          <p:cNvSpPr/>
          <p:nvPr/>
        </p:nvSpPr>
        <p:spPr>
          <a:xfrm>
            <a:off x="4289713" y="781555"/>
            <a:ext cx="4187300" cy="523220"/>
          </a:xfrm>
          <a:prstGeom prst="rect">
            <a:avLst/>
          </a:prstGeom>
        </p:spPr>
        <p:txBody>
          <a:bodyPr wrap="non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Sub-questions</a:t>
            </a:r>
          </a:p>
        </p:txBody>
      </p:sp>
    </p:spTree>
    <p:extLst>
      <p:ext uri="{BB962C8B-B14F-4D97-AF65-F5344CB8AC3E}">
        <p14:creationId xmlns:p14="http://schemas.microsoft.com/office/powerpoint/2010/main" val="3339996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Objectives</a:t>
            </a:r>
            <a:endPar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28419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38C84D2-4768-4270-8547-EC4417A4834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96E0F2F3-296C-49F2-A3B3-DA81E1D465F8}"/>
              </a:ext>
            </a:extLst>
          </p:cNvPr>
          <p:cNvSpPr/>
          <p:nvPr/>
        </p:nvSpPr>
        <p:spPr>
          <a:xfrm>
            <a:off x="182880" y="912240"/>
            <a:ext cx="11481581" cy="612475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rPr>
              <a:t>"How can effective project management strategies be implemented to improve project success rates?"</a:t>
            </a:r>
            <a:r>
              <a:rPr kumimoji="0" lang="ar-EG" sz="2400" b="0" i="0" u="none" strike="noStrike" kern="1200" cap="none" spc="0" normalizeH="0" baseline="0" noProof="0" dirty="0">
                <a:ln>
                  <a:noFill/>
                </a:ln>
                <a:solidFill>
                  <a:prstClr val="white"/>
                </a:solidFill>
                <a:effectLst/>
                <a:highlight>
                  <a:srgbClr val="000080"/>
                </a:highlight>
                <a:uLnTx/>
                <a:uFillTx/>
                <a:latin typeface="Calibri"/>
                <a:ea typeface="+mn-ea"/>
                <a:cs typeface="Arial" panose="020B0604020202020204" pitchFamily="34" charset="0"/>
              </a:rPr>
              <a:t>"كيف يمكن تنفيذ استراتيجيات إدارة المشاريع الفعالة لتحسين معدلات نجاح المشروع؟"</a:t>
            </a:r>
            <a:endParaRPr kumimoji="0" lang="en-US" sz="2400" b="0" i="0" u="none" strike="noStrike" kern="1200" cap="none" spc="0" normalizeH="0" baseline="0" noProof="0" dirty="0">
              <a:ln>
                <a:noFill/>
              </a:ln>
              <a:solidFill>
                <a:prstClr val="white"/>
              </a:solidFill>
              <a:effectLst/>
              <a:highlight>
                <a:srgbClr val="000080"/>
              </a:highligh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prstClr val="white"/>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To answer this research question, several research objectives have been identified:</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1.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examine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current project management practices in the chosen organization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2.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identify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key challenges faced in project management</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3.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evaluate </a:t>
            </a:r>
            <a:r>
              <a:rPr kumimoji="0" lang="en-US" sz="2400" b="0" i="0" u="none" strike="noStrike" kern="1200" cap="none" spc="0" normalizeH="0" baseline="0" noProof="0" dirty="0">
                <a:ln>
                  <a:noFill/>
                </a:ln>
                <a:solidFill>
                  <a:srgbClr val="2D3956"/>
                </a:solidFill>
                <a:effectLst/>
                <a:uLnTx/>
                <a:uFillTx/>
                <a:latin typeface="Calibri"/>
                <a:ea typeface="+mn-ea"/>
                <a:cs typeface="+mn-cs"/>
              </a:rPr>
              <a:t>the impact of project management practices on project success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4.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propose </a:t>
            </a:r>
            <a:r>
              <a:rPr kumimoji="0" lang="en-US" sz="2400" b="0" i="0" u="none" strike="noStrike" kern="1200" cap="none" spc="0" normalizeH="0" baseline="0" noProof="0" dirty="0">
                <a:ln>
                  <a:noFill/>
                </a:ln>
                <a:solidFill>
                  <a:srgbClr val="2D3956"/>
                </a:solidFill>
                <a:effectLst/>
                <a:uLnTx/>
                <a:uFillTx/>
                <a:latin typeface="Calibri"/>
                <a:ea typeface="+mn-ea"/>
                <a:cs typeface="+mn-cs"/>
              </a:rPr>
              <a:t>recommendations for improving project management practices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Calibri"/>
                <a:ea typeface="+mn-ea"/>
                <a:cs typeface="+mn-cs"/>
              </a:rPr>
              <a:t>5. </a:t>
            </a:r>
            <a:r>
              <a:rPr kumimoji="0" lang="en-US" sz="2400" b="0" i="0" u="none" strike="noStrike" kern="1200" cap="none" spc="0" normalizeH="0" baseline="0" noProof="0" dirty="0">
                <a:ln>
                  <a:noFill/>
                </a:ln>
                <a:solidFill>
                  <a:srgbClr val="2D3956"/>
                </a:solidFill>
                <a:effectLst/>
                <a:highlight>
                  <a:srgbClr val="4472C4"/>
                </a:highlight>
                <a:uLnTx/>
                <a:uFillTx/>
                <a:latin typeface="Calibri"/>
                <a:ea typeface="+mn-ea"/>
                <a:cs typeface="+mn-cs"/>
              </a:rPr>
              <a:t>To generate </a:t>
            </a:r>
            <a:r>
              <a:rPr kumimoji="0" lang="en-US" sz="2400" b="0" i="0" u="none" strike="noStrike" kern="1200" cap="none" spc="0" normalizeH="0" baseline="0" noProof="0" dirty="0">
                <a:ln>
                  <a:noFill/>
                </a:ln>
                <a:solidFill>
                  <a:srgbClr val="2D3956"/>
                </a:solidFill>
                <a:effectLst/>
                <a:uLnTx/>
                <a:uFillTx/>
                <a:latin typeface="Calibri"/>
                <a:ea typeface="+mn-ea"/>
                <a:cs typeface="+mn-cs"/>
              </a:rPr>
              <a:t>insights for future project management research</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1.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دراسة</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ممارسات إدارة المشاريع الحالية في المنظمة المختارة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2.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التعرف على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التحديات الرئيسية التي تواجه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3.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تقييم</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تأثير ممارسات إدارة المشروع على نجاح المشروع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4.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اقتراح</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 توصيات لتحسين ممارسات إدارة المشاريع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5. </a:t>
            </a:r>
            <a:r>
              <a:rPr kumimoji="0" lang="ar-EG" sz="2000" b="0" i="0" u="none" strike="noStrike" kern="1200" cap="none" spc="0" normalizeH="0" baseline="0" noProof="0" dirty="0">
                <a:ln>
                  <a:noFill/>
                </a:ln>
                <a:solidFill>
                  <a:srgbClr val="2D3956"/>
                </a:solidFill>
                <a:effectLst/>
                <a:highlight>
                  <a:srgbClr val="4472C4"/>
                </a:highlight>
                <a:uLnTx/>
                <a:uFillTx/>
                <a:latin typeface="Calibri"/>
                <a:ea typeface="+mn-ea"/>
                <a:cs typeface="Arial" panose="020B0604020202020204" pitchFamily="34" charset="0"/>
              </a:rPr>
              <a:t>لتوليد رؤى </a:t>
            </a:r>
            <a:r>
              <a:rPr kumimoji="0" lang="ar-EG" sz="2000" b="0" i="0" u="none" strike="noStrike" kern="1200" cap="none" spc="0" normalizeH="0" baseline="0" noProof="0" dirty="0">
                <a:ln>
                  <a:noFill/>
                </a:ln>
                <a:solidFill>
                  <a:srgbClr val="2D3956"/>
                </a:solidFill>
                <a:effectLst/>
                <a:uLnTx/>
                <a:uFillTx/>
                <a:latin typeface="Calibri"/>
                <a:ea typeface="+mn-ea"/>
                <a:cs typeface="Arial" panose="020B0604020202020204" pitchFamily="34" charset="0"/>
              </a:rPr>
              <a:t>لأبحاث إدارة المشاريع في المستقبل</a:t>
            </a:r>
            <a:endParaRPr kumimoji="0" lang="en-US" sz="2000" b="0" i="0" u="none" strike="noStrike" kern="1200" cap="none" spc="0" normalizeH="0" baseline="0" noProof="0" dirty="0">
              <a:ln>
                <a:noFill/>
              </a:ln>
              <a:solidFill>
                <a:srgbClr val="2D3956"/>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highlight>
                <a:srgbClr val="00FF00"/>
              </a:highlight>
              <a:uLnTx/>
              <a:uFillTx/>
              <a:latin typeface="Calibri"/>
              <a:ea typeface="+mn-ea"/>
              <a:cs typeface="+mn-cs"/>
            </a:endParaRPr>
          </a:p>
        </p:txBody>
      </p:sp>
    </p:spTree>
    <p:extLst>
      <p:ext uri="{BB962C8B-B14F-4D97-AF65-F5344CB8AC3E}">
        <p14:creationId xmlns:p14="http://schemas.microsoft.com/office/powerpoint/2010/main" val="23343610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 Hypotheses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37479600"/>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056" y="1212844"/>
            <a:ext cx="11751212" cy="46533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45477" y="1554377"/>
            <a:ext cx="11160370"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white"/>
                </a:solidFill>
                <a:effectLst/>
                <a:highlight>
                  <a:srgbClr val="000080"/>
                </a:highlight>
                <a:uLnTx/>
                <a:uFillTx/>
                <a:latin typeface="Times New Roman" panose="02020603050405020304" pitchFamily="18" charset="0"/>
                <a:ea typeface="+mn-ea"/>
                <a:cs typeface="Times New Roman" panose="02020603050405020304" pitchFamily="18" charset="0"/>
              </a:rPr>
              <a:t>Research Hypotheses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hypothesis is a statement that predicts the relationship between variables in a study.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is an educated guess or assumption that guides the investigation and helps researchers formulate specific research questions.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فرضية البحث هي عبارة تتنبأ بالعلاقة بين المتغيرات في الدراسة.</a:t>
            </a: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إنه تخمين أو افتراض مدروس يوجه التحقيق ويساعد الباحثين على صياغة أسئلة بحثية محددة.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007954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14400" y="1629951"/>
            <a:ext cx="9608234" cy="32796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70475" y="2009779"/>
            <a:ext cx="7348024" cy="2246769"/>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Null Hypothesis (H0)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Alternative Hypothesis (Ha)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Directional Hypothesis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Non-directional Hypothesis</a:t>
            </a:r>
          </a:p>
        </p:txBody>
      </p:sp>
      <p:sp>
        <p:nvSpPr>
          <p:cNvPr id="2" name="Rectangle 1">
            <a:extLst>
              <a:ext uri="{FF2B5EF4-FFF2-40B4-BE49-F238E27FC236}">
                <a16:creationId xmlns:a16="http://schemas.microsoft.com/office/drawing/2014/main" id="{0EE80C88-CF88-427A-82AC-B70E2CA703BD}"/>
              </a:ext>
            </a:extLst>
          </p:cNvPr>
          <p:cNvSpPr/>
          <p:nvPr/>
        </p:nvSpPr>
        <p:spPr>
          <a:xfrm>
            <a:off x="2968495" y="169627"/>
            <a:ext cx="5335307" cy="584775"/>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highlight>
                  <a:srgbClr val="00FFFF"/>
                </a:highlight>
                <a:uLnTx/>
                <a:uFillTx/>
                <a:latin typeface="Times New Roman" panose="02020603050405020304" pitchFamily="18" charset="0"/>
                <a:ea typeface="+mn-ea"/>
                <a:cs typeface="Times New Roman" panose="02020603050405020304" pitchFamily="18" charset="0"/>
              </a:rPr>
              <a:t>Types of Research Hypotheses </a:t>
            </a:r>
          </a:p>
        </p:txBody>
      </p:sp>
    </p:spTree>
    <p:extLst>
      <p:ext uri="{BB962C8B-B14F-4D97-AF65-F5344CB8AC3E}">
        <p14:creationId xmlns:p14="http://schemas.microsoft.com/office/powerpoint/2010/main" val="4110916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Model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13966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46430" y="1394075"/>
            <a:ext cx="10699139" cy="4655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0070C0"/>
              </a:solidFill>
              <a:effectLst/>
              <a:uLnTx/>
              <a:uFillTx/>
              <a:latin typeface="Calibri"/>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70C0"/>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900332" y="1885070"/>
            <a:ext cx="10192702" cy="3970318"/>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conceptual model is a representation or framework that helps to organize and understand complex ideas or concepts.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It provides a visual or written depiction of the relationships between different elements or variables in a particular system or theory.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النموذج المفاهيمي هو تمثيل أو إطار يساعد على تنظيم وفهم الأفكار أو المفاهيم المعقدة.</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فهو يوفر تصويرًا مرئيًا أو مكتوبًا للعلاقات بين العناصر أو المتغيرات المختلفة في نظام أو نظرية معينة.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936807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1280C2-7947-4057-A84C-E4DCF60262C7}"/>
              </a:ext>
            </a:extLst>
          </p:cNvPr>
          <p:cNvPicPr>
            <a:picLocks noChangeAspect="1"/>
          </p:cNvPicPr>
          <p:nvPr/>
        </p:nvPicPr>
        <p:blipFill>
          <a:blip r:embed="rId2"/>
          <a:stretch>
            <a:fillRect/>
          </a:stretch>
        </p:blipFill>
        <p:spPr>
          <a:xfrm>
            <a:off x="1969478" y="1418493"/>
            <a:ext cx="8675076" cy="4555588"/>
          </a:xfrm>
          <a:prstGeom prst="rect">
            <a:avLst/>
          </a:prstGeom>
        </p:spPr>
      </p:pic>
    </p:spTree>
    <p:extLst>
      <p:ext uri="{BB962C8B-B14F-4D97-AF65-F5344CB8AC3E}">
        <p14:creationId xmlns:p14="http://schemas.microsoft.com/office/powerpoint/2010/main" val="21883274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F31727F-A8CE-4467-8525-3E629464BE63}"/>
              </a:ext>
            </a:extLst>
          </p:cNvPr>
          <p:cNvPicPr>
            <a:picLocks noChangeAspect="1"/>
          </p:cNvPicPr>
          <p:nvPr/>
        </p:nvPicPr>
        <p:blipFill>
          <a:blip r:embed="rId2"/>
          <a:stretch>
            <a:fillRect/>
          </a:stretch>
        </p:blipFill>
        <p:spPr>
          <a:xfrm>
            <a:off x="2813538" y="1360315"/>
            <a:ext cx="6983805" cy="4446857"/>
          </a:xfrm>
          <a:prstGeom prst="rect">
            <a:avLst/>
          </a:prstGeom>
        </p:spPr>
      </p:pic>
    </p:spTree>
    <p:extLst>
      <p:ext uri="{BB962C8B-B14F-4D97-AF65-F5344CB8AC3E}">
        <p14:creationId xmlns:p14="http://schemas.microsoft.com/office/powerpoint/2010/main" val="40944695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27299" y="2916499"/>
            <a:ext cx="4539675" cy="564257"/>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Project Structure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8025126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938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Project Structure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1: Introduction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2: Literature Review</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3: Research Methodology</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4: Statistical Analysis</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Chapter 5: Findings` Discussion and Conclusion</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2946A0EE-4A75-4738-98A5-163C567AF2A0}"/>
              </a:ext>
            </a:extLst>
          </p:cNvPr>
          <p:cNvGraphicFramePr/>
          <p:nvPr/>
        </p:nvGraphicFramePr>
        <p:xfrm>
          <a:off x="2322285" y="1136133"/>
          <a:ext cx="7876791" cy="49340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631882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10854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Times New Roman" panose="02020603050405020304" pitchFamily="18" charset="0"/>
                <a:cs typeface="Times New Roman" panose="02020603050405020304" pitchFamily="18" charset="0"/>
              </a:rPr>
              <a:t>مخطط</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المشروع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الأول: الأطار العام للدراسة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الثاني: الأطار النظري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الثالث: منهجية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الرابع: التحليل الإحصائي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الفصل الخامس: المناقشة والخاتمة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graphicFrame>
        <p:nvGraphicFramePr>
          <p:cNvPr id="8" name="Diagram 7">
            <a:extLst>
              <a:ext uri="{FF2B5EF4-FFF2-40B4-BE49-F238E27FC236}">
                <a16:creationId xmlns:a16="http://schemas.microsoft.com/office/drawing/2014/main" id="{4FEF8EEA-C589-42C9-B52D-7370DE66151A}"/>
              </a:ext>
            </a:extLst>
          </p:cNvPr>
          <p:cNvGraphicFramePr/>
          <p:nvPr/>
        </p:nvGraphicFramePr>
        <p:xfrm>
          <a:off x="2433711" y="1051787"/>
          <a:ext cx="8623495" cy="492635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37361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CH2- Literature Review</a:t>
            </a:r>
          </a:p>
          <a:p>
            <a:pPr marL="0" marR="0" lvl="0" indent="0" algn="ctr" defTabSz="914400" rtl="0" eaLnBrk="1" fontAlgn="auto" latinLnBrk="0" hangingPunct="1">
              <a:lnSpc>
                <a:spcPct val="120000"/>
              </a:lnSpc>
              <a:spcBef>
                <a:spcPts val="0"/>
              </a:spcBef>
              <a:spcAft>
                <a:spcPts val="0"/>
              </a:spcAft>
              <a:buClrTx/>
              <a:buSzTx/>
              <a:buFontTx/>
              <a:buNone/>
              <a:tabLst/>
              <a:defRPr/>
            </a:pPr>
            <a:r>
              <a:rPr lang="ar-EG" sz="2800">
                <a:solidFill>
                  <a:srgbClr val="000000"/>
                </a:solidFill>
                <a:latin typeface="Times New Roman" panose="02020603050405020304" pitchFamily="18" charset="0"/>
                <a:cs typeface="Times New Roman" panose="02020603050405020304" pitchFamily="18" charset="0"/>
              </a:rPr>
              <a:t>الدراسات السابقة</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573042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171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545191"/>
            <a:ext cx="11677625" cy="2246769"/>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A literature review serves multiple purposes, including: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1. Providing an overview of existing knowledge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 Identifying research gaps and unanswered questions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3. Evaluating the quality and reliability of existing research</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4. Informing the development of research questions and hypotheses</a:t>
            </a:r>
          </a:p>
        </p:txBody>
      </p:sp>
      <p:sp>
        <p:nvSpPr>
          <p:cNvPr id="2" name="Rectangle 1">
            <a:extLst>
              <a:ext uri="{FF2B5EF4-FFF2-40B4-BE49-F238E27FC236}">
                <a16:creationId xmlns:a16="http://schemas.microsoft.com/office/drawing/2014/main" id="{90DD2832-B8AE-44A1-ABA2-7CE355E3C2A5}"/>
              </a:ext>
            </a:extLst>
          </p:cNvPr>
          <p:cNvSpPr/>
          <p:nvPr/>
        </p:nvSpPr>
        <p:spPr>
          <a:xfrm>
            <a:off x="2583820" y="585504"/>
            <a:ext cx="7024359"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Understanding Literature Reviews</a:t>
            </a:r>
          </a:p>
        </p:txBody>
      </p:sp>
      <p:sp>
        <p:nvSpPr>
          <p:cNvPr id="6" name="Rectangle 5">
            <a:extLst>
              <a:ext uri="{FF2B5EF4-FFF2-40B4-BE49-F238E27FC236}">
                <a16:creationId xmlns:a16="http://schemas.microsoft.com/office/drawing/2014/main" id="{205FC7B8-3E78-4DC5-B2C0-F26776F5CC42}"/>
              </a:ext>
            </a:extLst>
          </p:cNvPr>
          <p:cNvSpPr/>
          <p:nvPr/>
        </p:nvSpPr>
        <p:spPr>
          <a:xfrm>
            <a:off x="311176" y="3892034"/>
            <a:ext cx="11362663" cy="1664980"/>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تخدم مراجعة الأدبيات أغراضًا متعددة، بما في ذلك: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1. تقديم لمحة عامة عن المعرفة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تحديد الفجوات البحثية والأسئلة التي لم تتم الإجابة عليها</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3. تقييم جودة وموثوقية الأبحاث الموجودة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4. إعلام تطوير أسئلة البحث والفرضيات</a:t>
            </a:r>
            <a:endPar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752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7B222200-B2EF-41E5-9FF4-9C4EE47979E9}"/>
              </a:ext>
            </a:extLst>
          </p:cNvPr>
          <p:cNvPicPr>
            <a:picLocks noChangeAspect="1"/>
          </p:cNvPicPr>
          <p:nvPr/>
        </p:nvPicPr>
        <p:blipFill>
          <a:blip r:embed="rId3"/>
          <a:stretch>
            <a:fillRect/>
          </a:stretch>
        </p:blipFill>
        <p:spPr>
          <a:xfrm>
            <a:off x="2560320" y="823481"/>
            <a:ext cx="7661422" cy="6034519"/>
          </a:xfrm>
          <a:prstGeom prst="rect">
            <a:avLst/>
          </a:prstGeom>
        </p:spPr>
      </p:pic>
    </p:spTree>
    <p:extLst>
      <p:ext uri="{BB962C8B-B14F-4D97-AF65-F5344CB8AC3E}">
        <p14:creationId xmlns:p14="http://schemas.microsoft.com/office/powerpoint/2010/main" val="287356102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16258" y="823480"/>
            <a:ext cx="9214340" cy="5717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18898102-A76D-435E-B11A-45ED74919F2F}"/>
              </a:ext>
            </a:extLst>
          </p:cNvPr>
          <p:cNvPicPr>
            <a:picLocks noChangeAspect="1"/>
          </p:cNvPicPr>
          <p:nvPr/>
        </p:nvPicPr>
        <p:blipFill>
          <a:blip r:embed="rId3"/>
          <a:stretch>
            <a:fillRect/>
          </a:stretch>
        </p:blipFill>
        <p:spPr>
          <a:xfrm>
            <a:off x="2180492" y="982488"/>
            <a:ext cx="8496886" cy="5558989"/>
          </a:xfrm>
          <a:prstGeom prst="rect">
            <a:avLst/>
          </a:prstGeom>
        </p:spPr>
      </p:pic>
    </p:spTree>
    <p:extLst>
      <p:ext uri="{BB962C8B-B14F-4D97-AF65-F5344CB8AC3E}">
        <p14:creationId xmlns:p14="http://schemas.microsoft.com/office/powerpoint/2010/main" val="4541612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CH3: Research Methodology</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منهجية البحث</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5339910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Definitions for Research Variables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التعريفات الإجرائية لمتغيرات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957494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research studies, operational definitions are key in clearly defining the variables being measured. An operational definition describes how a variable will be measured, observed, or manipulated. It helps researchers ensure that their studies are consistent, reliable, and valid.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في الدراسات البحثية، تعتبر التعريفات الإجرائية أساسية في تحديد المتغيرات التي يتم قياسها بوضوح. يصف التعريف الإجرائي كيفية قياس المتغير أو ملاحظته أو معالجته. يساعد الباحثين على التأكد من أن دراساتهم متسقة وموثوقة وصالحة.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8719852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Design</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تصميم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726736"/>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100" y="1628145"/>
            <a:ext cx="9071634" cy="4389500"/>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Onion</a:t>
            </a:r>
            <a:endParaRPr kumimoji="0" lang="en-US" sz="3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Philosophy</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4581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philosophy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refers to the set of beliefs, assumptions, and principles that will guide your approach to conducting your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several research philosophies to choose from, including </a:t>
            </a:r>
            <a:r>
              <a:rPr kumimoji="0" lang="en-US" sz="2800" b="1" i="0" u="sng"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positivism, interpretivism and pragmatism/ post-positivism</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Approach/Logic (inductive or deductive)</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Deductive reasoning: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application of a general theory to a specific case.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 Hypothesis testing</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استدلال الاستنباطي: تطبيق نظرية عامة على حالة محددة.مثال: اختبار الفرضيات</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Inductive reasoning</a:t>
            </a: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 process where we observe specific phenomena and on this basis arrive at general conclusions.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Both inductive and deductive processes are often used in research </a:t>
            </a: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(Abductive)</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529937" y="567299"/>
            <a:ext cx="1008564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Approach/Logic (inductive or deductive)</a:t>
            </a:r>
          </a:p>
        </p:txBody>
      </p:sp>
      <p:sp>
        <p:nvSpPr>
          <p:cNvPr id="9" name="Rectangle 8">
            <a:extLst>
              <a:ext uri="{FF2B5EF4-FFF2-40B4-BE49-F238E27FC236}">
                <a16:creationId xmlns:a16="http://schemas.microsoft.com/office/drawing/2014/main" id="{97C58220-BA25-47D2-B4E0-F3719318BCA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42EE49BB-8AA8-4FC8-8600-49CE8A6850B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4212239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Quantitative research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Qualitative research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kumimoji="0" lang="ar-EG"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Strategy (Research Methods)</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31192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the research strategy,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0994684" cy="44042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Common research designs for qualitative studies: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Historical research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Grounded theory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Case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Common research designs for quantitative studies: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Descriptive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Correlational</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Experimental</a:t>
            </a: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Time Horizon</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05</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next thing you’ll need to detail in your methodology chapter is the time horizon.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two options here: cross-sectional and longitudinal.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other words, whether the data for your study were all collected at one point in time (cross-sectional) or at multiple points in time (longitudinal).</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الشيء التالي الذي ستحتاج إلى تفصيله في فصل المنهجية الخاص بك هو الأفق الزمني. </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هناك خياران هنا: المقطع العرضي والطولي.</a:t>
            </a:r>
          </a:p>
          <a:p>
            <a:pPr marL="342900" marR="0" lvl="0" indent="-3429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method &amp;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طرق وأساليب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3883789"/>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24323" y="2419183"/>
            <a:ext cx="8777727" cy="2677656"/>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المقدمة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المستقل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المتغير التابع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mediating variable (   )</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الوسيط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31193CF5-185F-46CD-981D-B4194ECDE981}"/>
              </a:ext>
            </a:extLst>
          </p:cNvPr>
          <p:cNvSpPr/>
          <p:nvPr/>
        </p:nvSpPr>
        <p:spPr>
          <a:xfrm>
            <a:off x="577281" y="1606542"/>
            <a:ext cx="9166292" cy="564257"/>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Data collection method &amp; techniques</a:t>
            </a:r>
            <a:r>
              <a:rPr kumimoji="0" lang="ar-EG"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طرق وأساليب جمع البيانات </a:t>
            </a:r>
            <a:endPar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748961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Introduction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describes the research instruments that were used to collect the required data in order to answer the research questions and test the research hypotheses. Accordingly, the researcher relied on survey method in collecting the quantitative data via questionnaires. The following sections present the instruments that were used to measure the research variables</a:t>
            </a:r>
          </a:p>
        </p:txBody>
      </p:sp>
    </p:spTree>
    <p:extLst>
      <p:ext uri="{BB962C8B-B14F-4D97-AF65-F5344CB8AC3E}">
        <p14:creationId xmlns:p14="http://schemas.microsoft.com/office/powerpoint/2010/main" val="417061539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X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is relied on the questionnaire of Mark (2022). In order to measure the independent variable (X), in terms of three dimensions namely: b, c, m with overall 12 items for </a:t>
            </a:r>
            <a:r>
              <a:rPr kumimoji="0" lang="en-US" sz="2400" b="0" i="0" u="none" strike="noStrike" kern="1200" cap="none" spc="0" normalizeH="0" baseline="0" noProof="0" dirty="0" err="1">
                <a:ln>
                  <a:noFill/>
                </a:ln>
                <a:solidFill>
                  <a:srgbClr val="2D3956"/>
                </a:solidFill>
                <a:effectLst/>
                <a:uLnTx/>
                <a:uFillTx/>
                <a:latin typeface="Tajawal ExtraBold" panose="00000800000000000000" pitchFamily="2" charset="-78"/>
                <a:ea typeface="+mn-ea"/>
                <a:cs typeface="Tajawal ExtraBold" panose="00000800000000000000" pitchFamily="2" charset="-78"/>
              </a:rPr>
              <a:t>th</a:t>
            </a: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whole variable. As, b dimension consists of 3 items, c dimension consists of 5 items, and m dimension consists of 4 items.</a:t>
            </a:r>
          </a:p>
        </p:txBody>
      </p:sp>
    </p:spTree>
    <p:extLst>
      <p:ext uri="{BB962C8B-B14F-4D97-AF65-F5344CB8AC3E}">
        <p14:creationId xmlns:p14="http://schemas.microsoft.com/office/powerpoint/2010/main" val="414630994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833808" y="698798"/>
            <a:ext cx="985763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X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p>
        </p:txBody>
      </p:sp>
      <p:graphicFrame>
        <p:nvGraphicFramePr>
          <p:cNvPr id="2" name="Table 1">
            <a:extLst>
              <a:ext uri="{FF2B5EF4-FFF2-40B4-BE49-F238E27FC236}">
                <a16:creationId xmlns:a16="http://schemas.microsoft.com/office/drawing/2014/main" id="{F1658405-0D79-49D2-95EF-4A0889AFE0A3}"/>
              </a:ext>
            </a:extLst>
          </p:cNvPr>
          <p:cNvGraphicFramePr>
            <a:graphicFrameLocks noGrp="1"/>
          </p:cNvGraphicFramePr>
          <p:nvPr/>
        </p:nvGraphicFramePr>
        <p:xfrm>
          <a:off x="1398953" y="3789073"/>
          <a:ext cx="10052148" cy="2651760"/>
        </p:xfrm>
        <a:graphic>
          <a:graphicData uri="http://schemas.openxmlformats.org/drawingml/2006/table">
            <a:tbl>
              <a:tblPr firstRow="1" bandRow="1">
                <a:tableStyleId>{5C22544A-7EE6-4342-B048-85BDC9FD1C3A}</a:tableStyleId>
              </a:tblPr>
              <a:tblGrid>
                <a:gridCol w="2513037">
                  <a:extLst>
                    <a:ext uri="{9D8B030D-6E8A-4147-A177-3AD203B41FA5}">
                      <a16:colId xmlns:a16="http://schemas.microsoft.com/office/drawing/2014/main" val="2376960049"/>
                    </a:ext>
                  </a:extLst>
                </a:gridCol>
                <a:gridCol w="2513037">
                  <a:extLst>
                    <a:ext uri="{9D8B030D-6E8A-4147-A177-3AD203B41FA5}">
                      <a16:colId xmlns:a16="http://schemas.microsoft.com/office/drawing/2014/main" val="3515061972"/>
                    </a:ext>
                  </a:extLst>
                </a:gridCol>
                <a:gridCol w="2513037">
                  <a:extLst>
                    <a:ext uri="{9D8B030D-6E8A-4147-A177-3AD203B41FA5}">
                      <a16:colId xmlns:a16="http://schemas.microsoft.com/office/drawing/2014/main" val="1090190854"/>
                    </a:ext>
                  </a:extLst>
                </a:gridCol>
                <a:gridCol w="2513037">
                  <a:extLst>
                    <a:ext uri="{9D8B030D-6E8A-4147-A177-3AD203B41FA5}">
                      <a16:colId xmlns:a16="http://schemas.microsoft.com/office/drawing/2014/main" val="3735221393"/>
                    </a:ext>
                  </a:extLst>
                </a:gridCol>
              </a:tblGrid>
              <a:tr h="370840">
                <a:tc>
                  <a:txBody>
                    <a:bodyPr/>
                    <a:lstStyle/>
                    <a:p>
                      <a:pPr algn="ctr"/>
                      <a:r>
                        <a:rPr lang="en-US" sz="2400" b="1" dirty="0"/>
                        <a:t>Independent Variable</a:t>
                      </a:r>
                    </a:p>
                  </a:txBody>
                  <a:tcPr/>
                </a:tc>
                <a:tc>
                  <a:txBody>
                    <a:bodyPr/>
                    <a:lstStyle/>
                    <a:p>
                      <a:pPr algn="ctr"/>
                      <a:r>
                        <a:rPr lang="en-US" sz="2400" b="1" dirty="0"/>
                        <a:t>Dimensions </a:t>
                      </a:r>
                    </a:p>
                  </a:txBody>
                  <a:tcPr/>
                </a:tc>
                <a:tc>
                  <a:txBody>
                    <a:bodyPr/>
                    <a:lstStyle/>
                    <a:p>
                      <a:pPr algn="ctr"/>
                      <a:r>
                        <a:rPr lang="en-US" sz="2400" b="1" dirty="0"/>
                        <a:t>Number of Items</a:t>
                      </a:r>
                    </a:p>
                  </a:txBody>
                  <a:tcPr/>
                </a:tc>
                <a:tc>
                  <a:txBody>
                    <a:bodyPr/>
                    <a:lstStyle/>
                    <a:p>
                      <a:pPr algn="ctr"/>
                      <a:r>
                        <a:rPr lang="en-US" sz="2400" b="1" dirty="0"/>
                        <a:t>Sources</a:t>
                      </a:r>
                    </a:p>
                  </a:txBody>
                  <a:tcPr/>
                </a:tc>
                <a:extLst>
                  <a:ext uri="{0D108BD9-81ED-4DB2-BD59-A6C34878D82A}">
                    <a16:rowId xmlns:a16="http://schemas.microsoft.com/office/drawing/2014/main" val="1149482392"/>
                  </a:ext>
                </a:extLst>
              </a:tr>
              <a:tr h="370840">
                <a:tc rowSpan="4">
                  <a:txBody>
                    <a:bodyPr/>
                    <a:lstStyle/>
                    <a:p>
                      <a:pPr algn="ctr"/>
                      <a:endParaRPr lang="en-US" sz="2400" dirty="0"/>
                    </a:p>
                    <a:p>
                      <a:pPr algn="ctr"/>
                      <a:endParaRPr lang="en-US" sz="2400" dirty="0"/>
                    </a:p>
                    <a:p>
                      <a:pPr algn="ctr"/>
                      <a:r>
                        <a:rPr lang="en-US" sz="2400" dirty="0"/>
                        <a:t>X</a:t>
                      </a:r>
                    </a:p>
                  </a:txBody>
                  <a:tcPr/>
                </a:tc>
                <a:tc>
                  <a:txBody>
                    <a:bodyPr/>
                    <a:lstStyle/>
                    <a:p>
                      <a:pPr algn="ctr"/>
                      <a:r>
                        <a:rPr lang="en-US" sz="2400" dirty="0"/>
                        <a:t>b</a:t>
                      </a:r>
                    </a:p>
                  </a:txBody>
                  <a:tcPr/>
                </a:tc>
                <a:tc>
                  <a:txBody>
                    <a:bodyPr/>
                    <a:lstStyle/>
                    <a:p>
                      <a:pPr algn="ctr"/>
                      <a:r>
                        <a:rPr lang="en-US" sz="2400" dirty="0"/>
                        <a:t>3</a:t>
                      </a:r>
                    </a:p>
                  </a:txBody>
                  <a:tcPr/>
                </a:tc>
                <a:tc rowSpan="4">
                  <a:txBody>
                    <a:bodyPr/>
                    <a:lstStyle/>
                    <a:p>
                      <a:pPr algn="ctr"/>
                      <a:endParaRPr lang="en-US" sz="2400" dirty="0"/>
                    </a:p>
                    <a:p>
                      <a:pPr algn="ctr"/>
                      <a:endParaRPr lang="en-US" sz="2400" dirty="0"/>
                    </a:p>
                    <a:p>
                      <a:pPr algn="ctr"/>
                      <a:r>
                        <a:rPr lang="en-US" sz="2400" dirty="0"/>
                        <a:t>(Mark, 2022)</a:t>
                      </a:r>
                    </a:p>
                  </a:txBody>
                  <a:tcPr/>
                </a:tc>
                <a:extLst>
                  <a:ext uri="{0D108BD9-81ED-4DB2-BD59-A6C34878D82A}">
                    <a16:rowId xmlns:a16="http://schemas.microsoft.com/office/drawing/2014/main" val="2391229481"/>
                  </a:ext>
                </a:extLst>
              </a:tr>
              <a:tr h="370840">
                <a:tc vMerge="1">
                  <a:txBody>
                    <a:bodyPr/>
                    <a:lstStyle/>
                    <a:p>
                      <a:pPr algn="ctr"/>
                      <a:endParaRPr lang="en-US" sz="2000" dirty="0"/>
                    </a:p>
                  </a:txBody>
                  <a:tcPr/>
                </a:tc>
                <a:tc>
                  <a:txBody>
                    <a:bodyPr/>
                    <a:lstStyle/>
                    <a:p>
                      <a:pPr algn="ctr"/>
                      <a:r>
                        <a:rPr lang="en-US" sz="2400" dirty="0"/>
                        <a:t>c</a:t>
                      </a:r>
                    </a:p>
                  </a:txBody>
                  <a:tcPr/>
                </a:tc>
                <a:tc>
                  <a:txBody>
                    <a:bodyPr/>
                    <a:lstStyle/>
                    <a:p>
                      <a:pPr algn="ctr"/>
                      <a:r>
                        <a:rPr lang="en-US" sz="2400" dirty="0"/>
                        <a:t>5</a:t>
                      </a:r>
                    </a:p>
                  </a:txBody>
                  <a:tcPr/>
                </a:tc>
                <a:tc vMerge="1">
                  <a:txBody>
                    <a:bodyPr/>
                    <a:lstStyle/>
                    <a:p>
                      <a:pPr algn="ctr"/>
                      <a:endParaRPr lang="en-US" sz="2000" dirty="0"/>
                    </a:p>
                  </a:txBody>
                  <a:tcPr/>
                </a:tc>
                <a:extLst>
                  <a:ext uri="{0D108BD9-81ED-4DB2-BD59-A6C34878D82A}">
                    <a16:rowId xmlns:a16="http://schemas.microsoft.com/office/drawing/2014/main" val="4005190785"/>
                  </a:ext>
                </a:extLst>
              </a:tr>
              <a:tr h="370840">
                <a:tc vMerge="1">
                  <a:txBody>
                    <a:bodyPr/>
                    <a:lstStyle/>
                    <a:p>
                      <a:pPr algn="ctr"/>
                      <a:endParaRPr lang="en-US" sz="2000" dirty="0"/>
                    </a:p>
                  </a:txBody>
                  <a:tcPr/>
                </a:tc>
                <a:tc>
                  <a:txBody>
                    <a:bodyPr/>
                    <a:lstStyle/>
                    <a:p>
                      <a:pPr algn="ctr"/>
                      <a:r>
                        <a:rPr lang="en-US" sz="2400" dirty="0"/>
                        <a:t>m</a:t>
                      </a:r>
                    </a:p>
                  </a:txBody>
                  <a:tcPr/>
                </a:tc>
                <a:tc>
                  <a:txBody>
                    <a:bodyPr/>
                    <a:lstStyle/>
                    <a:p>
                      <a:pPr algn="ctr"/>
                      <a:r>
                        <a:rPr lang="en-US" sz="2400" dirty="0"/>
                        <a:t>4</a:t>
                      </a:r>
                    </a:p>
                  </a:txBody>
                  <a:tcPr/>
                </a:tc>
                <a:tc vMerge="1">
                  <a:txBody>
                    <a:bodyPr/>
                    <a:lstStyle/>
                    <a:p>
                      <a:pPr algn="ctr"/>
                      <a:endParaRPr lang="en-US" sz="2000" dirty="0"/>
                    </a:p>
                  </a:txBody>
                  <a:tcPr/>
                </a:tc>
                <a:extLst>
                  <a:ext uri="{0D108BD9-81ED-4DB2-BD59-A6C34878D82A}">
                    <a16:rowId xmlns:a16="http://schemas.microsoft.com/office/drawing/2014/main" val="4071648172"/>
                  </a:ext>
                </a:extLst>
              </a:tr>
              <a:tr h="370840">
                <a:tc vMerge="1">
                  <a:txBody>
                    <a:bodyPr/>
                    <a:lstStyle/>
                    <a:p>
                      <a:pPr algn="ctr"/>
                      <a:endParaRPr lang="en-US" sz="2000" dirty="0"/>
                    </a:p>
                  </a:txBody>
                  <a:tcPr/>
                </a:tc>
                <a:tc>
                  <a:txBody>
                    <a:bodyPr/>
                    <a:lstStyle/>
                    <a:p>
                      <a:pPr algn="ctr"/>
                      <a:r>
                        <a:rPr lang="en-US" sz="2400" b="1" dirty="0"/>
                        <a:t>Over all</a:t>
                      </a:r>
                    </a:p>
                  </a:txBody>
                  <a:tcPr/>
                </a:tc>
                <a:tc>
                  <a:txBody>
                    <a:bodyPr/>
                    <a:lstStyle/>
                    <a:p>
                      <a:pPr algn="ctr"/>
                      <a:r>
                        <a:rPr lang="en-US" sz="2400" b="1" dirty="0"/>
                        <a:t>12</a:t>
                      </a:r>
                    </a:p>
                  </a:txBody>
                  <a:tcPr/>
                </a:tc>
                <a:tc vMerge="1">
                  <a:txBody>
                    <a:bodyPr/>
                    <a:lstStyle/>
                    <a:p>
                      <a:pPr algn="ctr"/>
                      <a:endParaRPr lang="en-US" sz="2000" dirty="0"/>
                    </a:p>
                  </a:txBody>
                  <a:tcPr/>
                </a:tc>
                <a:extLst>
                  <a:ext uri="{0D108BD9-81ED-4DB2-BD59-A6C34878D82A}">
                    <a16:rowId xmlns:a16="http://schemas.microsoft.com/office/drawing/2014/main" val="2691803886"/>
                  </a:ext>
                </a:extLst>
              </a:tr>
            </a:tbl>
          </a:graphicData>
        </a:graphic>
      </p:graphicFrame>
    </p:spTree>
    <p:extLst>
      <p:ext uri="{BB962C8B-B14F-4D97-AF65-F5344CB8AC3E}">
        <p14:creationId xmlns:p14="http://schemas.microsoft.com/office/powerpoint/2010/main" val="332458963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2308324"/>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المقدمة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ar-EG"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يصف هذا القسم أدوات البحث التي تم استخدامها لجمع البيانات المطلوبة للإجابة على أسئلة البحث واختبار فرضيات البحث. وعليه فقد اعتمد الباحث على المنهج المسحي في جمع البيانات الكمية عن طريق الاستبيانات. وتعرض الأقسام التالية الأدوات التي تم استخدامها لقياس متغيرات البحث</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7744526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82646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Population, Sample &amp; Sampling Methods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مجتمع الدراسة, عينة الدراسة &amp; طرق أخذ العينات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60382819"/>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7801534" cy="95410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Population and sample- Relevant Terms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p:txBody>
      </p:sp>
      <p:pic>
        <p:nvPicPr>
          <p:cNvPr id="2" name="Picture 1">
            <a:extLst>
              <a:ext uri="{FF2B5EF4-FFF2-40B4-BE49-F238E27FC236}">
                <a16:creationId xmlns:a16="http://schemas.microsoft.com/office/drawing/2014/main" id="{E9DFF865-04C3-557F-F0B6-A42C4F217E88}"/>
              </a:ext>
            </a:extLst>
          </p:cNvPr>
          <p:cNvPicPr>
            <a:picLocks noChangeAspect="1"/>
          </p:cNvPicPr>
          <p:nvPr/>
        </p:nvPicPr>
        <p:blipFill>
          <a:blip r:embed="rId2"/>
          <a:stretch>
            <a:fillRect/>
          </a:stretch>
        </p:blipFill>
        <p:spPr>
          <a:xfrm>
            <a:off x="1605907" y="856265"/>
            <a:ext cx="8980186" cy="5145470"/>
          </a:xfrm>
          <a:prstGeom prst="rect">
            <a:avLst/>
          </a:prstGeom>
        </p:spPr>
      </p:pic>
    </p:spTree>
    <p:extLst>
      <p:ext uri="{BB962C8B-B14F-4D97-AF65-F5344CB8AC3E}">
        <p14:creationId xmlns:p14="http://schemas.microsoft.com/office/powerpoint/2010/main" val="138947576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4175" r="4175"/>
          <a:stretch/>
        </p:blipFill>
        <p:spPr>
          <a:xfrm>
            <a:off x="0" y="778668"/>
            <a:ext cx="5314122" cy="5300663"/>
          </a:xfrm>
        </p:spPr>
      </p:pic>
      <p:sp>
        <p:nvSpPr>
          <p:cNvPr id="9" name="TextBox 8">
            <a:extLst>
              <a:ext uri="{FF2B5EF4-FFF2-40B4-BE49-F238E27FC236}">
                <a16:creationId xmlns:a16="http://schemas.microsoft.com/office/drawing/2014/main" id="{25760A6C-566F-B7E3-1EEE-CB29F0CF0113}"/>
              </a:ext>
            </a:extLst>
          </p:cNvPr>
          <p:cNvSpPr txBox="1"/>
          <p:nvPr/>
        </p:nvSpPr>
        <p:spPr>
          <a:xfrm>
            <a:off x="4787900" y="2822234"/>
            <a:ext cx="8057319"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Tajawal Medium" panose="00000600000000000000" pitchFamily="2" charset="-78"/>
                <a:ea typeface="+mn-ea"/>
                <a:cs typeface="Tajawal Medium" panose="00000600000000000000" pitchFamily="2" charset="-78"/>
              </a:rPr>
              <a:t>Sampling Techniques</a:t>
            </a:r>
          </a:p>
        </p:txBody>
      </p:sp>
      <p:pic>
        <p:nvPicPr>
          <p:cNvPr id="8" name="Picture 7">
            <a:extLst>
              <a:ext uri="{FF2B5EF4-FFF2-40B4-BE49-F238E27FC236}">
                <a16:creationId xmlns:a16="http://schemas.microsoft.com/office/drawing/2014/main" id="{F75C407F-68AE-4E31-A46F-5963716B6C96}"/>
              </a:ext>
            </a:extLst>
          </p:cNvPr>
          <p:cNvPicPr>
            <a:picLocks noChangeAspect="1"/>
          </p:cNvPicPr>
          <p:nvPr/>
        </p:nvPicPr>
        <p:blipFill>
          <a:blip r:embed="rId4"/>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AE04CCD6-122F-4B97-9BFA-7FA97F7E952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799752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3409805" y="-2658"/>
            <a:ext cx="6513340"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Sampling Techniques</a:t>
            </a:r>
          </a:p>
        </p:txBody>
      </p:sp>
      <p:pic>
        <p:nvPicPr>
          <p:cNvPr id="2" name="Picture 1">
            <a:extLst>
              <a:ext uri="{FF2B5EF4-FFF2-40B4-BE49-F238E27FC236}">
                <a16:creationId xmlns:a16="http://schemas.microsoft.com/office/drawing/2014/main" id="{6496712A-7351-D12E-6EB0-76BA7FB1C10F}"/>
              </a:ext>
            </a:extLst>
          </p:cNvPr>
          <p:cNvPicPr>
            <a:picLocks noChangeAspect="1"/>
          </p:cNvPicPr>
          <p:nvPr/>
        </p:nvPicPr>
        <p:blipFill>
          <a:blip r:embed="rId2"/>
          <a:stretch>
            <a:fillRect/>
          </a:stretch>
        </p:blipFill>
        <p:spPr>
          <a:xfrm>
            <a:off x="1645534" y="898940"/>
            <a:ext cx="8900931" cy="5060119"/>
          </a:xfrm>
          <a:prstGeom prst="rect">
            <a:avLst/>
          </a:prstGeom>
        </p:spPr>
      </p:pic>
      <p:pic>
        <p:nvPicPr>
          <p:cNvPr id="9" name="Picture 8">
            <a:extLst>
              <a:ext uri="{FF2B5EF4-FFF2-40B4-BE49-F238E27FC236}">
                <a16:creationId xmlns:a16="http://schemas.microsoft.com/office/drawing/2014/main" id="{C97C7743-BEA4-4794-8FF0-38099B32EF09}"/>
              </a:ext>
            </a:extLst>
          </p:cNvPr>
          <p:cNvPicPr>
            <a:picLocks noChangeAspect="1"/>
          </p:cNvPicPr>
          <p:nvPr/>
        </p:nvPicPr>
        <p:blipFill>
          <a:blip r:embed="rId3"/>
          <a:stretch>
            <a:fillRect/>
          </a:stretch>
        </p:blipFill>
        <p:spPr>
          <a:xfrm>
            <a:off x="2935344" y="31031"/>
            <a:ext cx="8937511" cy="1072989"/>
          </a:xfrm>
          <a:prstGeom prst="rect">
            <a:avLst/>
          </a:prstGeom>
        </p:spPr>
      </p:pic>
      <p:sp>
        <p:nvSpPr>
          <p:cNvPr id="10" name="TextBox 9">
            <a:extLst>
              <a:ext uri="{FF2B5EF4-FFF2-40B4-BE49-F238E27FC236}">
                <a16:creationId xmlns:a16="http://schemas.microsoft.com/office/drawing/2014/main" id="{C224B914-E271-4289-B3B8-64931C6415C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719015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5BC9AEA-E662-4107-AA1A-864F010E213A}"/>
              </a:ext>
            </a:extLst>
          </p:cNvPr>
          <p:cNvSpPr/>
          <p:nvPr/>
        </p:nvSpPr>
        <p:spPr>
          <a:xfrm>
            <a:off x="8865705" y="1642118"/>
            <a:ext cx="3326295" cy="1477328"/>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krejcie</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r.v.</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&amp;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morgan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d.w</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(1970). determining sample size for research activities. educational and psychological measurement. </a:t>
            </a:r>
          </a:p>
        </p:txBody>
      </p:sp>
      <p:pic>
        <p:nvPicPr>
          <p:cNvPr id="3" name="Picture 2">
            <a:extLst>
              <a:ext uri="{FF2B5EF4-FFF2-40B4-BE49-F238E27FC236}">
                <a16:creationId xmlns:a16="http://schemas.microsoft.com/office/drawing/2014/main" id="{9612C3BD-4D11-4657-9A89-31CF938A9F3E}"/>
              </a:ext>
            </a:extLst>
          </p:cNvPr>
          <p:cNvPicPr>
            <a:picLocks noChangeAspect="1"/>
          </p:cNvPicPr>
          <p:nvPr/>
        </p:nvPicPr>
        <p:blipFill>
          <a:blip r:embed="rId2"/>
          <a:stretch>
            <a:fillRect/>
          </a:stretch>
        </p:blipFill>
        <p:spPr>
          <a:xfrm>
            <a:off x="464895" y="0"/>
            <a:ext cx="8162270" cy="6858000"/>
          </a:xfrm>
          <a:prstGeom prst="rect">
            <a:avLst/>
          </a:prstGeom>
        </p:spPr>
      </p:pic>
    </p:spTree>
    <p:extLst>
      <p:ext uri="{BB962C8B-B14F-4D97-AF65-F5344CB8AC3E}">
        <p14:creationId xmlns:p14="http://schemas.microsoft.com/office/powerpoint/2010/main" val="106051680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b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b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sources and types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مصادر البيانات وأنواعها</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10" name="Rectangle 9">
            <a:extLst>
              <a:ext uri="{FF2B5EF4-FFF2-40B4-BE49-F238E27FC236}">
                <a16:creationId xmlns:a16="http://schemas.microsoft.com/office/drawing/2014/main" id="{3E8BE54F-84B1-4D6C-9F56-FC1C6399649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DE894708-B563-45BF-99CD-07914C8D90D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554796015"/>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1530230"/>
            <a:ext cx="11374388" cy="440120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Secondary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information collected by others for a purpose other than the project at hand, but may be useful for the project….or  Data collected and processed by one researcher and reanalyzed for a different purpose by another researcher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بيانات ثانوية: المعلومات التي يجمعها الآخرون لغرض آخر غير المشروع المطروح، ولكنها قد تكون مفيدة للمشروع.... أو البيانات التي يتم جمعها ومعالجتها بواسطة باحث واحد وإعادة تحليلها لغرض مختلف بواسطة باحث آخر</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10" name="Rectangle 9">
            <a:extLst>
              <a:ext uri="{FF2B5EF4-FFF2-40B4-BE49-F238E27FC236}">
                <a16:creationId xmlns:a16="http://schemas.microsoft.com/office/drawing/2014/main" id="{F8B3109E-616A-41DE-A2FD-46CC9DF910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Graphic 21">
            <a:extLst>
              <a:ext uri="{FF2B5EF4-FFF2-40B4-BE49-F238E27FC236}">
                <a16:creationId xmlns:a16="http://schemas.microsoft.com/office/drawing/2014/main" id="{B4D4579B-648E-42FF-8035-F1B77A95779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5708454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4855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06437" y="2090172"/>
            <a:ext cx="11374388" cy="2677656"/>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Primary data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Original data collected for the purpose of the research problem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•Observation, questionnaire, interview and tape recording, experiment results</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البيانات الأولية: البيانات الأصلية التي تم جمعها لغرض مشكلة البحث• الملاحظة، الاستبيان، المقابلة والتسجيل، نتائج التجربة</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2" name="Rectangle 1">
            <a:extLst>
              <a:ext uri="{FF2B5EF4-FFF2-40B4-BE49-F238E27FC236}">
                <a16:creationId xmlns:a16="http://schemas.microsoft.com/office/drawing/2014/main" id="{90DD2832-B8AE-44A1-ABA2-7CE355E3C2A5}"/>
              </a:ext>
            </a:extLst>
          </p:cNvPr>
          <p:cNvSpPr/>
          <p:nvPr/>
        </p:nvSpPr>
        <p:spPr>
          <a:xfrm>
            <a:off x="4613726" y="-47457"/>
            <a:ext cx="6799331" cy="120032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b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Data types</a:t>
            </a:r>
          </a:p>
        </p:txBody>
      </p:sp>
      <p:sp>
        <p:nvSpPr>
          <p:cNvPr id="9" name="Rectangle 8">
            <a:extLst>
              <a:ext uri="{FF2B5EF4-FFF2-40B4-BE49-F238E27FC236}">
                <a16:creationId xmlns:a16="http://schemas.microsoft.com/office/drawing/2014/main" id="{70936E19-D8DB-419B-936F-23D993D89C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Graphic 21">
            <a:extLst>
              <a:ext uri="{FF2B5EF4-FFF2-40B4-BE49-F238E27FC236}">
                <a16:creationId xmlns:a16="http://schemas.microsoft.com/office/drawing/2014/main" id="{61AC5C9E-C2D3-4A0F-84F0-166CE2588F3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5710254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إجراءات تحليل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25524077"/>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2350765"/>
            <a:ext cx="8777727" cy="138499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statistical procedures for collecting practical data.</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سيتناول هذا القسم الإجراءات الإحصائية لجمع البيانات العملية.</a:t>
            </a: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18680235"/>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649427"/>
            <a:ext cx="8777727" cy="286232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After collecting data, it is essential to analyze the information gathered to draw meaningful conclusions. As, the Statistical Package for the Social Sciences (SPSS), specifically version 28, were used to analyze the collected data</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بعد جمع البيانات، من الضروري تحليل المعلومات التي تم جمعها لاستخلاص استنتاجات ذات معنى. حيث تم استخدام الحزمة الإحصائية للعلوم الاجتماعية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SPSS) </a:t>
            </a: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وتحديداً الإصدار 28 لتحليل البيانات المجمعة.</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1362351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771563" y="1747185"/>
            <a:ext cx="8777727" cy="329320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sample profile test was conducted, via descriptive analysis, to gain insights into the characteristics of the sample population. It helps researchers understand the demographics, preferences, and other relevant information about the individuals involved in the study.</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تم إجراء اختبارتوصيف العينة، من خلال التحليل الوصفي، للحصول على نظرة ثاقبة لخصائص مجتمع العينة. يساعد الباحثين على فهم التركيبة السكانية والتفضيلات والمعلومات الأخرى ذات الصلة بالأفراد المشاركين في الدراسة.</a:t>
            </a: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709088" y="54448"/>
            <a:ext cx="4571637"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analysis procedures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9444032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940066"/>
          </a:xfrm>
          <a:prstGeom prst="rect">
            <a:avLst/>
          </a:prstGeom>
        </p:spPr>
        <p:txBody>
          <a:bodyPr wrap="square">
            <a:spAutoFit/>
          </a:bodyPr>
          <a:lstStyle/>
          <a:p>
            <a:pPr lvl="0" algn="ctr">
              <a:lnSpc>
                <a:spcPct val="120000"/>
              </a:lnSpc>
            </a:pPr>
            <a:r>
              <a:rPr lang="en-US" sz="2400" b="1" dirty="0">
                <a:solidFill>
                  <a:srgbClr val="000000"/>
                </a:solidFill>
                <a:latin typeface="Times New Roman" panose="02020603050405020304" pitchFamily="18" charset="0"/>
                <a:cs typeface="Times New Roman" panose="02020603050405020304" pitchFamily="18" charset="0"/>
              </a:rPr>
              <a:t>CH</a:t>
            </a:r>
            <a:r>
              <a:rPr lang="ar-EG" sz="2400" b="1" dirty="0">
                <a:solidFill>
                  <a:srgbClr val="000000"/>
                </a:solidFill>
                <a:latin typeface="Times New Roman" panose="02020603050405020304" pitchFamily="18" charset="0"/>
                <a:cs typeface="Times New Roman" panose="02020603050405020304" pitchFamily="18" charset="0"/>
              </a:rPr>
              <a:t>4</a:t>
            </a:r>
            <a:r>
              <a:rPr lang="en-US" sz="2400" b="1" dirty="0">
                <a:solidFill>
                  <a:srgbClr val="000000"/>
                </a:solidFill>
                <a:latin typeface="Times New Roman" panose="02020603050405020304" pitchFamily="18" charset="0"/>
                <a:cs typeface="Times New Roman" panose="02020603050405020304" pitchFamily="18" charset="0"/>
              </a:rPr>
              <a:t>: Statistical Analysis &amp; Findings` Discussion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7467633"/>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065275" y="1297743"/>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77565" y="2941524"/>
            <a:ext cx="4668168" cy="940066"/>
          </a:xfrm>
          <a:prstGeom prst="rect">
            <a:avLst/>
          </a:prstGeom>
        </p:spPr>
        <p:txBody>
          <a:bodyPr wrap="square">
            <a:spAutoFit/>
          </a:bodyPr>
          <a:lstStyle/>
          <a:p>
            <a:pPr lvl="0" algn="ctr">
              <a:lnSpc>
                <a:spcPct val="120000"/>
              </a:lnSpc>
            </a:pPr>
            <a:r>
              <a:rPr lang="en-US" sz="2400" b="1" dirty="0">
                <a:solidFill>
                  <a:srgbClr val="000000"/>
                </a:solidFill>
                <a:latin typeface="Times New Roman" panose="02020603050405020304" pitchFamily="18" charset="0"/>
                <a:cs typeface="Times New Roman" panose="02020603050405020304" pitchFamily="18" charset="0"/>
              </a:rPr>
              <a:t>CH5: Research Limitations, Recommendations &amp;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739849" y="38619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80143295"/>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Limitations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88222024"/>
      </p:ext>
    </p:extLst>
  </p:cSld>
  <p:clrMapOvr>
    <a:masterClrMapping/>
  </p:clrMapOvr>
  <p:transition spd="slow">
    <p:comb/>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438867"/>
            <a:ext cx="8777727" cy="19389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Any research has its limitations. </a:t>
            </a: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These limitations are important to acknowledge as they can impact the validity and reliability of study findings.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Addressing Limitations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7342021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Future Research</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3810697922"/>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86980"/>
            <a:ext cx="8777727" cy="3046988"/>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future studies, researchers can strive to overcome these limitations by carefully planning their research projects, securing necessary resources in advance, and being mindful of their own biases.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Understanding and addressing research limitations allow researchers to conduct more studies and contribute valuable insights to the field of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2D3956"/>
                </a:solidFill>
                <a:effectLst/>
                <a:uLnTx/>
                <a:uFillTx/>
                <a:latin typeface="Tajawal ExtraBold" panose="00000800000000000000" pitchFamily="2" charset="-78"/>
                <a:ea typeface="+mn-ea"/>
                <a:cs typeface="Tajawal ExtraBold" panose="00000800000000000000" pitchFamily="2" charset="-78"/>
              </a:rPr>
              <a:t>Implications and Future </a:t>
            </a: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1056408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Implications and  Recommendations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3834692"/>
      </p:ext>
    </p:extLst>
  </p:cSld>
  <p:clrMapOvr>
    <a:masterClrMapping/>
  </p:clrMapOvr>
  <p:transition spd="slow">
    <p:comb/>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1954336"/>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Concluding the chapter with actionable recommendations adds practical value to the research.</a:t>
            </a: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Recommendations</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3911525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Research Conclusion</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689408426"/>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6628" y="82032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45418" y="1756105"/>
            <a:ext cx="9018999" cy="350500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66053" y="2793049"/>
            <a:ext cx="8777727" cy="181588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Summarize the key findings and recommendations derived from the research discussion, emphasizing their significance and potential impact.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4091794" y="979865"/>
            <a:ext cx="738509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Conclusion</a:t>
            </a:r>
          </a:p>
        </p:txBody>
      </p:sp>
      <p:pic>
        <p:nvPicPr>
          <p:cNvPr id="10" name="Picture 9">
            <a:extLst>
              <a:ext uri="{FF2B5EF4-FFF2-40B4-BE49-F238E27FC236}">
                <a16:creationId xmlns:a16="http://schemas.microsoft.com/office/drawing/2014/main" id="{6AE46E1B-0B18-417F-80C4-6AF2BE542D13}"/>
              </a:ext>
            </a:extLst>
          </p:cNvPr>
          <p:cNvPicPr>
            <a:picLocks noChangeAspect="1"/>
          </p:cNvPicPr>
          <p:nvPr/>
        </p:nvPicPr>
        <p:blipFill>
          <a:blip r:embed="rId2"/>
          <a:stretch>
            <a:fillRect/>
          </a:stretch>
        </p:blipFill>
        <p:spPr>
          <a:xfrm>
            <a:off x="3356797" y="-144595"/>
            <a:ext cx="8937511" cy="1072989"/>
          </a:xfrm>
          <a:prstGeom prst="rect">
            <a:avLst/>
          </a:prstGeom>
        </p:spPr>
      </p:pic>
      <p:sp>
        <p:nvSpPr>
          <p:cNvPr id="11" name="TextBox 10">
            <a:extLst>
              <a:ext uri="{FF2B5EF4-FFF2-40B4-BE49-F238E27FC236}">
                <a16:creationId xmlns:a16="http://schemas.microsoft.com/office/drawing/2014/main" id="{D7FC2861-668A-4AAC-B10C-B2DE8A9B8B0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2645986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564257"/>
          </a:xfrm>
          <a:prstGeom prst="rect">
            <a:avLst/>
          </a:prstGeom>
        </p:spPr>
        <p:txBody>
          <a:bodyPr wrap="square">
            <a:spAutoFit/>
          </a:bodyPr>
          <a:lstStyle/>
          <a:p>
            <a:pPr lvl="0" algn="ctr">
              <a:lnSpc>
                <a:spcPct val="120000"/>
              </a:lnSpc>
              <a:defRPr/>
            </a:pPr>
            <a:r>
              <a:rPr lang="en-US" sz="2800" b="1" dirty="0">
                <a:solidFill>
                  <a:srgbClr val="000000"/>
                </a:solidFill>
                <a:latin typeface="Times New Roman" panose="02020603050405020304" pitchFamily="18" charset="0"/>
                <a:cs typeface="Times New Roman" panose="02020603050405020304" pitchFamily="18" charset="0"/>
              </a:rPr>
              <a:t>Abstract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968990677"/>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204644" y="1104020"/>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7166" y="916390"/>
            <a:ext cx="10866780" cy="548437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240163" y="1104020"/>
            <a:ext cx="10422837" cy="5324535"/>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Purpose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are the reason(s) for writing the paper or the aims of the research?</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Design/methodology/approach</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How are the objectives achieved? Include the main method(s) used for the research. What is the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approach to the topic and what is the theoretical or subject scope of the paper?</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Findings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was found in the course of the work? This will refer to analysis, discussion, or results.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Research limitations/implications (if applicable)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If research is reported on in the paper this section must be completed and should include suggestions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Practical implications (if applicable)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Originality/value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new in the paper? State the value of the paper and to whom.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Use keywords </a:t>
            </a: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that are specific, and that reflect what is essential about the paper. Put yourself in the position of someone researching in your field: what would you look for? Consider also whether you can use any of the current "buzzwords".</a:t>
            </a:r>
          </a:p>
        </p:txBody>
      </p:sp>
      <p:pic>
        <p:nvPicPr>
          <p:cNvPr id="10" name="Picture 9">
            <a:extLst>
              <a:ext uri="{FF2B5EF4-FFF2-40B4-BE49-F238E27FC236}">
                <a16:creationId xmlns:a16="http://schemas.microsoft.com/office/drawing/2014/main" id="{CEBCBCDB-9DCA-4478-8912-B5FED8DAD193}"/>
              </a:ext>
            </a:extLst>
          </p:cNvPr>
          <p:cNvPicPr>
            <a:picLocks noChangeAspect="1"/>
          </p:cNvPicPr>
          <p:nvPr/>
        </p:nvPicPr>
        <p:blipFill>
          <a:blip r:embed="rId2"/>
          <a:stretch>
            <a:fillRect/>
          </a:stretch>
        </p:blipFill>
        <p:spPr>
          <a:xfrm>
            <a:off x="3147379" y="-124670"/>
            <a:ext cx="8937511" cy="1072989"/>
          </a:xfrm>
          <a:prstGeom prst="rect">
            <a:avLst/>
          </a:prstGeom>
        </p:spPr>
      </p:pic>
      <p:sp>
        <p:nvSpPr>
          <p:cNvPr id="11" name="TextBox 10">
            <a:extLst>
              <a:ext uri="{FF2B5EF4-FFF2-40B4-BE49-F238E27FC236}">
                <a16:creationId xmlns:a16="http://schemas.microsoft.com/office/drawing/2014/main" id="{1F3C89BB-1F94-4B40-A03B-E37BA7F19D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9954453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8F92EA6-979B-4853-8842-18A7A81DB455}"/>
              </a:ext>
            </a:extLst>
          </p:cNvPr>
          <p:cNvSpPr>
            <a:spLocks noGrp="1"/>
          </p:cNvSpPr>
          <p:nvPr>
            <p:ph type="sldNum" idx="12"/>
          </p:nvPr>
        </p:nvSpPr>
        <p:spPr/>
        <p:txBody>
          <a:bodyPr/>
          <a:lstStyle/>
          <a:p>
            <a:pPr marL="0" marR="0" lvl="0" indent="0" algn="r" defTabSz="1219170" rtl="0" eaLnBrk="1" fontAlgn="auto" latinLnBrk="0" hangingPunct="1">
              <a:lnSpc>
                <a:spcPct val="100000"/>
              </a:lnSpc>
              <a:spcBef>
                <a:spcPts val="0"/>
              </a:spcBef>
              <a:spcAft>
                <a:spcPts val="0"/>
              </a:spcAft>
              <a:buClr>
                <a:srgbClr val="000000"/>
              </a:buClr>
              <a:buSzTx/>
              <a:buFontTx/>
              <a:buNone/>
              <a:tabLst/>
              <a:defRPr/>
            </a:pPr>
            <a:fld id="{00000000-1234-1234-1234-123412341234}" type="slidenum">
              <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rPr>
              <a:pPr marL="0" marR="0" lvl="0" indent="0" algn="r" defTabSz="1219170" rtl="0" eaLnBrk="1" fontAlgn="auto" latinLnBrk="0" hangingPunct="1">
                <a:lnSpc>
                  <a:spcPct val="100000"/>
                </a:lnSpc>
                <a:spcBef>
                  <a:spcPts val="0"/>
                </a:spcBef>
                <a:spcAft>
                  <a:spcPts val="0"/>
                </a:spcAft>
                <a:buClr>
                  <a:srgbClr val="000000"/>
                </a:buClr>
                <a:buSzTx/>
                <a:buFontTx/>
                <a:buNone/>
                <a:tabLst/>
                <a:defRPr/>
              </a:pPr>
              <a:t>86</a:t>
            </a:fld>
            <a:endParaRPr kumimoji="0" lang="en" sz="1600" b="1" i="0" u="none" strike="noStrike" kern="0" cap="none" spc="0" normalizeH="0" baseline="0" noProof="0">
              <a:ln>
                <a:noFill/>
              </a:ln>
              <a:solidFill>
                <a:srgbClr val="FFFFFF"/>
              </a:solidFill>
              <a:effectLst/>
              <a:uLnTx/>
              <a:uFillTx/>
              <a:latin typeface="Roboto Condensed"/>
              <a:ea typeface="Roboto Condensed"/>
              <a:cs typeface="+mn-cs"/>
              <a:sym typeface="Roboto Condensed"/>
            </a:endParaRPr>
          </a:p>
        </p:txBody>
      </p:sp>
      <p:sp>
        <p:nvSpPr>
          <p:cNvPr id="3" name="Rectangle 2">
            <a:extLst>
              <a:ext uri="{FF2B5EF4-FFF2-40B4-BE49-F238E27FC236}">
                <a16:creationId xmlns:a16="http://schemas.microsoft.com/office/drawing/2014/main" id="{2F04ECC7-88BF-41AA-9E09-C66A46787617}"/>
              </a:ext>
            </a:extLst>
          </p:cNvPr>
          <p:cNvSpPr/>
          <p:nvPr/>
        </p:nvSpPr>
        <p:spPr>
          <a:xfrm>
            <a:off x="0" y="898675"/>
            <a:ext cx="12140533" cy="6000489"/>
          </a:xfrm>
          <a:prstGeom prst="rect">
            <a:avLst/>
          </a:prstGeom>
        </p:spPr>
        <p:txBody>
          <a:bodyPr wrap="square">
            <a:spAutoFit/>
          </a:bodyPr>
          <a:lstStyle/>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Purpose</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This chapter explores the use of evolutionary and institutionalization models to understand the progression of sustainability in organizations and their contribution to sustainable effectiveness. It describes the evolution of Gap, Inc.’s sustainability approach, its increasingly central role in the organization’s strategy and design, and the methods it is using to institutionalize this critical change.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Design:</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chapter describes alternative models of sustainability evolution and change institutionalization, and then applies the concepts in those models to understand Gap, Inc.’s sustainability journey.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Findings</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models of sustainability evolution and change institutionalization provide different but complimentary views on the extent to which sustainability is embedded in Gap, Inc.’s organization. These models can be a useful tool for assessing progress and recommending actions to increase the institutionalization of sustainability strategies and initiatives.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Originality and Value</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The findings of this chapter will help senior executives with responsibility for sustainability implementation. In addition to providing indicators for assessment of progress, findings of sustainability’s institutionalization should prove helpful in predicting achievement of sustainable effectiveness.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Keywords</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Institutionalization, sustainability, collaborative capability, </a:t>
            </a:r>
          </a:p>
          <a:p>
            <a:pPr marL="0" marR="0" lvl="0" indent="0" algn="just" defTabSz="1219170" rtl="0" eaLnBrk="1" fontAlgn="auto" latinLnBrk="0" hangingPunct="1">
              <a:lnSpc>
                <a:spcPct val="100000"/>
              </a:lnSpc>
              <a:spcBef>
                <a:spcPts val="0"/>
              </a:spcBef>
              <a:spcAft>
                <a:spcPts val="0"/>
              </a:spcAft>
              <a:buClr>
                <a:srgbClr val="000000"/>
              </a:buClr>
              <a:buSzTx/>
              <a:buFontTx/>
              <a:buNone/>
              <a:tabLst/>
              <a:defRPr/>
            </a:pPr>
            <a:r>
              <a:rPr kumimoji="0" lang="en-US" sz="2133" b="1" i="0" u="none" strike="noStrike" kern="0" cap="none" spc="0" normalizeH="0" baseline="0" noProof="0" dirty="0">
                <a:ln>
                  <a:noFill/>
                </a:ln>
                <a:solidFill>
                  <a:srgbClr val="000000"/>
                </a:solidFill>
                <a:effectLst/>
                <a:uLnTx/>
                <a:uFillTx/>
                <a:latin typeface="Arial"/>
                <a:ea typeface="+mn-ea"/>
                <a:cs typeface="Arial"/>
                <a:sym typeface="Arial"/>
              </a:rPr>
              <a:t>Paper Category</a:t>
            </a:r>
            <a:r>
              <a:rPr kumimoji="0" lang="en-US" sz="2133" b="0" i="0" u="none" strike="noStrike" kern="0" cap="none" spc="0" normalizeH="0" baseline="0" noProof="0" dirty="0">
                <a:ln>
                  <a:noFill/>
                </a:ln>
                <a:solidFill>
                  <a:srgbClr val="000000"/>
                </a:solidFill>
                <a:effectLst/>
                <a:uLnTx/>
                <a:uFillTx/>
                <a:latin typeface="Arial"/>
                <a:ea typeface="+mn-ea"/>
                <a:cs typeface="Arial"/>
                <a:sym typeface="Arial"/>
              </a:rPr>
              <a:t>: Research paper/Case study</a:t>
            </a:r>
          </a:p>
        </p:txBody>
      </p:sp>
      <p:sp>
        <p:nvSpPr>
          <p:cNvPr id="4" name="Rectangle 3">
            <a:extLst>
              <a:ext uri="{FF2B5EF4-FFF2-40B4-BE49-F238E27FC236}">
                <a16:creationId xmlns:a16="http://schemas.microsoft.com/office/drawing/2014/main" id="{089D5450-BCE9-4CB0-A5DE-4F387FB48738}"/>
              </a:ext>
            </a:extLst>
          </p:cNvPr>
          <p:cNvSpPr/>
          <p:nvPr/>
        </p:nvSpPr>
        <p:spPr>
          <a:xfrm>
            <a:off x="5119862" y="118975"/>
            <a:ext cx="2408032" cy="748988"/>
          </a:xfrm>
          <a:prstGeom prst="rect">
            <a:avLst/>
          </a:prstGeom>
        </p:spPr>
        <p:txBody>
          <a:bodyPr wrap="none">
            <a:sp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r>
              <a:rPr kumimoji="0" lang="en-US" sz="4267" b="1" i="0" u="none" strike="noStrike" kern="0" cap="none" spc="0" normalizeH="0" baseline="0" noProof="0" dirty="0">
                <a:ln>
                  <a:noFill/>
                </a:ln>
                <a:solidFill>
                  <a:srgbClr val="FF0000"/>
                </a:solidFill>
                <a:effectLst/>
                <a:uLnTx/>
                <a:uFillTx/>
                <a:latin typeface="Arial"/>
                <a:ea typeface="Roboto Condensed"/>
                <a:cs typeface="Arial"/>
                <a:sym typeface="Roboto Condensed"/>
              </a:rPr>
              <a:t>Abstract</a:t>
            </a:r>
            <a:endParaRPr kumimoji="0" lang="en-US" sz="1467" b="0" i="0" u="none" strike="noStrike" kern="0" cap="none" spc="0" normalizeH="0" baseline="0" noProof="0" dirty="0">
              <a:ln>
                <a:noFill/>
              </a:ln>
              <a:solidFill>
                <a:srgbClr val="FF0000"/>
              </a:solidFill>
              <a:effectLst/>
              <a:uLnTx/>
              <a:uFillTx/>
              <a:latin typeface="Arial"/>
              <a:ea typeface="+mn-ea"/>
              <a:cs typeface="Arial"/>
              <a:sym typeface="Arial"/>
            </a:endParaRPr>
          </a:p>
        </p:txBody>
      </p:sp>
      <p:sp>
        <p:nvSpPr>
          <p:cNvPr id="5" name="TextBox 4">
            <a:extLst>
              <a:ext uri="{FF2B5EF4-FFF2-40B4-BE49-F238E27FC236}">
                <a16:creationId xmlns:a16="http://schemas.microsoft.com/office/drawing/2014/main" id="{2BF19B49-327F-17C8-A6A0-910F286966CA}"/>
              </a:ext>
            </a:extLst>
          </p:cNvPr>
          <p:cNvSpPr txBox="1"/>
          <p:nvPr/>
        </p:nvSpPr>
        <p:spPr>
          <a:xfrm>
            <a:off x="4829941" y="670120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C72669EE-0D5A-934F-5365-DD5D4BA3F5DB}"/>
              </a:ext>
            </a:extLst>
          </p:cNvPr>
          <p:cNvPicPr>
            <a:picLocks noChangeAspect="1"/>
          </p:cNvPicPr>
          <p:nvPr/>
        </p:nvPicPr>
        <p:blipFill>
          <a:blip r:embed="rId2"/>
          <a:stretch>
            <a:fillRect/>
          </a:stretch>
        </p:blipFill>
        <p:spPr>
          <a:xfrm>
            <a:off x="2977385" y="331468"/>
            <a:ext cx="8937511" cy="1072989"/>
          </a:xfrm>
          <a:prstGeom prst="rect">
            <a:avLst/>
          </a:prstGeom>
        </p:spPr>
      </p:pic>
    </p:spTree>
    <p:extLst>
      <p:ext uri="{BB962C8B-B14F-4D97-AF65-F5344CB8AC3E}">
        <p14:creationId xmlns:p14="http://schemas.microsoft.com/office/powerpoint/2010/main" val="171844563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APA style in The Reference List</a:t>
            </a:r>
            <a:br>
              <a:rPr lang="en-US" sz="2800" b="1" dirty="0">
                <a:solidFill>
                  <a:srgbClr val="000000"/>
                </a:solidFill>
                <a:latin typeface="Times New Roman" panose="02020603050405020304" pitchFamily="18" charset="0"/>
                <a:cs typeface="Times New Roman" panose="02020603050405020304" pitchFamily="18" charset="0"/>
              </a:rPr>
            </a:br>
            <a:br>
              <a:rPr lang="en-US" sz="2800" b="1" dirty="0">
                <a:solidFill>
                  <a:srgbClr val="000000"/>
                </a:solidFill>
                <a:latin typeface="Times New Roman" panose="02020603050405020304" pitchFamily="18" charset="0"/>
                <a:cs typeface="Times New Roman" panose="02020603050405020304" pitchFamily="18" charset="0"/>
              </a:rPr>
            </a:b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99416471"/>
      </p:ext>
    </p:extLst>
  </p:cSld>
  <p:clrMapOvr>
    <a:masterClrMapping/>
  </p:clrMapOvr>
  <p:transition spd="slow">
    <p:comb/>
  </p:transition>
</p:sld>
</file>

<file path=ppt/slides/slide8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5D73E-0B7A-4D64-ADC1-C801AFBB033C}"/>
              </a:ext>
            </a:extLst>
          </p:cNvPr>
          <p:cNvSpPr>
            <a:spLocks noGrp="1"/>
          </p:cNvSpPr>
          <p:nvPr>
            <p:ph type="title"/>
          </p:nvPr>
        </p:nvSpPr>
        <p:spPr>
          <a:xfrm>
            <a:off x="514120" y="1008176"/>
            <a:ext cx="8012293" cy="1021600"/>
          </a:xfrm>
        </p:spPr>
        <p:txBody>
          <a:bodyPr/>
          <a:lstStyle/>
          <a:p>
            <a:r>
              <a:rPr lang="en-US" sz="3733" b="1" dirty="0">
                <a:latin typeface="Arial"/>
              </a:rPr>
              <a:t>APA style in The Reference List</a:t>
            </a:r>
            <a:br>
              <a:rPr lang="en-US" sz="3733" b="1" dirty="0">
                <a:latin typeface="Arial"/>
              </a:rPr>
            </a:br>
            <a:br>
              <a:rPr lang="en-US" sz="3733" b="1" dirty="0">
                <a:latin typeface="Arial"/>
              </a:rPr>
            </a:br>
            <a:endParaRPr lang="en-US" sz="3733" b="1" dirty="0"/>
          </a:p>
        </p:txBody>
      </p:sp>
      <p:sp>
        <p:nvSpPr>
          <p:cNvPr id="3" name="Text Placeholder 2">
            <a:extLst>
              <a:ext uri="{FF2B5EF4-FFF2-40B4-BE49-F238E27FC236}">
                <a16:creationId xmlns:a16="http://schemas.microsoft.com/office/drawing/2014/main" id="{34DD7E3B-C652-433E-BB96-0057BB8689E4}"/>
              </a:ext>
            </a:extLst>
          </p:cNvPr>
          <p:cNvSpPr>
            <a:spLocks noGrp="1"/>
          </p:cNvSpPr>
          <p:nvPr>
            <p:ph type="body" idx="1"/>
          </p:nvPr>
        </p:nvSpPr>
        <p:spPr>
          <a:xfrm>
            <a:off x="347436" y="1988000"/>
            <a:ext cx="11993641" cy="4194000"/>
          </a:xfrm>
        </p:spPr>
        <p:txBody>
          <a:bodyPr/>
          <a:lstStyle/>
          <a:p>
            <a:pPr lvl="0" algn="just" rtl="1">
              <a:buClr>
                <a:srgbClr val="C7D3E6"/>
              </a:buClr>
            </a:pPr>
            <a:r>
              <a:rPr lang="ar-EG" sz="2667" b="1" dirty="0">
                <a:solidFill>
                  <a:srgbClr val="333333"/>
                </a:solidFill>
              </a:rPr>
              <a:t>عند تجميع القائمة المرجعية الخاصة بـ </a:t>
            </a:r>
            <a:r>
              <a:rPr lang="en-US" sz="2667" b="1" dirty="0">
                <a:solidFill>
                  <a:srgbClr val="333333"/>
                </a:solidFill>
              </a:rPr>
              <a:t>APA، </a:t>
            </a:r>
            <a:r>
              <a:rPr lang="ar-EG" sz="2667" b="1" dirty="0">
                <a:solidFill>
                  <a:srgbClr val="333333"/>
                </a:solidFill>
              </a:rPr>
              <a:t>يجب عليك:</a:t>
            </a:r>
          </a:p>
          <a:p>
            <a:pPr lvl="0" algn="just" rtl="1">
              <a:buClr>
                <a:srgbClr val="C7D3E6"/>
              </a:buClr>
            </a:pPr>
            <a:r>
              <a:rPr lang="ar-EG" sz="2667" dirty="0">
                <a:solidFill>
                  <a:srgbClr val="333333"/>
                </a:solidFill>
              </a:rPr>
              <a:t>قم بإدراج المراجع في صفحة جديدة بعنوان في المنتصف بعنوان: المراجع.</a:t>
            </a:r>
          </a:p>
          <a:p>
            <a:pPr lvl="0" algn="just" rtl="1">
              <a:buClr>
                <a:srgbClr val="C7D3E6"/>
              </a:buClr>
            </a:pPr>
            <a:r>
              <a:rPr lang="ar-EG" sz="2667" dirty="0">
                <a:solidFill>
                  <a:srgbClr val="333333"/>
                </a:solidFill>
              </a:rPr>
              <a:t>قم بتضمين جميع المراجع الخاصة بك، بغض النظر عن التنسيق، على سبيل المثال. الكتب والمقالات الصحفية والمصادر عبر الإنترنت، في قائمة أبجدية واحدة من الألف إلى الياء.</a:t>
            </a:r>
          </a:p>
          <a:p>
            <a:pPr lvl="0" algn="just" rtl="1">
              <a:buClr>
                <a:srgbClr val="C7D3E6"/>
              </a:buClr>
            </a:pPr>
            <a:r>
              <a:rPr lang="ar-EG" sz="2667" dirty="0">
                <a:solidFill>
                  <a:srgbClr val="333333"/>
                </a:solidFill>
              </a:rPr>
              <a:t>ترتيب الإدخالات أبجديًا حسب لقب المؤلف (المؤلفين).</a:t>
            </a:r>
          </a:p>
          <a:p>
            <a:pPr lvl="0" algn="just" rtl="1">
              <a:buClr>
                <a:srgbClr val="C7D3E6"/>
              </a:buClr>
            </a:pPr>
            <a:r>
              <a:rPr lang="ar-EG" sz="2667" dirty="0">
                <a:solidFill>
                  <a:srgbClr val="333333"/>
                </a:solidFill>
              </a:rPr>
              <a:t>ضع مسافة بادئة للأسطر الثانية واللاحقة لكل إدخال (5-7 مسافات).</a:t>
            </a:r>
          </a:p>
          <a:p>
            <a:pPr lvl="0" algn="just" rtl="1">
              <a:buClr>
                <a:srgbClr val="C7D3E6"/>
              </a:buClr>
            </a:pPr>
            <a:r>
              <a:rPr lang="ar-EG" sz="2667" dirty="0">
                <a:solidFill>
                  <a:srgbClr val="333333"/>
                </a:solidFill>
              </a:rPr>
              <a:t>استخدم تباعدًا مزدوجًا.</a:t>
            </a:r>
          </a:p>
          <a:p>
            <a:pPr lvl="0" algn="just" rtl="1">
              <a:buClr>
                <a:srgbClr val="C7D3E6"/>
              </a:buClr>
            </a:pPr>
            <a:r>
              <a:rPr lang="ar-EG" sz="2667" dirty="0">
                <a:solidFill>
                  <a:srgbClr val="333333"/>
                </a:solidFill>
              </a:rPr>
              <a:t>لاحظ أن جميع المراجع في </a:t>
            </a:r>
            <a:r>
              <a:rPr lang="en-US" sz="2667" dirty="0">
                <a:solidFill>
                  <a:srgbClr val="333333"/>
                </a:solidFill>
              </a:rPr>
              <a:t>APA </a:t>
            </a:r>
            <a:r>
              <a:rPr lang="ar-EG" sz="2667" dirty="0">
                <a:solidFill>
                  <a:srgbClr val="333333"/>
                </a:solidFill>
              </a:rPr>
              <a:t>تنتهي بنقطة إلا عندما ينتهي المرجع بعنوان </a:t>
            </a:r>
            <a:r>
              <a:rPr lang="en-US" sz="2667" dirty="0">
                <a:solidFill>
                  <a:srgbClr val="333333"/>
                </a:solidFill>
              </a:rPr>
              <a:t>URL </a:t>
            </a:r>
            <a:r>
              <a:rPr lang="ar-EG" sz="2667" dirty="0">
                <a:solidFill>
                  <a:srgbClr val="333333"/>
                </a:solidFill>
              </a:rPr>
              <a:t>أو مستند </a:t>
            </a:r>
            <a:r>
              <a:rPr lang="en-US" sz="2667" dirty="0" err="1">
                <a:solidFill>
                  <a:srgbClr val="333333"/>
                </a:solidFill>
              </a:rPr>
              <a:t>doi</a:t>
            </a:r>
            <a:endParaRPr lang="en-US" dirty="0"/>
          </a:p>
        </p:txBody>
      </p:sp>
      <p:sp>
        <p:nvSpPr>
          <p:cNvPr id="4" name="Slide Number Placeholder 3">
            <a:extLst>
              <a:ext uri="{FF2B5EF4-FFF2-40B4-BE49-F238E27FC236}">
                <a16:creationId xmlns:a16="http://schemas.microsoft.com/office/drawing/2014/main" id="{570C8B08-0CF3-42F8-B854-2480593D1CAA}"/>
              </a:ext>
            </a:extLst>
          </p:cNvPr>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n"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BDBFF755-4F17-4B1C-969D-59E7507D501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456A5876-0791-4E3C-84EB-B5708A6D5726}"/>
              </a:ext>
            </a:extLst>
          </p:cNvPr>
          <p:cNvPicPr>
            <a:picLocks noChangeAspect="1"/>
          </p:cNvPicPr>
          <p:nvPr/>
        </p:nvPicPr>
        <p:blipFill>
          <a:blip r:embed="rId2"/>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615284957"/>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Appendix:</a:t>
            </a:r>
          </a:p>
          <a:p>
            <a:pPr lvl="0"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techniques</a:t>
            </a:r>
          </a:p>
          <a:p>
            <a:pPr lvl="0"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الملاحق</a:t>
            </a:r>
            <a:endParaRPr kumimoji="0" lang="ar-EG" sz="28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BDBA343-EADD-4282-8A05-EF42777BEC5C}"/>
              </a:ext>
            </a:extLst>
          </p:cNvPr>
          <p:cNvSpPr/>
          <p:nvPr/>
        </p:nvSpPr>
        <p:spPr>
          <a:xfrm>
            <a:off x="2103021" y="54448"/>
            <a:ext cx="2822183" cy="631711"/>
          </a:xfrm>
          <a:prstGeom prst="rect">
            <a:avLst/>
          </a:prstGeom>
        </p:spPr>
        <p:txBody>
          <a:bodyPr wrap="none">
            <a:spAutoFit/>
          </a:bodyPr>
          <a:lstStyle/>
          <a:p>
            <a:pPr lvl="0"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Questionnaires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11" name="TextBox 10">
            <a:extLst>
              <a:ext uri="{FF2B5EF4-FFF2-40B4-BE49-F238E27FC236}">
                <a16:creationId xmlns:a16="http://schemas.microsoft.com/office/drawing/2014/main" id="{4D191E78-187D-4C75-99DE-7146B120EC45}"/>
              </a:ext>
            </a:extLst>
          </p:cNvPr>
          <p:cNvSpPr txBox="1"/>
          <p:nvPr/>
        </p:nvSpPr>
        <p:spPr>
          <a:xfrm>
            <a:off x="5013187" y="648769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sp>
        <p:nvSpPr>
          <p:cNvPr id="8" name="TextBox 7">
            <a:extLst>
              <a:ext uri="{FF2B5EF4-FFF2-40B4-BE49-F238E27FC236}">
                <a16:creationId xmlns:a16="http://schemas.microsoft.com/office/drawing/2014/main" id="{4BA30B57-7A3B-4CC6-86F0-0D59BC46CA86}"/>
              </a:ext>
            </a:extLst>
          </p:cNvPr>
          <p:cNvSpPr txBox="1"/>
          <p:nvPr/>
        </p:nvSpPr>
        <p:spPr>
          <a:xfrm>
            <a:off x="738552" y="1732168"/>
            <a:ext cx="8549269"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solidFill>
                  <a:srgbClr val="2D3956"/>
                </a:solidFill>
                <a:latin typeface="Tajawal ExtraBold" panose="00000800000000000000" pitchFamily="2" charset="-78"/>
                <a:cs typeface="Tajawal ExtraBold" panose="00000800000000000000" pitchFamily="2" charset="-78"/>
              </a:rPr>
              <a:t>Survey data are usually obtained by means of a questionnaire, a series of pre-determined questions that can be either self-administered, administered by mail, or asked interviewers. </a:t>
            </a:r>
          </a:p>
        </p:txBody>
      </p:sp>
    </p:spTree>
    <p:extLst>
      <p:ext uri="{BB962C8B-B14F-4D97-AF65-F5344CB8AC3E}">
        <p14:creationId xmlns:p14="http://schemas.microsoft.com/office/powerpoint/2010/main" val="261508438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CC64D779-E356-56E8-2936-4C93F95C26B9}"/>
              </a:ext>
            </a:extLst>
          </p:cNvPr>
          <p:cNvPicPr>
            <a:picLocks noChangeAspect="1"/>
          </p:cNvPicPr>
          <p:nvPr/>
        </p:nvPicPr>
        <p:blipFill>
          <a:blip r:embed="rId2"/>
          <a:stretch>
            <a:fillRect/>
          </a:stretch>
        </p:blipFill>
        <p:spPr>
          <a:xfrm>
            <a:off x="901147" y="714172"/>
            <a:ext cx="9263269" cy="6143828"/>
          </a:xfrm>
          <a:prstGeom prst="rect">
            <a:avLst/>
          </a:prstGeom>
        </p:spPr>
      </p:pic>
      <p:sp>
        <p:nvSpPr>
          <p:cNvPr id="4" name="TextBox 3">
            <a:extLst>
              <a:ext uri="{FF2B5EF4-FFF2-40B4-BE49-F238E27FC236}">
                <a16:creationId xmlns:a16="http://schemas.microsoft.com/office/drawing/2014/main" id="{956EF8EB-AAAC-9CDA-B628-6F6EAA4FD24F}"/>
              </a:ext>
            </a:extLst>
          </p:cNvPr>
          <p:cNvSpPr txBox="1"/>
          <p:nvPr/>
        </p:nvSpPr>
        <p:spPr>
          <a:xfrm>
            <a:off x="9364025" y="626921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6FD7504F-22F9-5443-19BE-6635991B2C3E}"/>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184402909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78821"/>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4" name="Picture 3">
            <a:extLst>
              <a:ext uri="{FF2B5EF4-FFF2-40B4-BE49-F238E27FC236}">
                <a16:creationId xmlns:a16="http://schemas.microsoft.com/office/drawing/2014/main" id="{DF067A00-A8D9-8621-FE82-17EB56E7B5C4}"/>
              </a:ext>
            </a:extLst>
          </p:cNvPr>
          <p:cNvPicPr>
            <a:picLocks noChangeAspect="1"/>
          </p:cNvPicPr>
          <p:nvPr/>
        </p:nvPicPr>
        <p:blipFill>
          <a:blip r:embed="rId2"/>
          <a:stretch>
            <a:fillRect/>
          </a:stretch>
        </p:blipFill>
        <p:spPr>
          <a:xfrm>
            <a:off x="894750" y="631482"/>
            <a:ext cx="9024731" cy="5769284"/>
          </a:xfrm>
          <a:prstGeom prst="rect">
            <a:avLst/>
          </a:prstGeom>
        </p:spPr>
      </p:pic>
      <p:pic>
        <p:nvPicPr>
          <p:cNvPr id="5" name="Picture 4">
            <a:extLst>
              <a:ext uri="{FF2B5EF4-FFF2-40B4-BE49-F238E27FC236}">
                <a16:creationId xmlns:a16="http://schemas.microsoft.com/office/drawing/2014/main" id="{1A861960-8C68-69B5-CC28-29962360F801}"/>
              </a:ext>
            </a:extLst>
          </p:cNvPr>
          <p:cNvPicPr>
            <a:picLocks noChangeAspect="1"/>
          </p:cNvPicPr>
          <p:nvPr/>
        </p:nvPicPr>
        <p:blipFill>
          <a:blip r:embed="rId3"/>
          <a:stretch>
            <a:fillRect/>
          </a:stretch>
        </p:blipFill>
        <p:spPr>
          <a:xfrm>
            <a:off x="768626" y="2382519"/>
            <a:ext cx="9024730" cy="4146985"/>
          </a:xfrm>
          <a:prstGeom prst="rect">
            <a:avLst/>
          </a:prstGeom>
        </p:spPr>
      </p:pic>
      <p:sp>
        <p:nvSpPr>
          <p:cNvPr id="2" name="TextBox 1">
            <a:extLst>
              <a:ext uri="{FF2B5EF4-FFF2-40B4-BE49-F238E27FC236}">
                <a16:creationId xmlns:a16="http://schemas.microsoft.com/office/drawing/2014/main" id="{F398A015-04D2-2D01-F86A-FD6365ECBAC1}"/>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6" name="Picture 5">
            <a:extLst>
              <a:ext uri="{FF2B5EF4-FFF2-40B4-BE49-F238E27FC236}">
                <a16:creationId xmlns:a16="http://schemas.microsoft.com/office/drawing/2014/main" id="{62595690-67D1-7E1E-6ADC-9B3A0283438D}"/>
              </a:ext>
            </a:extLst>
          </p:cNvPr>
          <p:cNvPicPr>
            <a:picLocks noChangeAspect="1"/>
          </p:cNvPicPr>
          <p:nvPr/>
        </p:nvPicPr>
        <p:blipFill>
          <a:blip r:embed="rId4"/>
          <a:stretch>
            <a:fillRect/>
          </a:stretch>
        </p:blipFill>
        <p:spPr>
          <a:xfrm>
            <a:off x="3300655" y="0"/>
            <a:ext cx="8937511" cy="1072989"/>
          </a:xfrm>
          <a:prstGeom prst="rect">
            <a:avLst/>
          </a:prstGeom>
        </p:spPr>
      </p:pic>
    </p:spTree>
    <p:extLst>
      <p:ext uri="{BB962C8B-B14F-4D97-AF65-F5344CB8AC3E}">
        <p14:creationId xmlns:p14="http://schemas.microsoft.com/office/powerpoint/2010/main" val="377042934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2" name="Picture 1">
            <a:extLst>
              <a:ext uri="{FF2B5EF4-FFF2-40B4-BE49-F238E27FC236}">
                <a16:creationId xmlns:a16="http://schemas.microsoft.com/office/drawing/2014/main" id="{177D77A0-0047-8B43-9F51-F87C9CB9A054}"/>
              </a:ext>
            </a:extLst>
          </p:cNvPr>
          <p:cNvPicPr>
            <a:picLocks noChangeAspect="1"/>
          </p:cNvPicPr>
          <p:nvPr/>
        </p:nvPicPr>
        <p:blipFill>
          <a:blip r:embed="rId2"/>
          <a:stretch>
            <a:fillRect/>
          </a:stretch>
        </p:blipFill>
        <p:spPr>
          <a:xfrm>
            <a:off x="543339" y="1086679"/>
            <a:ext cx="9922203" cy="5533934"/>
          </a:xfrm>
          <a:prstGeom prst="rect">
            <a:avLst/>
          </a:prstGeom>
        </p:spPr>
      </p:pic>
      <p:sp>
        <p:nvSpPr>
          <p:cNvPr id="4" name="TextBox 3">
            <a:extLst>
              <a:ext uri="{FF2B5EF4-FFF2-40B4-BE49-F238E27FC236}">
                <a16:creationId xmlns:a16="http://schemas.microsoft.com/office/drawing/2014/main" id="{EF21E607-33C5-D2B6-DA24-3208FA44D195}"/>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Picture 4">
            <a:extLst>
              <a:ext uri="{FF2B5EF4-FFF2-40B4-BE49-F238E27FC236}">
                <a16:creationId xmlns:a16="http://schemas.microsoft.com/office/drawing/2014/main" id="{99BC9EB2-144E-17B0-016B-E160F4F49DA4}"/>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08574756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5" name="Picture 4">
            <a:extLst>
              <a:ext uri="{FF2B5EF4-FFF2-40B4-BE49-F238E27FC236}">
                <a16:creationId xmlns:a16="http://schemas.microsoft.com/office/drawing/2014/main" id="{058437EA-53B1-D86F-4F22-35E02520AAE1}"/>
              </a:ext>
            </a:extLst>
          </p:cNvPr>
          <p:cNvPicPr>
            <a:picLocks noChangeAspect="1"/>
          </p:cNvPicPr>
          <p:nvPr/>
        </p:nvPicPr>
        <p:blipFill>
          <a:blip r:embed="rId2"/>
          <a:stretch>
            <a:fillRect/>
          </a:stretch>
        </p:blipFill>
        <p:spPr>
          <a:xfrm>
            <a:off x="245860" y="725471"/>
            <a:ext cx="7754068" cy="2521367"/>
          </a:xfrm>
          <a:prstGeom prst="rect">
            <a:avLst/>
          </a:prstGeom>
        </p:spPr>
      </p:pic>
      <p:pic>
        <p:nvPicPr>
          <p:cNvPr id="6" name="Picture 5">
            <a:extLst>
              <a:ext uri="{FF2B5EF4-FFF2-40B4-BE49-F238E27FC236}">
                <a16:creationId xmlns:a16="http://schemas.microsoft.com/office/drawing/2014/main" id="{B70C74B4-79B5-97B1-4A73-01668A465FE5}"/>
              </a:ext>
            </a:extLst>
          </p:cNvPr>
          <p:cNvPicPr>
            <a:picLocks noChangeAspect="1"/>
          </p:cNvPicPr>
          <p:nvPr/>
        </p:nvPicPr>
        <p:blipFill>
          <a:blip r:embed="rId3"/>
          <a:stretch>
            <a:fillRect/>
          </a:stretch>
        </p:blipFill>
        <p:spPr>
          <a:xfrm>
            <a:off x="-131131" y="3345720"/>
            <a:ext cx="8131059" cy="3054455"/>
          </a:xfrm>
          <a:prstGeom prst="rect">
            <a:avLst/>
          </a:prstGeom>
        </p:spPr>
      </p:pic>
      <p:sp>
        <p:nvSpPr>
          <p:cNvPr id="2" name="TextBox 1">
            <a:extLst>
              <a:ext uri="{FF2B5EF4-FFF2-40B4-BE49-F238E27FC236}">
                <a16:creationId xmlns:a16="http://schemas.microsoft.com/office/drawing/2014/main" id="{2FAB48B2-50BF-0E22-5986-45D7A9B1BF17}"/>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D610E104-58AB-4F1D-F178-DDE8E132C4E5}"/>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8182473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05B738C8-CB33-B09B-A4BF-E7B55894A21E}"/>
              </a:ext>
            </a:extLst>
          </p:cNvPr>
          <p:cNvSpPr txBox="1"/>
          <p:nvPr/>
        </p:nvSpPr>
        <p:spPr>
          <a:xfrm>
            <a:off x="2280345" y="65569"/>
            <a:ext cx="10633163"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Questionnaires</a:t>
            </a:r>
          </a:p>
        </p:txBody>
      </p:sp>
      <p:pic>
        <p:nvPicPr>
          <p:cNvPr id="8" name="Picture 7">
            <a:extLst>
              <a:ext uri="{FF2B5EF4-FFF2-40B4-BE49-F238E27FC236}">
                <a16:creationId xmlns:a16="http://schemas.microsoft.com/office/drawing/2014/main" id="{B4A62014-C31E-98F3-0793-14B02CF405A4}"/>
              </a:ext>
            </a:extLst>
          </p:cNvPr>
          <p:cNvPicPr>
            <a:picLocks noChangeAspect="1"/>
          </p:cNvPicPr>
          <p:nvPr/>
        </p:nvPicPr>
        <p:blipFill>
          <a:blip r:embed="rId2"/>
          <a:stretch>
            <a:fillRect/>
          </a:stretch>
        </p:blipFill>
        <p:spPr>
          <a:xfrm>
            <a:off x="-172503" y="1091298"/>
            <a:ext cx="8131060" cy="5701133"/>
          </a:xfrm>
          <a:prstGeom prst="rect">
            <a:avLst/>
          </a:prstGeom>
        </p:spPr>
      </p:pic>
      <p:sp>
        <p:nvSpPr>
          <p:cNvPr id="2" name="TextBox 1">
            <a:extLst>
              <a:ext uri="{FF2B5EF4-FFF2-40B4-BE49-F238E27FC236}">
                <a16:creationId xmlns:a16="http://schemas.microsoft.com/office/drawing/2014/main" id="{BA20CF38-26F7-BC12-D4D1-E7506B6C228C}"/>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5EB91264-F621-8170-2244-50FA4D9E0F66}"/>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021549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699102"/>
          </a:xfrm>
          <a:prstGeom prst="rect">
            <a:avLst/>
          </a:prstGeom>
        </p:spPr>
        <p:txBody>
          <a:bodyPr wrap="square">
            <a:spAutoFit/>
          </a:bodyPr>
          <a:lstStyle/>
          <a:p>
            <a:pPr lvl="0" algn="ctr">
              <a:lnSpc>
                <a:spcPct val="120000"/>
              </a:lnSpc>
            </a:pPr>
            <a:r>
              <a:rPr lang="ar-EG" sz="3600" b="1" dirty="0">
                <a:solidFill>
                  <a:srgbClr val="000000"/>
                </a:solidFill>
                <a:latin typeface="Times New Roman" panose="02020603050405020304" pitchFamily="18" charset="0"/>
                <a:cs typeface="Times New Roman" panose="02020603050405020304" pitchFamily="18" charset="0"/>
              </a:rPr>
              <a:t>النشر العلمي</a:t>
            </a:r>
            <a:endPar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320021090"/>
      </p:ext>
    </p:extLst>
  </p:cSld>
  <p:clrMapOvr>
    <a:masterClrMapping/>
  </p:clrMapOvr>
  <p:transition spd="slow">
    <p:comb/>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A7E776D-AD28-4370-BBD9-09CA284C5697}"/>
              </a:ext>
            </a:extLst>
          </p:cNvPr>
          <p:cNvSpPr/>
          <p:nvPr/>
        </p:nvSpPr>
        <p:spPr>
          <a:xfrm>
            <a:off x="2240923" y="2545377"/>
            <a:ext cx="9189449" cy="646331"/>
          </a:xfrm>
          <a:prstGeom prst="rect">
            <a:avLst/>
          </a:prstGeom>
        </p:spPr>
        <p:txBody>
          <a:bodyPr wrap="square">
            <a:spAutoFit/>
          </a:bodyPr>
          <a:lstStyle/>
          <a:p>
            <a:r>
              <a:rPr lang="en-US" dirty="0">
                <a:hlinkClick r:id="rId2"/>
              </a:rPr>
              <a:t>https://www.docdroid.net/IEPrV41/mbady-aaam-lktab-mkal-aalmy </a:t>
            </a:r>
            <a:r>
              <a:rPr lang="en-US" dirty="0" err="1">
                <a:hlinkClick r:id="rId2"/>
              </a:rPr>
              <a:t>pdf?fbclid</a:t>
            </a:r>
            <a:r>
              <a:rPr lang="en-US" dirty="0">
                <a:hlinkClick r:id="rId2"/>
              </a:rPr>
              <a:t>=IwAR2jrULc6XrU22ZhQURQapr37yYkVL6jyG9AD5vguuEofjy2AroXJRYdOhc</a:t>
            </a:r>
            <a:r>
              <a:rPr lang="en-US" dirty="0"/>
              <a:t> </a:t>
            </a:r>
          </a:p>
        </p:txBody>
      </p:sp>
      <p:sp>
        <p:nvSpPr>
          <p:cNvPr id="3" name="Rectangle 2">
            <a:extLst>
              <a:ext uri="{FF2B5EF4-FFF2-40B4-BE49-F238E27FC236}">
                <a16:creationId xmlns:a16="http://schemas.microsoft.com/office/drawing/2014/main" id="{F088FF13-A5B5-48DF-8B6B-68600541373B}"/>
              </a:ext>
            </a:extLst>
          </p:cNvPr>
          <p:cNvSpPr/>
          <p:nvPr/>
        </p:nvSpPr>
        <p:spPr>
          <a:xfrm>
            <a:off x="2023756" y="1521733"/>
            <a:ext cx="7601709" cy="954107"/>
          </a:xfrm>
          <a:prstGeom prst="rect">
            <a:avLst/>
          </a:prstGeom>
        </p:spPr>
        <p:txBody>
          <a:bodyPr wrap="square">
            <a:spAutoFit/>
          </a:bodyPr>
          <a:lstStyle/>
          <a:p>
            <a:pPr algn="ctr" rtl="1"/>
            <a:r>
              <a:rPr lang="ar-EG" sz="2800" b="1" dirty="0">
                <a:latin typeface="Arial" panose="020B0604020202020204" pitchFamily="34" charset="0"/>
              </a:rPr>
              <a:t>مبادئ عامة لكتابة</a:t>
            </a:r>
            <a:r>
              <a:rPr lang="en-US" sz="2800" b="1" dirty="0">
                <a:latin typeface="Arial" panose="020B0604020202020204" pitchFamily="34" charset="0"/>
              </a:rPr>
              <a:t> </a:t>
            </a:r>
            <a:r>
              <a:rPr lang="ar-EG" sz="2800" b="1" dirty="0">
                <a:latin typeface="Arial" panose="020B0604020202020204" pitchFamily="34" charset="0"/>
              </a:rPr>
              <a:t>مقالةعلمية</a:t>
            </a:r>
            <a:br>
              <a:rPr lang="ar-EG" sz="2800" b="1" dirty="0">
                <a:latin typeface="Open Sans"/>
              </a:rPr>
            </a:br>
            <a:r>
              <a:rPr lang="en-US" sz="2800" b="1" dirty="0">
                <a:latin typeface="Arial" panose="020B0604020202020204" pitchFamily="34" charset="0"/>
              </a:rPr>
              <a:t>General rules to write a scientific paper</a:t>
            </a:r>
            <a:endParaRPr lang="en-US" sz="2800" b="1" dirty="0"/>
          </a:p>
        </p:txBody>
      </p:sp>
      <p:sp>
        <p:nvSpPr>
          <p:cNvPr id="4" name="Rectangle 3">
            <a:extLst>
              <a:ext uri="{FF2B5EF4-FFF2-40B4-BE49-F238E27FC236}">
                <a16:creationId xmlns:a16="http://schemas.microsoft.com/office/drawing/2014/main" id="{48275E1B-5385-462A-A017-2A65C7B28558}"/>
              </a:ext>
            </a:extLst>
          </p:cNvPr>
          <p:cNvSpPr/>
          <p:nvPr/>
        </p:nvSpPr>
        <p:spPr>
          <a:xfrm>
            <a:off x="3047999" y="3989457"/>
            <a:ext cx="6096000" cy="954107"/>
          </a:xfrm>
          <a:prstGeom prst="rect">
            <a:avLst/>
          </a:prstGeom>
        </p:spPr>
        <p:txBody>
          <a:bodyPr>
            <a:spAutoFit/>
          </a:bodyPr>
          <a:lstStyle/>
          <a:p>
            <a:pPr algn="ctr"/>
            <a:r>
              <a:rPr lang="en-US" sz="2800" b="1" dirty="0"/>
              <a:t>How to publish a scientific manuscript</a:t>
            </a:r>
          </a:p>
          <a:p>
            <a:pPr algn="ctr"/>
            <a:r>
              <a:rPr lang="en-US" sz="2800" b="1" dirty="0"/>
              <a:t>in a high-impact journal</a:t>
            </a:r>
          </a:p>
        </p:txBody>
      </p:sp>
      <p:sp>
        <p:nvSpPr>
          <p:cNvPr id="5" name="Rectangle 4">
            <a:extLst>
              <a:ext uri="{FF2B5EF4-FFF2-40B4-BE49-F238E27FC236}">
                <a16:creationId xmlns:a16="http://schemas.microsoft.com/office/drawing/2014/main" id="{50923221-F9A5-455B-B023-097C3B313684}"/>
              </a:ext>
            </a:extLst>
          </p:cNvPr>
          <p:cNvSpPr/>
          <p:nvPr/>
        </p:nvSpPr>
        <p:spPr>
          <a:xfrm>
            <a:off x="2023756" y="4977097"/>
            <a:ext cx="8241545" cy="400110"/>
          </a:xfrm>
          <a:prstGeom prst="rect">
            <a:avLst/>
          </a:prstGeom>
        </p:spPr>
        <p:txBody>
          <a:bodyPr wrap="square">
            <a:spAutoFit/>
          </a:bodyPr>
          <a:lstStyle/>
          <a:p>
            <a:pPr algn="ctr"/>
            <a:r>
              <a:rPr lang="en-US" sz="2000" dirty="0">
                <a:hlinkClick r:id="rId3"/>
              </a:rPr>
              <a:t>https://www.sciencedirect.com/science/article/pii/S2351979714000838</a:t>
            </a:r>
            <a:r>
              <a:rPr lang="en-US" sz="2000" dirty="0"/>
              <a:t> </a:t>
            </a:r>
          </a:p>
        </p:txBody>
      </p:sp>
      <p:sp>
        <p:nvSpPr>
          <p:cNvPr id="6" name="TextBox 5">
            <a:extLst>
              <a:ext uri="{FF2B5EF4-FFF2-40B4-BE49-F238E27FC236}">
                <a16:creationId xmlns:a16="http://schemas.microsoft.com/office/drawing/2014/main" id="{313C4668-4502-6325-F4C0-5828FB1B5796}"/>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208968D7-12DE-10EC-F12C-9F2DFF2EF577}"/>
              </a:ext>
            </a:extLst>
          </p:cNvPr>
          <p:cNvPicPr>
            <a:picLocks noChangeAspect="1"/>
          </p:cNvPicPr>
          <p:nvPr/>
        </p:nvPicPr>
        <p:blipFill>
          <a:blip r:embed="rId4"/>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52663794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Presentation Midocean  Whi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3083</TotalTime>
  <Words>3765</Words>
  <Application>Microsoft Office PowerPoint</Application>
  <PresentationFormat>Widescreen</PresentationFormat>
  <Paragraphs>632</Paragraphs>
  <Slides>98</Slides>
  <Notes>29</Notes>
  <HiddenSlides>0</HiddenSlides>
  <MMClips>0</MMClips>
  <ScaleCrop>false</ScaleCrop>
  <HeadingPairs>
    <vt:vector size="6" baseType="variant">
      <vt:variant>
        <vt:lpstr>Fonts Used</vt:lpstr>
      </vt:variant>
      <vt:variant>
        <vt:i4>11</vt:i4>
      </vt:variant>
      <vt:variant>
        <vt:lpstr>Theme</vt:lpstr>
      </vt:variant>
      <vt:variant>
        <vt:i4>12</vt:i4>
      </vt:variant>
      <vt:variant>
        <vt:lpstr>Slide Titles</vt:lpstr>
      </vt:variant>
      <vt:variant>
        <vt:i4>98</vt:i4>
      </vt:variant>
    </vt:vector>
  </HeadingPairs>
  <TitlesOfParts>
    <vt:vector size="121" baseType="lpstr">
      <vt:lpstr>Arial</vt:lpstr>
      <vt:lpstr>Arvo</vt:lpstr>
      <vt:lpstr>Calibri</vt:lpstr>
      <vt:lpstr>Calibri Light</vt:lpstr>
      <vt:lpstr>Cambria</vt:lpstr>
      <vt:lpstr>Open Sans</vt:lpstr>
      <vt:lpstr>Roboto Condensed</vt:lpstr>
      <vt:lpstr>Tajawal ExtraBold</vt:lpstr>
      <vt:lpstr>Tajawal Medium</vt:lpstr>
      <vt:lpstr>Times New Roman</vt:lpstr>
      <vt:lpstr>Wingdings</vt:lpstr>
      <vt:lpstr>1_Office Theme</vt:lpstr>
      <vt:lpstr>2_Office Theme</vt:lpstr>
      <vt:lpstr>3_Office Theme</vt:lpstr>
      <vt:lpstr>Office Theme</vt:lpstr>
      <vt:lpstr>4_Office Theme</vt:lpstr>
      <vt:lpstr>Presentation Midocean  White</vt:lpstr>
      <vt:lpstr>5_Office Theme</vt:lpstr>
      <vt:lpstr>6_Office Theme</vt:lpstr>
      <vt:lpstr>7_Office Theme</vt:lpstr>
      <vt:lpstr>8_Office Theme</vt:lpstr>
      <vt:lpstr>9_Office Theme</vt:lpstr>
      <vt:lpstr>10_Office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Research Introduction Funnel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APA style in The Reference List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401</cp:revision>
  <dcterms:created xsi:type="dcterms:W3CDTF">2023-04-29T09:08:23Z</dcterms:created>
  <dcterms:modified xsi:type="dcterms:W3CDTF">2024-08-03T18:06:06Z</dcterms:modified>
</cp:coreProperties>
</file>