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2" r:id="rId4"/>
  </p:sldMasterIdLst>
  <p:notesMasterIdLst>
    <p:notesMasterId r:id="rId53"/>
  </p:notesMasterIdLst>
  <p:sldIdLst>
    <p:sldId id="516" r:id="rId5"/>
    <p:sldId id="514" r:id="rId6"/>
    <p:sldId id="515" r:id="rId7"/>
    <p:sldId id="517" r:id="rId8"/>
    <p:sldId id="518" r:id="rId9"/>
    <p:sldId id="519" r:id="rId10"/>
    <p:sldId id="307" r:id="rId11"/>
    <p:sldId id="308" r:id="rId12"/>
    <p:sldId id="309" r:id="rId13"/>
    <p:sldId id="310" r:id="rId14"/>
    <p:sldId id="311" r:id="rId15"/>
    <p:sldId id="312" r:id="rId16"/>
    <p:sldId id="313" r:id="rId17"/>
    <p:sldId id="314" r:id="rId18"/>
    <p:sldId id="315" r:id="rId19"/>
    <p:sldId id="316" r:id="rId20"/>
    <p:sldId id="317" r:id="rId21"/>
    <p:sldId id="318" r:id="rId22"/>
    <p:sldId id="319" r:id="rId23"/>
    <p:sldId id="320" r:id="rId24"/>
    <p:sldId id="321" r:id="rId25"/>
    <p:sldId id="322" r:id="rId26"/>
    <p:sldId id="323" r:id="rId27"/>
    <p:sldId id="324" r:id="rId28"/>
    <p:sldId id="325" r:id="rId29"/>
    <p:sldId id="326" r:id="rId30"/>
    <p:sldId id="327" r:id="rId31"/>
    <p:sldId id="328" r:id="rId32"/>
    <p:sldId id="329" r:id="rId33"/>
    <p:sldId id="330" r:id="rId34"/>
    <p:sldId id="331" r:id="rId35"/>
    <p:sldId id="332" r:id="rId36"/>
    <p:sldId id="333" r:id="rId37"/>
    <p:sldId id="334" r:id="rId38"/>
    <p:sldId id="342" r:id="rId39"/>
    <p:sldId id="343" r:id="rId40"/>
    <p:sldId id="344" r:id="rId41"/>
    <p:sldId id="345" r:id="rId42"/>
    <p:sldId id="346" r:id="rId43"/>
    <p:sldId id="347" r:id="rId44"/>
    <p:sldId id="348" r:id="rId45"/>
    <p:sldId id="349" r:id="rId46"/>
    <p:sldId id="350" r:id="rId47"/>
    <p:sldId id="351" r:id="rId48"/>
    <p:sldId id="352" r:id="rId49"/>
    <p:sldId id="353" r:id="rId50"/>
    <p:sldId id="354" r:id="rId51"/>
    <p:sldId id="520" r:id="rId5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E4A395-88C7-44EB-9167-4464FA4B6404}" v="21" dt="2026-06-25T10:07:40.2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40" autoAdjust="0"/>
    <p:restoredTop sz="93419" autoAdjust="0"/>
  </p:normalViewPr>
  <p:slideViewPr>
    <p:cSldViewPr snapToGrid="0" snapToObjects="1">
      <p:cViewPr varScale="1">
        <p:scale>
          <a:sx n="78" d="100"/>
          <a:sy n="78" d="100"/>
        </p:scale>
        <p:origin x="672"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 Montaner abuhuseein" userId="2fe45c76f27c6ebd" providerId="LiveId" clId="{25E32692-2B0A-424A-B576-7E3CAA713383}"/>
    <pc:docChg chg="undo custSel addSld delSld modSld sldOrd modMainMaster">
      <pc:chgData name="Al Montaner abuhuseein" userId="2fe45c76f27c6ebd" providerId="LiveId" clId="{25E32692-2B0A-424A-B576-7E3CAA713383}" dt="2026-06-25T10:07:40.229" v="782"/>
      <pc:docMkLst>
        <pc:docMk/>
      </pc:docMkLst>
      <pc:sldChg chg="delSp modSp mod modTransition">
        <pc:chgData name="Al Montaner abuhuseein" userId="2fe45c76f27c6ebd" providerId="LiveId" clId="{25E32692-2B0A-424A-B576-7E3CAA713383}" dt="2026-06-22T16:21:52.046" v="278" actId="20577"/>
        <pc:sldMkLst>
          <pc:docMk/>
          <pc:sldMk cId="0" sldId="307"/>
        </pc:sldMkLst>
        <pc:spChg chg="mod">
          <ac:chgData name="Al Montaner abuhuseein" userId="2fe45c76f27c6ebd" providerId="LiveId" clId="{25E32692-2B0A-424A-B576-7E3CAA713383}" dt="2026-06-22T16:15:17.122" v="170" actId="1076"/>
          <ac:spMkLst>
            <pc:docMk/>
            <pc:sldMk cId="0" sldId="307"/>
            <ac:spMk id="4" creationId="{00000000-0000-0000-0000-000000000000}"/>
          </ac:spMkLst>
        </pc:spChg>
        <pc:spChg chg="mod">
          <ac:chgData name="Al Montaner abuhuseein" userId="2fe45c76f27c6ebd" providerId="LiveId" clId="{25E32692-2B0A-424A-B576-7E3CAA713383}" dt="2026-06-22T16:15:13.179" v="169" actId="207"/>
          <ac:spMkLst>
            <pc:docMk/>
            <pc:sldMk cId="0" sldId="307"/>
            <ac:spMk id="5" creationId="{00000000-0000-0000-0000-000000000000}"/>
          </ac:spMkLst>
        </pc:spChg>
        <pc:spChg chg="mod">
          <ac:chgData name="Al Montaner abuhuseein" userId="2fe45c76f27c6ebd" providerId="LiveId" clId="{25E32692-2B0A-424A-B576-7E3CAA713383}" dt="2026-06-22T16:21:52.046" v="278" actId="20577"/>
          <ac:spMkLst>
            <pc:docMk/>
            <pc:sldMk cId="0" sldId="307"/>
            <ac:spMk id="8" creationId="{00000000-0000-0000-0000-000000000000}"/>
          </ac:spMkLst>
        </pc:spChg>
      </pc:sldChg>
      <pc:sldChg chg="delSp modSp mod modTransition">
        <pc:chgData name="Al Montaner abuhuseein" userId="2fe45c76f27c6ebd" providerId="LiveId" clId="{25E32692-2B0A-424A-B576-7E3CAA713383}" dt="2026-06-22T16:32:53.751" v="380" actId="478"/>
        <pc:sldMkLst>
          <pc:docMk/>
          <pc:sldMk cId="0" sldId="308"/>
        </pc:sldMkLst>
        <pc:spChg chg="mod">
          <ac:chgData name="Al Montaner abuhuseein" userId="2fe45c76f27c6ebd" providerId="LiveId" clId="{25E32692-2B0A-424A-B576-7E3CAA713383}" dt="2026-06-22T16:29:54.752" v="379" actId="1076"/>
          <ac:spMkLst>
            <pc:docMk/>
            <pc:sldMk cId="0" sldId="308"/>
            <ac:spMk id="3" creationId="{00000000-0000-0000-0000-000000000000}"/>
          </ac:spMkLst>
        </pc:spChg>
        <pc:spChg chg="mod">
          <ac:chgData name="Al Montaner abuhuseein" userId="2fe45c76f27c6ebd" providerId="LiveId" clId="{25E32692-2B0A-424A-B576-7E3CAA713383}" dt="2026-06-22T16:29:47.550" v="378" actId="13900"/>
          <ac:spMkLst>
            <pc:docMk/>
            <pc:sldMk cId="0" sldId="308"/>
            <ac:spMk id="4" creationId="{00000000-0000-0000-0000-000000000000}"/>
          </ac:spMkLst>
        </pc:spChg>
        <pc:spChg chg="mod">
          <ac:chgData name="Al Montaner abuhuseein" userId="2fe45c76f27c6ebd" providerId="LiveId" clId="{25E32692-2B0A-424A-B576-7E3CAA713383}" dt="2026-06-22T16:16:37.756" v="178" actId="1076"/>
          <ac:spMkLst>
            <pc:docMk/>
            <pc:sldMk cId="0" sldId="308"/>
            <ac:spMk id="5" creationId="{00000000-0000-0000-0000-000000000000}"/>
          </ac:spMkLst>
        </pc:spChg>
        <pc:spChg chg="mod">
          <ac:chgData name="Al Montaner abuhuseein" userId="2fe45c76f27c6ebd" providerId="LiveId" clId="{25E32692-2B0A-424A-B576-7E3CAA713383}" dt="2026-06-22T16:17:07.630" v="186" actId="1076"/>
          <ac:spMkLst>
            <pc:docMk/>
            <pc:sldMk cId="0" sldId="308"/>
            <ac:spMk id="6" creationId="{00000000-0000-0000-0000-000000000000}"/>
          </ac:spMkLst>
        </pc:spChg>
        <pc:spChg chg="mod">
          <ac:chgData name="Al Montaner abuhuseein" userId="2fe45c76f27c6ebd" providerId="LiveId" clId="{25E32692-2B0A-424A-B576-7E3CAA713383}" dt="2026-06-22T16:21:56.272" v="279" actId="20577"/>
          <ac:spMkLst>
            <pc:docMk/>
            <pc:sldMk cId="0" sldId="308"/>
            <ac:spMk id="9" creationId="{00000000-0000-0000-0000-000000000000}"/>
          </ac:spMkLst>
        </pc:spChg>
      </pc:sldChg>
      <pc:sldChg chg="addSp delSp modSp mod modTransition">
        <pc:chgData name="Al Montaner abuhuseein" userId="2fe45c76f27c6ebd" providerId="LiveId" clId="{25E32692-2B0A-424A-B576-7E3CAA713383}" dt="2026-06-22T16:33:54.804" v="389" actId="2710"/>
        <pc:sldMkLst>
          <pc:docMk/>
          <pc:sldMk cId="0" sldId="309"/>
        </pc:sldMkLst>
        <pc:spChg chg="mod">
          <ac:chgData name="Al Montaner abuhuseein" userId="2fe45c76f27c6ebd" providerId="LiveId" clId="{25E32692-2B0A-424A-B576-7E3CAA713383}" dt="2026-06-22T16:33:47.703" v="386" actId="1076"/>
          <ac:spMkLst>
            <pc:docMk/>
            <pc:sldMk cId="0" sldId="309"/>
            <ac:spMk id="3" creationId="{00000000-0000-0000-0000-000000000000}"/>
          </ac:spMkLst>
        </pc:spChg>
        <pc:spChg chg="mod">
          <ac:chgData name="Al Montaner abuhuseein" userId="2fe45c76f27c6ebd" providerId="LiveId" clId="{25E32692-2B0A-424A-B576-7E3CAA713383}" dt="2026-06-22T16:33:54.804" v="389" actId="2710"/>
          <ac:spMkLst>
            <pc:docMk/>
            <pc:sldMk cId="0" sldId="309"/>
            <ac:spMk id="4" creationId="{00000000-0000-0000-0000-000000000000}"/>
          </ac:spMkLst>
        </pc:spChg>
        <pc:spChg chg="mod">
          <ac:chgData name="Al Montaner abuhuseein" userId="2fe45c76f27c6ebd" providerId="LiveId" clId="{25E32692-2B0A-424A-B576-7E3CAA713383}" dt="2026-06-22T16:21:59.147" v="280" actId="20577"/>
          <ac:spMkLst>
            <pc:docMk/>
            <pc:sldMk cId="0" sldId="309"/>
            <ac:spMk id="9" creationId="{00000000-0000-0000-0000-000000000000}"/>
          </ac:spMkLst>
        </pc:spChg>
        <pc:spChg chg="add">
          <ac:chgData name="Al Montaner abuhuseein" userId="2fe45c76f27c6ebd" providerId="LiveId" clId="{25E32692-2B0A-424A-B576-7E3CAA713383}" dt="2026-06-22T16:17:14.857" v="187" actId="22"/>
          <ac:spMkLst>
            <pc:docMk/>
            <pc:sldMk cId="0" sldId="309"/>
            <ac:spMk id="11" creationId="{7B1434D5-73F6-7690-5E31-239397692FF0}"/>
          </ac:spMkLst>
        </pc:spChg>
        <pc:spChg chg="add mod">
          <ac:chgData name="Al Montaner abuhuseein" userId="2fe45c76f27c6ebd" providerId="LiveId" clId="{25E32692-2B0A-424A-B576-7E3CAA713383}" dt="2026-06-22T16:33:29.606" v="384"/>
          <ac:spMkLst>
            <pc:docMk/>
            <pc:sldMk cId="0" sldId="309"/>
            <ac:spMk id="13" creationId="{B7CCE1AB-B66B-2E2A-3D67-436CDA461A11}"/>
          </ac:spMkLst>
        </pc:spChg>
      </pc:sldChg>
      <pc:sldChg chg="addSp delSp modSp mod modTransition">
        <pc:chgData name="Al Montaner abuhuseein" userId="2fe45c76f27c6ebd" providerId="LiveId" clId="{25E32692-2B0A-424A-B576-7E3CAA713383}" dt="2026-06-22T16:34:40.081" v="397" actId="1076"/>
        <pc:sldMkLst>
          <pc:docMk/>
          <pc:sldMk cId="0" sldId="310"/>
        </pc:sldMkLst>
        <pc:spChg chg="mod">
          <ac:chgData name="Al Montaner abuhuseein" userId="2fe45c76f27c6ebd" providerId="LiveId" clId="{25E32692-2B0A-424A-B576-7E3CAA713383}" dt="2026-06-22T16:34:40.081" v="397" actId="1076"/>
          <ac:spMkLst>
            <pc:docMk/>
            <pc:sldMk cId="0" sldId="310"/>
            <ac:spMk id="3" creationId="{00000000-0000-0000-0000-000000000000}"/>
          </ac:spMkLst>
        </pc:spChg>
        <pc:spChg chg="mod">
          <ac:chgData name="Al Montaner abuhuseein" userId="2fe45c76f27c6ebd" providerId="LiveId" clId="{25E32692-2B0A-424A-B576-7E3CAA713383}" dt="2026-06-22T16:34:30.856" v="395" actId="2710"/>
          <ac:spMkLst>
            <pc:docMk/>
            <pc:sldMk cId="0" sldId="310"/>
            <ac:spMk id="4" creationId="{00000000-0000-0000-0000-000000000000}"/>
          </ac:spMkLst>
        </pc:spChg>
        <pc:spChg chg="mod">
          <ac:chgData name="Al Montaner abuhuseein" userId="2fe45c76f27c6ebd" providerId="LiveId" clId="{25E32692-2B0A-424A-B576-7E3CAA713383}" dt="2026-06-22T16:22:02.867" v="281" actId="20577"/>
          <ac:spMkLst>
            <pc:docMk/>
            <pc:sldMk cId="0" sldId="310"/>
            <ac:spMk id="9" creationId="{00000000-0000-0000-0000-000000000000}"/>
          </ac:spMkLst>
        </pc:spChg>
        <pc:spChg chg="add">
          <ac:chgData name="Al Montaner abuhuseein" userId="2fe45c76f27c6ebd" providerId="LiveId" clId="{25E32692-2B0A-424A-B576-7E3CAA713383}" dt="2026-06-22T16:17:16.854" v="188" actId="22"/>
          <ac:spMkLst>
            <pc:docMk/>
            <pc:sldMk cId="0" sldId="310"/>
            <ac:spMk id="11" creationId="{2981F77B-D08E-4ADB-B432-E0FC956D0E99}"/>
          </ac:spMkLst>
        </pc:spChg>
        <pc:spChg chg="add mod">
          <ac:chgData name="Al Montaner abuhuseein" userId="2fe45c76f27c6ebd" providerId="LiveId" clId="{25E32692-2B0A-424A-B576-7E3CAA713383}" dt="2026-06-22T16:34:20.273" v="391"/>
          <ac:spMkLst>
            <pc:docMk/>
            <pc:sldMk cId="0" sldId="310"/>
            <ac:spMk id="13" creationId="{4DEAB335-42C8-7CDB-6601-FA9606FE0293}"/>
          </ac:spMkLst>
        </pc:spChg>
      </pc:sldChg>
      <pc:sldChg chg="addSp delSp modSp mod modTransition">
        <pc:chgData name="Al Montaner abuhuseein" userId="2fe45c76f27c6ebd" providerId="LiveId" clId="{25E32692-2B0A-424A-B576-7E3CAA713383}" dt="2026-06-22T16:35:08.872" v="405" actId="1076"/>
        <pc:sldMkLst>
          <pc:docMk/>
          <pc:sldMk cId="0" sldId="311"/>
        </pc:sldMkLst>
        <pc:spChg chg="mod">
          <ac:chgData name="Al Montaner abuhuseein" userId="2fe45c76f27c6ebd" providerId="LiveId" clId="{25E32692-2B0A-424A-B576-7E3CAA713383}" dt="2026-06-22T16:35:08.872" v="405" actId="1076"/>
          <ac:spMkLst>
            <pc:docMk/>
            <pc:sldMk cId="0" sldId="311"/>
            <ac:spMk id="3" creationId="{00000000-0000-0000-0000-000000000000}"/>
          </ac:spMkLst>
        </pc:spChg>
        <pc:spChg chg="mod">
          <ac:chgData name="Al Montaner abuhuseein" userId="2fe45c76f27c6ebd" providerId="LiveId" clId="{25E32692-2B0A-424A-B576-7E3CAA713383}" dt="2026-06-22T16:35:05.719" v="404" actId="1076"/>
          <ac:spMkLst>
            <pc:docMk/>
            <pc:sldMk cId="0" sldId="311"/>
            <ac:spMk id="4" creationId="{00000000-0000-0000-0000-000000000000}"/>
          </ac:spMkLst>
        </pc:spChg>
        <pc:spChg chg="mod">
          <ac:chgData name="Al Montaner abuhuseein" userId="2fe45c76f27c6ebd" providerId="LiveId" clId="{25E32692-2B0A-424A-B576-7E3CAA713383}" dt="2026-06-22T16:22:05.891" v="282" actId="20577"/>
          <ac:spMkLst>
            <pc:docMk/>
            <pc:sldMk cId="0" sldId="311"/>
            <ac:spMk id="9" creationId="{00000000-0000-0000-0000-000000000000}"/>
          </ac:spMkLst>
        </pc:spChg>
        <pc:spChg chg="add">
          <ac:chgData name="Al Montaner abuhuseein" userId="2fe45c76f27c6ebd" providerId="LiveId" clId="{25E32692-2B0A-424A-B576-7E3CAA713383}" dt="2026-06-22T16:17:18.179" v="189" actId="22"/>
          <ac:spMkLst>
            <pc:docMk/>
            <pc:sldMk cId="0" sldId="311"/>
            <ac:spMk id="11" creationId="{9676E6D4-3BC6-0E49-22B3-536AAF42E863}"/>
          </ac:spMkLst>
        </pc:spChg>
        <pc:spChg chg="add mod">
          <ac:chgData name="Al Montaner abuhuseein" userId="2fe45c76f27c6ebd" providerId="LiveId" clId="{25E32692-2B0A-424A-B576-7E3CAA713383}" dt="2026-06-22T16:34:49.292" v="398"/>
          <ac:spMkLst>
            <pc:docMk/>
            <pc:sldMk cId="0" sldId="311"/>
            <ac:spMk id="13" creationId="{9A5D5763-F6B0-C057-067D-02B21D6CFF49}"/>
          </ac:spMkLst>
        </pc:spChg>
      </pc:sldChg>
      <pc:sldChg chg="addSp delSp modSp mod modTransition">
        <pc:chgData name="Al Montaner abuhuseein" userId="2fe45c76f27c6ebd" providerId="LiveId" clId="{25E32692-2B0A-424A-B576-7E3CAA713383}" dt="2026-06-23T16:06:08.501" v="420" actId="478"/>
        <pc:sldMkLst>
          <pc:docMk/>
          <pc:sldMk cId="0" sldId="312"/>
        </pc:sldMkLst>
        <pc:spChg chg="mod">
          <ac:chgData name="Al Montaner abuhuseein" userId="2fe45c76f27c6ebd" providerId="LiveId" clId="{25E32692-2B0A-424A-B576-7E3CAA713383}" dt="2026-06-23T16:05:41.674" v="410" actId="1076"/>
          <ac:spMkLst>
            <pc:docMk/>
            <pc:sldMk cId="0" sldId="312"/>
            <ac:spMk id="3" creationId="{00000000-0000-0000-0000-000000000000}"/>
          </ac:spMkLst>
        </pc:spChg>
        <pc:spChg chg="mod">
          <ac:chgData name="Al Montaner abuhuseein" userId="2fe45c76f27c6ebd" providerId="LiveId" clId="{25E32692-2B0A-424A-B576-7E3CAA713383}" dt="2026-06-23T16:06:05.132" v="419" actId="1076"/>
          <ac:spMkLst>
            <pc:docMk/>
            <pc:sldMk cId="0" sldId="312"/>
            <ac:spMk id="4" creationId="{00000000-0000-0000-0000-000000000000}"/>
          </ac:spMkLst>
        </pc:spChg>
        <pc:spChg chg="mod">
          <ac:chgData name="Al Montaner abuhuseein" userId="2fe45c76f27c6ebd" providerId="LiveId" clId="{25E32692-2B0A-424A-B576-7E3CAA713383}" dt="2026-06-22T16:22:11.220" v="284" actId="20577"/>
          <ac:spMkLst>
            <pc:docMk/>
            <pc:sldMk cId="0" sldId="312"/>
            <ac:spMk id="9" creationId="{00000000-0000-0000-0000-000000000000}"/>
          </ac:spMkLst>
        </pc:spChg>
        <pc:spChg chg="add">
          <ac:chgData name="Al Montaner abuhuseein" userId="2fe45c76f27c6ebd" providerId="LiveId" clId="{25E32692-2B0A-424A-B576-7E3CAA713383}" dt="2026-06-22T16:17:22.033" v="190" actId="22"/>
          <ac:spMkLst>
            <pc:docMk/>
            <pc:sldMk cId="0" sldId="312"/>
            <ac:spMk id="11" creationId="{02C8FB6E-3F94-6E76-2A50-8215E618AB58}"/>
          </ac:spMkLst>
        </pc:spChg>
        <pc:spChg chg="add mod">
          <ac:chgData name="Al Montaner abuhuseein" userId="2fe45c76f27c6ebd" providerId="LiveId" clId="{25E32692-2B0A-424A-B576-7E3CAA713383}" dt="2026-06-23T16:05:32.636" v="407"/>
          <ac:spMkLst>
            <pc:docMk/>
            <pc:sldMk cId="0" sldId="312"/>
            <ac:spMk id="13" creationId="{80DB299E-312F-9392-64AA-84D048D2EDA1}"/>
          </ac:spMkLst>
        </pc:spChg>
      </pc:sldChg>
      <pc:sldChg chg="addSp delSp modSp mod modTransition">
        <pc:chgData name="Al Montaner abuhuseein" userId="2fe45c76f27c6ebd" providerId="LiveId" clId="{25E32692-2B0A-424A-B576-7E3CAA713383}" dt="2026-06-23T16:06:35.721" v="430" actId="21"/>
        <pc:sldMkLst>
          <pc:docMk/>
          <pc:sldMk cId="0" sldId="313"/>
        </pc:sldMkLst>
        <pc:spChg chg="mod">
          <ac:chgData name="Al Montaner abuhuseein" userId="2fe45c76f27c6ebd" providerId="LiveId" clId="{25E32692-2B0A-424A-B576-7E3CAA713383}" dt="2026-06-23T16:06:33.738" v="429" actId="1076"/>
          <ac:spMkLst>
            <pc:docMk/>
            <pc:sldMk cId="0" sldId="313"/>
            <ac:spMk id="3" creationId="{00000000-0000-0000-0000-000000000000}"/>
          </ac:spMkLst>
        </pc:spChg>
        <pc:spChg chg="mod">
          <ac:chgData name="Al Montaner abuhuseein" userId="2fe45c76f27c6ebd" providerId="LiveId" clId="{25E32692-2B0A-424A-B576-7E3CAA713383}" dt="2026-06-23T16:06:30.810" v="428" actId="1076"/>
          <ac:spMkLst>
            <pc:docMk/>
            <pc:sldMk cId="0" sldId="313"/>
            <ac:spMk id="4" creationId="{00000000-0000-0000-0000-000000000000}"/>
          </ac:spMkLst>
        </pc:spChg>
        <pc:spChg chg="mod">
          <ac:chgData name="Al Montaner abuhuseein" userId="2fe45c76f27c6ebd" providerId="LiveId" clId="{25E32692-2B0A-424A-B576-7E3CAA713383}" dt="2026-06-22T16:22:14.965" v="286" actId="20577"/>
          <ac:spMkLst>
            <pc:docMk/>
            <pc:sldMk cId="0" sldId="313"/>
            <ac:spMk id="9" creationId="{00000000-0000-0000-0000-000000000000}"/>
          </ac:spMkLst>
        </pc:spChg>
        <pc:spChg chg="add">
          <ac:chgData name="Al Montaner abuhuseein" userId="2fe45c76f27c6ebd" providerId="LiveId" clId="{25E32692-2B0A-424A-B576-7E3CAA713383}" dt="2026-06-22T16:17:23.957" v="191" actId="22"/>
          <ac:spMkLst>
            <pc:docMk/>
            <pc:sldMk cId="0" sldId="313"/>
            <ac:spMk id="11" creationId="{8EAC4672-F508-4D10-BFCD-05DBF88EF572}"/>
          </ac:spMkLst>
        </pc:spChg>
        <pc:spChg chg="add mod">
          <ac:chgData name="Al Montaner abuhuseein" userId="2fe45c76f27c6ebd" providerId="LiveId" clId="{25E32692-2B0A-424A-B576-7E3CAA713383}" dt="2026-06-23T16:06:14.795" v="421"/>
          <ac:spMkLst>
            <pc:docMk/>
            <pc:sldMk cId="0" sldId="313"/>
            <ac:spMk id="13" creationId="{222BF521-5DED-0EA8-D938-8FC5DC45140D}"/>
          </ac:spMkLst>
        </pc:spChg>
      </pc:sldChg>
      <pc:sldChg chg="addSp delSp modSp mod modTransition">
        <pc:chgData name="Al Montaner abuhuseein" userId="2fe45c76f27c6ebd" providerId="LiveId" clId="{25E32692-2B0A-424A-B576-7E3CAA713383}" dt="2026-06-23T16:07:19.263" v="443" actId="1076"/>
        <pc:sldMkLst>
          <pc:docMk/>
          <pc:sldMk cId="0" sldId="314"/>
        </pc:sldMkLst>
        <pc:spChg chg="mod">
          <ac:chgData name="Al Montaner abuhuseein" userId="2fe45c76f27c6ebd" providerId="LiveId" clId="{25E32692-2B0A-424A-B576-7E3CAA713383}" dt="2026-06-23T16:07:19.263" v="443" actId="1076"/>
          <ac:spMkLst>
            <pc:docMk/>
            <pc:sldMk cId="0" sldId="314"/>
            <ac:spMk id="3" creationId="{00000000-0000-0000-0000-000000000000}"/>
          </ac:spMkLst>
        </pc:spChg>
        <pc:spChg chg="mod">
          <ac:chgData name="Al Montaner abuhuseein" userId="2fe45c76f27c6ebd" providerId="LiveId" clId="{25E32692-2B0A-424A-B576-7E3CAA713383}" dt="2026-06-23T16:07:15.626" v="442" actId="1076"/>
          <ac:spMkLst>
            <pc:docMk/>
            <pc:sldMk cId="0" sldId="314"/>
            <ac:spMk id="4" creationId="{00000000-0000-0000-0000-000000000000}"/>
          </ac:spMkLst>
        </pc:spChg>
        <pc:spChg chg="mod">
          <ac:chgData name="Al Montaner abuhuseein" userId="2fe45c76f27c6ebd" providerId="LiveId" clId="{25E32692-2B0A-424A-B576-7E3CAA713383}" dt="2026-06-22T16:22:17.200" v="288" actId="20577"/>
          <ac:spMkLst>
            <pc:docMk/>
            <pc:sldMk cId="0" sldId="314"/>
            <ac:spMk id="9" creationId="{00000000-0000-0000-0000-000000000000}"/>
          </ac:spMkLst>
        </pc:spChg>
        <pc:spChg chg="add">
          <ac:chgData name="Al Montaner abuhuseein" userId="2fe45c76f27c6ebd" providerId="LiveId" clId="{25E32692-2B0A-424A-B576-7E3CAA713383}" dt="2026-06-22T16:17:26.890" v="192" actId="22"/>
          <ac:spMkLst>
            <pc:docMk/>
            <pc:sldMk cId="0" sldId="314"/>
            <ac:spMk id="11" creationId="{55762BB9-9F35-4555-6FD5-EF62C18F4AD1}"/>
          </ac:spMkLst>
        </pc:spChg>
        <pc:spChg chg="add mod">
          <ac:chgData name="Al Montaner abuhuseein" userId="2fe45c76f27c6ebd" providerId="LiveId" clId="{25E32692-2B0A-424A-B576-7E3CAA713383}" dt="2026-06-23T16:06:51.553" v="432"/>
          <ac:spMkLst>
            <pc:docMk/>
            <pc:sldMk cId="0" sldId="314"/>
            <ac:spMk id="13" creationId="{32029F8B-A75F-C861-2013-D05ABE33E026}"/>
          </ac:spMkLst>
        </pc:spChg>
      </pc:sldChg>
      <pc:sldChg chg="addSp delSp modSp mod modTransition">
        <pc:chgData name="Al Montaner abuhuseein" userId="2fe45c76f27c6ebd" providerId="LiveId" clId="{25E32692-2B0A-424A-B576-7E3CAA713383}" dt="2026-06-23T16:07:52.558" v="453" actId="1076"/>
        <pc:sldMkLst>
          <pc:docMk/>
          <pc:sldMk cId="0" sldId="315"/>
        </pc:sldMkLst>
        <pc:spChg chg="mod">
          <ac:chgData name="Al Montaner abuhuseein" userId="2fe45c76f27c6ebd" providerId="LiveId" clId="{25E32692-2B0A-424A-B576-7E3CAA713383}" dt="2026-06-23T16:07:52.558" v="453" actId="1076"/>
          <ac:spMkLst>
            <pc:docMk/>
            <pc:sldMk cId="0" sldId="315"/>
            <ac:spMk id="3" creationId="{00000000-0000-0000-0000-000000000000}"/>
          </ac:spMkLst>
        </pc:spChg>
        <pc:spChg chg="mod">
          <ac:chgData name="Al Montaner abuhuseein" userId="2fe45c76f27c6ebd" providerId="LiveId" clId="{25E32692-2B0A-424A-B576-7E3CAA713383}" dt="2026-06-23T16:07:49.217" v="452" actId="13900"/>
          <ac:spMkLst>
            <pc:docMk/>
            <pc:sldMk cId="0" sldId="315"/>
            <ac:spMk id="4" creationId="{00000000-0000-0000-0000-000000000000}"/>
          </ac:spMkLst>
        </pc:spChg>
        <pc:spChg chg="mod">
          <ac:chgData name="Al Montaner abuhuseein" userId="2fe45c76f27c6ebd" providerId="LiveId" clId="{25E32692-2B0A-424A-B576-7E3CAA713383}" dt="2026-06-22T16:22:24.076" v="292" actId="20577"/>
          <ac:spMkLst>
            <pc:docMk/>
            <pc:sldMk cId="0" sldId="315"/>
            <ac:spMk id="9" creationId="{00000000-0000-0000-0000-000000000000}"/>
          </ac:spMkLst>
        </pc:spChg>
        <pc:spChg chg="add">
          <ac:chgData name="Al Montaner abuhuseein" userId="2fe45c76f27c6ebd" providerId="LiveId" clId="{25E32692-2B0A-424A-B576-7E3CAA713383}" dt="2026-06-22T16:17:28.816" v="193" actId="22"/>
          <ac:spMkLst>
            <pc:docMk/>
            <pc:sldMk cId="0" sldId="315"/>
            <ac:spMk id="11" creationId="{6FB38CB9-2D7D-FAE6-00A0-B169B03F7846}"/>
          </ac:spMkLst>
        </pc:spChg>
        <pc:spChg chg="add mod">
          <ac:chgData name="Al Montaner abuhuseein" userId="2fe45c76f27c6ebd" providerId="LiveId" clId="{25E32692-2B0A-424A-B576-7E3CAA713383}" dt="2026-06-23T16:07:33.343" v="446"/>
          <ac:spMkLst>
            <pc:docMk/>
            <pc:sldMk cId="0" sldId="315"/>
            <ac:spMk id="13" creationId="{6FC42720-64D1-8DC5-E227-E9AE5E87C373}"/>
          </ac:spMkLst>
        </pc:spChg>
      </pc:sldChg>
      <pc:sldChg chg="addSp delSp modSp mod modTransition">
        <pc:chgData name="Al Montaner abuhuseein" userId="2fe45c76f27c6ebd" providerId="LiveId" clId="{25E32692-2B0A-424A-B576-7E3CAA713383}" dt="2026-06-23T16:08:24.034" v="462" actId="1076"/>
        <pc:sldMkLst>
          <pc:docMk/>
          <pc:sldMk cId="0" sldId="316"/>
        </pc:sldMkLst>
        <pc:spChg chg="mod">
          <ac:chgData name="Al Montaner abuhuseein" userId="2fe45c76f27c6ebd" providerId="LiveId" clId="{25E32692-2B0A-424A-B576-7E3CAA713383}" dt="2026-06-23T16:08:24.034" v="462" actId="1076"/>
          <ac:spMkLst>
            <pc:docMk/>
            <pc:sldMk cId="0" sldId="316"/>
            <ac:spMk id="3" creationId="{00000000-0000-0000-0000-000000000000}"/>
          </ac:spMkLst>
        </pc:spChg>
        <pc:spChg chg="mod">
          <ac:chgData name="Al Montaner abuhuseein" userId="2fe45c76f27c6ebd" providerId="LiveId" clId="{25E32692-2B0A-424A-B576-7E3CAA713383}" dt="2026-06-23T16:08:20.422" v="461" actId="13900"/>
          <ac:spMkLst>
            <pc:docMk/>
            <pc:sldMk cId="0" sldId="316"/>
            <ac:spMk id="4" creationId="{00000000-0000-0000-0000-000000000000}"/>
          </ac:spMkLst>
        </pc:spChg>
        <pc:spChg chg="mod">
          <ac:chgData name="Al Montaner abuhuseein" userId="2fe45c76f27c6ebd" providerId="LiveId" clId="{25E32692-2B0A-424A-B576-7E3CAA713383}" dt="2026-06-22T16:22:27.780" v="294" actId="20577"/>
          <ac:spMkLst>
            <pc:docMk/>
            <pc:sldMk cId="0" sldId="316"/>
            <ac:spMk id="9" creationId="{00000000-0000-0000-0000-000000000000}"/>
          </ac:spMkLst>
        </pc:spChg>
        <pc:spChg chg="add">
          <ac:chgData name="Al Montaner abuhuseein" userId="2fe45c76f27c6ebd" providerId="LiveId" clId="{25E32692-2B0A-424A-B576-7E3CAA713383}" dt="2026-06-22T16:17:31.328" v="194" actId="22"/>
          <ac:spMkLst>
            <pc:docMk/>
            <pc:sldMk cId="0" sldId="316"/>
            <ac:spMk id="11" creationId="{45E44219-A8EF-0DF4-FED0-2DDB793FC12E}"/>
          </ac:spMkLst>
        </pc:spChg>
        <pc:spChg chg="add mod">
          <ac:chgData name="Al Montaner abuhuseein" userId="2fe45c76f27c6ebd" providerId="LiveId" clId="{25E32692-2B0A-424A-B576-7E3CAA713383}" dt="2026-06-23T16:08:05.434" v="455"/>
          <ac:spMkLst>
            <pc:docMk/>
            <pc:sldMk cId="0" sldId="316"/>
            <ac:spMk id="13" creationId="{D068A794-F162-3C22-4134-67A279F802ED}"/>
          </ac:spMkLst>
        </pc:spChg>
      </pc:sldChg>
      <pc:sldChg chg="addSp delSp modSp mod modTransition">
        <pc:chgData name="Al Montaner abuhuseein" userId="2fe45c76f27c6ebd" providerId="LiveId" clId="{25E32692-2B0A-424A-B576-7E3CAA713383}" dt="2026-06-23T16:08:56.125" v="470" actId="13900"/>
        <pc:sldMkLst>
          <pc:docMk/>
          <pc:sldMk cId="0" sldId="317"/>
        </pc:sldMkLst>
        <pc:spChg chg="mod">
          <ac:chgData name="Al Montaner abuhuseein" userId="2fe45c76f27c6ebd" providerId="LiveId" clId="{25E32692-2B0A-424A-B576-7E3CAA713383}" dt="2026-06-23T16:08:47.982" v="468" actId="1076"/>
          <ac:spMkLst>
            <pc:docMk/>
            <pc:sldMk cId="0" sldId="317"/>
            <ac:spMk id="3" creationId="{00000000-0000-0000-0000-000000000000}"/>
          </ac:spMkLst>
        </pc:spChg>
        <pc:spChg chg="mod">
          <ac:chgData name="Al Montaner abuhuseein" userId="2fe45c76f27c6ebd" providerId="LiveId" clId="{25E32692-2B0A-424A-B576-7E3CAA713383}" dt="2026-06-23T16:08:56.125" v="470" actId="13900"/>
          <ac:spMkLst>
            <pc:docMk/>
            <pc:sldMk cId="0" sldId="317"/>
            <ac:spMk id="4" creationId="{00000000-0000-0000-0000-000000000000}"/>
          </ac:spMkLst>
        </pc:spChg>
        <pc:spChg chg="mod">
          <ac:chgData name="Al Montaner abuhuseein" userId="2fe45c76f27c6ebd" providerId="LiveId" clId="{25E32692-2B0A-424A-B576-7E3CAA713383}" dt="2026-06-22T16:22:30.877" v="296" actId="20577"/>
          <ac:spMkLst>
            <pc:docMk/>
            <pc:sldMk cId="0" sldId="317"/>
            <ac:spMk id="9" creationId="{00000000-0000-0000-0000-000000000000}"/>
          </ac:spMkLst>
        </pc:spChg>
        <pc:spChg chg="add">
          <ac:chgData name="Al Montaner abuhuseein" userId="2fe45c76f27c6ebd" providerId="LiveId" clId="{25E32692-2B0A-424A-B576-7E3CAA713383}" dt="2026-06-22T16:17:33.506" v="195" actId="22"/>
          <ac:spMkLst>
            <pc:docMk/>
            <pc:sldMk cId="0" sldId="317"/>
            <ac:spMk id="11" creationId="{879D7EC2-CF3A-058B-EFEF-13465BC834BD}"/>
          </ac:spMkLst>
        </pc:spChg>
        <pc:spChg chg="add mod">
          <ac:chgData name="Al Montaner abuhuseein" userId="2fe45c76f27c6ebd" providerId="LiveId" clId="{25E32692-2B0A-424A-B576-7E3CAA713383}" dt="2026-06-23T16:08:31.681" v="463"/>
          <ac:spMkLst>
            <pc:docMk/>
            <pc:sldMk cId="0" sldId="317"/>
            <ac:spMk id="13" creationId="{8A065A8E-72E4-5CB2-46BC-985105502AF5}"/>
          </ac:spMkLst>
        </pc:spChg>
      </pc:sldChg>
      <pc:sldChg chg="delSp modSp mod modTransition">
        <pc:chgData name="Al Montaner abuhuseein" userId="2fe45c76f27c6ebd" providerId="LiveId" clId="{25E32692-2B0A-424A-B576-7E3CAA713383}" dt="2026-06-23T16:09:03.347" v="471" actId="478"/>
        <pc:sldMkLst>
          <pc:docMk/>
          <pc:sldMk cId="0" sldId="318"/>
        </pc:sldMkLst>
        <pc:spChg chg="mod">
          <ac:chgData name="Al Montaner abuhuseein" userId="2fe45c76f27c6ebd" providerId="LiveId" clId="{25E32692-2B0A-424A-B576-7E3CAA713383}" dt="2026-06-22T16:18:04.124" v="206" actId="1076"/>
          <ac:spMkLst>
            <pc:docMk/>
            <pc:sldMk cId="0" sldId="318"/>
            <ac:spMk id="4" creationId="{00000000-0000-0000-0000-000000000000}"/>
          </ac:spMkLst>
        </pc:spChg>
        <pc:spChg chg="mod">
          <ac:chgData name="Al Montaner abuhuseein" userId="2fe45c76f27c6ebd" providerId="LiveId" clId="{25E32692-2B0A-424A-B576-7E3CAA713383}" dt="2026-06-22T16:18:13.950" v="210" actId="2710"/>
          <ac:spMkLst>
            <pc:docMk/>
            <pc:sldMk cId="0" sldId="318"/>
            <ac:spMk id="5" creationId="{00000000-0000-0000-0000-000000000000}"/>
          </ac:spMkLst>
        </pc:spChg>
        <pc:spChg chg="mod">
          <ac:chgData name="Al Montaner abuhuseein" userId="2fe45c76f27c6ebd" providerId="LiveId" clId="{25E32692-2B0A-424A-B576-7E3CAA713383}" dt="2026-06-22T16:22:35.332" v="298" actId="20577"/>
          <ac:spMkLst>
            <pc:docMk/>
            <pc:sldMk cId="0" sldId="318"/>
            <ac:spMk id="8" creationId="{00000000-0000-0000-0000-000000000000}"/>
          </ac:spMkLst>
        </pc:spChg>
      </pc:sldChg>
      <pc:sldChg chg="addSp delSp modSp mod modTransition">
        <pc:chgData name="Al Montaner abuhuseein" userId="2fe45c76f27c6ebd" providerId="LiveId" clId="{25E32692-2B0A-424A-B576-7E3CAA713383}" dt="2026-06-23T16:10:13.205" v="492" actId="1076"/>
        <pc:sldMkLst>
          <pc:docMk/>
          <pc:sldMk cId="0" sldId="319"/>
        </pc:sldMkLst>
        <pc:spChg chg="mod">
          <ac:chgData name="Al Montaner abuhuseein" userId="2fe45c76f27c6ebd" providerId="LiveId" clId="{25E32692-2B0A-424A-B576-7E3CAA713383}" dt="2026-06-23T16:09:34.693" v="480" actId="1076"/>
          <ac:spMkLst>
            <pc:docMk/>
            <pc:sldMk cId="0" sldId="319"/>
            <ac:spMk id="3" creationId="{00000000-0000-0000-0000-000000000000}"/>
          </ac:spMkLst>
        </pc:spChg>
        <pc:spChg chg="mod">
          <ac:chgData name="Al Montaner abuhuseein" userId="2fe45c76f27c6ebd" providerId="LiveId" clId="{25E32692-2B0A-424A-B576-7E3CAA713383}" dt="2026-06-23T16:10:13.205" v="492" actId="1076"/>
          <ac:spMkLst>
            <pc:docMk/>
            <pc:sldMk cId="0" sldId="319"/>
            <ac:spMk id="4" creationId="{00000000-0000-0000-0000-000000000000}"/>
          </ac:spMkLst>
        </pc:spChg>
        <pc:spChg chg="mod">
          <ac:chgData name="Al Montaner abuhuseein" userId="2fe45c76f27c6ebd" providerId="LiveId" clId="{25E32692-2B0A-424A-B576-7E3CAA713383}" dt="2026-06-22T16:22:39.036" v="300" actId="20577"/>
          <ac:spMkLst>
            <pc:docMk/>
            <pc:sldMk cId="0" sldId="319"/>
            <ac:spMk id="9" creationId="{00000000-0000-0000-0000-000000000000}"/>
          </ac:spMkLst>
        </pc:spChg>
        <pc:spChg chg="add">
          <ac:chgData name="Al Montaner abuhuseein" userId="2fe45c76f27c6ebd" providerId="LiveId" clId="{25E32692-2B0A-424A-B576-7E3CAA713383}" dt="2026-06-22T16:18:37.604" v="213" actId="22"/>
          <ac:spMkLst>
            <pc:docMk/>
            <pc:sldMk cId="0" sldId="319"/>
            <ac:spMk id="11" creationId="{0B717C88-9326-E40B-C1B2-A5A1CB55F852}"/>
          </ac:spMkLst>
        </pc:spChg>
        <pc:spChg chg="add mod">
          <ac:chgData name="Al Montaner abuhuseein" userId="2fe45c76f27c6ebd" providerId="LiveId" clId="{25E32692-2B0A-424A-B576-7E3CAA713383}" dt="2026-06-23T16:09:18.308" v="473"/>
          <ac:spMkLst>
            <pc:docMk/>
            <pc:sldMk cId="0" sldId="319"/>
            <ac:spMk id="13" creationId="{BDE89B65-3110-8FB3-D241-E214517A2577}"/>
          </ac:spMkLst>
        </pc:spChg>
      </pc:sldChg>
      <pc:sldChg chg="addSp delSp modSp mod modTransition">
        <pc:chgData name="Al Montaner abuhuseein" userId="2fe45c76f27c6ebd" providerId="LiveId" clId="{25E32692-2B0A-424A-B576-7E3CAA713383}" dt="2026-06-23T16:10:04.918" v="490" actId="1076"/>
        <pc:sldMkLst>
          <pc:docMk/>
          <pc:sldMk cId="0" sldId="320"/>
        </pc:sldMkLst>
        <pc:spChg chg="mod">
          <ac:chgData name="Al Montaner abuhuseein" userId="2fe45c76f27c6ebd" providerId="LiveId" clId="{25E32692-2B0A-424A-B576-7E3CAA713383}" dt="2026-06-23T16:10:04.918" v="490" actId="1076"/>
          <ac:spMkLst>
            <pc:docMk/>
            <pc:sldMk cId="0" sldId="320"/>
            <ac:spMk id="3" creationId="{00000000-0000-0000-0000-000000000000}"/>
          </ac:spMkLst>
        </pc:spChg>
        <pc:spChg chg="mod">
          <ac:chgData name="Al Montaner abuhuseein" userId="2fe45c76f27c6ebd" providerId="LiveId" clId="{25E32692-2B0A-424A-B576-7E3CAA713383}" dt="2026-06-23T16:10:00.657" v="489" actId="1076"/>
          <ac:spMkLst>
            <pc:docMk/>
            <pc:sldMk cId="0" sldId="320"/>
            <ac:spMk id="4" creationId="{00000000-0000-0000-0000-000000000000}"/>
          </ac:spMkLst>
        </pc:spChg>
        <pc:spChg chg="mod">
          <ac:chgData name="Al Montaner abuhuseein" userId="2fe45c76f27c6ebd" providerId="LiveId" clId="{25E32692-2B0A-424A-B576-7E3CAA713383}" dt="2026-06-22T16:22:42.924" v="302" actId="20577"/>
          <ac:spMkLst>
            <pc:docMk/>
            <pc:sldMk cId="0" sldId="320"/>
            <ac:spMk id="9" creationId="{00000000-0000-0000-0000-000000000000}"/>
          </ac:spMkLst>
        </pc:spChg>
        <pc:spChg chg="add">
          <ac:chgData name="Al Montaner abuhuseein" userId="2fe45c76f27c6ebd" providerId="LiveId" clId="{25E32692-2B0A-424A-B576-7E3CAA713383}" dt="2026-06-22T16:18:39.829" v="214" actId="22"/>
          <ac:spMkLst>
            <pc:docMk/>
            <pc:sldMk cId="0" sldId="320"/>
            <ac:spMk id="11" creationId="{228818C2-A507-D434-8F20-A2E2038D9436}"/>
          </ac:spMkLst>
        </pc:spChg>
        <pc:spChg chg="add mod">
          <ac:chgData name="Al Montaner abuhuseein" userId="2fe45c76f27c6ebd" providerId="LiveId" clId="{25E32692-2B0A-424A-B576-7E3CAA713383}" dt="2026-06-23T16:09:41.365" v="481"/>
          <ac:spMkLst>
            <pc:docMk/>
            <pc:sldMk cId="0" sldId="320"/>
            <ac:spMk id="13" creationId="{F2DD5155-95CC-F84E-79B3-4368E73968E1}"/>
          </ac:spMkLst>
        </pc:spChg>
      </pc:sldChg>
      <pc:sldChg chg="addSp delSp modSp mod modTransition">
        <pc:chgData name="Al Montaner abuhuseein" userId="2fe45c76f27c6ebd" providerId="LiveId" clId="{25E32692-2B0A-424A-B576-7E3CAA713383}" dt="2026-06-23T16:11:01.951" v="503" actId="1076"/>
        <pc:sldMkLst>
          <pc:docMk/>
          <pc:sldMk cId="0" sldId="321"/>
        </pc:sldMkLst>
        <pc:spChg chg="mod">
          <ac:chgData name="Al Montaner abuhuseein" userId="2fe45c76f27c6ebd" providerId="LiveId" clId="{25E32692-2B0A-424A-B576-7E3CAA713383}" dt="2026-06-23T16:11:01.951" v="503" actId="1076"/>
          <ac:spMkLst>
            <pc:docMk/>
            <pc:sldMk cId="0" sldId="321"/>
            <ac:spMk id="3" creationId="{00000000-0000-0000-0000-000000000000}"/>
          </ac:spMkLst>
        </pc:spChg>
        <pc:spChg chg="mod">
          <ac:chgData name="Al Montaner abuhuseein" userId="2fe45c76f27c6ebd" providerId="LiveId" clId="{25E32692-2B0A-424A-B576-7E3CAA713383}" dt="2026-06-23T16:10:58.583" v="502" actId="1076"/>
          <ac:spMkLst>
            <pc:docMk/>
            <pc:sldMk cId="0" sldId="321"/>
            <ac:spMk id="4" creationId="{00000000-0000-0000-0000-000000000000}"/>
          </ac:spMkLst>
        </pc:spChg>
        <pc:spChg chg="mod">
          <ac:chgData name="Al Montaner abuhuseein" userId="2fe45c76f27c6ebd" providerId="LiveId" clId="{25E32692-2B0A-424A-B576-7E3CAA713383}" dt="2026-06-22T16:22:47.524" v="304" actId="20577"/>
          <ac:spMkLst>
            <pc:docMk/>
            <pc:sldMk cId="0" sldId="321"/>
            <ac:spMk id="9" creationId="{00000000-0000-0000-0000-000000000000}"/>
          </ac:spMkLst>
        </pc:spChg>
        <pc:spChg chg="add">
          <ac:chgData name="Al Montaner abuhuseein" userId="2fe45c76f27c6ebd" providerId="LiveId" clId="{25E32692-2B0A-424A-B576-7E3CAA713383}" dt="2026-06-22T16:18:41.459" v="215" actId="22"/>
          <ac:spMkLst>
            <pc:docMk/>
            <pc:sldMk cId="0" sldId="321"/>
            <ac:spMk id="11" creationId="{7F433CA2-C0EA-4E58-82CD-F17B989A2D16}"/>
          </ac:spMkLst>
        </pc:spChg>
        <pc:spChg chg="add mod">
          <ac:chgData name="Al Montaner abuhuseein" userId="2fe45c76f27c6ebd" providerId="LiveId" clId="{25E32692-2B0A-424A-B576-7E3CAA713383}" dt="2026-06-23T16:10:27.579" v="494"/>
          <ac:spMkLst>
            <pc:docMk/>
            <pc:sldMk cId="0" sldId="321"/>
            <ac:spMk id="13" creationId="{C1CD9300-8B1D-F16D-AEDE-F4765D2236FD}"/>
          </ac:spMkLst>
        </pc:spChg>
      </pc:sldChg>
      <pc:sldChg chg="addSp delSp modSp mod modTransition">
        <pc:chgData name="Al Montaner abuhuseein" userId="2fe45c76f27c6ebd" providerId="LiveId" clId="{25E32692-2B0A-424A-B576-7E3CAA713383}" dt="2026-06-23T16:11:46.409" v="517" actId="1076"/>
        <pc:sldMkLst>
          <pc:docMk/>
          <pc:sldMk cId="0" sldId="322"/>
        </pc:sldMkLst>
        <pc:spChg chg="mod">
          <ac:chgData name="Al Montaner abuhuseein" userId="2fe45c76f27c6ebd" providerId="LiveId" clId="{25E32692-2B0A-424A-B576-7E3CAA713383}" dt="2026-06-23T16:11:26.744" v="509" actId="1076"/>
          <ac:spMkLst>
            <pc:docMk/>
            <pc:sldMk cId="0" sldId="322"/>
            <ac:spMk id="3" creationId="{00000000-0000-0000-0000-000000000000}"/>
          </ac:spMkLst>
        </pc:spChg>
        <pc:spChg chg="mod">
          <ac:chgData name="Al Montaner abuhuseein" userId="2fe45c76f27c6ebd" providerId="LiveId" clId="{25E32692-2B0A-424A-B576-7E3CAA713383}" dt="2026-06-23T16:11:46.409" v="517" actId="1076"/>
          <ac:spMkLst>
            <pc:docMk/>
            <pc:sldMk cId="0" sldId="322"/>
            <ac:spMk id="4" creationId="{00000000-0000-0000-0000-000000000000}"/>
          </ac:spMkLst>
        </pc:spChg>
        <pc:spChg chg="mod">
          <ac:chgData name="Al Montaner abuhuseein" userId="2fe45c76f27c6ebd" providerId="LiveId" clId="{25E32692-2B0A-424A-B576-7E3CAA713383}" dt="2026-06-22T16:22:52.069" v="306" actId="20577"/>
          <ac:spMkLst>
            <pc:docMk/>
            <pc:sldMk cId="0" sldId="322"/>
            <ac:spMk id="9" creationId="{00000000-0000-0000-0000-000000000000}"/>
          </ac:spMkLst>
        </pc:spChg>
        <pc:spChg chg="add">
          <ac:chgData name="Al Montaner abuhuseein" userId="2fe45c76f27c6ebd" providerId="LiveId" clId="{25E32692-2B0A-424A-B576-7E3CAA713383}" dt="2026-06-22T16:18:43.374" v="216" actId="22"/>
          <ac:spMkLst>
            <pc:docMk/>
            <pc:sldMk cId="0" sldId="322"/>
            <ac:spMk id="11" creationId="{C50E1B61-9DD6-6A01-9774-A60D3123EE6B}"/>
          </ac:spMkLst>
        </pc:spChg>
        <pc:spChg chg="add mod">
          <ac:chgData name="Al Montaner abuhuseein" userId="2fe45c76f27c6ebd" providerId="LiveId" clId="{25E32692-2B0A-424A-B576-7E3CAA713383}" dt="2026-06-23T16:11:12.107" v="505"/>
          <ac:spMkLst>
            <pc:docMk/>
            <pc:sldMk cId="0" sldId="322"/>
            <ac:spMk id="13" creationId="{EEC06971-FC1C-81B2-8F5C-78489E43D486}"/>
          </ac:spMkLst>
        </pc:spChg>
      </pc:sldChg>
      <pc:sldChg chg="delSp modSp mod modTransition">
        <pc:chgData name="Al Montaner abuhuseein" userId="2fe45c76f27c6ebd" providerId="LiveId" clId="{25E32692-2B0A-424A-B576-7E3CAA713383}" dt="2026-06-22T16:22:56.884" v="308" actId="20577"/>
        <pc:sldMkLst>
          <pc:docMk/>
          <pc:sldMk cId="0" sldId="323"/>
        </pc:sldMkLst>
        <pc:spChg chg="mod">
          <ac:chgData name="Al Montaner abuhuseein" userId="2fe45c76f27c6ebd" providerId="LiveId" clId="{25E32692-2B0A-424A-B576-7E3CAA713383}" dt="2026-06-22T16:18:55.330" v="219" actId="1076"/>
          <ac:spMkLst>
            <pc:docMk/>
            <pc:sldMk cId="0" sldId="323"/>
            <ac:spMk id="4" creationId="{00000000-0000-0000-0000-000000000000}"/>
          </ac:spMkLst>
        </pc:spChg>
        <pc:spChg chg="mod">
          <ac:chgData name="Al Montaner abuhuseein" userId="2fe45c76f27c6ebd" providerId="LiveId" clId="{25E32692-2B0A-424A-B576-7E3CAA713383}" dt="2026-06-22T16:18:59.404" v="220" actId="1076"/>
          <ac:spMkLst>
            <pc:docMk/>
            <pc:sldMk cId="0" sldId="323"/>
            <ac:spMk id="5" creationId="{00000000-0000-0000-0000-000000000000}"/>
          </ac:spMkLst>
        </pc:spChg>
        <pc:spChg chg="mod">
          <ac:chgData name="Al Montaner abuhuseein" userId="2fe45c76f27c6ebd" providerId="LiveId" clId="{25E32692-2B0A-424A-B576-7E3CAA713383}" dt="2026-06-22T16:22:56.884" v="308" actId="20577"/>
          <ac:spMkLst>
            <pc:docMk/>
            <pc:sldMk cId="0" sldId="323"/>
            <ac:spMk id="8" creationId="{00000000-0000-0000-0000-000000000000}"/>
          </ac:spMkLst>
        </pc:spChg>
      </pc:sldChg>
      <pc:sldChg chg="addSp delSp modSp mod modTransition">
        <pc:chgData name="Al Montaner abuhuseein" userId="2fe45c76f27c6ebd" providerId="LiveId" clId="{25E32692-2B0A-424A-B576-7E3CAA713383}" dt="2026-06-23T16:12:20.696" v="526" actId="1076"/>
        <pc:sldMkLst>
          <pc:docMk/>
          <pc:sldMk cId="0" sldId="324"/>
        </pc:sldMkLst>
        <pc:spChg chg="mod">
          <ac:chgData name="Al Montaner abuhuseein" userId="2fe45c76f27c6ebd" providerId="LiveId" clId="{25E32692-2B0A-424A-B576-7E3CAA713383}" dt="2026-06-23T16:12:20.696" v="526" actId="1076"/>
          <ac:spMkLst>
            <pc:docMk/>
            <pc:sldMk cId="0" sldId="324"/>
            <ac:spMk id="3" creationId="{00000000-0000-0000-0000-000000000000}"/>
          </ac:spMkLst>
        </pc:spChg>
        <pc:spChg chg="mod">
          <ac:chgData name="Al Montaner abuhuseein" userId="2fe45c76f27c6ebd" providerId="LiveId" clId="{25E32692-2B0A-424A-B576-7E3CAA713383}" dt="2026-06-23T16:12:17.134" v="525" actId="403"/>
          <ac:spMkLst>
            <pc:docMk/>
            <pc:sldMk cId="0" sldId="324"/>
            <ac:spMk id="4" creationId="{00000000-0000-0000-0000-000000000000}"/>
          </ac:spMkLst>
        </pc:spChg>
        <pc:spChg chg="mod">
          <ac:chgData name="Al Montaner abuhuseein" userId="2fe45c76f27c6ebd" providerId="LiveId" clId="{25E32692-2B0A-424A-B576-7E3CAA713383}" dt="2026-06-22T16:23:02.396" v="310" actId="20577"/>
          <ac:spMkLst>
            <pc:docMk/>
            <pc:sldMk cId="0" sldId="324"/>
            <ac:spMk id="9" creationId="{00000000-0000-0000-0000-000000000000}"/>
          </ac:spMkLst>
        </pc:spChg>
        <pc:spChg chg="add">
          <ac:chgData name="Al Montaner abuhuseein" userId="2fe45c76f27c6ebd" providerId="LiveId" clId="{25E32692-2B0A-424A-B576-7E3CAA713383}" dt="2026-06-22T16:19:08.970" v="221" actId="22"/>
          <ac:spMkLst>
            <pc:docMk/>
            <pc:sldMk cId="0" sldId="324"/>
            <ac:spMk id="11" creationId="{D9AC933F-8E48-9C30-AED1-44484CBE56FF}"/>
          </ac:spMkLst>
        </pc:spChg>
        <pc:spChg chg="add mod">
          <ac:chgData name="Al Montaner abuhuseein" userId="2fe45c76f27c6ebd" providerId="LiveId" clId="{25E32692-2B0A-424A-B576-7E3CAA713383}" dt="2026-06-23T16:12:02.676" v="519"/>
          <ac:spMkLst>
            <pc:docMk/>
            <pc:sldMk cId="0" sldId="324"/>
            <ac:spMk id="13" creationId="{CC37904F-CA31-1BCE-2D72-380A2163359C}"/>
          </ac:spMkLst>
        </pc:spChg>
      </pc:sldChg>
      <pc:sldChg chg="addSp delSp modSp mod modTransition">
        <pc:chgData name="Al Montaner abuhuseein" userId="2fe45c76f27c6ebd" providerId="LiveId" clId="{25E32692-2B0A-424A-B576-7E3CAA713383}" dt="2026-06-23T16:12:54.839" v="533" actId="1076"/>
        <pc:sldMkLst>
          <pc:docMk/>
          <pc:sldMk cId="0" sldId="325"/>
        </pc:sldMkLst>
        <pc:spChg chg="mod">
          <ac:chgData name="Al Montaner abuhuseein" userId="2fe45c76f27c6ebd" providerId="LiveId" clId="{25E32692-2B0A-424A-B576-7E3CAA713383}" dt="2026-06-23T16:12:54.839" v="533" actId="1076"/>
          <ac:spMkLst>
            <pc:docMk/>
            <pc:sldMk cId="0" sldId="325"/>
            <ac:spMk id="3" creationId="{00000000-0000-0000-0000-000000000000}"/>
          </ac:spMkLst>
        </pc:spChg>
        <pc:spChg chg="mod">
          <ac:chgData name="Al Montaner abuhuseein" userId="2fe45c76f27c6ebd" providerId="LiveId" clId="{25E32692-2B0A-424A-B576-7E3CAA713383}" dt="2026-06-23T16:12:49.763" v="532" actId="13900"/>
          <ac:spMkLst>
            <pc:docMk/>
            <pc:sldMk cId="0" sldId="325"/>
            <ac:spMk id="4" creationId="{00000000-0000-0000-0000-000000000000}"/>
          </ac:spMkLst>
        </pc:spChg>
        <pc:spChg chg="mod">
          <ac:chgData name="Al Montaner abuhuseein" userId="2fe45c76f27c6ebd" providerId="LiveId" clId="{25E32692-2B0A-424A-B576-7E3CAA713383}" dt="2026-06-22T16:23:06.228" v="312" actId="20577"/>
          <ac:spMkLst>
            <pc:docMk/>
            <pc:sldMk cId="0" sldId="325"/>
            <ac:spMk id="9" creationId="{00000000-0000-0000-0000-000000000000}"/>
          </ac:spMkLst>
        </pc:spChg>
        <pc:spChg chg="add">
          <ac:chgData name="Al Montaner abuhuseein" userId="2fe45c76f27c6ebd" providerId="LiveId" clId="{25E32692-2B0A-424A-B576-7E3CAA713383}" dt="2026-06-22T16:19:12.459" v="222" actId="22"/>
          <ac:spMkLst>
            <pc:docMk/>
            <pc:sldMk cId="0" sldId="325"/>
            <ac:spMk id="11" creationId="{FDD810F1-AF9A-9E5A-22C1-184F60CEEF6B}"/>
          </ac:spMkLst>
        </pc:spChg>
        <pc:spChg chg="add mod">
          <ac:chgData name="Al Montaner abuhuseein" userId="2fe45c76f27c6ebd" providerId="LiveId" clId="{25E32692-2B0A-424A-B576-7E3CAA713383}" dt="2026-06-23T16:12:34.463" v="527"/>
          <ac:spMkLst>
            <pc:docMk/>
            <pc:sldMk cId="0" sldId="325"/>
            <ac:spMk id="13" creationId="{FD8A963C-C917-4746-FC83-E74082E2D9BB}"/>
          </ac:spMkLst>
        </pc:spChg>
      </pc:sldChg>
      <pc:sldChg chg="addSp delSp modSp mod modTransition">
        <pc:chgData name="Al Montaner abuhuseein" userId="2fe45c76f27c6ebd" providerId="LiveId" clId="{25E32692-2B0A-424A-B576-7E3CAA713383}" dt="2026-06-23T16:13:28.366" v="543" actId="1076"/>
        <pc:sldMkLst>
          <pc:docMk/>
          <pc:sldMk cId="0" sldId="326"/>
        </pc:sldMkLst>
        <pc:spChg chg="mod">
          <ac:chgData name="Al Montaner abuhuseein" userId="2fe45c76f27c6ebd" providerId="LiveId" clId="{25E32692-2B0A-424A-B576-7E3CAA713383}" dt="2026-06-23T16:13:28.366" v="543" actId="1076"/>
          <ac:spMkLst>
            <pc:docMk/>
            <pc:sldMk cId="0" sldId="326"/>
            <ac:spMk id="3" creationId="{00000000-0000-0000-0000-000000000000}"/>
          </ac:spMkLst>
        </pc:spChg>
        <pc:spChg chg="mod">
          <ac:chgData name="Al Montaner abuhuseein" userId="2fe45c76f27c6ebd" providerId="LiveId" clId="{25E32692-2B0A-424A-B576-7E3CAA713383}" dt="2026-06-23T16:13:24.687" v="542" actId="1076"/>
          <ac:spMkLst>
            <pc:docMk/>
            <pc:sldMk cId="0" sldId="326"/>
            <ac:spMk id="4" creationId="{00000000-0000-0000-0000-000000000000}"/>
          </ac:spMkLst>
        </pc:spChg>
        <pc:spChg chg="mod">
          <ac:chgData name="Al Montaner abuhuseein" userId="2fe45c76f27c6ebd" providerId="LiveId" clId="{25E32692-2B0A-424A-B576-7E3CAA713383}" dt="2026-06-22T16:23:10.068" v="314" actId="20577"/>
          <ac:spMkLst>
            <pc:docMk/>
            <pc:sldMk cId="0" sldId="326"/>
            <ac:spMk id="9" creationId="{00000000-0000-0000-0000-000000000000}"/>
          </ac:spMkLst>
        </pc:spChg>
        <pc:spChg chg="add">
          <ac:chgData name="Al Montaner abuhuseein" userId="2fe45c76f27c6ebd" providerId="LiveId" clId="{25E32692-2B0A-424A-B576-7E3CAA713383}" dt="2026-06-22T16:19:15.604" v="223" actId="22"/>
          <ac:spMkLst>
            <pc:docMk/>
            <pc:sldMk cId="0" sldId="326"/>
            <ac:spMk id="11" creationId="{A00258F1-522F-4D1E-BC5C-447369241528}"/>
          </ac:spMkLst>
        </pc:spChg>
        <pc:spChg chg="add mod">
          <ac:chgData name="Al Montaner abuhuseein" userId="2fe45c76f27c6ebd" providerId="LiveId" clId="{25E32692-2B0A-424A-B576-7E3CAA713383}" dt="2026-06-23T16:13:07.802" v="535"/>
          <ac:spMkLst>
            <pc:docMk/>
            <pc:sldMk cId="0" sldId="326"/>
            <ac:spMk id="13" creationId="{208DD557-0955-092C-86AF-0E82D847D4B0}"/>
          </ac:spMkLst>
        </pc:spChg>
      </pc:sldChg>
      <pc:sldChg chg="delSp modSp mod modTransition">
        <pc:chgData name="Al Montaner abuhuseein" userId="2fe45c76f27c6ebd" providerId="LiveId" clId="{25E32692-2B0A-424A-B576-7E3CAA713383}" dt="2026-06-22T16:23:14.852" v="316" actId="20577"/>
        <pc:sldMkLst>
          <pc:docMk/>
          <pc:sldMk cId="0" sldId="327"/>
        </pc:sldMkLst>
        <pc:spChg chg="mod">
          <ac:chgData name="Al Montaner abuhuseein" userId="2fe45c76f27c6ebd" providerId="LiveId" clId="{25E32692-2B0A-424A-B576-7E3CAA713383}" dt="2026-06-22T16:19:24.731" v="225" actId="207"/>
          <ac:spMkLst>
            <pc:docMk/>
            <pc:sldMk cId="0" sldId="327"/>
            <ac:spMk id="4" creationId="{00000000-0000-0000-0000-000000000000}"/>
          </ac:spMkLst>
        </pc:spChg>
        <pc:spChg chg="mod">
          <ac:chgData name="Al Montaner abuhuseein" userId="2fe45c76f27c6ebd" providerId="LiveId" clId="{25E32692-2B0A-424A-B576-7E3CAA713383}" dt="2026-06-22T16:19:24.731" v="225" actId="207"/>
          <ac:spMkLst>
            <pc:docMk/>
            <pc:sldMk cId="0" sldId="327"/>
            <ac:spMk id="5" creationId="{00000000-0000-0000-0000-000000000000}"/>
          </ac:spMkLst>
        </pc:spChg>
        <pc:spChg chg="mod">
          <ac:chgData name="Al Montaner abuhuseein" userId="2fe45c76f27c6ebd" providerId="LiveId" clId="{25E32692-2B0A-424A-B576-7E3CAA713383}" dt="2026-06-22T16:23:14.852" v="316" actId="20577"/>
          <ac:spMkLst>
            <pc:docMk/>
            <pc:sldMk cId="0" sldId="327"/>
            <ac:spMk id="8" creationId="{00000000-0000-0000-0000-000000000000}"/>
          </ac:spMkLst>
        </pc:spChg>
      </pc:sldChg>
      <pc:sldChg chg="addSp delSp modSp mod modTransition">
        <pc:chgData name="Al Montaner abuhuseein" userId="2fe45c76f27c6ebd" providerId="LiveId" clId="{25E32692-2B0A-424A-B576-7E3CAA713383}" dt="2026-06-23T16:13:58.752" v="552" actId="1076"/>
        <pc:sldMkLst>
          <pc:docMk/>
          <pc:sldMk cId="0" sldId="328"/>
        </pc:sldMkLst>
        <pc:spChg chg="mod">
          <ac:chgData name="Al Montaner abuhuseein" userId="2fe45c76f27c6ebd" providerId="LiveId" clId="{25E32692-2B0A-424A-B576-7E3CAA713383}" dt="2026-06-23T16:13:58.752" v="552" actId="1076"/>
          <ac:spMkLst>
            <pc:docMk/>
            <pc:sldMk cId="0" sldId="328"/>
            <ac:spMk id="3" creationId="{00000000-0000-0000-0000-000000000000}"/>
          </ac:spMkLst>
        </pc:spChg>
        <pc:spChg chg="mod">
          <ac:chgData name="Al Montaner abuhuseein" userId="2fe45c76f27c6ebd" providerId="LiveId" clId="{25E32692-2B0A-424A-B576-7E3CAA713383}" dt="2026-06-23T16:13:52.830" v="551" actId="403"/>
          <ac:spMkLst>
            <pc:docMk/>
            <pc:sldMk cId="0" sldId="328"/>
            <ac:spMk id="4" creationId="{00000000-0000-0000-0000-000000000000}"/>
          </ac:spMkLst>
        </pc:spChg>
        <pc:spChg chg="mod">
          <ac:chgData name="Al Montaner abuhuseein" userId="2fe45c76f27c6ebd" providerId="LiveId" clId="{25E32692-2B0A-424A-B576-7E3CAA713383}" dt="2026-06-22T16:23:18.124" v="318" actId="20577"/>
          <ac:spMkLst>
            <pc:docMk/>
            <pc:sldMk cId="0" sldId="328"/>
            <ac:spMk id="9" creationId="{00000000-0000-0000-0000-000000000000}"/>
          </ac:spMkLst>
        </pc:spChg>
        <pc:spChg chg="add">
          <ac:chgData name="Al Montaner abuhuseein" userId="2fe45c76f27c6ebd" providerId="LiveId" clId="{25E32692-2B0A-424A-B576-7E3CAA713383}" dt="2026-06-22T16:19:40.641" v="227" actId="22"/>
          <ac:spMkLst>
            <pc:docMk/>
            <pc:sldMk cId="0" sldId="328"/>
            <ac:spMk id="11" creationId="{8C4695D4-3DA8-2D4F-3CCD-DD5E39E5DD6D}"/>
          </ac:spMkLst>
        </pc:spChg>
        <pc:spChg chg="add mod">
          <ac:chgData name="Al Montaner abuhuseein" userId="2fe45c76f27c6ebd" providerId="LiveId" clId="{25E32692-2B0A-424A-B576-7E3CAA713383}" dt="2026-06-23T16:13:40.430" v="545"/>
          <ac:spMkLst>
            <pc:docMk/>
            <pc:sldMk cId="0" sldId="328"/>
            <ac:spMk id="13" creationId="{30D0B664-DA50-4497-8F11-1D79344854B0}"/>
          </ac:spMkLst>
        </pc:spChg>
      </pc:sldChg>
      <pc:sldChg chg="addSp delSp modSp mod modTransition">
        <pc:chgData name="Al Montaner abuhuseein" userId="2fe45c76f27c6ebd" providerId="LiveId" clId="{25E32692-2B0A-424A-B576-7E3CAA713383}" dt="2026-06-23T16:14:27.472" v="560" actId="1076"/>
        <pc:sldMkLst>
          <pc:docMk/>
          <pc:sldMk cId="0" sldId="329"/>
        </pc:sldMkLst>
        <pc:spChg chg="mod">
          <ac:chgData name="Al Montaner abuhuseein" userId="2fe45c76f27c6ebd" providerId="LiveId" clId="{25E32692-2B0A-424A-B576-7E3CAA713383}" dt="2026-06-23T16:14:27.472" v="560" actId="1076"/>
          <ac:spMkLst>
            <pc:docMk/>
            <pc:sldMk cId="0" sldId="329"/>
            <ac:spMk id="3" creationId="{00000000-0000-0000-0000-000000000000}"/>
          </ac:spMkLst>
        </pc:spChg>
        <pc:spChg chg="mod">
          <ac:chgData name="Al Montaner abuhuseein" userId="2fe45c76f27c6ebd" providerId="LiveId" clId="{25E32692-2B0A-424A-B576-7E3CAA713383}" dt="2026-06-23T16:14:23.608" v="559" actId="403"/>
          <ac:spMkLst>
            <pc:docMk/>
            <pc:sldMk cId="0" sldId="329"/>
            <ac:spMk id="4" creationId="{00000000-0000-0000-0000-000000000000}"/>
          </ac:spMkLst>
        </pc:spChg>
        <pc:spChg chg="mod">
          <ac:chgData name="Al Montaner abuhuseein" userId="2fe45c76f27c6ebd" providerId="LiveId" clId="{25E32692-2B0A-424A-B576-7E3CAA713383}" dt="2026-06-22T16:23:22.733" v="320" actId="20577"/>
          <ac:spMkLst>
            <pc:docMk/>
            <pc:sldMk cId="0" sldId="329"/>
            <ac:spMk id="9" creationId="{00000000-0000-0000-0000-000000000000}"/>
          </ac:spMkLst>
        </pc:spChg>
        <pc:spChg chg="add">
          <ac:chgData name="Al Montaner abuhuseein" userId="2fe45c76f27c6ebd" providerId="LiveId" clId="{25E32692-2B0A-424A-B576-7E3CAA713383}" dt="2026-06-22T16:19:42.910" v="228" actId="22"/>
          <ac:spMkLst>
            <pc:docMk/>
            <pc:sldMk cId="0" sldId="329"/>
            <ac:spMk id="11" creationId="{B35E5B4B-67CE-6536-3BEF-1266012BEEAD}"/>
          </ac:spMkLst>
        </pc:spChg>
        <pc:spChg chg="add mod">
          <ac:chgData name="Al Montaner abuhuseein" userId="2fe45c76f27c6ebd" providerId="LiveId" clId="{25E32692-2B0A-424A-B576-7E3CAA713383}" dt="2026-06-23T16:14:09.778" v="554"/>
          <ac:spMkLst>
            <pc:docMk/>
            <pc:sldMk cId="0" sldId="329"/>
            <ac:spMk id="13" creationId="{B46FF750-C426-7491-E114-AAFABB8E0AA4}"/>
          </ac:spMkLst>
        </pc:spChg>
      </pc:sldChg>
      <pc:sldChg chg="addSp delSp modSp mod modTransition">
        <pc:chgData name="Al Montaner abuhuseein" userId="2fe45c76f27c6ebd" providerId="LiveId" clId="{25E32692-2B0A-424A-B576-7E3CAA713383}" dt="2026-06-23T16:16:00.711" v="567" actId="1076"/>
        <pc:sldMkLst>
          <pc:docMk/>
          <pc:sldMk cId="0" sldId="330"/>
        </pc:sldMkLst>
        <pc:spChg chg="mod">
          <ac:chgData name="Al Montaner abuhuseein" userId="2fe45c76f27c6ebd" providerId="LiveId" clId="{25E32692-2B0A-424A-B576-7E3CAA713383}" dt="2026-06-23T16:16:00.711" v="567" actId="1076"/>
          <ac:spMkLst>
            <pc:docMk/>
            <pc:sldMk cId="0" sldId="330"/>
            <ac:spMk id="3" creationId="{00000000-0000-0000-0000-000000000000}"/>
          </ac:spMkLst>
        </pc:spChg>
        <pc:spChg chg="mod">
          <ac:chgData name="Al Montaner abuhuseein" userId="2fe45c76f27c6ebd" providerId="LiveId" clId="{25E32692-2B0A-424A-B576-7E3CAA713383}" dt="2026-06-23T16:15:57.811" v="566" actId="2710"/>
          <ac:spMkLst>
            <pc:docMk/>
            <pc:sldMk cId="0" sldId="330"/>
            <ac:spMk id="4" creationId="{00000000-0000-0000-0000-000000000000}"/>
          </ac:spMkLst>
        </pc:spChg>
        <pc:spChg chg="mod">
          <ac:chgData name="Al Montaner abuhuseein" userId="2fe45c76f27c6ebd" providerId="LiveId" clId="{25E32692-2B0A-424A-B576-7E3CAA713383}" dt="2026-06-22T16:23:26.853" v="322" actId="20577"/>
          <ac:spMkLst>
            <pc:docMk/>
            <pc:sldMk cId="0" sldId="330"/>
            <ac:spMk id="9" creationId="{00000000-0000-0000-0000-000000000000}"/>
          </ac:spMkLst>
        </pc:spChg>
        <pc:spChg chg="add">
          <ac:chgData name="Al Montaner abuhuseein" userId="2fe45c76f27c6ebd" providerId="LiveId" clId="{25E32692-2B0A-424A-B576-7E3CAA713383}" dt="2026-06-22T16:19:44.982" v="229" actId="22"/>
          <ac:spMkLst>
            <pc:docMk/>
            <pc:sldMk cId="0" sldId="330"/>
            <ac:spMk id="11" creationId="{9758960D-29A3-9667-A831-83FA8794D052}"/>
          </ac:spMkLst>
        </pc:spChg>
        <pc:spChg chg="add mod">
          <ac:chgData name="Al Montaner abuhuseein" userId="2fe45c76f27c6ebd" providerId="LiveId" clId="{25E32692-2B0A-424A-B576-7E3CAA713383}" dt="2026-06-23T16:15:43.114" v="561"/>
          <ac:spMkLst>
            <pc:docMk/>
            <pc:sldMk cId="0" sldId="330"/>
            <ac:spMk id="13" creationId="{7C2EA636-A9D6-5CA8-105F-BD7CB7CC9A89}"/>
          </ac:spMkLst>
        </pc:spChg>
      </pc:sldChg>
      <pc:sldChg chg="addSp delSp modSp mod modTransition">
        <pc:chgData name="Al Montaner abuhuseein" userId="2fe45c76f27c6ebd" providerId="LiveId" clId="{25E32692-2B0A-424A-B576-7E3CAA713383}" dt="2026-06-23T16:16:31.998" v="576" actId="1076"/>
        <pc:sldMkLst>
          <pc:docMk/>
          <pc:sldMk cId="0" sldId="331"/>
        </pc:sldMkLst>
        <pc:spChg chg="mod">
          <ac:chgData name="Al Montaner abuhuseein" userId="2fe45c76f27c6ebd" providerId="LiveId" clId="{25E32692-2B0A-424A-B576-7E3CAA713383}" dt="2026-06-23T16:16:31.998" v="576" actId="1076"/>
          <ac:spMkLst>
            <pc:docMk/>
            <pc:sldMk cId="0" sldId="331"/>
            <ac:spMk id="3" creationId="{00000000-0000-0000-0000-000000000000}"/>
          </ac:spMkLst>
        </pc:spChg>
        <pc:spChg chg="mod">
          <ac:chgData name="Al Montaner abuhuseein" userId="2fe45c76f27c6ebd" providerId="LiveId" clId="{25E32692-2B0A-424A-B576-7E3CAA713383}" dt="2026-06-23T16:16:28.121" v="575" actId="13900"/>
          <ac:spMkLst>
            <pc:docMk/>
            <pc:sldMk cId="0" sldId="331"/>
            <ac:spMk id="4" creationId="{00000000-0000-0000-0000-000000000000}"/>
          </ac:spMkLst>
        </pc:spChg>
        <pc:spChg chg="mod">
          <ac:chgData name="Al Montaner abuhuseein" userId="2fe45c76f27c6ebd" providerId="LiveId" clId="{25E32692-2B0A-424A-B576-7E3CAA713383}" dt="2026-06-22T16:23:31.103" v="324" actId="20577"/>
          <ac:spMkLst>
            <pc:docMk/>
            <pc:sldMk cId="0" sldId="331"/>
            <ac:spMk id="9" creationId="{00000000-0000-0000-0000-000000000000}"/>
          </ac:spMkLst>
        </pc:spChg>
        <pc:spChg chg="add">
          <ac:chgData name="Al Montaner abuhuseein" userId="2fe45c76f27c6ebd" providerId="LiveId" clId="{25E32692-2B0A-424A-B576-7E3CAA713383}" dt="2026-06-22T16:19:47.035" v="230" actId="22"/>
          <ac:spMkLst>
            <pc:docMk/>
            <pc:sldMk cId="0" sldId="331"/>
            <ac:spMk id="11" creationId="{3C9E8623-2426-C537-346D-C685DDA683DF}"/>
          </ac:spMkLst>
        </pc:spChg>
        <pc:spChg chg="add mod">
          <ac:chgData name="Al Montaner abuhuseein" userId="2fe45c76f27c6ebd" providerId="LiveId" clId="{25E32692-2B0A-424A-B576-7E3CAA713383}" dt="2026-06-23T16:16:11.556" v="569"/>
          <ac:spMkLst>
            <pc:docMk/>
            <pc:sldMk cId="0" sldId="331"/>
            <ac:spMk id="13" creationId="{947F7992-2224-943D-3A4E-9BCD98AB4A8F}"/>
          </ac:spMkLst>
        </pc:spChg>
      </pc:sldChg>
      <pc:sldChg chg="addSp delSp modSp mod modTransition">
        <pc:chgData name="Al Montaner abuhuseein" userId="2fe45c76f27c6ebd" providerId="LiveId" clId="{25E32692-2B0A-424A-B576-7E3CAA713383}" dt="2026-06-23T16:17:08.183" v="587" actId="1076"/>
        <pc:sldMkLst>
          <pc:docMk/>
          <pc:sldMk cId="0" sldId="332"/>
        </pc:sldMkLst>
        <pc:spChg chg="mod">
          <ac:chgData name="Al Montaner abuhuseein" userId="2fe45c76f27c6ebd" providerId="LiveId" clId="{25E32692-2B0A-424A-B576-7E3CAA713383}" dt="2026-06-23T16:17:08.183" v="587" actId="1076"/>
          <ac:spMkLst>
            <pc:docMk/>
            <pc:sldMk cId="0" sldId="332"/>
            <ac:spMk id="3" creationId="{00000000-0000-0000-0000-000000000000}"/>
          </ac:spMkLst>
        </pc:spChg>
        <pc:spChg chg="mod">
          <ac:chgData name="Al Montaner abuhuseein" userId="2fe45c76f27c6ebd" providerId="LiveId" clId="{25E32692-2B0A-424A-B576-7E3CAA713383}" dt="2026-06-23T16:17:04.759" v="586" actId="1076"/>
          <ac:spMkLst>
            <pc:docMk/>
            <pc:sldMk cId="0" sldId="332"/>
            <ac:spMk id="4" creationId="{00000000-0000-0000-0000-000000000000}"/>
          </ac:spMkLst>
        </pc:spChg>
        <pc:spChg chg="mod">
          <ac:chgData name="Al Montaner abuhuseein" userId="2fe45c76f27c6ebd" providerId="LiveId" clId="{25E32692-2B0A-424A-B576-7E3CAA713383}" dt="2026-06-22T16:23:35.380" v="326" actId="20577"/>
          <ac:spMkLst>
            <pc:docMk/>
            <pc:sldMk cId="0" sldId="332"/>
            <ac:spMk id="9" creationId="{00000000-0000-0000-0000-000000000000}"/>
          </ac:spMkLst>
        </pc:spChg>
        <pc:spChg chg="add">
          <ac:chgData name="Al Montaner abuhuseein" userId="2fe45c76f27c6ebd" providerId="LiveId" clId="{25E32692-2B0A-424A-B576-7E3CAA713383}" dt="2026-06-22T16:19:47.917" v="231" actId="22"/>
          <ac:spMkLst>
            <pc:docMk/>
            <pc:sldMk cId="0" sldId="332"/>
            <ac:spMk id="11" creationId="{40AB1365-9E36-C4D1-75F7-FE727EB1191F}"/>
          </ac:spMkLst>
        </pc:spChg>
        <pc:spChg chg="add mod">
          <ac:chgData name="Al Montaner abuhuseein" userId="2fe45c76f27c6ebd" providerId="LiveId" clId="{25E32692-2B0A-424A-B576-7E3CAA713383}" dt="2026-06-23T16:16:45.796" v="578"/>
          <ac:spMkLst>
            <pc:docMk/>
            <pc:sldMk cId="0" sldId="332"/>
            <ac:spMk id="13" creationId="{241286F5-1B2A-DEF7-F579-0518A87DA007}"/>
          </ac:spMkLst>
        </pc:spChg>
      </pc:sldChg>
      <pc:sldChg chg="delSp modSp mod modTransition">
        <pc:chgData name="Al Montaner abuhuseein" userId="2fe45c76f27c6ebd" providerId="LiveId" clId="{25E32692-2B0A-424A-B576-7E3CAA713383}" dt="2026-06-22T16:23:40.300" v="328" actId="20577"/>
        <pc:sldMkLst>
          <pc:docMk/>
          <pc:sldMk cId="0" sldId="333"/>
        </pc:sldMkLst>
        <pc:spChg chg="mod">
          <ac:chgData name="Al Montaner abuhuseein" userId="2fe45c76f27c6ebd" providerId="LiveId" clId="{25E32692-2B0A-424A-B576-7E3CAA713383}" dt="2026-06-22T16:20:00.077" v="235" actId="1076"/>
          <ac:spMkLst>
            <pc:docMk/>
            <pc:sldMk cId="0" sldId="333"/>
            <ac:spMk id="4" creationId="{00000000-0000-0000-0000-000000000000}"/>
          </ac:spMkLst>
        </pc:spChg>
        <pc:spChg chg="mod">
          <ac:chgData name="Al Montaner abuhuseein" userId="2fe45c76f27c6ebd" providerId="LiveId" clId="{25E32692-2B0A-424A-B576-7E3CAA713383}" dt="2026-06-22T16:20:16.836" v="243" actId="1076"/>
          <ac:spMkLst>
            <pc:docMk/>
            <pc:sldMk cId="0" sldId="333"/>
            <ac:spMk id="5" creationId="{00000000-0000-0000-0000-000000000000}"/>
          </ac:spMkLst>
        </pc:spChg>
        <pc:spChg chg="mod">
          <ac:chgData name="Al Montaner abuhuseein" userId="2fe45c76f27c6ebd" providerId="LiveId" clId="{25E32692-2B0A-424A-B576-7E3CAA713383}" dt="2026-06-22T16:23:40.300" v="328" actId="20577"/>
          <ac:spMkLst>
            <pc:docMk/>
            <pc:sldMk cId="0" sldId="333"/>
            <ac:spMk id="8" creationId="{00000000-0000-0000-0000-000000000000}"/>
          </ac:spMkLst>
        </pc:spChg>
      </pc:sldChg>
      <pc:sldChg chg="addSp delSp modSp mod modTransition">
        <pc:chgData name="Al Montaner abuhuseein" userId="2fe45c76f27c6ebd" providerId="LiveId" clId="{25E32692-2B0A-424A-B576-7E3CAA713383}" dt="2026-06-23T16:17:43.103" v="596" actId="1076"/>
        <pc:sldMkLst>
          <pc:docMk/>
          <pc:sldMk cId="0" sldId="334"/>
        </pc:sldMkLst>
        <pc:spChg chg="mod">
          <ac:chgData name="Al Montaner abuhuseein" userId="2fe45c76f27c6ebd" providerId="LiveId" clId="{25E32692-2B0A-424A-B576-7E3CAA713383}" dt="2026-06-23T16:17:43.103" v="596" actId="1076"/>
          <ac:spMkLst>
            <pc:docMk/>
            <pc:sldMk cId="0" sldId="334"/>
            <ac:spMk id="3" creationId="{00000000-0000-0000-0000-000000000000}"/>
          </ac:spMkLst>
        </pc:spChg>
        <pc:spChg chg="mod">
          <ac:chgData name="Al Montaner abuhuseein" userId="2fe45c76f27c6ebd" providerId="LiveId" clId="{25E32692-2B0A-424A-B576-7E3CAA713383}" dt="2026-06-23T16:17:38.309" v="595" actId="2710"/>
          <ac:spMkLst>
            <pc:docMk/>
            <pc:sldMk cId="0" sldId="334"/>
            <ac:spMk id="4" creationId="{00000000-0000-0000-0000-000000000000}"/>
          </ac:spMkLst>
        </pc:spChg>
        <pc:spChg chg="mod">
          <ac:chgData name="Al Montaner abuhuseein" userId="2fe45c76f27c6ebd" providerId="LiveId" clId="{25E32692-2B0A-424A-B576-7E3CAA713383}" dt="2026-06-22T16:23:46.630" v="330" actId="20577"/>
          <ac:spMkLst>
            <pc:docMk/>
            <pc:sldMk cId="0" sldId="334"/>
            <ac:spMk id="9" creationId="{00000000-0000-0000-0000-000000000000}"/>
          </ac:spMkLst>
        </pc:spChg>
        <pc:spChg chg="add">
          <ac:chgData name="Al Montaner abuhuseein" userId="2fe45c76f27c6ebd" providerId="LiveId" clId="{25E32692-2B0A-424A-B576-7E3CAA713383}" dt="2026-06-22T16:20:19.993" v="244" actId="22"/>
          <ac:spMkLst>
            <pc:docMk/>
            <pc:sldMk cId="0" sldId="334"/>
            <ac:spMk id="11" creationId="{75E39D86-2C88-62F0-6BA3-95C9154557AC}"/>
          </ac:spMkLst>
        </pc:spChg>
        <pc:spChg chg="add mod">
          <ac:chgData name="Al Montaner abuhuseein" userId="2fe45c76f27c6ebd" providerId="LiveId" clId="{25E32692-2B0A-424A-B576-7E3CAA713383}" dt="2026-06-23T16:17:23.473" v="589"/>
          <ac:spMkLst>
            <pc:docMk/>
            <pc:sldMk cId="0" sldId="334"/>
            <ac:spMk id="13" creationId="{B241F93F-A168-D085-298A-BEDC862C1D58}"/>
          </ac:spMkLst>
        </pc:spChg>
      </pc:sldChg>
      <pc:sldChg chg="delSp modSp mod modTransition">
        <pc:chgData name="Al Montaner abuhuseein" userId="2fe45c76f27c6ebd" providerId="LiveId" clId="{25E32692-2B0A-424A-B576-7E3CAA713383}" dt="2026-06-23T16:19:27.956" v="614" actId="20577"/>
        <pc:sldMkLst>
          <pc:docMk/>
          <pc:sldMk cId="0" sldId="342"/>
        </pc:sldMkLst>
        <pc:spChg chg="mod">
          <ac:chgData name="Al Montaner abuhuseein" userId="2fe45c76f27c6ebd" providerId="LiveId" clId="{25E32692-2B0A-424A-B576-7E3CAA713383}" dt="2026-06-22T16:20:42.364" v="255" actId="1076"/>
          <ac:spMkLst>
            <pc:docMk/>
            <pc:sldMk cId="0" sldId="342"/>
            <ac:spMk id="4" creationId="{00000000-0000-0000-0000-000000000000}"/>
          </ac:spMkLst>
        </pc:spChg>
        <pc:spChg chg="mod">
          <ac:chgData name="Al Montaner abuhuseein" userId="2fe45c76f27c6ebd" providerId="LiveId" clId="{25E32692-2B0A-424A-B576-7E3CAA713383}" dt="2026-06-22T16:20:49.795" v="258" actId="1076"/>
          <ac:spMkLst>
            <pc:docMk/>
            <pc:sldMk cId="0" sldId="342"/>
            <ac:spMk id="5" creationId="{00000000-0000-0000-0000-000000000000}"/>
          </ac:spMkLst>
        </pc:spChg>
        <pc:spChg chg="mod">
          <ac:chgData name="Al Montaner abuhuseein" userId="2fe45c76f27c6ebd" providerId="LiveId" clId="{25E32692-2B0A-424A-B576-7E3CAA713383}" dt="2026-06-23T16:19:27.956" v="614" actId="20577"/>
          <ac:spMkLst>
            <pc:docMk/>
            <pc:sldMk cId="0" sldId="342"/>
            <ac:spMk id="8" creationId="{00000000-0000-0000-0000-000000000000}"/>
          </ac:spMkLst>
        </pc:spChg>
      </pc:sldChg>
      <pc:sldChg chg="addSp delSp modSp mod modTransition">
        <pc:chgData name="Al Montaner abuhuseein" userId="2fe45c76f27c6ebd" providerId="LiveId" clId="{25E32692-2B0A-424A-B576-7E3CAA713383}" dt="2026-06-23T16:25:49.894" v="728" actId="478"/>
        <pc:sldMkLst>
          <pc:docMk/>
          <pc:sldMk cId="0" sldId="343"/>
        </pc:sldMkLst>
        <pc:spChg chg="mod">
          <ac:chgData name="Al Montaner abuhuseein" userId="2fe45c76f27c6ebd" providerId="LiveId" clId="{25E32692-2B0A-424A-B576-7E3CAA713383}" dt="2026-06-23T16:25:45.203" v="727" actId="1076"/>
          <ac:spMkLst>
            <pc:docMk/>
            <pc:sldMk cId="0" sldId="343"/>
            <ac:spMk id="3" creationId="{00000000-0000-0000-0000-000000000000}"/>
          </ac:spMkLst>
        </pc:spChg>
        <pc:spChg chg="mod">
          <ac:chgData name="Al Montaner abuhuseein" userId="2fe45c76f27c6ebd" providerId="LiveId" clId="{25E32692-2B0A-424A-B576-7E3CAA713383}" dt="2026-06-23T16:25:40.890" v="726" actId="2710"/>
          <ac:spMkLst>
            <pc:docMk/>
            <pc:sldMk cId="0" sldId="343"/>
            <ac:spMk id="4" creationId="{00000000-0000-0000-0000-000000000000}"/>
          </ac:spMkLst>
        </pc:spChg>
        <pc:spChg chg="mod">
          <ac:chgData name="Al Montaner abuhuseein" userId="2fe45c76f27c6ebd" providerId="LiveId" clId="{25E32692-2B0A-424A-B576-7E3CAA713383}" dt="2026-06-23T16:19:39.051" v="616" actId="20577"/>
          <ac:spMkLst>
            <pc:docMk/>
            <pc:sldMk cId="0" sldId="343"/>
            <ac:spMk id="9" creationId="{00000000-0000-0000-0000-000000000000}"/>
          </ac:spMkLst>
        </pc:spChg>
        <pc:spChg chg="add">
          <ac:chgData name="Al Montaner abuhuseein" userId="2fe45c76f27c6ebd" providerId="LiveId" clId="{25E32692-2B0A-424A-B576-7E3CAA713383}" dt="2026-06-22T16:20:54.240" v="259" actId="22"/>
          <ac:spMkLst>
            <pc:docMk/>
            <pc:sldMk cId="0" sldId="343"/>
            <ac:spMk id="11" creationId="{FE183F40-5253-D7CD-65BC-D77D8688AF2D}"/>
          </ac:spMkLst>
        </pc:spChg>
        <pc:spChg chg="add mod">
          <ac:chgData name="Al Montaner abuhuseein" userId="2fe45c76f27c6ebd" providerId="LiveId" clId="{25E32692-2B0A-424A-B576-7E3CAA713383}" dt="2026-06-23T16:25:23.307" v="720"/>
          <ac:spMkLst>
            <pc:docMk/>
            <pc:sldMk cId="0" sldId="343"/>
            <ac:spMk id="13" creationId="{22537ED2-00AC-D546-8611-4457EB2740D3}"/>
          </ac:spMkLst>
        </pc:spChg>
      </pc:sldChg>
      <pc:sldChg chg="addSp delSp modSp mod modTransition">
        <pc:chgData name="Al Montaner abuhuseein" userId="2fe45c76f27c6ebd" providerId="LiveId" clId="{25E32692-2B0A-424A-B576-7E3CAA713383}" dt="2026-06-23T16:26:29.421" v="740" actId="14100"/>
        <pc:sldMkLst>
          <pc:docMk/>
          <pc:sldMk cId="0" sldId="344"/>
        </pc:sldMkLst>
        <pc:spChg chg="mod">
          <ac:chgData name="Al Montaner abuhuseein" userId="2fe45c76f27c6ebd" providerId="LiveId" clId="{25E32692-2B0A-424A-B576-7E3CAA713383}" dt="2026-06-23T16:26:26.941" v="739" actId="1076"/>
          <ac:spMkLst>
            <pc:docMk/>
            <pc:sldMk cId="0" sldId="344"/>
            <ac:spMk id="3" creationId="{00000000-0000-0000-0000-000000000000}"/>
          </ac:spMkLst>
        </pc:spChg>
        <pc:spChg chg="mod">
          <ac:chgData name="Al Montaner abuhuseein" userId="2fe45c76f27c6ebd" providerId="LiveId" clId="{25E32692-2B0A-424A-B576-7E3CAA713383}" dt="2026-06-23T16:26:29.421" v="740" actId="14100"/>
          <ac:spMkLst>
            <pc:docMk/>
            <pc:sldMk cId="0" sldId="344"/>
            <ac:spMk id="4" creationId="{00000000-0000-0000-0000-000000000000}"/>
          </ac:spMkLst>
        </pc:spChg>
        <pc:spChg chg="mod">
          <ac:chgData name="Al Montaner abuhuseein" userId="2fe45c76f27c6ebd" providerId="LiveId" clId="{25E32692-2B0A-424A-B576-7E3CAA713383}" dt="2026-06-23T16:19:42.814" v="618" actId="20577"/>
          <ac:spMkLst>
            <pc:docMk/>
            <pc:sldMk cId="0" sldId="344"/>
            <ac:spMk id="9" creationId="{00000000-0000-0000-0000-000000000000}"/>
          </ac:spMkLst>
        </pc:spChg>
        <pc:spChg chg="add">
          <ac:chgData name="Al Montaner abuhuseein" userId="2fe45c76f27c6ebd" providerId="LiveId" clId="{25E32692-2B0A-424A-B576-7E3CAA713383}" dt="2026-06-22T16:20:55.694" v="260" actId="22"/>
          <ac:spMkLst>
            <pc:docMk/>
            <pc:sldMk cId="0" sldId="344"/>
            <ac:spMk id="11" creationId="{F06535A4-CC9E-F237-1BF6-79FC4CB4CB4D}"/>
          </ac:spMkLst>
        </pc:spChg>
        <pc:spChg chg="add mod">
          <ac:chgData name="Al Montaner abuhuseein" userId="2fe45c76f27c6ebd" providerId="LiveId" clId="{25E32692-2B0A-424A-B576-7E3CAA713383}" dt="2026-06-23T16:26:12.031" v="733"/>
          <ac:spMkLst>
            <pc:docMk/>
            <pc:sldMk cId="0" sldId="344"/>
            <ac:spMk id="13" creationId="{547297E0-1DDD-924F-6ED4-A1406C9C9509}"/>
          </ac:spMkLst>
        </pc:spChg>
      </pc:sldChg>
      <pc:sldChg chg="addSp delSp modSp mod modTransition">
        <pc:chgData name="Al Montaner abuhuseein" userId="2fe45c76f27c6ebd" providerId="LiveId" clId="{25E32692-2B0A-424A-B576-7E3CAA713383}" dt="2026-06-23T16:27:09.428" v="752" actId="1076"/>
        <pc:sldMkLst>
          <pc:docMk/>
          <pc:sldMk cId="0" sldId="345"/>
        </pc:sldMkLst>
        <pc:spChg chg="mod">
          <ac:chgData name="Al Montaner abuhuseein" userId="2fe45c76f27c6ebd" providerId="LiveId" clId="{25E32692-2B0A-424A-B576-7E3CAA713383}" dt="2026-06-23T16:26:54.650" v="747" actId="1076"/>
          <ac:spMkLst>
            <pc:docMk/>
            <pc:sldMk cId="0" sldId="345"/>
            <ac:spMk id="3" creationId="{00000000-0000-0000-0000-000000000000}"/>
          </ac:spMkLst>
        </pc:spChg>
        <pc:spChg chg="mod">
          <ac:chgData name="Al Montaner abuhuseein" userId="2fe45c76f27c6ebd" providerId="LiveId" clId="{25E32692-2B0A-424A-B576-7E3CAA713383}" dt="2026-06-23T16:27:09.428" v="752" actId="1076"/>
          <ac:spMkLst>
            <pc:docMk/>
            <pc:sldMk cId="0" sldId="345"/>
            <ac:spMk id="4" creationId="{00000000-0000-0000-0000-000000000000}"/>
          </ac:spMkLst>
        </pc:spChg>
        <pc:spChg chg="mod">
          <ac:chgData name="Al Montaner abuhuseein" userId="2fe45c76f27c6ebd" providerId="LiveId" clId="{25E32692-2B0A-424A-B576-7E3CAA713383}" dt="2026-06-23T16:19:48.236" v="620" actId="20577"/>
          <ac:spMkLst>
            <pc:docMk/>
            <pc:sldMk cId="0" sldId="345"/>
            <ac:spMk id="9" creationId="{00000000-0000-0000-0000-000000000000}"/>
          </ac:spMkLst>
        </pc:spChg>
        <pc:spChg chg="add">
          <ac:chgData name="Al Montaner abuhuseein" userId="2fe45c76f27c6ebd" providerId="LiveId" clId="{25E32692-2B0A-424A-B576-7E3CAA713383}" dt="2026-06-22T16:20:56.599" v="261" actId="22"/>
          <ac:spMkLst>
            <pc:docMk/>
            <pc:sldMk cId="0" sldId="345"/>
            <ac:spMk id="11" creationId="{869EBD60-3F1E-81E1-440E-AC333AF8CB4A}"/>
          </ac:spMkLst>
        </pc:spChg>
        <pc:spChg chg="add mod">
          <ac:chgData name="Al Montaner abuhuseein" userId="2fe45c76f27c6ebd" providerId="LiveId" clId="{25E32692-2B0A-424A-B576-7E3CAA713383}" dt="2026-06-23T16:26:45.742" v="744" actId="20577"/>
          <ac:spMkLst>
            <pc:docMk/>
            <pc:sldMk cId="0" sldId="345"/>
            <ac:spMk id="13" creationId="{80EB073F-3D2A-CDA8-4EC4-45727EC6415D}"/>
          </ac:spMkLst>
        </pc:spChg>
      </pc:sldChg>
      <pc:sldChg chg="addSp delSp modSp mod modTransition">
        <pc:chgData name="Al Montaner abuhuseein" userId="2fe45c76f27c6ebd" providerId="LiveId" clId="{25E32692-2B0A-424A-B576-7E3CAA713383}" dt="2026-06-23T16:27:42.043" v="762" actId="1076"/>
        <pc:sldMkLst>
          <pc:docMk/>
          <pc:sldMk cId="0" sldId="346"/>
        </pc:sldMkLst>
        <pc:spChg chg="mod">
          <ac:chgData name="Al Montaner abuhuseein" userId="2fe45c76f27c6ebd" providerId="LiveId" clId="{25E32692-2B0A-424A-B576-7E3CAA713383}" dt="2026-06-23T16:27:31.763" v="758" actId="1076"/>
          <ac:spMkLst>
            <pc:docMk/>
            <pc:sldMk cId="0" sldId="346"/>
            <ac:spMk id="3" creationId="{00000000-0000-0000-0000-000000000000}"/>
          </ac:spMkLst>
        </pc:spChg>
        <pc:spChg chg="mod">
          <ac:chgData name="Al Montaner abuhuseein" userId="2fe45c76f27c6ebd" providerId="LiveId" clId="{25E32692-2B0A-424A-B576-7E3CAA713383}" dt="2026-06-23T16:27:42.043" v="762" actId="1076"/>
          <ac:spMkLst>
            <pc:docMk/>
            <pc:sldMk cId="0" sldId="346"/>
            <ac:spMk id="4" creationId="{00000000-0000-0000-0000-000000000000}"/>
          </ac:spMkLst>
        </pc:spChg>
        <pc:spChg chg="mod">
          <ac:chgData name="Al Montaner abuhuseein" userId="2fe45c76f27c6ebd" providerId="LiveId" clId="{25E32692-2B0A-424A-B576-7E3CAA713383}" dt="2026-06-23T16:19:52.142" v="622" actId="20577"/>
          <ac:spMkLst>
            <pc:docMk/>
            <pc:sldMk cId="0" sldId="346"/>
            <ac:spMk id="9" creationId="{00000000-0000-0000-0000-000000000000}"/>
          </ac:spMkLst>
        </pc:spChg>
        <pc:spChg chg="add">
          <ac:chgData name="Al Montaner abuhuseein" userId="2fe45c76f27c6ebd" providerId="LiveId" clId="{25E32692-2B0A-424A-B576-7E3CAA713383}" dt="2026-06-22T16:20:58.479" v="262" actId="22"/>
          <ac:spMkLst>
            <pc:docMk/>
            <pc:sldMk cId="0" sldId="346"/>
            <ac:spMk id="11" creationId="{E4604D20-2608-6F7C-8952-B71BD398D2EF}"/>
          </ac:spMkLst>
        </pc:spChg>
        <pc:spChg chg="add mod">
          <ac:chgData name="Al Montaner abuhuseein" userId="2fe45c76f27c6ebd" providerId="LiveId" clId="{25E32692-2B0A-424A-B576-7E3CAA713383}" dt="2026-06-23T16:27:19.637" v="754"/>
          <ac:spMkLst>
            <pc:docMk/>
            <pc:sldMk cId="0" sldId="346"/>
            <ac:spMk id="13" creationId="{AA43A728-22AE-6D41-4E07-72B36FB8DA89}"/>
          </ac:spMkLst>
        </pc:spChg>
      </pc:sldChg>
      <pc:sldChg chg="addSp delSp modSp mod modTransition">
        <pc:chgData name="Al Montaner abuhuseein" userId="2fe45c76f27c6ebd" providerId="LiveId" clId="{25E32692-2B0A-424A-B576-7E3CAA713383}" dt="2026-06-23T16:28:12.579" v="773" actId="1076"/>
        <pc:sldMkLst>
          <pc:docMk/>
          <pc:sldMk cId="0" sldId="347"/>
        </pc:sldMkLst>
        <pc:spChg chg="mod">
          <ac:chgData name="Al Montaner abuhuseein" userId="2fe45c76f27c6ebd" providerId="LiveId" clId="{25E32692-2B0A-424A-B576-7E3CAA713383}" dt="2026-06-23T16:28:12.579" v="773" actId="1076"/>
          <ac:spMkLst>
            <pc:docMk/>
            <pc:sldMk cId="0" sldId="347"/>
            <ac:spMk id="3" creationId="{00000000-0000-0000-0000-000000000000}"/>
          </ac:spMkLst>
        </pc:spChg>
        <pc:spChg chg="mod">
          <ac:chgData name="Al Montaner abuhuseein" userId="2fe45c76f27c6ebd" providerId="LiveId" clId="{25E32692-2B0A-424A-B576-7E3CAA713383}" dt="2026-06-23T16:28:09.603" v="772" actId="1076"/>
          <ac:spMkLst>
            <pc:docMk/>
            <pc:sldMk cId="0" sldId="347"/>
            <ac:spMk id="4" creationId="{00000000-0000-0000-0000-000000000000}"/>
          </ac:spMkLst>
        </pc:spChg>
        <pc:spChg chg="mod">
          <ac:chgData name="Al Montaner abuhuseein" userId="2fe45c76f27c6ebd" providerId="LiveId" clId="{25E32692-2B0A-424A-B576-7E3CAA713383}" dt="2026-06-23T16:19:56.963" v="624" actId="20577"/>
          <ac:spMkLst>
            <pc:docMk/>
            <pc:sldMk cId="0" sldId="347"/>
            <ac:spMk id="9" creationId="{00000000-0000-0000-0000-000000000000}"/>
          </ac:spMkLst>
        </pc:spChg>
        <pc:spChg chg="add">
          <ac:chgData name="Al Montaner abuhuseein" userId="2fe45c76f27c6ebd" providerId="LiveId" clId="{25E32692-2B0A-424A-B576-7E3CAA713383}" dt="2026-06-22T16:21:00.396" v="263" actId="22"/>
          <ac:spMkLst>
            <pc:docMk/>
            <pc:sldMk cId="0" sldId="347"/>
            <ac:spMk id="11" creationId="{EDA0702A-9E61-B8DB-5AD0-50EC00C79501}"/>
          </ac:spMkLst>
        </pc:spChg>
        <pc:spChg chg="add mod">
          <ac:chgData name="Al Montaner abuhuseein" userId="2fe45c76f27c6ebd" providerId="LiveId" clId="{25E32692-2B0A-424A-B576-7E3CAA713383}" dt="2026-06-23T16:27:53.089" v="764"/>
          <ac:spMkLst>
            <pc:docMk/>
            <pc:sldMk cId="0" sldId="347"/>
            <ac:spMk id="13" creationId="{806AE663-2F40-8E0E-F900-2F566872CCA6}"/>
          </ac:spMkLst>
        </pc:spChg>
      </pc:sldChg>
      <pc:sldChg chg="addSp delSp modSp mod modTransition">
        <pc:chgData name="Al Montaner abuhuseein" userId="2fe45c76f27c6ebd" providerId="LiveId" clId="{25E32692-2B0A-424A-B576-7E3CAA713383}" dt="2026-06-23T16:25:04.466" v="718" actId="1076"/>
        <pc:sldMkLst>
          <pc:docMk/>
          <pc:sldMk cId="0" sldId="348"/>
        </pc:sldMkLst>
        <pc:spChg chg="mod">
          <ac:chgData name="Al Montaner abuhuseein" userId="2fe45c76f27c6ebd" providerId="LiveId" clId="{25E32692-2B0A-424A-B576-7E3CAA713383}" dt="2026-06-23T16:25:04.466" v="718" actId="1076"/>
          <ac:spMkLst>
            <pc:docMk/>
            <pc:sldMk cId="0" sldId="348"/>
            <ac:spMk id="3" creationId="{00000000-0000-0000-0000-000000000000}"/>
          </ac:spMkLst>
        </pc:spChg>
        <pc:spChg chg="mod">
          <ac:chgData name="Al Montaner abuhuseein" userId="2fe45c76f27c6ebd" providerId="LiveId" clId="{25E32692-2B0A-424A-B576-7E3CAA713383}" dt="2026-06-23T16:25:01.428" v="717" actId="1076"/>
          <ac:spMkLst>
            <pc:docMk/>
            <pc:sldMk cId="0" sldId="348"/>
            <ac:spMk id="4" creationId="{00000000-0000-0000-0000-000000000000}"/>
          </ac:spMkLst>
        </pc:spChg>
        <pc:spChg chg="mod">
          <ac:chgData name="Al Montaner abuhuseein" userId="2fe45c76f27c6ebd" providerId="LiveId" clId="{25E32692-2B0A-424A-B576-7E3CAA713383}" dt="2026-06-23T16:20:01.037" v="626" actId="20577"/>
          <ac:spMkLst>
            <pc:docMk/>
            <pc:sldMk cId="0" sldId="348"/>
            <ac:spMk id="9" creationId="{00000000-0000-0000-0000-000000000000}"/>
          </ac:spMkLst>
        </pc:spChg>
        <pc:spChg chg="add">
          <ac:chgData name="Al Montaner abuhuseein" userId="2fe45c76f27c6ebd" providerId="LiveId" clId="{25E32692-2B0A-424A-B576-7E3CAA713383}" dt="2026-06-22T16:21:01.187" v="264" actId="22"/>
          <ac:spMkLst>
            <pc:docMk/>
            <pc:sldMk cId="0" sldId="348"/>
            <ac:spMk id="11" creationId="{556AB3F7-556C-E795-2D9A-6A978245EB66}"/>
          </ac:spMkLst>
        </pc:spChg>
        <pc:spChg chg="add mod">
          <ac:chgData name="Al Montaner abuhuseein" userId="2fe45c76f27c6ebd" providerId="LiveId" clId="{25E32692-2B0A-424A-B576-7E3CAA713383}" dt="2026-06-23T16:24:46.842" v="710"/>
          <ac:spMkLst>
            <pc:docMk/>
            <pc:sldMk cId="0" sldId="348"/>
            <ac:spMk id="13" creationId="{00F81CC2-C1F8-8861-77E7-1A260ADEA651}"/>
          </ac:spMkLst>
        </pc:spChg>
      </pc:sldChg>
      <pc:sldChg chg="addSp delSp modSp mod modTransition">
        <pc:chgData name="Al Montaner abuhuseein" userId="2fe45c76f27c6ebd" providerId="LiveId" clId="{25E32692-2B0A-424A-B576-7E3CAA713383}" dt="2026-06-23T16:24:36.779" v="708" actId="1076"/>
        <pc:sldMkLst>
          <pc:docMk/>
          <pc:sldMk cId="0" sldId="349"/>
        </pc:sldMkLst>
        <pc:spChg chg="mod">
          <ac:chgData name="Al Montaner abuhuseein" userId="2fe45c76f27c6ebd" providerId="LiveId" clId="{25E32692-2B0A-424A-B576-7E3CAA713383}" dt="2026-06-23T16:24:36.779" v="708" actId="1076"/>
          <ac:spMkLst>
            <pc:docMk/>
            <pc:sldMk cId="0" sldId="349"/>
            <ac:spMk id="3" creationId="{00000000-0000-0000-0000-000000000000}"/>
          </ac:spMkLst>
        </pc:spChg>
        <pc:spChg chg="mod">
          <ac:chgData name="Al Montaner abuhuseein" userId="2fe45c76f27c6ebd" providerId="LiveId" clId="{25E32692-2B0A-424A-B576-7E3CAA713383}" dt="2026-06-23T16:24:32.264" v="707" actId="403"/>
          <ac:spMkLst>
            <pc:docMk/>
            <pc:sldMk cId="0" sldId="349"/>
            <ac:spMk id="4" creationId="{00000000-0000-0000-0000-000000000000}"/>
          </ac:spMkLst>
        </pc:spChg>
        <pc:spChg chg="mod">
          <ac:chgData name="Al Montaner abuhuseein" userId="2fe45c76f27c6ebd" providerId="LiveId" clId="{25E32692-2B0A-424A-B576-7E3CAA713383}" dt="2026-06-23T16:20:06.068" v="628" actId="20577"/>
          <ac:spMkLst>
            <pc:docMk/>
            <pc:sldMk cId="0" sldId="349"/>
            <ac:spMk id="9" creationId="{00000000-0000-0000-0000-000000000000}"/>
          </ac:spMkLst>
        </pc:spChg>
        <pc:spChg chg="add">
          <ac:chgData name="Al Montaner abuhuseein" userId="2fe45c76f27c6ebd" providerId="LiveId" clId="{25E32692-2B0A-424A-B576-7E3CAA713383}" dt="2026-06-22T16:21:02.832" v="265" actId="22"/>
          <ac:spMkLst>
            <pc:docMk/>
            <pc:sldMk cId="0" sldId="349"/>
            <ac:spMk id="11" creationId="{58E4F8E6-9366-8F90-AD89-E19334CA052F}"/>
          </ac:spMkLst>
        </pc:spChg>
        <pc:spChg chg="add mod">
          <ac:chgData name="Al Montaner abuhuseein" userId="2fe45c76f27c6ebd" providerId="LiveId" clId="{25E32692-2B0A-424A-B576-7E3CAA713383}" dt="2026-06-23T16:24:21.558" v="702"/>
          <ac:spMkLst>
            <pc:docMk/>
            <pc:sldMk cId="0" sldId="349"/>
            <ac:spMk id="13" creationId="{78121D1C-2CF4-2F7D-648F-02A7909E2D89}"/>
          </ac:spMkLst>
        </pc:spChg>
      </pc:sldChg>
      <pc:sldChg chg="addSp delSp modSp mod modTransition">
        <pc:chgData name="Al Montaner abuhuseein" userId="2fe45c76f27c6ebd" providerId="LiveId" clId="{25E32692-2B0A-424A-B576-7E3CAA713383}" dt="2026-06-23T16:24:09.164" v="700" actId="1076"/>
        <pc:sldMkLst>
          <pc:docMk/>
          <pc:sldMk cId="0" sldId="350"/>
        </pc:sldMkLst>
        <pc:spChg chg="mod">
          <ac:chgData name="Al Montaner abuhuseein" userId="2fe45c76f27c6ebd" providerId="LiveId" clId="{25E32692-2B0A-424A-B576-7E3CAA713383}" dt="2026-06-23T16:24:09.164" v="700" actId="1076"/>
          <ac:spMkLst>
            <pc:docMk/>
            <pc:sldMk cId="0" sldId="350"/>
            <ac:spMk id="3" creationId="{00000000-0000-0000-0000-000000000000}"/>
          </ac:spMkLst>
        </pc:spChg>
        <pc:spChg chg="mod">
          <ac:chgData name="Al Montaner abuhuseein" userId="2fe45c76f27c6ebd" providerId="LiveId" clId="{25E32692-2B0A-424A-B576-7E3CAA713383}" dt="2026-06-23T16:24:05.420" v="699" actId="2710"/>
          <ac:spMkLst>
            <pc:docMk/>
            <pc:sldMk cId="0" sldId="350"/>
            <ac:spMk id="4" creationId="{00000000-0000-0000-0000-000000000000}"/>
          </ac:spMkLst>
        </pc:spChg>
        <pc:spChg chg="mod">
          <ac:chgData name="Al Montaner abuhuseein" userId="2fe45c76f27c6ebd" providerId="LiveId" clId="{25E32692-2B0A-424A-B576-7E3CAA713383}" dt="2026-06-23T16:20:12.939" v="630" actId="20577"/>
          <ac:spMkLst>
            <pc:docMk/>
            <pc:sldMk cId="0" sldId="350"/>
            <ac:spMk id="9" creationId="{00000000-0000-0000-0000-000000000000}"/>
          </ac:spMkLst>
        </pc:spChg>
        <pc:spChg chg="add">
          <ac:chgData name="Al Montaner abuhuseein" userId="2fe45c76f27c6ebd" providerId="LiveId" clId="{25E32692-2B0A-424A-B576-7E3CAA713383}" dt="2026-06-22T16:21:04.371" v="266" actId="22"/>
          <ac:spMkLst>
            <pc:docMk/>
            <pc:sldMk cId="0" sldId="350"/>
            <ac:spMk id="11" creationId="{DDDD2B65-90F3-DF7F-489C-E54EB7F68555}"/>
          </ac:spMkLst>
        </pc:spChg>
        <pc:spChg chg="add mod">
          <ac:chgData name="Al Montaner abuhuseein" userId="2fe45c76f27c6ebd" providerId="LiveId" clId="{25E32692-2B0A-424A-B576-7E3CAA713383}" dt="2026-06-23T16:23:39.453" v="690"/>
          <ac:spMkLst>
            <pc:docMk/>
            <pc:sldMk cId="0" sldId="350"/>
            <ac:spMk id="13" creationId="{163FD9DB-B338-E9FF-EAEE-E6A2D8C76A3B}"/>
          </ac:spMkLst>
        </pc:spChg>
      </pc:sldChg>
      <pc:sldChg chg="addSp delSp modSp mod modTransition">
        <pc:chgData name="Al Montaner abuhuseein" userId="2fe45c76f27c6ebd" providerId="LiveId" clId="{25E32692-2B0A-424A-B576-7E3CAA713383}" dt="2026-06-23T16:23:26.787" v="688" actId="1037"/>
        <pc:sldMkLst>
          <pc:docMk/>
          <pc:sldMk cId="0" sldId="351"/>
        </pc:sldMkLst>
        <pc:spChg chg="mod">
          <ac:chgData name="Al Montaner abuhuseein" userId="2fe45c76f27c6ebd" providerId="LiveId" clId="{25E32692-2B0A-424A-B576-7E3CAA713383}" dt="2026-06-23T16:22:56.860" v="677" actId="1076"/>
          <ac:spMkLst>
            <pc:docMk/>
            <pc:sldMk cId="0" sldId="351"/>
            <ac:spMk id="3" creationId="{00000000-0000-0000-0000-000000000000}"/>
          </ac:spMkLst>
        </pc:spChg>
        <pc:spChg chg="mod">
          <ac:chgData name="Al Montaner abuhuseein" userId="2fe45c76f27c6ebd" providerId="LiveId" clId="{25E32692-2B0A-424A-B576-7E3CAA713383}" dt="2026-06-23T16:23:15.523" v="684" actId="1076"/>
          <ac:spMkLst>
            <pc:docMk/>
            <pc:sldMk cId="0" sldId="351"/>
            <ac:spMk id="4" creationId="{00000000-0000-0000-0000-000000000000}"/>
          </ac:spMkLst>
        </pc:spChg>
        <pc:spChg chg="mod">
          <ac:chgData name="Al Montaner abuhuseein" userId="2fe45c76f27c6ebd" providerId="LiveId" clId="{25E32692-2B0A-424A-B576-7E3CAA713383}" dt="2026-06-23T16:22:28.612" v="671" actId="1076"/>
          <ac:spMkLst>
            <pc:docMk/>
            <pc:sldMk cId="0" sldId="351"/>
            <ac:spMk id="7" creationId="{00000000-0000-0000-0000-000000000000}"/>
          </ac:spMkLst>
        </pc:spChg>
        <pc:spChg chg="mod">
          <ac:chgData name="Al Montaner abuhuseein" userId="2fe45c76f27c6ebd" providerId="LiveId" clId="{25E32692-2B0A-424A-B576-7E3CAA713383}" dt="2026-06-23T16:23:24.658" v="686" actId="1037"/>
          <ac:spMkLst>
            <pc:docMk/>
            <pc:sldMk cId="0" sldId="351"/>
            <ac:spMk id="8" creationId="{00000000-0000-0000-0000-000000000000}"/>
          </ac:spMkLst>
        </pc:spChg>
        <pc:spChg chg="mod">
          <ac:chgData name="Al Montaner abuhuseein" userId="2fe45c76f27c6ebd" providerId="LiveId" clId="{25E32692-2B0A-424A-B576-7E3CAA713383}" dt="2026-06-23T16:23:26.787" v="688" actId="1037"/>
          <ac:spMkLst>
            <pc:docMk/>
            <pc:sldMk cId="0" sldId="351"/>
            <ac:spMk id="9" creationId="{00000000-0000-0000-0000-000000000000}"/>
          </ac:spMkLst>
        </pc:spChg>
        <pc:spChg chg="mod">
          <ac:chgData name="Al Montaner abuhuseein" userId="2fe45c76f27c6ebd" providerId="LiveId" clId="{25E32692-2B0A-424A-B576-7E3CAA713383}" dt="2026-06-23T16:22:28.612" v="671" actId="1076"/>
          <ac:spMkLst>
            <pc:docMk/>
            <pc:sldMk cId="0" sldId="351"/>
            <ac:spMk id="10" creationId="{00000000-0000-0000-0000-000000000000}"/>
          </ac:spMkLst>
        </pc:spChg>
        <pc:spChg chg="mod">
          <ac:chgData name="Al Montaner abuhuseein" userId="2fe45c76f27c6ebd" providerId="LiveId" clId="{25E32692-2B0A-424A-B576-7E3CAA713383}" dt="2026-06-23T16:22:28.612" v="671" actId="1076"/>
          <ac:spMkLst>
            <pc:docMk/>
            <pc:sldMk cId="0" sldId="351"/>
            <ac:spMk id="11" creationId="{00000000-0000-0000-0000-000000000000}"/>
          </ac:spMkLst>
        </pc:spChg>
        <pc:spChg chg="mod">
          <ac:chgData name="Al Montaner abuhuseein" userId="2fe45c76f27c6ebd" providerId="LiveId" clId="{25E32692-2B0A-424A-B576-7E3CAA713383}" dt="2026-06-23T16:22:28.612" v="671" actId="1076"/>
          <ac:spMkLst>
            <pc:docMk/>
            <pc:sldMk cId="0" sldId="351"/>
            <ac:spMk id="12" creationId="{00000000-0000-0000-0000-000000000000}"/>
          </ac:spMkLst>
        </pc:spChg>
        <pc:spChg chg="mod">
          <ac:chgData name="Al Montaner abuhuseein" userId="2fe45c76f27c6ebd" providerId="LiveId" clId="{25E32692-2B0A-424A-B576-7E3CAA713383}" dt="2026-06-23T16:22:28.612" v="671" actId="1076"/>
          <ac:spMkLst>
            <pc:docMk/>
            <pc:sldMk cId="0" sldId="351"/>
            <ac:spMk id="13" creationId="{00000000-0000-0000-0000-000000000000}"/>
          </ac:spMkLst>
        </pc:spChg>
        <pc:spChg chg="mod">
          <ac:chgData name="Al Montaner abuhuseein" userId="2fe45c76f27c6ebd" providerId="LiveId" clId="{25E32692-2B0A-424A-B576-7E3CAA713383}" dt="2026-06-23T16:20:17.130" v="632" actId="20577"/>
          <ac:spMkLst>
            <pc:docMk/>
            <pc:sldMk cId="0" sldId="351"/>
            <ac:spMk id="16" creationId="{00000000-0000-0000-0000-000000000000}"/>
          </ac:spMkLst>
        </pc:spChg>
        <pc:spChg chg="add">
          <ac:chgData name="Al Montaner abuhuseein" userId="2fe45c76f27c6ebd" providerId="LiveId" clId="{25E32692-2B0A-424A-B576-7E3CAA713383}" dt="2026-06-22T16:21:16.129" v="270" actId="22"/>
          <ac:spMkLst>
            <pc:docMk/>
            <pc:sldMk cId="0" sldId="351"/>
            <ac:spMk id="22" creationId="{79C50AEE-9D1D-BBAD-2C44-B3B914BD1371}"/>
          </ac:spMkLst>
        </pc:spChg>
        <pc:spChg chg="add mod">
          <ac:chgData name="Al Montaner abuhuseein" userId="2fe45c76f27c6ebd" providerId="LiveId" clId="{25E32692-2B0A-424A-B576-7E3CAA713383}" dt="2026-06-23T16:22:48.556" v="675" actId="1076"/>
          <ac:spMkLst>
            <pc:docMk/>
            <pc:sldMk cId="0" sldId="351"/>
            <ac:spMk id="24" creationId="{96334866-CEC0-1430-E834-C296EA5DEF70}"/>
          </ac:spMkLst>
        </pc:spChg>
      </pc:sldChg>
      <pc:sldChg chg="addSp delSp modSp mod modTransition">
        <pc:chgData name="Al Montaner abuhuseein" userId="2fe45c76f27c6ebd" providerId="LiveId" clId="{25E32692-2B0A-424A-B576-7E3CAA713383}" dt="2026-06-23T16:21:43.732" v="658" actId="1076"/>
        <pc:sldMkLst>
          <pc:docMk/>
          <pc:sldMk cId="0" sldId="352"/>
        </pc:sldMkLst>
        <pc:spChg chg="mod">
          <ac:chgData name="Al Montaner abuhuseein" userId="2fe45c76f27c6ebd" providerId="LiveId" clId="{25E32692-2B0A-424A-B576-7E3CAA713383}" dt="2026-06-23T16:21:43.732" v="658" actId="1076"/>
          <ac:spMkLst>
            <pc:docMk/>
            <pc:sldMk cId="0" sldId="352"/>
            <ac:spMk id="3" creationId="{00000000-0000-0000-0000-000000000000}"/>
          </ac:spMkLst>
        </pc:spChg>
        <pc:spChg chg="mod">
          <ac:chgData name="Al Montaner abuhuseein" userId="2fe45c76f27c6ebd" providerId="LiveId" clId="{25E32692-2B0A-424A-B576-7E3CAA713383}" dt="2026-06-23T16:21:39.726" v="657" actId="14100"/>
          <ac:spMkLst>
            <pc:docMk/>
            <pc:sldMk cId="0" sldId="352"/>
            <ac:spMk id="4" creationId="{00000000-0000-0000-0000-000000000000}"/>
          </ac:spMkLst>
        </pc:spChg>
        <pc:spChg chg="mod">
          <ac:chgData name="Al Montaner abuhuseein" userId="2fe45c76f27c6ebd" providerId="LiveId" clId="{25E32692-2B0A-424A-B576-7E3CAA713383}" dt="2026-06-23T16:20:20.291" v="634" actId="20577"/>
          <ac:spMkLst>
            <pc:docMk/>
            <pc:sldMk cId="0" sldId="352"/>
            <ac:spMk id="9" creationId="{00000000-0000-0000-0000-000000000000}"/>
          </ac:spMkLst>
        </pc:spChg>
        <pc:spChg chg="add">
          <ac:chgData name="Al Montaner abuhuseein" userId="2fe45c76f27c6ebd" providerId="LiveId" clId="{25E32692-2B0A-424A-B576-7E3CAA713383}" dt="2026-06-22T16:21:17.858" v="271" actId="22"/>
          <ac:spMkLst>
            <pc:docMk/>
            <pc:sldMk cId="0" sldId="352"/>
            <ac:spMk id="11" creationId="{1C7B44C7-58B1-897E-12A5-B736BDD545FF}"/>
          </ac:spMkLst>
        </pc:spChg>
        <pc:spChg chg="add mod">
          <ac:chgData name="Al Montaner abuhuseein" userId="2fe45c76f27c6ebd" providerId="LiveId" clId="{25E32692-2B0A-424A-B576-7E3CAA713383}" dt="2026-06-23T16:21:24.598" v="651"/>
          <ac:spMkLst>
            <pc:docMk/>
            <pc:sldMk cId="0" sldId="352"/>
            <ac:spMk id="13" creationId="{6C079B7D-645E-7116-9E2D-60FAA537F0B5}"/>
          </ac:spMkLst>
        </pc:spChg>
      </pc:sldChg>
      <pc:sldChg chg="addSp delSp modSp mod modTransition">
        <pc:chgData name="Al Montaner abuhuseein" userId="2fe45c76f27c6ebd" providerId="LiveId" clId="{25E32692-2B0A-424A-B576-7E3CAA713383}" dt="2026-06-23T16:29:07.212" v="781" actId="20577"/>
        <pc:sldMkLst>
          <pc:docMk/>
          <pc:sldMk cId="0" sldId="353"/>
        </pc:sldMkLst>
        <pc:spChg chg="mod">
          <ac:chgData name="Al Montaner abuhuseein" userId="2fe45c76f27c6ebd" providerId="LiveId" clId="{25E32692-2B0A-424A-B576-7E3CAA713383}" dt="2026-06-23T16:29:07.212" v="781" actId="20577"/>
          <ac:spMkLst>
            <pc:docMk/>
            <pc:sldMk cId="0" sldId="353"/>
            <ac:spMk id="3" creationId="{00000000-0000-0000-0000-000000000000}"/>
          </ac:spMkLst>
        </pc:spChg>
        <pc:spChg chg="mod">
          <ac:chgData name="Al Montaner abuhuseein" userId="2fe45c76f27c6ebd" providerId="LiveId" clId="{25E32692-2B0A-424A-B576-7E3CAA713383}" dt="2026-06-23T16:21:04.574" v="647" actId="14100"/>
          <ac:spMkLst>
            <pc:docMk/>
            <pc:sldMk cId="0" sldId="353"/>
            <ac:spMk id="4" creationId="{00000000-0000-0000-0000-000000000000}"/>
          </ac:spMkLst>
        </pc:spChg>
        <pc:spChg chg="mod">
          <ac:chgData name="Al Montaner abuhuseein" userId="2fe45c76f27c6ebd" providerId="LiveId" clId="{25E32692-2B0A-424A-B576-7E3CAA713383}" dt="2026-06-23T16:20:23.821" v="636" actId="20577"/>
          <ac:spMkLst>
            <pc:docMk/>
            <pc:sldMk cId="0" sldId="353"/>
            <ac:spMk id="9" creationId="{00000000-0000-0000-0000-000000000000}"/>
          </ac:spMkLst>
        </pc:spChg>
      </pc:sldChg>
      <pc:sldChg chg="addSp delSp modSp mod modTransition">
        <pc:chgData name="Al Montaner abuhuseein" userId="2fe45c76f27c6ebd" providerId="LiveId" clId="{25E32692-2B0A-424A-B576-7E3CAA713383}" dt="2026-06-23T16:20:26.530" v="638" actId="20577"/>
        <pc:sldMkLst>
          <pc:docMk/>
          <pc:sldMk cId="0" sldId="354"/>
        </pc:sldMkLst>
        <pc:spChg chg="mod">
          <ac:chgData name="Al Montaner abuhuseein" userId="2fe45c76f27c6ebd" providerId="LiveId" clId="{25E32692-2B0A-424A-B576-7E3CAA713383}" dt="2026-06-21T19:37:12.634" v="112" actId="1076"/>
          <ac:spMkLst>
            <pc:docMk/>
            <pc:sldMk cId="0" sldId="354"/>
            <ac:spMk id="3" creationId="{00000000-0000-0000-0000-000000000000}"/>
          </ac:spMkLst>
        </pc:spChg>
        <pc:spChg chg="mod">
          <ac:chgData name="Al Montaner abuhuseein" userId="2fe45c76f27c6ebd" providerId="LiveId" clId="{25E32692-2B0A-424A-B576-7E3CAA713383}" dt="2026-06-21T19:37:04.902" v="109" actId="1076"/>
          <ac:spMkLst>
            <pc:docMk/>
            <pc:sldMk cId="0" sldId="354"/>
            <ac:spMk id="4" creationId="{00000000-0000-0000-0000-000000000000}"/>
          </ac:spMkLst>
        </pc:spChg>
        <pc:spChg chg="mod">
          <ac:chgData name="Al Montaner abuhuseein" userId="2fe45c76f27c6ebd" providerId="LiveId" clId="{25E32692-2B0A-424A-B576-7E3CAA713383}" dt="2026-06-23T16:20:26.530" v="638" actId="20577"/>
          <ac:spMkLst>
            <pc:docMk/>
            <pc:sldMk cId="0" sldId="354"/>
            <ac:spMk id="9" creationId="{00000000-0000-0000-0000-000000000000}"/>
          </ac:spMkLst>
        </pc:spChg>
        <pc:picChg chg="add mod">
          <ac:chgData name="Al Montaner abuhuseein" userId="2fe45c76f27c6ebd" providerId="LiveId" clId="{25E32692-2B0A-424A-B576-7E3CAA713383}" dt="2026-06-22T16:26:07.304" v="375" actId="1076"/>
          <ac:picMkLst>
            <pc:docMk/>
            <pc:sldMk cId="0" sldId="354"/>
            <ac:picMk id="13" creationId="{EC7B4F68-2A55-830F-8743-354F476F068E}"/>
          </ac:picMkLst>
        </pc:picChg>
      </pc:sldChg>
      <pc:sldChg chg="delSp modSp add mod ord modTransition modAnim">
        <pc:chgData name="Al Montaner abuhuseein" userId="2fe45c76f27c6ebd" providerId="LiveId" clId="{25E32692-2B0A-424A-B576-7E3CAA713383}" dt="2026-06-21T19:49:24.112" v="165"/>
        <pc:sldMkLst>
          <pc:docMk/>
          <pc:sldMk cId="1250642176" sldId="514"/>
        </pc:sldMkLst>
        <pc:spChg chg="mod">
          <ac:chgData name="Al Montaner abuhuseein" userId="2fe45c76f27c6ebd" providerId="LiveId" clId="{25E32692-2B0A-424A-B576-7E3CAA713383}" dt="2026-06-21T19:12:23.389" v="47" actId="20577"/>
          <ac:spMkLst>
            <pc:docMk/>
            <pc:sldMk cId="1250642176" sldId="514"/>
            <ac:spMk id="10" creationId="{00000000-0000-0000-0000-000000000000}"/>
          </ac:spMkLst>
        </pc:spChg>
      </pc:sldChg>
      <pc:sldChg chg="delSp modSp add mod ord modTransition modAnim">
        <pc:chgData name="Al Montaner abuhuseein" userId="2fe45c76f27c6ebd" providerId="LiveId" clId="{25E32692-2B0A-424A-B576-7E3CAA713383}" dt="2026-06-25T10:07:40.229" v="782"/>
        <pc:sldMkLst>
          <pc:docMk/>
          <pc:sldMk cId="0" sldId="515"/>
        </pc:sldMkLst>
        <pc:spChg chg="mod">
          <ac:chgData name="Al Montaner abuhuseein" userId="2fe45c76f27c6ebd" providerId="LiveId" clId="{25E32692-2B0A-424A-B576-7E3CAA713383}" dt="2026-06-21T19:12:31.634" v="48" actId="20577"/>
          <ac:spMkLst>
            <pc:docMk/>
            <pc:sldMk cId="0" sldId="515"/>
            <ac:spMk id="41" creationId="{00000000-0000-0000-0000-000000000000}"/>
          </ac:spMkLst>
        </pc:spChg>
        <pc:spChg chg="mod">
          <ac:chgData name="Al Montaner abuhuseein" userId="2fe45c76f27c6ebd" providerId="LiveId" clId="{25E32692-2B0A-424A-B576-7E3CAA713383}" dt="2026-06-13T16:41:05.263" v="19" actId="20577"/>
          <ac:spMkLst>
            <pc:docMk/>
            <pc:sldMk cId="0" sldId="515"/>
            <ac:spMk id="42" creationId="{00000000-0000-0000-0000-000000000000}"/>
          </ac:spMkLst>
        </pc:spChg>
        <pc:picChg chg="mod">
          <ac:chgData name="Al Montaner abuhuseein" userId="2fe45c76f27c6ebd" providerId="LiveId" clId="{25E32692-2B0A-424A-B576-7E3CAA713383}" dt="2026-06-21T19:11:54.209" v="45"/>
          <ac:picMkLst>
            <pc:docMk/>
            <pc:sldMk cId="0" sldId="515"/>
            <ac:picMk id="4" creationId="{00000000-0000-0000-0000-000000000000}"/>
          </ac:picMkLst>
        </pc:picChg>
      </pc:sldChg>
      <pc:sldChg chg="delSp modSp add mod ord modTransition setBg modAnim">
        <pc:chgData name="Al Montaner abuhuseein" userId="2fe45c76f27c6ebd" providerId="LiveId" clId="{25E32692-2B0A-424A-B576-7E3CAA713383}" dt="2026-06-21T19:49:24.112" v="165"/>
        <pc:sldMkLst>
          <pc:docMk/>
          <pc:sldMk cId="0" sldId="516"/>
        </pc:sldMkLst>
        <pc:spChg chg="mod">
          <ac:chgData name="Al Montaner abuhuseein" userId="2fe45c76f27c6ebd" providerId="LiveId" clId="{25E32692-2B0A-424A-B576-7E3CAA713383}" dt="2026-06-21T19:12:13.182" v="46" actId="20577"/>
          <ac:spMkLst>
            <pc:docMk/>
            <pc:sldMk cId="0" sldId="516"/>
            <ac:spMk id="34" creationId="{00000000-0000-0000-0000-000000000000}"/>
          </ac:spMkLst>
        </pc:spChg>
      </pc:sldChg>
      <pc:sldChg chg="delSp modSp add mod ord modTransition modAnim">
        <pc:chgData name="Al Montaner abuhuseein" userId="2fe45c76f27c6ebd" providerId="LiveId" clId="{25E32692-2B0A-424A-B576-7E3CAA713383}" dt="2026-06-21T19:49:24.112" v="165"/>
        <pc:sldMkLst>
          <pc:docMk/>
          <pc:sldMk cId="3075873178" sldId="517"/>
        </pc:sldMkLst>
        <pc:spChg chg="mod">
          <ac:chgData name="Al Montaner abuhuseein" userId="2fe45c76f27c6ebd" providerId="LiveId" clId="{25E32692-2B0A-424A-B576-7E3CAA713383}" dt="2026-06-21T19:23:43.666" v="67" actId="1076"/>
          <ac:spMkLst>
            <pc:docMk/>
            <pc:sldMk cId="3075873178" sldId="517"/>
            <ac:spMk id="31" creationId="{00000000-0000-0000-0000-000000000000}"/>
          </ac:spMkLst>
        </pc:spChg>
        <pc:spChg chg="mod">
          <ac:chgData name="Al Montaner abuhuseein" userId="2fe45c76f27c6ebd" providerId="LiveId" clId="{25E32692-2B0A-424A-B576-7E3CAA713383}" dt="2026-06-13T16:43:37.263" v="33" actId="20577"/>
          <ac:spMkLst>
            <pc:docMk/>
            <pc:sldMk cId="3075873178" sldId="517"/>
            <ac:spMk id="34" creationId="{00000000-0000-0000-0000-000000000000}"/>
          </ac:spMkLst>
        </pc:spChg>
      </pc:sldChg>
      <pc:sldChg chg="addSp delSp modSp add mod modTransition modAnim">
        <pc:chgData name="Al Montaner abuhuseein" userId="2fe45c76f27c6ebd" providerId="LiveId" clId="{25E32692-2B0A-424A-B576-7E3CAA713383}" dt="2026-06-21T19:49:24.112" v="165"/>
        <pc:sldMkLst>
          <pc:docMk/>
          <pc:sldMk cId="0" sldId="518"/>
        </pc:sldMkLst>
        <pc:spChg chg="mod">
          <ac:chgData name="Al Montaner abuhuseein" userId="2fe45c76f27c6ebd" providerId="LiveId" clId="{25E32692-2B0A-424A-B576-7E3CAA713383}" dt="2026-06-21T19:41:08.612" v="150" actId="113"/>
          <ac:spMkLst>
            <pc:docMk/>
            <pc:sldMk cId="0" sldId="518"/>
            <ac:spMk id="4" creationId="{00000000-0000-0000-0000-000000000000}"/>
          </ac:spMkLst>
        </pc:spChg>
        <pc:picChg chg="add mod">
          <ac:chgData name="Al Montaner abuhuseein" userId="2fe45c76f27c6ebd" providerId="LiveId" clId="{25E32692-2B0A-424A-B576-7E3CAA713383}" dt="2026-06-21T19:46:24.621" v="154" actId="1076"/>
          <ac:picMkLst>
            <pc:docMk/>
            <pc:sldMk cId="0" sldId="518"/>
            <ac:picMk id="5" creationId="{5B1AE600-FE93-9805-D599-4DAA3F3388CC}"/>
          </ac:picMkLst>
        </pc:picChg>
      </pc:sldChg>
      <pc:sldChg chg="delSp modSp add mod modTransition modAnim">
        <pc:chgData name="Al Montaner abuhuseein" userId="2fe45c76f27c6ebd" providerId="LiveId" clId="{25E32692-2B0A-424A-B576-7E3CAA713383}" dt="2026-06-22T16:21:48.751" v="277" actId="20577"/>
        <pc:sldMkLst>
          <pc:docMk/>
          <pc:sldMk cId="179011528" sldId="519"/>
        </pc:sldMkLst>
        <pc:spChg chg="mod">
          <ac:chgData name="Al Montaner abuhuseein" userId="2fe45c76f27c6ebd" providerId="LiveId" clId="{25E32692-2B0A-424A-B576-7E3CAA713383}" dt="2026-06-21T19:38:17.401" v="117"/>
          <ac:spMkLst>
            <pc:docMk/>
            <pc:sldMk cId="179011528" sldId="519"/>
            <ac:spMk id="3" creationId="{00000000-0000-0000-0000-000000000000}"/>
          </ac:spMkLst>
        </pc:spChg>
        <pc:spChg chg="mod">
          <ac:chgData name="Al Montaner abuhuseein" userId="2fe45c76f27c6ebd" providerId="LiveId" clId="{25E32692-2B0A-424A-B576-7E3CAA713383}" dt="2026-06-21T19:48:57.488" v="164" actId="1076"/>
          <ac:spMkLst>
            <pc:docMk/>
            <pc:sldMk cId="179011528" sldId="519"/>
            <ac:spMk id="4" creationId="{00000000-0000-0000-0000-000000000000}"/>
          </ac:spMkLst>
        </pc:spChg>
        <pc:spChg chg="mod">
          <ac:chgData name="Al Montaner abuhuseein" userId="2fe45c76f27c6ebd" providerId="LiveId" clId="{25E32692-2B0A-424A-B576-7E3CAA713383}" dt="2026-06-22T16:21:48.751" v="277" actId="20577"/>
          <ac:spMkLst>
            <pc:docMk/>
            <pc:sldMk cId="179011528" sldId="519"/>
            <ac:spMk id="16" creationId="{00000000-0000-0000-0000-000000000000}"/>
          </ac:spMkLst>
        </pc:spChg>
      </pc:sldChg>
      <pc:sldChg chg="add">
        <pc:chgData name="Al Montaner abuhuseein" userId="2fe45c76f27c6ebd" providerId="LiveId" clId="{25E32692-2B0A-424A-B576-7E3CAA713383}" dt="2026-06-22T16:25:53.094" v="373"/>
        <pc:sldMkLst>
          <pc:docMk/>
          <pc:sldMk cId="0" sldId="52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0E3372-1737-4A8B-B6A9-128F4578110E}" type="datetimeFigureOut">
              <a:rPr lang="en-US" smtClean="0"/>
              <a:t>6/27/2026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5F5A7D-4DCE-4A57-B5D2-26F621D7E8A2}" type="slidenum">
              <a:rPr lang="en-US" smtClean="0"/>
              <a:t>‹#›</a:t>
            </a:fld>
            <a:endParaRPr lang="en-US"/>
          </a:p>
        </p:txBody>
      </p:sp>
    </p:spTree>
    <p:extLst>
      <p:ext uri="{BB962C8B-B14F-4D97-AF65-F5344CB8AC3E}">
        <p14:creationId xmlns:p14="http://schemas.microsoft.com/office/powerpoint/2010/main" val="1495237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129669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807E0C91-778D-48F0-A250-C43B6F6DB383}" type="slidenum">
              <a:rPr lang="en-US" smtClean="0"/>
              <a:t>3</a:t>
            </a:fld>
            <a:endParaRPr lang="en-US"/>
          </a:p>
        </p:txBody>
      </p:sp>
    </p:spTree>
    <p:extLst>
      <p:ext uri="{BB962C8B-B14F-4D97-AF65-F5344CB8AC3E}">
        <p14:creationId xmlns:p14="http://schemas.microsoft.com/office/powerpoint/2010/main" val="3313860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2074841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807E0C91-778D-48F0-A250-C43B6F6DB383}" type="slidenum">
              <a:rPr lang="en-US" smtClean="0"/>
              <a:t>5</a:t>
            </a:fld>
            <a:endParaRPr lang="en-US"/>
          </a:p>
        </p:txBody>
      </p:sp>
    </p:spTree>
    <p:extLst>
      <p:ext uri="{BB962C8B-B14F-4D97-AF65-F5344CB8AC3E}">
        <p14:creationId xmlns:p14="http://schemas.microsoft.com/office/powerpoint/2010/main" val="8487806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807E0C91-778D-48F0-A250-C43B6F6DB383}" type="slidenum">
              <a:rPr lang="en-US" smtClean="0"/>
              <a:t>6</a:t>
            </a:fld>
            <a:endParaRPr lang="en-US"/>
          </a:p>
        </p:txBody>
      </p:sp>
    </p:spTree>
    <p:extLst>
      <p:ext uri="{BB962C8B-B14F-4D97-AF65-F5344CB8AC3E}">
        <p14:creationId xmlns:p14="http://schemas.microsoft.com/office/powerpoint/2010/main" val="32950737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807E0C91-778D-48F0-A250-C43B6F6DB383}" type="slidenum">
              <a:rPr lang="en-US" smtClean="0"/>
              <a:t>48</a:t>
            </a:fld>
            <a:endParaRPr lang="en-US"/>
          </a:p>
        </p:txBody>
      </p:sp>
    </p:spTree>
    <p:extLst>
      <p:ext uri="{BB962C8B-B14F-4D97-AF65-F5344CB8AC3E}">
        <p14:creationId xmlns:p14="http://schemas.microsoft.com/office/powerpoint/2010/main" val="17608168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77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9049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15888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81084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4192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3134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3031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3186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4849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4462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5660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901396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8115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3260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29594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1545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6775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395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249365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557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0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02388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11" name="Picture 10"/>
          <p:cNvPicPr>
            <a:picLocks noChangeAspect="1"/>
          </p:cNvPicPr>
          <p:nvPr userDrawn="1"/>
        </p:nvPicPr>
        <p:blipFill>
          <a:blip r:embed="rId24">
            <a:extLst>
              <a:ext uri="{28A0092B-C50C-407E-A947-70E740481C1C}">
                <a14:useLocalDpi xmlns:a14="http://schemas.microsoft.com/office/drawing/2010/main" val="0"/>
              </a:ext>
            </a:extLst>
          </a:blip>
          <a:stretch>
            <a:fillRect/>
          </a:stretch>
        </p:blipFill>
        <p:spPr>
          <a:xfrm>
            <a:off x="3699" y="0"/>
            <a:ext cx="12184601" cy="6858000"/>
          </a:xfrm>
          <a:prstGeom prst="rect">
            <a:avLst/>
          </a:prstGeom>
        </p:spPr>
      </p:pic>
      <p:sp>
        <p:nvSpPr>
          <p:cNvPr id="12" name="Rectangle: Rounded Corners 24"/>
          <p:cNvSpPr/>
          <p:nvPr userDrawn="1"/>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DA9A131-C2FC-90DA-24A5-1C81878BD3AB}"/>
              </a:ext>
            </a:extLst>
          </p:cNvPr>
          <p:cNvSpPr txBox="1"/>
          <p:nvPr userDrawn="1"/>
        </p:nvSpPr>
        <p:spPr>
          <a:xfrm>
            <a:off x="942308" y="1032933"/>
            <a:ext cx="1404457" cy="369332"/>
          </a:xfrm>
          <a:prstGeom prst="rect">
            <a:avLst/>
          </a:prstGeom>
          <a:noFill/>
        </p:spPr>
        <p:txBody>
          <a:bodyPr wrap="square" rtlCol="0">
            <a:spAutoFit/>
          </a:bodyPr>
          <a:lstStyle/>
          <a:p>
            <a:pPr algn="ctr"/>
            <a:r>
              <a:rPr lang="en-US" sz="18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AF70A3F-341D-558E-FC97-67F927DB7B65}"/>
              </a:ext>
            </a:extLst>
          </p:cNvPr>
          <p:cNvSpPr txBox="1"/>
          <p:nvPr userDrawn="1"/>
        </p:nvSpPr>
        <p:spPr>
          <a:xfrm>
            <a:off x="1234986" y="1289588"/>
            <a:ext cx="819100" cy="646331"/>
          </a:xfrm>
          <a:prstGeom prst="rect">
            <a:avLst/>
          </a:prstGeom>
          <a:noFill/>
        </p:spPr>
        <p:txBody>
          <a:bodyPr wrap="square" lIns="91440" tIns="45720" rIns="91440" bIns="45720" rtlCol="0" anchor="t">
            <a:spAutoFit/>
          </a:bodyPr>
          <a:lstStyle/>
          <a:p>
            <a:pPr algn="ctr"/>
            <a:r>
              <a:rPr lang="en-US" sz="3600" b="1">
                <a:solidFill>
                  <a:schemeClr val="bg1"/>
                </a:solidFill>
                <a:latin typeface="Alexandria"/>
                <a:cs typeface="Alexandria" charset="0"/>
              </a:rPr>
              <a:t>03</a:t>
            </a:r>
            <a:endParaRPr lang="en-US" sz="3600" b="1">
              <a:solidFill>
                <a:schemeClr val="bg1"/>
              </a:solidFill>
              <a:latin typeface="Alexandria" charset="0"/>
              <a:cs typeface="Alexandria" charset="0"/>
            </a:endParaRPr>
          </a:p>
        </p:txBody>
      </p:sp>
    </p:spTree>
    <p:extLst>
      <p:ext uri="{BB962C8B-B14F-4D97-AF65-F5344CB8AC3E}">
        <p14:creationId xmlns:p14="http://schemas.microsoft.com/office/powerpoint/2010/main" val="2060418605"/>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 id="2147483701" r:id="rId19"/>
    <p:sldLayoutId id="2147483702" r:id="rId20"/>
    <p:sldLayoutId id="2147483703"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7.xml"/><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210037" y="3871827"/>
            <a:ext cx="5216525" cy="707886"/>
          </a:xfrm>
          <a:prstGeom prst="rect">
            <a:avLst/>
          </a:prstGeom>
          <a:noFill/>
        </p:spPr>
        <p:txBody>
          <a:bodyPr wrap="square" rtlCol="0">
            <a:spAutoFit/>
          </a:bodyPr>
          <a:lstStyle/>
          <a:p>
            <a:pPr lvl="0"/>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a:t>
            </a:r>
          </a:p>
          <a:p>
            <a:pPr lvl="0"/>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Dr. </a:t>
            </a:r>
            <a:r>
              <a:rPr lang="en-US" sz="2000" dirty="0">
                <a:latin typeface="Alexandria" charset="0"/>
                <a:cs typeface="Alexandria" charset="0"/>
              </a:rPr>
              <a:t>Al Montaser </a:t>
            </a:r>
            <a:r>
              <a:rPr lang="en-US" sz="2000" dirty="0" err="1">
                <a:latin typeface="Alexandria" charset="0"/>
                <a:cs typeface="Alexandria" charset="0"/>
              </a:rPr>
              <a:t>Abuhussein</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1" name="TextBox 30"/>
          <p:cNvSpPr txBox="1"/>
          <p:nvPr/>
        </p:nvSpPr>
        <p:spPr>
          <a:xfrm>
            <a:off x="194617" y="2347575"/>
            <a:ext cx="5854488"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Master Of Real Estate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34" name="Rectangle: Rounded Corners 33"/>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defRPr/>
            </a:pPr>
            <a:r>
              <a:rPr kumimoji="0" lang="en-US" sz="24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400" b="1" dirty="0">
                <a:solidFill>
                  <a:prstClr val="white"/>
                </a:solidFill>
                <a:latin typeface="Alexandria" charset="0"/>
                <a:cs typeface="Alexandria" charset="0"/>
              </a:rPr>
              <a:t>5</a:t>
            </a:r>
            <a:endParaRPr kumimoji="0" lang="en-US" sz="2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6" name="TextBox 45"/>
          <p:cNvSpPr txBox="1"/>
          <p:nvPr/>
        </p:nvSpPr>
        <p:spPr>
          <a:xfrm>
            <a:off x="329269" y="5104240"/>
            <a:ext cx="3610027" cy="707886"/>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0" i="0" u="none" strike="noStrike" kern="1200" cap="none" spc="0" normalizeH="0" baseline="0" noProof="0" dirty="0">
              <a:ln>
                <a:noFill/>
              </a:ln>
              <a:solidFill>
                <a:prstClr val="black"/>
              </a:solidFill>
              <a:effectLst/>
              <a:uLnTx/>
              <a:uFillTx/>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rPr>
              <a:t>Artificial Intelligence in Business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44091" cy="1323439"/>
          </a:xfrm>
          <a:prstGeom prst="rect">
            <a:avLst/>
          </a:prstGeom>
          <a:noFill/>
        </p:spPr>
        <p:txBody>
          <a:bodyPr wrap="square" rtlCol="0">
            <a:spAutoFit/>
          </a:bodyPr>
          <a:lstStyle/>
          <a:p>
            <a:pPr lvl="0" defTabSz="914400">
              <a:defRPr/>
            </a:pPr>
            <a:r>
              <a:rPr lang="en-US" sz="4000" b="1" dirty="0">
                <a:solidFill>
                  <a:srgbClr val="00B0F0"/>
                </a:solidFill>
                <a:latin typeface="Alexandria" charset="0"/>
                <a:cs typeface="Alexandria" charset="0"/>
              </a:rPr>
              <a:t>Master Of Real Estate</a:t>
            </a:r>
          </a:p>
          <a:p>
            <a:pPr lvl="0" defTabSz="914400">
              <a:defRPr/>
            </a:pPr>
            <a:r>
              <a:rPr lang="en-US" sz="40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70224" y="4802552"/>
            <a:ext cx="3529299" cy="707886"/>
          </a:xfrm>
          <a:prstGeom prst="rect">
            <a:avLst/>
          </a:prstGeom>
          <a:noFill/>
        </p:spPr>
        <p:txBody>
          <a:bodyPr wrap="none" lIns="91440" tIns="45720" rIns="91440" bIns="45720" rtlCol="0" anchor="t">
            <a:spAutoFit/>
          </a:bodyPr>
          <a:lstStyle/>
          <a:p>
            <a:pPr lvl="0"/>
            <a:endParaRPr lang="en-US" sz="2000" dirty="0">
              <a:solidFill>
                <a:prstClr val="black"/>
              </a:solidFill>
              <a:latin typeface="Alexandria" charset="0"/>
              <a:cs typeface="Alexandria" charset="0"/>
            </a:endParaRPr>
          </a:p>
          <a:p>
            <a:pPr lvl="0"/>
            <a:r>
              <a:rPr lang="en-US" sz="2000" dirty="0">
                <a:solidFill>
                  <a:prstClr val="black"/>
                </a:solidFill>
                <a:latin typeface="Alexandria" charset="0"/>
              </a:rPr>
              <a:t>Artificial Intelligence in Business</a:t>
            </a:r>
          </a:p>
        </p:txBody>
      </p:sp>
      <p:sp>
        <p:nvSpPr>
          <p:cNvPr id="12" name="TextBox 11"/>
          <p:cNvSpPr txBox="1"/>
          <p:nvPr/>
        </p:nvSpPr>
        <p:spPr>
          <a:xfrm>
            <a:off x="459185" y="6187539"/>
            <a:ext cx="60119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Al Montaser </a:t>
            </a:r>
            <a:r>
              <a:rPr lang="en-US" sz="2800" b="1" dirty="0" err="1">
                <a:solidFill>
                  <a:srgbClr val="00B0F0"/>
                </a:solidFill>
                <a:latin typeface="Alexandria" charset="0"/>
                <a:cs typeface="Alexandria" charset="0"/>
              </a:rPr>
              <a:t>Abuhussein</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506421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4" b="8674"/>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5900740" y="1173752"/>
            <a:ext cx="573980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charset="0"/>
                <a:ea typeface="+mn-ea"/>
                <a:cs typeface="Alexandria" charset="0"/>
              </a:rPr>
              <a:t>The Impact of AI on Business, Economics and Innovation (Part 2)</a:t>
            </a:r>
          </a:p>
        </p:txBody>
      </p:sp>
      <p:sp>
        <p:nvSpPr>
          <p:cNvPr id="42" name="TextBox 41"/>
          <p:cNvSpPr txBox="1"/>
          <p:nvPr/>
        </p:nvSpPr>
        <p:spPr>
          <a:xfrm>
            <a:off x="4874895" y="1337368"/>
            <a:ext cx="1256274" cy="707886"/>
          </a:xfrm>
          <a:prstGeom prst="rect">
            <a:avLst/>
          </a:prstGeom>
          <a:noFill/>
        </p:spPr>
        <p:txBody>
          <a:bodyPr wrap="square" lIns="91440" tIns="45720" rIns="91440" bIns="45720" rtlCol="0" anchor="t">
            <a:spAutoFit/>
          </a:bodyPr>
          <a:lstStyle/>
          <a:p>
            <a:pPr algn="ctr"/>
            <a:r>
              <a:rPr lang="en-US" sz="1600" dirty="0">
                <a:solidFill>
                  <a:schemeClr val="bg1"/>
                </a:solidFill>
                <a:latin typeface="Alexandria" charset="0"/>
                <a:cs typeface="Alexandria" charset="0"/>
              </a:rPr>
              <a:t>Chapter</a:t>
            </a:r>
          </a:p>
          <a:p>
            <a:pPr algn="ctr"/>
            <a:r>
              <a:rPr lang="en-US" sz="2400" dirty="0">
                <a:solidFill>
                  <a:schemeClr val="bg1"/>
                </a:solidFill>
                <a:latin typeface="Alexandria"/>
                <a:cs typeface="Alexandria" charset="0"/>
              </a:rPr>
              <a:t>03</a:t>
            </a:r>
            <a:endParaRPr lang="en-US" sz="2400"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4912690-70F6-743D-A3AE-BF74C37EA236}"/>
              </a:ext>
            </a:extLst>
          </p:cNvPr>
          <p:cNvSpPr txBox="1"/>
          <p:nvPr/>
        </p:nvSpPr>
        <p:spPr>
          <a:xfrm>
            <a:off x="11122785" y="6583680"/>
            <a:ext cx="226344" cy="223138"/>
          </a:xfrm>
          <a:prstGeom prst="rect">
            <a:avLst/>
          </a:prstGeom>
          <a:noFill/>
        </p:spPr>
        <p:txBody>
          <a:bodyPr wrap="none" lIns="91440" tIns="45720" rIns="91440" bIns="45720" anchor="t">
            <a:spAutoFit/>
          </a:bodyPr>
          <a:lstStyle/>
          <a:p>
            <a:pPr algn="r">
              <a:defRPr sz="850">
                <a:solidFill>
                  <a:srgbClr val="505050"/>
                </a:solidFill>
              </a:defRPr>
            </a:pPr>
            <a:r>
              <a:rPr lang="en-US" dirty="0"/>
              <a:t>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4662589" y="1238988"/>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601268"/>
            <a:ext cx="7453681" cy="2793329"/>
          </a:xfrm>
          <a:prstGeom prst="rect">
            <a:avLst/>
          </a:prstGeom>
          <a:noFill/>
        </p:spPr>
        <p:txBody>
          <a:bodyPr wrap="square" rtlCol="0">
            <a:spAutoFit/>
          </a:bodyPr>
          <a:lstStyle/>
          <a:p>
            <a:pPr marL="285750" indent="-285750" algn="just">
              <a:lnSpc>
                <a:spcPct val="200000"/>
              </a:lnSpc>
              <a:spcBef>
                <a:spcPts val="600"/>
              </a:spcBef>
              <a:buFont typeface="Wingdings" panose="05000000000000000000" pitchFamily="2" charset="2"/>
              <a:buChar char="q"/>
            </a:pPr>
            <a:r>
              <a:rPr lang="en-US" sz="1600" dirty="0">
                <a:latin typeface="Alexandria" charset="0"/>
                <a:cs typeface="Alexandria" charset="0"/>
              </a:rPr>
              <a:t>Explain the role of AI and Machine Learning in modern business.</a:t>
            </a:r>
          </a:p>
          <a:p>
            <a:pPr marL="285750" indent="-285750" algn="just">
              <a:lnSpc>
                <a:spcPct val="200000"/>
              </a:lnSpc>
              <a:spcBef>
                <a:spcPts val="600"/>
              </a:spcBef>
              <a:buFont typeface="Wingdings" panose="05000000000000000000" pitchFamily="2" charset="2"/>
              <a:buChar char="q"/>
            </a:pPr>
            <a:r>
              <a:rPr lang="en-US" sz="1600" dirty="0">
                <a:latin typeface="Alexandria" charset="0"/>
                <a:cs typeface="Alexandria" charset="0"/>
              </a:rPr>
              <a:t>Identify the key business benefits of AI and Machine Learning.</a:t>
            </a:r>
          </a:p>
          <a:p>
            <a:pPr marL="285750" indent="-285750" algn="just">
              <a:lnSpc>
                <a:spcPct val="200000"/>
              </a:lnSpc>
              <a:spcBef>
                <a:spcPts val="600"/>
              </a:spcBef>
              <a:buFont typeface="Wingdings" panose="05000000000000000000" pitchFamily="2" charset="2"/>
              <a:buChar char="q"/>
            </a:pPr>
            <a:r>
              <a:rPr lang="en-US" sz="1600" dirty="0">
                <a:latin typeface="Alexandria" charset="0"/>
                <a:cs typeface="Alexandria" charset="0"/>
              </a:rPr>
              <a:t>Evaluate the economic and social implications of AI adoption.</a:t>
            </a:r>
          </a:p>
          <a:p>
            <a:pPr marL="285750" indent="-285750" algn="just">
              <a:lnSpc>
                <a:spcPct val="200000"/>
              </a:lnSpc>
              <a:spcBef>
                <a:spcPts val="600"/>
              </a:spcBef>
              <a:buFont typeface="Wingdings" panose="05000000000000000000" pitchFamily="2" charset="2"/>
              <a:buChar char="q"/>
            </a:pPr>
            <a:r>
              <a:rPr lang="en-US" sz="1600" dirty="0">
                <a:latin typeface="Alexandria" charset="0"/>
                <a:cs typeface="Alexandria" charset="0"/>
              </a:rPr>
              <a:t>Discuss the economic characteristics of AI and its impact on decision-making.</a:t>
            </a:r>
          </a:p>
          <a:p>
            <a:pPr marL="285750" indent="-285750" algn="just">
              <a:lnSpc>
                <a:spcPct val="200000"/>
              </a:lnSpc>
              <a:spcBef>
                <a:spcPts val="600"/>
              </a:spcBef>
              <a:buFont typeface="Wingdings" panose="05000000000000000000" pitchFamily="2" charset="2"/>
              <a:buChar char="q"/>
            </a:pPr>
            <a:r>
              <a:rPr lang="en-US" sz="1600" dirty="0">
                <a:latin typeface="Alexandria" charset="0"/>
                <a:cs typeface="Alexandria" charset="0"/>
              </a:rPr>
              <a:t>Apply AI concepts to real-world business applications and case studies.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646331"/>
          </a:xfrm>
          <a:prstGeom prst="rect">
            <a:avLst/>
          </a:prstGeom>
          <a:noFill/>
        </p:spPr>
        <p:txBody>
          <a:bodyPr wrap="square" lIns="91440" tIns="45720" rIns="91440" bIns="45720" rtlCol="0" anchor="t">
            <a:spAutoFit/>
          </a:bodyPr>
          <a:lstStyle/>
          <a:p>
            <a:pPr algn="ctr"/>
            <a:r>
              <a:rPr lang="en-US" sz="3600" b="1" dirty="0">
                <a:solidFill>
                  <a:schemeClr val="bg1"/>
                </a:solidFill>
                <a:latin typeface="Alexandria"/>
                <a:cs typeface="Alexandria" charset="0"/>
              </a:rPr>
              <a:t>03</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C16CFB8B-FDE7-E0CC-AE9A-EE67FC68A052}"/>
              </a:ext>
            </a:extLst>
          </p:cNvPr>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a:extLst>
              <a:ext uri="{FF2B5EF4-FFF2-40B4-BE49-F238E27FC236}">
                <a16:creationId xmlns:a16="http://schemas.microsoft.com/office/drawing/2014/main" id="{9D4B3549-16FB-813E-7C0F-C9748E76EBE2}"/>
              </a:ext>
            </a:extLst>
          </p:cNvPr>
          <p:cNvSpPr txBox="1"/>
          <p:nvPr/>
        </p:nvSpPr>
        <p:spPr>
          <a:xfrm>
            <a:off x="11109960" y="6583680"/>
            <a:ext cx="239169" cy="223138"/>
          </a:xfrm>
          <a:prstGeom prst="rect">
            <a:avLst/>
          </a:prstGeom>
          <a:noFill/>
        </p:spPr>
        <p:txBody>
          <a:bodyPr wrap="none" lIns="91440" tIns="45720" rIns="91440" bIns="45720" anchor="t">
            <a:spAutoFit/>
          </a:bodyPr>
          <a:lstStyle/>
          <a:p>
            <a:pPr algn="r">
              <a:defRPr sz="850">
                <a:solidFill>
                  <a:srgbClr val="505050"/>
                </a:solidFill>
              </a:defRPr>
            </a:pPr>
            <a:r>
              <a:rPr lang="en-US" dirty="0"/>
              <a:t>2</a:t>
            </a:r>
          </a:p>
        </p:txBody>
      </p:sp>
    </p:spTree>
    <p:extLst>
      <p:ext uri="{BB962C8B-B14F-4D97-AF65-F5344CB8AC3E}">
        <p14:creationId xmlns:p14="http://schemas.microsoft.com/office/powerpoint/2010/main" val="30758731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65363" y="1137021"/>
            <a:ext cx="10881360" cy="530352"/>
          </a:xfrm>
          <a:prstGeom prst="rect">
            <a:avLst/>
          </a:prstGeom>
          <a:noFill/>
        </p:spPr>
        <p:txBody>
          <a:bodyPr wrap="square">
            <a:spAutoFit/>
          </a:bodyPr>
          <a:lstStyle/>
          <a:p>
            <a:pPr>
              <a:defRPr sz="2600" b="1">
                <a:solidFill>
                  <a:srgbClr val="172D58"/>
                </a:solidFill>
              </a:defRPr>
            </a:pPr>
            <a:r>
              <a:rPr dirty="0"/>
              <a:t>Chapter Roadmap</a:t>
            </a:r>
          </a:p>
        </p:txBody>
      </p:sp>
      <p:sp>
        <p:nvSpPr>
          <p:cNvPr id="4" name="TextBox 3"/>
          <p:cNvSpPr txBox="1"/>
          <p:nvPr/>
        </p:nvSpPr>
        <p:spPr>
          <a:xfrm>
            <a:off x="996181" y="2167481"/>
            <a:ext cx="5953260" cy="3076227"/>
          </a:xfrm>
          <a:prstGeom prst="rect">
            <a:avLst/>
          </a:prstGeom>
          <a:noFill/>
        </p:spPr>
        <p:txBody>
          <a:bodyPr wrap="square" lIns="45720" tIns="18288" rIns="45720" bIns="18288" anchor="t">
            <a:spAutoFit/>
          </a:bodyPr>
          <a:lstStyle/>
          <a:p>
            <a:pPr>
              <a:spcAft>
                <a:spcPts val="500"/>
              </a:spcAft>
              <a:defRPr sz="1425">
                <a:solidFill>
                  <a:srgbClr val="2D2D2D"/>
                </a:solidFill>
              </a:defRPr>
            </a:pPr>
            <a:r>
              <a:rPr lang="en-US" sz="1600" b="1" dirty="0"/>
              <a:t>Introduction</a:t>
            </a:r>
          </a:p>
          <a:p>
            <a:pPr>
              <a:spcAft>
                <a:spcPts val="500"/>
              </a:spcAft>
              <a:defRPr sz="1425">
                <a:solidFill>
                  <a:srgbClr val="2D2D2D"/>
                </a:solidFill>
              </a:defRPr>
            </a:pPr>
            <a:endParaRPr lang="en-US" sz="1600" dirty="0"/>
          </a:p>
          <a:p>
            <a:pPr>
              <a:spcAft>
                <a:spcPts val="500"/>
              </a:spcAft>
              <a:defRPr sz="1425">
                <a:solidFill>
                  <a:srgbClr val="2D2D2D"/>
                </a:solidFill>
              </a:defRPr>
            </a:pPr>
            <a:r>
              <a:rPr lang="en-US" sz="1600" b="1" dirty="0"/>
              <a:t>3.2 Business Benefits of Machine Learning</a:t>
            </a:r>
          </a:p>
          <a:p>
            <a:pPr>
              <a:spcAft>
                <a:spcPts val="500"/>
              </a:spcAft>
              <a:defRPr sz="1425">
                <a:solidFill>
                  <a:srgbClr val="2D2D2D"/>
                </a:solidFill>
              </a:defRPr>
            </a:pPr>
            <a:endParaRPr lang="en-US" sz="1600" dirty="0"/>
          </a:p>
          <a:p>
            <a:pPr>
              <a:spcAft>
                <a:spcPts val="500"/>
              </a:spcAft>
              <a:defRPr sz="1425">
                <a:solidFill>
                  <a:srgbClr val="2D2D2D"/>
                </a:solidFill>
              </a:defRPr>
            </a:pPr>
            <a:r>
              <a:rPr lang="en-US" sz="1600" b="1" dirty="0"/>
              <a:t>4. Economic and Social Implications of Large-Scale AI Applications</a:t>
            </a:r>
          </a:p>
          <a:p>
            <a:pPr>
              <a:spcAft>
                <a:spcPts val="500"/>
              </a:spcAft>
              <a:defRPr sz="1425">
                <a:solidFill>
                  <a:srgbClr val="2D2D2D"/>
                </a:solidFill>
              </a:defRPr>
            </a:pPr>
            <a:r>
              <a:rPr lang="en-US" sz="1600" dirty="0"/>
              <a:t>4.1 AI and the Economy</a:t>
            </a:r>
          </a:p>
          <a:p>
            <a:pPr>
              <a:spcAft>
                <a:spcPts val="500"/>
              </a:spcAft>
              <a:defRPr sz="1425">
                <a:solidFill>
                  <a:srgbClr val="2D2D2D"/>
                </a:solidFill>
              </a:defRPr>
            </a:pPr>
            <a:r>
              <a:rPr lang="en-US" sz="1600" dirty="0"/>
              <a:t>4.2 Economic Characteristics of AI</a:t>
            </a:r>
          </a:p>
          <a:p>
            <a:pPr>
              <a:spcAft>
                <a:spcPts val="500"/>
              </a:spcAft>
              <a:defRPr sz="1425">
                <a:solidFill>
                  <a:srgbClr val="2D2D2D"/>
                </a:solidFill>
              </a:defRPr>
            </a:pPr>
            <a:r>
              <a:rPr lang="en-US" sz="1600" dirty="0"/>
              <a:t>4.3 AI in Business: Future Research Agenda</a:t>
            </a:r>
          </a:p>
          <a:p>
            <a:pPr>
              <a:spcAft>
                <a:spcPts val="500"/>
              </a:spcAft>
              <a:defRPr sz="1425">
                <a:solidFill>
                  <a:srgbClr val="2D2D2D"/>
                </a:solidFill>
              </a:defRPr>
            </a:pPr>
            <a:endParaRPr lang="en-US" sz="1600" dirty="0"/>
          </a:p>
          <a:p>
            <a:pPr>
              <a:spcAft>
                <a:spcPts val="500"/>
              </a:spcAft>
              <a:defRPr sz="1425">
                <a:solidFill>
                  <a:srgbClr val="2D2D2D"/>
                </a:solidFill>
              </a:defRPr>
            </a:pPr>
            <a:r>
              <a:rPr lang="en-US" sz="1600" b="1" dirty="0"/>
              <a:t>5. Real Estate Applications and Case Studies</a:t>
            </a:r>
          </a:p>
        </p:txBody>
      </p:sp>
      <p:sp>
        <p:nvSpPr>
          <p:cNvPr id="14" name="Rectangle 13"/>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rPr dirty="0"/>
              <a:t>3</a:t>
            </a:r>
          </a:p>
        </p:txBody>
      </p:sp>
      <p:pic>
        <p:nvPicPr>
          <p:cNvPr id="5" name="Picture 4">
            <a:extLst>
              <a:ext uri="{FF2B5EF4-FFF2-40B4-BE49-F238E27FC236}">
                <a16:creationId xmlns:a16="http://schemas.microsoft.com/office/drawing/2014/main" id="{5B1AE600-FE93-9805-D599-4DAA3F3388CC}"/>
              </a:ext>
            </a:extLst>
          </p:cNvPr>
          <p:cNvPicPr>
            <a:picLocks noChangeAspect="1"/>
          </p:cNvPicPr>
          <p:nvPr/>
        </p:nvPicPr>
        <p:blipFill>
          <a:blip r:embed="rId3"/>
          <a:stretch>
            <a:fillRect/>
          </a:stretch>
        </p:blipFill>
        <p:spPr>
          <a:xfrm>
            <a:off x="7581328" y="2139696"/>
            <a:ext cx="3499676" cy="3499676"/>
          </a:xfrm>
          <a:prstGeom prst="rect">
            <a:avLst/>
          </a:prstGeom>
        </p:spPr>
      </p:pic>
      <p:sp>
        <p:nvSpPr>
          <p:cNvPr id="2" name="TextBox 7">
            <a:extLst>
              <a:ext uri="{FF2B5EF4-FFF2-40B4-BE49-F238E27FC236}">
                <a16:creationId xmlns:a16="http://schemas.microsoft.com/office/drawing/2014/main" id="{B88EDF96-DFB9-AE69-F5DD-B3E53C6E1E1C}"/>
              </a:ext>
            </a:extLst>
          </p:cNvPr>
          <p:cNvSpPr txBox="1"/>
          <p:nvPr/>
        </p:nvSpPr>
        <p:spPr>
          <a:xfrm>
            <a:off x="384048" y="6574536"/>
            <a:ext cx="9692640" cy="219456"/>
          </a:xfrm>
          <a:prstGeom prst="rect">
            <a:avLst/>
          </a:prstGeom>
          <a:noFill/>
        </p:spPr>
        <p:txBody>
          <a:bodyPr wrap="none">
            <a:spAutoFit/>
          </a:bodyPr>
          <a:lstStyle/>
          <a:p>
            <a:pPr>
              <a:defRPr sz="830">
                <a:solidFill>
                  <a:srgbClr val="5A5A5A"/>
                </a:solidFill>
              </a:defRPr>
            </a:pPr>
            <a:r>
              <a:rPr dirty="0"/>
              <a:t>Artificial Intelligence in Business | Chapter 3: AI, Business, Economics and Innovation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65363" y="1137021"/>
            <a:ext cx="10881360" cy="492443"/>
          </a:xfrm>
          <a:prstGeom prst="rect">
            <a:avLst/>
          </a:prstGeom>
          <a:noFill/>
        </p:spPr>
        <p:txBody>
          <a:bodyPr wrap="square">
            <a:spAutoFit/>
          </a:bodyPr>
          <a:lstStyle/>
          <a:p>
            <a:pPr>
              <a:defRPr sz="2600" b="1">
                <a:solidFill>
                  <a:srgbClr val="172D58"/>
                </a:solidFill>
              </a:defRPr>
            </a:pPr>
            <a:r>
              <a:rPr lang="en-US" sz="2600" b="1" dirty="0"/>
              <a:t>Introduction</a:t>
            </a:r>
            <a:endParaRPr dirty="0"/>
          </a:p>
        </p:txBody>
      </p:sp>
      <p:sp>
        <p:nvSpPr>
          <p:cNvPr id="4" name="TextBox 3"/>
          <p:cNvSpPr txBox="1"/>
          <p:nvPr/>
        </p:nvSpPr>
        <p:spPr>
          <a:xfrm>
            <a:off x="1414470" y="2395323"/>
            <a:ext cx="8974132" cy="2430152"/>
          </a:xfrm>
          <a:prstGeom prst="rect">
            <a:avLst/>
          </a:prstGeom>
          <a:noFill/>
        </p:spPr>
        <p:txBody>
          <a:bodyPr wrap="square" lIns="45720" tIns="18288" rIns="45720" bIns="18288" anchor="t">
            <a:spAutoFit/>
          </a:bodyPr>
          <a:lstStyle/>
          <a:p>
            <a:pPr algn="just">
              <a:lnSpc>
                <a:spcPct val="200000"/>
              </a:lnSpc>
              <a:spcAft>
                <a:spcPts val="500"/>
              </a:spcAft>
              <a:defRPr sz="1425">
                <a:solidFill>
                  <a:srgbClr val="2D2D2D"/>
                </a:solidFill>
              </a:defRPr>
            </a:pPr>
            <a:r>
              <a:rPr lang="en-US" sz="1600" b="1">
                <a:solidFill>
                  <a:srgbClr val="172D58"/>
                </a:solidFill>
              </a:rPr>
              <a:t>Artificial Intelligence (AI) is transforming how organizations operate, compete, and create value. In this chapter, we explore the business benefits of Machine Learning, examine the economic and social implications of large-scale AI adoption, discuss AI's impact on decision-making and economic growth, and review future research directions. Finally, we analyze real-world applications and case studies that demonstrate how AI is reshaping industries and driving innovation.</a:t>
            </a:r>
            <a:endParaRPr lang="en-US" sz="1600" b="1" dirty="0">
              <a:solidFill>
                <a:srgbClr val="172D58"/>
              </a:solidFill>
            </a:endParaRPr>
          </a:p>
        </p:txBody>
      </p:sp>
      <p:sp>
        <p:nvSpPr>
          <p:cNvPr id="14" name="Rectangle 13"/>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11419432" y="6583680"/>
            <a:ext cx="239168" cy="223138"/>
          </a:xfrm>
          <a:prstGeom prst="rect">
            <a:avLst/>
          </a:prstGeom>
          <a:noFill/>
        </p:spPr>
        <p:txBody>
          <a:bodyPr wrap="none">
            <a:spAutoFit/>
          </a:bodyPr>
          <a:lstStyle/>
          <a:p>
            <a:pPr algn="r">
              <a:defRPr sz="850">
                <a:solidFill>
                  <a:srgbClr val="505050"/>
                </a:solidFill>
              </a:defRPr>
            </a:pPr>
            <a:r>
              <a:rPr lang="en-US" dirty="0"/>
              <a:t>4</a:t>
            </a:r>
            <a:endParaRPr dirty="0"/>
          </a:p>
        </p:txBody>
      </p:sp>
      <p:sp>
        <p:nvSpPr>
          <p:cNvPr id="2" name="TextBox 7">
            <a:extLst>
              <a:ext uri="{FF2B5EF4-FFF2-40B4-BE49-F238E27FC236}">
                <a16:creationId xmlns:a16="http://schemas.microsoft.com/office/drawing/2014/main" id="{4E15C512-3F25-0747-34ED-4140620B383B}"/>
              </a:ext>
            </a:extLst>
          </p:cNvPr>
          <p:cNvSpPr txBox="1"/>
          <p:nvPr/>
        </p:nvSpPr>
        <p:spPr>
          <a:xfrm>
            <a:off x="384048" y="6574536"/>
            <a:ext cx="9692640" cy="219456"/>
          </a:xfrm>
          <a:prstGeom prst="rect">
            <a:avLst/>
          </a:prstGeom>
          <a:noFill/>
        </p:spPr>
        <p:txBody>
          <a:bodyPr wrap="none">
            <a:spAutoFit/>
          </a:bodyPr>
          <a:lstStyle/>
          <a:p>
            <a:pPr>
              <a:defRPr sz="830">
                <a:solidFill>
                  <a:srgbClr val="5A5A5A"/>
                </a:solidFill>
              </a:defRPr>
            </a:pPr>
            <a:r>
              <a:rPr dirty="0"/>
              <a:t>Artificial Intelligence in Business | Chapter 3: AI, Business, Economics and Innovation</a:t>
            </a:r>
          </a:p>
        </p:txBody>
      </p:sp>
    </p:spTree>
    <p:extLst>
      <p:ext uri="{BB962C8B-B14F-4D97-AF65-F5344CB8AC3E}">
        <p14:creationId xmlns:p14="http://schemas.microsoft.com/office/powerpoint/2010/main" val="1790115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78069" y="1152728"/>
            <a:ext cx="7783028" cy="600164"/>
          </a:xfrm>
          <a:prstGeom prst="rect">
            <a:avLst/>
          </a:prstGeom>
          <a:noFill/>
        </p:spPr>
        <p:txBody>
          <a:bodyPr wrap="none">
            <a:spAutoFit/>
          </a:bodyPr>
          <a:lstStyle/>
          <a:p>
            <a:pPr>
              <a:defRPr sz="3300" b="1">
                <a:solidFill>
                  <a:srgbClr val="FFFFFF"/>
                </a:solidFill>
              </a:defRPr>
            </a:pPr>
            <a:r>
              <a:rPr dirty="0">
                <a:solidFill>
                  <a:schemeClr val="accent1">
                    <a:lumMod val="50000"/>
                  </a:schemeClr>
                </a:solidFill>
              </a:rPr>
              <a:t>3.2 Business Benefits of Machine Learning</a:t>
            </a:r>
          </a:p>
        </p:txBody>
      </p:sp>
      <p:sp>
        <p:nvSpPr>
          <p:cNvPr id="5" name="TextBox 4"/>
          <p:cNvSpPr txBox="1"/>
          <p:nvPr/>
        </p:nvSpPr>
        <p:spPr>
          <a:xfrm>
            <a:off x="1628758" y="2703388"/>
            <a:ext cx="8934177" cy="353943"/>
          </a:xfrm>
          <a:prstGeom prst="rect">
            <a:avLst/>
          </a:prstGeom>
          <a:noFill/>
        </p:spPr>
        <p:txBody>
          <a:bodyPr wrap="none">
            <a:spAutoFit/>
          </a:bodyPr>
          <a:lstStyle/>
          <a:p>
            <a:pPr>
              <a:defRPr sz="1700">
                <a:solidFill>
                  <a:srgbClr val="E6E6E6"/>
                </a:solidFill>
              </a:defRPr>
            </a:pPr>
            <a:r>
              <a:rPr dirty="0">
                <a:solidFill>
                  <a:schemeClr val="accent1">
                    <a:lumMod val="50000"/>
                  </a:schemeClr>
                </a:solidFill>
              </a:rPr>
              <a:t>ML creates business benefits by converting raw data into meaningful insight and scalable decisions.</a:t>
            </a:r>
          </a:p>
        </p:txBody>
      </p:sp>
      <p:sp>
        <p:nvSpPr>
          <p:cNvPr id="6" name="Rectangle 5"/>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8" name="TextBox 7"/>
          <p:cNvSpPr txBox="1"/>
          <p:nvPr/>
        </p:nvSpPr>
        <p:spPr>
          <a:xfrm>
            <a:off x="11419432" y="6565392"/>
            <a:ext cx="239168" cy="220060"/>
          </a:xfrm>
          <a:prstGeom prst="rect">
            <a:avLst/>
          </a:prstGeom>
          <a:noFill/>
        </p:spPr>
        <p:txBody>
          <a:bodyPr wrap="none">
            <a:spAutoFit/>
          </a:bodyPr>
          <a:lstStyle/>
          <a:p>
            <a:pPr algn="r">
              <a:defRPr sz="830">
                <a:solidFill>
                  <a:srgbClr val="5A5A5A"/>
                </a:solidFill>
              </a:defRPr>
            </a:pPr>
            <a:r>
              <a:rPr lang="en-US" dirty="0"/>
              <a:t>5</a:t>
            </a:r>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48452" y="1097275"/>
            <a:ext cx="10972800" cy="594360"/>
          </a:xfrm>
          <a:prstGeom prst="rect">
            <a:avLst/>
          </a:prstGeom>
          <a:noFill/>
        </p:spPr>
        <p:txBody>
          <a:bodyPr wrap="none">
            <a:spAutoFit/>
          </a:bodyPr>
          <a:lstStyle/>
          <a:p>
            <a:pPr>
              <a:defRPr sz="2400" b="1">
                <a:solidFill>
                  <a:srgbClr val="122858"/>
                </a:solidFill>
              </a:defRPr>
            </a:pPr>
            <a:r>
              <a:rPr dirty="0"/>
              <a:t>ML and Business Scalability</a:t>
            </a:r>
          </a:p>
        </p:txBody>
      </p:sp>
      <p:sp>
        <p:nvSpPr>
          <p:cNvPr id="4" name="TextBox 3"/>
          <p:cNvSpPr txBox="1"/>
          <p:nvPr/>
        </p:nvSpPr>
        <p:spPr>
          <a:xfrm>
            <a:off x="1028700" y="2302342"/>
            <a:ext cx="6720840" cy="2946319"/>
          </a:xfrm>
          <a:prstGeom prst="rect">
            <a:avLst/>
          </a:prstGeom>
          <a:noFill/>
        </p:spPr>
        <p:txBody>
          <a:bodyPr wrap="square" lIns="18288" rIns="18288">
            <a:spAutoFit/>
          </a:bodyPr>
          <a:lstStyle/>
          <a:p>
            <a:pPr algn="just">
              <a:lnSpc>
                <a:spcPct val="150000"/>
              </a:lnSpc>
              <a:spcAft>
                <a:spcPts val="500"/>
              </a:spcAft>
              <a:defRPr sz="1425">
                <a:solidFill>
                  <a:srgbClr val="2D2D2D"/>
                </a:solidFill>
              </a:defRPr>
            </a:pPr>
            <a:r>
              <a:rPr dirty="0"/>
              <a:t>• Machine Learning helps businesses enhance scalability and improve operations.</a:t>
            </a:r>
          </a:p>
          <a:p>
            <a:pPr algn="just">
              <a:lnSpc>
                <a:spcPct val="150000"/>
              </a:lnSpc>
              <a:spcAft>
                <a:spcPts val="500"/>
              </a:spcAft>
              <a:defRPr sz="1425">
                <a:solidFill>
                  <a:srgbClr val="2D2D2D"/>
                </a:solidFill>
              </a:defRPr>
            </a:pPr>
            <a:r>
              <a:rPr dirty="0"/>
              <a:t>• Organizations can process more customers, transactions, and decisions without equivalent increases in human labor.</a:t>
            </a:r>
          </a:p>
          <a:p>
            <a:pPr algn="just">
              <a:lnSpc>
                <a:spcPct val="150000"/>
              </a:lnSpc>
              <a:spcAft>
                <a:spcPts val="500"/>
              </a:spcAft>
              <a:defRPr sz="1425">
                <a:solidFill>
                  <a:srgbClr val="2D2D2D"/>
                </a:solidFill>
              </a:defRPr>
            </a:pPr>
            <a:r>
              <a:rPr dirty="0"/>
              <a:t>• Growing data availability, cheaper computing, and affordable storage contribute to ML adoption.</a:t>
            </a:r>
          </a:p>
          <a:p>
            <a:pPr algn="just">
              <a:lnSpc>
                <a:spcPct val="150000"/>
              </a:lnSpc>
              <a:spcAft>
                <a:spcPts val="500"/>
              </a:spcAft>
              <a:defRPr sz="1425">
                <a:solidFill>
                  <a:srgbClr val="2D2D2D"/>
                </a:solidFill>
              </a:defRPr>
            </a:pPr>
            <a:r>
              <a:rPr dirty="0"/>
              <a:t>• ML helps extract meaningful information from large raw datasets.</a:t>
            </a:r>
          </a:p>
          <a:p>
            <a:pPr algn="just">
              <a:lnSpc>
                <a:spcPct val="150000"/>
              </a:lnSpc>
              <a:spcAft>
                <a:spcPts val="500"/>
              </a:spcAft>
              <a:defRPr sz="1425">
                <a:solidFill>
                  <a:srgbClr val="2D2D2D"/>
                </a:solidFill>
              </a:defRPr>
            </a:pPr>
            <a:r>
              <a:rPr dirty="0"/>
              <a:t>• When implemented properly, ML can solve complex business problems and predict customer behavior.</a:t>
            </a:r>
          </a:p>
        </p:txBody>
      </p:sp>
      <p:sp>
        <p:nvSpPr>
          <p:cNvPr id="5" name="Rounded Rectangle 4"/>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dirty="0"/>
              <a:t>Real estate example</a:t>
            </a:r>
            <a:endParaRPr lang="en-US" dirty="0"/>
          </a:p>
          <a:p>
            <a:pPr algn="ctr">
              <a:spcAft>
                <a:spcPts val="500"/>
              </a:spcAft>
              <a:defRPr sz="1200" b="1">
                <a:solidFill>
                  <a:srgbClr val="122858"/>
                </a:solidFill>
              </a:defRPr>
            </a:pPr>
            <a:endParaRPr dirty="0"/>
          </a:p>
          <a:p>
            <a:pPr algn="just">
              <a:spcAft>
                <a:spcPts val="250"/>
              </a:spcAft>
              <a:defRPr sz="1080">
                <a:solidFill>
                  <a:srgbClr val="2D2D2D"/>
                </a:solidFill>
              </a:defRPr>
            </a:pPr>
            <a:r>
              <a:rPr dirty="0"/>
              <a:t>A property portal can serve thousands of users simultaneously with AI recommendations instead of relying only on human agents.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419432" y="6565392"/>
            <a:ext cx="239168" cy="220060"/>
          </a:xfrm>
          <a:prstGeom prst="rect">
            <a:avLst/>
          </a:prstGeom>
          <a:noFill/>
        </p:spPr>
        <p:txBody>
          <a:bodyPr wrap="none">
            <a:spAutoFit/>
          </a:bodyPr>
          <a:lstStyle/>
          <a:p>
            <a:pPr algn="r">
              <a:defRPr sz="830">
                <a:solidFill>
                  <a:srgbClr val="5A5A5A"/>
                </a:solidFill>
              </a:defRPr>
            </a:pPr>
            <a:r>
              <a:rPr lang="en-US" dirty="0"/>
              <a:t>6</a:t>
            </a: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21993" y="1189109"/>
            <a:ext cx="10972800" cy="594360"/>
          </a:xfrm>
          <a:prstGeom prst="rect">
            <a:avLst/>
          </a:prstGeom>
          <a:noFill/>
        </p:spPr>
        <p:txBody>
          <a:bodyPr wrap="none">
            <a:spAutoFit/>
          </a:bodyPr>
          <a:lstStyle/>
          <a:p>
            <a:pPr>
              <a:defRPr sz="2400" b="1">
                <a:solidFill>
                  <a:srgbClr val="122858"/>
                </a:solidFill>
              </a:defRPr>
            </a:pPr>
            <a:r>
              <a:rPr dirty="0"/>
              <a:t>Customer Lifetime Value Prediction</a:t>
            </a:r>
          </a:p>
        </p:txBody>
      </p:sp>
      <p:sp>
        <p:nvSpPr>
          <p:cNvPr id="4" name="TextBox 3"/>
          <p:cNvSpPr txBox="1"/>
          <p:nvPr/>
        </p:nvSpPr>
        <p:spPr>
          <a:xfrm>
            <a:off x="1249527" y="2370436"/>
            <a:ext cx="7125987" cy="2480294"/>
          </a:xfrm>
          <a:prstGeom prst="rect">
            <a:avLst/>
          </a:prstGeom>
          <a:noFill/>
        </p:spPr>
        <p:txBody>
          <a:bodyPr wrap="square" lIns="18288" rIns="18288">
            <a:spAutoFit/>
          </a:bodyPr>
          <a:lstStyle/>
          <a:p>
            <a:pPr>
              <a:lnSpc>
                <a:spcPct val="200000"/>
              </a:lnSpc>
              <a:spcAft>
                <a:spcPts val="500"/>
              </a:spcAft>
              <a:defRPr sz="1425">
                <a:solidFill>
                  <a:srgbClr val="2D2D2D"/>
                </a:solidFill>
              </a:defRPr>
            </a:pPr>
            <a:r>
              <a:rPr dirty="0"/>
              <a:t>• Customer lifetime value prediction is a major challenge for marketers.</a:t>
            </a:r>
          </a:p>
          <a:p>
            <a:pPr>
              <a:lnSpc>
                <a:spcPct val="200000"/>
              </a:lnSpc>
              <a:spcAft>
                <a:spcPts val="500"/>
              </a:spcAft>
              <a:defRPr sz="1425">
                <a:solidFill>
                  <a:srgbClr val="2D2D2D"/>
                </a:solidFill>
              </a:defRPr>
            </a:pPr>
            <a:r>
              <a:rPr dirty="0"/>
              <a:t>• ML helps predict customer behavior, purchasing patterns, and future value.</a:t>
            </a:r>
          </a:p>
          <a:p>
            <a:pPr>
              <a:lnSpc>
                <a:spcPct val="200000"/>
              </a:lnSpc>
              <a:spcAft>
                <a:spcPts val="500"/>
              </a:spcAft>
              <a:defRPr sz="1425">
                <a:solidFill>
                  <a:srgbClr val="2D2D2D"/>
                </a:solidFill>
              </a:defRPr>
            </a:pPr>
            <a:r>
              <a:rPr dirty="0"/>
              <a:t>• Customer segmentation allows businesses to deliver better offers to individual customers.</a:t>
            </a:r>
          </a:p>
          <a:p>
            <a:pPr>
              <a:lnSpc>
                <a:spcPct val="200000"/>
              </a:lnSpc>
              <a:spcAft>
                <a:spcPts val="500"/>
              </a:spcAft>
              <a:defRPr sz="1425">
                <a:solidFill>
                  <a:srgbClr val="2D2D2D"/>
                </a:solidFill>
              </a:defRPr>
            </a:pPr>
            <a:r>
              <a:rPr dirty="0"/>
              <a:t>• Data mining improves understanding of customer preferences and loyalty drivers.</a:t>
            </a:r>
          </a:p>
          <a:p>
            <a:pPr>
              <a:lnSpc>
                <a:spcPct val="200000"/>
              </a:lnSpc>
              <a:spcAft>
                <a:spcPts val="500"/>
              </a:spcAft>
              <a:defRPr sz="1425">
                <a:solidFill>
                  <a:srgbClr val="2D2D2D"/>
                </a:solidFill>
              </a:defRPr>
            </a:pPr>
            <a:r>
              <a:rPr dirty="0"/>
              <a:t>• ML-supported marketing improves both efficiency and customer relationship management.</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419432" y="6565392"/>
            <a:ext cx="239168" cy="220060"/>
          </a:xfrm>
          <a:prstGeom prst="rect">
            <a:avLst/>
          </a:prstGeom>
          <a:noFill/>
        </p:spPr>
        <p:txBody>
          <a:bodyPr wrap="none">
            <a:spAutoFit/>
          </a:bodyPr>
          <a:lstStyle/>
          <a:p>
            <a:pPr algn="r">
              <a:defRPr sz="830">
                <a:solidFill>
                  <a:srgbClr val="5A5A5A"/>
                </a:solidFill>
              </a:defRPr>
            </a:pPr>
            <a:r>
              <a:rPr lang="en-US" dirty="0"/>
              <a:t>7</a:t>
            </a:r>
            <a:endParaRPr dirty="0"/>
          </a:p>
        </p:txBody>
      </p:sp>
      <p:sp>
        <p:nvSpPr>
          <p:cNvPr id="11" name="Rounded Rectangle 4">
            <a:extLst>
              <a:ext uri="{FF2B5EF4-FFF2-40B4-BE49-F238E27FC236}">
                <a16:creationId xmlns:a16="http://schemas.microsoft.com/office/drawing/2014/main" id="{7B1434D5-73F6-7690-5E31-239397692FF0}"/>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B7CCE1AB-B66B-2E2A-3D67-436CDA461A11}"/>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lang="en-US" dirty="0"/>
              <a:t>Real estate application</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Identify clients likely to buy again, upgrade property, invest in rentals, or require long-term property management services.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51175" y="1271508"/>
            <a:ext cx="10972800" cy="594360"/>
          </a:xfrm>
          <a:prstGeom prst="rect">
            <a:avLst/>
          </a:prstGeom>
          <a:noFill/>
        </p:spPr>
        <p:txBody>
          <a:bodyPr wrap="none">
            <a:spAutoFit/>
          </a:bodyPr>
          <a:lstStyle/>
          <a:p>
            <a:pPr>
              <a:defRPr sz="2400" b="1">
                <a:solidFill>
                  <a:srgbClr val="122858"/>
                </a:solidFill>
              </a:defRPr>
            </a:pPr>
            <a:r>
              <a:rPr dirty="0"/>
              <a:t>Predictive Maintenance</a:t>
            </a:r>
          </a:p>
        </p:txBody>
      </p:sp>
      <p:sp>
        <p:nvSpPr>
          <p:cNvPr id="4" name="TextBox 3"/>
          <p:cNvSpPr txBox="1"/>
          <p:nvPr/>
        </p:nvSpPr>
        <p:spPr>
          <a:xfrm>
            <a:off x="1340968" y="2370436"/>
            <a:ext cx="7054002" cy="2918876"/>
          </a:xfrm>
          <a:prstGeom prst="rect">
            <a:avLst/>
          </a:prstGeom>
          <a:noFill/>
        </p:spPr>
        <p:txBody>
          <a:bodyPr wrap="square" lIns="18288" rIns="18288">
            <a:spAutoFit/>
          </a:bodyPr>
          <a:lstStyle/>
          <a:p>
            <a:pPr>
              <a:lnSpc>
                <a:spcPct val="200000"/>
              </a:lnSpc>
              <a:spcAft>
                <a:spcPts val="500"/>
              </a:spcAft>
              <a:defRPr sz="1425">
                <a:solidFill>
                  <a:srgbClr val="2D2D2D"/>
                </a:solidFill>
              </a:defRPr>
            </a:pPr>
            <a:r>
              <a:rPr dirty="0"/>
              <a:t>• Predictive maintenance uses ML to detect patterns that indicate future equipment failure.</a:t>
            </a:r>
          </a:p>
          <a:p>
            <a:pPr>
              <a:lnSpc>
                <a:spcPct val="200000"/>
              </a:lnSpc>
              <a:spcAft>
                <a:spcPts val="500"/>
              </a:spcAft>
              <a:defRPr sz="1425">
                <a:solidFill>
                  <a:srgbClr val="2D2D2D"/>
                </a:solidFill>
              </a:defRPr>
            </a:pPr>
            <a:r>
              <a:rPr dirty="0"/>
              <a:t>• It reduces risks associated with unexpected failures and eliminates unnecessary expenses.</a:t>
            </a:r>
          </a:p>
          <a:p>
            <a:pPr>
              <a:lnSpc>
                <a:spcPct val="200000"/>
              </a:lnSpc>
              <a:spcAft>
                <a:spcPts val="500"/>
              </a:spcAft>
              <a:defRPr sz="1425">
                <a:solidFill>
                  <a:srgbClr val="2D2D2D"/>
                </a:solidFill>
              </a:defRPr>
            </a:pPr>
            <a:r>
              <a:rPr dirty="0"/>
              <a:t>• Compared with preventive or corrective maintenance, predictive maintenance can be more efficient.</a:t>
            </a:r>
          </a:p>
          <a:p>
            <a:pPr>
              <a:lnSpc>
                <a:spcPct val="200000"/>
              </a:lnSpc>
              <a:spcAft>
                <a:spcPts val="500"/>
              </a:spcAft>
              <a:defRPr sz="1425">
                <a:solidFill>
                  <a:srgbClr val="2D2D2D"/>
                </a:solidFill>
              </a:defRPr>
            </a:pPr>
            <a:r>
              <a:rPr dirty="0"/>
              <a:t>• It requires historical data, workflow visualization, flexible analysis, and feedback loops.</a:t>
            </a:r>
          </a:p>
          <a:p>
            <a:pPr>
              <a:lnSpc>
                <a:spcPct val="200000"/>
              </a:lnSpc>
              <a:spcAft>
                <a:spcPts val="500"/>
              </a:spcAft>
              <a:defRPr sz="1425">
                <a:solidFill>
                  <a:srgbClr val="2D2D2D"/>
                </a:solidFill>
              </a:defRPr>
            </a:pPr>
            <a:r>
              <a:rPr dirty="0"/>
              <a:t>• Predictive maintenance is highly relevant to buildings, facilities, and property management.</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419432" y="6565392"/>
            <a:ext cx="239168" cy="220060"/>
          </a:xfrm>
          <a:prstGeom prst="rect">
            <a:avLst/>
          </a:prstGeom>
          <a:noFill/>
        </p:spPr>
        <p:txBody>
          <a:bodyPr wrap="none">
            <a:spAutoFit/>
          </a:bodyPr>
          <a:lstStyle/>
          <a:p>
            <a:pPr algn="r">
              <a:defRPr sz="830">
                <a:solidFill>
                  <a:srgbClr val="5A5A5A"/>
                </a:solidFill>
              </a:defRPr>
            </a:pPr>
            <a:r>
              <a:rPr lang="en-US" dirty="0"/>
              <a:t>8</a:t>
            </a:r>
            <a:endParaRPr dirty="0"/>
          </a:p>
        </p:txBody>
      </p:sp>
      <p:sp>
        <p:nvSpPr>
          <p:cNvPr id="11" name="Rounded Rectangle 4">
            <a:extLst>
              <a:ext uri="{FF2B5EF4-FFF2-40B4-BE49-F238E27FC236}">
                <a16:creationId xmlns:a16="http://schemas.microsoft.com/office/drawing/2014/main" id="{2981F77B-D08E-4ADB-B432-E0FC956D0E99}"/>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4DEAB335-42C8-7CDB-6601-FA9606FE0293}"/>
              </a:ext>
            </a:extLst>
          </p:cNvPr>
          <p:cNvSpPr txBox="1"/>
          <p:nvPr/>
        </p:nvSpPr>
        <p:spPr>
          <a:xfrm>
            <a:off x="8767540" y="3149120"/>
            <a:ext cx="2296700" cy="1088503"/>
          </a:xfrm>
          <a:prstGeom prst="rect">
            <a:avLst/>
          </a:prstGeom>
          <a:noFill/>
        </p:spPr>
        <p:txBody>
          <a:bodyPr wrap="square">
            <a:spAutoFit/>
          </a:bodyPr>
          <a:lstStyle/>
          <a:p>
            <a:pPr algn="ctr">
              <a:spcAft>
                <a:spcPts val="500"/>
              </a:spcAft>
              <a:defRPr sz="1200" b="1">
                <a:solidFill>
                  <a:srgbClr val="122858"/>
                </a:solidFill>
              </a:defRPr>
            </a:pPr>
            <a:r>
              <a:rPr lang="en-US" dirty="0"/>
              <a:t>Smart building example</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AI predicts elevator, HVAC, water pump, or electrical system failures before breakdowns occur.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99813" y="1181293"/>
            <a:ext cx="10972800" cy="594360"/>
          </a:xfrm>
          <a:prstGeom prst="rect">
            <a:avLst/>
          </a:prstGeom>
          <a:noFill/>
        </p:spPr>
        <p:txBody>
          <a:bodyPr wrap="none">
            <a:spAutoFit/>
          </a:bodyPr>
          <a:lstStyle/>
          <a:p>
            <a:pPr>
              <a:defRPr sz="2400" b="1">
                <a:solidFill>
                  <a:srgbClr val="122858"/>
                </a:solidFill>
              </a:defRPr>
            </a:pPr>
            <a:r>
              <a:rPr dirty="0"/>
              <a:t>Eliminating Manual Data Entry</a:t>
            </a:r>
          </a:p>
        </p:txBody>
      </p:sp>
      <p:sp>
        <p:nvSpPr>
          <p:cNvPr id="4" name="TextBox 3"/>
          <p:cNvSpPr txBox="1"/>
          <p:nvPr/>
        </p:nvSpPr>
        <p:spPr>
          <a:xfrm>
            <a:off x="1225037" y="2536324"/>
            <a:ext cx="7015246" cy="2480294"/>
          </a:xfrm>
          <a:prstGeom prst="rect">
            <a:avLst/>
          </a:prstGeom>
          <a:noFill/>
        </p:spPr>
        <p:txBody>
          <a:bodyPr wrap="square" lIns="18288" rIns="18288">
            <a:spAutoFit/>
          </a:bodyPr>
          <a:lstStyle/>
          <a:p>
            <a:pPr>
              <a:lnSpc>
                <a:spcPct val="200000"/>
              </a:lnSpc>
              <a:spcAft>
                <a:spcPts val="500"/>
              </a:spcAft>
              <a:defRPr sz="1425">
                <a:solidFill>
                  <a:srgbClr val="2D2D2D"/>
                </a:solidFill>
              </a:defRPr>
            </a:pPr>
            <a:r>
              <a:t>• Duplicate and inaccurate data are major problems for businesses.</a:t>
            </a:r>
          </a:p>
          <a:p>
            <a:pPr>
              <a:lnSpc>
                <a:spcPct val="200000"/>
              </a:lnSpc>
              <a:spcAft>
                <a:spcPts val="500"/>
              </a:spcAft>
              <a:defRPr sz="1425">
                <a:solidFill>
                  <a:srgbClr val="2D2D2D"/>
                </a:solidFill>
              </a:defRPr>
            </a:pPr>
            <a:r>
              <a:t>• ML and predictive modeling can reduce errors caused by manual data entry.</a:t>
            </a:r>
          </a:p>
          <a:p>
            <a:pPr>
              <a:lnSpc>
                <a:spcPct val="200000"/>
              </a:lnSpc>
              <a:spcAft>
                <a:spcPts val="500"/>
              </a:spcAft>
              <a:defRPr sz="1425">
                <a:solidFill>
                  <a:srgbClr val="2D2D2D"/>
                </a:solidFill>
              </a:defRPr>
            </a:pPr>
            <a:r>
              <a:t>• Automation allows employees to focus on higher-value tasks.</a:t>
            </a:r>
          </a:p>
          <a:p>
            <a:pPr>
              <a:lnSpc>
                <a:spcPct val="200000"/>
              </a:lnSpc>
              <a:spcAft>
                <a:spcPts val="500"/>
              </a:spcAft>
              <a:defRPr sz="1425">
                <a:solidFill>
                  <a:srgbClr val="2D2D2D"/>
                </a:solidFill>
              </a:defRPr>
            </a:pPr>
            <a:r>
              <a:t>• Improved data quality supports better analytics and decision-making.</a:t>
            </a:r>
          </a:p>
          <a:p>
            <a:pPr>
              <a:lnSpc>
                <a:spcPct val="200000"/>
              </a:lnSpc>
              <a:spcAft>
                <a:spcPts val="500"/>
              </a:spcAft>
              <a:defRPr sz="1425">
                <a:solidFill>
                  <a:srgbClr val="2D2D2D"/>
                </a:solidFill>
              </a:defRPr>
            </a:pPr>
            <a:r>
              <a:t>• Reducing manual entry also improves speed, consistency, and operational reliability.</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419432" y="6565392"/>
            <a:ext cx="239168" cy="220060"/>
          </a:xfrm>
          <a:prstGeom prst="rect">
            <a:avLst/>
          </a:prstGeom>
          <a:noFill/>
        </p:spPr>
        <p:txBody>
          <a:bodyPr wrap="none">
            <a:spAutoFit/>
          </a:bodyPr>
          <a:lstStyle/>
          <a:p>
            <a:pPr algn="r">
              <a:defRPr sz="830">
                <a:solidFill>
                  <a:srgbClr val="5A5A5A"/>
                </a:solidFill>
              </a:defRPr>
            </a:pPr>
            <a:r>
              <a:rPr lang="en-US" dirty="0"/>
              <a:t>9</a:t>
            </a:r>
            <a:endParaRPr dirty="0"/>
          </a:p>
        </p:txBody>
      </p:sp>
      <p:sp>
        <p:nvSpPr>
          <p:cNvPr id="11" name="Rounded Rectangle 4">
            <a:extLst>
              <a:ext uri="{FF2B5EF4-FFF2-40B4-BE49-F238E27FC236}">
                <a16:creationId xmlns:a16="http://schemas.microsoft.com/office/drawing/2014/main" id="{9676E6D4-3BC6-0E49-22B3-536AAF42E863}"/>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9A5D5763-F6B0-C057-067D-02B21D6CFF49}"/>
              </a:ext>
            </a:extLst>
          </p:cNvPr>
          <p:cNvSpPr txBox="1"/>
          <p:nvPr/>
        </p:nvSpPr>
        <p:spPr>
          <a:xfrm>
            <a:off x="8767540" y="3149120"/>
            <a:ext cx="2296700" cy="1088503"/>
          </a:xfrm>
          <a:prstGeom prst="rect">
            <a:avLst/>
          </a:prstGeom>
          <a:noFill/>
        </p:spPr>
        <p:txBody>
          <a:bodyPr wrap="square">
            <a:spAutoFit/>
          </a:bodyPr>
          <a:lstStyle/>
          <a:p>
            <a:pPr algn="ctr">
              <a:spcAft>
                <a:spcPts val="500"/>
              </a:spcAft>
              <a:defRPr sz="1200" b="1">
                <a:solidFill>
                  <a:srgbClr val="122858"/>
                </a:solidFill>
              </a:defRPr>
            </a:pPr>
            <a:r>
              <a:rPr dirty="0"/>
              <a:t>Real estate example</a:t>
            </a:r>
            <a:endParaRPr lang="en-US" dirty="0"/>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AI can extract information from lease contracts, invoices, property forms, and inspection reports.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83968" y="1159122"/>
            <a:ext cx="10972800" cy="594360"/>
          </a:xfrm>
          <a:prstGeom prst="rect">
            <a:avLst/>
          </a:prstGeom>
          <a:noFill/>
        </p:spPr>
        <p:txBody>
          <a:bodyPr wrap="none">
            <a:spAutoFit/>
          </a:bodyPr>
          <a:lstStyle/>
          <a:p>
            <a:pPr>
              <a:defRPr sz="2400" b="1">
                <a:solidFill>
                  <a:srgbClr val="122858"/>
                </a:solidFill>
              </a:defRPr>
            </a:pPr>
            <a:r>
              <a:rPr dirty="0"/>
              <a:t>Spam Detection and Security Filtering</a:t>
            </a:r>
          </a:p>
        </p:txBody>
      </p:sp>
      <p:sp>
        <p:nvSpPr>
          <p:cNvPr id="4" name="TextBox 3"/>
          <p:cNvSpPr txBox="1"/>
          <p:nvPr/>
        </p:nvSpPr>
        <p:spPr>
          <a:xfrm>
            <a:off x="1036320" y="2367677"/>
            <a:ext cx="7548341" cy="2742033"/>
          </a:xfrm>
          <a:prstGeom prst="rect">
            <a:avLst/>
          </a:prstGeom>
          <a:noFill/>
        </p:spPr>
        <p:txBody>
          <a:bodyPr wrap="square" lIns="18288" rIns="18288">
            <a:spAutoFit/>
          </a:bodyPr>
          <a:lstStyle/>
          <a:p>
            <a:pPr algn="just">
              <a:lnSpc>
                <a:spcPct val="200000"/>
              </a:lnSpc>
              <a:spcAft>
                <a:spcPts val="500"/>
              </a:spcAft>
              <a:defRPr sz="1425">
                <a:solidFill>
                  <a:srgbClr val="2D2D2D"/>
                </a:solidFill>
              </a:defRPr>
            </a:pPr>
            <a:r>
              <a:rPr sz="1600" dirty="0"/>
              <a:t>• Spam detection is an established ML application.</a:t>
            </a:r>
          </a:p>
          <a:p>
            <a:pPr algn="just">
              <a:lnSpc>
                <a:spcPct val="200000"/>
              </a:lnSpc>
              <a:spcAft>
                <a:spcPts val="500"/>
              </a:spcAft>
              <a:defRPr sz="1425">
                <a:solidFill>
                  <a:srgbClr val="2D2D2D"/>
                </a:solidFill>
              </a:defRPr>
            </a:pPr>
            <a:r>
              <a:rPr sz="1600" dirty="0"/>
              <a:t>• Earlier systems relied heavily on pre-existing rule-based filters.</a:t>
            </a:r>
          </a:p>
          <a:p>
            <a:pPr algn="just">
              <a:lnSpc>
                <a:spcPct val="200000"/>
              </a:lnSpc>
              <a:spcAft>
                <a:spcPts val="500"/>
              </a:spcAft>
              <a:defRPr sz="1425">
                <a:solidFill>
                  <a:srgbClr val="2D2D2D"/>
                </a:solidFill>
              </a:defRPr>
            </a:pPr>
            <a:r>
              <a:rPr sz="1600" dirty="0"/>
              <a:t>• Modern filters use neural networks and adaptive learning to detect spam and phishing.</a:t>
            </a:r>
          </a:p>
          <a:p>
            <a:pPr algn="just">
              <a:lnSpc>
                <a:spcPct val="200000"/>
              </a:lnSpc>
              <a:spcAft>
                <a:spcPts val="500"/>
              </a:spcAft>
              <a:defRPr sz="1425">
                <a:solidFill>
                  <a:srgbClr val="2D2D2D"/>
                </a:solidFill>
              </a:defRPr>
            </a:pPr>
            <a:r>
              <a:rPr sz="1600" dirty="0"/>
              <a:t>• ML security systems update as attackers change tactics.</a:t>
            </a:r>
          </a:p>
          <a:p>
            <a:pPr algn="just">
              <a:lnSpc>
                <a:spcPct val="200000"/>
              </a:lnSpc>
              <a:spcAft>
                <a:spcPts val="500"/>
              </a:spcAft>
              <a:defRPr sz="1425">
                <a:solidFill>
                  <a:srgbClr val="2D2D2D"/>
                </a:solidFill>
              </a:defRPr>
            </a:pPr>
            <a:r>
              <a:rPr sz="1600" dirty="0"/>
              <a:t>• This application illustrates how ML improves through continuous exposure to new data.</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10</a:t>
            </a:r>
            <a:endParaRPr dirty="0"/>
          </a:p>
        </p:txBody>
      </p:sp>
      <p:sp>
        <p:nvSpPr>
          <p:cNvPr id="11" name="Rounded Rectangle 4">
            <a:extLst>
              <a:ext uri="{FF2B5EF4-FFF2-40B4-BE49-F238E27FC236}">
                <a16:creationId xmlns:a16="http://schemas.microsoft.com/office/drawing/2014/main" id="{02C8FB6E-3F94-6E76-2A50-8215E618AB58}"/>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80DB299E-312F-9392-64AA-84D048D2EDA1}"/>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lang="en-US" dirty="0"/>
              <a:t>Real estate risk</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Property firms handling payments and personal data need AI-supported phishing detection to protect clients and staff.</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31720" y="1166801"/>
            <a:ext cx="10972800" cy="594360"/>
          </a:xfrm>
          <a:prstGeom prst="rect">
            <a:avLst/>
          </a:prstGeom>
          <a:noFill/>
        </p:spPr>
        <p:txBody>
          <a:bodyPr wrap="none">
            <a:spAutoFit/>
          </a:bodyPr>
          <a:lstStyle/>
          <a:p>
            <a:pPr>
              <a:defRPr sz="2400" b="1">
                <a:solidFill>
                  <a:srgbClr val="122858"/>
                </a:solidFill>
              </a:defRPr>
            </a:pPr>
            <a:r>
              <a:rPr dirty="0"/>
              <a:t>Product Recommendations</a:t>
            </a:r>
          </a:p>
        </p:txBody>
      </p:sp>
      <p:sp>
        <p:nvSpPr>
          <p:cNvPr id="4" name="TextBox 3"/>
          <p:cNvSpPr txBox="1"/>
          <p:nvPr/>
        </p:nvSpPr>
        <p:spPr>
          <a:xfrm>
            <a:off x="1119066" y="2511231"/>
            <a:ext cx="7465595" cy="2526589"/>
          </a:xfrm>
          <a:prstGeom prst="rect">
            <a:avLst/>
          </a:prstGeom>
          <a:noFill/>
        </p:spPr>
        <p:txBody>
          <a:bodyPr wrap="square" lIns="18288" rIns="18288">
            <a:spAutoFit/>
          </a:bodyPr>
          <a:lstStyle/>
          <a:p>
            <a:pPr algn="just">
              <a:lnSpc>
                <a:spcPct val="150000"/>
              </a:lnSpc>
              <a:spcAft>
                <a:spcPts val="500"/>
              </a:spcAft>
              <a:defRPr sz="1425">
                <a:solidFill>
                  <a:srgbClr val="2D2D2D"/>
                </a:solidFill>
              </a:defRPr>
            </a:pPr>
            <a:r>
              <a:rPr sz="1600" dirty="0"/>
              <a:t>• Unsupervised learning supports product-based recommendation systems.</a:t>
            </a:r>
          </a:p>
          <a:p>
            <a:pPr algn="just">
              <a:lnSpc>
                <a:spcPct val="150000"/>
              </a:lnSpc>
              <a:spcAft>
                <a:spcPts val="500"/>
              </a:spcAft>
              <a:defRPr sz="1425">
                <a:solidFill>
                  <a:srgbClr val="2D2D2D"/>
                </a:solidFill>
              </a:defRPr>
            </a:pPr>
            <a:r>
              <a:rPr sz="1600" dirty="0"/>
              <a:t>• ML identifies hidden patterns in customer purchase history and product inventory.</a:t>
            </a:r>
          </a:p>
          <a:p>
            <a:pPr algn="just">
              <a:lnSpc>
                <a:spcPct val="150000"/>
              </a:lnSpc>
              <a:spcAft>
                <a:spcPts val="500"/>
              </a:spcAft>
              <a:defRPr sz="1425">
                <a:solidFill>
                  <a:srgbClr val="2D2D2D"/>
                </a:solidFill>
              </a:defRPr>
            </a:pPr>
            <a:r>
              <a:rPr sz="1600" dirty="0"/>
              <a:t>• Recommendation systems group similar products and suggest them to customers.</a:t>
            </a:r>
          </a:p>
          <a:p>
            <a:pPr algn="just">
              <a:lnSpc>
                <a:spcPct val="150000"/>
              </a:lnSpc>
              <a:spcAft>
                <a:spcPts val="500"/>
              </a:spcAft>
              <a:defRPr sz="1425">
                <a:solidFill>
                  <a:srgbClr val="2D2D2D"/>
                </a:solidFill>
              </a:defRPr>
            </a:pPr>
            <a:r>
              <a:rPr sz="1600" dirty="0"/>
              <a:t>• These systems motivate purchase and increase customer engagement.</a:t>
            </a:r>
          </a:p>
          <a:p>
            <a:pPr algn="just">
              <a:lnSpc>
                <a:spcPct val="150000"/>
              </a:lnSpc>
              <a:spcAft>
                <a:spcPts val="500"/>
              </a:spcAft>
              <a:defRPr sz="1425">
                <a:solidFill>
                  <a:srgbClr val="2D2D2D"/>
                </a:solidFill>
              </a:defRPr>
            </a:pPr>
            <a:r>
              <a:rPr sz="1600" dirty="0"/>
              <a:t>• In service industries, recommendation systems can match clients with services, properties, or experiences.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11</a:t>
            </a:r>
            <a:endParaRPr dirty="0"/>
          </a:p>
        </p:txBody>
      </p:sp>
      <p:sp>
        <p:nvSpPr>
          <p:cNvPr id="11" name="Rounded Rectangle 4">
            <a:extLst>
              <a:ext uri="{FF2B5EF4-FFF2-40B4-BE49-F238E27FC236}">
                <a16:creationId xmlns:a16="http://schemas.microsoft.com/office/drawing/2014/main" id="{8EAC4672-F508-4D10-BFCD-05DBF88EF572}"/>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222BF521-5DED-0EA8-D938-8FC5DC45140D}"/>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dirty="0"/>
              <a:t>Real estate example</a:t>
            </a:r>
            <a:endParaRPr lang="en-US" dirty="0"/>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Recommend properties, mortgage products, neighborhoods, investment packages, or maintenance service plans.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27973" y="1134862"/>
            <a:ext cx="10972800" cy="594360"/>
          </a:xfrm>
          <a:prstGeom prst="rect">
            <a:avLst/>
          </a:prstGeom>
          <a:noFill/>
        </p:spPr>
        <p:txBody>
          <a:bodyPr wrap="none">
            <a:spAutoFit/>
          </a:bodyPr>
          <a:lstStyle/>
          <a:p>
            <a:pPr>
              <a:defRPr sz="2400" b="1">
                <a:solidFill>
                  <a:srgbClr val="122858"/>
                </a:solidFill>
              </a:defRPr>
            </a:pPr>
            <a:r>
              <a:rPr dirty="0"/>
              <a:t>Financial Analysis</a:t>
            </a:r>
          </a:p>
        </p:txBody>
      </p:sp>
      <p:sp>
        <p:nvSpPr>
          <p:cNvPr id="4" name="TextBox 3"/>
          <p:cNvSpPr txBox="1"/>
          <p:nvPr/>
        </p:nvSpPr>
        <p:spPr>
          <a:xfrm>
            <a:off x="1120139" y="2318726"/>
            <a:ext cx="7464521" cy="3634585"/>
          </a:xfrm>
          <a:prstGeom prst="rect">
            <a:avLst/>
          </a:prstGeom>
          <a:noFill/>
        </p:spPr>
        <p:txBody>
          <a:bodyPr wrap="square" lIns="18288" rIns="18288">
            <a:spAutoFit/>
          </a:bodyPr>
          <a:lstStyle/>
          <a:p>
            <a:pPr algn="just">
              <a:lnSpc>
                <a:spcPct val="150000"/>
              </a:lnSpc>
              <a:spcAft>
                <a:spcPts val="500"/>
              </a:spcAft>
              <a:defRPr sz="1425">
                <a:solidFill>
                  <a:srgbClr val="2D2D2D"/>
                </a:solidFill>
              </a:defRPr>
            </a:pPr>
            <a:r>
              <a:rPr sz="1600" dirty="0"/>
              <a:t>• ML is increasingly used in financial analysis because financial data are large, quantitative, and historical.</a:t>
            </a:r>
          </a:p>
          <a:p>
            <a:pPr algn="just">
              <a:lnSpc>
                <a:spcPct val="150000"/>
              </a:lnSpc>
              <a:spcAft>
                <a:spcPts val="500"/>
              </a:spcAft>
              <a:defRPr sz="1425">
                <a:solidFill>
                  <a:srgbClr val="2D2D2D"/>
                </a:solidFill>
              </a:defRPr>
            </a:pPr>
            <a:r>
              <a:rPr sz="1600" dirty="0"/>
              <a:t>• Applications include portfolio management, algorithmic trading, loan underwriting, and fraud detection.</a:t>
            </a:r>
          </a:p>
          <a:p>
            <a:pPr algn="just">
              <a:lnSpc>
                <a:spcPct val="150000"/>
              </a:lnSpc>
              <a:spcAft>
                <a:spcPts val="500"/>
              </a:spcAft>
              <a:defRPr sz="1425">
                <a:solidFill>
                  <a:srgbClr val="2D2D2D"/>
                </a:solidFill>
              </a:defRPr>
            </a:pPr>
            <a:r>
              <a:rPr sz="1600" dirty="0"/>
              <a:t>• Future financial applications include chatbots, conversational interfaces, security, customer service, and sentiment analysis.</a:t>
            </a:r>
          </a:p>
          <a:p>
            <a:pPr algn="just">
              <a:lnSpc>
                <a:spcPct val="150000"/>
              </a:lnSpc>
              <a:spcAft>
                <a:spcPts val="500"/>
              </a:spcAft>
              <a:defRPr sz="1425">
                <a:solidFill>
                  <a:srgbClr val="2D2D2D"/>
                </a:solidFill>
              </a:defRPr>
            </a:pPr>
            <a:r>
              <a:rPr sz="1600" dirty="0"/>
              <a:t>• ML improves speed and accuracy of financial decisions.</a:t>
            </a:r>
          </a:p>
          <a:p>
            <a:pPr algn="just">
              <a:lnSpc>
                <a:spcPct val="150000"/>
              </a:lnSpc>
              <a:spcAft>
                <a:spcPts val="500"/>
              </a:spcAft>
              <a:defRPr sz="1425">
                <a:solidFill>
                  <a:srgbClr val="2D2D2D"/>
                </a:solidFill>
              </a:defRPr>
            </a:pPr>
            <a:r>
              <a:rPr sz="1600" dirty="0"/>
              <a:t>• However, financial AI requires strong governance because errors can produce major losses.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12</a:t>
            </a:r>
            <a:endParaRPr dirty="0"/>
          </a:p>
        </p:txBody>
      </p:sp>
      <p:sp>
        <p:nvSpPr>
          <p:cNvPr id="11" name="Rounded Rectangle 4">
            <a:extLst>
              <a:ext uri="{FF2B5EF4-FFF2-40B4-BE49-F238E27FC236}">
                <a16:creationId xmlns:a16="http://schemas.microsoft.com/office/drawing/2014/main" id="{55762BB9-9F35-4555-6FD5-EF62C18F4AD1}"/>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32029F8B-A75F-C861-2013-D05ABE33E026}"/>
              </a:ext>
            </a:extLst>
          </p:cNvPr>
          <p:cNvSpPr txBox="1"/>
          <p:nvPr/>
        </p:nvSpPr>
        <p:spPr>
          <a:xfrm>
            <a:off x="8767540" y="3149120"/>
            <a:ext cx="2296700" cy="1088503"/>
          </a:xfrm>
          <a:prstGeom prst="rect">
            <a:avLst/>
          </a:prstGeom>
          <a:noFill/>
        </p:spPr>
        <p:txBody>
          <a:bodyPr wrap="square">
            <a:spAutoFit/>
          </a:bodyPr>
          <a:lstStyle/>
          <a:p>
            <a:pPr algn="ctr">
              <a:spcAft>
                <a:spcPts val="500"/>
              </a:spcAft>
              <a:defRPr sz="1200" b="1">
                <a:solidFill>
                  <a:srgbClr val="122858"/>
                </a:solidFill>
              </a:defRPr>
            </a:pPr>
            <a:r>
              <a:rPr lang="en-US" dirty="0"/>
              <a:t>Real estate finance</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Analyze mortgage risk, investment feasibility, project financing, rental yield, and portfolio risk.</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27972" y="1213863"/>
            <a:ext cx="10972800" cy="594360"/>
          </a:xfrm>
          <a:prstGeom prst="rect">
            <a:avLst/>
          </a:prstGeom>
          <a:noFill/>
        </p:spPr>
        <p:txBody>
          <a:bodyPr wrap="none">
            <a:spAutoFit/>
          </a:bodyPr>
          <a:lstStyle/>
          <a:p>
            <a:pPr>
              <a:defRPr sz="2400" b="1">
                <a:solidFill>
                  <a:srgbClr val="122858"/>
                </a:solidFill>
              </a:defRPr>
            </a:pPr>
            <a:r>
              <a:t>Image Recognition and Computer Vision</a:t>
            </a:r>
          </a:p>
        </p:txBody>
      </p:sp>
      <p:sp>
        <p:nvSpPr>
          <p:cNvPr id="4" name="TextBox 3"/>
          <p:cNvSpPr txBox="1"/>
          <p:nvPr/>
        </p:nvSpPr>
        <p:spPr>
          <a:xfrm>
            <a:off x="1120139" y="2378884"/>
            <a:ext cx="7464521" cy="3265253"/>
          </a:xfrm>
          <a:prstGeom prst="rect">
            <a:avLst/>
          </a:prstGeom>
          <a:noFill/>
        </p:spPr>
        <p:txBody>
          <a:bodyPr wrap="square" lIns="18288" rIns="18288">
            <a:spAutoFit/>
          </a:bodyPr>
          <a:lstStyle/>
          <a:p>
            <a:pPr algn="just">
              <a:lnSpc>
                <a:spcPct val="150000"/>
              </a:lnSpc>
              <a:spcAft>
                <a:spcPts val="500"/>
              </a:spcAft>
              <a:defRPr sz="1425">
                <a:solidFill>
                  <a:srgbClr val="2D2D2D"/>
                </a:solidFill>
              </a:defRPr>
            </a:pPr>
            <a:r>
              <a:rPr sz="1600" dirty="0"/>
              <a:t>• Image recognition produces numeric and symbolic information from images and high-dimensional data.</a:t>
            </a:r>
          </a:p>
          <a:p>
            <a:pPr algn="just">
              <a:lnSpc>
                <a:spcPct val="150000"/>
              </a:lnSpc>
              <a:spcAft>
                <a:spcPts val="500"/>
              </a:spcAft>
              <a:defRPr sz="1425">
                <a:solidFill>
                  <a:srgbClr val="2D2D2D"/>
                </a:solidFill>
              </a:defRPr>
            </a:pPr>
            <a:r>
              <a:rPr sz="1600" dirty="0"/>
              <a:t>• It involves data mining, ML, pattern recognition, and knowledge discovery.</a:t>
            </a:r>
          </a:p>
          <a:p>
            <a:pPr algn="just">
              <a:lnSpc>
                <a:spcPct val="150000"/>
              </a:lnSpc>
              <a:spcAft>
                <a:spcPts val="500"/>
              </a:spcAft>
              <a:defRPr sz="1425">
                <a:solidFill>
                  <a:srgbClr val="2D2D2D"/>
                </a:solidFill>
              </a:defRPr>
            </a:pPr>
            <a:r>
              <a:rPr sz="1600" dirty="0"/>
              <a:t>• Industries such as healthcare, automobiles, and security use image recognition extensively.</a:t>
            </a:r>
          </a:p>
          <a:p>
            <a:pPr algn="just">
              <a:lnSpc>
                <a:spcPct val="150000"/>
              </a:lnSpc>
              <a:spcAft>
                <a:spcPts val="500"/>
              </a:spcAft>
              <a:defRPr sz="1425">
                <a:solidFill>
                  <a:srgbClr val="2D2D2D"/>
                </a:solidFill>
              </a:defRPr>
            </a:pPr>
            <a:r>
              <a:rPr sz="1600" dirty="0"/>
              <a:t>• Computer vision can reduce manual inspection and improve visual analysis.</a:t>
            </a:r>
          </a:p>
          <a:p>
            <a:pPr algn="just">
              <a:lnSpc>
                <a:spcPct val="150000"/>
              </a:lnSpc>
              <a:spcAft>
                <a:spcPts val="500"/>
              </a:spcAft>
              <a:defRPr sz="1425">
                <a:solidFill>
                  <a:srgbClr val="2D2D2D"/>
                </a:solidFill>
              </a:defRPr>
            </a:pPr>
            <a:r>
              <a:rPr sz="1600" dirty="0"/>
              <a:t>• Image recognition is increasingly important in real estate marketing, construction, and facilities management.</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13</a:t>
            </a:r>
            <a:endParaRPr dirty="0"/>
          </a:p>
        </p:txBody>
      </p:sp>
      <p:sp>
        <p:nvSpPr>
          <p:cNvPr id="11" name="Rounded Rectangle 4">
            <a:extLst>
              <a:ext uri="{FF2B5EF4-FFF2-40B4-BE49-F238E27FC236}">
                <a16:creationId xmlns:a16="http://schemas.microsoft.com/office/drawing/2014/main" id="{6FB38CB9-2D7D-FAE6-00A0-B169B03F7846}"/>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6FC42720-64D1-8DC5-E227-E9AE5E87C373}"/>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lang="en-US" dirty="0"/>
              <a:t>Real estate application</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Automated property image tagging, quality scoring, defect detection, construction monitoring, and virtual-tour analysis.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500162" y="1143753"/>
            <a:ext cx="10972800" cy="594360"/>
          </a:xfrm>
          <a:prstGeom prst="rect">
            <a:avLst/>
          </a:prstGeom>
          <a:noFill/>
        </p:spPr>
        <p:txBody>
          <a:bodyPr wrap="none">
            <a:spAutoFit/>
          </a:bodyPr>
          <a:lstStyle/>
          <a:p>
            <a:pPr>
              <a:defRPr sz="2400" b="1">
                <a:solidFill>
                  <a:srgbClr val="122858"/>
                </a:solidFill>
              </a:defRPr>
            </a:pPr>
            <a:r>
              <a:rPr dirty="0"/>
              <a:t>Medical Diagnosis as a High-Value ML Example</a:t>
            </a:r>
          </a:p>
        </p:txBody>
      </p:sp>
      <p:sp>
        <p:nvSpPr>
          <p:cNvPr id="4" name="TextBox 3"/>
          <p:cNvSpPr txBox="1"/>
          <p:nvPr/>
        </p:nvSpPr>
        <p:spPr>
          <a:xfrm>
            <a:off x="1127760" y="2427010"/>
            <a:ext cx="7222156" cy="3265253"/>
          </a:xfrm>
          <a:prstGeom prst="rect">
            <a:avLst/>
          </a:prstGeom>
          <a:noFill/>
        </p:spPr>
        <p:txBody>
          <a:bodyPr wrap="square" lIns="18288" rIns="18288">
            <a:spAutoFit/>
          </a:bodyPr>
          <a:lstStyle/>
          <a:p>
            <a:pPr algn="just">
              <a:lnSpc>
                <a:spcPct val="150000"/>
              </a:lnSpc>
              <a:spcAft>
                <a:spcPts val="500"/>
              </a:spcAft>
              <a:defRPr sz="1425">
                <a:solidFill>
                  <a:srgbClr val="2D2D2D"/>
                </a:solidFill>
              </a:defRPr>
            </a:pPr>
            <a:r>
              <a:rPr sz="1600" dirty="0"/>
              <a:t>• ML supports medical diagnosis by improving diagnostic tools and treatment planning.</a:t>
            </a:r>
          </a:p>
          <a:p>
            <a:pPr algn="just">
              <a:lnSpc>
                <a:spcPct val="150000"/>
              </a:lnSpc>
              <a:spcAft>
                <a:spcPts val="500"/>
              </a:spcAft>
              <a:defRPr sz="1425">
                <a:solidFill>
                  <a:srgbClr val="2D2D2D"/>
                </a:solidFill>
              </a:defRPr>
            </a:pPr>
            <a:r>
              <a:rPr sz="1600" dirty="0"/>
              <a:t>• Healthcare organizations use ML to predict readmissions, recommend medicines, and identify high-risk patients.</a:t>
            </a:r>
          </a:p>
          <a:p>
            <a:pPr algn="just">
              <a:lnSpc>
                <a:spcPct val="150000"/>
              </a:lnSpc>
              <a:spcAft>
                <a:spcPts val="500"/>
              </a:spcAft>
              <a:defRPr sz="1425">
                <a:solidFill>
                  <a:srgbClr val="2D2D2D"/>
                </a:solidFill>
              </a:defRPr>
            </a:pPr>
            <a:r>
              <a:rPr sz="1600" dirty="0"/>
              <a:t>• Predictions are based on patient records, datasets, and symptoms.</a:t>
            </a:r>
          </a:p>
          <a:p>
            <a:pPr algn="just">
              <a:lnSpc>
                <a:spcPct val="150000"/>
              </a:lnSpc>
              <a:spcAft>
                <a:spcPts val="500"/>
              </a:spcAft>
              <a:defRPr sz="1425">
                <a:solidFill>
                  <a:srgbClr val="2D2D2D"/>
                </a:solidFill>
              </a:defRPr>
            </a:pPr>
            <a:r>
              <a:rPr sz="1600" dirty="0"/>
              <a:t>• Although healthcare differs from real estate, it shows how ML can support complex expert decisions.</a:t>
            </a:r>
          </a:p>
          <a:p>
            <a:pPr algn="just">
              <a:lnSpc>
                <a:spcPct val="150000"/>
              </a:lnSpc>
              <a:spcAft>
                <a:spcPts val="500"/>
              </a:spcAft>
              <a:defRPr sz="1425">
                <a:solidFill>
                  <a:srgbClr val="2D2D2D"/>
                </a:solidFill>
              </a:defRPr>
            </a:pPr>
            <a:r>
              <a:rPr sz="1600" dirty="0"/>
              <a:t>• The lesson is that high-value decisions require accurate data, expert validation, and ethical oversight.</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14</a:t>
            </a:r>
            <a:endParaRPr dirty="0"/>
          </a:p>
        </p:txBody>
      </p:sp>
      <p:sp>
        <p:nvSpPr>
          <p:cNvPr id="11" name="Rounded Rectangle 4">
            <a:extLst>
              <a:ext uri="{FF2B5EF4-FFF2-40B4-BE49-F238E27FC236}">
                <a16:creationId xmlns:a16="http://schemas.microsoft.com/office/drawing/2014/main" id="{45E44219-A8EF-0DF4-FED0-2DDB793FC12E}"/>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D068A794-F162-3C22-4134-67A279F802ED}"/>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lang="en-US" dirty="0"/>
              <a:t>Transfer to business</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In real estate, similarly high-value decisions include acquisitions, major renovations, financing, and portfolio strategy.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03909" y="1188261"/>
            <a:ext cx="10972800" cy="594360"/>
          </a:xfrm>
          <a:prstGeom prst="rect">
            <a:avLst/>
          </a:prstGeom>
          <a:noFill/>
        </p:spPr>
        <p:txBody>
          <a:bodyPr wrap="none">
            <a:spAutoFit/>
          </a:bodyPr>
          <a:lstStyle/>
          <a:p>
            <a:pPr>
              <a:defRPr sz="2400" b="1">
                <a:solidFill>
                  <a:srgbClr val="122858"/>
                </a:solidFill>
              </a:defRPr>
            </a:pPr>
            <a:r>
              <a:rPr dirty="0"/>
              <a:t>Increasing Customer Satisfaction</a:t>
            </a:r>
          </a:p>
        </p:txBody>
      </p:sp>
      <p:sp>
        <p:nvSpPr>
          <p:cNvPr id="4" name="TextBox 3"/>
          <p:cNvSpPr txBox="1"/>
          <p:nvPr/>
        </p:nvSpPr>
        <p:spPr>
          <a:xfrm>
            <a:off x="1127760" y="2463105"/>
            <a:ext cx="7342472" cy="2895921"/>
          </a:xfrm>
          <a:prstGeom prst="rect">
            <a:avLst/>
          </a:prstGeom>
          <a:noFill/>
        </p:spPr>
        <p:txBody>
          <a:bodyPr wrap="square" lIns="18288" rIns="18288">
            <a:spAutoFit/>
          </a:bodyPr>
          <a:lstStyle/>
          <a:p>
            <a:pPr algn="just">
              <a:lnSpc>
                <a:spcPct val="150000"/>
              </a:lnSpc>
              <a:spcAft>
                <a:spcPts val="500"/>
              </a:spcAft>
              <a:defRPr sz="1425">
                <a:solidFill>
                  <a:srgbClr val="2D2D2D"/>
                </a:solidFill>
              </a:defRPr>
            </a:pPr>
            <a:r>
              <a:rPr sz="1600" dirty="0"/>
              <a:t>• ML improves customer loyalty and customer experience.</a:t>
            </a:r>
          </a:p>
          <a:p>
            <a:pPr algn="just">
              <a:lnSpc>
                <a:spcPct val="150000"/>
              </a:lnSpc>
              <a:spcAft>
                <a:spcPts val="500"/>
              </a:spcAft>
              <a:defRPr sz="1425">
                <a:solidFill>
                  <a:srgbClr val="2D2D2D"/>
                </a:solidFill>
              </a:defRPr>
            </a:pPr>
            <a:r>
              <a:rPr sz="1600" dirty="0"/>
              <a:t>• Organizations analyze previous call records and behavior to assign customers to suitable service representatives.</a:t>
            </a:r>
          </a:p>
          <a:p>
            <a:pPr algn="just">
              <a:lnSpc>
                <a:spcPct val="150000"/>
              </a:lnSpc>
              <a:spcAft>
                <a:spcPts val="500"/>
              </a:spcAft>
              <a:defRPr sz="1425">
                <a:solidFill>
                  <a:srgbClr val="2D2D2D"/>
                </a:solidFill>
              </a:defRPr>
            </a:pPr>
            <a:r>
              <a:rPr sz="1600" dirty="0"/>
              <a:t>• Predictive algorithms provide suggestions based on customer preferences.</a:t>
            </a:r>
          </a:p>
          <a:p>
            <a:pPr algn="just">
              <a:lnSpc>
                <a:spcPct val="150000"/>
              </a:lnSpc>
              <a:spcAft>
                <a:spcPts val="500"/>
              </a:spcAft>
              <a:defRPr sz="1425">
                <a:solidFill>
                  <a:srgbClr val="2D2D2D"/>
                </a:solidFill>
              </a:defRPr>
            </a:pPr>
            <a:r>
              <a:rPr sz="1600" dirty="0"/>
              <a:t>• Better customer matching reduces time, cost, and frustration.</a:t>
            </a:r>
          </a:p>
          <a:p>
            <a:pPr algn="just">
              <a:lnSpc>
                <a:spcPct val="150000"/>
              </a:lnSpc>
              <a:spcAft>
                <a:spcPts val="500"/>
              </a:spcAft>
              <a:defRPr sz="1425">
                <a:solidFill>
                  <a:srgbClr val="2D2D2D"/>
                </a:solidFill>
              </a:defRPr>
            </a:pPr>
            <a:r>
              <a:rPr sz="1600" dirty="0"/>
              <a:t>• Customer satisfaction improves when AI supports personalized, timely, and relevant service.</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15</a:t>
            </a:r>
            <a:endParaRPr dirty="0"/>
          </a:p>
        </p:txBody>
      </p:sp>
      <p:sp>
        <p:nvSpPr>
          <p:cNvPr id="11" name="Rounded Rectangle 4">
            <a:extLst>
              <a:ext uri="{FF2B5EF4-FFF2-40B4-BE49-F238E27FC236}">
                <a16:creationId xmlns:a16="http://schemas.microsoft.com/office/drawing/2014/main" id="{879D7EC2-CF3A-058B-EFEF-13465BC834BD}"/>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8A065A8E-72E4-5CB2-46BC-985105502AF5}"/>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dirty="0"/>
              <a:t>Real estate example</a:t>
            </a:r>
            <a:endParaRPr lang="en-US" dirty="0"/>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Route luxury buyers, first-time buyers, commercial tenants, and investors to agents with suitable expertise.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3277" y="1178225"/>
            <a:ext cx="8669646" cy="461665"/>
          </a:xfrm>
          <a:prstGeom prst="rect">
            <a:avLst/>
          </a:prstGeom>
          <a:noFill/>
        </p:spPr>
        <p:txBody>
          <a:bodyPr wrap="square">
            <a:spAutoFit/>
          </a:bodyPr>
          <a:lstStyle/>
          <a:p>
            <a:pPr>
              <a:defRPr sz="3300" b="1">
                <a:solidFill>
                  <a:srgbClr val="FFFFFF"/>
                </a:solidFill>
              </a:defRPr>
            </a:pPr>
            <a:r>
              <a:rPr lang="en-US" sz="2400" dirty="0">
                <a:solidFill>
                  <a:schemeClr val="accent1">
                    <a:lumMod val="50000"/>
                  </a:schemeClr>
                </a:solidFill>
              </a:rPr>
              <a:t>4</a:t>
            </a:r>
            <a:r>
              <a:rPr sz="2400" dirty="0">
                <a:solidFill>
                  <a:schemeClr val="accent1">
                    <a:lumMod val="50000"/>
                  </a:schemeClr>
                </a:solidFill>
              </a:rPr>
              <a:t>. Economic and Social Implications of Large-Scale AI Applications</a:t>
            </a:r>
          </a:p>
        </p:txBody>
      </p:sp>
      <p:sp>
        <p:nvSpPr>
          <p:cNvPr id="5" name="TextBox 4"/>
          <p:cNvSpPr txBox="1"/>
          <p:nvPr/>
        </p:nvSpPr>
        <p:spPr>
          <a:xfrm>
            <a:off x="1140196" y="2813447"/>
            <a:ext cx="9911301" cy="1065548"/>
          </a:xfrm>
          <a:prstGeom prst="rect">
            <a:avLst/>
          </a:prstGeom>
          <a:noFill/>
        </p:spPr>
        <p:txBody>
          <a:bodyPr wrap="square">
            <a:spAutoFit/>
          </a:bodyPr>
          <a:lstStyle/>
          <a:p>
            <a:pPr algn="ctr">
              <a:lnSpc>
                <a:spcPct val="200000"/>
              </a:lnSpc>
              <a:defRPr sz="1700">
                <a:solidFill>
                  <a:srgbClr val="E6E6E6"/>
                </a:solidFill>
              </a:defRPr>
            </a:pPr>
            <a:r>
              <a:rPr dirty="0">
                <a:solidFill>
                  <a:schemeClr val="accent1">
                    <a:lumMod val="50000"/>
                  </a:schemeClr>
                </a:solidFill>
              </a:rPr>
              <a:t>AI creates economic opportunities, but also raises challenges of inequality, trust, ethics, bias, talent shortage, and governance.</a:t>
            </a:r>
          </a:p>
        </p:txBody>
      </p:sp>
      <p:sp>
        <p:nvSpPr>
          <p:cNvPr id="6" name="Rectangle 5"/>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8" name="TextBox 7"/>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16</a:t>
            </a:r>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40004" y="1235675"/>
            <a:ext cx="10972800" cy="594360"/>
          </a:xfrm>
          <a:prstGeom prst="rect">
            <a:avLst/>
          </a:prstGeom>
          <a:noFill/>
        </p:spPr>
        <p:txBody>
          <a:bodyPr wrap="none">
            <a:spAutoFit/>
          </a:bodyPr>
          <a:lstStyle/>
          <a:p>
            <a:pPr>
              <a:defRPr sz="2400" b="1">
                <a:solidFill>
                  <a:srgbClr val="122858"/>
                </a:solidFill>
              </a:defRPr>
            </a:pPr>
            <a:r>
              <a:rPr dirty="0"/>
              <a:t>Large-Scale AI Adoption</a:t>
            </a:r>
          </a:p>
        </p:txBody>
      </p:sp>
      <p:sp>
        <p:nvSpPr>
          <p:cNvPr id="4" name="TextBox 3"/>
          <p:cNvSpPr txBox="1"/>
          <p:nvPr/>
        </p:nvSpPr>
        <p:spPr>
          <a:xfrm>
            <a:off x="1036320" y="2293107"/>
            <a:ext cx="7421880" cy="3726918"/>
          </a:xfrm>
          <a:prstGeom prst="rect">
            <a:avLst/>
          </a:prstGeom>
          <a:noFill/>
        </p:spPr>
        <p:txBody>
          <a:bodyPr wrap="square" lIns="18288" rIns="18288">
            <a:spAutoFit/>
          </a:bodyPr>
          <a:lstStyle/>
          <a:p>
            <a:pPr algn="just">
              <a:lnSpc>
                <a:spcPct val="200000"/>
              </a:lnSpc>
              <a:spcAft>
                <a:spcPts val="500"/>
              </a:spcAft>
              <a:defRPr sz="1425">
                <a:solidFill>
                  <a:srgbClr val="2D2D2D"/>
                </a:solidFill>
              </a:defRPr>
            </a:pPr>
            <a:r>
              <a:rPr sz="1600" dirty="0"/>
              <a:t>• Large-scale AI adoption influences global markets, innovation, and competitiveness.</a:t>
            </a:r>
          </a:p>
          <a:p>
            <a:pPr algn="just">
              <a:lnSpc>
                <a:spcPct val="200000"/>
              </a:lnSpc>
              <a:spcAft>
                <a:spcPts val="500"/>
              </a:spcAft>
              <a:defRPr sz="1425">
                <a:solidFill>
                  <a:srgbClr val="2D2D2D"/>
                </a:solidFill>
              </a:defRPr>
            </a:pPr>
            <a:r>
              <a:rPr sz="1600" dirty="0"/>
              <a:t>• Investment in AI has shown an upward trajectory and is expected to continue growing.</a:t>
            </a:r>
          </a:p>
          <a:p>
            <a:pPr algn="just">
              <a:lnSpc>
                <a:spcPct val="200000"/>
              </a:lnSpc>
              <a:spcAft>
                <a:spcPts val="500"/>
              </a:spcAft>
              <a:defRPr sz="1425">
                <a:solidFill>
                  <a:srgbClr val="2D2D2D"/>
                </a:solidFill>
              </a:defRPr>
            </a:pPr>
            <a:r>
              <a:rPr sz="1600" dirty="0"/>
              <a:t>• Key AI industries include business intelligence, healthcare, core AI, cybersecurity, marketing, and sales.</a:t>
            </a:r>
          </a:p>
          <a:p>
            <a:pPr algn="just">
              <a:lnSpc>
                <a:spcPct val="200000"/>
              </a:lnSpc>
              <a:spcAft>
                <a:spcPts val="500"/>
              </a:spcAft>
              <a:defRPr sz="1425">
                <a:solidFill>
                  <a:srgbClr val="2D2D2D"/>
                </a:solidFill>
              </a:defRPr>
            </a:pPr>
            <a:r>
              <a:rPr sz="1600" dirty="0"/>
              <a:t>• AI creates productivity gains, cost efficiency, faster decisions, and sales maximization.</a:t>
            </a:r>
          </a:p>
          <a:p>
            <a:pPr algn="just">
              <a:lnSpc>
                <a:spcPct val="200000"/>
              </a:lnSpc>
              <a:spcAft>
                <a:spcPts val="500"/>
              </a:spcAft>
              <a:defRPr sz="1425">
                <a:solidFill>
                  <a:srgbClr val="2D2D2D"/>
                </a:solidFill>
              </a:defRPr>
            </a:pPr>
            <a:r>
              <a:rPr sz="1600" dirty="0"/>
              <a:t>• However, AI adoption is concentrated in certain regions and sectors, creating concerns about an AI divide.</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17</a:t>
            </a:r>
            <a:endParaRPr dirty="0"/>
          </a:p>
        </p:txBody>
      </p:sp>
      <p:sp>
        <p:nvSpPr>
          <p:cNvPr id="11" name="Rounded Rectangle 4">
            <a:extLst>
              <a:ext uri="{FF2B5EF4-FFF2-40B4-BE49-F238E27FC236}">
                <a16:creationId xmlns:a16="http://schemas.microsoft.com/office/drawing/2014/main" id="{0B717C88-9326-E40B-C1B2-A5A1CB55F852}"/>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BDE89B65-3110-8FB3-D241-E214517A2577}"/>
              </a:ext>
            </a:extLst>
          </p:cNvPr>
          <p:cNvSpPr txBox="1"/>
          <p:nvPr/>
        </p:nvSpPr>
        <p:spPr>
          <a:xfrm>
            <a:off x="8767540" y="3149120"/>
            <a:ext cx="2296700" cy="1088503"/>
          </a:xfrm>
          <a:prstGeom prst="rect">
            <a:avLst/>
          </a:prstGeom>
          <a:noFill/>
        </p:spPr>
        <p:txBody>
          <a:bodyPr wrap="square">
            <a:spAutoFit/>
          </a:bodyPr>
          <a:lstStyle/>
          <a:p>
            <a:pPr algn="ctr">
              <a:spcAft>
                <a:spcPts val="500"/>
              </a:spcAft>
              <a:defRPr sz="1200" b="1">
                <a:solidFill>
                  <a:srgbClr val="122858"/>
                </a:solidFill>
              </a:defRPr>
            </a:pPr>
            <a:r>
              <a:rPr lang="en-US" dirty="0"/>
              <a:t>Study focus</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Large-scale AI is both an economic growth opportunity and a social policy challenge.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40005" y="1163121"/>
            <a:ext cx="10972800" cy="594360"/>
          </a:xfrm>
          <a:prstGeom prst="rect">
            <a:avLst/>
          </a:prstGeom>
          <a:noFill/>
        </p:spPr>
        <p:txBody>
          <a:bodyPr wrap="none">
            <a:spAutoFit/>
          </a:bodyPr>
          <a:lstStyle/>
          <a:p>
            <a:pPr>
              <a:defRPr sz="2400" b="1">
                <a:solidFill>
                  <a:srgbClr val="122858"/>
                </a:solidFill>
              </a:defRPr>
            </a:pPr>
            <a:r>
              <a:rPr dirty="0"/>
              <a:t>Benefits of Automation and Cognitive Technologies</a:t>
            </a:r>
          </a:p>
        </p:txBody>
      </p:sp>
      <p:sp>
        <p:nvSpPr>
          <p:cNvPr id="4" name="TextBox 3"/>
          <p:cNvSpPr txBox="1"/>
          <p:nvPr/>
        </p:nvSpPr>
        <p:spPr>
          <a:xfrm>
            <a:off x="1165860" y="2191960"/>
            <a:ext cx="7464521" cy="3234475"/>
          </a:xfrm>
          <a:prstGeom prst="rect">
            <a:avLst/>
          </a:prstGeom>
          <a:noFill/>
        </p:spPr>
        <p:txBody>
          <a:bodyPr wrap="square" lIns="18288" rIns="18288">
            <a:spAutoFit/>
          </a:bodyPr>
          <a:lstStyle/>
          <a:p>
            <a:pPr algn="just">
              <a:lnSpc>
                <a:spcPct val="200000"/>
              </a:lnSpc>
              <a:spcAft>
                <a:spcPts val="500"/>
              </a:spcAft>
              <a:defRPr sz="1425">
                <a:solidFill>
                  <a:srgbClr val="2D2D2D"/>
                </a:solidFill>
              </a:defRPr>
            </a:pPr>
            <a:r>
              <a:rPr sz="1600" dirty="0"/>
              <a:t>• AI automation improves productivity and time efficiency.</a:t>
            </a:r>
          </a:p>
          <a:p>
            <a:pPr algn="just">
              <a:lnSpc>
                <a:spcPct val="200000"/>
              </a:lnSpc>
              <a:spcAft>
                <a:spcPts val="500"/>
              </a:spcAft>
              <a:defRPr sz="1425">
                <a:solidFill>
                  <a:srgbClr val="2D2D2D"/>
                </a:solidFill>
              </a:defRPr>
            </a:pPr>
            <a:r>
              <a:rPr sz="1600" dirty="0"/>
              <a:t>• AI reduces human error when systems are properly designed and governed.</a:t>
            </a:r>
          </a:p>
          <a:p>
            <a:pPr algn="just">
              <a:lnSpc>
                <a:spcPct val="200000"/>
              </a:lnSpc>
              <a:spcAft>
                <a:spcPts val="500"/>
              </a:spcAft>
              <a:defRPr sz="1425">
                <a:solidFill>
                  <a:srgbClr val="2D2D2D"/>
                </a:solidFill>
              </a:defRPr>
            </a:pPr>
            <a:r>
              <a:rPr sz="1600" dirty="0"/>
              <a:t>• Cognitive technologies support faster business decisions and customer preference prediction.</a:t>
            </a:r>
          </a:p>
          <a:p>
            <a:pPr algn="just">
              <a:lnSpc>
                <a:spcPct val="200000"/>
              </a:lnSpc>
              <a:spcAft>
                <a:spcPts val="500"/>
              </a:spcAft>
              <a:defRPr sz="1425">
                <a:solidFill>
                  <a:srgbClr val="2D2D2D"/>
                </a:solidFill>
              </a:defRPr>
            </a:pPr>
            <a:r>
              <a:rPr sz="1600" dirty="0"/>
              <a:t>• AI can maximize sales opportunities and increase revenue.</a:t>
            </a:r>
          </a:p>
          <a:p>
            <a:pPr algn="just">
              <a:lnSpc>
                <a:spcPct val="200000"/>
              </a:lnSpc>
              <a:spcAft>
                <a:spcPts val="500"/>
              </a:spcAft>
              <a:defRPr sz="1425">
                <a:solidFill>
                  <a:srgbClr val="2D2D2D"/>
                </a:solidFill>
              </a:defRPr>
            </a:pPr>
            <a:r>
              <a:rPr sz="1600" dirty="0"/>
              <a:t>• Organizations can use AI to generate quality leads and improve customer base growth.</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18</a:t>
            </a:r>
            <a:endParaRPr dirty="0"/>
          </a:p>
        </p:txBody>
      </p:sp>
      <p:sp>
        <p:nvSpPr>
          <p:cNvPr id="11" name="Rounded Rectangle 4">
            <a:extLst>
              <a:ext uri="{FF2B5EF4-FFF2-40B4-BE49-F238E27FC236}">
                <a16:creationId xmlns:a16="http://schemas.microsoft.com/office/drawing/2014/main" id="{228818C2-A507-D434-8F20-A2E2038D9436}"/>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F2DD5155-95CC-F84E-79B3-4368E73968E1}"/>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dirty="0"/>
              <a:t>Real estate example</a:t>
            </a:r>
            <a:endParaRPr lang="en-US" dirty="0"/>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AI lead scoring can identify buyers most likely to purchase, allowing agents to focus efforts more effectively.</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91878" y="1146765"/>
            <a:ext cx="10972800" cy="594360"/>
          </a:xfrm>
          <a:prstGeom prst="rect">
            <a:avLst/>
          </a:prstGeom>
          <a:noFill/>
        </p:spPr>
        <p:txBody>
          <a:bodyPr wrap="none">
            <a:spAutoFit/>
          </a:bodyPr>
          <a:lstStyle/>
          <a:p>
            <a:pPr>
              <a:defRPr sz="2400" b="1">
                <a:solidFill>
                  <a:srgbClr val="122858"/>
                </a:solidFill>
              </a:defRPr>
            </a:pPr>
            <a:r>
              <a:rPr dirty="0"/>
              <a:t>The AI Divide</a:t>
            </a:r>
          </a:p>
        </p:txBody>
      </p:sp>
      <p:sp>
        <p:nvSpPr>
          <p:cNvPr id="4" name="TextBox 3"/>
          <p:cNvSpPr txBox="1"/>
          <p:nvPr/>
        </p:nvSpPr>
        <p:spPr>
          <a:xfrm>
            <a:off x="1127759" y="2373715"/>
            <a:ext cx="7456902" cy="3234475"/>
          </a:xfrm>
          <a:prstGeom prst="rect">
            <a:avLst/>
          </a:prstGeom>
          <a:noFill/>
        </p:spPr>
        <p:txBody>
          <a:bodyPr wrap="square" lIns="18288" rIns="18288">
            <a:spAutoFit/>
          </a:bodyPr>
          <a:lstStyle/>
          <a:p>
            <a:pPr algn="just">
              <a:lnSpc>
                <a:spcPct val="200000"/>
              </a:lnSpc>
              <a:spcAft>
                <a:spcPts val="500"/>
              </a:spcAft>
              <a:defRPr sz="1425">
                <a:solidFill>
                  <a:srgbClr val="2D2D2D"/>
                </a:solidFill>
              </a:defRPr>
            </a:pPr>
            <a:r>
              <a:rPr sz="1600" dirty="0"/>
              <a:t>• The chapter warns that AI technology is concentrated only in some regions of the world.</a:t>
            </a:r>
          </a:p>
          <a:p>
            <a:pPr algn="just">
              <a:lnSpc>
                <a:spcPct val="200000"/>
              </a:lnSpc>
              <a:spcAft>
                <a:spcPts val="500"/>
              </a:spcAft>
              <a:defRPr sz="1425">
                <a:solidFill>
                  <a:srgbClr val="2D2D2D"/>
                </a:solidFill>
              </a:defRPr>
            </a:pPr>
            <a:r>
              <a:rPr sz="1600" dirty="0"/>
              <a:t>• This creates an AI divide similar to the digital divide.</a:t>
            </a:r>
          </a:p>
          <a:p>
            <a:pPr algn="just">
              <a:lnSpc>
                <a:spcPct val="200000"/>
              </a:lnSpc>
              <a:spcAft>
                <a:spcPts val="500"/>
              </a:spcAft>
              <a:defRPr sz="1425">
                <a:solidFill>
                  <a:srgbClr val="2D2D2D"/>
                </a:solidFill>
              </a:defRPr>
            </a:pPr>
            <a:r>
              <a:rPr sz="1600" dirty="0"/>
              <a:t>• The AI divide may strengthen social, economic, and cultural inequality.</a:t>
            </a:r>
          </a:p>
          <a:p>
            <a:pPr algn="just">
              <a:lnSpc>
                <a:spcPct val="200000"/>
              </a:lnSpc>
              <a:spcAft>
                <a:spcPts val="500"/>
              </a:spcAft>
              <a:defRPr sz="1425">
                <a:solidFill>
                  <a:srgbClr val="2D2D2D"/>
                </a:solidFill>
              </a:defRPr>
            </a:pPr>
            <a:r>
              <a:rPr sz="1600" dirty="0"/>
              <a:t>• Countries, industries, organizations, and workers without AI access may fall behind.</a:t>
            </a:r>
          </a:p>
          <a:p>
            <a:pPr algn="just">
              <a:lnSpc>
                <a:spcPct val="200000"/>
              </a:lnSpc>
              <a:spcAft>
                <a:spcPts val="500"/>
              </a:spcAft>
              <a:defRPr sz="1425">
                <a:solidFill>
                  <a:srgbClr val="2D2D2D"/>
                </a:solidFill>
              </a:defRPr>
            </a:pPr>
            <a:r>
              <a:rPr sz="1600" dirty="0"/>
              <a:t>• Reducing the AI divide requires education, infrastructure, policy, investment, and inclusive innovation.</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19</a:t>
            </a:r>
            <a:endParaRPr dirty="0"/>
          </a:p>
        </p:txBody>
      </p:sp>
      <p:sp>
        <p:nvSpPr>
          <p:cNvPr id="11" name="Rounded Rectangle 4">
            <a:extLst>
              <a:ext uri="{FF2B5EF4-FFF2-40B4-BE49-F238E27FC236}">
                <a16:creationId xmlns:a16="http://schemas.microsoft.com/office/drawing/2014/main" id="{7F433CA2-C0EA-4E58-82CD-F17B989A2D16}"/>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C1CD9300-8B1D-F16D-AEDE-F4765D2236FD}"/>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lang="en-US" dirty="0"/>
              <a:t>Real estate implication</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Cities with advanced smart infrastructure may attract more investment than cities lacking digital capacity.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55783" y="1260219"/>
            <a:ext cx="10972800" cy="594360"/>
          </a:xfrm>
          <a:prstGeom prst="rect">
            <a:avLst/>
          </a:prstGeom>
          <a:noFill/>
        </p:spPr>
        <p:txBody>
          <a:bodyPr wrap="none">
            <a:spAutoFit/>
          </a:bodyPr>
          <a:lstStyle/>
          <a:p>
            <a:pPr>
              <a:defRPr sz="2400" b="1">
                <a:solidFill>
                  <a:srgbClr val="122858"/>
                </a:solidFill>
              </a:defRPr>
            </a:pPr>
            <a:r>
              <a:rPr dirty="0"/>
              <a:t>Software Vulnerabilities and Reliability Risks</a:t>
            </a:r>
          </a:p>
        </p:txBody>
      </p:sp>
      <p:sp>
        <p:nvSpPr>
          <p:cNvPr id="4" name="TextBox 3"/>
          <p:cNvSpPr txBox="1"/>
          <p:nvPr/>
        </p:nvSpPr>
        <p:spPr>
          <a:xfrm>
            <a:off x="1127760" y="2385700"/>
            <a:ext cx="7456901" cy="3265253"/>
          </a:xfrm>
          <a:prstGeom prst="rect">
            <a:avLst/>
          </a:prstGeom>
          <a:noFill/>
        </p:spPr>
        <p:txBody>
          <a:bodyPr wrap="square" lIns="18288" rIns="18288">
            <a:spAutoFit/>
          </a:bodyPr>
          <a:lstStyle/>
          <a:p>
            <a:pPr algn="just">
              <a:lnSpc>
                <a:spcPct val="150000"/>
              </a:lnSpc>
              <a:spcAft>
                <a:spcPts val="500"/>
              </a:spcAft>
              <a:defRPr sz="1425">
                <a:solidFill>
                  <a:srgbClr val="2D2D2D"/>
                </a:solidFill>
              </a:defRPr>
            </a:pPr>
            <a:r>
              <a:rPr sz="1600" dirty="0"/>
              <a:t>• AI is software-dominant, and software can contain vulnerabilities.</a:t>
            </a:r>
          </a:p>
          <a:p>
            <a:pPr algn="just">
              <a:lnSpc>
                <a:spcPct val="150000"/>
              </a:lnSpc>
              <a:spcAft>
                <a:spcPts val="500"/>
              </a:spcAft>
              <a:defRPr sz="1425">
                <a:solidFill>
                  <a:srgbClr val="2D2D2D"/>
                </a:solidFill>
              </a:defRPr>
            </a:pPr>
            <a:r>
              <a:rPr sz="1600" dirty="0"/>
              <a:t>• Deep learning algorithms can produce unreliable results even after technical assessment.</a:t>
            </a:r>
          </a:p>
          <a:p>
            <a:pPr algn="just">
              <a:lnSpc>
                <a:spcPct val="150000"/>
              </a:lnSpc>
              <a:spcAft>
                <a:spcPts val="500"/>
              </a:spcAft>
              <a:defRPr sz="1425">
                <a:solidFill>
                  <a:srgbClr val="2D2D2D"/>
                </a:solidFill>
              </a:defRPr>
            </a:pPr>
            <a:r>
              <a:rPr sz="1600" dirty="0"/>
              <a:t>• Important concerns include systemic failure modes, repeatability, transparency, explainability, path tracing, and penetrability.</a:t>
            </a:r>
          </a:p>
          <a:p>
            <a:pPr algn="just">
              <a:lnSpc>
                <a:spcPct val="150000"/>
              </a:lnSpc>
              <a:spcAft>
                <a:spcPts val="500"/>
              </a:spcAft>
              <a:defRPr sz="1425">
                <a:solidFill>
                  <a:srgbClr val="2D2D2D"/>
                </a:solidFill>
              </a:defRPr>
            </a:pPr>
            <a:r>
              <a:rPr sz="1600" dirty="0"/>
              <a:t>• Trust, ethics, bias, and AI talent shortages require attention for commercial AI use.</a:t>
            </a:r>
          </a:p>
          <a:p>
            <a:pPr algn="just">
              <a:lnSpc>
                <a:spcPct val="150000"/>
              </a:lnSpc>
              <a:spcAft>
                <a:spcPts val="500"/>
              </a:spcAft>
              <a:defRPr sz="1425">
                <a:solidFill>
                  <a:srgbClr val="2D2D2D"/>
                </a:solidFill>
              </a:defRPr>
            </a:pPr>
            <a:r>
              <a:rPr sz="1600" dirty="0"/>
              <a:t>• Organizations must validate AI systems continuously, especially in high-stakes applications.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20</a:t>
            </a:r>
            <a:endParaRPr dirty="0"/>
          </a:p>
        </p:txBody>
      </p:sp>
      <p:sp>
        <p:nvSpPr>
          <p:cNvPr id="11" name="Rounded Rectangle 4">
            <a:extLst>
              <a:ext uri="{FF2B5EF4-FFF2-40B4-BE49-F238E27FC236}">
                <a16:creationId xmlns:a16="http://schemas.microsoft.com/office/drawing/2014/main" id="{C50E1B61-9DD6-6A01-9774-A60D3123EE6B}"/>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EEC06971-FC1C-81B2-8F5C-78489E43D486}"/>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lang="en-US" dirty="0"/>
              <a:t>Real estate risk</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An unreliable valuation model can distort investment decisions, lending, insurance, taxation, or customer trust.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22187" y="1113817"/>
            <a:ext cx="4329583" cy="600164"/>
          </a:xfrm>
          <a:prstGeom prst="rect">
            <a:avLst/>
          </a:prstGeom>
          <a:noFill/>
        </p:spPr>
        <p:txBody>
          <a:bodyPr wrap="none">
            <a:spAutoFit/>
          </a:bodyPr>
          <a:lstStyle/>
          <a:p>
            <a:pPr>
              <a:defRPr sz="3300" b="1">
                <a:solidFill>
                  <a:srgbClr val="FFFFFF"/>
                </a:solidFill>
              </a:defRPr>
            </a:pPr>
            <a:r>
              <a:rPr lang="en-US" dirty="0">
                <a:solidFill>
                  <a:schemeClr val="accent1">
                    <a:lumMod val="50000"/>
                  </a:schemeClr>
                </a:solidFill>
              </a:rPr>
              <a:t>4</a:t>
            </a:r>
            <a:r>
              <a:rPr dirty="0">
                <a:solidFill>
                  <a:schemeClr val="accent1">
                    <a:lumMod val="50000"/>
                  </a:schemeClr>
                </a:solidFill>
              </a:rPr>
              <a:t>.1 AI and the Economy</a:t>
            </a:r>
          </a:p>
        </p:txBody>
      </p:sp>
      <p:sp>
        <p:nvSpPr>
          <p:cNvPr id="5" name="TextBox 4"/>
          <p:cNvSpPr txBox="1"/>
          <p:nvPr/>
        </p:nvSpPr>
        <p:spPr>
          <a:xfrm>
            <a:off x="1206752" y="2880360"/>
            <a:ext cx="9778190" cy="353943"/>
          </a:xfrm>
          <a:prstGeom prst="rect">
            <a:avLst/>
          </a:prstGeom>
          <a:noFill/>
        </p:spPr>
        <p:txBody>
          <a:bodyPr wrap="none">
            <a:spAutoFit/>
          </a:bodyPr>
          <a:lstStyle/>
          <a:p>
            <a:pPr>
              <a:defRPr sz="1700">
                <a:solidFill>
                  <a:srgbClr val="E6E6E6"/>
                </a:solidFill>
              </a:defRPr>
            </a:pPr>
            <a:r>
              <a:rPr dirty="0">
                <a:solidFill>
                  <a:schemeClr val="accent1">
                    <a:lumMod val="50000"/>
                  </a:schemeClr>
                </a:solidFill>
              </a:rPr>
              <a:t>AI may increase productivity growth but can have mixed effects on labor markets, especially in the short run.</a:t>
            </a:r>
          </a:p>
        </p:txBody>
      </p:sp>
      <p:sp>
        <p:nvSpPr>
          <p:cNvPr id="6" name="Rectangle 5"/>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8" name="TextBox 7"/>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21</a:t>
            </a:r>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15941" y="1151934"/>
            <a:ext cx="10972800" cy="594360"/>
          </a:xfrm>
          <a:prstGeom prst="rect">
            <a:avLst/>
          </a:prstGeom>
          <a:noFill/>
        </p:spPr>
        <p:txBody>
          <a:bodyPr wrap="none">
            <a:spAutoFit/>
          </a:bodyPr>
          <a:lstStyle/>
          <a:p>
            <a:pPr>
              <a:defRPr sz="2400" b="1">
                <a:solidFill>
                  <a:srgbClr val="122858"/>
                </a:solidFill>
              </a:defRPr>
            </a:pPr>
            <a:r>
              <a:rPr dirty="0"/>
              <a:t>AI and Economic Growth</a:t>
            </a:r>
          </a:p>
        </p:txBody>
      </p:sp>
      <p:sp>
        <p:nvSpPr>
          <p:cNvPr id="4" name="TextBox 3"/>
          <p:cNvSpPr txBox="1"/>
          <p:nvPr/>
        </p:nvSpPr>
        <p:spPr>
          <a:xfrm>
            <a:off x="1127759" y="2378883"/>
            <a:ext cx="7306377" cy="3234475"/>
          </a:xfrm>
          <a:prstGeom prst="rect">
            <a:avLst/>
          </a:prstGeom>
          <a:noFill/>
        </p:spPr>
        <p:txBody>
          <a:bodyPr wrap="square" lIns="18288" rIns="18288">
            <a:spAutoFit/>
          </a:bodyPr>
          <a:lstStyle/>
          <a:p>
            <a:pPr>
              <a:lnSpc>
                <a:spcPct val="200000"/>
              </a:lnSpc>
              <a:spcAft>
                <a:spcPts val="500"/>
              </a:spcAft>
              <a:defRPr sz="1425">
                <a:solidFill>
                  <a:srgbClr val="2D2D2D"/>
                </a:solidFill>
              </a:defRPr>
            </a:pPr>
            <a:r>
              <a:rPr sz="1600" dirty="0"/>
              <a:t>• Economists are generally enthusiastic about AI’s potential for economic growth.</a:t>
            </a:r>
          </a:p>
          <a:p>
            <a:pPr>
              <a:lnSpc>
                <a:spcPct val="200000"/>
              </a:lnSpc>
              <a:spcAft>
                <a:spcPts val="500"/>
              </a:spcAft>
              <a:defRPr sz="1425">
                <a:solidFill>
                  <a:srgbClr val="2D2D2D"/>
                </a:solidFill>
              </a:defRPr>
            </a:pPr>
            <a:r>
              <a:rPr sz="1600" dirty="0"/>
              <a:t>• Economic literature links innovation to economic expansion.</a:t>
            </a:r>
          </a:p>
          <a:p>
            <a:pPr>
              <a:lnSpc>
                <a:spcPct val="200000"/>
              </a:lnSpc>
              <a:spcAft>
                <a:spcPts val="500"/>
              </a:spcAft>
              <a:defRPr sz="1425">
                <a:solidFill>
                  <a:srgbClr val="2D2D2D"/>
                </a:solidFill>
              </a:defRPr>
            </a:pPr>
            <a:r>
              <a:rPr sz="1600" dirty="0"/>
              <a:t>• AI-related activity has increased through robotics shipments, AI startups, and patent counts.</a:t>
            </a:r>
          </a:p>
          <a:p>
            <a:pPr>
              <a:lnSpc>
                <a:spcPct val="200000"/>
              </a:lnSpc>
              <a:spcAft>
                <a:spcPts val="500"/>
              </a:spcAft>
              <a:defRPr sz="1425">
                <a:solidFill>
                  <a:srgbClr val="2D2D2D"/>
                </a:solidFill>
              </a:defRPr>
            </a:pPr>
            <a:r>
              <a:rPr sz="1600" dirty="0"/>
              <a:t>• AI and robotics have potential to increase productivity growth.</a:t>
            </a:r>
          </a:p>
          <a:p>
            <a:pPr>
              <a:lnSpc>
                <a:spcPct val="200000"/>
              </a:lnSpc>
              <a:spcAft>
                <a:spcPts val="500"/>
              </a:spcAft>
              <a:defRPr sz="1425">
                <a:solidFill>
                  <a:srgbClr val="2D2D2D"/>
                </a:solidFill>
              </a:defRPr>
            </a:pPr>
            <a:r>
              <a:rPr sz="1600" dirty="0"/>
              <a:t>• However, labor-market effects may be mixed, especially in the short run.</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22</a:t>
            </a:r>
            <a:endParaRPr dirty="0"/>
          </a:p>
        </p:txBody>
      </p:sp>
      <p:sp>
        <p:nvSpPr>
          <p:cNvPr id="11" name="Rounded Rectangle 4">
            <a:extLst>
              <a:ext uri="{FF2B5EF4-FFF2-40B4-BE49-F238E27FC236}">
                <a16:creationId xmlns:a16="http://schemas.microsoft.com/office/drawing/2014/main" id="{D9AC933F-8E48-9C30-AED1-44484CBE56FF}"/>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CC37904F-CA31-1BCE-2D72-380A2163359C}"/>
              </a:ext>
            </a:extLst>
          </p:cNvPr>
          <p:cNvSpPr txBox="1"/>
          <p:nvPr/>
        </p:nvSpPr>
        <p:spPr>
          <a:xfrm>
            <a:off x="8767540" y="3149120"/>
            <a:ext cx="2296700" cy="1088503"/>
          </a:xfrm>
          <a:prstGeom prst="rect">
            <a:avLst/>
          </a:prstGeom>
          <a:noFill/>
        </p:spPr>
        <p:txBody>
          <a:bodyPr wrap="square">
            <a:spAutoFit/>
          </a:bodyPr>
          <a:lstStyle/>
          <a:p>
            <a:pPr algn="ctr">
              <a:spcAft>
                <a:spcPts val="500"/>
              </a:spcAft>
              <a:defRPr sz="1200" b="1">
                <a:solidFill>
                  <a:srgbClr val="122858"/>
                </a:solidFill>
              </a:defRPr>
            </a:pPr>
            <a:r>
              <a:rPr lang="en-US" dirty="0"/>
              <a:t>Study focus</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AI can grow the economic pie, but the distribution of gains is a separate question.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03909" y="1151453"/>
            <a:ext cx="10972800" cy="594360"/>
          </a:xfrm>
          <a:prstGeom prst="rect">
            <a:avLst/>
          </a:prstGeom>
          <a:noFill/>
        </p:spPr>
        <p:txBody>
          <a:bodyPr wrap="none">
            <a:spAutoFit/>
          </a:bodyPr>
          <a:lstStyle/>
          <a:p>
            <a:pPr>
              <a:defRPr sz="2400" b="1">
                <a:solidFill>
                  <a:srgbClr val="122858"/>
                </a:solidFill>
              </a:defRPr>
            </a:pPr>
            <a:r>
              <a:rPr dirty="0"/>
              <a:t>Productivity and Labor Market Effects</a:t>
            </a:r>
          </a:p>
        </p:txBody>
      </p:sp>
      <p:sp>
        <p:nvSpPr>
          <p:cNvPr id="4" name="TextBox 3"/>
          <p:cNvSpPr txBox="1"/>
          <p:nvPr/>
        </p:nvSpPr>
        <p:spPr>
          <a:xfrm>
            <a:off x="1127759" y="2390915"/>
            <a:ext cx="7456901" cy="2480294"/>
          </a:xfrm>
          <a:prstGeom prst="rect">
            <a:avLst/>
          </a:prstGeom>
          <a:noFill/>
        </p:spPr>
        <p:txBody>
          <a:bodyPr wrap="square" lIns="18288" rIns="18288">
            <a:spAutoFit/>
          </a:bodyPr>
          <a:lstStyle/>
          <a:p>
            <a:pPr algn="just">
              <a:lnSpc>
                <a:spcPct val="200000"/>
              </a:lnSpc>
              <a:spcAft>
                <a:spcPts val="500"/>
              </a:spcAft>
              <a:defRPr sz="1425">
                <a:solidFill>
                  <a:srgbClr val="2D2D2D"/>
                </a:solidFill>
              </a:defRPr>
            </a:pPr>
            <a:r>
              <a:rPr dirty="0"/>
              <a:t>• AI can increase productivity by automating tasks, improving prediction, and optimizing processes.</a:t>
            </a:r>
          </a:p>
          <a:p>
            <a:pPr algn="just">
              <a:lnSpc>
                <a:spcPct val="200000"/>
              </a:lnSpc>
              <a:spcAft>
                <a:spcPts val="500"/>
              </a:spcAft>
              <a:defRPr sz="1425">
                <a:solidFill>
                  <a:srgbClr val="2D2D2D"/>
                </a:solidFill>
              </a:defRPr>
            </a:pPr>
            <a:r>
              <a:rPr dirty="0"/>
              <a:t>• Some occupations and industries may benefit significantly.</a:t>
            </a:r>
          </a:p>
          <a:p>
            <a:pPr algn="just">
              <a:lnSpc>
                <a:spcPct val="200000"/>
              </a:lnSpc>
              <a:spcAft>
                <a:spcPts val="500"/>
              </a:spcAft>
              <a:defRPr sz="1425">
                <a:solidFill>
                  <a:srgbClr val="2D2D2D"/>
                </a:solidFill>
              </a:defRPr>
            </a:pPr>
            <a:r>
              <a:rPr dirty="0"/>
              <a:t>• Other occupations may experience disruption, displacement, or wage pressure.</a:t>
            </a:r>
          </a:p>
          <a:p>
            <a:pPr algn="just">
              <a:lnSpc>
                <a:spcPct val="200000"/>
              </a:lnSpc>
              <a:spcAft>
                <a:spcPts val="500"/>
              </a:spcAft>
              <a:defRPr sz="1425">
                <a:solidFill>
                  <a:srgbClr val="2D2D2D"/>
                </a:solidFill>
              </a:defRPr>
            </a:pPr>
            <a:r>
              <a:rPr dirty="0"/>
              <a:t>• Short-run adjustment may be difficult for workers whose skills are less compatible with AI.</a:t>
            </a:r>
          </a:p>
          <a:p>
            <a:pPr algn="just">
              <a:lnSpc>
                <a:spcPct val="200000"/>
              </a:lnSpc>
              <a:spcAft>
                <a:spcPts val="500"/>
              </a:spcAft>
              <a:defRPr sz="1425">
                <a:solidFill>
                  <a:srgbClr val="2D2D2D"/>
                </a:solidFill>
              </a:defRPr>
            </a:pPr>
            <a:r>
              <a:rPr dirty="0"/>
              <a:t>• Policy responses may be needed to support training, transition, and labor-market adaptation.</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23</a:t>
            </a:r>
            <a:endParaRPr dirty="0"/>
          </a:p>
        </p:txBody>
      </p:sp>
      <p:sp>
        <p:nvSpPr>
          <p:cNvPr id="11" name="Rounded Rectangle 4">
            <a:extLst>
              <a:ext uri="{FF2B5EF4-FFF2-40B4-BE49-F238E27FC236}">
                <a16:creationId xmlns:a16="http://schemas.microsoft.com/office/drawing/2014/main" id="{FDD810F1-AF9A-9E5A-22C1-184F60CEEF6B}"/>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FD8A963C-C917-4746-FC83-E74082E2D9BB}"/>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dirty="0"/>
              <a:t>Real estate example</a:t>
            </a:r>
            <a:endParaRPr lang="en-US" dirty="0"/>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AI may increase productivity for firms using automated valuation and digital leasing, while reducing demand for routine administrative roles.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03910" y="1217233"/>
            <a:ext cx="10972800" cy="594360"/>
          </a:xfrm>
          <a:prstGeom prst="rect">
            <a:avLst/>
          </a:prstGeom>
          <a:noFill/>
        </p:spPr>
        <p:txBody>
          <a:bodyPr wrap="none">
            <a:spAutoFit/>
          </a:bodyPr>
          <a:lstStyle/>
          <a:p>
            <a:pPr>
              <a:defRPr sz="2400" b="1">
                <a:solidFill>
                  <a:srgbClr val="122858"/>
                </a:solidFill>
              </a:defRPr>
            </a:pPr>
            <a:r>
              <a:rPr dirty="0"/>
              <a:t>Policy Questions Around AI</a:t>
            </a:r>
          </a:p>
        </p:txBody>
      </p:sp>
      <p:sp>
        <p:nvSpPr>
          <p:cNvPr id="4" name="TextBox 3"/>
          <p:cNvSpPr txBox="1"/>
          <p:nvPr/>
        </p:nvSpPr>
        <p:spPr>
          <a:xfrm>
            <a:off x="1127759" y="2375514"/>
            <a:ext cx="7456901" cy="3265253"/>
          </a:xfrm>
          <a:prstGeom prst="rect">
            <a:avLst/>
          </a:prstGeom>
          <a:noFill/>
        </p:spPr>
        <p:txBody>
          <a:bodyPr wrap="square" lIns="18288" rIns="18288">
            <a:spAutoFit/>
          </a:bodyPr>
          <a:lstStyle/>
          <a:p>
            <a:pPr>
              <a:lnSpc>
                <a:spcPct val="150000"/>
              </a:lnSpc>
              <a:spcAft>
                <a:spcPts val="500"/>
              </a:spcAft>
              <a:defRPr sz="1425">
                <a:solidFill>
                  <a:srgbClr val="2D2D2D"/>
                </a:solidFill>
              </a:defRPr>
            </a:pPr>
            <a:r>
              <a:rPr sz="1600" dirty="0"/>
              <a:t>• AI raises questions about regulation, competition, and labor-market support.</a:t>
            </a:r>
          </a:p>
          <a:p>
            <a:pPr>
              <a:lnSpc>
                <a:spcPct val="150000"/>
              </a:lnSpc>
              <a:spcAft>
                <a:spcPts val="500"/>
              </a:spcAft>
              <a:defRPr sz="1425">
                <a:solidFill>
                  <a:srgbClr val="2D2D2D"/>
                </a:solidFill>
              </a:defRPr>
            </a:pPr>
            <a:r>
              <a:rPr sz="1600" dirty="0"/>
              <a:t>• Potential policy options include AI-specific regulators, expanded antitrust enforcement, and labor-market support strategies.</a:t>
            </a:r>
          </a:p>
          <a:p>
            <a:pPr>
              <a:lnSpc>
                <a:spcPct val="150000"/>
              </a:lnSpc>
              <a:spcAft>
                <a:spcPts val="500"/>
              </a:spcAft>
              <a:defRPr sz="1425">
                <a:solidFill>
                  <a:srgbClr val="2D2D2D"/>
                </a:solidFill>
              </a:defRPr>
            </a:pPr>
            <a:r>
              <a:rPr sz="1600" dirty="0"/>
              <a:t>• Universal basic income and guaranteed employment are sometimes discussed as possible responses to automation.</a:t>
            </a:r>
          </a:p>
          <a:p>
            <a:pPr>
              <a:lnSpc>
                <a:spcPct val="150000"/>
              </a:lnSpc>
              <a:spcAft>
                <a:spcPts val="500"/>
              </a:spcAft>
              <a:defRPr sz="1425">
                <a:solidFill>
                  <a:srgbClr val="2D2D2D"/>
                </a:solidFill>
              </a:defRPr>
            </a:pPr>
            <a:r>
              <a:rPr sz="1600" dirty="0"/>
              <a:t>• Governments must balance innovation incentives with social protection.</a:t>
            </a:r>
          </a:p>
          <a:p>
            <a:pPr>
              <a:lnSpc>
                <a:spcPct val="150000"/>
              </a:lnSpc>
              <a:spcAft>
                <a:spcPts val="500"/>
              </a:spcAft>
              <a:defRPr sz="1425">
                <a:solidFill>
                  <a:srgbClr val="2D2D2D"/>
                </a:solidFill>
              </a:defRPr>
            </a:pPr>
            <a:r>
              <a:rPr sz="1600" dirty="0"/>
              <a:t>• Organizations also share responsibility through training, responsible deployment, and ethical governance.</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24</a:t>
            </a:r>
            <a:endParaRPr dirty="0"/>
          </a:p>
        </p:txBody>
      </p:sp>
      <p:sp>
        <p:nvSpPr>
          <p:cNvPr id="11" name="Rounded Rectangle 4">
            <a:extLst>
              <a:ext uri="{FF2B5EF4-FFF2-40B4-BE49-F238E27FC236}">
                <a16:creationId xmlns:a16="http://schemas.microsoft.com/office/drawing/2014/main" id="{A00258F1-522F-4D1E-BC5C-447369241528}"/>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208DD557-0955-092C-86AF-0E82D847D4B0}"/>
              </a:ext>
            </a:extLst>
          </p:cNvPr>
          <p:cNvSpPr txBox="1"/>
          <p:nvPr/>
        </p:nvSpPr>
        <p:spPr>
          <a:xfrm>
            <a:off x="8767540" y="3149120"/>
            <a:ext cx="2296700" cy="1088503"/>
          </a:xfrm>
          <a:prstGeom prst="rect">
            <a:avLst/>
          </a:prstGeom>
          <a:noFill/>
        </p:spPr>
        <p:txBody>
          <a:bodyPr wrap="square">
            <a:spAutoFit/>
          </a:bodyPr>
          <a:lstStyle/>
          <a:p>
            <a:pPr algn="ctr">
              <a:spcAft>
                <a:spcPts val="500"/>
              </a:spcAft>
              <a:defRPr sz="1200" b="1">
                <a:solidFill>
                  <a:srgbClr val="122858"/>
                </a:solidFill>
              </a:defRPr>
            </a:pPr>
            <a:r>
              <a:rPr lang="en-US" dirty="0"/>
              <a:t>Class discussion</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Should governments regulate AI more strictly, or would that slow innovation?</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07331" y="960801"/>
            <a:ext cx="6084486" cy="600164"/>
          </a:xfrm>
          <a:prstGeom prst="rect">
            <a:avLst/>
          </a:prstGeom>
          <a:noFill/>
        </p:spPr>
        <p:txBody>
          <a:bodyPr wrap="none">
            <a:spAutoFit/>
          </a:bodyPr>
          <a:lstStyle/>
          <a:p>
            <a:pPr>
              <a:defRPr sz="3300" b="1">
                <a:solidFill>
                  <a:srgbClr val="FFFFFF"/>
                </a:solidFill>
              </a:defRPr>
            </a:pPr>
            <a:r>
              <a:rPr lang="en-US" dirty="0">
                <a:solidFill>
                  <a:schemeClr val="accent1">
                    <a:lumMod val="50000"/>
                  </a:schemeClr>
                </a:solidFill>
              </a:rPr>
              <a:t>4</a:t>
            </a:r>
            <a:r>
              <a:rPr dirty="0">
                <a:solidFill>
                  <a:schemeClr val="accent1">
                    <a:lumMod val="50000"/>
                  </a:schemeClr>
                </a:solidFill>
              </a:rPr>
              <a:t>.2 Economic Characteristics of AI</a:t>
            </a:r>
          </a:p>
        </p:txBody>
      </p:sp>
      <p:sp>
        <p:nvSpPr>
          <p:cNvPr id="5" name="TextBox 4"/>
          <p:cNvSpPr txBox="1"/>
          <p:nvPr/>
        </p:nvSpPr>
        <p:spPr>
          <a:xfrm>
            <a:off x="1540048" y="2703388"/>
            <a:ext cx="9111597" cy="353943"/>
          </a:xfrm>
          <a:prstGeom prst="rect">
            <a:avLst/>
          </a:prstGeom>
          <a:noFill/>
        </p:spPr>
        <p:txBody>
          <a:bodyPr wrap="none">
            <a:spAutoFit/>
          </a:bodyPr>
          <a:lstStyle/>
          <a:p>
            <a:pPr>
              <a:defRPr sz="1700">
                <a:solidFill>
                  <a:srgbClr val="E6E6E6"/>
                </a:solidFill>
              </a:defRPr>
            </a:pPr>
            <a:r>
              <a:rPr dirty="0">
                <a:solidFill>
                  <a:schemeClr val="accent1">
                    <a:lumMod val="50000"/>
                  </a:schemeClr>
                </a:solidFill>
              </a:rPr>
              <a:t>From an economic view, AI lowers the cost of prediction and changes decision-making across sectors.</a:t>
            </a:r>
          </a:p>
        </p:txBody>
      </p:sp>
      <p:sp>
        <p:nvSpPr>
          <p:cNvPr id="6" name="Rectangle 5"/>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8" name="TextBox 7"/>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25</a:t>
            </a:r>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40004" y="1115840"/>
            <a:ext cx="10972800" cy="594360"/>
          </a:xfrm>
          <a:prstGeom prst="rect">
            <a:avLst/>
          </a:prstGeom>
          <a:noFill/>
        </p:spPr>
        <p:txBody>
          <a:bodyPr wrap="none">
            <a:spAutoFit/>
          </a:bodyPr>
          <a:lstStyle/>
          <a:p>
            <a:pPr>
              <a:defRPr sz="2400" b="1">
                <a:solidFill>
                  <a:srgbClr val="122858"/>
                </a:solidFill>
              </a:defRPr>
            </a:pPr>
            <a:r>
              <a:rPr dirty="0"/>
              <a:t>AI as Cheaper Prediction</a:t>
            </a:r>
          </a:p>
        </p:txBody>
      </p:sp>
      <p:sp>
        <p:nvSpPr>
          <p:cNvPr id="4" name="TextBox 3"/>
          <p:cNvSpPr txBox="1"/>
          <p:nvPr/>
        </p:nvSpPr>
        <p:spPr>
          <a:xfrm>
            <a:off x="1036319" y="2342789"/>
            <a:ext cx="7548341" cy="3265253"/>
          </a:xfrm>
          <a:prstGeom prst="rect">
            <a:avLst/>
          </a:prstGeom>
          <a:noFill/>
        </p:spPr>
        <p:txBody>
          <a:bodyPr wrap="square" lIns="18288" rIns="18288">
            <a:spAutoFit/>
          </a:bodyPr>
          <a:lstStyle/>
          <a:p>
            <a:pPr algn="just">
              <a:lnSpc>
                <a:spcPct val="150000"/>
              </a:lnSpc>
              <a:spcAft>
                <a:spcPts val="500"/>
              </a:spcAft>
              <a:defRPr sz="1425">
                <a:solidFill>
                  <a:srgbClr val="2D2D2D"/>
                </a:solidFill>
              </a:defRPr>
            </a:pPr>
            <a:r>
              <a:rPr sz="1600" dirty="0"/>
              <a:t>• The OECD perspective describes recent advances in AI as reducing the cost of prediction or improving prediction quality at the same cost.</a:t>
            </a:r>
          </a:p>
          <a:p>
            <a:pPr algn="just">
              <a:lnSpc>
                <a:spcPct val="150000"/>
              </a:lnSpc>
              <a:spcAft>
                <a:spcPts val="500"/>
              </a:spcAft>
              <a:defRPr sz="1425">
                <a:solidFill>
                  <a:srgbClr val="2D2D2D"/>
                </a:solidFill>
              </a:defRPr>
            </a:pPr>
            <a:r>
              <a:rPr sz="1600" dirty="0"/>
              <a:t>• Prediction is a key input into decision-making.</a:t>
            </a:r>
          </a:p>
          <a:p>
            <a:pPr algn="just">
              <a:lnSpc>
                <a:spcPct val="150000"/>
              </a:lnSpc>
              <a:spcAft>
                <a:spcPts val="500"/>
              </a:spcAft>
              <a:defRPr sz="1425">
                <a:solidFill>
                  <a:srgbClr val="2D2D2D"/>
                </a:solidFill>
              </a:defRPr>
            </a:pPr>
            <a:r>
              <a:rPr sz="1600" dirty="0"/>
              <a:t>• When prediction becomes cheaper, more activities can be reframed as prediction problems.</a:t>
            </a:r>
          </a:p>
          <a:p>
            <a:pPr algn="just">
              <a:lnSpc>
                <a:spcPct val="150000"/>
              </a:lnSpc>
              <a:spcAft>
                <a:spcPts val="500"/>
              </a:spcAft>
              <a:defRPr sz="1425">
                <a:solidFill>
                  <a:srgbClr val="2D2D2D"/>
                </a:solidFill>
              </a:defRPr>
            </a:pPr>
            <a:r>
              <a:rPr sz="1600" dirty="0"/>
              <a:t>• This is transformative because decision-making exists throughout organizations and society.</a:t>
            </a:r>
          </a:p>
          <a:p>
            <a:pPr algn="just">
              <a:lnSpc>
                <a:spcPct val="150000"/>
              </a:lnSpc>
              <a:spcAft>
                <a:spcPts val="500"/>
              </a:spcAft>
              <a:defRPr sz="1425">
                <a:solidFill>
                  <a:srgbClr val="2D2D2D"/>
                </a:solidFill>
              </a:defRPr>
            </a:pPr>
            <a:r>
              <a:rPr sz="1600" dirty="0"/>
              <a:t>• AI creates value by reducing uncertainty in decisions.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26</a:t>
            </a:r>
            <a:endParaRPr dirty="0"/>
          </a:p>
        </p:txBody>
      </p:sp>
      <p:sp>
        <p:nvSpPr>
          <p:cNvPr id="11" name="Rounded Rectangle 4">
            <a:extLst>
              <a:ext uri="{FF2B5EF4-FFF2-40B4-BE49-F238E27FC236}">
                <a16:creationId xmlns:a16="http://schemas.microsoft.com/office/drawing/2014/main" id="{8C4695D4-3DA8-2D4F-3CCD-DD5E39E5DD6D}"/>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30D0B664-DA50-4497-8F11-1D79344854B0}"/>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lang="en-US" dirty="0"/>
              <a:t>Real estate application</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Property valuation, tenant default, vacancy risk, maintenance failure, and market growth can all be treated as prediction problems.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15941" y="1165737"/>
            <a:ext cx="10972800" cy="594360"/>
          </a:xfrm>
          <a:prstGeom prst="rect">
            <a:avLst/>
          </a:prstGeom>
          <a:noFill/>
        </p:spPr>
        <p:txBody>
          <a:bodyPr wrap="none">
            <a:spAutoFit/>
          </a:bodyPr>
          <a:lstStyle/>
          <a:p>
            <a:pPr>
              <a:defRPr sz="2400" b="1">
                <a:solidFill>
                  <a:srgbClr val="122858"/>
                </a:solidFill>
              </a:defRPr>
            </a:pPr>
            <a:r>
              <a:rPr dirty="0"/>
              <a:t>Prediction and Decision-Making</a:t>
            </a:r>
          </a:p>
        </p:txBody>
      </p:sp>
      <p:sp>
        <p:nvSpPr>
          <p:cNvPr id="4" name="TextBox 3"/>
          <p:cNvSpPr txBox="1"/>
          <p:nvPr/>
        </p:nvSpPr>
        <p:spPr>
          <a:xfrm>
            <a:off x="1036319" y="2427010"/>
            <a:ext cx="7548341" cy="3265253"/>
          </a:xfrm>
          <a:prstGeom prst="rect">
            <a:avLst/>
          </a:prstGeom>
          <a:noFill/>
        </p:spPr>
        <p:txBody>
          <a:bodyPr wrap="square" lIns="18288" rIns="18288">
            <a:spAutoFit/>
          </a:bodyPr>
          <a:lstStyle/>
          <a:p>
            <a:pPr>
              <a:lnSpc>
                <a:spcPct val="150000"/>
              </a:lnSpc>
              <a:spcAft>
                <a:spcPts val="500"/>
              </a:spcAft>
              <a:defRPr sz="1425">
                <a:solidFill>
                  <a:srgbClr val="2D2D2D"/>
                </a:solidFill>
              </a:defRPr>
            </a:pPr>
            <a:r>
              <a:rPr sz="1600" dirty="0"/>
              <a:t>• Many decisions require filling in missing information about future or unknown outcomes.</a:t>
            </a:r>
          </a:p>
          <a:p>
            <a:pPr>
              <a:lnSpc>
                <a:spcPct val="150000"/>
              </a:lnSpc>
              <a:spcAft>
                <a:spcPts val="500"/>
              </a:spcAft>
              <a:defRPr sz="1425">
                <a:solidFill>
                  <a:srgbClr val="2D2D2D"/>
                </a:solidFill>
              </a:defRPr>
            </a:pPr>
            <a:r>
              <a:rPr sz="1600" dirty="0"/>
              <a:t>• AI prediction helps managers decide under uncertainty.</a:t>
            </a:r>
          </a:p>
          <a:p>
            <a:pPr>
              <a:lnSpc>
                <a:spcPct val="150000"/>
              </a:lnSpc>
              <a:spcAft>
                <a:spcPts val="500"/>
              </a:spcAft>
              <a:defRPr sz="1425">
                <a:solidFill>
                  <a:srgbClr val="2D2D2D"/>
                </a:solidFill>
              </a:defRPr>
            </a:pPr>
            <a:r>
              <a:rPr sz="1600" dirty="0"/>
              <a:t>• Examples include loan default, insurance risk, medical diagnosis, object classification, hiring, investment, and strategy.</a:t>
            </a:r>
          </a:p>
          <a:p>
            <a:pPr>
              <a:lnSpc>
                <a:spcPct val="150000"/>
              </a:lnSpc>
              <a:spcAft>
                <a:spcPts val="500"/>
              </a:spcAft>
              <a:defRPr sz="1425">
                <a:solidFill>
                  <a:srgbClr val="2D2D2D"/>
                </a:solidFill>
              </a:defRPr>
            </a:pPr>
            <a:r>
              <a:rPr sz="1600" dirty="0"/>
              <a:t>• Prediction does not replace all elements of decision-making because judgment, values, and action still matter.</a:t>
            </a:r>
          </a:p>
          <a:p>
            <a:pPr>
              <a:lnSpc>
                <a:spcPct val="150000"/>
              </a:lnSpc>
              <a:spcAft>
                <a:spcPts val="500"/>
              </a:spcAft>
              <a:defRPr sz="1425">
                <a:solidFill>
                  <a:srgbClr val="2D2D2D"/>
                </a:solidFill>
              </a:defRPr>
            </a:pPr>
            <a:r>
              <a:rPr sz="1600" dirty="0"/>
              <a:t>• Managers must understand the difference between predicting an outcome and deciding what should be done.</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27</a:t>
            </a:r>
            <a:endParaRPr dirty="0"/>
          </a:p>
        </p:txBody>
      </p:sp>
      <p:sp>
        <p:nvSpPr>
          <p:cNvPr id="11" name="Rounded Rectangle 4">
            <a:extLst>
              <a:ext uri="{FF2B5EF4-FFF2-40B4-BE49-F238E27FC236}">
                <a16:creationId xmlns:a16="http://schemas.microsoft.com/office/drawing/2014/main" id="{B35E5B4B-67CE-6536-3BEF-1266012BEEAD}"/>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B46FF750-C426-7491-E114-AAFABB8E0AA4}"/>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lang="en-US" dirty="0"/>
              <a:t>Key distinction</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AI predicts; humans and organizations remain responsible for goals, trade-offs, ethics, and final decisions.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15941" y="1205185"/>
            <a:ext cx="10972800" cy="594360"/>
          </a:xfrm>
          <a:prstGeom prst="rect">
            <a:avLst/>
          </a:prstGeom>
          <a:noFill/>
        </p:spPr>
        <p:txBody>
          <a:bodyPr wrap="none">
            <a:spAutoFit/>
          </a:bodyPr>
          <a:lstStyle/>
          <a:p>
            <a:pPr>
              <a:defRPr sz="2400" b="1">
                <a:solidFill>
                  <a:srgbClr val="122858"/>
                </a:solidFill>
              </a:defRPr>
            </a:pPr>
            <a:r>
              <a:rPr dirty="0"/>
              <a:t>AI as a General-Purpose Technology</a:t>
            </a:r>
          </a:p>
        </p:txBody>
      </p:sp>
      <p:sp>
        <p:nvSpPr>
          <p:cNvPr id="4" name="TextBox 3"/>
          <p:cNvSpPr txBox="1"/>
          <p:nvPr/>
        </p:nvSpPr>
        <p:spPr>
          <a:xfrm>
            <a:off x="1028699" y="2258568"/>
            <a:ext cx="7555961" cy="3265253"/>
          </a:xfrm>
          <a:prstGeom prst="rect">
            <a:avLst/>
          </a:prstGeom>
          <a:noFill/>
        </p:spPr>
        <p:txBody>
          <a:bodyPr wrap="square" lIns="18288" rIns="18288">
            <a:spAutoFit/>
          </a:bodyPr>
          <a:lstStyle/>
          <a:p>
            <a:pPr>
              <a:lnSpc>
                <a:spcPct val="150000"/>
              </a:lnSpc>
              <a:spcAft>
                <a:spcPts val="500"/>
              </a:spcAft>
              <a:defRPr sz="1425">
                <a:solidFill>
                  <a:srgbClr val="2D2D2D"/>
                </a:solidFill>
              </a:defRPr>
            </a:pPr>
            <a:r>
              <a:rPr sz="1600" dirty="0"/>
              <a:t>• AI can be seen as a general-purpose technology, similar to computing, electrification, and the steam engine.</a:t>
            </a:r>
          </a:p>
          <a:p>
            <a:pPr>
              <a:lnSpc>
                <a:spcPct val="150000"/>
              </a:lnSpc>
              <a:spcAft>
                <a:spcPts val="500"/>
              </a:spcAft>
              <a:defRPr sz="1425">
                <a:solidFill>
                  <a:srgbClr val="2D2D2D"/>
                </a:solidFill>
              </a:defRPr>
            </a:pPr>
            <a:r>
              <a:rPr sz="1600" dirty="0"/>
              <a:t>• General-purpose technologies have potential to increase productivity across many sectors.</a:t>
            </a:r>
          </a:p>
          <a:p>
            <a:pPr>
              <a:lnSpc>
                <a:spcPct val="150000"/>
              </a:lnSpc>
              <a:spcAft>
                <a:spcPts val="500"/>
              </a:spcAft>
              <a:defRPr sz="1425">
                <a:solidFill>
                  <a:srgbClr val="2D2D2D"/>
                </a:solidFill>
              </a:defRPr>
            </a:pPr>
            <a:r>
              <a:rPr sz="1600" dirty="0"/>
              <a:t>• The effect of AI requires complementary investments in infrastructure, skills, data, and process redesign.</a:t>
            </a:r>
          </a:p>
          <a:p>
            <a:pPr>
              <a:lnSpc>
                <a:spcPct val="150000"/>
              </a:lnSpc>
              <a:spcAft>
                <a:spcPts val="500"/>
              </a:spcAft>
              <a:defRPr sz="1425">
                <a:solidFill>
                  <a:srgbClr val="2D2D2D"/>
                </a:solidFill>
              </a:defRPr>
            </a:pPr>
            <a:r>
              <a:rPr sz="1600" dirty="0"/>
              <a:t>• AI may change the overall strategy of organizations.</a:t>
            </a:r>
          </a:p>
          <a:p>
            <a:pPr>
              <a:lnSpc>
                <a:spcPct val="150000"/>
              </a:lnSpc>
              <a:spcAft>
                <a:spcPts val="500"/>
              </a:spcAft>
              <a:defRPr sz="1425">
                <a:solidFill>
                  <a:srgbClr val="2D2D2D"/>
                </a:solidFill>
              </a:defRPr>
            </a:pPr>
            <a:r>
              <a:rPr sz="1600" dirty="0"/>
              <a:t>• Benefits are not automatic; they require organizational adaptation.</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28</a:t>
            </a:r>
            <a:endParaRPr dirty="0"/>
          </a:p>
        </p:txBody>
      </p:sp>
      <p:sp>
        <p:nvSpPr>
          <p:cNvPr id="11" name="Rounded Rectangle 4">
            <a:extLst>
              <a:ext uri="{FF2B5EF4-FFF2-40B4-BE49-F238E27FC236}">
                <a16:creationId xmlns:a16="http://schemas.microsoft.com/office/drawing/2014/main" id="{9758960D-29A3-9667-A831-83FA8794D052}"/>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7C2EA636-A9D6-5CA8-105F-BD7CB7CC9A89}"/>
              </a:ext>
            </a:extLst>
          </p:cNvPr>
          <p:cNvSpPr txBox="1"/>
          <p:nvPr/>
        </p:nvSpPr>
        <p:spPr>
          <a:xfrm>
            <a:off x="8767540" y="3149120"/>
            <a:ext cx="2296700" cy="1420902"/>
          </a:xfrm>
          <a:prstGeom prst="rect">
            <a:avLst/>
          </a:prstGeom>
          <a:noFill/>
        </p:spPr>
        <p:txBody>
          <a:bodyPr wrap="square">
            <a:spAutoFit/>
          </a:bodyPr>
          <a:lstStyle/>
          <a:p>
            <a:pPr algn="ctr">
              <a:spcAft>
                <a:spcPts val="500"/>
              </a:spcAft>
              <a:defRPr sz="1200" b="1">
                <a:solidFill>
                  <a:srgbClr val="122858"/>
                </a:solidFill>
              </a:defRPr>
            </a:pPr>
            <a:r>
              <a:rPr dirty="0"/>
              <a:t>Real estate example</a:t>
            </a:r>
            <a:endParaRPr lang="en-US" dirty="0"/>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AI adoption requires digitized workflows, quality property data, analytical talent, platform integration, and redesigned decision processes.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52036" y="1153463"/>
            <a:ext cx="10972800" cy="594360"/>
          </a:xfrm>
          <a:prstGeom prst="rect">
            <a:avLst/>
          </a:prstGeom>
          <a:noFill/>
        </p:spPr>
        <p:txBody>
          <a:bodyPr wrap="none">
            <a:spAutoFit/>
          </a:bodyPr>
          <a:lstStyle/>
          <a:p>
            <a:pPr>
              <a:defRPr sz="2400" b="1">
                <a:solidFill>
                  <a:srgbClr val="122858"/>
                </a:solidFill>
              </a:defRPr>
            </a:pPr>
            <a:r>
              <a:rPr dirty="0"/>
              <a:t>Complementary Investments</a:t>
            </a:r>
          </a:p>
        </p:txBody>
      </p:sp>
      <p:sp>
        <p:nvSpPr>
          <p:cNvPr id="4" name="TextBox 3"/>
          <p:cNvSpPr txBox="1"/>
          <p:nvPr/>
        </p:nvSpPr>
        <p:spPr>
          <a:xfrm>
            <a:off x="1127760" y="2354820"/>
            <a:ext cx="7330440" cy="3234475"/>
          </a:xfrm>
          <a:prstGeom prst="rect">
            <a:avLst/>
          </a:prstGeom>
          <a:noFill/>
        </p:spPr>
        <p:txBody>
          <a:bodyPr wrap="square" lIns="18288" rIns="18288">
            <a:spAutoFit/>
          </a:bodyPr>
          <a:lstStyle/>
          <a:p>
            <a:pPr algn="just">
              <a:lnSpc>
                <a:spcPct val="200000"/>
              </a:lnSpc>
              <a:spcAft>
                <a:spcPts val="500"/>
              </a:spcAft>
              <a:defRPr sz="1425">
                <a:solidFill>
                  <a:srgbClr val="2D2D2D"/>
                </a:solidFill>
              </a:defRPr>
            </a:pPr>
            <a:r>
              <a:rPr sz="1600" dirty="0"/>
              <a:t>• Organizations need infrastructure for continuous data collection.</a:t>
            </a:r>
          </a:p>
          <a:p>
            <a:pPr algn="just">
              <a:lnSpc>
                <a:spcPct val="200000"/>
              </a:lnSpc>
              <a:spcAft>
                <a:spcPts val="500"/>
              </a:spcAft>
              <a:defRPr sz="1425">
                <a:solidFill>
                  <a:srgbClr val="2D2D2D"/>
                </a:solidFill>
              </a:defRPr>
            </a:pPr>
            <a:r>
              <a:rPr sz="1600" dirty="0"/>
              <a:t>• They need specialized workers who understand data and AI.</a:t>
            </a:r>
          </a:p>
          <a:p>
            <a:pPr algn="just">
              <a:lnSpc>
                <a:spcPct val="200000"/>
              </a:lnSpc>
              <a:spcAft>
                <a:spcPts val="500"/>
              </a:spcAft>
              <a:defRPr sz="1425">
                <a:solidFill>
                  <a:srgbClr val="2D2D2D"/>
                </a:solidFill>
              </a:defRPr>
            </a:pPr>
            <a:r>
              <a:rPr sz="1600" dirty="0"/>
              <a:t>• Processes must change to take advantage of reduced uncertainty.</a:t>
            </a:r>
          </a:p>
          <a:p>
            <a:pPr algn="just">
              <a:lnSpc>
                <a:spcPct val="200000"/>
              </a:lnSpc>
              <a:spcAft>
                <a:spcPts val="500"/>
              </a:spcAft>
              <a:defRPr sz="1425">
                <a:solidFill>
                  <a:srgbClr val="2D2D2D"/>
                </a:solidFill>
              </a:defRPr>
            </a:pPr>
            <a:r>
              <a:rPr sz="1600" dirty="0"/>
              <a:t>• Many existing processes were designed to manage uncertainty manually.</a:t>
            </a:r>
          </a:p>
          <a:p>
            <a:pPr algn="just">
              <a:lnSpc>
                <a:spcPct val="200000"/>
              </a:lnSpc>
              <a:spcAft>
                <a:spcPts val="500"/>
              </a:spcAft>
              <a:defRPr sz="1425">
                <a:solidFill>
                  <a:srgbClr val="2D2D2D"/>
                </a:solidFill>
              </a:defRPr>
            </a:pPr>
            <a:r>
              <a:rPr sz="1600" dirty="0"/>
              <a:t>• When AI improves prediction, organizations may redesign or eliminate some old processes.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29</a:t>
            </a:r>
            <a:endParaRPr dirty="0"/>
          </a:p>
        </p:txBody>
      </p:sp>
      <p:sp>
        <p:nvSpPr>
          <p:cNvPr id="11" name="Rounded Rectangle 4">
            <a:extLst>
              <a:ext uri="{FF2B5EF4-FFF2-40B4-BE49-F238E27FC236}">
                <a16:creationId xmlns:a16="http://schemas.microsoft.com/office/drawing/2014/main" id="{3C9E8623-2426-C537-346D-C685DDA683DF}"/>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947F7992-2224-943D-3A4E-9BCD98AB4A8F}"/>
              </a:ext>
            </a:extLst>
          </p:cNvPr>
          <p:cNvSpPr txBox="1"/>
          <p:nvPr/>
        </p:nvSpPr>
        <p:spPr>
          <a:xfrm>
            <a:off x="8767540" y="3149120"/>
            <a:ext cx="2296700" cy="922304"/>
          </a:xfrm>
          <a:prstGeom prst="rect">
            <a:avLst/>
          </a:prstGeom>
          <a:noFill/>
        </p:spPr>
        <p:txBody>
          <a:bodyPr wrap="square">
            <a:spAutoFit/>
          </a:bodyPr>
          <a:lstStyle/>
          <a:p>
            <a:pPr algn="ctr">
              <a:spcAft>
                <a:spcPts val="500"/>
              </a:spcAft>
              <a:defRPr sz="1200" b="1">
                <a:solidFill>
                  <a:srgbClr val="122858"/>
                </a:solidFill>
              </a:defRPr>
            </a:pPr>
            <a:r>
              <a:rPr lang="en-US" dirty="0"/>
              <a:t>Business lesson</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AI is not plug-and-play. It requires complementary capabilities.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40004" y="1157540"/>
            <a:ext cx="10972800" cy="594360"/>
          </a:xfrm>
          <a:prstGeom prst="rect">
            <a:avLst/>
          </a:prstGeom>
          <a:noFill/>
        </p:spPr>
        <p:txBody>
          <a:bodyPr wrap="none">
            <a:spAutoFit/>
          </a:bodyPr>
          <a:lstStyle/>
          <a:p>
            <a:pPr>
              <a:defRPr sz="2400" b="1">
                <a:solidFill>
                  <a:srgbClr val="122858"/>
                </a:solidFill>
              </a:defRPr>
            </a:pPr>
            <a:r>
              <a:rPr dirty="0"/>
              <a:t>Digital Leaders and Late Adopters</a:t>
            </a:r>
          </a:p>
        </p:txBody>
      </p:sp>
      <p:sp>
        <p:nvSpPr>
          <p:cNvPr id="4" name="TextBox 3"/>
          <p:cNvSpPr txBox="1"/>
          <p:nvPr/>
        </p:nvSpPr>
        <p:spPr>
          <a:xfrm>
            <a:off x="1036319" y="2186379"/>
            <a:ext cx="7548342" cy="3726918"/>
          </a:xfrm>
          <a:prstGeom prst="rect">
            <a:avLst/>
          </a:prstGeom>
          <a:noFill/>
        </p:spPr>
        <p:txBody>
          <a:bodyPr wrap="square" lIns="18288" rIns="18288">
            <a:spAutoFit/>
          </a:bodyPr>
          <a:lstStyle/>
          <a:p>
            <a:pPr algn="just">
              <a:lnSpc>
                <a:spcPct val="200000"/>
              </a:lnSpc>
              <a:spcAft>
                <a:spcPts val="500"/>
              </a:spcAft>
              <a:defRPr sz="1425">
                <a:solidFill>
                  <a:srgbClr val="2D2D2D"/>
                </a:solidFill>
              </a:defRPr>
            </a:pPr>
            <a:r>
              <a:rPr sz="1600" dirty="0"/>
              <a:t>• Large digital platform companies are well positioned to benefit from AI because they already collect massive data.</a:t>
            </a:r>
          </a:p>
          <a:p>
            <a:pPr algn="just">
              <a:lnSpc>
                <a:spcPct val="200000"/>
              </a:lnSpc>
              <a:spcAft>
                <a:spcPts val="500"/>
              </a:spcAft>
              <a:defRPr sz="1425">
                <a:solidFill>
                  <a:srgbClr val="2D2D2D"/>
                </a:solidFill>
              </a:defRPr>
            </a:pPr>
            <a:r>
              <a:rPr sz="1600" dirty="0"/>
              <a:t>• They also have enough customers to justify high fixed costs of AI investment.</a:t>
            </a:r>
          </a:p>
          <a:p>
            <a:pPr algn="just">
              <a:lnSpc>
                <a:spcPct val="200000"/>
              </a:lnSpc>
              <a:spcAft>
                <a:spcPts val="500"/>
              </a:spcAft>
              <a:defRPr sz="1425">
                <a:solidFill>
                  <a:srgbClr val="2D2D2D"/>
                </a:solidFill>
              </a:defRPr>
            </a:pPr>
            <a:r>
              <a:rPr sz="1600" dirty="0"/>
              <a:t>• Many other businesses have not fully digitized workflows and cannot apply AI directly.</a:t>
            </a:r>
          </a:p>
          <a:p>
            <a:pPr algn="just">
              <a:lnSpc>
                <a:spcPct val="200000"/>
              </a:lnSpc>
              <a:spcAft>
                <a:spcPts val="500"/>
              </a:spcAft>
              <a:defRPr sz="1425">
                <a:solidFill>
                  <a:srgbClr val="2D2D2D"/>
                </a:solidFill>
              </a:defRPr>
            </a:pPr>
            <a:r>
              <a:rPr sz="1600" dirty="0"/>
              <a:t>• As AI costs fall, more businesses will recognize opportunities and follow industry leaders.</a:t>
            </a:r>
          </a:p>
          <a:p>
            <a:pPr algn="just">
              <a:lnSpc>
                <a:spcPct val="200000"/>
              </a:lnSpc>
              <a:spcAft>
                <a:spcPts val="500"/>
              </a:spcAft>
              <a:defRPr sz="1425">
                <a:solidFill>
                  <a:srgbClr val="2D2D2D"/>
                </a:solidFill>
              </a:defRPr>
            </a:pPr>
            <a:r>
              <a:rPr sz="1600" dirty="0"/>
              <a:t>• Industry-specific AI adoption depends on data readiness, customer scale, and process maturity.</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30</a:t>
            </a:r>
            <a:endParaRPr dirty="0"/>
          </a:p>
        </p:txBody>
      </p:sp>
      <p:sp>
        <p:nvSpPr>
          <p:cNvPr id="11" name="Rounded Rectangle 4">
            <a:extLst>
              <a:ext uri="{FF2B5EF4-FFF2-40B4-BE49-F238E27FC236}">
                <a16:creationId xmlns:a16="http://schemas.microsoft.com/office/drawing/2014/main" id="{40AB1365-9E36-C4D1-75F7-FE727EB1191F}"/>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241286F5-1B2A-DEF7-F579-0518A87DA007}"/>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lang="en-US" dirty="0"/>
              <a:t>Real estate implication</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Large </a:t>
            </a:r>
            <a:r>
              <a:rPr lang="en-US" dirty="0" err="1"/>
              <a:t>PropTech</a:t>
            </a:r>
            <a:r>
              <a:rPr lang="en-US" dirty="0"/>
              <a:t> platforms may gain advantage over traditional agencies because of scale, data, and digital workflows.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69770" y="1143000"/>
            <a:ext cx="7706918" cy="600164"/>
          </a:xfrm>
          <a:prstGeom prst="rect">
            <a:avLst/>
          </a:prstGeom>
          <a:noFill/>
        </p:spPr>
        <p:txBody>
          <a:bodyPr wrap="none">
            <a:spAutoFit/>
          </a:bodyPr>
          <a:lstStyle/>
          <a:p>
            <a:pPr>
              <a:defRPr sz="3300" b="1">
                <a:solidFill>
                  <a:srgbClr val="FFFFFF"/>
                </a:solidFill>
              </a:defRPr>
            </a:pPr>
            <a:r>
              <a:rPr lang="en-US" dirty="0">
                <a:solidFill>
                  <a:schemeClr val="accent1">
                    <a:lumMod val="50000"/>
                  </a:schemeClr>
                </a:solidFill>
              </a:rPr>
              <a:t>4</a:t>
            </a:r>
            <a:r>
              <a:rPr dirty="0">
                <a:solidFill>
                  <a:schemeClr val="accent1">
                    <a:lumMod val="50000"/>
                  </a:schemeClr>
                </a:solidFill>
              </a:rPr>
              <a:t>.3 AI in Business: Future Research Agenda</a:t>
            </a:r>
          </a:p>
        </p:txBody>
      </p:sp>
      <p:sp>
        <p:nvSpPr>
          <p:cNvPr id="5" name="TextBox 4"/>
          <p:cNvSpPr txBox="1"/>
          <p:nvPr/>
        </p:nvSpPr>
        <p:spPr>
          <a:xfrm>
            <a:off x="1574362" y="2542240"/>
            <a:ext cx="9042970" cy="1065548"/>
          </a:xfrm>
          <a:prstGeom prst="rect">
            <a:avLst/>
          </a:prstGeom>
          <a:noFill/>
        </p:spPr>
        <p:txBody>
          <a:bodyPr wrap="square">
            <a:spAutoFit/>
          </a:bodyPr>
          <a:lstStyle/>
          <a:p>
            <a:pPr algn="ctr">
              <a:lnSpc>
                <a:spcPct val="200000"/>
              </a:lnSpc>
              <a:defRPr sz="1700">
                <a:solidFill>
                  <a:srgbClr val="E6E6E6"/>
                </a:solidFill>
              </a:defRPr>
            </a:pPr>
            <a:r>
              <a:rPr>
                <a:solidFill>
                  <a:schemeClr val="accent1">
                    <a:lumMod val="50000"/>
                  </a:schemeClr>
                </a:solidFill>
              </a:rPr>
              <a:t>Future research must address strategy, relationship marketing, servicescape, customer acceptance, social acceptance, management, workforce, and transhumanism.</a:t>
            </a:r>
          </a:p>
        </p:txBody>
      </p:sp>
      <p:sp>
        <p:nvSpPr>
          <p:cNvPr id="6" name="Rectangle 5"/>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8" name="TextBox 7"/>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31</a:t>
            </a:r>
            <a:endParaRP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91878" y="1134641"/>
            <a:ext cx="10972800" cy="594360"/>
          </a:xfrm>
          <a:prstGeom prst="rect">
            <a:avLst/>
          </a:prstGeom>
          <a:noFill/>
        </p:spPr>
        <p:txBody>
          <a:bodyPr wrap="none">
            <a:spAutoFit/>
          </a:bodyPr>
          <a:lstStyle/>
          <a:p>
            <a:pPr>
              <a:defRPr sz="2400" b="1">
                <a:solidFill>
                  <a:srgbClr val="122858"/>
                </a:solidFill>
              </a:defRPr>
            </a:pPr>
            <a:r>
              <a:rPr dirty="0"/>
              <a:t>Purpose of the Future Research Agenda</a:t>
            </a:r>
          </a:p>
        </p:txBody>
      </p:sp>
      <p:sp>
        <p:nvSpPr>
          <p:cNvPr id="4" name="TextBox 3"/>
          <p:cNvSpPr txBox="1"/>
          <p:nvPr/>
        </p:nvSpPr>
        <p:spPr>
          <a:xfrm>
            <a:off x="1028699" y="2330757"/>
            <a:ext cx="7357311" cy="3234475"/>
          </a:xfrm>
          <a:prstGeom prst="rect">
            <a:avLst/>
          </a:prstGeom>
          <a:noFill/>
        </p:spPr>
        <p:txBody>
          <a:bodyPr wrap="square" lIns="18288" rIns="18288">
            <a:spAutoFit/>
          </a:bodyPr>
          <a:lstStyle/>
          <a:p>
            <a:pPr algn="just">
              <a:lnSpc>
                <a:spcPct val="200000"/>
              </a:lnSpc>
              <a:spcAft>
                <a:spcPts val="500"/>
              </a:spcAft>
              <a:defRPr sz="1425">
                <a:solidFill>
                  <a:srgbClr val="2D2D2D"/>
                </a:solidFill>
              </a:defRPr>
            </a:pPr>
            <a:r>
              <a:rPr sz="1600" dirty="0"/>
              <a:t>• The chapter presents future research questions to guide AI research in business.</a:t>
            </a:r>
          </a:p>
          <a:p>
            <a:pPr algn="just">
              <a:lnSpc>
                <a:spcPct val="200000"/>
              </a:lnSpc>
              <a:spcAft>
                <a:spcPts val="500"/>
              </a:spcAft>
              <a:defRPr sz="1425">
                <a:solidFill>
                  <a:srgbClr val="2D2D2D"/>
                </a:solidFill>
              </a:defRPr>
            </a:pPr>
            <a:r>
              <a:rPr sz="1600" dirty="0"/>
              <a:t>• AI’s evolution is uncertain, so many questions remain unresolved.</a:t>
            </a:r>
          </a:p>
          <a:p>
            <a:pPr algn="just">
              <a:lnSpc>
                <a:spcPct val="200000"/>
              </a:lnSpc>
              <a:spcAft>
                <a:spcPts val="500"/>
              </a:spcAft>
              <a:defRPr sz="1425">
                <a:solidFill>
                  <a:srgbClr val="2D2D2D"/>
                </a:solidFill>
              </a:defRPr>
            </a:pPr>
            <a:r>
              <a:rPr sz="1600" dirty="0"/>
              <a:t>• Research is needed across multiple business domains.</a:t>
            </a:r>
          </a:p>
          <a:p>
            <a:pPr algn="just">
              <a:lnSpc>
                <a:spcPct val="200000"/>
              </a:lnSpc>
              <a:spcAft>
                <a:spcPts val="500"/>
              </a:spcAft>
              <a:defRPr sz="1425">
                <a:solidFill>
                  <a:srgbClr val="2D2D2D"/>
                </a:solidFill>
              </a:defRPr>
            </a:pPr>
            <a:r>
              <a:rPr sz="1600" dirty="0"/>
              <a:t>• These domains include strategy, relationship marketing, </a:t>
            </a:r>
            <a:r>
              <a:rPr sz="1600" dirty="0" err="1"/>
              <a:t>servicescape</a:t>
            </a:r>
            <a:r>
              <a:rPr sz="1600" dirty="0"/>
              <a:t>, customer acceptance, social acceptance, management, workforce, and transhumanism.</a:t>
            </a:r>
          </a:p>
          <a:p>
            <a:pPr algn="just">
              <a:lnSpc>
                <a:spcPct val="200000"/>
              </a:lnSpc>
              <a:spcAft>
                <a:spcPts val="500"/>
              </a:spcAft>
              <a:defRPr sz="1425">
                <a:solidFill>
                  <a:srgbClr val="2D2D2D"/>
                </a:solidFill>
              </a:defRPr>
            </a:pPr>
            <a:r>
              <a:rPr sz="1600" dirty="0"/>
              <a:t>• For managers, these questions highlight unresolved strategic and ethical issues.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32</a:t>
            </a:r>
            <a:endParaRPr dirty="0"/>
          </a:p>
        </p:txBody>
      </p:sp>
      <p:sp>
        <p:nvSpPr>
          <p:cNvPr id="11" name="Rounded Rectangle 4">
            <a:extLst>
              <a:ext uri="{FF2B5EF4-FFF2-40B4-BE49-F238E27FC236}">
                <a16:creationId xmlns:a16="http://schemas.microsoft.com/office/drawing/2014/main" id="{75E39D86-2C88-62F0-6BA3-95C9154557AC}"/>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B241F93F-A168-D085-298A-BEDC862C1D58}"/>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lang="en-US" dirty="0"/>
              <a:t>Study focus</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Future research questions can be used as thesis topics, seminar discussions, or applied project themes.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80553" y="1094362"/>
            <a:ext cx="8077724" cy="600164"/>
          </a:xfrm>
          <a:prstGeom prst="rect">
            <a:avLst/>
          </a:prstGeom>
          <a:noFill/>
        </p:spPr>
        <p:txBody>
          <a:bodyPr wrap="none">
            <a:spAutoFit/>
          </a:bodyPr>
          <a:lstStyle/>
          <a:p>
            <a:pPr>
              <a:defRPr sz="3300" b="1">
                <a:solidFill>
                  <a:srgbClr val="FFFFFF"/>
                </a:solidFill>
              </a:defRPr>
            </a:pPr>
            <a:r>
              <a:rPr lang="en-US" dirty="0">
                <a:solidFill>
                  <a:schemeClr val="accent1">
                    <a:lumMod val="50000"/>
                  </a:schemeClr>
                </a:solidFill>
              </a:rPr>
              <a:t>5. </a:t>
            </a:r>
            <a:r>
              <a:rPr dirty="0">
                <a:solidFill>
                  <a:schemeClr val="accent1">
                    <a:lumMod val="50000"/>
                  </a:schemeClr>
                </a:solidFill>
              </a:rPr>
              <a:t>Real Estate Applications and Case Studies</a:t>
            </a:r>
          </a:p>
        </p:txBody>
      </p:sp>
      <p:sp>
        <p:nvSpPr>
          <p:cNvPr id="5" name="TextBox 4"/>
          <p:cNvSpPr txBox="1"/>
          <p:nvPr/>
        </p:nvSpPr>
        <p:spPr>
          <a:xfrm>
            <a:off x="2031625" y="2703388"/>
            <a:ext cx="8128444" cy="353943"/>
          </a:xfrm>
          <a:prstGeom prst="rect">
            <a:avLst/>
          </a:prstGeom>
          <a:noFill/>
        </p:spPr>
        <p:txBody>
          <a:bodyPr wrap="none">
            <a:spAutoFit/>
          </a:bodyPr>
          <a:lstStyle/>
          <a:p>
            <a:pPr algn="ctr">
              <a:defRPr sz="1700">
                <a:solidFill>
                  <a:srgbClr val="E6E6E6"/>
                </a:solidFill>
              </a:defRPr>
            </a:pPr>
            <a:r>
              <a:rPr dirty="0">
                <a:solidFill>
                  <a:schemeClr val="accent1">
                    <a:lumMod val="50000"/>
                  </a:schemeClr>
                </a:solidFill>
              </a:rPr>
              <a:t>Applying Chapter 3 to real estate, </a:t>
            </a:r>
            <a:r>
              <a:rPr dirty="0" err="1">
                <a:solidFill>
                  <a:schemeClr val="accent1">
                    <a:lumMod val="50000"/>
                  </a:schemeClr>
                </a:solidFill>
              </a:rPr>
              <a:t>PropTech</a:t>
            </a:r>
            <a:r>
              <a:rPr dirty="0">
                <a:solidFill>
                  <a:schemeClr val="accent1">
                    <a:lumMod val="50000"/>
                  </a:schemeClr>
                </a:solidFill>
              </a:rPr>
              <a:t>, smart buildings, and digital property markets.</a:t>
            </a:r>
          </a:p>
        </p:txBody>
      </p:sp>
      <p:sp>
        <p:nvSpPr>
          <p:cNvPr id="6" name="Rectangle 5"/>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8" name="TextBox 7"/>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33</a:t>
            </a:r>
            <a:endParaRP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31720" y="1256691"/>
            <a:ext cx="10972800" cy="594360"/>
          </a:xfrm>
          <a:prstGeom prst="rect">
            <a:avLst/>
          </a:prstGeom>
          <a:noFill/>
        </p:spPr>
        <p:txBody>
          <a:bodyPr wrap="none">
            <a:spAutoFit/>
          </a:bodyPr>
          <a:lstStyle/>
          <a:p>
            <a:pPr>
              <a:defRPr sz="2400" b="1">
                <a:solidFill>
                  <a:srgbClr val="122858"/>
                </a:solidFill>
              </a:defRPr>
            </a:pPr>
            <a:r>
              <a:rPr dirty="0"/>
              <a:t>AI in Real Estate Business Models</a:t>
            </a:r>
          </a:p>
        </p:txBody>
      </p:sp>
      <p:sp>
        <p:nvSpPr>
          <p:cNvPr id="4" name="TextBox 3"/>
          <p:cNvSpPr txBox="1"/>
          <p:nvPr/>
        </p:nvSpPr>
        <p:spPr>
          <a:xfrm>
            <a:off x="1127759" y="2324936"/>
            <a:ext cx="7456901" cy="3265253"/>
          </a:xfrm>
          <a:prstGeom prst="rect">
            <a:avLst/>
          </a:prstGeom>
          <a:noFill/>
        </p:spPr>
        <p:txBody>
          <a:bodyPr wrap="square" lIns="18288" rIns="18288">
            <a:spAutoFit/>
          </a:bodyPr>
          <a:lstStyle/>
          <a:p>
            <a:pPr>
              <a:lnSpc>
                <a:spcPct val="150000"/>
              </a:lnSpc>
              <a:spcAft>
                <a:spcPts val="500"/>
              </a:spcAft>
              <a:defRPr sz="1425">
                <a:solidFill>
                  <a:srgbClr val="2D2D2D"/>
                </a:solidFill>
              </a:defRPr>
            </a:pPr>
            <a:r>
              <a:rPr sz="1600" dirty="0"/>
              <a:t>• AI can transform traditional real estate business models.</a:t>
            </a:r>
          </a:p>
          <a:p>
            <a:pPr>
              <a:lnSpc>
                <a:spcPct val="150000"/>
              </a:lnSpc>
              <a:spcAft>
                <a:spcPts val="500"/>
              </a:spcAft>
              <a:defRPr sz="1425">
                <a:solidFill>
                  <a:srgbClr val="2D2D2D"/>
                </a:solidFill>
              </a:defRPr>
            </a:pPr>
            <a:r>
              <a:rPr sz="1600" dirty="0"/>
              <a:t>• Property firms can move from transaction-focused models toward data-driven advisory and platform-based services.</a:t>
            </a:r>
          </a:p>
          <a:p>
            <a:pPr>
              <a:lnSpc>
                <a:spcPct val="150000"/>
              </a:lnSpc>
              <a:spcAft>
                <a:spcPts val="500"/>
              </a:spcAft>
              <a:defRPr sz="1425">
                <a:solidFill>
                  <a:srgbClr val="2D2D2D"/>
                </a:solidFill>
              </a:defRPr>
            </a:pPr>
            <a:r>
              <a:rPr sz="1600" dirty="0"/>
              <a:t>• AI enables faster valuation, better customer targeting, improved portfolio analytics, and smart building operations.</a:t>
            </a:r>
          </a:p>
          <a:p>
            <a:pPr>
              <a:lnSpc>
                <a:spcPct val="150000"/>
              </a:lnSpc>
              <a:spcAft>
                <a:spcPts val="500"/>
              </a:spcAft>
              <a:defRPr sz="1425">
                <a:solidFill>
                  <a:srgbClr val="2D2D2D"/>
                </a:solidFill>
              </a:defRPr>
            </a:pPr>
            <a:r>
              <a:rPr sz="1600" dirty="0"/>
              <a:t>• </a:t>
            </a:r>
            <a:r>
              <a:rPr sz="1600" dirty="0" err="1"/>
              <a:t>PropTech</a:t>
            </a:r>
            <a:r>
              <a:rPr sz="1600" dirty="0"/>
              <a:t> platforms use data and AI to scale services and improve customer experience.</a:t>
            </a:r>
          </a:p>
          <a:p>
            <a:pPr>
              <a:lnSpc>
                <a:spcPct val="150000"/>
              </a:lnSpc>
              <a:spcAft>
                <a:spcPts val="500"/>
              </a:spcAft>
              <a:defRPr sz="1425">
                <a:solidFill>
                  <a:srgbClr val="2D2D2D"/>
                </a:solidFill>
              </a:defRPr>
            </a:pPr>
            <a:r>
              <a:rPr sz="1600" dirty="0"/>
              <a:t>• Real estate organizations must decide whether AI is used only for efficiency or also for strategic innovation.</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34</a:t>
            </a:r>
            <a:endParaRPr dirty="0"/>
          </a:p>
        </p:txBody>
      </p:sp>
      <p:sp>
        <p:nvSpPr>
          <p:cNvPr id="11" name="Rounded Rectangle 4">
            <a:extLst>
              <a:ext uri="{FF2B5EF4-FFF2-40B4-BE49-F238E27FC236}">
                <a16:creationId xmlns:a16="http://schemas.microsoft.com/office/drawing/2014/main" id="{FE183F40-5253-D7CD-65BC-D77D8688AF2D}"/>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22537ED2-00AC-D546-8611-4457EB2740D3}"/>
              </a:ext>
            </a:extLst>
          </p:cNvPr>
          <p:cNvSpPr txBox="1"/>
          <p:nvPr/>
        </p:nvSpPr>
        <p:spPr>
          <a:xfrm>
            <a:off x="8767540" y="3149120"/>
            <a:ext cx="2296700" cy="1370119"/>
          </a:xfrm>
          <a:prstGeom prst="rect">
            <a:avLst/>
          </a:prstGeom>
          <a:noFill/>
        </p:spPr>
        <p:txBody>
          <a:bodyPr wrap="square">
            <a:spAutoFit/>
          </a:bodyPr>
          <a:lstStyle/>
          <a:p>
            <a:pPr algn="ctr">
              <a:spcAft>
                <a:spcPts val="500"/>
              </a:spcAft>
              <a:defRPr sz="1200" b="1">
                <a:solidFill>
                  <a:srgbClr val="122858"/>
                </a:solidFill>
              </a:defRPr>
            </a:pPr>
            <a:r>
              <a:rPr lang="en-US" dirty="0"/>
              <a:t>Business model examples</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AI valuation platform</a:t>
            </a:r>
          </a:p>
          <a:p>
            <a:pPr algn="just">
              <a:spcAft>
                <a:spcPts val="250"/>
              </a:spcAft>
              <a:defRPr sz="1080">
                <a:solidFill>
                  <a:srgbClr val="2D2D2D"/>
                </a:solidFill>
              </a:defRPr>
            </a:pPr>
            <a:r>
              <a:rPr lang="en-US" dirty="0"/>
              <a:t>Tenant experience app</a:t>
            </a:r>
          </a:p>
          <a:p>
            <a:pPr algn="just">
              <a:spcAft>
                <a:spcPts val="250"/>
              </a:spcAft>
              <a:defRPr sz="1080">
                <a:solidFill>
                  <a:srgbClr val="2D2D2D"/>
                </a:solidFill>
              </a:defRPr>
            </a:pPr>
            <a:r>
              <a:rPr lang="en-US" dirty="0"/>
              <a:t>Smart building management</a:t>
            </a:r>
          </a:p>
          <a:p>
            <a:pPr algn="just">
              <a:spcAft>
                <a:spcPts val="250"/>
              </a:spcAft>
              <a:defRPr sz="1080">
                <a:solidFill>
                  <a:srgbClr val="2D2D2D"/>
                </a:solidFill>
              </a:defRPr>
            </a:pPr>
            <a:r>
              <a:rPr lang="en-US" dirty="0"/>
              <a:t>Investor analytics subscription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51385" y="1248146"/>
            <a:ext cx="10972800" cy="594360"/>
          </a:xfrm>
          <a:prstGeom prst="rect">
            <a:avLst/>
          </a:prstGeom>
          <a:noFill/>
        </p:spPr>
        <p:txBody>
          <a:bodyPr wrap="none">
            <a:spAutoFit/>
          </a:bodyPr>
          <a:lstStyle/>
          <a:p>
            <a:pPr>
              <a:defRPr sz="2400" b="1">
                <a:solidFill>
                  <a:srgbClr val="122858"/>
                </a:solidFill>
              </a:defRPr>
            </a:pPr>
            <a:r>
              <a:rPr dirty="0"/>
              <a:t>AI and Property Valuation</a:t>
            </a:r>
          </a:p>
        </p:txBody>
      </p:sp>
      <p:sp>
        <p:nvSpPr>
          <p:cNvPr id="4" name="TextBox 3"/>
          <p:cNvSpPr txBox="1"/>
          <p:nvPr/>
        </p:nvSpPr>
        <p:spPr>
          <a:xfrm>
            <a:off x="1120139" y="2344601"/>
            <a:ext cx="7464521" cy="3265253"/>
          </a:xfrm>
          <a:prstGeom prst="rect">
            <a:avLst/>
          </a:prstGeom>
          <a:noFill/>
        </p:spPr>
        <p:txBody>
          <a:bodyPr wrap="square" lIns="18288" rIns="18288">
            <a:spAutoFit/>
          </a:bodyPr>
          <a:lstStyle/>
          <a:p>
            <a:pPr>
              <a:lnSpc>
                <a:spcPct val="150000"/>
              </a:lnSpc>
              <a:spcAft>
                <a:spcPts val="500"/>
              </a:spcAft>
              <a:defRPr sz="1425">
                <a:solidFill>
                  <a:srgbClr val="2D2D2D"/>
                </a:solidFill>
              </a:defRPr>
            </a:pPr>
            <a:r>
              <a:rPr sz="1600" dirty="0"/>
              <a:t>• Property valuation is a strong example of AI as prediction.</a:t>
            </a:r>
          </a:p>
          <a:p>
            <a:pPr>
              <a:lnSpc>
                <a:spcPct val="150000"/>
              </a:lnSpc>
              <a:spcAft>
                <a:spcPts val="500"/>
              </a:spcAft>
              <a:defRPr sz="1425">
                <a:solidFill>
                  <a:srgbClr val="2D2D2D"/>
                </a:solidFill>
              </a:defRPr>
            </a:pPr>
            <a:r>
              <a:rPr sz="1600" dirty="0"/>
              <a:t>• AI can analyze historical sales, location features, property characteristics, neighborhood indicators, and market conditions.</a:t>
            </a:r>
          </a:p>
          <a:p>
            <a:pPr>
              <a:lnSpc>
                <a:spcPct val="150000"/>
              </a:lnSpc>
              <a:spcAft>
                <a:spcPts val="500"/>
              </a:spcAft>
              <a:defRPr sz="1425">
                <a:solidFill>
                  <a:srgbClr val="2D2D2D"/>
                </a:solidFill>
              </a:defRPr>
            </a:pPr>
            <a:r>
              <a:rPr sz="1600" dirty="0"/>
              <a:t>• Machine learning can identify nonlinear relationships that traditional valuation methods may miss.</a:t>
            </a:r>
          </a:p>
          <a:p>
            <a:pPr>
              <a:lnSpc>
                <a:spcPct val="150000"/>
              </a:lnSpc>
              <a:spcAft>
                <a:spcPts val="500"/>
              </a:spcAft>
              <a:defRPr sz="1425">
                <a:solidFill>
                  <a:srgbClr val="2D2D2D"/>
                </a:solidFill>
              </a:defRPr>
            </a:pPr>
            <a:r>
              <a:rPr sz="1600" dirty="0"/>
              <a:t>• Valuation AI improves speed and scalability, but it requires high-quality and current data.</a:t>
            </a:r>
          </a:p>
          <a:p>
            <a:pPr>
              <a:lnSpc>
                <a:spcPct val="150000"/>
              </a:lnSpc>
              <a:spcAft>
                <a:spcPts val="500"/>
              </a:spcAft>
              <a:defRPr sz="1425">
                <a:solidFill>
                  <a:srgbClr val="2D2D2D"/>
                </a:solidFill>
              </a:defRPr>
            </a:pPr>
            <a:r>
              <a:rPr sz="1600" dirty="0"/>
              <a:t>• Human experts remain necessary to interpret legal, social, and contextual factors.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35</a:t>
            </a:r>
            <a:endParaRPr dirty="0"/>
          </a:p>
        </p:txBody>
      </p:sp>
      <p:sp>
        <p:nvSpPr>
          <p:cNvPr id="11" name="Rounded Rectangle 4">
            <a:extLst>
              <a:ext uri="{FF2B5EF4-FFF2-40B4-BE49-F238E27FC236}">
                <a16:creationId xmlns:a16="http://schemas.microsoft.com/office/drawing/2014/main" id="{F06535A4-CC9E-F237-1BF6-79FC4CB4CB4D}"/>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547297E0-1DDD-924F-6ED4-A1406C9C9509}"/>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lang="en-US" dirty="0"/>
              <a:t>Critical warning</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AI valuation can be misleading in thin markets, rapidly changing neighborhoods, or contexts with biased historical data.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71049" y="1186477"/>
            <a:ext cx="10972800" cy="594360"/>
          </a:xfrm>
          <a:prstGeom prst="rect">
            <a:avLst/>
          </a:prstGeom>
          <a:noFill/>
        </p:spPr>
        <p:txBody>
          <a:bodyPr wrap="none">
            <a:spAutoFit/>
          </a:bodyPr>
          <a:lstStyle/>
          <a:p>
            <a:pPr>
              <a:defRPr sz="2400" b="1">
                <a:solidFill>
                  <a:srgbClr val="122858"/>
                </a:solidFill>
              </a:defRPr>
            </a:pPr>
            <a:r>
              <a:rPr dirty="0"/>
              <a:t>AI and Tenant Experience</a:t>
            </a:r>
          </a:p>
        </p:txBody>
      </p:sp>
      <p:sp>
        <p:nvSpPr>
          <p:cNvPr id="4" name="TextBox 3"/>
          <p:cNvSpPr txBox="1"/>
          <p:nvPr/>
        </p:nvSpPr>
        <p:spPr>
          <a:xfrm>
            <a:off x="1127760" y="2373715"/>
            <a:ext cx="7327982" cy="3234475"/>
          </a:xfrm>
          <a:prstGeom prst="rect">
            <a:avLst/>
          </a:prstGeom>
          <a:noFill/>
        </p:spPr>
        <p:txBody>
          <a:bodyPr wrap="square" lIns="18288" rIns="18288">
            <a:spAutoFit/>
          </a:bodyPr>
          <a:lstStyle/>
          <a:p>
            <a:pPr algn="just">
              <a:lnSpc>
                <a:spcPct val="200000"/>
              </a:lnSpc>
              <a:spcAft>
                <a:spcPts val="500"/>
              </a:spcAft>
              <a:defRPr sz="1425">
                <a:solidFill>
                  <a:srgbClr val="2D2D2D"/>
                </a:solidFill>
              </a:defRPr>
            </a:pPr>
            <a:r>
              <a:rPr sz="1600" dirty="0"/>
              <a:t>• AI can improve tenant experience through digital communication, service personalization, and proactive maintenance.</a:t>
            </a:r>
          </a:p>
          <a:p>
            <a:pPr algn="just">
              <a:lnSpc>
                <a:spcPct val="200000"/>
              </a:lnSpc>
              <a:spcAft>
                <a:spcPts val="500"/>
              </a:spcAft>
              <a:defRPr sz="1425">
                <a:solidFill>
                  <a:srgbClr val="2D2D2D"/>
                </a:solidFill>
              </a:defRPr>
            </a:pPr>
            <a:r>
              <a:rPr sz="1600" dirty="0"/>
              <a:t>• Chatbots can answer questions and provide service updates.</a:t>
            </a:r>
          </a:p>
          <a:p>
            <a:pPr algn="just">
              <a:lnSpc>
                <a:spcPct val="200000"/>
              </a:lnSpc>
              <a:spcAft>
                <a:spcPts val="500"/>
              </a:spcAft>
              <a:defRPr sz="1425">
                <a:solidFill>
                  <a:srgbClr val="2D2D2D"/>
                </a:solidFill>
              </a:defRPr>
            </a:pPr>
            <a:r>
              <a:rPr sz="1600" dirty="0"/>
              <a:t>• Sentiment analysis can identify dissatisfaction from reviews, emails, or complaints.</a:t>
            </a:r>
          </a:p>
          <a:p>
            <a:pPr algn="just">
              <a:lnSpc>
                <a:spcPct val="200000"/>
              </a:lnSpc>
              <a:spcAft>
                <a:spcPts val="500"/>
              </a:spcAft>
              <a:defRPr sz="1425">
                <a:solidFill>
                  <a:srgbClr val="2D2D2D"/>
                </a:solidFill>
              </a:defRPr>
            </a:pPr>
            <a:r>
              <a:rPr sz="1600" dirty="0"/>
              <a:t>• Predictive systems can detect possible churn or service issues.</a:t>
            </a:r>
          </a:p>
          <a:p>
            <a:pPr algn="just">
              <a:lnSpc>
                <a:spcPct val="200000"/>
              </a:lnSpc>
              <a:spcAft>
                <a:spcPts val="500"/>
              </a:spcAft>
              <a:defRPr sz="1425">
                <a:solidFill>
                  <a:srgbClr val="2D2D2D"/>
                </a:solidFill>
              </a:defRPr>
            </a:pPr>
            <a:r>
              <a:rPr sz="1600" dirty="0"/>
              <a:t>• Improved tenant experience can support retention and asset value.</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36</a:t>
            </a:r>
            <a:endParaRPr dirty="0"/>
          </a:p>
        </p:txBody>
      </p:sp>
      <p:sp>
        <p:nvSpPr>
          <p:cNvPr id="11" name="Rounded Rectangle 4">
            <a:extLst>
              <a:ext uri="{FF2B5EF4-FFF2-40B4-BE49-F238E27FC236}">
                <a16:creationId xmlns:a16="http://schemas.microsoft.com/office/drawing/2014/main" id="{869EBD60-3F1E-81E1-440E-AC333AF8CB4A}"/>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80EB073F-3D2A-CDA8-4EC4-45727EC6415D}"/>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lang="en-US" dirty="0"/>
              <a:t>Example</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AI detects repeated complaints about elevator delays and recommends preventive maintenance plus tenant communication.</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61217" y="1213128"/>
            <a:ext cx="10972800" cy="594360"/>
          </a:xfrm>
          <a:prstGeom prst="rect">
            <a:avLst/>
          </a:prstGeom>
          <a:noFill/>
        </p:spPr>
        <p:txBody>
          <a:bodyPr wrap="none">
            <a:spAutoFit/>
          </a:bodyPr>
          <a:lstStyle/>
          <a:p>
            <a:pPr>
              <a:defRPr sz="2400" b="1">
                <a:solidFill>
                  <a:srgbClr val="122858"/>
                </a:solidFill>
              </a:defRPr>
            </a:pPr>
            <a:r>
              <a:rPr dirty="0"/>
              <a:t>AI and Smart Buildings</a:t>
            </a:r>
          </a:p>
        </p:txBody>
      </p:sp>
      <p:sp>
        <p:nvSpPr>
          <p:cNvPr id="4" name="TextBox 3"/>
          <p:cNvSpPr txBox="1"/>
          <p:nvPr/>
        </p:nvSpPr>
        <p:spPr>
          <a:xfrm>
            <a:off x="1165239" y="2364265"/>
            <a:ext cx="7419422" cy="2742033"/>
          </a:xfrm>
          <a:prstGeom prst="rect">
            <a:avLst/>
          </a:prstGeom>
          <a:noFill/>
        </p:spPr>
        <p:txBody>
          <a:bodyPr wrap="square" lIns="18288" rIns="18288">
            <a:spAutoFit/>
          </a:bodyPr>
          <a:lstStyle/>
          <a:p>
            <a:pPr algn="just">
              <a:lnSpc>
                <a:spcPct val="200000"/>
              </a:lnSpc>
              <a:spcAft>
                <a:spcPts val="500"/>
              </a:spcAft>
              <a:defRPr sz="1425">
                <a:solidFill>
                  <a:srgbClr val="2D2D2D"/>
                </a:solidFill>
              </a:defRPr>
            </a:pPr>
            <a:r>
              <a:rPr sz="1600" dirty="0"/>
              <a:t>• Smart buildings use AI, IoT sensors, and analytics to optimize operations.</a:t>
            </a:r>
          </a:p>
          <a:p>
            <a:pPr algn="just">
              <a:lnSpc>
                <a:spcPct val="200000"/>
              </a:lnSpc>
              <a:spcAft>
                <a:spcPts val="500"/>
              </a:spcAft>
              <a:defRPr sz="1425">
                <a:solidFill>
                  <a:srgbClr val="2D2D2D"/>
                </a:solidFill>
              </a:defRPr>
            </a:pPr>
            <a:r>
              <a:rPr sz="1600" dirty="0"/>
              <a:t>• AI can forecast energy consumption and reduce waste.</a:t>
            </a:r>
          </a:p>
          <a:p>
            <a:pPr algn="just">
              <a:lnSpc>
                <a:spcPct val="200000"/>
              </a:lnSpc>
              <a:spcAft>
                <a:spcPts val="500"/>
              </a:spcAft>
              <a:defRPr sz="1425">
                <a:solidFill>
                  <a:srgbClr val="2D2D2D"/>
                </a:solidFill>
              </a:defRPr>
            </a:pPr>
            <a:r>
              <a:rPr sz="1600" dirty="0"/>
              <a:t>• Predictive maintenance reduces unexpected equipment failures.</a:t>
            </a:r>
          </a:p>
          <a:p>
            <a:pPr algn="just">
              <a:lnSpc>
                <a:spcPct val="200000"/>
              </a:lnSpc>
              <a:spcAft>
                <a:spcPts val="500"/>
              </a:spcAft>
              <a:defRPr sz="1425">
                <a:solidFill>
                  <a:srgbClr val="2D2D2D"/>
                </a:solidFill>
              </a:defRPr>
            </a:pPr>
            <a:r>
              <a:rPr sz="1600" dirty="0"/>
              <a:t>• Computer vision and access control systems improve safety and security.</a:t>
            </a:r>
          </a:p>
          <a:p>
            <a:pPr algn="just">
              <a:lnSpc>
                <a:spcPct val="200000"/>
              </a:lnSpc>
              <a:spcAft>
                <a:spcPts val="500"/>
              </a:spcAft>
              <a:defRPr sz="1425">
                <a:solidFill>
                  <a:srgbClr val="2D2D2D"/>
                </a:solidFill>
              </a:defRPr>
            </a:pPr>
            <a:r>
              <a:rPr sz="1600" dirty="0"/>
              <a:t>• Smart building AI supports sustainability, tenant comfort, and operational efficiency.</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rPr dirty="0"/>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37</a:t>
            </a:r>
            <a:endParaRPr dirty="0"/>
          </a:p>
        </p:txBody>
      </p:sp>
      <p:sp>
        <p:nvSpPr>
          <p:cNvPr id="11" name="Rounded Rectangle 4">
            <a:extLst>
              <a:ext uri="{FF2B5EF4-FFF2-40B4-BE49-F238E27FC236}">
                <a16:creationId xmlns:a16="http://schemas.microsoft.com/office/drawing/2014/main" id="{E4604D20-2608-6F7C-8952-B71BD398D2EF}"/>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AA43A728-22AE-6D41-4E07-72B36FB8DA89}"/>
              </a:ext>
            </a:extLst>
          </p:cNvPr>
          <p:cNvSpPr txBox="1"/>
          <p:nvPr/>
        </p:nvSpPr>
        <p:spPr>
          <a:xfrm>
            <a:off x="8767540" y="3149120"/>
            <a:ext cx="2296700" cy="1088503"/>
          </a:xfrm>
          <a:prstGeom prst="rect">
            <a:avLst/>
          </a:prstGeom>
          <a:noFill/>
        </p:spPr>
        <p:txBody>
          <a:bodyPr wrap="square">
            <a:spAutoFit/>
          </a:bodyPr>
          <a:lstStyle/>
          <a:p>
            <a:pPr algn="ctr">
              <a:spcAft>
                <a:spcPts val="500"/>
              </a:spcAft>
              <a:defRPr sz="1200" b="1">
                <a:solidFill>
                  <a:srgbClr val="122858"/>
                </a:solidFill>
              </a:defRPr>
            </a:pPr>
            <a:r>
              <a:rPr lang="en-US" dirty="0"/>
              <a:t>KPIs</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Energy savings, equipment uptime, maintenance cost, response time, tenant satisfaction, carbon emissions.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31720" y="1173610"/>
            <a:ext cx="10972800" cy="594360"/>
          </a:xfrm>
          <a:prstGeom prst="rect">
            <a:avLst/>
          </a:prstGeom>
          <a:noFill/>
        </p:spPr>
        <p:txBody>
          <a:bodyPr wrap="none">
            <a:spAutoFit/>
          </a:bodyPr>
          <a:lstStyle/>
          <a:p>
            <a:pPr>
              <a:defRPr sz="2400" b="1">
                <a:solidFill>
                  <a:srgbClr val="122858"/>
                </a:solidFill>
              </a:defRPr>
            </a:pPr>
            <a:r>
              <a:rPr dirty="0"/>
              <a:t>Case Study: Amazon and AI-Enabled Business Operations</a:t>
            </a:r>
          </a:p>
        </p:txBody>
      </p:sp>
      <p:sp>
        <p:nvSpPr>
          <p:cNvPr id="4" name="TextBox 3"/>
          <p:cNvSpPr txBox="1"/>
          <p:nvPr/>
        </p:nvSpPr>
        <p:spPr>
          <a:xfrm>
            <a:off x="1120140" y="2342937"/>
            <a:ext cx="7555960" cy="3265253"/>
          </a:xfrm>
          <a:prstGeom prst="rect">
            <a:avLst/>
          </a:prstGeom>
          <a:noFill/>
        </p:spPr>
        <p:txBody>
          <a:bodyPr wrap="square" lIns="18288" rIns="18288">
            <a:spAutoFit/>
          </a:bodyPr>
          <a:lstStyle/>
          <a:p>
            <a:pPr>
              <a:lnSpc>
                <a:spcPct val="150000"/>
              </a:lnSpc>
              <a:spcAft>
                <a:spcPts val="500"/>
              </a:spcAft>
              <a:defRPr sz="1425">
                <a:solidFill>
                  <a:srgbClr val="2D2D2D"/>
                </a:solidFill>
              </a:defRPr>
            </a:pPr>
            <a:r>
              <a:rPr sz="1600" dirty="0"/>
              <a:t>• Amazon demonstrates how AI can support personalization, logistics, warehousing, and customer experience.</a:t>
            </a:r>
          </a:p>
          <a:p>
            <a:pPr>
              <a:lnSpc>
                <a:spcPct val="150000"/>
              </a:lnSpc>
              <a:spcAft>
                <a:spcPts val="500"/>
              </a:spcAft>
              <a:defRPr sz="1425">
                <a:solidFill>
                  <a:srgbClr val="2D2D2D"/>
                </a:solidFill>
              </a:defRPr>
            </a:pPr>
            <a:r>
              <a:rPr sz="1600" dirty="0"/>
              <a:t>• Recommendation systems personalize user experience and increase sales opportunities.</a:t>
            </a:r>
          </a:p>
          <a:p>
            <a:pPr>
              <a:lnSpc>
                <a:spcPct val="150000"/>
              </a:lnSpc>
              <a:spcAft>
                <a:spcPts val="500"/>
              </a:spcAft>
              <a:defRPr sz="1425">
                <a:solidFill>
                  <a:srgbClr val="2D2D2D"/>
                </a:solidFill>
              </a:defRPr>
            </a:pPr>
            <a:r>
              <a:rPr sz="1600" dirty="0"/>
              <a:t>• AI optimizes inventory, fulfillment, and delivery operations.</a:t>
            </a:r>
          </a:p>
          <a:p>
            <a:pPr>
              <a:lnSpc>
                <a:spcPct val="150000"/>
              </a:lnSpc>
              <a:spcAft>
                <a:spcPts val="500"/>
              </a:spcAft>
              <a:defRPr sz="1425">
                <a:solidFill>
                  <a:srgbClr val="2D2D2D"/>
                </a:solidFill>
              </a:defRPr>
            </a:pPr>
            <a:r>
              <a:rPr sz="1600" dirty="0"/>
              <a:t>• The strategic lesson is that AI value increases when it is embedded throughout the value chain.</a:t>
            </a:r>
          </a:p>
          <a:p>
            <a:pPr>
              <a:lnSpc>
                <a:spcPct val="150000"/>
              </a:lnSpc>
              <a:spcAft>
                <a:spcPts val="500"/>
              </a:spcAft>
              <a:defRPr sz="1425">
                <a:solidFill>
                  <a:srgbClr val="2D2D2D"/>
                </a:solidFill>
              </a:defRPr>
            </a:pPr>
            <a:r>
              <a:rPr sz="1600" dirty="0"/>
              <a:t>• Real estate organizations can learn from Amazon by integrating AI across customer interaction, operations, and analytics.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38</a:t>
            </a:r>
            <a:endParaRPr dirty="0"/>
          </a:p>
        </p:txBody>
      </p:sp>
      <p:sp>
        <p:nvSpPr>
          <p:cNvPr id="11" name="Rounded Rectangle 4">
            <a:extLst>
              <a:ext uri="{FF2B5EF4-FFF2-40B4-BE49-F238E27FC236}">
                <a16:creationId xmlns:a16="http://schemas.microsoft.com/office/drawing/2014/main" id="{EDA0702A-9E61-B8DB-5AD0-50EC00C79501}"/>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806AE663-2F40-8E0E-F900-2F566872CCA6}"/>
              </a:ext>
            </a:extLst>
          </p:cNvPr>
          <p:cNvSpPr txBox="1"/>
          <p:nvPr/>
        </p:nvSpPr>
        <p:spPr>
          <a:xfrm>
            <a:off x="8767540" y="3149120"/>
            <a:ext cx="2296700" cy="1088503"/>
          </a:xfrm>
          <a:prstGeom prst="rect">
            <a:avLst/>
          </a:prstGeom>
          <a:noFill/>
        </p:spPr>
        <p:txBody>
          <a:bodyPr wrap="square">
            <a:spAutoFit/>
          </a:bodyPr>
          <a:lstStyle/>
          <a:p>
            <a:pPr algn="ctr">
              <a:spcAft>
                <a:spcPts val="500"/>
              </a:spcAft>
              <a:defRPr sz="1200" b="1">
                <a:solidFill>
                  <a:srgbClr val="122858"/>
                </a:solidFill>
              </a:defRPr>
            </a:pPr>
            <a:r>
              <a:rPr lang="en-US" dirty="0"/>
              <a:t>Transfer to real estate</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Integrate AI across search, viewing, leasing, maintenance, payments, and relationship management.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31720" y="1233036"/>
            <a:ext cx="10972800" cy="594360"/>
          </a:xfrm>
          <a:prstGeom prst="rect">
            <a:avLst/>
          </a:prstGeom>
          <a:noFill/>
        </p:spPr>
        <p:txBody>
          <a:bodyPr wrap="none">
            <a:spAutoFit/>
          </a:bodyPr>
          <a:lstStyle/>
          <a:p>
            <a:pPr>
              <a:defRPr sz="2400" b="1">
                <a:solidFill>
                  <a:srgbClr val="122858"/>
                </a:solidFill>
              </a:defRPr>
            </a:pPr>
            <a:r>
              <a:rPr dirty="0"/>
              <a:t>Case Study: Netflix Personalization</a:t>
            </a:r>
          </a:p>
        </p:txBody>
      </p:sp>
      <p:sp>
        <p:nvSpPr>
          <p:cNvPr id="4" name="TextBox 3"/>
          <p:cNvSpPr txBox="1"/>
          <p:nvPr/>
        </p:nvSpPr>
        <p:spPr>
          <a:xfrm>
            <a:off x="1036319" y="2261875"/>
            <a:ext cx="7548341" cy="3726918"/>
          </a:xfrm>
          <a:prstGeom prst="rect">
            <a:avLst/>
          </a:prstGeom>
          <a:noFill/>
        </p:spPr>
        <p:txBody>
          <a:bodyPr wrap="square" lIns="18288" rIns="18288">
            <a:spAutoFit/>
          </a:bodyPr>
          <a:lstStyle/>
          <a:p>
            <a:pPr algn="just">
              <a:lnSpc>
                <a:spcPct val="200000"/>
              </a:lnSpc>
              <a:spcAft>
                <a:spcPts val="500"/>
              </a:spcAft>
              <a:defRPr sz="1425">
                <a:solidFill>
                  <a:srgbClr val="2D2D2D"/>
                </a:solidFill>
              </a:defRPr>
            </a:pPr>
            <a:r>
              <a:rPr sz="1600" dirty="0"/>
              <a:t>• Netflix uses machine learning to recommend content based on user behavior and preferences.</a:t>
            </a:r>
          </a:p>
          <a:p>
            <a:pPr algn="just">
              <a:lnSpc>
                <a:spcPct val="200000"/>
              </a:lnSpc>
              <a:spcAft>
                <a:spcPts val="500"/>
              </a:spcAft>
              <a:defRPr sz="1425">
                <a:solidFill>
                  <a:srgbClr val="2D2D2D"/>
                </a:solidFill>
              </a:defRPr>
            </a:pPr>
            <a:r>
              <a:rPr sz="1600" dirty="0"/>
              <a:t>• Personalization increases engagement and retention.</a:t>
            </a:r>
          </a:p>
          <a:p>
            <a:pPr algn="just">
              <a:lnSpc>
                <a:spcPct val="200000"/>
              </a:lnSpc>
              <a:spcAft>
                <a:spcPts val="500"/>
              </a:spcAft>
              <a:defRPr sz="1425">
                <a:solidFill>
                  <a:srgbClr val="2D2D2D"/>
                </a:solidFill>
              </a:defRPr>
            </a:pPr>
            <a:r>
              <a:rPr sz="1600" dirty="0"/>
              <a:t>• The system learns continuously from user interactions.</a:t>
            </a:r>
          </a:p>
          <a:p>
            <a:pPr algn="just">
              <a:lnSpc>
                <a:spcPct val="200000"/>
              </a:lnSpc>
              <a:spcAft>
                <a:spcPts val="500"/>
              </a:spcAft>
              <a:defRPr sz="1425">
                <a:solidFill>
                  <a:srgbClr val="2D2D2D"/>
                </a:solidFill>
              </a:defRPr>
            </a:pPr>
            <a:r>
              <a:rPr sz="1600" dirty="0"/>
              <a:t>• The strategic value comes from using data to improve the customer experience at scale.</a:t>
            </a:r>
          </a:p>
          <a:p>
            <a:pPr algn="just">
              <a:lnSpc>
                <a:spcPct val="200000"/>
              </a:lnSpc>
              <a:spcAft>
                <a:spcPts val="500"/>
              </a:spcAft>
              <a:defRPr sz="1425">
                <a:solidFill>
                  <a:srgbClr val="2D2D2D"/>
                </a:solidFill>
              </a:defRPr>
            </a:pPr>
            <a:r>
              <a:rPr sz="1600" dirty="0"/>
              <a:t>• Real estate platforms can use similar logic to personalize property recommendations and customer journeys.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39</a:t>
            </a:r>
            <a:endParaRPr dirty="0"/>
          </a:p>
        </p:txBody>
      </p:sp>
      <p:sp>
        <p:nvSpPr>
          <p:cNvPr id="11" name="Rounded Rectangle 4">
            <a:extLst>
              <a:ext uri="{FF2B5EF4-FFF2-40B4-BE49-F238E27FC236}">
                <a16:creationId xmlns:a16="http://schemas.microsoft.com/office/drawing/2014/main" id="{556AB3F7-556C-E795-2D9A-6A978245EB66}"/>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00F81CC2-C1F8-8861-77E7-1A260ADEA651}"/>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lang="en-US" dirty="0"/>
              <a:t>Real estate analogy</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Instead of recommending movies, an AI platform recommends properties, neighborhoods, financing options, and investment strategies.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31720" y="1158817"/>
            <a:ext cx="10972800" cy="594360"/>
          </a:xfrm>
          <a:prstGeom prst="rect">
            <a:avLst/>
          </a:prstGeom>
          <a:noFill/>
        </p:spPr>
        <p:txBody>
          <a:bodyPr wrap="none">
            <a:spAutoFit/>
          </a:bodyPr>
          <a:lstStyle/>
          <a:p>
            <a:pPr>
              <a:defRPr sz="2400" b="1">
                <a:solidFill>
                  <a:srgbClr val="122858"/>
                </a:solidFill>
              </a:defRPr>
            </a:pPr>
            <a:r>
              <a:rPr dirty="0"/>
              <a:t>Case Study: AI-Driven Smart City</a:t>
            </a:r>
          </a:p>
        </p:txBody>
      </p:sp>
      <p:sp>
        <p:nvSpPr>
          <p:cNvPr id="4" name="TextBox 3"/>
          <p:cNvSpPr txBox="1"/>
          <p:nvPr/>
        </p:nvSpPr>
        <p:spPr>
          <a:xfrm>
            <a:off x="1036319" y="2442923"/>
            <a:ext cx="7548341" cy="2742033"/>
          </a:xfrm>
          <a:prstGeom prst="rect">
            <a:avLst/>
          </a:prstGeom>
          <a:noFill/>
        </p:spPr>
        <p:txBody>
          <a:bodyPr wrap="square" lIns="18288" rIns="18288">
            <a:spAutoFit/>
          </a:bodyPr>
          <a:lstStyle/>
          <a:p>
            <a:pPr>
              <a:lnSpc>
                <a:spcPct val="200000"/>
              </a:lnSpc>
              <a:spcAft>
                <a:spcPts val="500"/>
              </a:spcAft>
              <a:defRPr sz="1425">
                <a:solidFill>
                  <a:srgbClr val="2D2D2D"/>
                </a:solidFill>
              </a:defRPr>
            </a:pPr>
            <a:r>
              <a:rPr sz="1600" dirty="0"/>
              <a:t>• Smart cities use AI to manage traffic, energy, public services, safety, and infrastructure.</a:t>
            </a:r>
          </a:p>
          <a:p>
            <a:pPr>
              <a:lnSpc>
                <a:spcPct val="200000"/>
              </a:lnSpc>
              <a:spcAft>
                <a:spcPts val="500"/>
              </a:spcAft>
              <a:defRPr sz="1425">
                <a:solidFill>
                  <a:srgbClr val="2D2D2D"/>
                </a:solidFill>
              </a:defRPr>
            </a:pPr>
            <a:r>
              <a:rPr sz="1600" dirty="0"/>
              <a:t>• AI supports urban sustainability and better use of resources.</a:t>
            </a:r>
          </a:p>
          <a:p>
            <a:pPr>
              <a:lnSpc>
                <a:spcPct val="200000"/>
              </a:lnSpc>
              <a:spcAft>
                <a:spcPts val="500"/>
              </a:spcAft>
              <a:defRPr sz="1425">
                <a:solidFill>
                  <a:srgbClr val="2D2D2D"/>
                </a:solidFill>
              </a:defRPr>
            </a:pPr>
            <a:r>
              <a:rPr sz="1600" dirty="0"/>
              <a:t>• Transportation prediction can influence commuting patterns and property values.</a:t>
            </a:r>
          </a:p>
          <a:p>
            <a:pPr>
              <a:lnSpc>
                <a:spcPct val="200000"/>
              </a:lnSpc>
              <a:spcAft>
                <a:spcPts val="500"/>
              </a:spcAft>
              <a:defRPr sz="1425">
                <a:solidFill>
                  <a:srgbClr val="2D2D2D"/>
                </a:solidFill>
              </a:defRPr>
            </a:pPr>
            <a:r>
              <a:rPr sz="1600" dirty="0"/>
              <a:t>• Smart infrastructure creates new opportunities for real estate development.</a:t>
            </a:r>
          </a:p>
          <a:p>
            <a:pPr>
              <a:lnSpc>
                <a:spcPct val="200000"/>
              </a:lnSpc>
              <a:spcAft>
                <a:spcPts val="500"/>
              </a:spcAft>
              <a:defRPr sz="1425">
                <a:solidFill>
                  <a:srgbClr val="2D2D2D"/>
                </a:solidFill>
              </a:defRPr>
            </a:pPr>
            <a:r>
              <a:rPr sz="1600" dirty="0"/>
              <a:t>• However, smart cities raise privacy, surveillance, inequality, and governance concerns.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40</a:t>
            </a:r>
            <a:endParaRPr dirty="0"/>
          </a:p>
        </p:txBody>
      </p:sp>
      <p:sp>
        <p:nvSpPr>
          <p:cNvPr id="11" name="Rounded Rectangle 4">
            <a:extLst>
              <a:ext uri="{FF2B5EF4-FFF2-40B4-BE49-F238E27FC236}">
                <a16:creationId xmlns:a16="http://schemas.microsoft.com/office/drawing/2014/main" id="{58E4F8E6-9366-8F90-AD89-E19334CA052F}"/>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78121D1C-2CF4-2F7D-648F-02A7909E2D89}"/>
              </a:ext>
            </a:extLst>
          </p:cNvPr>
          <p:cNvSpPr txBox="1"/>
          <p:nvPr/>
        </p:nvSpPr>
        <p:spPr>
          <a:xfrm>
            <a:off x="8767540" y="3149120"/>
            <a:ext cx="2296700" cy="1088503"/>
          </a:xfrm>
          <a:prstGeom prst="rect">
            <a:avLst/>
          </a:prstGeom>
          <a:noFill/>
        </p:spPr>
        <p:txBody>
          <a:bodyPr wrap="square">
            <a:spAutoFit/>
          </a:bodyPr>
          <a:lstStyle/>
          <a:p>
            <a:pPr algn="ctr">
              <a:spcAft>
                <a:spcPts val="500"/>
              </a:spcAft>
              <a:defRPr sz="1200" b="1">
                <a:solidFill>
                  <a:srgbClr val="122858"/>
                </a:solidFill>
              </a:defRPr>
            </a:pPr>
            <a:r>
              <a:rPr lang="en-US" dirty="0"/>
              <a:t>Real estate insight</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Smart city maturity can become a factor in property attractiveness and investment decisions.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30043" y="1205443"/>
            <a:ext cx="10972800" cy="594360"/>
          </a:xfrm>
          <a:prstGeom prst="rect">
            <a:avLst/>
          </a:prstGeom>
          <a:noFill/>
        </p:spPr>
        <p:txBody>
          <a:bodyPr wrap="none">
            <a:spAutoFit/>
          </a:bodyPr>
          <a:lstStyle/>
          <a:p>
            <a:pPr>
              <a:defRPr sz="2400" b="1">
                <a:solidFill>
                  <a:srgbClr val="122858"/>
                </a:solidFill>
              </a:defRPr>
            </a:pPr>
            <a:r>
              <a:t>Case Study: PropTech Investment Platform</a:t>
            </a:r>
          </a:p>
        </p:txBody>
      </p:sp>
      <p:sp>
        <p:nvSpPr>
          <p:cNvPr id="4" name="TextBox 3"/>
          <p:cNvSpPr txBox="1"/>
          <p:nvPr/>
        </p:nvSpPr>
        <p:spPr>
          <a:xfrm>
            <a:off x="1036319" y="2256110"/>
            <a:ext cx="7548341" cy="3634585"/>
          </a:xfrm>
          <a:prstGeom prst="rect">
            <a:avLst/>
          </a:prstGeom>
          <a:noFill/>
        </p:spPr>
        <p:txBody>
          <a:bodyPr wrap="square" lIns="18288" rIns="18288">
            <a:spAutoFit/>
          </a:bodyPr>
          <a:lstStyle/>
          <a:p>
            <a:pPr algn="just">
              <a:lnSpc>
                <a:spcPct val="150000"/>
              </a:lnSpc>
              <a:spcAft>
                <a:spcPts val="500"/>
              </a:spcAft>
              <a:defRPr sz="1425">
                <a:solidFill>
                  <a:srgbClr val="2D2D2D"/>
                </a:solidFill>
              </a:defRPr>
            </a:pPr>
            <a:r>
              <a:rPr sz="1600" dirty="0"/>
              <a:t>• A </a:t>
            </a:r>
            <a:r>
              <a:rPr sz="1600" dirty="0" err="1"/>
              <a:t>PropTech</a:t>
            </a:r>
            <a:r>
              <a:rPr sz="1600" dirty="0"/>
              <a:t> platform uses AI to analyze property listings, market trends, rental yield, neighborhood growth, and risk indicators.</a:t>
            </a:r>
          </a:p>
          <a:p>
            <a:pPr algn="just">
              <a:lnSpc>
                <a:spcPct val="150000"/>
              </a:lnSpc>
              <a:spcAft>
                <a:spcPts val="500"/>
              </a:spcAft>
              <a:defRPr sz="1425">
                <a:solidFill>
                  <a:srgbClr val="2D2D2D"/>
                </a:solidFill>
              </a:defRPr>
            </a:pPr>
            <a:r>
              <a:rPr sz="1600" dirty="0"/>
              <a:t>• The platform recommends investment opportunities based on investor goals and risk tolerance.</a:t>
            </a:r>
          </a:p>
          <a:p>
            <a:pPr algn="just">
              <a:lnSpc>
                <a:spcPct val="150000"/>
              </a:lnSpc>
              <a:spcAft>
                <a:spcPts val="500"/>
              </a:spcAft>
              <a:defRPr sz="1425">
                <a:solidFill>
                  <a:srgbClr val="2D2D2D"/>
                </a:solidFill>
              </a:defRPr>
            </a:pPr>
            <a:r>
              <a:rPr sz="1600" dirty="0"/>
              <a:t>• Machine learning improves recommendations as more transaction and user data become available.</a:t>
            </a:r>
          </a:p>
          <a:p>
            <a:pPr algn="just">
              <a:lnSpc>
                <a:spcPct val="150000"/>
              </a:lnSpc>
              <a:spcAft>
                <a:spcPts val="500"/>
              </a:spcAft>
              <a:defRPr sz="1425">
                <a:solidFill>
                  <a:srgbClr val="2D2D2D"/>
                </a:solidFill>
              </a:defRPr>
            </a:pPr>
            <a:r>
              <a:rPr sz="1600" dirty="0"/>
              <a:t>• The business benefit is scalable advisory service and improved decision speed.</a:t>
            </a:r>
          </a:p>
          <a:p>
            <a:pPr algn="just">
              <a:lnSpc>
                <a:spcPct val="150000"/>
              </a:lnSpc>
              <a:spcAft>
                <a:spcPts val="500"/>
              </a:spcAft>
              <a:defRPr sz="1425">
                <a:solidFill>
                  <a:srgbClr val="2D2D2D"/>
                </a:solidFill>
              </a:defRPr>
            </a:pPr>
            <a:r>
              <a:rPr sz="1600" dirty="0"/>
              <a:t>• Risks include data quality, overreliance on prediction, market volatility, and algorithmic bias.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41</a:t>
            </a:r>
            <a:endParaRPr dirty="0"/>
          </a:p>
        </p:txBody>
      </p:sp>
      <p:sp>
        <p:nvSpPr>
          <p:cNvPr id="11" name="Rounded Rectangle 4">
            <a:extLst>
              <a:ext uri="{FF2B5EF4-FFF2-40B4-BE49-F238E27FC236}">
                <a16:creationId xmlns:a16="http://schemas.microsoft.com/office/drawing/2014/main" id="{DDDD2B65-90F3-DF7F-489C-E54EB7F68555}"/>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163FD9DB-B338-E9FF-EAEE-E6A2D8C76A3B}"/>
              </a:ext>
            </a:extLst>
          </p:cNvPr>
          <p:cNvSpPr txBox="1"/>
          <p:nvPr/>
        </p:nvSpPr>
        <p:spPr>
          <a:xfrm>
            <a:off x="8767540" y="3149120"/>
            <a:ext cx="2296700" cy="1254702"/>
          </a:xfrm>
          <a:prstGeom prst="rect">
            <a:avLst/>
          </a:prstGeom>
          <a:noFill/>
        </p:spPr>
        <p:txBody>
          <a:bodyPr wrap="square">
            <a:spAutoFit/>
          </a:bodyPr>
          <a:lstStyle/>
          <a:p>
            <a:pPr algn="ctr">
              <a:spcAft>
                <a:spcPts val="500"/>
              </a:spcAft>
              <a:defRPr sz="1200" b="1">
                <a:solidFill>
                  <a:srgbClr val="122858"/>
                </a:solidFill>
              </a:defRPr>
            </a:pPr>
            <a:r>
              <a:rPr lang="en-US" dirty="0"/>
              <a:t>Discussion prompt</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Should investors trust AI recommendations for high-value property investments without human expert review?</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58738" y="1192622"/>
            <a:ext cx="10972800" cy="594360"/>
          </a:xfrm>
          <a:prstGeom prst="rect">
            <a:avLst/>
          </a:prstGeom>
          <a:noFill/>
        </p:spPr>
        <p:txBody>
          <a:bodyPr wrap="none">
            <a:spAutoFit/>
          </a:bodyPr>
          <a:lstStyle/>
          <a:p>
            <a:pPr>
              <a:defRPr sz="2400" b="1">
                <a:solidFill>
                  <a:srgbClr val="122858"/>
                </a:solidFill>
              </a:defRPr>
            </a:pPr>
            <a:r>
              <a:rPr dirty="0"/>
              <a:t>Managerial Implications for Real Estate Leaders</a:t>
            </a:r>
          </a:p>
        </p:txBody>
      </p:sp>
      <p:sp>
        <p:nvSpPr>
          <p:cNvPr id="4" name="TextBox 3"/>
          <p:cNvSpPr txBox="1"/>
          <p:nvPr/>
        </p:nvSpPr>
        <p:spPr>
          <a:xfrm>
            <a:off x="1074420" y="2057355"/>
            <a:ext cx="7555961" cy="3265253"/>
          </a:xfrm>
          <a:prstGeom prst="rect">
            <a:avLst/>
          </a:prstGeom>
          <a:noFill/>
        </p:spPr>
        <p:txBody>
          <a:bodyPr wrap="square" lIns="18288" rIns="18288">
            <a:spAutoFit/>
          </a:bodyPr>
          <a:lstStyle/>
          <a:p>
            <a:pPr algn="just">
              <a:lnSpc>
                <a:spcPct val="150000"/>
              </a:lnSpc>
              <a:spcAft>
                <a:spcPts val="500"/>
              </a:spcAft>
              <a:defRPr sz="1425">
                <a:solidFill>
                  <a:srgbClr val="2D2D2D"/>
                </a:solidFill>
              </a:defRPr>
            </a:pPr>
            <a:r>
              <a:rPr sz="1600" dirty="0"/>
              <a:t>• Real estate leaders should begin with clear business problems and measurable AI goals.</a:t>
            </a:r>
          </a:p>
          <a:p>
            <a:pPr algn="just">
              <a:lnSpc>
                <a:spcPct val="150000"/>
              </a:lnSpc>
              <a:spcAft>
                <a:spcPts val="500"/>
              </a:spcAft>
              <a:defRPr sz="1425">
                <a:solidFill>
                  <a:srgbClr val="2D2D2D"/>
                </a:solidFill>
              </a:defRPr>
            </a:pPr>
            <a:r>
              <a:rPr sz="1600" dirty="0"/>
              <a:t>• They must invest in data quality, digital infrastructure, and employee capabilities.</a:t>
            </a:r>
          </a:p>
          <a:p>
            <a:pPr algn="just">
              <a:lnSpc>
                <a:spcPct val="150000"/>
              </a:lnSpc>
              <a:spcAft>
                <a:spcPts val="500"/>
              </a:spcAft>
              <a:defRPr sz="1425">
                <a:solidFill>
                  <a:srgbClr val="2D2D2D"/>
                </a:solidFill>
              </a:defRPr>
            </a:pPr>
            <a:r>
              <a:rPr sz="1600" dirty="0"/>
              <a:t>• AI should support customer experience, operational efficiency, valuation, and strategic decision-making.</a:t>
            </a:r>
          </a:p>
          <a:p>
            <a:pPr algn="just">
              <a:lnSpc>
                <a:spcPct val="150000"/>
              </a:lnSpc>
              <a:spcAft>
                <a:spcPts val="500"/>
              </a:spcAft>
              <a:defRPr sz="1425">
                <a:solidFill>
                  <a:srgbClr val="2D2D2D"/>
                </a:solidFill>
              </a:defRPr>
            </a:pPr>
            <a:r>
              <a:rPr sz="1600" dirty="0"/>
              <a:t>• Ethical governance is essential when AI affects customers, tenants, employees, and communities.</a:t>
            </a:r>
          </a:p>
          <a:p>
            <a:pPr algn="just">
              <a:lnSpc>
                <a:spcPct val="150000"/>
              </a:lnSpc>
              <a:spcAft>
                <a:spcPts val="500"/>
              </a:spcAft>
              <a:defRPr sz="1425">
                <a:solidFill>
                  <a:srgbClr val="2D2D2D"/>
                </a:solidFill>
              </a:defRPr>
            </a:pPr>
            <a:r>
              <a:rPr sz="1600" dirty="0"/>
              <a:t>• Leaders should treat AI as a strategic transformation tool rather than a one-time software purchase.</a:t>
            </a:r>
          </a:p>
        </p:txBody>
      </p:sp>
      <p:sp>
        <p:nvSpPr>
          <p:cNvPr id="7" name="Rounded Rectangle 6"/>
          <p:cNvSpPr/>
          <p:nvPr/>
        </p:nvSpPr>
        <p:spPr>
          <a:xfrm>
            <a:off x="3773044" y="5245748"/>
            <a:ext cx="921257" cy="493776"/>
          </a:xfrm>
          <a:prstGeom prst="roundRect">
            <a:avLst/>
          </a:prstGeom>
          <a:solidFill>
            <a:srgbClr val="F2F6FB"/>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50" b="1">
                <a:solidFill>
                  <a:srgbClr val="122858"/>
                </a:solidFill>
              </a:defRPr>
            </a:pPr>
            <a:r>
              <a:t>Data</a:t>
            </a:r>
          </a:p>
        </p:txBody>
      </p:sp>
      <p:sp>
        <p:nvSpPr>
          <p:cNvPr id="8" name="Right Arrow 7"/>
          <p:cNvSpPr/>
          <p:nvPr/>
        </p:nvSpPr>
        <p:spPr>
          <a:xfrm>
            <a:off x="4699372" y="5410340"/>
            <a:ext cx="274320" cy="164592"/>
          </a:xfrm>
          <a:prstGeom prst="rightArrow">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8"/>
          <p:cNvSpPr/>
          <p:nvPr/>
        </p:nvSpPr>
        <p:spPr>
          <a:xfrm>
            <a:off x="4973692" y="5245748"/>
            <a:ext cx="921257" cy="493776"/>
          </a:xfrm>
          <a:prstGeom prst="roundRect">
            <a:avLst/>
          </a:prstGeom>
          <a:solidFill>
            <a:srgbClr val="E8F0FA"/>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50" b="1">
                <a:solidFill>
                  <a:srgbClr val="122858"/>
                </a:solidFill>
              </a:defRPr>
            </a:pPr>
            <a:r>
              <a:t>Skills</a:t>
            </a:r>
          </a:p>
        </p:txBody>
      </p:sp>
      <p:sp>
        <p:nvSpPr>
          <p:cNvPr id="10" name="Right Arrow 9"/>
          <p:cNvSpPr/>
          <p:nvPr/>
        </p:nvSpPr>
        <p:spPr>
          <a:xfrm>
            <a:off x="5899754" y="5410340"/>
            <a:ext cx="274320" cy="164592"/>
          </a:xfrm>
          <a:prstGeom prst="rightArrow">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ounded Rectangle 10"/>
          <p:cNvSpPr/>
          <p:nvPr/>
        </p:nvSpPr>
        <p:spPr>
          <a:xfrm>
            <a:off x="6188933" y="5245748"/>
            <a:ext cx="921257" cy="493776"/>
          </a:xfrm>
          <a:prstGeom prst="roundRect">
            <a:avLst/>
          </a:prstGeom>
          <a:solidFill>
            <a:srgbClr val="F2F6FB"/>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50" b="1">
                <a:solidFill>
                  <a:srgbClr val="122858"/>
                </a:solidFill>
              </a:defRPr>
            </a:pPr>
            <a:r>
              <a:t>Governance</a:t>
            </a:r>
          </a:p>
        </p:txBody>
      </p:sp>
      <p:sp>
        <p:nvSpPr>
          <p:cNvPr id="12" name="Right Arrow 11"/>
          <p:cNvSpPr/>
          <p:nvPr/>
        </p:nvSpPr>
        <p:spPr>
          <a:xfrm>
            <a:off x="7110190" y="5404904"/>
            <a:ext cx="274320" cy="164592"/>
          </a:xfrm>
          <a:prstGeom prst="rightArrow">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ounded Rectangle 12"/>
          <p:cNvSpPr/>
          <p:nvPr/>
        </p:nvSpPr>
        <p:spPr>
          <a:xfrm>
            <a:off x="7384510" y="5245748"/>
            <a:ext cx="921257" cy="493776"/>
          </a:xfrm>
          <a:prstGeom prst="roundRect">
            <a:avLst/>
          </a:prstGeom>
          <a:solidFill>
            <a:srgbClr val="E8F0FA"/>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50" b="1">
                <a:solidFill>
                  <a:srgbClr val="122858"/>
                </a:solidFill>
              </a:defRPr>
            </a:pPr>
            <a:r>
              <a:t>Value</a:t>
            </a:r>
          </a:p>
        </p:txBody>
      </p:sp>
      <p:sp>
        <p:nvSpPr>
          <p:cNvPr id="14" name="Rectangle 13"/>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16" name="TextBox 15"/>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42</a:t>
            </a:r>
            <a:endParaRPr dirty="0"/>
          </a:p>
        </p:txBody>
      </p:sp>
      <p:sp>
        <p:nvSpPr>
          <p:cNvPr id="22" name="Rounded Rectangle 4">
            <a:extLst>
              <a:ext uri="{FF2B5EF4-FFF2-40B4-BE49-F238E27FC236}">
                <a16:creationId xmlns:a16="http://schemas.microsoft.com/office/drawing/2014/main" id="{79C50AEE-9D1D-BBAD-2C44-B3B914BD1371}"/>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a:extLst>
              <a:ext uri="{FF2B5EF4-FFF2-40B4-BE49-F238E27FC236}">
                <a16:creationId xmlns:a16="http://schemas.microsoft.com/office/drawing/2014/main" id="{96334866-CEC0-1430-E834-C296EA5DEF70}"/>
              </a:ext>
            </a:extLst>
          </p:cNvPr>
          <p:cNvSpPr txBox="1"/>
          <p:nvPr/>
        </p:nvSpPr>
        <p:spPr>
          <a:xfrm>
            <a:off x="8767540" y="3013931"/>
            <a:ext cx="2296700" cy="1530675"/>
          </a:xfrm>
          <a:prstGeom prst="rect">
            <a:avLst/>
          </a:prstGeom>
          <a:noFill/>
        </p:spPr>
        <p:txBody>
          <a:bodyPr wrap="square">
            <a:spAutoFit/>
          </a:bodyPr>
          <a:lstStyle/>
          <a:p>
            <a:pPr algn="ctr">
              <a:spcAft>
                <a:spcPts val="500"/>
              </a:spcAft>
              <a:defRPr sz="1200" b="1">
                <a:solidFill>
                  <a:srgbClr val="122858"/>
                </a:solidFill>
              </a:defRPr>
            </a:pPr>
            <a:r>
              <a:rPr lang="en-US" dirty="0"/>
              <a:t>Action areas</a:t>
            </a:r>
          </a:p>
          <a:p>
            <a:pPr algn="just">
              <a:spcAft>
                <a:spcPts val="250"/>
              </a:spcAft>
              <a:defRPr sz="1080">
                <a:solidFill>
                  <a:srgbClr val="2D2D2D"/>
                </a:solidFill>
              </a:defRPr>
            </a:pPr>
            <a:r>
              <a:rPr lang="en-US" dirty="0"/>
              <a:t>Data</a:t>
            </a:r>
          </a:p>
          <a:p>
            <a:pPr algn="just">
              <a:spcAft>
                <a:spcPts val="250"/>
              </a:spcAft>
              <a:defRPr sz="1080">
                <a:solidFill>
                  <a:srgbClr val="2D2D2D"/>
                </a:solidFill>
              </a:defRPr>
            </a:pPr>
            <a:r>
              <a:rPr lang="en-US" dirty="0"/>
              <a:t>Skills</a:t>
            </a:r>
          </a:p>
          <a:p>
            <a:pPr algn="just">
              <a:spcAft>
                <a:spcPts val="250"/>
              </a:spcAft>
              <a:defRPr sz="1080">
                <a:solidFill>
                  <a:srgbClr val="2D2D2D"/>
                </a:solidFill>
              </a:defRPr>
            </a:pPr>
            <a:r>
              <a:rPr lang="en-US" dirty="0"/>
              <a:t>Governance</a:t>
            </a:r>
          </a:p>
          <a:p>
            <a:pPr algn="just">
              <a:spcAft>
                <a:spcPts val="250"/>
              </a:spcAft>
              <a:defRPr sz="1080">
                <a:solidFill>
                  <a:srgbClr val="2D2D2D"/>
                </a:solidFill>
              </a:defRPr>
            </a:pPr>
            <a:r>
              <a:rPr lang="en-US" dirty="0"/>
              <a:t>Customer experience</a:t>
            </a:r>
          </a:p>
          <a:p>
            <a:pPr algn="just">
              <a:spcAft>
                <a:spcPts val="250"/>
              </a:spcAft>
              <a:defRPr sz="1080">
                <a:solidFill>
                  <a:srgbClr val="2D2D2D"/>
                </a:solidFill>
              </a:defRPr>
            </a:pPr>
            <a:r>
              <a:rPr lang="en-US" dirty="0"/>
              <a:t>Operations</a:t>
            </a:r>
          </a:p>
          <a:p>
            <a:pPr algn="just">
              <a:spcAft>
                <a:spcPts val="250"/>
              </a:spcAft>
              <a:defRPr sz="1080">
                <a:solidFill>
                  <a:srgbClr val="2D2D2D"/>
                </a:solidFill>
              </a:defRPr>
            </a:pPr>
            <a:r>
              <a:rPr lang="en-US" dirty="0"/>
              <a:t>Strategy</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31720" y="1217597"/>
            <a:ext cx="10972800" cy="594360"/>
          </a:xfrm>
          <a:prstGeom prst="rect">
            <a:avLst/>
          </a:prstGeom>
          <a:noFill/>
        </p:spPr>
        <p:txBody>
          <a:bodyPr wrap="none">
            <a:spAutoFit/>
          </a:bodyPr>
          <a:lstStyle/>
          <a:p>
            <a:pPr>
              <a:defRPr sz="2400" b="1">
                <a:solidFill>
                  <a:srgbClr val="122858"/>
                </a:solidFill>
              </a:defRPr>
            </a:pPr>
            <a:r>
              <a:rPr dirty="0"/>
              <a:t>Challenges of AI Adoption in Real Estate</a:t>
            </a:r>
          </a:p>
        </p:txBody>
      </p:sp>
      <p:sp>
        <p:nvSpPr>
          <p:cNvPr id="4" name="TextBox 3"/>
          <p:cNvSpPr txBox="1"/>
          <p:nvPr/>
        </p:nvSpPr>
        <p:spPr>
          <a:xfrm>
            <a:off x="1033271" y="2364265"/>
            <a:ext cx="7642829" cy="3726918"/>
          </a:xfrm>
          <a:prstGeom prst="rect">
            <a:avLst/>
          </a:prstGeom>
          <a:noFill/>
        </p:spPr>
        <p:txBody>
          <a:bodyPr wrap="square" lIns="18288" rIns="18288">
            <a:spAutoFit/>
          </a:bodyPr>
          <a:lstStyle/>
          <a:p>
            <a:pPr>
              <a:lnSpc>
                <a:spcPct val="200000"/>
              </a:lnSpc>
              <a:spcAft>
                <a:spcPts val="500"/>
              </a:spcAft>
              <a:defRPr sz="1425">
                <a:solidFill>
                  <a:srgbClr val="2D2D2D"/>
                </a:solidFill>
              </a:defRPr>
            </a:pPr>
            <a:r>
              <a:rPr sz="1600" dirty="0"/>
              <a:t>• Real estate data may be fragmented, inconsistent, outdated, or unavailable.</a:t>
            </a:r>
          </a:p>
          <a:p>
            <a:pPr>
              <a:lnSpc>
                <a:spcPct val="200000"/>
              </a:lnSpc>
              <a:spcAft>
                <a:spcPts val="500"/>
              </a:spcAft>
              <a:defRPr sz="1425">
                <a:solidFill>
                  <a:srgbClr val="2D2D2D"/>
                </a:solidFill>
              </a:defRPr>
            </a:pPr>
            <a:r>
              <a:rPr sz="1600" dirty="0"/>
              <a:t>• Markets are local and context-sensitive, making prediction difficult.</a:t>
            </a:r>
          </a:p>
          <a:p>
            <a:pPr>
              <a:lnSpc>
                <a:spcPct val="200000"/>
              </a:lnSpc>
              <a:spcAft>
                <a:spcPts val="500"/>
              </a:spcAft>
              <a:defRPr sz="1425">
                <a:solidFill>
                  <a:srgbClr val="2D2D2D"/>
                </a:solidFill>
              </a:defRPr>
            </a:pPr>
            <a:r>
              <a:rPr sz="1600" dirty="0"/>
              <a:t>• Legal, ethical, and privacy concerns are important when handling customer and tenant data.</a:t>
            </a:r>
          </a:p>
          <a:p>
            <a:pPr>
              <a:lnSpc>
                <a:spcPct val="200000"/>
              </a:lnSpc>
              <a:spcAft>
                <a:spcPts val="500"/>
              </a:spcAft>
              <a:defRPr sz="1425">
                <a:solidFill>
                  <a:srgbClr val="2D2D2D"/>
                </a:solidFill>
              </a:defRPr>
            </a:pPr>
            <a:r>
              <a:rPr sz="1600" dirty="0"/>
              <a:t>• Employees may resist AI if they fear replacement or do not understand the tools.</a:t>
            </a:r>
          </a:p>
          <a:p>
            <a:pPr>
              <a:lnSpc>
                <a:spcPct val="200000"/>
              </a:lnSpc>
              <a:spcAft>
                <a:spcPts val="500"/>
              </a:spcAft>
              <a:defRPr sz="1425">
                <a:solidFill>
                  <a:srgbClr val="2D2D2D"/>
                </a:solidFill>
              </a:defRPr>
            </a:pPr>
            <a:r>
              <a:rPr sz="1600" dirty="0"/>
              <a:t>• Successful adoption requires training, governance, leadership, and gradual implementation.</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43</a:t>
            </a:r>
            <a:endParaRPr dirty="0"/>
          </a:p>
        </p:txBody>
      </p:sp>
      <p:sp>
        <p:nvSpPr>
          <p:cNvPr id="11" name="Rounded Rectangle 4">
            <a:extLst>
              <a:ext uri="{FF2B5EF4-FFF2-40B4-BE49-F238E27FC236}">
                <a16:creationId xmlns:a16="http://schemas.microsoft.com/office/drawing/2014/main" id="{1C7B44C7-58B1-897E-12A5-B736BDD545FF}"/>
              </a:ext>
            </a:extLst>
          </p:cNvPr>
          <p:cNvSpPr/>
          <p:nvPr/>
        </p:nvSpPr>
        <p:spPr>
          <a:xfrm>
            <a:off x="8676101" y="2874522"/>
            <a:ext cx="2479579" cy="180389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6C079B7D-645E-7116-9E2D-60FAA537F0B5}"/>
              </a:ext>
            </a:extLst>
          </p:cNvPr>
          <p:cNvSpPr txBox="1"/>
          <p:nvPr/>
        </p:nvSpPr>
        <p:spPr>
          <a:xfrm>
            <a:off x="8767540" y="3149120"/>
            <a:ext cx="2296700" cy="1088503"/>
          </a:xfrm>
          <a:prstGeom prst="rect">
            <a:avLst/>
          </a:prstGeom>
          <a:noFill/>
        </p:spPr>
        <p:txBody>
          <a:bodyPr wrap="square">
            <a:spAutoFit/>
          </a:bodyPr>
          <a:lstStyle/>
          <a:p>
            <a:pPr algn="ctr">
              <a:spcAft>
                <a:spcPts val="500"/>
              </a:spcAft>
              <a:defRPr sz="1200" b="1">
                <a:solidFill>
                  <a:srgbClr val="122858"/>
                </a:solidFill>
              </a:defRPr>
            </a:pPr>
            <a:r>
              <a:rPr lang="en-US" dirty="0"/>
              <a:t>Study focus</a:t>
            </a:r>
          </a:p>
          <a:p>
            <a:pPr algn="ctr">
              <a:spcAft>
                <a:spcPts val="500"/>
              </a:spcAft>
              <a:defRPr sz="1200" b="1">
                <a:solidFill>
                  <a:srgbClr val="122858"/>
                </a:solidFill>
              </a:defRPr>
            </a:pPr>
            <a:endParaRPr dirty="0"/>
          </a:p>
          <a:p>
            <a:pPr algn="just">
              <a:spcAft>
                <a:spcPts val="250"/>
              </a:spcAft>
              <a:defRPr sz="1080">
                <a:solidFill>
                  <a:srgbClr val="2D2D2D"/>
                </a:solidFill>
              </a:defRPr>
            </a:pPr>
            <a:r>
              <a:rPr lang="en-US" dirty="0"/>
              <a:t>AI adoption in real estate must respect both market complexity and human trust.</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00546" y="1158043"/>
            <a:ext cx="3951659" cy="461665"/>
          </a:xfrm>
          <a:prstGeom prst="rect">
            <a:avLst/>
          </a:prstGeom>
          <a:noFill/>
        </p:spPr>
        <p:txBody>
          <a:bodyPr wrap="none">
            <a:spAutoFit/>
          </a:bodyPr>
          <a:lstStyle/>
          <a:p>
            <a:pPr>
              <a:defRPr sz="2400" b="1">
                <a:solidFill>
                  <a:srgbClr val="122858"/>
                </a:solidFill>
              </a:defRPr>
            </a:pPr>
            <a:r>
              <a:rPr dirty="0"/>
              <a:t>Chapter 3</a:t>
            </a:r>
            <a:r>
              <a:rPr lang="en-US" dirty="0"/>
              <a:t> – (Part 2</a:t>
            </a:r>
            <a:r>
              <a:rPr lang="ar-SY" dirty="0"/>
              <a:t>(</a:t>
            </a:r>
            <a:r>
              <a:rPr dirty="0"/>
              <a:t> Summary</a:t>
            </a:r>
          </a:p>
        </p:txBody>
      </p:sp>
      <p:sp>
        <p:nvSpPr>
          <p:cNvPr id="4" name="TextBox 3"/>
          <p:cNvSpPr txBox="1"/>
          <p:nvPr/>
        </p:nvSpPr>
        <p:spPr>
          <a:xfrm>
            <a:off x="1028699" y="2226613"/>
            <a:ext cx="10091585" cy="3698705"/>
          </a:xfrm>
          <a:prstGeom prst="rect">
            <a:avLst/>
          </a:prstGeom>
          <a:noFill/>
        </p:spPr>
        <p:txBody>
          <a:bodyPr wrap="square" lIns="18288" rIns="18288">
            <a:spAutoFit/>
          </a:bodyPr>
          <a:lstStyle/>
          <a:p>
            <a:pPr>
              <a:lnSpc>
                <a:spcPct val="150000"/>
              </a:lnSpc>
              <a:spcAft>
                <a:spcPts val="500"/>
              </a:spcAft>
              <a:defRPr sz="1425">
                <a:solidFill>
                  <a:srgbClr val="2D2D2D"/>
                </a:solidFill>
              </a:defRPr>
            </a:pPr>
            <a:r>
              <a:rPr sz="1600" dirty="0"/>
              <a:t>• AI is an emerging and transformative technology that affects business, economics, and innovation.</a:t>
            </a:r>
          </a:p>
          <a:p>
            <a:pPr>
              <a:lnSpc>
                <a:spcPct val="150000"/>
              </a:lnSpc>
              <a:spcAft>
                <a:spcPts val="500"/>
              </a:spcAft>
              <a:defRPr sz="1425">
                <a:solidFill>
                  <a:srgbClr val="2D2D2D"/>
                </a:solidFill>
              </a:defRPr>
            </a:pPr>
            <a:r>
              <a:rPr sz="1600" dirty="0"/>
              <a:t>• Business benefits include personalization, automation, data mining, prediction, recruitment, and operational efficiency.</a:t>
            </a:r>
          </a:p>
          <a:p>
            <a:pPr>
              <a:lnSpc>
                <a:spcPct val="150000"/>
              </a:lnSpc>
              <a:spcAft>
                <a:spcPts val="500"/>
              </a:spcAft>
              <a:defRPr sz="1425">
                <a:solidFill>
                  <a:srgbClr val="2D2D2D"/>
                </a:solidFill>
              </a:defRPr>
            </a:pPr>
            <a:r>
              <a:rPr sz="1600" dirty="0"/>
              <a:t>• Business leaders must select the right AI problems, manage data and skills, and anticipate ethical risks.</a:t>
            </a:r>
          </a:p>
          <a:p>
            <a:pPr>
              <a:lnSpc>
                <a:spcPct val="150000"/>
              </a:lnSpc>
              <a:spcAft>
                <a:spcPts val="500"/>
              </a:spcAft>
              <a:defRPr sz="1425">
                <a:solidFill>
                  <a:srgbClr val="2D2D2D"/>
                </a:solidFill>
              </a:defRPr>
            </a:pPr>
            <a:r>
              <a:rPr sz="1600" dirty="0"/>
              <a:t>• Machine Learning is central to real-time decisions, predictive analytics, recommendation systems, cybersecurity, IoT, NLP, image recognition, and business scalability.</a:t>
            </a:r>
          </a:p>
          <a:p>
            <a:pPr>
              <a:lnSpc>
                <a:spcPct val="150000"/>
              </a:lnSpc>
              <a:spcAft>
                <a:spcPts val="500"/>
              </a:spcAft>
              <a:defRPr sz="1425">
                <a:solidFill>
                  <a:srgbClr val="2D2D2D"/>
                </a:solidFill>
              </a:defRPr>
            </a:pPr>
            <a:r>
              <a:rPr sz="1600" dirty="0"/>
              <a:t>• Large-scale AI creates productivity opportunities but also social risks, including inequality, bias, trust issues, and the AI divide.</a:t>
            </a:r>
          </a:p>
          <a:p>
            <a:pPr>
              <a:lnSpc>
                <a:spcPct val="150000"/>
              </a:lnSpc>
              <a:spcAft>
                <a:spcPts val="500"/>
              </a:spcAft>
              <a:defRPr sz="1425">
                <a:solidFill>
                  <a:srgbClr val="2D2D2D"/>
                </a:solidFill>
              </a:defRPr>
            </a:pPr>
            <a:r>
              <a:rPr sz="1600" dirty="0"/>
              <a:t>• In real estate, AI can transform valuation, smart buildings, customer experience, investment decisions, and </a:t>
            </a:r>
            <a:r>
              <a:rPr sz="1600" dirty="0" err="1"/>
              <a:t>PropTech</a:t>
            </a:r>
            <a:r>
              <a:rPr sz="1600" dirty="0"/>
              <a:t> business models.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44</a:t>
            </a:r>
            <a:endParaRPr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31720" y="1206688"/>
            <a:ext cx="10972800" cy="594360"/>
          </a:xfrm>
          <a:prstGeom prst="rect">
            <a:avLst/>
          </a:prstGeom>
          <a:noFill/>
        </p:spPr>
        <p:txBody>
          <a:bodyPr wrap="none">
            <a:spAutoFit/>
          </a:bodyPr>
          <a:lstStyle/>
          <a:p>
            <a:pPr>
              <a:defRPr sz="2400" b="1">
                <a:solidFill>
                  <a:srgbClr val="122858"/>
                </a:solidFill>
              </a:defRPr>
            </a:pPr>
            <a:r>
              <a:rPr dirty="0"/>
              <a:t>Discussion Questions</a:t>
            </a:r>
          </a:p>
        </p:txBody>
      </p:sp>
      <p:sp>
        <p:nvSpPr>
          <p:cNvPr id="4" name="TextBox 3"/>
          <p:cNvSpPr txBox="1"/>
          <p:nvPr/>
        </p:nvSpPr>
        <p:spPr>
          <a:xfrm>
            <a:off x="941832" y="2491740"/>
            <a:ext cx="6720840" cy="3234475"/>
          </a:xfrm>
          <a:prstGeom prst="rect">
            <a:avLst/>
          </a:prstGeom>
          <a:noFill/>
        </p:spPr>
        <p:txBody>
          <a:bodyPr wrap="square" lIns="18288" rIns="18288">
            <a:spAutoFit/>
          </a:bodyPr>
          <a:lstStyle/>
          <a:p>
            <a:pPr marL="285750" indent="-285750">
              <a:lnSpc>
                <a:spcPct val="200000"/>
              </a:lnSpc>
              <a:spcAft>
                <a:spcPts val="500"/>
              </a:spcAft>
              <a:buFont typeface="Arial" panose="020B0604020202020204" pitchFamily="34" charset="0"/>
              <a:buChar char="•"/>
              <a:defRPr sz="1425">
                <a:solidFill>
                  <a:srgbClr val="2D2D2D"/>
                </a:solidFill>
              </a:defRPr>
            </a:pPr>
            <a:r>
              <a:rPr lang="en-US" sz="1600" dirty="0"/>
              <a:t>How is AI transforming modern businesses?</a:t>
            </a:r>
          </a:p>
          <a:p>
            <a:pPr marL="285750" indent="-285750">
              <a:lnSpc>
                <a:spcPct val="200000"/>
              </a:lnSpc>
              <a:spcAft>
                <a:spcPts val="500"/>
              </a:spcAft>
              <a:buFont typeface="Arial" panose="020B0604020202020204" pitchFamily="34" charset="0"/>
              <a:buChar char="•"/>
              <a:defRPr sz="1425">
                <a:solidFill>
                  <a:srgbClr val="2D2D2D"/>
                </a:solidFill>
              </a:defRPr>
            </a:pPr>
            <a:r>
              <a:rPr lang="en-US" sz="1600" dirty="0"/>
              <a:t>What are the most important benefits of Machine Learning for organizations?</a:t>
            </a:r>
          </a:p>
          <a:p>
            <a:pPr marL="285750" indent="-285750">
              <a:lnSpc>
                <a:spcPct val="200000"/>
              </a:lnSpc>
              <a:spcAft>
                <a:spcPts val="500"/>
              </a:spcAft>
              <a:buFont typeface="Arial" panose="020B0604020202020204" pitchFamily="34" charset="0"/>
              <a:buChar char="•"/>
              <a:defRPr sz="1425">
                <a:solidFill>
                  <a:srgbClr val="2D2D2D"/>
                </a:solidFill>
              </a:defRPr>
            </a:pPr>
            <a:r>
              <a:rPr lang="en-US" sz="1600" dirty="0"/>
              <a:t>What challenges and risks accompany large-scale AI adoption?</a:t>
            </a:r>
          </a:p>
          <a:p>
            <a:pPr marL="285750" indent="-285750">
              <a:lnSpc>
                <a:spcPct val="200000"/>
              </a:lnSpc>
              <a:spcAft>
                <a:spcPts val="500"/>
              </a:spcAft>
              <a:buFont typeface="Arial" panose="020B0604020202020204" pitchFamily="34" charset="0"/>
              <a:buChar char="•"/>
              <a:defRPr sz="1425">
                <a:solidFill>
                  <a:srgbClr val="2D2D2D"/>
                </a:solidFill>
              </a:defRPr>
            </a:pPr>
            <a:r>
              <a:rPr lang="en-US" sz="1600" dirty="0"/>
              <a:t>How might AI affect future jobs and workforce requirements?</a:t>
            </a:r>
          </a:p>
          <a:p>
            <a:pPr marL="285750" indent="-285750">
              <a:lnSpc>
                <a:spcPct val="200000"/>
              </a:lnSpc>
              <a:spcAft>
                <a:spcPts val="500"/>
              </a:spcAft>
              <a:buFont typeface="Arial" panose="020B0604020202020204" pitchFamily="34" charset="0"/>
              <a:buChar char="•"/>
              <a:defRPr sz="1425">
                <a:solidFill>
                  <a:srgbClr val="2D2D2D"/>
                </a:solidFill>
              </a:defRPr>
            </a:pPr>
            <a:r>
              <a:rPr lang="en-US" sz="1600" dirty="0"/>
              <a:t>Should organizations rely on AI for strategic decision-making? Why or why not?</a:t>
            </a:r>
            <a:endParaRPr sz="1600" dirty="0"/>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692640" cy="219456"/>
          </a:xfrm>
          <a:prstGeom prst="rect">
            <a:avLst/>
          </a:prstGeom>
          <a:noFill/>
        </p:spPr>
        <p:txBody>
          <a:bodyPr wrap="none">
            <a:spAutoFit/>
          </a:bodyPr>
          <a:lstStyle/>
          <a:p>
            <a:pPr>
              <a:defRPr sz="830">
                <a:solidFill>
                  <a:srgbClr val="5A5A5A"/>
                </a:solidFill>
              </a:defRPr>
            </a:pPr>
            <a:r>
              <a:t>Artificial Intelligence in Business | Chapter 3: AI, Business, Economics and Innovation</a:t>
            </a:r>
          </a:p>
        </p:txBody>
      </p:sp>
      <p:sp>
        <p:nvSpPr>
          <p:cNvPr id="9" name="TextBox 8"/>
          <p:cNvSpPr txBox="1"/>
          <p:nvPr/>
        </p:nvSpPr>
        <p:spPr>
          <a:xfrm>
            <a:off x="11364929" y="6565392"/>
            <a:ext cx="293671" cy="220060"/>
          </a:xfrm>
          <a:prstGeom prst="rect">
            <a:avLst/>
          </a:prstGeom>
          <a:noFill/>
        </p:spPr>
        <p:txBody>
          <a:bodyPr wrap="none">
            <a:spAutoFit/>
          </a:bodyPr>
          <a:lstStyle/>
          <a:p>
            <a:pPr algn="r">
              <a:defRPr sz="830">
                <a:solidFill>
                  <a:srgbClr val="5A5A5A"/>
                </a:solidFill>
              </a:defRPr>
            </a:pPr>
            <a:r>
              <a:rPr lang="en-US" dirty="0"/>
              <a:t>45</a:t>
            </a:r>
            <a:endParaRPr dirty="0"/>
          </a:p>
        </p:txBody>
      </p:sp>
      <p:pic>
        <p:nvPicPr>
          <p:cNvPr id="13" name="Picture 12">
            <a:extLst>
              <a:ext uri="{FF2B5EF4-FFF2-40B4-BE49-F238E27FC236}">
                <a16:creationId xmlns:a16="http://schemas.microsoft.com/office/drawing/2014/main" id="{EC7B4F68-2A55-830F-8743-354F476F068E}"/>
              </a:ext>
            </a:extLst>
          </p:cNvPr>
          <p:cNvPicPr>
            <a:picLocks noChangeAspect="1"/>
          </p:cNvPicPr>
          <p:nvPr/>
        </p:nvPicPr>
        <p:blipFill>
          <a:blip r:embed="rId2"/>
          <a:stretch>
            <a:fillRect/>
          </a:stretch>
        </p:blipFill>
        <p:spPr>
          <a:xfrm>
            <a:off x="7631129" y="1917512"/>
            <a:ext cx="3733800" cy="3733800"/>
          </a:xfrm>
          <a:prstGeom prst="rect">
            <a:avLst/>
          </a:prstGeo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
      </a:majorFont>
      <a:minorFont>
        <a:latin typeface="Alexandr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461D6F3-FFE5-4A0B-A7C7-F926BEC000C1}">
  <ds:schemaRefs>
    <ds:schemaRef ds:uri="http://schemas.microsoft.com/sharepoint/v3/contenttype/forms"/>
  </ds:schemaRefs>
</ds:datastoreItem>
</file>

<file path=customXml/itemProps2.xml><?xml version="1.0" encoding="utf-8"?>
<ds:datastoreItem xmlns:ds="http://schemas.openxmlformats.org/officeDocument/2006/customXml" ds:itemID="{EE2A450F-6466-4B39-A5B1-2B824EED138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B116E3EB-5F83-42FF-903E-67E60C997D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131</TotalTime>
  <Words>4419</Words>
  <Application>Microsoft Office PowerPoint</Application>
  <PresentationFormat>شاشة عريضة</PresentationFormat>
  <Paragraphs>467</Paragraphs>
  <Slides>48</Slides>
  <Notes>7</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48</vt:i4>
      </vt:variant>
    </vt:vector>
  </HeadingPairs>
  <TitlesOfParts>
    <vt:vector size="55" baseType="lpstr">
      <vt:lpstr>Alexandria</vt:lpstr>
      <vt:lpstr>Aptos</vt:lpstr>
      <vt:lpstr>Arial</vt:lpstr>
      <vt:lpstr>Calibri</vt:lpstr>
      <vt:lpstr>Roboto Light</vt:lpstr>
      <vt:lpstr>Wingdings</vt:lpstr>
      <vt:lpstr>2_Office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Rahaf Darwish</cp:lastModifiedBy>
  <cp:revision>3</cp:revision>
  <dcterms:created xsi:type="dcterms:W3CDTF">2013-01-27T09:14:16Z</dcterms:created>
  <dcterms:modified xsi:type="dcterms:W3CDTF">2026-06-27T06:41:39Z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