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303" r:id="rId5"/>
    <p:sldId id="313" r:id="rId6"/>
    <p:sldId id="666" r:id="rId7"/>
    <p:sldId id="622" r:id="rId8"/>
    <p:sldId id="499" r:id="rId9"/>
    <p:sldId id="667" r:id="rId10"/>
    <p:sldId id="668" r:id="rId11"/>
    <p:sldId id="669" r:id="rId12"/>
    <p:sldId id="670" r:id="rId13"/>
    <p:sldId id="671" r:id="rId14"/>
    <p:sldId id="672" r:id="rId15"/>
    <p:sldId id="673" r:id="rId16"/>
    <p:sldId id="674" r:id="rId17"/>
    <p:sldId id="675" r:id="rId18"/>
    <p:sldId id="676" r:id="rId19"/>
    <p:sldId id="677" r:id="rId20"/>
    <p:sldId id="678" r:id="rId21"/>
    <p:sldId id="679" r:id="rId22"/>
    <p:sldId id="680" r:id="rId23"/>
    <p:sldId id="699" r:id="rId24"/>
    <p:sldId id="700" r:id="rId25"/>
    <p:sldId id="701"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694" r:id="rId39"/>
    <p:sldId id="695" r:id="rId40"/>
    <p:sldId id="696" r:id="rId41"/>
    <p:sldId id="697" r:id="rId42"/>
    <p:sldId id="662" r:id="rId43"/>
    <p:sldId id="698" r:id="rId44"/>
    <p:sldId id="62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66"/>
            <p14:sldId id="622"/>
            <p14:sldId id="499"/>
            <p14:sldId id="667"/>
            <p14:sldId id="668"/>
            <p14:sldId id="669"/>
            <p14:sldId id="670"/>
            <p14:sldId id="671"/>
            <p14:sldId id="672"/>
            <p14:sldId id="673"/>
            <p14:sldId id="674"/>
            <p14:sldId id="675"/>
            <p14:sldId id="676"/>
            <p14:sldId id="677"/>
            <p14:sldId id="678"/>
            <p14:sldId id="679"/>
            <p14:sldId id="680"/>
            <p14:sldId id="699"/>
            <p14:sldId id="700"/>
            <p14:sldId id="701"/>
            <p14:sldId id="682"/>
            <p14:sldId id="683"/>
            <p14:sldId id="684"/>
            <p14:sldId id="685"/>
            <p14:sldId id="686"/>
            <p14:sldId id="687"/>
            <p14:sldId id="688"/>
            <p14:sldId id="689"/>
            <p14:sldId id="690"/>
            <p14:sldId id="691"/>
            <p14:sldId id="692"/>
            <p14:sldId id="693"/>
            <p14:sldId id="694"/>
            <p14:sldId id="695"/>
            <p14:sldId id="696"/>
            <p14:sldId id="697"/>
            <p14:sldId id="662"/>
            <p14:sldId id="698"/>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8362E8-DBDF-9A4A-8363-7736CD5D3710}" v="1" dt="2025-05-30T19:56:34.2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4" autoAdjust="0"/>
    <p:restoredTop sz="94660"/>
  </p:normalViewPr>
  <p:slideViewPr>
    <p:cSldViewPr snapToGrid="0">
      <p:cViewPr>
        <p:scale>
          <a:sx n="75" d="100"/>
          <a:sy n="75" d="100"/>
        </p:scale>
        <p:origin x="1096" y="12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Ahmed Hassan" userId="47750a22-629f-416f-a96d-609d36c2ca96" providerId="ADAL" clId="{E68362E8-DBDF-9A4A-8363-7736CD5D3710}"/>
    <pc:docChg chg="custSel modSld">
      <pc:chgData name="Ahmed Hassan" userId="47750a22-629f-416f-a96d-609d36c2ca96" providerId="ADAL" clId="{E68362E8-DBDF-9A4A-8363-7736CD5D3710}" dt="2025-05-30T20:14:31.034" v="3" actId="5793"/>
      <pc:docMkLst>
        <pc:docMk/>
      </pc:docMkLst>
      <pc:sldChg chg="modSp mod">
        <pc:chgData name="Ahmed Hassan" userId="47750a22-629f-416f-a96d-609d36c2ca96" providerId="ADAL" clId="{E68362E8-DBDF-9A4A-8363-7736CD5D3710}" dt="2025-05-30T20:14:31.034" v="3" actId="5793"/>
        <pc:sldMkLst>
          <pc:docMk/>
          <pc:sldMk cId="0" sldId="303"/>
        </pc:sldMkLst>
        <pc:spChg chg="mod">
          <ac:chgData name="Ahmed Hassan" userId="47750a22-629f-416f-a96d-609d36c2ca96" providerId="ADAL" clId="{E68362E8-DBDF-9A4A-8363-7736CD5D3710}" dt="2025-05-30T20:14:31.034" v="3" actId="5793"/>
          <ac:spMkLst>
            <pc:docMk/>
            <pc:sldMk cId="0" sldId="303"/>
            <ac:spMk id="11" creationId="{00000000-0000-0000-0000-000000000000}"/>
          </ac:spMkLst>
        </pc:spChg>
      </pc:sldChg>
      <pc:sldChg chg="modSp mod">
        <pc:chgData name="Ahmed Hassan" userId="47750a22-629f-416f-a96d-609d36c2ca96" providerId="ADAL" clId="{E68362E8-DBDF-9A4A-8363-7736CD5D3710}" dt="2025-05-30T19:56:34.311" v="1" actId="27636"/>
        <pc:sldMkLst>
          <pc:docMk/>
          <pc:sldMk cId="530953403" sldId="671"/>
        </pc:sldMkLst>
        <pc:spChg chg="mod">
          <ac:chgData name="Ahmed Hassan" userId="47750a22-629f-416f-a96d-609d36c2ca96" providerId="ADAL" clId="{E68362E8-DBDF-9A4A-8363-7736CD5D3710}" dt="2025-05-30T19:56:34.311" v="1" actId="27636"/>
          <ac:spMkLst>
            <pc:docMk/>
            <pc:sldMk cId="530953403" sldId="671"/>
            <ac:spMk id="11" creationId="{0D34F40A-983B-736F-8452-974697FE5EA4}"/>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ldChg>
      <pc:sldChg chg="addSp delSp modSp modTransition modAnim">
        <pc:chgData name="AbdullahHalawany" userId="93acd4f6-3999-43c0-a02f-17f31116eace" providerId="ADAL" clId="{1789CC17-4EBB-4F87-81FB-ACC80DF0C480}" dt="2024-10-31T07:13:08.917" v="132"/>
        <pc:sldMkLst>
          <pc:docMk/>
          <pc:sldMk cId="0" sldId="313"/>
        </pc:sldMkLst>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sldChg>
      <pc:sldChg chg="addSp delSp modSp modTransition modAnim">
        <pc:chgData name="AbdullahHalawany" userId="93acd4f6-3999-43c0-a02f-17f31116eace" providerId="ADAL" clId="{1789CC17-4EBB-4F87-81FB-ACC80DF0C480}" dt="2024-10-31T07:13:08.917" v="132"/>
        <pc:sldMkLst>
          <pc:docMk/>
          <pc:sldMk cId="756635027" sldId="583"/>
        </pc:sldMkLst>
      </pc:sldChg>
      <pc:sldChg chg="addSp delSp modSp mod modTransition modAnim">
        <pc:chgData name="AbdullahHalawany" userId="93acd4f6-3999-43c0-a02f-17f31116eace" providerId="ADAL" clId="{1789CC17-4EBB-4F87-81FB-ACC80DF0C480}" dt="2024-10-31T07:13:08.917" v="132"/>
        <pc:sldMkLst>
          <pc:docMk/>
          <pc:sldMk cId="1978668602" sldId="584"/>
        </pc:sldMkLst>
      </pc:sldChg>
      <pc:sldChg chg="addSp delSp modSp modTransition modAnim">
        <pc:chgData name="AbdullahHalawany" userId="93acd4f6-3999-43c0-a02f-17f31116eace" providerId="ADAL" clId="{1789CC17-4EBB-4F87-81FB-ACC80DF0C480}" dt="2024-10-31T07:13:08.917" v="132"/>
        <pc:sldMkLst>
          <pc:docMk/>
          <pc:sldMk cId="1137751685" sldId="585"/>
        </pc:sldMkLst>
      </pc:sldChg>
      <pc:sldChg chg="addSp delSp modSp mod modTransition modAnim">
        <pc:chgData name="AbdullahHalawany" userId="93acd4f6-3999-43c0-a02f-17f31116eace" providerId="ADAL" clId="{1789CC17-4EBB-4F87-81FB-ACC80DF0C480}" dt="2024-10-31T07:13:08.917" v="132"/>
        <pc:sldMkLst>
          <pc:docMk/>
          <pc:sldMk cId="1738274113" sldId="586"/>
        </pc:sldMkLst>
      </pc:sldChg>
      <pc:sldChg chg="addSp delSp modSp modTransition modAnim">
        <pc:chgData name="AbdullahHalawany" userId="93acd4f6-3999-43c0-a02f-17f31116eace" providerId="ADAL" clId="{1789CC17-4EBB-4F87-81FB-ACC80DF0C480}" dt="2024-10-31T07:13:08.917" v="132"/>
        <pc:sldMkLst>
          <pc:docMk/>
          <pc:sldMk cId="51338143" sldId="587"/>
        </pc:sldMkLst>
      </pc:sldChg>
      <pc:sldChg chg="addSp delSp modSp mod modTransition modAnim">
        <pc:chgData name="AbdullahHalawany" userId="93acd4f6-3999-43c0-a02f-17f31116eace" providerId="ADAL" clId="{1789CC17-4EBB-4F87-81FB-ACC80DF0C480}" dt="2024-10-31T07:13:08.917" v="132"/>
        <pc:sldMkLst>
          <pc:docMk/>
          <pc:sldMk cId="1566672731" sldId="588"/>
        </pc:sldMkLst>
      </pc:sldChg>
      <pc:sldChg chg="addSp delSp modSp mod modTransition modAnim">
        <pc:chgData name="AbdullahHalawany" userId="93acd4f6-3999-43c0-a02f-17f31116eace" providerId="ADAL" clId="{1789CC17-4EBB-4F87-81FB-ACC80DF0C480}" dt="2024-10-31T07:13:08.917" v="132"/>
        <pc:sldMkLst>
          <pc:docMk/>
          <pc:sldMk cId="3996977730" sldId="589"/>
        </pc:sldMkLst>
      </pc:sldChg>
      <pc:sldChg chg="addSp delSp modSp modTransition modAnim">
        <pc:chgData name="AbdullahHalawany" userId="93acd4f6-3999-43c0-a02f-17f31116eace" providerId="ADAL" clId="{1789CC17-4EBB-4F87-81FB-ACC80DF0C480}" dt="2024-10-31T07:13:08.917" v="132"/>
        <pc:sldMkLst>
          <pc:docMk/>
          <pc:sldMk cId="1550464049" sldId="590"/>
        </pc:sldMkLst>
      </pc:sldChg>
      <pc:sldChg chg="addSp delSp modSp modTransition modAnim">
        <pc:chgData name="AbdullahHalawany" userId="93acd4f6-3999-43c0-a02f-17f31116eace" providerId="ADAL" clId="{1789CC17-4EBB-4F87-81FB-ACC80DF0C480}" dt="2024-10-31T07:13:08.917" v="132"/>
        <pc:sldMkLst>
          <pc:docMk/>
          <pc:sldMk cId="2453189734" sldId="591"/>
        </pc:sldMkLst>
      </pc:sldChg>
      <pc:sldChg chg="addSp delSp modSp modTransition modAnim">
        <pc:chgData name="AbdullahHalawany" userId="93acd4f6-3999-43c0-a02f-17f31116eace" providerId="ADAL" clId="{1789CC17-4EBB-4F87-81FB-ACC80DF0C480}" dt="2024-10-31T07:13:08.917" v="132"/>
        <pc:sldMkLst>
          <pc:docMk/>
          <pc:sldMk cId="3802161393" sldId="592"/>
        </pc:sldMkLst>
      </pc:sldChg>
      <pc:sldChg chg="addSp delSp modSp mod modTransition modAnim">
        <pc:chgData name="AbdullahHalawany" userId="93acd4f6-3999-43c0-a02f-17f31116eace" providerId="ADAL" clId="{1789CC17-4EBB-4F87-81FB-ACC80DF0C480}" dt="2024-10-31T07:13:08.917" v="132"/>
        <pc:sldMkLst>
          <pc:docMk/>
          <pc:sldMk cId="4005999317" sldId="593"/>
        </pc:sldMkLst>
      </pc:sldChg>
      <pc:sldChg chg="addSp delSp modSp mod modTransition modAnim">
        <pc:chgData name="AbdullahHalawany" userId="93acd4f6-3999-43c0-a02f-17f31116eace" providerId="ADAL" clId="{1789CC17-4EBB-4F87-81FB-ACC80DF0C480}" dt="2024-10-31T07:13:08.917" v="132"/>
        <pc:sldMkLst>
          <pc:docMk/>
          <pc:sldMk cId="4252703164" sldId="594"/>
        </pc:sldMkLst>
      </pc:sldChg>
      <pc:sldChg chg="addSp delSp modSp mod modTransition modAnim">
        <pc:chgData name="AbdullahHalawany" userId="93acd4f6-3999-43c0-a02f-17f31116eace" providerId="ADAL" clId="{1789CC17-4EBB-4F87-81FB-ACC80DF0C480}" dt="2024-10-31T07:13:08.917" v="132"/>
        <pc:sldMkLst>
          <pc:docMk/>
          <pc:sldMk cId="2810551693" sldId="595"/>
        </pc:sldMkLst>
      </pc:sldChg>
      <pc:sldChg chg="addSp delSp modSp modTransition modAnim">
        <pc:chgData name="AbdullahHalawany" userId="93acd4f6-3999-43c0-a02f-17f31116eace" providerId="ADAL" clId="{1789CC17-4EBB-4F87-81FB-ACC80DF0C480}" dt="2024-10-31T07:13:08.917" v="132"/>
        <pc:sldMkLst>
          <pc:docMk/>
          <pc:sldMk cId="2393643038" sldId="596"/>
        </pc:sldMkLst>
      </pc:sldChg>
      <pc:sldChg chg="addSp delSp modSp mod modTransition modAnim">
        <pc:chgData name="AbdullahHalawany" userId="93acd4f6-3999-43c0-a02f-17f31116eace" providerId="ADAL" clId="{1789CC17-4EBB-4F87-81FB-ACC80DF0C480}" dt="2024-10-31T07:13:08.917" v="132"/>
        <pc:sldMkLst>
          <pc:docMk/>
          <pc:sldMk cId="3480457842" sldId="597"/>
        </pc:sldMkLst>
      </pc:sldChg>
      <pc:sldChg chg="addSp delSp modSp mod modTransition modAnim">
        <pc:chgData name="AbdullahHalawany" userId="93acd4f6-3999-43c0-a02f-17f31116eace" providerId="ADAL" clId="{1789CC17-4EBB-4F87-81FB-ACC80DF0C480}" dt="2024-10-31T07:13:08.917" v="132"/>
        <pc:sldMkLst>
          <pc:docMk/>
          <pc:sldMk cId="3259167427" sldId="598"/>
        </pc:sldMkLst>
      </pc:sldChg>
      <pc:sldChg chg="addSp delSp modSp modTransition modAnim">
        <pc:chgData name="AbdullahHalawany" userId="93acd4f6-3999-43c0-a02f-17f31116eace" providerId="ADAL" clId="{1789CC17-4EBB-4F87-81FB-ACC80DF0C480}" dt="2024-10-31T07:13:08.917" v="132"/>
        <pc:sldMkLst>
          <pc:docMk/>
          <pc:sldMk cId="1416101726" sldId="599"/>
        </pc:sldMkLst>
      </pc:sldChg>
      <pc:sldChg chg="addSp delSp modSp modTransition modAnim">
        <pc:chgData name="AbdullahHalawany" userId="93acd4f6-3999-43c0-a02f-17f31116eace" providerId="ADAL" clId="{1789CC17-4EBB-4F87-81FB-ACC80DF0C480}" dt="2024-10-31T07:13:08.917" v="132"/>
        <pc:sldMkLst>
          <pc:docMk/>
          <pc:sldMk cId="1285687449" sldId="600"/>
        </pc:sldMkLst>
      </pc:sldChg>
      <pc:sldChg chg="addSp delSp modSp modTransition modAnim">
        <pc:chgData name="AbdullahHalawany" userId="93acd4f6-3999-43c0-a02f-17f31116eace" providerId="ADAL" clId="{1789CC17-4EBB-4F87-81FB-ACC80DF0C480}" dt="2024-10-31T07:13:08.917" v="132"/>
        <pc:sldMkLst>
          <pc:docMk/>
          <pc:sldMk cId="1424704833" sldId="601"/>
        </pc:sldMkLst>
      </pc:sldChg>
      <pc:sldChg chg="addSp delSp modSp modTransition modAnim">
        <pc:chgData name="AbdullahHalawany" userId="93acd4f6-3999-43c0-a02f-17f31116eace" providerId="ADAL" clId="{1789CC17-4EBB-4F87-81FB-ACC80DF0C480}" dt="2024-10-31T07:13:08.917" v="132"/>
        <pc:sldMkLst>
          <pc:docMk/>
          <pc:sldMk cId="1080601033" sldId="602"/>
        </pc:sldMkLst>
      </pc:sldChg>
      <pc:sldChg chg="addSp delSp modSp mod modTransition modAnim">
        <pc:chgData name="AbdullahHalawany" userId="93acd4f6-3999-43c0-a02f-17f31116eace" providerId="ADAL" clId="{1789CC17-4EBB-4F87-81FB-ACC80DF0C480}" dt="2024-10-31T07:13:08.917" v="132"/>
        <pc:sldMkLst>
          <pc:docMk/>
          <pc:sldMk cId="238447749" sldId="603"/>
        </pc:sldMkLst>
      </pc:sldChg>
      <pc:sldChg chg="addSp delSp modSp modTransition modAnim">
        <pc:chgData name="AbdullahHalawany" userId="93acd4f6-3999-43c0-a02f-17f31116eace" providerId="ADAL" clId="{1789CC17-4EBB-4F87-81FB-ACC80DF0C480}" dt="2024-10-31T07:13:08.917" v="132"/>
        <pc:sldMkLst>
          <pc:docMk/>
          <pc:sldMk cId="1168796619" sldId="604"/>
        </pc:sldMkLst>
      </pc:sldChg>
      <pc:sldChg chg="addSp delSp modSp modTransition modAnim">
        <pc:chgData name="AbdullahHalawany" userId="93acd4f6-3999-43c0-a02f-17f31116eace" providerId="ADAL" clId="{1789CC17-4EBB-4F87-81FB-ACC80DF0C480}" dt="2024-10-31T07:13:08.917" v="132"/>
        <pc:sldMkLst>
          <pc:docMk/>
          <pc:sldMk cId="1256862498" sldId="605"/>
        </pc:sldMkLst>
      </pc:sldChg>
      <pc:sldChg chg="addSp delSp modSp modTransition modAnim">
        <pc:chgData name="AbdullahHalawany" userId="93acd4f6-3999-43c0-a02f-17f31116eace" providerId="ADAL" clId="{1789CC17-4EBB-4F87-81FB-ACC80DF0C480}" dt="2024-10-31T07:13:08.917" v="132"/>
        <pc:sldMkLst>
          <pc:docMk/>
          <pc:sldMk cId="3194002760" sldId="606"/>
        </pc:sldMkLst>
      </pc:sldChg>
      <pc:sldChg chg="addSp delSp modSp mod modTransition modAnim">
        <pc:chgData name="AbdullahHalawany" userId="93acd4f6-3999-43c0-a02f-17f31116eace" providerId="ADAL" clId="{1789CC17-4EBB-4F87-81FB-ACC80DF0C480}" dt="2024-10-31T07:13:08.917" v="132"/>
        <pc:sldMkLst>
          <pc:docMk/>
          <pc:sldMk cId="3603648323" sldId="607"/>
        </pc:sldMkLst>
      </pc:sldChg>
      <pc:sldChg chg="addSp delSp modSp mod modTransition modAnim">
        <pc:chgData name="AbdullahHalawany" userId="93acd4f6-3999-43c0-a02f-17f31116eace" providerId="ADAL" clId="{1789CC17-4EBB-4F87-81FB-ACC80DF0C480}" dt="2024-10-31T07:13:08.917" v="132"/>
        <pc:sldMkLst>
          <pc:docMk/>
          <pc:sldMk cId="1812012337" sldId="608"/>
        </pc:sldMkLst>
      </pc:sldChg>
      <pc:sldChg chg="addSp delSp modSp mod modTransition modAnim">
        <pc:chgData name="AbdullahHalawany" userId="93acd4f6-3999-43c0-a02f-17f31116eace" providerId="ADAL" clId="{1789CC17-4EBB-4F87-81FB-ACC80DF0C480}" dt="2024-10-31T07:13:08.917" v="132"/>
        <pc:sldMkLst>
          <pc:docMk/>
          <pc:sldMk cId="2345906042" sldId="609"/>
        </pc:sldMkLst>
      </pc:sldChg>
      <pc:sldChg chg="addSp delSp modSp mod modTransition modAnim">
        <pc:chgData name="AbdullahHalawany" userId="93acd4f6-3999-43c0-a02f-17f31116eace" providerId="ADAL" clId="{1789CC17-4EBB-4F87-81FB-ACC80DF0C480}" dt="2024-10-31T07:13:08.917" v="132"/>
        <pc:sldMkLst>
          <pc:docMk/>
          <pc:sldMk cId="4060884563" sldId="610"/>
        </pc:sldMkLst>
      </pc:sldChg>
      <pc:sldChg chg="addSp delSp modSp mod modTransition modAnim">
        <pc:chgData name="AbdullahHalawany" userId="93acd4f6-3999-43c0-a02f-17f31116eace" providerId="ADAL" clId="{1789CC17-4EBB-4F87-81FB-ACC80DF0C480}" dt="2024-10-31T07:13:08.917" v="132"/>
        <pc:sldMkLst>
          <pc:docMk/>
          <pc:sldMk cId="2047384485" sldId="611"/>
        </pc:sldMkLst>
      </pc:sldChg>
      <pc:sldChg chg="addSp delSp modSp modTransition modAnim">
        <pc:chgData name="AbdullahHalawany" userId="93acd4f6-3999-43c0-a02f-17f31116eace" providerId="ADAL" clId="{1789CC17-4EBB-4F87-81FB-ACC80DF0C480}" dt="2024-10-31T07:13:08.917" v="132"/>
        <pc:sldMkLst>
          <pc:docMk/>
          <pc:sldMk cId="2797504033" sldId="612"/>
        </pc:sldMkLst>
      </pc:sldChg>
      <pc:sldChg chg="addSp delSp modSp mod modTransition modAnim">
        <pc:chgData name="AbdullahHalawany" userId="93acd4f6-3999-43c0-a02f-17f31116eace" providerId="ADAL" clId="{1789CC17-4EBB-4F87-81FB-ACC80DF0C480}" dt="2024-10-31T07:13:08.917" v="132"/>
        <pc:sldMkLst>
          <pc:docMk/>
          <pc:sldMk cId="2419197737" sldId="613"/>
        </pc:sldMkLst>
      </pc:sldChg>
      <pc:sldChg chg="addSp delSp modSp mod modTransition modAnim">
        <pc:chgData name="AbdullahHalawany" userId="93acd4f6-3999-43c0-a02f-17f31116eace" providerId="ADAL" clId="{1789CC17-4EBB-4F87-81FB-ACC80DF0C480}" dt="2024-10-31T07:13:08.917" v="132"/>
        <pc:sldMkLst>
          <pc:docMk/>
          <pc:sldMk cId="3575439986" sldId="614"/>
        </pc:sldMkLst>
      </pc:sldChg>
      <pc:sldChg chg="addSp delSp modSp mod modTransition modAnim">
        <pc:chgData name="AbdullahHalawany" userId="93acd4f6-3999-43c0-a02f-17f31116eace" providerId="ADAL" clId="{1789CC17-4EBB-4F87-81FB-ACC80DF0C480}" dt="2024-10-31T07:13:08.917" v="132"/>
        <pc:sldMkLst>
          <pc:docMk/>
          <pc:sldMk cId="1647067282" sldId="615"/>
        </pc:sldMkLst>
      </pc:sldChg>
      <pc:sldChg chg="addSp delSp modSp modTransition modAnim">
        <pc:chgData name="AbdullahHalawany" userId="93acd4f6-3999-43c0-a02f-17f31116eace" providerId="ADAL" clId="{1789CC17-4EBB-4F87-81FB-ACC80DF0C480}" dt="2024-10-31T07:13:08.917" v="132"/>
        <pc:sldMkLst>
          <pc:docMk/>
          <pc:sldMk cId="1246246117" sldId="617"/>
        </pc:sldMkLst>
      </pc:sldChg>
      <pc:sldChg chg="addSp delSp modSp modTransition modAnim">
        <pc:chgData name="AbdullahHalawany" userId="93acd4f6-3999-43c0-a02f-17f31116eace" providerId="ADAL" clId="{1789CC17-4EBB-4F87-81FB-ACC80DF0C480}" dt="2024-10-31T07:13:08.917" v="132"/>
        <pc:sldMkLst>
          <pc:docMk/>
          <pc:sldMk cId="2339560993" sldId="618"/>
        </pc:sldMkLst>
      </pc:sldChg>
      <pc:sldChg chg="addSp delSp modSp modTransition modAnim">
        <pc:chgData name="AbdullahHalawany" userId="93acd4f6-3999-43c0-a02f-17f31116eace" providerId="ADAL" clId="{1789CC17-4EBB-4F87-81FB-ACC80DF0C480}" dt="2024-10-31T07:13:08.917" v="132"/>
        <pc:sldMkLst>
          <pc:docMk/>
          <pc:sldMk cId="1150453666" sldId="619"/>
        </pc:sldMkLst>
      </pc:sldChg>
      <pc:sldChg chg="addSp delSp modSp modTransition modAnim">
        <pc:chgData name="AbdullahHalawany" userId="93acd4f6-3999-43c0-a02f-17f31116eace" providerId="ADAL" clId="{1789CC17-4EBB-4F87-81FB-ACC80DF0C480}" dt="2024-10-31T07:13:08.917" v="132"/>
        <pc:sldMkLst>
          <pc:docMk/>
          <pc:sldMk cId="2717722845" sldId="620"/>
        </pc:sldMkLst>
      </pc:sldChg>
      <pc:sldChg chg="modTransition">
        <pc:chgData name="AbdullahHalawany" userId="93acd4f6-3999-43c0-a02f-17f31116eace" providerId="ADAL" clId="{1789CC17-4EBB-4F87-81FB-ACC80DF0C480}" dt="2024-10-31T07:13:08.917" v="132"/>
        <pc:sldMkLst>
          <pc:docMk/>
          <pc:sldMk cId="3838883664" sldId="621"/>
        </pc:sldMkLst>
      </pc:sldChg>
    </pc:docChg>
  </pc:docChgLst>
  <pc:docChgLst>
    <pc:chgData name="AbdullahHalawany" userId="93acd4f6-3999-43c0-a02f-17f31116eace" providerId="ADAL" clId="{4A8E278C-A496-4187-987B-48A7DF0A7BC4}"/>
    <pc:docChg chg="undo custSel modSld">
      <pc:chgData name="AbdullahHalawany" userId="93acd4f6-3999-43c0-a02f-17f31116eace" providerId="ADAL" clId="{4A8E278C-A496-4187-987B-48A7DF0A7BC4}" dt="2024-11-04T04:48:04.442" v="64" actId="20577"/>
      <pc:docMkLst>
        <pc:docMk/>
      </pc:docMkLst>
      <pc:sldChg chg="modSp mod">
        <pc:chgData name="AbdullahHalawany" userId="93acd4f6-3999-43c0-a02f-17f31116eace" providerId="ADAL" clId="{4A8E278C-A496-4187-987B-48A7DF0A7BC4}" dt="2024-11-04T04:18:02.356" v="2" actId="1076"/>
        <pc:sldMkLst>
          <pc:docMk/>
          <pc:sldMk cId="0" sldId="303"/>
        </pc:sldMkLst>
      </pc:sldChg>
      <pc:sldChg chg="modSp mod">
        <pc:chgData name="AbdullahHalawany" userId="93acd4f6-3999-43c0-a02f-17f31116eace" providerId="ADAL" clId="{4A8E278C-A496-4187-987B-48A7DF0A7BC4}" dt="2024-11-04T04:20:43.038" v="37" actId="1076"/>
        <pc:sldMkLst>
          <pc:docMk/>
          <pc:sldMk cId="191888453" sldId="499"/>
        </pc:sldMkLst>
      </pc:sldChg>
      <pc:sldChg chg="modSp mod">
        <pc:chgData name="AbdullahHalawany" userId="93acd4f6-3999-43c0-a02f-17f31116eace" providerId="ADAL" clId="{4A8E278C-A496-4187-987B-48A7DF0A7BC4}" dt="2024-11-04T04:21:16.763" v="39" actId="2710"/>
        <pc:sldMkLst>
          <pc:docMk/>
          <pc:sldMk cId="2982646360" sldId="593"/>
        </pc:sldMkLst>
      </pc:sldChg>
      <pc:sldChg chg="modSp mod">
        <pc:chgData name="AbdullahHalawany" userId="93acd4f6-3999-43c0-a02f-17f31116eace" providerId="ADAL" clId="{4A8E278C-A496-4187-987B-48A7DF0A7BC4}" dt="2024-11-04T04:18:26.226" v="5" actId="1076"/>
        <pc:sldMkLst>
          <pc:docMk/>
          <pc:sldMk cId="3192421304" sldId="594"/>
        </pc:sldMkLst>
      </pc:sldChg>
      <pc:sldChg chg="modSp mod">
        <pc:chgData name="AbdullahHalawany" userId="93acd4f6-3999-43c0-a02f-17f31116eace" providerId="ADAL" clId="{4A8E278C-A496-4187-987B-48A7DF0A7BC4}" dt="2024-11-04T04:18:34.513" v="7" actId="1076"/>
        <pc:sldMkLst>
          <pc:docMk/>
          <pc:sldMk cId="3878200801" sldId="596"/>
        </pc:sldMkLst>
      </pc:sldChg>
      <pc:sldChg chg="modSp mod">
        <pc:chgData name="AbdullahHalawany" userId="93acd4f6-3999-43c0-a02f-17f31116eace" providerId="ADAL" clId="{4A8E278C-A496-4187-987B-48A7DF0A7BC4}" dt="2024-11-04T04:18:38.854" v="9" actId="1076"/>
        <pc:sldMkLst>
          <pc:docMk/>
          <pc:sldMk cId="2097266470" sldId="597"/>
        </pc:sldMkLst>
      </pc:sldChg>
      <pc:sldChg chg="modSp mod">
        <pc:chgData name="AbdullahHalawany" userId="93acd4f6-3999-43c0-a02f-17f31116eace" providerId="ADAL" clId="{4A8E278C-A496-4187-987B-48A7DF0A7BC4}" dt="2024-11-04T04:18:44.959" v="11" actId="1076"/>
        <pc:sldMkLst>
          <pc:docMk/>
          <pc:sldMk cId="4168783259" sldId="598"/>
        </pc:sldMkLst>
      </pc:sldChg>
      <pc:sldChg chg="modSp mod">
        <pc:chgData name="AbdullahHalawany" userId="93acd4f6-3999-43c0-a02f-17f31116eace" providerId="ADAL" clId="{4A8E278C-A496-4187-987B-48A7DF0A7BC4}" dt="2024-11-04T04:18:49.969" v="13" actId="1076"/>
        <pc:sldMkLst>
          <pc:docMk/>
          <pc:sldMk cId="3052828514" sldId="599"/>
        </pc:sldMkLst>
      </pc:sldChg>
      <pc:sldChg chg="modSp mod">
        <pc:chgData name="AbdullahHalawany" userId="93acd4f6-3999-43c0-a02f-17f31116eace" providerId="ADAL" clId="{4A8E278C-A496-4187-987B-48A7DF0A7BC4}" dt="2024-11-04T04:18:54.217" v="15" actId="1076"/>
        <pc:sldMkLst>
          <pc:docMk/>
          <pc:sldMk cId="2319709672" sldId="600"/>
        </pc:sldMkLst>
      </pc:sldChg>
      <pc:sldChg chg="modSp mod">
        <pc:chgData name="AbdullahHalawany" userId="93acd4f6-3999-43c0-a02f-17f31116eace" providerId="ADAL" clId="{4A8E278C-A496-4187-987B-48A7DF0A7BC4}" dt="2024-11-04T04:18:58.773" v="17" actId="1076"/>
        <pc:sldMkLst>
          <pc:docMk/>
          <pc:sldMk cId="3028319447" sldId="601"/>
        </pc:sldMkLst>
      </pc:sldChg>
      <pc:sldChg chg="modSp mod">
        <pc:chgData name="AbdullahHalawany" userId="93acd4f6-3999-43c0-a02f-17f31116eace" providerId="ADAL" clId="{4A8E278C-A496-4187-987B-48A7DF0A7BC4}" dt="2024-11-04T04:22:54.077" v="60" actId="20577"/>
        <pc:sldMkLst>
          <pc:docMk/>
          <pc:sldMk cId="953084867" sldId="602"/>
        </pc:sldMkLst>
      </pc:sldChg>
      <pc:sldChg chg="modSp mod">
        <pc:chgData name="AbdullahHalawany" userId="93acd4f6-3999-43c0-a02f-17f31116eace" providerId="ADAL" clId="{4A8E278C-A496-4187-987B-48A7DF0A7BC4}" dt="2024-11-04T04:19:28.428" v="24" actId="1076"/>
        <pc:sldMkLst>
          <pc:docMk/>
          <pc:sldMk cId="3445815507" sldId="605"/>
        </pc:sldMkLst>
      </pc:sldChg>
      <pc:sldChg chg="modSp mod">
        <pc:chgData name="AbdullahHalawany" userId="93acd4f6-3999-43c0-a02f-17f31116eace" providerId="ADAL" clId="{4A8E278C-A496-4187-987B-48A7DF0A7BC4}" dt="2024-11-04T04:19:33.397" v="26" actId="1076"/>
        <pc:sldMkLst>
          <pc:docMk/>
          <pc:sldMk cId="4118667722" sldId="606"/>
        </pc:sldMkLst>
      </pc:sldChg>
      <pc:sldChg chg="modSp mod">
        <pc:chgData name="AbdullahHalawany" userId="93acd4f6-3999-43c0-a02f-17f31116eace" providerId="ADAL" clId="{4A8E278C-A496-4187-987B-48A7DF0A7BC4}" dt="2024-11-04T04:19:42.283" v="28" actId="1076"/>
        <pc:sldMkLst>
          <pc:docMk/>
          <pc:sldMk cId="4144050016" sldId="607"/>
        </pc:sldMkLst>
      </pc:sldChg>
      <pc:sldChg chg="modSp mod">
        <pc:chgData name="AbdullahHalawany" userId="93acd4f6-3999-43c0-a02f-17f31116eace" providerId="ADAL" clId="{4A8E278C-A496-4187-987B-48A7DF0A7BC4}" dt="2024-11-04T04:19:47.593" v="30" actId="1076"/>
        <pc:sldMkLst>
          <pc:docMk/>
          <pc:sldMk cId="347890785" sldId="608"/>
        </pc:sldMkLst>
      </pc:sldChg>
      <pc:sldChg chg="modSp mod">
        <pc:chgData name="AbdullahHalawany" userId="93acd4f6-3999-43c0-a02f-17f31116eace" providerId="ADAL" clId="{4A8E278C-A496-4187-987B-48A7DF0A7BC4}" dt="2024-11-04T04:19:52.861" v="32" actId="1076"/>
        <pc:sldMkLst>
          <pc:docMk/>
          <pc:sldMk cId="2941116839" sldId="609"/>
        </pc:sldMkLst>
      </pc:sldChg>
      <pc:sldChg chg="modSp mod">
        <pc:chgData name="AbdullahHalawany" userId="93acd4f6-3999-43c0-a02f-17f31116eace" providerId="ADAL" clId="{4A8E278C-A496-4187-987B-48A7DF0A7BC4}" dt="2024-11-04T04:19:57.829" v="34" actId="1076"/>
        <pc:sldMkLst>
          <pc:docMk/>
          <pc:sldMk cId="1355294374" sldId="610"/>
        </pc:sldMkLst>
      </pc:sldChg>
      <pc:sldChg chg="modSp mod">
        <pc:chgData name="AbdullahHalawany" userId="93acd4f6-3999-43c0-a02f-17f31116eace" providerId="ADAL" clId="{4A8E278C-A496-4187-987B-48A7DF0A7BC4}" dt="2024-11-04T04:48:04.442" v="64" actId="20577"/>
        <pc:sldMkLst>
          <pc:docMk/>
          <pc:sldMk cId="810213647" sldId="615"/>
        </pc:sldMkLst>
      </pc:sldChg>
      <pc:sldChg chg="modSp mod">
        <pc:chgData name="AbdullahHalawany" userId="93acd4f6-3999-43c0-a02f-17f31116eace" providerId="ADAL" clId="{4A8E278C-A496-4187-987B-48A7DF0A7BC4}" dt="2024-11-04T04:20:11.788" v="35" actId="14100"/>
        <pc:sldMkLst>
          <pc:docMk/>
          <pc:sldMk cId="2344963462" sldId="617"/>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2B36A6-AFC5-40C6-B021-DD2D3B02B05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DE75E7D-9AAC-45D4-B3C0-675C6E4161E3}">
      <dgm:prSet/>
      <dgm:spPr/>
      <dgm:t>
        <a:bodyPr/>
        <a:lstStyle/>
        <a:p>
          <a:pPr>
            <a:lnSpc>
              <a:spcPct val="100000"/>
            </a:lnSpc>
          </a:pPr>
          <a:r>
            <a:rPr lang="en-US"/>
            <a:t>Business analysts aim to improve problematic business situations/systems.</a:t>
          </a:r>
        </a:p>
      </dgm:t>
    </dgm:pt>
    <dgm:pt modelId="{C8D22121-3199-478B-AC16-8623ED5C4739}" type="parTrans" cxnId="{AA4EBA8B-7F60-4F27-B3BB-CF1B66DA8CC5}">
      <dgm:prSet/>
      <dgm:spPr/>
      <dgm:t>
        <a:bodyPr/>
        <a:lstStyle/>
        <a:p>
          <a:endParaRPr lang="en-US"/>
        </a:p>
      </dgm:t>
    </dgm:pt>
    <dgm:pt modelId="{A3D4505B-4760-4D48-B9E2-4101B3D20E65}" type="sibTrans" cxnId="{AA4EBA8B-7F60-4F27-B3BB-CF1B66DA8CC5}">
      <dgm:prSet/>
      <dgm:spPr/>
      <dgm:t>
        <a:bodyPr/>
        <a:lstStyle/>
        <a:p>
          <a:endParaRPr lang="en-US"/>
        </a:p>
      </dgm:t>
    </dgm:pt>
    <dgm:pt modelId="{946F9276-51D9-4819-B9D3-24F492F6E9C5}">
      <dgm:prSet/>
      <dgm:spPr/>
      <dgm:t>
        <a:bodyPr/>
        <a:lstStyle/>
        <a:p>
          <a:pPr>
            <a:lnSpc>
              <a:spcPct val="100000"/>
            </a:lnSpc>
          </a:pPr>
          <a:r>
            <a:rPr lang="en-US"/>
            <a:t>Business Analysts elicit requirements from stakeholders using various qualitative and quantitative techniques</a:t>
          </a:r>
        </a:p>
      </dgm:t>
    </dgm:pt>
    <dgm:pt modelId="{B6226B3D-3C91-4401-AFBF-D964430E9440}" type="parTrans" cxnId="{E7DF9A40-0A14-450E-8F2B-C24F1AB40119}">
      <dgm:prSet/>
      <dgm:spPr/>
      <dgm:t>
        <a:bodyPr/>
        <a:lstStyle/>
        <a:p>
          <a:endParaRPr lang="en-US"/>
        </a:p>
      </dgm:t>
    </dgm:pt>
    <dgm:pt modelId="{701BCFB3-A661-4116-B0F0-4252560F2CDA}" type="sibTrans" cxnId="{E7DF9A40-0A14-450E-8F2B-C24F1AB40119}">
      <dgm:prSet/>
      <dgm:spPr/>
      <dgm:t>
        <a:bodyPr/>
        <a:lstStyle/>
        <a:p>
          <a:endParaRPr lang="en-US"/>
        </a:p>
      </dgm:t>
    </dgm:pt>
    <dgm:pt modelId="{AB49AD0A-19D1-4B41-B415-37F81D287AE5}">
      <dgm:prSet/>
      <dgm:spPr/>
      <dgm:t>
        <a:bodyPr/>
        <a:lstStyle/>
        <a:p>
          <a:pPr>
            <a:lnSpc>
              <a:spcPct val="100000"/>
            </a:lnSpc>
          </a:pPr>
          <a:r>
            <a:rPr lang="en-US"/>
            <a:t>After eliciting requirements, Business analysts need to understand existing situations and stakeholders’ perspectives.</a:t>
          </a:r>
        </a:p>
      </dgm:t>
    </dgm:pt>
    <dgm:pt modelId="{B5B63564-34AB-4F5B-AA69-E15EED12F9E5}" type="parTrans" cxnId="{52B6B799-99D9-48F3-A37D-D83F21F498E7}">
      <dgm:prSet/>
      <dgm:spPr/>
      <dgm:t>
        <a:bodyPr/>
        <a:lstStyle/>
        <a:p>
          <a:endParaRPr lang="en-US"/>
        </a:p>
      </dgm:t>
    </dgm:pt>
    <dgm:pt modelId="{243B8294-26DA-4D41-9DAF-517D3AC77FD2}" type="sibTrans" cxnId="{52B6B799-99D9-48F3-A37D-D83F21F498E7}">
      <dgm:prSet/>
      <dgm:spPr/>
      <dgm:t>
        <a:bodyPr/>
        <a:lstStyle/>
        <a:p>
          <a:endParaRPr lang="en-US"/>
        </a:p>
      </dgm:t>
    </dgm:pt>
    <dgm:pt modelId="{668B2D92-4484-4CF5-B096-6CB80461BEEA}" type="pres">
      <dgm:prSet presAssocID="{6B2B36A6-AFC5-40C6-B021-DD2D3B02B052}" presName="root" presStyleCnt="0">
        <dgm:presLayoutVars>
          <dgm:dir/>
          <dgm:resizeHandles val="exact"/>
        </dgm:presLayoutVars>
      </dgm:prSet>
      <dgm:spPr/>
    </dgm:pt>
    <dgm:pt modelId="{3472B9C0-777C-4137-B14A-6DE9E054514C}" type="pres">
      <dgm:prSet presAssocID="{2DE75E7D-9AAC-45D4-B3C0-675C6E4161E3}" presName="compNode" presStyleCnt="0"/>
      <dgm:spPr/>
    </dgm:pt>
    <dgm:pt modelId="{75CEB507-12BF-40F0-8FFD-5AF9B7559C19}" type="pres">
      <dgm:prSet presAssocID="{2DE75E7D-9AAC-45D4-B3C0-675C6E4161E3}" presName="bgRect" presStyleLbl="bgShp" presStyleIdx="0" presStyleCnt="3" custLinFactNeighborY="2196"/>
      <dgm:spPr/>
    </dgm:pt>
    <dgm:pt modelId="{BE3ECD3D-3E66-4142-8959-E00BA53F9DDC}" type="pres">
      <dgm:prSet presAssocID="{2DE75E7D-9AAC-45D4-B3C0-675C6E4161E3}"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arget"/>
        </a:ext>
      </dgm:extLst>
    </dgm:pt>
    <dgm:pt modelId="{F2281CCB-EB83-46B4-8327-F06E76AC8065}" type="pres">
      <dgm:prSet presAssocID="{2DE75E7D-9AAC-45D4-B3C0-675C6E4161E3}" presName="spaceRect" presStyleCnt="0"/>
      <dgm:spPr/>
    </dgm:pt>
    <dgm:pt modelId="{6F05229A-7398-4499-927D-1B5635443CD9}" type="pres">
      <dgm:prSet presAssocID="{2DE75E7D-9AAC-45D4-B3C0-675C6E4161E3}" presName="parTx" presStyleLbl="revTx" presStyleIdx="0" presStyleCnt="3">
        <dgm:presLayoutVars>
          <dgm:chMax val="0"/>
          <dgm:chPref val="0"/>
        </dgm:presLayoutVars>
      </dgm:prSet>
      <dgm:spPr/>
    </dgm:pt>
    <dgm:pt modelId="{1203A7F0-1C45-4C33-9FD7-A2944A1842FE}" type="pres">
      <dgm:prSet presAssocID="{A3D4505B-4760-4D48-B9E2-4101B3D20E65}" presName="sibTrans" presStyleCnt="0"/>
      <dgm:spPr/>
    </dgm:pt>
    <dgm:pt modelId="{8AAEFB1D-9AA4-4A0A-B8D4-7456F51D378F}" type="pres">
      <dgm:prSet presAssocID="{946F9276-51D9-4819-B9D3-24F492F6E9C5}" presName="compNode" presStyleCnt="0"/>
      <dgm:spPr/>
    </dgm:pt>
    <dgm:pt modelId="{0BC283F5-A279-4CAF-BC27-B79D2D462D0D}" type="pres">
      <dgm:prSet presAssocID="{946F9276-51D9-4819-B9D3-24F492F6E9C5}" presName="bgRect" presStyleLbl="bgShp" presStyleIdx="1" presStyleCnt="3"/>
      <dgm:spPr/>
    </dgm:pt>
    <dgm:pt modelId="{877DD400-10B3-4B9E-9A5F-9D65714B15DE}" type="pres">
      <dgm:prSet presAssocID="{946F9276-51D9-4819-B9D3-24F492F6E9C5}"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atistics"/>
        </a:ext>
      </dgm:extLst>
    </dgm:pt>
    <dgm:pt modelId="{D227F0C2-28EB-4D06-B63C-81C3EBB06F3F}" type="pres">
      <dgm:prSet presAssocID="{946F9276-51D9-4819-B9D3-24F492F6E9C5}" presName="spaceRect" presStyleCnt="0"/>
      <dgm:spPr/>
    </dgm:pt>
    <dgm:pt modelId="{38677C54-D30E-405F-B105-857EF712F3B4}" type="pres">
      <dgm:prSet presAssocID="{946F9276-51D9-4819-B9D3-24F492F6E9C5}" presName="parTx" presStyleLbl="revTx" presStyleIdx="1" presStyleCnt="3">
        <dgm:presLayoutVars>
          <dgm:chMax val="0"/>
          <dgm:chPref val="0"/>
        </dgm:presLayoutVars>
      </dgm:prSet>
      <dgm:spPr/>
    </dgm:pt>
    <dgm:pt modelId="{20E7FF54-9E5C-4681-BFB0-26D98AE1C5F7}" type="pres">
      <dgm:prSet presAssocID="{701BCFB3-A661-4116-B0F0-4252560F2CDA}" presName="sibTrans" presStyleCnt="0"/>
      <dgm:spPr/>
    </dgm:pt>
    <dgm:pt modelId="{3C7D17E7-CE40-472E-B1B7-644ECF52218B}" type="pres">
      <dgm:prSet presAssocID="{AB49AD0A-19D1-4B41-B415-37F81D287AE5}" presName="compNode" presStyleCnt="0"/>
      <dgm:spPr/>
    </dgm:pt>
    <dgm:pt modelId="{2022EB4A-7685-41E5-A4F4-9060155A4A65}" type="pres">
      <dgm:prSet presAssocID="{AB49AD0A-19D1-4B41-B415-37F81D287AE5}" presName="bgRect" presStyleLbl="bgShp" presStyleIdx="2" presStyleCnt="3"/>
      <dgm:spPr/>
    </dgm:pt>
    <dgm:pt modelId="{C3184CE3-4BF6-4473-8E14-DEBE3CE9F3B0}" type="pres">
      <dgm:prSet presAssocID="{AB49AD0A-19D1-4B41-B415-37F81D287AE5}"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erson with Idea"/>
        </a:ext>
      </dgm:extLst>
    </dgm:pt>
    <dgm:pt modelId="{E24A5B23-6CC8-4CD0-94FB-374D14FC2081}" type="pres">
      <dgm:prSet presAssocID="{AB49AD0A-19D1-4B41-B415-37F81D287AE5}" presName="spaceRect" presStyleCnt="0"/>
      <dgm:spPr/>
    </dgm:pt>
    <dgm:pt modelId="{E19FA823-1F3A-4326-B17A-5ED72E58BA0C}" type="pres">
      <dgm:prSet presAssocID="{AB49AD0A-19D1-4B41-B415-37F81D287AE5}" presName="parTx" presStyleLbl="revTx" presStyleIdx="2" presStyleCnt="3">
        <dgm:presLayoutVars>
          <dgm:chMax val="0"/>
          <dgm:chPref val="0"/>
        </dgm:presLayoutVars>
      </dgm:prSet>
      <dgm:spPr/>
    </dgm:pt>
  </dgm:ptLst>
  <dgm:cxnLst>
    <dgm:cxn modelId="{E7DF9A40-0A14-450E-8F2B-C24F1AB40119}" srcId="{6B2B36A6-AFC5-40C6-B021-DD2D3B02B052}" destId="{946F9276-51D9-4819-B9D3-24F492F6E9C5}" srcOrd="1" destOrd="0" parTransId="{B6226B3D-3C91-4401-AFBF-D964430E9440}" sibTransId="{701BCFB3-A661-4116-B0F0-4252560F2CDA}"/>
    <dgm:cxn modelId="{E3A7245B-4C3E-4D29-9FEA-EB0EB6733B94}" type="presOf" srcId="{6B2B36A6-AFC5-40C6-B021-DD2D3B02B052}" destId="{668B2D92-4484-4CF5-B096-6CB80461BEEA}" srcOrd="0" destOrd="0" presId="urn:microsoft.com/office/officeart/2018/2/layout/IconVerticalSolidList"/>
    <dgm:cxn modelId="{6C16C35C-49AE-49D7-A135-71E7B2039A95}" type="presOf" srcId="{946F9276-51D9-4819-B9D3-24F492F6E9C5}" destId="{38677C54-D30E-405F-B105-857EF712F3B4}" srcOrd="0" destOrd="0" presId="urn:microsoft.com/office/officeart/2018/2/layout/IconVerticalSolidList"/>
    <dgm:cxn modelId="{AA4EBA8B-7F60-4F27-B3BB-CF1B66DA8CC5}" srcId="{6B2B36A6-AFC5-40C6-B021-DD2D3B02B052}" destId="{2DE75E7D-9AAC-45D4-B3C0-675C6E4161E3}" srcOrd="0" destOrd="0" parTransId="{C8D22121-3199-478B-AC16-8623ED5C4739}" sibTransId="{A3D4505B-4760-4D48-B9E2-4101B3D20E65}"/>
    <dgm:cxn modelId="{52B6B799-99D9-48F3-A37D-D83F21F498E7}" srcId="{6B2B36A6-AFC5-40C6-B021-DD2D3B02B052}" destId="{AB49AD0A-19D1-4B41-B415-37F81D287AE5}" srcOrd="2" destOrd="0" parTransId="{B5B63564-34AB-4F5B-AA69-E15EED12F9E5}" sibTransId="{243B8294-26DA-4D41-9DAF-517D3AC77FD2}"/>
    <dgm:cxn modelId="{4B2DB2BF-5B77-4031-9879-5BD4D2A6441B}" type="presOf" srcId="{AB49AD0A-19D1-4B41-B415-37F81D287AE5}" destId="{E19FA823-1F3A-4326-B17A-5ED72E58BA0C}" srcOrd="0" destOrd="0" presId="urn:microsoft.com/office/officeart/2018/2/layout/IconVerticalSolidList"/>
    <dgm:cxn modelId="{8B28CEF0-3BDA-4F2C-9D10-D3FF216FB456}" type="presOf" srcId="{2DE75E7D-9AAC-45D4-B3C0-675C6E4161E3}" destId="{6F05229A-7398-4499-927D-1B5635443CD9}" srcOrd="0" destOrd="0" presId="urn:microsoft.com/office/officeart/2018/2/layout/IconVerticalSolidList"/>
    <dgm:cxn modelId="{B7AC07D2-3DBE-4FE7-82A4-63992CA03DB0}" type="presParOf" srcId="{668B2D92-4484-4CF5-B096-6CB80461BEEA}" destId="{3472B9C0-777C-4137-B14A-6DE9E054514C}" srcOrd="0" destOrd="0" presId="urn:microsoft.com/office/officeart/2018/2/layout/IconVerticalSolidList"/>
    <dgm:cxn modelId="{915961A6-253A-43C9-9229-71C589DEC177}" type="presParOf" srcId="{3472B9C0-777C-4137-B14A-6DE9E054514C}" destId="{75CEB507-12BF-40F0-8FFD-5AF9B7559C19}" srcOrd="0" destOrd="0" presId="urn:microsoft.com/office/officeart/2018/2/layout/IconVerticalSolidList"/>
    <dgm:cxn modelId="{E8532CA0-5397-4BC8-BB49-CF54C85B93CE}" type="presParOf" srcId="{3472B9C0-777C-4137-B14A-6DE9E054514C}" destId="{BE3ECD3D-3E66-4142-8959-E00BA53F9DDC}" srcOrd="1" destOrd="0" presId="urn:microsoft.com/office/officeart/2018/2/layout/IconVerticalSolidList"/>
    <dgm:cxn modelId="{6AF7F7B8-F64D-4E47-9C4E-6B3B85228EB7}" type="presParOf" srcId="{3472B9C0-777C-4137-B14A-6DE9E054514C}" destId="{F2281CCB-EB83-46B4-8327-F06E76AC8065}" srcOrd="2" destOrd="0" presId="urn:microsoft.com/office/officeart/2018/2/layout/IconVerticalSolidList"/>
    <dgm:cxn modelId="{3A3BB858-F4D5-4C2E-8BBD-625A62E57215}" type="presParOf" srcId="{3472B9C0-777C-4137-B14A-6DE9E054514C}" destId="{6F05229A-7398-4499-927D-1B5635443CD9}" srcOrd="3" destOrd="0" presId="urn:microsoft.com/office/officeart/2018/2/layout/IconVerticalSolidList"/>
    <dgm:cxn modelId="{A689A201-D400-4D1D-BD2F-81A9550B9D39}" type="presParOf" srcId="{668B2D92-4484-4CF5-B096-6CB80461BEEA}" destId="{1203A7F0-1C45-4C33-9FD7-A2944A1842FE}" srcOrd="1" destOrd="0" presId="urn:microsoft.com/office/officeart/2018/2/layout/IconVerticalSolidList"/>
    <dgm:cxn modelId="{54E5BAE6-A00F-45BB-A412-3165D5F3CA82}" type="presParOf" srcId="{668B2D92-4484-4CF5-B096-6CB80461BEEA}" destId="{8AAEFB1D-9AA4-4A0A-B8D4-7456F51D378F}" srcOrd="2" destOrd="0" presId="urn:microsoft.com/office/officeart/2018/2/layout/IconVerticalSolidList"/>
    <dgm:cxn modelId="{DFA071EF-FD6F-480C-A89A-23D2643F4A78}" type="presParOf" srcId="{8AAEFB1D-9AA4-4A0A-B8D4-7456F51D378F}" destId="{0BC283F5-A279-4CAF-BC27-B79D2D462D0D}" srcOrd="0" destOrd="0" presId="urn:microsoft.com/office/officeart/2018/2/layout/IconVerticalSolidList"/>
    <dgm:cxn modelId="{F7CD3437-EC7E-4B96-89CB-F292016F18BC}" type="presParOf" srcId="{8AAEFB1D-9AA4-4A0A-B8D4-7456F51D378F}" destId="{877DD400-10B3-4B9E-9A5F-9D65714B15DE}" srcOrd="1" destOrd="0" presId="urn:microsoft.com/office/officeart/2018/2/layout/IconVerticalSolidList"/>
    <dgm:cxn modelId="{F5EF6AA4-867E-4CAA-BEF9-F39F691785BB}" type="presParOf" srcId="{8AAEFB1D-9AA4-4A0A-B8D4-7456F51D378F}" destId="{D227F0C2-28EB-4D06-B63C-81C3EBB06F3F}" srcOrd="2" destOrd="0" presId="urn:microsoft.com/office/officeart/2018/2/layout/IconVerticalSolidList"/>
    <dgm:cxn modelId="{71DD722A-B4D2-4861-BB24-B3E6FBFE73F6}" type="presParOf" srcId="{8AAEFB1D-9AA4-4A0A-B8D4-7456F51D378F}" destId="{38677C54-D30E-405F-B105-857EF712F3B4}" srcOrd="3" destOrd="0" presId="urn:microsoft.com/office/officeart/2018/2/layout/IconVerticalSolidList"/>
    <dgm:cxn modelId="{7D6A77F1-6B96-4082-86AE-38D4A1F71B3F}" type="presParOf" srcId="{668B2D92-4484-4CF5-B096-6CB80461BEEA}" destId="{20E7FF54-9E5C-4681-BFB0-26D98AE1C5F7}" srcOrd="3" destOrd="0" presId="urn:microsoft.com/office/officeart/2018/2/layout/IconVerticalSolidList"/>
    <dgm:cxn modelId="{A69D9CD7-CA0F-41B2-9467-D8BFEA800D38}" type="presParOf" srcId="{668B2D92-4484-4CF5-B096-6CB80461BEEA}" destId="{3C7D17E7-CE40-472E-B1B7-644ECF52218B}" srcOrd="4" destOrd="0" presId="urn:microsoft.com/office/officeart/2018/2/layout/IconVerticalSolidList"/>
    <dgm:cxn modelId="{E0C1A530-E7AB-4BED-AA83-A6B93E66FFCF}" type="presParOf" srcId="{3C7D17E7-CE40-472E-B1B7-644ECF52218B}" destId="{2022EB4A-7685-41E5-A4F4-9060155A4A65}" srcOrd="0" destOrd="0" presId="urn:microsoft.com/office/officeart/2018/2/layout/IconVerticalSolidList"/>
    <dgm:cxn modelId="{9552D943-A243-4CBA-A017-899FEEFC9CDD}" type="presParOf" srcId="{3C7D17E7-CE40-472E-B1B7-644ECF52218B}" destId="{C3184CE3-4BF6-4473-8E14-DEBE3CE9F3B0}" srcOrd="1" destOrd="0" presId="urn:microsoft.com/office/officeart/2018/2/layout/IconVerticalSolidList"/>
    <dgm:cxn modelId="{3475D3AA-73EE-4B7E-B750-50BC68CB121C}" type="presParOf" srcId="{3C7D17E7-CE40-472E-B1B7-644ECF52218B}" destId="{E24A5B23-6CC8-4CD0-94FB-374D14FC2081}" srcOrd="2" destOrd="0" presId="urn:microsoft.com/office/officeart/2018/2/layout/IconVerticalSolidList"/>
    <dgm:cxn modelId="{5AE020DE-FF65-449E-ABF2-DDED3254035F}" type="presParOf" srcId="{3C7D17E7-CE40-472E-B1B7-644ECF52218B}" destId="{E19FA823-1F3A-4326-B17A-5ED72E58BA0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101C1A-98E3-1847-9D55-3554B19CF85C}" type="doc">
      <dgm:prSet loTypeId="urn:microsoft.com/office/officeart/2005/8/layout/pyramid4" loCatId="" qsTypeId="urn:microsoft.com/office/officeart/2005/8/quickstyle/simple1" qsCatId="simple" csTypeId="urn:microsoft.com/office/officeart/2005/8/colors/accent1_2" csCatId="accent1" phldr="1"/>
      <dgm:spPr/>
      <dgm:t>
        <a:bodyPr/>
        <a:lstStyle/>
        <a:p>
          <a:endParaRPr lang="en-US"/>
        </a:p>
      </dgm:t>
    </dgm:pt>
    <dgm:pt modelId="{32CD55C6-E51E-0948-828E-32C8B924AB30}">
      <dgm:prSet phldrT="[Text]" custT="1"/>
      <dgm:spPr/>
      <dgm:t>
        <a:bodyPr/>
        <a:lstStyle/>
        <a:p>
          <a:pPr rtl="0"/>
          <a:endParaRPr lang="en-US" sz="1400" dirty="0"/>
        </a:p>
      </dgm:t>
    </dgm:pt>
    <dgm:pt modelId="{B2D4DF84-B463-A34F-ADAA-A6F78AE3F09E}" type="parTrans" cxnId="{9BD6678B-83CC-9449-876C-0D09AD3B5EE3}">
      <dgm:prSet/>
      <dgm:spPr/>
      <dgm:t>
        <a:bodyPr/>
        <a:lstStyle/>
        <a:p>
          <a:endParaRPr lang="en-US"/>
        </a:p>
      </dgm:t>
    </dgm:pt>
    <dgm:pt modelId="{E037310B-75F5-4942-94CF-2A4FE2314BDB}" type="sibTrans" cxnId="{9BD6678B-83CC-9449-876C-0D09AD3B5EE3}">
      <dgm:prSet/>
      <dgm:spPr/>
      <dgm:t>
        <a:bodyPr/>
        <a:lstStyle/>
        <a:p>
          <a:endParaRPr lang="en-US"/>
        </a:p>
      </dgm:t>
    </dgm:pt>
    <dgm:pt modelId="{B2CD6BD8-C3D9-B64B-A54C-B19484EB376A}">
      <dgm:prSet phldrT="[Text]" custT="1"/>
      <dgm:spPr/>
      <dgm:t>
        <a:bodyPr/>
        <a:lstStyle/>
        <a:p>
          <a:pPr rtl="0"/>
          <a:endParaRPr lang="en-US" sz="1400" dirty="0"/>
        </a:p>
      </dgm:t>
    </dgm:pt>
    <dgm:pt modelId="{A8B72024-C53E-A04D-9CB3-0CEB075F2728}" type="parTrans" cxnId="{5E3101E8-90BF-734A-A678-4BCF3796EEA8}">
      <dgm:prSet/>
      <dgm:spPr/>
      <dgm:t>
        <a:bodyPr/>
        <a:lstStyle/>
        <a:p>
          <a:endParaRPr lang="en-US"/>
        </a:p>
      </dgm:t>
    </dgm:pt>
    <dgm:pt modelId="{44051A4C-5E49-C34D-ACAD-F3F7519C5A62}" type="sibTrans" cxnId="{5E3101E8-90BF-734A-A678-4BCF3796EEA8}">
      <dgm:prSet/>
      <dgm:spPr/>
      <dgm:t>
        <a:bodyPr/>
        <a:lstStyle/>
        <a:p>
          <a:endParaRPr lang="en-US"/>
        </a:p>
      </dgm:t>
    </dgm:pt>
    <dgm:pt modelId="{AD2061B5-ACDD-3143-AA66-3B061BE12A67}">
      <dgm:prSet phldrT="[Text]" custT="1"/>
      <dgm:spPr/>
      <dgm:t>
        <a:bodyPr/>
        <a:lstStyle/>
        <a:p>
          <a:pPr rtl="0"/>
          <a:endParaRPr lang="en-US" sz="1400" dirty="0"/>
        </a:p>
      </dgm:t>
    </dgm:pt>
    <dgm:pt modelId="{29448467-A95F-9240-B74B-1EFF9630445D}" type="parTrans" cxnId="{AE834DB5-337E-1343-951D-AA3EA084736E}">
      <dgm:prSet/>
      <dgm:spPr/>
      <dgm:t>
        <a:bodyPr/>
        <a:lstStyle/>
        <a:p>
          <a:endParaRPr lang="en-US"/>
        </a:p>
      </dgm:t>
    </dgm:pt>
    <dgm:pt modelId="{127983D7-4B15-0048-8D97-AB618E638483}" type="sibTrans" cxnId="{AE834DB5-337E-1343-951D-AA3EA084736E}">
      <dgm:prSet/>
      <dgm:spPr/>
      <dgm:t>
        <a:bodyPr/>
        <a:lstStyle/>
        <a:p>
          <a:endParaRPr lang="en-US"/>
        </a:p>
      </dgm:t>
    </dgm:pt>
    <dgm:pt modelId="{3250D8B2-5AB5-A243-90BB-ED1F7394DD50}">
      <dgm:prSet phldrT="[Text]" custT="1"/>
      <dgm:spPr/>
      <dgm:t>
        <a:bodyPr/>
        <a:lstStyle/>
        <a:p>
          <a:pPr rtl="0"/>
          <a:endParaRPr lang="en-US" sz="1400" dirty="0"/>
        </a:p>
      </dgm:t>
    </dgm:pt>
    <dgm:pt modelId="{EE937041-5A5B-2D45-801C-3583BF46721C}" type="parTrans" cxnId="{5FB5F7D3-2D6D-EC41-AE71-CD1CEBF9FD65}">
      <dgm:prSet/>
      <dgm:spPr/>
      <dgm:t>
        <a:bodyPr/>
        <a:lstStyle/>
        <a:p>
          <a:endParaRPr lang="en-US"/>
        </a:p>
      </dgm:t>
    </dgm:pt>
    <dgm:pt modelId="{C84D389C-E060-5A48-BD75-9167BC9BCF73}" type="sibTrans" cxnId="{5FB5F7D3-2D6D-EC41-AE71-CD1CEBF9FD65}">
      <dgm:prSet/>
      <dgm:spPr/>
      <dgm:t>
        <a:bodyPr/>
        <a:lstStyle/>
        <a:p>
          <a:endParaRPr lang="en-US"/>
        </a:p>
      </dgm:t>
    </dgm:pt>
    <dgm:pt modelId="{BFB06138-8EE9-EF44-A9AE-5061AACE0A0A}" type="pres">
      <dgm:prSet presAssocID="{33101C1A-98E3-1847-9D55-3554B19CF85C}" presName="compositeShape" presStyleCnt="0">
        <dgm:presLayoutVars>
          <dgm:chMax val="9"/>
          <dgm:dir/>
          <dgm:resizeHandles val="exact"/>
        </dgm:presLayoutVars>
      </dgm:prSet>
      <dgm:spPr/>
    </dgm:pt>
    <dgm:pt modelId="{C47DA205-F7D0-DB48-92DF-0936465BB796}" type="pres">
      <dgm:prSet presAssocID="{33101C1A-98E3-1847-9D55-3554B19CF85C}" presName="triangle1" presStyleLbl="node1" presStyleIdx="0" presStyleCnt="4">
        <dgm:presLayoutVars>
          <dgm:bulletEnabled val="1"/>
        </dgm:presLayoutVars>
      </dgm:prSet>
      <dgm:spPr/>
    </dgm:pt>
    <dgm:pt modelId="{FE10103A-8712-1B4A-A66F-7D6965FC826B}" type="pres">
      <dgm:prSet presAssocID="{33101C1A-98E3-1847-9D55-3554B19CF85C}" presName="triangle2" presStyleLbl="node1" presStyleIdx="1" presStyleCnt="4">
        <dgm:presLayoutVars>
          <dgm:bulletEnabled val="1"/>
        </dgm:presLayoutVars>
      </dgm:prSet>
      <dgm:spPr/>
    </dgm:pt>
    <dgm:pt modelId="{FBDD6F5F-AE60-E249-A54F-7BEFB45A8A85}" type="pres">
      <dgm:prSet presAssocID="{33101C1A-98E3-1847-9D55-3554B19CF85C}" presName="triangle3" presStyleLbl="node1" presStyleIdx="2" presStyleCnt="4">
        <dgm:presLayoutVars>
          <dgm:bulletEnabled val="1"/>
        </dgm:presLayoutVars>
      </dgm:prSet>
      <dgm:spPr/>
    </dgm:pt>
    <dgm:pt modelId="{050F72C5-B19C-F14D-A8F6-C9AA4034FC87}" type="pres">
      <dgm:prSet presAssocID="{33101C1A-98E3-1847-9D55-3554B19CF85C}" presName="triangle4" presStyleLbl="node1" presStyleIdx="3" presStyleCnt="4">
        <dgm:presLayoutVars>
          <dgm:bulletEnabled val="1"/>
        </dgm:presLayoutVars>
      </dgm:prSet>
      <dgm:spPr/>
    </dgm:pt>
  </dgm:ptLst>
  <dgm:cxnLst>
    <dgm:cxn modelId="{91359836-64D4-3846-B2E2-190B10D54905}" type="presOf" srcId="{33101C1A-98E3-1847-9D55-3554B19CF85C}" destId="{BFB06138-8EE9-EF44-A9AE-5061AACE0A0A}" srcOrd="0" destOrd="0" presId="urn:microsoft.com/office/officeart/2005/8/layout/pyramid4"/>
    <dgm:cxn modelId="{0681E24A-1724-D743-BA3E-86D9F08C8191}" type="presOf" srcId="{B2CD6BD8-C3D9-B64B-A54C-B19484EB376A}" destId="{FE10103A-8712-1B4A-A66F-7D6965FC826B}" srcOrd="0" destOrd="0" presId="urn:microsoft.com/office/officeart/2005/8/layout/pyramid4"/>
    <dgm:cxn modelId="{339ECB75-9170-C948-818A-35F819EF8D77}" type="presOf" srcId="{3250D8B2-5AB5-A243-90BB-ED1F7394DD50}" destId="{050F72C5-B19C-F14D-A8F6-C9AA4034FC87}" srcOrd="0" destOrd="0" presId="urn:microsoft.com/office/officeart/2005/8/layout/pyramid4"/>
    <dgm:cxn modelId="{9BD6678B-83CC-9449-876C-0D09AD3B5EE3}" srcId="{33101C1A-98E3-1847-9D55-3554B19CF85C}" destId="{32CD55C6-E51E-0948-828E-32C8B924AB30}" srcOrd="0" destOrd="0" parTransId="{B2D4DF84-B463-A34F-ADAA-A6F78AE3F09E}" sibTransId="{E037310B-75F5-4942-94CF-2A4FE2314BDB}"/>
    <dgm:cxn modelId="{AE834DB5-337E-1343-951D-AA3EA084736E}" srcId="{33101C1A-98E3-1847-9D55-3554B19CF85C}" destId="{AD2061B5-ACDD-3143-AA66-3B061BE12A67}" srcOrd="2" destOrd="0" parTransId="{29448467-A95F-9240-B74B-1EFF9630445D}" sibTransId="{127983D7-4B15-0048-8D97-AB618E638483}"/>
    <dgm:cxn modelId="{5FB5F7D3-2D6D-EC41-AE71-CD1CEBF9FD65}" srcId="{33101C1A-98E3-1847-9D55-3554B19CF85C}" destId="{3250D8B2-5AB5-A243-90BB-ED1F7394DD50}" srcOrd="3" destOrd="0" parTransId="{EE937041-5A5B-2D45-801C-3583BF46721C}" sibTransId="{C84D389C-E060-5A48-BD75-9167BC9BCF73}"/>
    <dgm:cxn modelId="{F07D6CDE-3930-F749-81C0-9EAAAFF54A76}" type="presOf" srcId="{32CD55C6-E51E-0948-828E-32C8B924AB30}" destId="{C47DA205-F7D0-DB48-92DF-0936465BB796}" srcOrd="0" destOrd="0" presId="urn:microsoft.com/office/officeart/2005/8/layout/pyramid4"/>
    <dgm:cxn modelId="{F226E0E2-A3C0-1941-AE44-AF998057A431}" type="presOf" srcId="{AD2061B5-ACDD-3143-AA66-3B061BE12A67}" destId="{FBDD6F5F-AE60-E249-A54F-7BEFB45A8A85}" srcOrd="0" destOrd="0" presId="urn:microsoft.com/office/officeart/2005/8/layout/pyramid4"/>
    <dgm:cxn modelId="{5E3101E8-90BF-734A-A678-4BCF3796EEA8}" srcId="{33101C1A-98E3-1847-9D55-3554B19CF85C}" destId="{B2CD6BD8-C3D9-B64B-A54C-B19484EB376A}" srcOrd="1" destOrd="0" parTransId="{A8B72024-C53E-A04D-9CB3-0CEB075F2728}" sibTransId="{44051A4C-5E49-C34D-ACAD-F3F7519C5A62}"/>
    <dgm:cxn modelId="{20C0197E-644F-BA49-A4DA-E15097F69B1D}" type="presParOf" srcId="{BFB06138-8EE9-EF44-A9AE-5061AACE0A0A}" destId="{C47DA205-F7D0-DB48-92DF-0936465BB796}" srcOrd="0" destOrd="0" presId="urn:microsoft.com/office/officeart/2005/8/layout/pyramid4"/>
    <dgm:cxn modelId="{694077E8-BC8D-674B-8BE2-C3A20D41CCE1}" type="presParOf" srcId="{BFB06138-8EE9-EF44-A9AE-5061AACE0A0A}" destId="{FE10103A-8712-1B4A-A66F-7D6965FC826B}" srcOrd="1" destOrd="0" presId="urn:microsoft.com/office/officeart/2005/8/layout/pyramid4"/>
    <dgm:cxn modelId="{3519B6A6-258E-F440-8C95-80F63B7C4BE3}" type="presParOf" srcId="{BFB06138-8EE9-EF44-A9AE-5061AACE0A0A}" destId="{FBDD6F5F-AE60-E249-A54F-7BEFB45A8A85}" srcOrd="2" destOrd="0" presId="urn:microsoft.com/office/officeart/2005/8/layout/pyramid4"/>
    <dgm:cxn modelId="{0529BBE0-AF8D-4F48-A2E2-6EF8E30869C8}" type="presParOf" srcId="{BFB06138-8EE9-EF44-A9AE-5061AACE0A0A}" destId="{050F72C5-B19C-F14D-A8F6-C9AA4034FC87}" srcOrd="3" destOrd="0" presId="urn:microsoft.com/office/officeart/2005/8/layout/pyramid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DF9342-6E6B-AE47-BD5B-BBBCA75C6ADA}" type="doc">
      <dgm:prSet loTypeId="urn:microsoft.com/office/officeart/2009/3/layout/StepUpProcess" loCatId="process" qsTypeId="urn:microsoft.com/office/officeart/2005/8/quickstyle/simple1" qsCatId="simple" csTypeId="urn:microsoft.com/office/officeart/2005/8/colors/accent1_2" csCatId="accent1"/>
      <dgm:spPr/>
      <dgm:t>
        <a:bodyPr/>
        <a:lstStyle/>
        <a:p>
          <a:endParaRPr lang="en-US"/>
        </a:p>
      </dgm:t>
    </dgm:pt>
    <dgm:pt modelId="{9F325DCE-4F2B-A04A-889B-4C0B34551CC0}">
      <dgm:prSet custT="1"/>
      <dgm:spPr/>
      <dgm:t>
        <a:bodyPr/>
        <a:lstStyle/>
        <a:p>
          <a:r>
            <a:rPr lang="en-US" sz="1900">
              <a:latin typeface="+mn-lt"/>
              <a:cs typeface="Times New Roman" panose="02020603050405020304" pitchFamily="18" charset="0"/>
            </a:rPr>
            <a:t>Identify main doing activities based on the business perspective.</a:t>
          </a:r>
          <a:endParaRPr lang="en-EG" sz="1900">
            <a:latin typeface="+mn-lt"/>
            <a:cs typeface="Times New Roman" panose="02020603050405020304" pitchFamily="18" charset="0"/>
          </a:endParaRPr>
        </a:p>
      </dgm:t>
    </dgm:pt>
    <dgm:pt modelId="{9AD51ACE-A3C3-0A42-A1D7-5C9ADA6229CE}" type="parTrans" cxnId="{A0ECEEB5-0399-1A4B-9475-32EC55BE060A}">
      <dgm:prSet/>
      <dgm:spPr/>
      <dgm:t>
        <a:bodyPr/>
        <a:lstStyle/>
        <a:p>
          <a:endParaRPr lang="en-US" sz="1900">
            <a:latin typeface="+mn-lt"/>
            <a:cs typeface="Times New Roman" panose="02020603050405020304" pitchFamily="18" charset="0"/>
          </a:endParaRPr>
        </a:p>
      </dgm:t>
    </dgm:pt>
    <dgm:pt modelId="{F38E39B1-F9E9-3C41-972C-3B85A9B820DD}" type="sibTrans" cxnId="{A0ECEEB5-0399-1A4B-9475-32EC55BE060A}">
      <dgm:prSet/>
      <dgm:spPr/>
      <dgm:t>
        <a:bodyPr/>
        <a:lstStyle/>
        <a:p>
          <a:endParaRPr lang="en-US" sz="1900">
            <a:latin typeface="+mn-lt"/>
            <a:cs typeface="Times New Roman" panose="02020603050405020304" pitchFamily="18" charset="0"/>
          </a:endParaRPr>
        </a:p>
      </dgm:t>
    </dgm:pt>
    <dgm:pt modelId="{AB719DD8-5304-B140-91F9-A38643D4639E}">
      <dgm:prSet custT="1"/>
      <dgm:spPr/>
      <dgm:t>
        <a:bodyPr/>
        <a:lstStyle/>
        <a:p>
          <a:r>
            <a:rPr lang="en-US" sz="1900">
              <a:latin typeface="+mn-lt"/>
              <a:cs typeface="Times New Roman" panose="02020603050405020304" pitchFamily="18" charset="0"/>
            </a:rPr>
            <a:t>Look for enabling and planning activities.</a:t>
          </a:r>
          <a:endParaRPr lang="en-EG" sz="1900">
            <a:latin typeface="+mn-lt"/>
            <a:cs typeface="Times New Roman" panose="02020603050405020304" pitchFamily="18" charset="0"/>
          </a:endParaRPr>
        </a:p>
      </dgm:t>
    </dgm:pt>
    <dgm:pt modelId="{B8AF1572-9768-8F45-802E-E1455A20A933}" type="parTrans" cxnId="{4CF59DE5-E885-8440-9E28-3294FF4947C5}">
      <dgm:prSet/>
      <dgm:spPr/>
      <dgm:t>
        <a:bodyPr/>
        <a:lstStyle/>
        <a:p>
          <a:endParaRPr lang="en-US" sz="1900">
            <a:latin typeface="+mn-lt"/>
            <a:cs typeface="Times New Roman" panose="02020603050405020304" pitchFamily="18" charset="0"/>
          </a:endParaRPr>
        </a:p>
      </dgm:t>
    </dgm:pt>
    <dgm:pt modelId="{9890684E-8EC7-4741-A0EF-E46E58A355D9}" type="sibTrans" cxnId="{4CF59DE5-E885-8440-9E28-3294FF4947C5}">
      <dgm:prSet/>
      <dgm:spPr/>
      <dgm:t>
        <a:bodyPr/>
        <a:lstStyle/>
        <a:p>
          <a:endParaRPr lang="en-US" sz="1900">
            <a:latin typeface="+mn-lt"/>
            <a:cs typeface="Times New Roman" panose="02020603050405020304" pitchFamily="18" charset="0"/>
          </a:endParaRPr>
        </a:p>
      </dgm:t>
    </dgm:pt>
    <dgm:pt modelId="{6879628A-CD36-F049-BC7F-8DAA544371D5}">
      <dgm:prSet custT="1"/>
      <dgm:spPr/>
      <dgm:t>
        <a:bodyPr/>
        <a:lstStyle/>
        <a:p>
          <a:r>
            <a:rPr lang="en-US" sz="1900" dirty="0">
              <a:latin typeface="+mn-lt"/>
              <a:cs typeface="Times New Roman" panose="02020603050405020304" pitchFamily="18" charset="0"/>
            </a:rPr>
            <a:t>Add monitoring and control activities.</a:t>
          </a:r>
          <a:endParaRPr lang="en-EG" sz="1900" dirty="0">
            <a:latin typeface="+mn-lt"/>
            <a:cs typeface="Times New Roman" panose="02020603050405020304" pitchFamily="18" charset="0"/>
          </a:endParaRPr>
        </a:p>
      </dgm:t>
    </dgm:pt>
    <dgm:pt modelId="{6465FFB9-086F-CD40-941D-292F71259C87}" type="parTrans" cxnId="{68AD7BFA-B5BB-044E-9F66-EA2B528032A4}">
      <dgm:prSet/>
      <dgm:spPr/>
      <dgm:t>
        <a:bodyPr/>
        <a:lstStyle/>
        <a:p>
          <a:endParaRPr lang="en-US" sz="1900">
            <a:latin typeface="+mn-lt"/>
            <a:cs typeface="Times New Roman" panose="02020603050405020304" pitchFamily="18" charset="0"/>
          </a:endParaRPr>
        </a:p>
      </dgm:t>
    </dgm:pt>
    <dgm:pt modelId="{D2B4DAC7-346D-9046-993B-510C99ECFB85}" type="sibTrans" cxnId="{68AD7BFA-B5BB-044E-9F66-EA2B528032A4}">
      <dgm:prSet/>
      <dgm:spPr/>
      <dgm:t>
        <a:bodyPr/>
        <a:lstStyle/>
        <a:p>
          <a:endParaRPr lang="en-US" sz="1900">
            <a:latin typeface="+mn-lt"/>
            <a:cs typeface="Times New Roman" panose="02020603050405020304" pitchFamily="18" charset="0"/>
          </a:endParaRPr>
        </a:p>
      </dgm:t>
    </dgm:pt>
    <dgm:pt modelId="{DD818802-C4C4-694C-BDAB-6A5DFD27B9D3}">
      <dgm:prSet custT="1"/>
      <dgm:spPr/>
      <dgm:t>
        <a:bodyPr/>
        <a:lstStyle/>
        <a:p>
          <a:r>
            <a:rPr lang="en-US" sz="1900">
              <a:latin typeface="+mn-lt"/>
              <a:cs typeface="Times New Roman" panose="02020603050405020304" pitchFamily="18" charset="0"/>
            </a:rPr>
            <a:t>Consider environmental constraints.</a:t>
          </a:r>
          <a:endParaRPr lang="en-EG" sz="1900">
            <a:latin typeface="+mn-lt"/>
            <a:cs typeface="Times New Roman" panose="02020603050405020304" pitchFamily="18" charset="0"/>
          </a:endParaRPr>
        </a:p>
      </dgm:t>
    </dgm:pt>
    <dgm:pt modelId="{3B47F1E4-CD1C-514F-B357-16B61616D2E4}" type="parTrans" cxnId="{2F904B9D-0E2E-D54A-8550-79E2F01BF596}">
      <dgm:prSet/>
      <dgm:spPr/>
      <dgm:t>
        <a:bodyPr/>
        <a:lstStyle/>
        <a:p>
          <a:endParaRPr lang="en-US" sz="1900">
            <a:latin typeface="+mn-lt"/>
            <a:cs typeface="Times New Roman" panose="02020603050405020304" pitchFamily="18" charset="0"/>
          </a:endParaRPr>
        </a:p>
      </dgm:t>
    </dgm:pt>
    <dgm:pt modelId="{C86B65C0-9B07-0942-99DA-E92D7CAC1847}" type="sibTrans" cxnId="{2F904B9D-0E2E-D54A-8550-79E2F01BF596}">
      <dgm:prSet/>
      <dgm:spPr/>
      <dgm:t>
        <a:bodyPr/>
        <a:lstStyle/>
        <a:p>
          <a:endParaRPr lang="en-US" sz="1900">
            <a:latin typeface="+mn-lt"/>
            <a:cs typeface="Times New Roman" panose="02020603050405020304" pitchFamily="18" charset="0"/>
          </a:endParaRPr>
        </a:p>
      </dgm:t>
    </dgm:pt>
    <dgm:pt modelId="{001386C6-B5A9-6A44-B9C9-BE1207CA3373}">
      <dgm:prSet custT="1"/>
      <dgm:spPr/>
      <dgm:t>
        <a:bodyPr/>
        <a:lstStyle/>
        <a:p>
          <a:r>
            <a:rPr lang="en-US" sz="1900" dirty="0">
              <a:latin typeface="+mn-lt"/>
              <a:cs typeface="Times New Roman" panose="02020603050405020304" pitchFamily="18" charset="0"/>
            </a:rPr>
            <a:t>Add dependency arrows between activities.</a:t>
          </a:r>
          <a:endParaRPr lang="en-EG" sz="1900" dirty="0">
            <a:latin typeface="+mn-lt"/>
            <a:cs typeface="Times New Roman" panose="02020603050405020304" pitchFamily="18" charset="0"/>
          </a:endParaRPr>
        </a:p>
      </dgm:t>
    </dgm:pt>
    <dgm:pt modelId="{14E05A80-13A4-F844-9FBA-A81BAFF58337}" type="parTrans" cxnId="{9A82785D-CDAF-FA4B-99F3-30FA669E29CB}">
      <dgm:prSet/>
      <dgm:spPr/>
      <dgm:t>
        <a:bodyPr/>
        <a:lstStyle/>
        <a:p>
          <a:endParaRPr lang="en-US" sz="1900">
            <a:latin typeface="+mn-lt"/>
            <a:cs typeface="Times New Roman" panose="02020603050405020304" pitchFamily="18" charset="0"/>
          </a:endParaRPr>
        </a:p>
      </dgm:t>
    </dgm:pt>
    <dgm:pt modelId="{2FC9B404-1AEC-CA49-9579-ECF780120272}" type="sibTrans" cxnId="{9A82785D-CDAF-FA4B-99F3-30FA669E29CB}">
      <dgm:prSet/>
      <dgm:spPr/>
      <dgm:t>
        <a:bodyPr/>
        <a:lstStyle/>
        <a:p>
          <a:endParaRPr lang="en-US" sz="1900">
            <a:latin typeface="+mn-lt"/>
            <a:cs typeface="Times New Roman" panose="02020603050405020304" pitchFamily="18" charset="0"/>
          </a:endParaRPr>
        </a:p>
      </dgm:t>
    </dgm:pt>
    <dgm:pt modelId="{C706C7F3-6447-3041-8EB7-3D2FB9152CC9}" type="pres">
      <dgm:prSet presAssocID="{22DF9342-6E6B-AE47-BD5B-BBBCA75C6ADA}" presName="rootnode" presStyleCnt="0">
        <dgm:presLayoutVars>
          <dgm:chMax/>
          <dgm:chPref/>
          <dgm:dir/>
          <dgm:animLvl val="lvl"/>
        </dgm:presLayoutVars>
      </dgm:prSet>
      <dgm:spPr/>
    </dgm:pt>
    <dgm:pt modelId="{58E3A656-6CBA-1548-83C9-24F84EAB443D}" type="pres">
      <dgm:prSet presAssocID="{9F325DCE-4F2B-A04A-889B-4C0B34551CC0}" presName="composite" presStyleCnt="0"/>
      <dgm:spPr/>
    </dgm:pt>
    <dgm:pt modelId="{3412EB87-6DA3-3043-836C-BA22C9721C24}" type="pres">
      <dgm:prSet presAssocID="{9F325DCE-4F2B-A04A-889B-4C0B34551CC0}" presName="LShape" presStyleLbl="alignNode1" presStyleIdx="0" presStyleCnt="9"/>
      <dgm:spPr/>
    </dgm:pt>
    <dgm:pt modelId="{11D90B82-7B6B-4545-9319-9627F67DEE07}" type="pres">
      <dgm:prSet presAssocID="{9F325DCE-4F2B-A04A-889B-4C0B34551CC0}" presName="ParentText" presStyleLbl="revTx" presStyleIdx="0" presStyleCnt="5">
        <dgm:presLayoutVars>
          <dgm:chMax val="0"/>
          <dgm:chPref val="0"/>
          <dgm:bulletEnabled val="1"/>
        </dgm:presLayoutVars>
      </dgm:prSet>
      <dgm:spPr/>
    </dgm:pt>
    <dgm:pt modelId="{071C49AD-2D45-0E49-AA84-75D0BD1B36E7}" type="pres">
      <dgm:prSet presAssocID="{9F325DCE-4F2B-A04A-889B-4C0B34551CC0}" presName="Triangle" presStyleLbl="alignNode1" presStyleIdx="1" presStyleCnt="9"/>
      <dgm:spPr/>
    </dgm:pt>
    <dgm:pt modelId="{62C66543-DE5E-7F4F-A238-00160082CFFC}" type="pres">
      <dgm:prSet presAssocID="{F38E39B1-F9E9-3C41-972C-3B85A9B820DD}" presName="sibTrans" presStyleCnt="0"/>
      <dgm:spPr/>
    </dgm:pt>
    <dgm:pt modelId="{5601F773-8099-D146-94D3-5F547587AF08}" type="pres">
      <dgm:prSet presAssocID="{F38E39B1-F9E9-3C41-972C-3B85A9B820DD}" presName="space" presStyleCnt="0"/>
      <dgm:spPr/>
    </dgm:pt>
    <dgm:pt modelId="{F8B3A23F-6D45-6B47-8AD5-EB9153C31FF2}" type="pres">
      <dgm:prSet presAssocID="{AB719DD8-5304-B140-91F9-A38643D4639E}" presName="composite" presStyleCnt="0"/>
      <dgm:spPr/>
    </dgm:pt>
    <dgm:pt modelId="{89909BEB-CC7F-2B48-B72D-D63142A5C85A}" type="pres">
      <dgm:prSet presAssocID="{AB719DD8-5304-B140-91F9-A38643D4639E}" presName="LShape" presStyleLbl="alignNode1" presStyleIdx="2" presStyleCnt="9"/>
      <dgm:spPr/>
    </dgm:pt>
    <dgm:pt modelId="{86EB8037-F7BA-A04D-9C75-8FD7B7C4085A}" type="pres">
      <dgm:prSet presAssocID="{AB719DD8-5304-B140-91F9-A38643D4639E}" presName="ParentText" presStyleLbl="revTx" presStyleIdx="1" presStyleCnt="5">
        <dgm:presLayoutVars>
          <dgm:chMax val="0"/>
          <dgm:chPref val="0"/>
          <dgm:bulletEnabled val="1"/>
        </dgm:presLayoutVars>
      </dgm:prSet>
      <dgm:spPr/>
    </dgm:pt>
    <dgm:pt modelId="{E65CE9C0-DEC0-2B41-B678-34CBB8757F14}" type="pres">
      <dgm:prSet presAssocID="{AB719DD8-5304-B140-91F9-A38643D4639E}" presName="Triangle" presStyleLbl="alignNode1" presStyleIdx="3" presStyleCnt="9"/>
      <dgm:spPr/>
    </dgm:pt>
    <dgm:pt modelId="{8081A833-1954-0143-892A-9B88F454F53E}" type="pres">
      <dgm:prSet presAssocID="{9890684E-8EC7-4741-A0EF-E46E58A355D9}" presName="sibTrans" presStyleCnt="0"/>
      <dgm:spPr/>
    </dgm:pt>
    <dgm:pt modelId="{5389570B-6159-7143-9F14-FB67AFD3C4AB}" type="pres">
      <dgm:prSet presAssocID="{9890684E-8EC7-4741-A0EF-E46E58A355D9}" presName="space" presStyleCnt="0"/>
      <dgm:spPr/>
    </dgm:pt>
    <dgm:pt modelId="{47684317-604B-014C-9ED5-5862628EECA7}" type="pres">
      <dgm:prSet presAssocID="{6879628A-CD36-F049-BC7F-8DAA544371D5}" presName="composite" presStyleCnt="0"/>
      <dgm:spPr/>
    </dgm:pt>
    <dgm:pt modelId="{B5E841D5-5BA4-664B-B2A2-EA4EEE028A7D}" type="pres">
      <dgm:prSet presAssocID="{6879628A-CD36-F049-BC7F-8DAA544371D5}" presName="LShape" presStyleLbl="alignNode1" presStyleIdx="4" presStyleCnt="9"/>
      <dgm:spPr/>
    </dgm:pt>
    <dgm:pt modelId="{D2FD73C5-7E5F-8B40-80B5-F705549B8FF8}" type="pres">
      <dgm:prSet presAssocID="{6879628A-CD36-F049-BC7F-8DAA544371D5}" presName="ParentText" presStyleLbl="revTx" presStyleIdx="2" presStyleCnt="5">
        <dgm:presLayoutVars>
          <dgm:chMax val="0"/>
          <dgm:chPref val="0"/>
          <dgm:bulletEnabled val="1"/>
        </dgm:presLayoutVars>
      </dgm:prSet>
      <dgm:spPr/>
    </dgm:pt>
    <dgm:pt modelId="{127A2A28-44CE-354E-8523-4D7639602823}" type="pres">
      <dgm:prSet presAssocID="{6879628A-CD36-F049-BC7F-8DAA544371D5}" presName="Triangle" presStyleLbl="alignNode1" presStyleIdx="5" presStyleCnt="9"/>
      <dgm:spPr/>
    </dgm:pt>
    <dgm:pt modelId="{2FA56918-2E36-2A45-9772-2D7D8B536330}" type="pres">
      <dgm:prSet presAssocID="{D2B4DAC7-346D-9046-993B-510C99ECFB85}" presName="sibTrans" presStyleCnt="0"/>
      <dgm:spPr/>
    </dgm:pt>
    <dgm:pt modelId="{3157085D-CC19-A546-899A-CC5B09B53D1B}" type="pres">
      <dgm:prSet presAssocID="{D2B4DAC7-346D-9046-993B-510C99ECFB85}" presName="space" presStyleCnt="0"/>
      <dgm:spPr/>
    </dgm:pt>
    <dgm:pt modelId="{E2468578-4ADC-7742-A197-BDC78E05B620}" type="pres">
      <dgm:prSet presAssocID="{DD818802-C4C4-694C-BDAB-6A5DFD27B9D3}" presName="composite" presStyleCnt="0"/>
      <dgm:spPr/>
    </dgm:pt>
    <dgm:pt modelId="{593F609F-C911-3346-8F95-020A353567CE}" type="pres">
      <dgm:prSet presAssocID="{DD818802-C4C4-694C-BDAB-6A5DFD27B9D3}" presName="LShape" presStyleLbl="alignNode1" presStyleIdx="6" presStyleCnt="9"/>
      <dgm:spPr/>
    </dgm:pt>
    <dgm:pt modelId="{B709624F-34A0-5F4C-B360-1AFC68CACDEF}" type="pres">
      <dgm:prSet presAssocID="{DD818802-C4C4-694C-BDAB-6A5DFD27B9D3}" presName="ParentText" presStyleLbl="revTx" presStyleIdx="3" presStyleCnt="5">
        <dgm:presLayoutVars>
          <dgm:chMax val="0"/>
          <dgm:chPref val="0"/>
          <dgm:bulletEnabled val="1"/>
        </dgm:presLayoutVars>
      </dgm:prSet>
      <dgm:spPr/>
    </dgm:pt>
    <dgm:pt modelId="{C6A06E6B-7503-4249-8ACA-54F4CC5286B2}" type="pres">
      <dgm:prSet presAssocID="{DD818802-C4C4-694C-BDAB-6A5DFD27B9D3}" presName="Triangle" presStyleLbl="alignNode1" presStyleIdx="7" presStyleCnt="9"/>
      <dgm:spPr/>
    </dgm:pt>
    <dgm:pt modelId="{0031392A-E740-E04A-B429-196DF0C72182}" type="pres">
      <dgm:prSet presAssocID="{C86B65C0-9B07-0942-99DA-E92D7CAC1847}" presName="sibTrans" presStyleCnt="0"/>
      <dgm:spPr/>
    </dgm:pt>
    <dgm:pt modelId="{D6F7D953-E640-7143-85C2-76C4439BC9C2}" type="pres">
      <dgm:prSet presAssocID="{C86B65C0-9B07-0942-99DA-E92D7CAC1847}" presName="space" presStyleCnt="0"/>
      <dgm:spPr/>
    </dgm:pt>
    <dgm:pt modelId="{ED088A79-6829-AC4C-9E62-FF24E364E810}" type="pres">
      <dgm:prSet presAssocID="{001386C6-B5A9-6A44-B9C9-BE1207CA3373}" presName="composite" presStyleCnt="0"/>
      <dgm:spPr/>
    </dgm:pt>
    <dgm:pt modelId="{D850B266-934C-2946-81C3-147C5DDA5EF4}" type="pres">
      <dgm:prSet presAssocID="{001386C6-B5A9-6A44-B9C9-BE1207CA3373}" presName="LShape" presStyleLbl="alignNode1" presStyleIdx="8" presStyleCnt="9"/>
      <dgm:spPr/>
    </dgm:pt>
    <dgm:pt modelId="{F014AB7B-D900-C448-ADCD-2AC5782840A7}" type="pres">
      <dgm:prSet presAssocID="{001386C6-B5A9-6A44-B9C9-BE1207CA3373}" presName="ParentText" presStyleLbl="revTx" presStyleIdx="4" presStyleCnt="5">
        <dgm:presLayoutVars>
          <dgm:chMax val="0"/>
          <dgm:chPref val="0"/>
          <dgm:bulletEnabled val="1"/>
        </dgm:presLayoutVars>
      </dgm:prSet>
      <dgm:spPr/>
    </dgm:pt>
  </dgm:ptLst>
  <dgm:cxnLst>
    <dgm:cxn modelId="{89A9CA3C-52DF-BF40-BA87-72BDE58EB206}" type="presOf" srcId="{AB719DD8-5304-B140-91F9-A38643D4639E}" destId="{86EB8037-F7BA-A04D-9C75-8FD7B7C4085A}" srcOrd="0" destOrd="0" presId="urn:microsoft.com/office/officeart/2009/3/layout/StepUpProcess"/>
    <dgm:cxn modelId="{E7817454-3F04-E444-A930-D420674BDB2A}" type="presOf" srcId="{22DF9342-6E6B-AE47-BD5B-BBBCA75C6ADA}" destId="{C706C7F3-6447-3041-8EB7-3D2FB9152CC9}" srcOrd="0" destOrd="0" presId="urn:microsoft.com/office/officeart/2009/3/layout/StepUpProcess"/>
    <dgm:cxn modelId="{9A82785D-CDAF-FA4B-99F3-30FA669E29CB}" srcId="{22DF9342-6E6B-AE47-BD5B-BBBCA75C6ADA}" destId="{001386C6-B5A9-6A44-B9C9-BE1207CA3373}" srcOrd="4" destOrd="0" parTransId="{14E05A80-13A4-F844-9FBA-A81BAFF58337}" sibTransId="{2FC9B404-1AEC-CA49-9579-ECF780120272}"/>
    <dgm:cxn modelId="{77ABC05F-D356-BD47-8B0E-B594B60344B8}" type="presOf" srcId="{001386C6-B5A9-6A44-B9C9-BE1207CA3373}" destId="{F014AB7B-D900-C448-ADCD-2AC5782840A7}" srcOrd="0" destOrd="0" presId="urn:microsoft.com/office/officeart/2009/3/layout/StepUpProcess"/>
    <dgm:cxn modelId="{29E02367-EF9D-A64A-BC96-88D587E57CB9}" type="presOf" srcId="{9F325DCE-4F2B-A04A-889B-4C0B34551CC0}" destId="{11D90B82-7B6B-4545-9319-9627F67DEE07}" srcOrd="0" destOrd="0" presId="urn:microsoft.com/office/officeart/2009/3/layout/StepUpProcess"/>
    <dgm:cxn modelId="{F8AB717F-4367-7745-A076-4340401ED270}" type="presOf" srcId="{DD818802-C4C4-694C-BDAB-6A5DFD27B9D3}" destId="{B709624F-34A0-5F4C-B360-1AFC68CACDEF}" srcOrd="0" destOrd="0" presId="urn:microsoft.com/office/officeart/2009/3/layout/StepUpProcess"/>
    <dgm:cxn modelId="{549B8D88-492F-6B4C-86B6-BA5E64E776FA}" type="presOf" srcId="{6879628A-CD36-F049-BC7F-8DAA544371D5}" destId="{D2FD73C5-7E5F-8B40-80B5-F705549B8FF8}" srcOrd="0" destOrd="0" presId="urn:microsoft.com/office/officeart/2009/3/layout/StepUpProcess"/>
    <dgm:cxn modelId="{2F904B9D-0E2E-D54A-8550-79E2F01BF596}" srcId="{22DF9342-6E6B-AE47-BD5B-BBBCA75C6ADA}" destId="{DD818802-C4C4-694C-BDAB-6A5DFD27B9D3}" srcOrd="3" destOrd="0" parTransId="{3B47F1E4-CD1C-514F-B357-16B61616D2E4}" sibTransId="{C86B65C0-9B07-0942-99DA-E92D7CAC1847}"/>
    <dgm:cxn modelId="{A0ECEEB5-0399-1A4B-9475-32EC55BE060A}" srcId="{22DF9342-6E6B-AE47-BD5B-BBBCA75C6ADA}" destId="{9F325DCE-4F2B-A04A-889B-4C0B34551CC0}" srcOrd="0" destOrd="0" parTransId="{9AD51ACE-A3C3-0A42-A1D7-5C9ADA6229CE}" sibTransId="{F38E39B1-F9E9-3C41-972C-3B85A9B820DD}"/>
    <dgm:cxn modelId="{4CF59DE5-E885-8440-9E28-3294FF4947C5}" srcId="{22DF9342-6E6B-AE47-BD5B-BBBCA75C6ADA}" destId="{AB719DD8-5304-B140-91F9-A38643D4639E}" srcOrd="1" destOrd="0" parTransId="{B8AF1572-9768-8F45-802E-E1455A20A933}" sibTransId="{9890684E-8EC7-4741-A0EF-E46E58A355D9}"/>
    <dgm:cxn modelId="{68AD7BFA-B5BB-044E-9F66-EA2B528032A4}" srcId="{22DF9342-6E6B-AE47-BD5B-BBBCA75C6ADA}" destId="{6879628A-CD36-F049-BC7F-8DAA544371D5}" srcOrd="2" destOrd="0" parTransId="{6465FFB9-086F-CD40-941D-292F71259C87}" sibTransId="{D2B4DAC7-346D-9046-993B-510C99ECFB85}"/>
    <dgm:cxn modelId="{3AE6AA1B-D553-E84F-B321-861370CCBDDB}" type="presParOf" srcId="{C706C7F3-6447-3041-8EB7-3D2FB9152CC9}" destId="{58E3A656-6CBA-1548-83C9-24F84EAB443D}" srcOrd="0" destOrd="0" presId="urn:microsoft.com/office/officeart/2009/3/layout/StepUpProcess"/>
    <dgm:cxn modelId="{D3B9FC75-0249-1949-9FB1-926F5583ECE7}" type="presParOf" srcId="{58E3A656-6CBA-1548-83C9-24F84EAB443D}" destId="{3412EB87-6DA3-3043-836C-BA22C9721C24}" srcOrd="0" destOrd="0" presId="urn:microsoft.com/office/officeart/2009/3/layout/StepUpProcess"/>
    <dgm:cxn modelId="{CDF3AE76-A0C1-674A-B5C8-CFA405BB621C}" type="presParOf" srcId="{58E3A656-6CBA-1548-83C9-24F84EAB443D}" destId="{11D90B82-7B6B-4545-9319-9627F67DEE07}" srcOrd="1" destOrd="0" presId="urn:microsoft.com/office/officeart/2009/3/layout/StepUpProcess"/>
    <dgm:cxn modelId="{19205997-BB56-0744-B8F1-C2A902CF5CA2}" type="presParOf" srcId="{58E3A656-6CBA-1548-83C9-24F84EAB443D}" destId="{071C49AD-2D45-0E49-AA84-75D0BD1B36E7}" srcOrd="2" destOrd="0" presId="urn:microsoft.com/office/officeart/2009/3/layout/StepUpProcess"/>
    <dgm:cxn modelId="{1C7ED765-752B-7C44-91AD-BA625A0E686D}" type="presParOf" srcId="{C706C7F3-6447-3041-8EB7-3D2FB9152CC9}" destId="{62C66543-DE5E-7F4F-A238-00160082CFFC}" srcOrd="1" destOrd="0" presId="urn:microsoft.com/office/officeart/2009/3/layout/StepUpProcess"/>
    <dgm:cxn modelId="{0718CDB1-01E0-8146-B19C-9B82F37A545B}" type="presParOf" srcId="{62C66543-DE5E-7F4F-A238-00160082CFFC}" destId="{5601F773-8099-D146-94D3-5F547587AF08}" srcOrd="0" destOrd="0" presId="urn:microsoft.com/office/officeart/2009/3/layout/StepUpProcess"/>
    <dgm:cxn modelId="{26875E61-0CA2-4247-A29C-466E0119A48E}" type="presParOf" srcId="{C706C7F3-6447-3041-8EB7-3D2FB9152CC9}" destId="{F8B3A23F-6D45-6B47-8AD5-EB9153C31FF2}" srcOrd="2" destOrd="0" presId="urn:microsoft.com/office/officeart/2009/3/layout/StepUpProcess"/>
    <dgm:cxn modelId="{CE901DAD-7887-A047-B53A-ED461BD0D1FE}" type="presParOf" srcId="{F8B3A23F-6D45-6B47-8AD5-EB9153C31FF2}" destId="{89909BEB-CC7F-2B48-B72D-D63142A5C85A}" srcOrd="0" destOrd="0" presId="urn:microsoft.com/office/officeart/2009/3/layout/StepUpProcess"/>
    <dgm:cxn modelId="{CEB0FF48-4473-F34A-8AD3-F9370D7569C3}" type="presParOf" srcId="{F8B3A23F-6D45-6B47-8AD5-EB9153C31FF2}" destId="{86EB8037-F7BA-A04D-9C75-8FD7B7C4085A}" srcOrd="1" destOrd="0" presId="urn:microsoft.com/office/officeart/2009/3/layout/StepUpProcess"/>
    <dgm:cxn modelId="{40DC43F8-4ED7-A048-A39E-7DA38E2C1F7E}" type="presParOf" srcId="{F8B3A23F-6D45-6B47-8AD5-EB9153C31FF2}" destId="{E65CE9C0-DEC0-2B41-B678-34CBB8757F14}" srcOrd="2" destOrd="0" presId="urn:microsoft.com/office/officeart/2009/3/layout/StepUpProcess"/>
    <dgm:cxn modelId="{00DF3998-DA0D-4A48-8A31-2A99777A5EC2}" type="presParOf" srcId="{C706C7F3-6447-3041-8EB7-3D2FB9152CC9}" destId="{8081A833-1954-0143-892A-9B88F454F53E}" srcOrd="3" destOrd="0" presId="urn:microsoft.com/office/officeart/2009/3/layout/StepUpProcess"/>
    <dgm:cxn modelId="{FBBBEA8B-A97F-E541-AF4F-CFC5B55C0483}" type="presParOf" srcId="{8081A833-1954-0143-892A-9B88F454F53E}" destId="{5389570B-6159-7143-9F14-FB67AFD3C4AB}" srcOrd="0" destOrd="0" presId="urn:microsoft.com/office/officeart/2009/3/layout/StepUpProcess"/>
    <dgm:cxn modelId="{7945F4C4-AFB5-CF48-8D50-835B9F5C4C77}" type="presParOf" srcId="{C706C7F3-6447-3041-8EB7-3D2FB9152CC9}" destId="{47684317-604B-014C-9ED5-5862628EECA7}" srcOrd="4" destOrd="0" presId="urn:microsoft.com/office/officeart/2009/3/layout/StepUpProcess"/>
    <dgm:cxn modelId="{33570737-B43C-574C-9681-7FC5DCBDA0DB}" type="presParOf" srcId="{47684317-604B-014C-9ED5-5862628EECA7}" destId="{B5E841D5-5BA4-664B-B2A2-EA4EEE028A7D}" srcOrd="0" destOrd="0" presId="urn:microsoft.com/office/officeart/2009/3/layout/StepUpProcess"/>
    <dgm:cxn modelId="{720D4307-AC9B-FC4C-9BAA-F23FBA8D70F5}" type="presParOf" srcId="{47684317-604B-014C-9ED5-5862628EECA7}" destId="{D2FD73C5-7E5F-8B40-80B5-F705549B8FF8}" srcOrd="1" destOrd="0" presId="urn:microsoft.com/office/officeart/2009/3/layout/StepUpProcess"/>
    <dgm:cxn modelId="{91353FD0-1238-D141-A888-586B26E1BEDC}" type="presParOf" srcId="{47684317-604B-014C-9ED5-5862628EECA7}" destId="{127A2A28-44CE-354E-8523-4D7639602823}" srcOrd="2" destOrd="0" presId="urn:microsoft.com/office/officeart/2009/3/layout/StepUpProcess"/>
    <dgm:cxn modelId="{5E11FD11-D2CB-9748-8989-212731A9C636}" type="presParOf" srcId="{C706C7F3-6447-3041-8EB7-3D2FB9152CC9}" destId="{2FA56918-2E36-2A45-9772-2D7D8B536330}" srcOrd="5" destOrd="0" presId="urn:microsoft.com/office/officeart/2009/3/layout/StepUpProcess"/>
    <dgm:cxn modelId="{34A0653E-53A3-E748-8D08-A0518414CFB1}" type="presParOf" srcId="{2FA56918-2E36-2A45-9772-2D7D8B536330}" destId="{3157085D-CC19-A546-899A-CC5B09B53D1B}" srcOrd="0" destOrd="0" presId="urn:microsoft.com/office/officeart/2009/3/layout/StepUpProcess"/>
    <dgm:cxn modelId="{BF2848C8-9275-1342-9977-B058E9E53F47}" type="presParOf" srcId="{C706C7F3-6447-3041-8EB7-3D2FB9152CC9}" destId="{E2468578-4ADC-7742-A197-BDC78E05B620}" srcOrd="6" destOrd="0" presId="urn:microsoft.com/office/officeart/2009/3/layout/StepUpProcess"/>
    <dgm:cxn modelId="{036F4940-8920-5A46-9548-F3E57BC4589F}" type="presParOf" srcId="{E2468578-4ADC-7742-A197-BDC78E05B620}" destId="{593F609F-C911-3346-8F95-020A353567CE}" srcOrd="0" destOrd="0" presId="urn:microsoft.com/office/officeart/2009/3/layout/StepUpProcess"/>
    <dgm:cxn modelId="{DCEA6406-BCB9-634C-863C-46A123E362B2}" type="presParOf" srcId="{E2468578-4ADC-7742-A197-BDC78E05B620}" destId="{B709624F-34A0-5F4C-B360-1AFC68CACDEF}" srcOrd="1" destOrd="0" presId="urn:microsoft.com/office/officeart/2009/3/layout/StepUpProcess"/>
    <dgm:cxn modelId="{74A5F842-3078-CC43-852A-2B9CACC8A379}" type="presParOf" srcId="{E2468578-4ADC-7742-A197-BDC78E05B620}" destId="{C6A06E6B-7503-4249-8ACA-54F4CC5286B2}" srcOrd="2" destOrd="0" presId="urn:microsoft.com/office/officeart/2009/3/layout/StepUpProcess"/>
    <dgm:cxn modelId="{A3329656-F0DC-C74D-A206-CB7C5E055671}" type="presParOf" srcId="{C706C7F3-6447-3041-8EB7-3D2FB9152CC9}" destId="{0031392A-E740-E04A-B429-196DF0C72182}" srcOrd="7" destOrd="0" presId="urn:microsoft.com/office/officeart/2009/3/layout/StepUpProcess"/>
    <dgm:cxn modelId="{2442F31E-4CFC-BA48-A646-BE460DA5B26F}" type="presParOf" srcId="{0031392A-E740-E04A-B429-196DF0C72182}" destId="{D6F7D953-E640-7143-85C2-76C4439BC9C2}" srcOrd="0" destOrd="0" presId="urn:microsoft.com/office/officeart/2009/3/layout/StepUpProcess"/>
    <dgm:cxn modelId="{19FCCC2F-4D15-DB48-A4E7-FF2B82536C2B}" type="presParOf" srcId="{C706C7F3-6447-3041-8EB7-3D2FB9152CC9}" destId="{ED088A79-6829-AC4C-9E62-FF24E364E810}" srcOrd="8" destOrd="0" presId="urn:microsoft.com/office/officeart/2009/3/layout/StepUpProcess"/>
    <dgm:cxn modelId="{9D1876BF-EB52-BE41-A3CE-9B99B15B5B9A}" type="presParOf" srcId="{ED088A79-6829-AC4C-9E62-FF24E364E810}" destId="{D850B266-934C-2946-81C3-147C5DDA5EF4}" srcOrd="0" destOrd="0" presId="urn:microsoft.com/office/officeart/2009/3/layout/StepUpProcess"/>
    <dgm:cxn modelId="{CEA0F0C4-D479-5B47-9F06-BE7B57F49CD0}" type="presParOf" srcId="{ED088A79-6829-AC4C-9E62-FF24E364E810}" destId="{F014AB7B-D900-C448-ADCD-2AC5782840A7}"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954203-DFFC-44EB-9816-FD004B063A8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FBF047C-D4D3-4241-A867-05C1784636CB}">
      <dgm:prSet/>
      <dgm:spPr/>
      <dgm:t>
        <a:bodyPr/>
        <a:lstStyle/>
        <a:p>
          <a:pPr>
            <a:lnSpc>
              <a:spcPct val="100000"/>
            </a:lnSpc>
          </a:pPr>
          <a:r>
            <a:rPr lang="en-US" dirty="0"/>
            <a:t>External</a:t>
          </a:r>
        </a:p>
      </dgm:t>
    </dgm:pt>
    <dgm:pt modelId="{A4EAE27D-9165-48BB-860A-6CE96250BA38}" type="parTrans" cxnId="{BBC34FC0-9E74-482C-AB79-25725A8B31C3}">
      <dgm:prSet/>
      <dgm:spPr/>
      <dgm:t>
        <a:bodyPr/>
        <a:lstStyle/>
        <a:p>
          <a:endParaRPr lang="en-US"/>
        </a:p>
      </dgm:t>
    </dgm:pt>
    <dgm:pt modelId="{69C28F88-26F3-4EA0-8AE7-52E977B61654}" type="sibTrans" cxnId="{BBC34FC0-9E74-482C-AB79-25725A8B31C3}">
      <dgm:prSet/>
      <dgm:spPr/>
      <dgm:t>
        <a:bodyPr/>
        <a:lstStyle/>
        <a:p>
          <a:endParaRPr lang="en-US"/>
        </a:p>
      </dgm:t>
    </dgm:pt>
    <dgm:pt modelId="{CC07A5A8-223E-4442-BFC8-7056470C5F40}">
      <dgm:prSet/>
      <dgm:spPr/>
      <dgm:t>
        <a:bodyPr/>
        <a:lstStyle/>
        <a:p>
          <a:pPr>
            <a:lnSpc>
              <a:spcPct val="100000"/>
            </a:lnSpc>
          </a:pPr>
          <a:r>
            <a:rPr lang="en-US" dirty="0"/>
            <a:t>Internal decision points</a:t>
          </a:r>
        </a:p>
      </dgm:t>
    </dgm:pt>
    <dgm:pt modelId="{6B75CF96-F420-46B1-A8F3-C0364DCC4F69}" type="parTrans" cxnId="{458624FD-4931-4B28-A177-D033D227FA1D}">
      <dgm:prSet/>
      <dgm:spPr/>
      <dgm:t>
        <a:bodyPr/>
        <a:lstStyle/>
        <a:p>
          <a:endParaRPr lang="en-US"/>
        </a:p>
      </dgm:t>
    </dgm:pt>
    <dgm:pt modelId="{3393CAB0-CA7D-4FFF-8B37-1134CF3E1B59}" type="sibTrans" cxnId="{458624FD-4931-4B28-A177-D033D227FA1D}">
      <dgm:prSet/>
      <dgm:spPr/>
      <dgm:t>
        <a:bodyPr/>
        <a:lstStyle/>
        <a:p>
          <a:endParaRPr lang="en-US"/>
        </a:p>
      </dgm:t>
    </dgm:pt>
    <dgm:pt modelId="{1343B1D7-1CE7-4571-A277-8AD56A1D8C80}">
      <dgm:prSet/>
      <dgm:spPr/>
      <dgm:t>
        <a:bodyPr/>
        <a:lstStyle/>
        <a:p>
          <a:pPr>
            <a:lnSpc>
              <a:spcPct val="100000"/>
            </a:lnSpc>
          </a:pPr>
          <a:r>
            <a:rPr lang="en-US" dirty="0"/>
            <a:t>Scheduled events</a:t>
          </a:r>
        </a:p>
      </dgm:t>
    </dgm:pt>
    <dgm:pt modelId="{33B955D5-0A85-4563-B9D4-C7C93AE51E97}" type="parTrans" cxnId="{91FCD022-E775-4BF3-A535-027ACD91D655}">
      <dgm:prSet/>
      <dgm:spPr/>
      <dgm:t>
        <a:bodyPr/>
        <a:lstStyle/>
        <a:p>
          <a:endParaRPr lang="en-US"/>
        </a:p>
      </dgm:t>
    </dgm:pt>
    <dgm:pt modelId="{5AFEB3D3-8908-4899-BCA4-273CAD50D1EF}" type="sibTrans" cxnId="{91FCD022-E775-4BF3-A535-027ACD91D655}">
      <dgm:prSet/>
      <dgm:spPr/>
      <dgm:t>
        <a:bodyPr/>
        <a:lstStyle/>
        <a:p>
          <a:endParaRPr lang="en-US"/>
        </a:p>
      </dgm:t>
    </dgm:pt>
    <dgm:pt modelId="{CF622B42-0101-4066-94CB-A50EFE8E2195}" type="pres">
      <dgm:prSet presAssocID="{26954203-DFFC-44EB-9816-FD004B063A85}" presName="root" presStyleCnt="0">
        <dgm:presLayoutVars>
          <dgm:dir/>
          <dgm:resizeHandles val="exact"/>
        </dgm:presLayoutVars>
      </dgm:prSet>
      <dgm:spPr/>
    </dgm:pt>
    <dgm:pt modelId="{D4B87257-2F5B-436A-878C-9A6F2A8436F9}" type="pres">
      <dgm:prSet presAssocID="{EFBF047C-D4D3-4241-A867-05C1784636CB}" presName="compNode" presStyleCnt="0"/>
      <dgm:spPr/>
    </dgm:pt>
    <dgm:pt modelId="{D0C37B31-8F9D-4AFA-9640-1AA1FF4A7B1C}" type="pres">
      <dgm:prSet presAssocID="{EFBF047C-D4D3-4241-A867-05C1784636CB}" presName="iconRect" presStyleLbl="node1" presStyleIdx="0" presStyleCnt="3" custAng="5400000"/>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hevron arrows with solid fill"/>
        </a:ext>
      </dgm:extLst>
    </dgm:pt>
    <dgm:pt modelId="{A17E1228-86BC-4D8B-A01B-125ABB9EF322}" type="pres">
      <dgm:prSet presAssocID="{EFBF047C-D4D3-4241-A867-05C1784636CB}" presName="spaceRect" presStyleCnt="0"/>
      <dgm:spPr/>
    </dgm:pt>
    <dgm:pt modelId="{A08BB47A-30AA-48B1-8C06-90E8FA30440B}" type="pres">
      <dgm:prSet presAssocID="{EFBF047C-D4D3-4241-A867-05C1784636CB}" presName="textRect" presStyleLbl="revTx" presStyleIdx="0" presStyleCnt="3">
        <dgm:presLayoutVars>
          <dgm:chMax val="1"/>
          <dgm:chPref val="1"/>
        </dgm:presLayoutVars>
      </dgm:prSet>
      <dgm:spPr/>
    </dgm:pt>
    <dgm:pt modelId="{88BC85E7-6A96-4196-ABB1-307220EB6851}" type="pres">
      <dgm:prSet presAssocID="{69C28F88-26F3-4EA0-8AE7-52E977B61654}" presName="sibTrans" presStyleCnt="0"/>
      <dgm:spPr/>
    </dgm:pt>
    <dgm:pt modelId="{74DFA3F6-405A-4CCB-AC06-A3C12E7EC8D8}" type="pres">
      <dgm:prSet presAssocID="{CC07A5A8-223E-4442-BFC8-7056470C5F40}" presName="compNode" presStyleCnt="0"/>
      <dgm:spPr/>
    </dgm:pt>
    <dgm:pt modelId="{2C45E4DF-F5E0-4BD7-9931-B71E2F8D80C2}" type="pres">
      <dgm:prSet presAssocID="{CC07A5A8-223E-4442-BFC8-7056470C5F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2BD9F20C-4323-45BD-A2AB-4AD3F8E89044}" type="pres">
      <dgm:prSet presAssocID="{CC07A5A8-223E-4442-BFC8-7056470C5F40}" presName="spaceRect" presStyleCnt="0"/>
      <dgm:spPr/>
    </dgm:pt>
    <dgm:pt modelId="{900A0522-6143-42EA-9F1A-E22153DC905A}" type="pres">
      <dgm:prSet presAssocID="{CC07A5A8-223E-4442-BFC8-7056470C5F40}" presName="textRect" presStyleLbl="revTx" presStyleIdx="1" presStyleCnt="3">
        <dgm:presLayoutVars>
          <dgm:chMax val="1"/>
          <dgm:chPref val="1"/>
        </dgm:presLayoutVars>
      </dgm:prSet>
      <dgm:spPr/>
    </dgm:pt>
    <dgm:pt modelId="{695EC716-8D0A-4D53-8CC9-97FFC9EA2EA1}" type="pres">
      <dgm:prSet presAssocID="{3393CAB0-CA7D-4FFF-8B37-1134CF3E1B59}" presName="sibTrans" presStyleCnt="0"/>
      <dgm:spPr/>
    </dgm:pt>
    <dgm:pt modelId="{FDE755D8-E14F-4523-AD73-942C0471A3CF}" type="pres">
      <dgm:prSet presAssocID="{1343B1D7-1CE7-4571-A277-8AD56A1D8C80}" presName="compNode" presStyleCnt="0"/>
      <dgm:spPr/>
    </dgm:pt>
    <dgm:pt modelId="{2312CEC9-EAF9-4F9D-9BB4-F4720CAA513A}" type="pres">
      <dgm:prSet presAssocID="{1343B1D7-1CE7-4571-A277-8AD56A1D8C8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aily Calendar"/>
        </a:ext>
      </dgm:extLst>
    </dgm:pt>
    <dgm:pt modelId="{108621CC-8B69-4494-9FE4-EDDE1A406A90}" type="pres">
      <dgm:prSet presAssocID="{1343B1D7-1CE7-4571-A277-8AD56A1D8C80}" presName="spaceRect" presStyleCnt="0"/>
      <dgm:spPr/>
    </dgm:pt>
    <dgm:pt modelId="{1F148895-A3EC-4C5D-8237-1971D5CA9577}" type="pres">
      <dgm:prSet presAssocID="{1343B1D7-1CE7-4571-A277-8AD56A1D8C80}" presName="textRect" presStyleLbl="revTx" presStyleIdx="2" presStyleCnt="3">
        <dgm:presLayoutVars>
          <dgm:chMax val="1"/>
          <dgm:chPref val="1"/>
        </dgm:presLayoutVars>
      </dgm:prSet>
      <dgm:spPr/>
    </dgm:pt>
  </dgm:ptLst>
  <dgm:cxnLst>
    <dgm:cxn modelId="{91FCD022-E775-4BF3-A535-027ACD91D655}" srcId="{26954203-DFFC-44EB-9816-FD004B063A85}" destId="{1343B1D7-1CE7-4571-A277-8AD56A1D8C80}" srcOrd="2" destOrd="0" parTransId="{33B955D5-0A85-4563-B9D4-C7C93AE51E97}" sibTransId="{5AFEB3D3-8908-4899-BCA4-273CAD50D1EF}"/>
    <dgm:cxn modelId="{84485949-F701-4DFA-AE22-7E534837D9F9}" type="presOf" srcId="{CC07A5A8-223E-4442-BFC8-7056470C5F40}" destId="{900A0522-6143-42EA-9F1A-E22153DC905A}" srcOrd="0" destOrd="0" presId="urn:microsoft.com/office/officeart/2018/2/layout/IconLabelList"/>
    <dgm:cxn modelId="{1576DD4B-3A28-4338-B884-24C66368B9D3}" type="presOf" srcId="{26954203-DFFC-44EB-9816-FD004B063A85}" destId="{CF622B42-0101-4066-94CB-A50EFE8E2195}" srcOrd="0" destOrd="0" presId="urn:microsoft.com/office/officeart/2018/2/layout/IconLabelList"/>
    <dgm:cxn modelId="{2B5DE998-F4BB-48D9-8E46-610DF794CB40}" type="presOf" srcId="{EFBF047C-D4D3-4241-A867-05C1784636CB}" destId="{A08BB47A-30AA-48B1-8C06-90E8FA30440B}" srcOrd="0" destOrd="0" presId="urn:microsoft.com/office/officeart/2018/2/layout/IconLabelList"/>
    <dgm:cxn modelId="{DA4FD0B8-D94D-43ED-AB7F-48B8909CE4AD}" type="presOf" srcId="{1343B1D7-1CE7-4571-A277-8AD56A1D8C80}" destId="{1F148895-A3EC-4C5D-8237-1971D5CA9577}" srcOrd="0" destOrd="0" presId="urn:microsoft.com/office/officeart/2018/2/layout/IconLabelList"/>
    <dgm:cxn modelId="{BBC34FC0-9E74-482C-AB79-25725A8B31C3}" srcId="{26954203-DFFC-44EB-9816-FD004B063A85}" destId="{EFBF047C-D4D3-4241-A867-05C1784636CB}" srcOrd="0" destOrd="0" parTransId="{A4EAE27D-9165-48BB-860A-6CE96250BA38}" sibTransId="{69C28F88-26F3-4EA0-8AE7-52E977B61654}"/>
    <dgm:cxn modelId="{458624FD-4931-4B28-A177-D033D227FA1D}" srcId="{26954203-DFFC-44EB-9816-FD004B063A85}" destId="{CC07A5A8-223E-4442-BFC8-7056470C5F40}" srcOrd="1" destOrd="0" parTransId="{6B75CF96-F420-46B1-A8F3-C0364DCC4F69}" sibTransId="{3393CAB0-CA7D-4FFF-8B37-1134CF3E1B59}"/>
    <dgm:cxn modelId="{7DDBC01A-4D6F-4D96-939F-7009461F2F91}" type="presParOf" srcId="{CF622B42-0101-4066-94CB-A50EFE8E2195}" destId="{D4B87257-2F5B-436A-878C-9A6F2A8436F9}" srcOrd="0" destOrd="0" presId="urn:microsoft.com/office/officeart/2018/2/layout/IconLabelList"/>
    <dgm:cxn modelId="{34037817-D299-4958-BDB4-BCCB834BBCFE}" type="presParOf" srcId="{D4B87257-2F5B-436A-878C-9A6F2A8436F9}" destId="{D0C37B31-8F9D-4AFA-9640-1AA1FF4A7B1C}" srcOrd="0" destOrd="0" presId="urn:microsoft.com/office/officeart/2018/2/layout/IconLabelList"/>
    <dgm:cxn modelId="{87366D06-D1C2-4C9B-907B-5EB09EC6804B}" type="presParOf" srcId="{D4B87257-2F5B-436A-878C-9A6F2A8436F9}" destId="{A17E1228-86BC-4D8B-A01B-125ABB9EF322}" srcOrd="1" destOrd="0" presId="urn:microsoft.com/office/officeart/2018/2/layout/IconLabelList"/>
    <dgm:cxn modelId="{D0CFA728-A6CA-4D77-B1AB-2F554367A3F3}" type="presParOf" srcId="{D4B87257-2F5B-436A-878C-9A6F2A8436F9}" destId="{A08BB47A-30AA-48B1-8C06-90E8FA30440B}" srcOrd="2" destOrd="0" presId="urn:microsoft.com/office/officeart/2018/2/layout/IconLabelList"/>
    <dgm:cxn modelId="{62EACABC-909A-480E-98F8-3E73D1981333}" type="presParOf" srcId="{CF622B42-0101-4066-94CB-A50EFE8E2195}" destId="{88BC85E7-6A96-4196-ABB1-307220EB6851}" srcOrd="1" destOrd="0" presId="urn:microsoft.com/office/officeart/2018/2/layout/IconLabelList"/>
    <dgm:cxn modelId="{B64AD689-A033-4F17-A8B5-83C05177D840}" type="presParOf" srcId="{CF622B42-0101-4066-94CB-A50EFE8E2195}" destId="{74DFA3F6-405A-4CCB-AC06-A3C12E7EC8D8}" srcOrd="2" destOrd="0" presId="urn:microsoft.com/office/officeart/2018/2/layout/IconLabelList"/>
    <dgm:cxn modelId="{96344CC6-B7C7-47E9-9DF5-A8805075883D}" type="presParOf" srcId="{74DFA3F6-405A-4CCB-AC06-A3C12E7EC8D8}" destId="{2C45E4DF-F5E0-4BD7-9931-B71E2F8D80C2}" srcOrd="0" destOrd="0" presId="urn:microsoft.com/office/officeart/2018/2/layout/IconLabelList"/>
    <dgm:cxn modelId="{644F810A-0D71-411E-8E94-5758FB1A9179}" type="presParOf" srcId="{74DFA3F6-405A-4CCB-AC06-A3C12E7EC8D8}" destId="{2BD9F20C-4323-45BD-A2AB-4AD3F8E89044}" srcOrd="1" destOrd="0" presId="urn:microsoft.com/office/officeart/2018/2/layout/IconLabelList"/>
    <dgm:cxn modelId="{0C000DDD-3A9F-4189-A5E9-BA99B6A399C9}" type="presParOf" srcId="{74DFA3F6-405A-4CCB-AC06-A3C12E7EC8D8}" destId="{900A0522-6143-42EA-9F1A-E22153DC905A}" srcOrd="2" destOrd="0" presId="urn:microsoft.com/office/officeart/2018/2/layout/IconLabelList"/>
    <dgm:cxn modelId="{7F60EF53-697E-48AB-95A4-F15DE0649C34}" type="presParOf" srcId="{CF622B42-0101-4066-94CB-A50EFE8E2195}" destId="{695EC716-8D0A-4D53-8CC9-97FFC9EA2EA1}" srcOrd="3" destOrd="0" presId="urn:microsoft.com/office/officeart/2018/2/layout/IconLabelList"/>
    <dgm:cxn modelId="{BAFC4B91-1994-49DE-B776-CAF9BC3B8D53}" type="presParOf" srcId="{CF622B42-0101-4066-94CB-A50EFE8E2195}" destId="{FDE755D8-E14F-4523-AD73-942C0471A3CF}" srcOrd="4" destOrd="0" presId="urn:microsoft.com/office/officeart/2018/2/layout/IconLabelList"/>
    <dgm:cxn modelId="{C8C321E2-E7BF-4764-94C3-BC72EE688CB3}" type="presParOf" srcId="{FDE755D8-E14F-4523-AD73-942C0471A3CF}" destId="{2312CEC9-EAF9-4F9D-9BB4-F4720CAA513A}" srcOrd="0" destOrd="0" presId="urn:microsoft.com/office/officeart/2018/2/layout/IconLabelList"/>
    <dgm:cxn modelId="{C50C211E-76FF-4FE8-913B-B28B70AFC32F}" type="presParOf" srcId="{FDE755D8-E14F-4523-AD73-942C0471A3CF}" destId="{108621CC-8B69-4494-9FE4-EDDE1A406A90}" srcOrd="1" destOrd="0" presId="urn:microsoft.com/office/officeart/2018/2/layout/IconLabelList"/>
    <dgm:cxn modelId="{6E23D84B-01A5-4C8A-8479-09FBBA8D7BE7}" type="presParOf" srcId="{FDE755D8-E14F-4523-AD73-942C0471A3CF}" destId="{1F148895-A3EC-4C5D-8237-1971D5CA9577}"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EB507-12BF-40F0-8FFD-5AF9B7559C19}">
      <dsp:nvSpPr>
        <dsp:cNvPr id="0" name=""/>
        <dsp:cNvSpPr/>
      </dsp:nvSpPr>
      <dsp:spPr>
        <a:xfrm>
          <a:off x="0" y="25803"/>
          <a:ext cx="10175542" cy="11525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3ECD3D-3E66-4142-8959-E00BA53F9DDC}">
      <dsp:nvSpPr>
        <dsp:cNvPr id="0" name=""/>
        <dsp:cNvSpPr/>
      </dsp:nvSpPr>
      <dsp:spPr>
        <a:xfrm>
          <a:off x="348653" y="259821"/>
          <a:ext cx="633914" cy="6339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05229A-7398-4499-927D-1B5635443CD9}">
      <dsp:nvSpPr>
        <dsp:cNvPr id="0" name=""/>
        <dsp:cNvSpPr/>
      </dsp:nvSpPr>
      <dsp:spPr>
        <a:xfrm>
          <a:off x="1331221" y="492"/>
          <a:ext cx="8844321" cy="1152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81" tIns="121981" rIns="121981" bIns="121981" numCol="1" spcCol="1270" anchor="ctr" anchorCtr="0">
          <a:noAutofit/>
        </a:bodyPr>
        <a:lstStyle/>
        <a:p>
          <a:pPr marL="0" lvl="0" indent="0" algn="l" defTabSz="1111250">
            <a:lnSpc>
              <a:spcPct val="100000"/>
            </a:lnSpc>
            <a:spcBef>
              <a:spcPct val="0"/>
            </a:spcBef>
            <a:spcAft>
              <a:spcPct val="35000"/>
            </a:spcAft>
            <a:buNone/>
          </a:pPr>
          <a:r>
            <a:rPr lang="en-US" sz="2500" kern="1200"/>
            <a:t>Business analysts aim to improve problematic business situations/systems.</a:t>
          </a:r>
        </a:p>
      </dsp:txBody>
      <dsp:txXfrm>
        <a:off x="1331221" y="492"/>
        <a:ext cx="8844321" cy="1152572"/>
      </dsp:txXfrm>
    </dsp:sp>
    <dsp:sp modelId="{0BC283F5-A279-4CAF-BC27-B79D2D462D0D}">
      <dsp:nvSpPr>
        <dsp:cNvPr id="0" name=""/>
        <dsp:cNvSpPr/>
      </dsp:nvSpPr>
      <dsp:spPr>
        <a:xfrm>
          <a:off x="0" y="1441208"/>
          <a:ext cx="10175542" cy="11525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7DD400-10B3-4B9E-9A5F-9D65714B15DE}">
      <dsp:nvSpPr>
        <dsp:cNvPr id="0" name=""/>
        <dsp:cNvSpPr/>
      </dsp:nvSpPr>
      <dsp:spPr>
        <a:xfrm>
          <a:off x="348653" y="1700537"/>
          <a:ext cx="633914" cy="63391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677C54-D30E-405F-B105-857EF712F3B4}">
      <dsp:nvSpPr>
        <dsp:cNvPr id="0" name=""/>
        <dsp:cNvSpPr/>
      </dsp:nvSpPr>
      <dsp:spPr>
        <a:xfrm>
          <a:off x="1331221" y="1441208"/>
          <a:ext cx="8844321" cy="1152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81" tIns="121981" rIns="121981" bIns="121981" numCol="1" spcCol="1270" anchor="ctr" anchorCtr="0">
          <a:noAutofit/>
        </a:bodyPr>
        <a:lstStyle/>
        <a:p>
          <a:pPr marL="0" lvl="0" indent="0" algn="l" defTabSz="1111250">
            <a:lnSpc>
              <a:spcPct val="100000"/>
            </a:lnSpc>
            <a:spcBef>
              <a:spcPct val="0"/>
            </a:spcBef>
            <a:spcAft>
              <a:spcPct val="35000"/>
            </a:spcAft>
            <a:buNone/>
          </a:pPr>
          <a:r>
            <a:rPr lang="en-US" sz="2500" kern="1200"/>
            <a:t>Business Analysts elicit requirements from stakeholders using various qualitative and quantitative techniques</a:t>
          </a:r>
        </a:p>
      </dsp:txBody>
      <dsp:txXfrm>
        <a:off x="1331221" y="1441208"/>
        <a:ext cx="8844321" cy="1152572"/>
      </dsp:txXfrm>
    </dsp:sp>
    <dsp:sp modelId="{2022EB4A-7685-41E5-A4F4-9060155A4A65}">
      <dsp:nvSpPr>
        <dsp:cNvPr id="0" name=""/>
        <dsp:cNvSpPr/>
      </dsp:nvSpPr>
      <dsp:spPr>
        <a:xfrm>
          <a:off x="0" y="2881923"/>
          <a:ext cx="10175542" cy="11525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184CE3-4BF6-4473-8E14-DEBE3CE9F3B0}">
      <dsp:nvSpPr>
        <dsp:cNvPr id="0" name=""/>
        <dsp:cNvSpPr/>
      </dsp:nvSpPr>
      <dsp:spPr>
        <a:xfrm>
          <a:off x="348653" y="3141252"/>
          <a:ext cx="633914" cy="63391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9FA823-1F3A-4326-B17A-5ED72E58BA0C}">
      <dsp:nvSpPr>
        <dsp:cNvPr id="0" name=""/>
        <dsp:cNvSpPr/>
      </dsp:nvSpPr>
      <dsp:spPr>
        <a:xfrm>
          <a:off x="1331221" y="2881923"/>
          <a:ext cx="8844321" cy="1152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81" tIns="121981" rIns="121981" bIns="121981" numCol="1" spcCol="1270" anchor="ctr" anchorCtr="0">
          <a:noAutofit/>
        </a:bodyPr>
        <a:lstStyle/>
        <a:p>
          <a:pPr marL="0" lvl="0" indent="0" algn="l" defTabSz="1111250">
            <a:lnSpc>
              <a:spcPct val="100000"/>
            </a:lnSpc>
            <a:spcBef>
              <a:spcPct val="0"/>
            </a:spcBef>
            <a:spcAft>
              <a:spcPct val="35000"/>
            </a:spcAft>
            <a:buNone/>
          </a:pPr>
          <a:r>
            <a:rPr lang="en-US" sz="2500" kern="1200"/>
            <a:t>After eliciting requirements, Business analysts need to understand existing situations and stakeholders’ perspectives.</a:t>
          </a:r>
        </a:p>
      </dsp:txBody>
      <dsp:txXfrm>
        <a:off x="1331221" y="2881923"/>
        <a:ext cx="8844321" cy="11525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DA205-F7D0-DB48-92DF-0936465BB796}">
      <dsp:nvSpPr>
        <dsp:cNvPr id="0" name=""/>
        <dsp:cNvSpPr/>
      </dsp:nvSpPr>
      <dsp:spPr>
        <a:xfrm>
          <a:off x="1457454" y="0"/>
          <a:ext cx="1890783" cy="189078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a:off x="1930150" y="945392"/>
        <a:ext cx="945391" cy="945391"/>
      </dsp:txXfrm>
    </dsp:sp>
    <dsp:sp modelId="{FE10103A-8712-1B4A-A66F-7D6965FC826B}">
      <dsp:nvSpPr>
        <dsp:cNvPr id="0" name=""/>
        <dsp:cNvSpPr/>
      </dsp:nvSpPr>
      <dsp:spPr>
        <a:xfrm>
          <a:off x="512062" y="1890783"/>
          <a:ext cx="1890783" cy="189078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a:off x="984758" y="2836175"/>
        <a:ext cx="945391" cy="945391"/>
      </dsp:txXfrm>
    </dsp:sp>
    <dsp:sp modelId="{FBDD6F5F-AE60-E249-A54F-7BEFB45A8A85}">
      <dsp:nvSpPr>
        <dsp:cNvPr id="0" name=""/>
        <dsp:cNvSpPr/>
      </dsp:nvSpPr>
      <dsp:spPr>
        <a:xfrm rot="10800000">
          <a:off x="1457454" y="1890783"/>
          <a:ext cx="1890783" cy="189078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rot="10800000">
        <a:off x="1930150" y="1890783"/>
        <a:ext cx="945391" cy="945391"/>
      </dsp:txXfrm>
    </dsp:sp>
    <dsp:sp modelId="{050F72C5-B19C-F14D-A8F6-C9AA4034FC87}">
      <dsp:nvSpPr>
        <dsp:cNvPr id="0" name=""/>
        <dsp:cNvSpPr/>
      </dsp:nvSpPr>
      <dsp:spPr>
        <a:xfrm>
          <a:off x="2402846" y="1890783"/>
          <a:ext cx="1890783" cy="189078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a:off x="2875542" y="2836175"/>
        <a:ext cx="945391" cy="9453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2EB87-6DA3-3043-836C-BA22C9721C24}">
      <dsp:nvSpPr>
        <dsp:cNvPr id="0" name=""/>
        <dsp:cNvSpPr/>
      </dsp:nvSpPr>
      <dsp:spPr>
        <a:xfrm rot="5400000">
          <a:off x="391868" y="2336134"/>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D90B82-7B6B-4545-9319-9627F67DEE07}">
      <dsp:nvSpPr>
        <dsp:cNvPr id="0" name=""/>
        <dsp:cNvSpPr/>
      </dsp:nvSpPr>
      <dsp:spPr>
        <a:xfrm>
          <a:off x="197540" y="2914923"/>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mn-lt"/>
              <a:cs typeface="Times New Roman" panose="02020603050405020304" pitchFamily="18" charset="0"/>
            </a:rPr>
            <a:t>Identify main doing activities based on the business perspective.</a:t>
          </a:r>
          <a:endParaRPr lang="en-EG" sz="1900" kern="1200">
            <a:latin typeface="+mn-lt"/>
            <a:cs typeface="Times New Roman" panose="02020603050405020304" pitchFamily="18" charset="0"/>
          </a:endParaRPr>
        </a:p>
      </dsp:txBody>
      <dsp:txXfrm>
        <a:off x="197540" y="2914923"/>
        <a:ext cx="1748866" cy="1532983"/>
      </dsp:txXfrm>
    </dsp:sp>
    <dsp:sp modelId="{071C49AD-2D45-0E49-AA84-75D0BD1B36E7}">
      <dsp:nvSpPr>
        <dsp:cNvPr id="0" name=""/>
        <dsp:cNvSpPr/>
      </dsp:nvSpPr>
      <dsp:spPr>
        <a:xfrm>
          <a:off x="1616431" y="2193519"/>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09BEB-CC7F-2B48-B72D-D63142A5C85A}">
      <dsp:nvSpPr>
        <dsp:cNvPr id="0" name=""/>
        <dsp:cNvSpPr/>
      </dsp:nvSpPr>
      <dsp:spPr>
        <a:xfrm rot="5400000">
          <a:off x="2532822" y="1806353"/>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EB8037-F7BA-A04D-9C75-8FD7B7C4085A}">
      <dsp:nvSpPr>
        <dsp:cNvPr id="0" name=""/>
        <dsp:cNvSpPr/>
      </dsp:nvSpPr>
      <dsp:spPr>
        <a:xfrm>
          <a:off x="2338494" y="2385142"/>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mn-lt"/>
              <a:cs typeface="Times New Roman" panose="02020603050405020304" pitchFamily="18" charset="0"/>
            </a:rPr>
            <a:t>Look for enabling and planning activities.</a:t>
          </a:r>
          <a:endParaRPr lang="en-EG" sz="1900" kern="1200">
            <a:latin typeface="+mn-lt"/>
            <a:cs typeface="Times New Roman" panose="02020603050405020304" pitchFamily="18" charset="0"/>
          </a:endParaRPr>
        </a:p>
      </dsp:txBody>
      <dsp:txXfrm>
        <a:off x="2338494" y="2385142"/>
        <a:ext cx="1748866" cy="1532983"/>
      </dsp:txXfrm>
    </dsp:sp>
    <dsp:sp modelId="{E65CE9C0-DEC0-2B41-B678-34CBB8757F14}">
      <dsp:nvSpPr>
        <dsp:cNvPr id="0" name=""/>
        <dsp:cNvSpPr/>
      </dsp:nvSpPr>
      <dsp:spPr>
        <a:xfrm>
          <a:off x="3757385" y="1663738"/>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E841D5-5BA4-664B-B2A2-EA4EEE028A7D}">
      <dsp:nvSpPr>
        <dsp:cNvPr id="0" name=""/>
        <dsp:cNvSpPr/>
      </dsp:nvSpPr>
      <dsp:spPr>
        <a:xfrm rot="5400000">
          <a:off x="4673776" y="1276572"/>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FD73C5-7E5F-8B40-80B5-F705549B8FF8}">
      <dsp:nvSpPr>
        <dsp:cNvPr id="0" name=""/>
        <dsp:cNvSpPr/>
      </dsp:nvSpPr>
      <dsp:spPr>
        <a:xfrm>
          <a:off x="4479447" y="1855361"/>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Times New Roman" panose="02020603050405020304" pitchFamily="18" charset="0"/>
            </a:rPr>
            <a:t>Add monitoring and control activities.</a:t>
          </a:r>
          <a:endParaRPr lang="en-EG" sz="1900" kern="1200" dirty="0">
            <a:latin typeface="+mn-lt"/>
            <a:cs typeface="Times New Roman" panose="02020603050405020304" pitchFamily="18" charset="0"/>
          </a:endParaRPr>
        </a:p>
      </dsp:txBody>
      <dsp:txXfrm>
        <a:off x="4479447" y="1855361"/>
        <a:ext cx="1748866" cy="1532983"/>
      </dsp:txXfrm>
    </dsp:sp>
    <dsp:sp modelId="{127A2A28-44CE-354E-8523-4D7639602823}">
      <dsp:nvSpPr>
        <dsp:cNvPr id="0" name=""/>
        <dsp:cNvSpPr/>
      </dsp:nvSpPr>
      <dsp:spPr>
        <a:xfrm>
          <a:off x="5898339" y="1133957"/>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3F609F-C911-3346-8F95-020A353567CE}">
      <dsp:nvSpPr>
        <dsp:cNvPr id="0" name=""/>
        <dsp:cNvSpPr/>
      </dsp:nvSpPr>
      <dsp:spPr>
        <a:xfrm rot="5400000">
          <a:off x="6814729" y="746790"/>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09624F-34A0-5F4C-B360-1AFC68CACDEF}">
      <dsp:nvSpPr>
        <dsp:cNvPr id="0" name=""/>
        <dsp:cNvSpPr/>
      </dsp:nvSpPr>
      <dsp:spPr>
        <a:xfrm>
          <a:off x="6620401" y="1325580"/>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mn-lt"/>
              <a:cs typeface="Times New Roman" panose="02020603050405020304" pitchFamily="18" charset="0"/>
            </a:rPr>
            <a:t>Consider environmental constraints.</a:t>
          </a:r>
          <a:endParaRPr lang="en-EG" sz="1900" kern="1200">
            <a:latin typeface="+mn-lt"/>
            <a:cs typeface="Times New Roman" panose="02020603050405020304" pitchFamily="18" charset="0"/>
          </a:endParaRPr>
        </a:p>
      </dsp:txBody>
      <dsp:txXfrm>
        <a:off x="6620401" y="1325580"/>
        <a:ext cx="1748866" cy="1532983"/>
      </dsp:txXfrm>
    </dsp:sp>
    <dsp:sp modelId="{C6A06E6B-7503-4249-8ACA-54F4CC5286B2}">
      <dsp:nvSpPr>
        <dsp:cNvPr id="0" name=""/>
        <dsp:cNvSpPr/>
      </dsp:nvSpPr>
      <dsp:spPr>
        <a:xfrm>
          <a:off x="8039292" y="604176"/>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50B266-934C-2946-81C3-147C5DDA5EF4}">
      <dsp:nvSpPr>
        <dsp:cNvPr id="0" name=""/>
        <dsp:cNvSpPr/>
      </dsp:nvSpPr>
      <dsp:spPr>
        <a:xfrm rot="5400000">
          <a:off x="8955683" y="217009"/>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14AB7B-D900-C448-ADCD-2AC5782840A7}">
      <dsp:nvSpPr>
        <dsp:cNvPr id="0" name=""/>
        <dsp:cNvSpPr/>
      </dsp:nvSpPr>
      <dsp:spPr>
        <a:xfrm>
          <a:off x="8761355" y="795799"/>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Times New Roman" panose="02020603050405020304" pitchFamily="18" charset="0"/>
            </a:rPr>
            <a:t>Add dependency arrows between activities.</a:t>
          </a:r>
          <a:endParaRPr lang="en-EG" sz="1900" kern="1200" dirty="0">
            <a:latin typeface="+mn-lt"/>
            <a:cs typeface="Times New Roman" panose="02020603050405020304" pitchFamily="18" charset="0"/>
          </a:endParaRPr>
        </a:p>
      </dsp:txBody>
      <dsp:txXfrm>
        <a:off x="8761355" y="795799"/>
        <a:ext cx="1748866" cy="15329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C37B31-8F9D-4AFA-9640-1AA1FF4A7B1C}">
      <dsp:nvSpPr>
        <dsp:cNvPr id="0" name=""/>
        <dsp:cNvSpPr/>
      </dsp:nvSpPr>
      <dsp:spPr>
        <a:xfrm rot="5400000">
          <a:off x="1028296" y="645963"/>
          <a:ext cx="1268359" cy="1268359"/>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8BB47A-30AA-48B1-8C06-90E8FA30440B}">
      <dsp:nvSpPr>
        <dsp:cNvPr id="0" name=""/>
        <dsp:cNvSpPr/>
      </dsp:nvSpPr>
      <dsp:spPr>
        <a:xfrm>
          <a:off x="253188" y="2265402"/>
          <a:ext cx="28185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dirty="0"/>
            <a:t>External</a:t>
          </a:r>
        </a:p>
      </dsp:txBody>
      <dsp:txXfrm>
        <a:off x="253188" y="2265402"/>
        <a:ext cx="2818575" cy="720000"/>
      </dsp:txXfrm>
    </dsp:sp>
    <dsp:sp modelId="{2C45E4DF-F5E0-4BD7-9931-B71E2F8D80C2}">
      <dsp:nvSpPr>
        <dsp:cNvPr id="0" name=""/>
        <dsp:cNvSpPr/>
      </dsp:nvSpPr>
      <dsp:spPr>
        <a:xfrm>
          <a:off x="4340122" y="645963"/>
          <a:ext cx="1268359" cy="12683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0A0522-6143-42EA-9F1A-E22153DC905A}">
      <dsp:nvSpPr>
        <dsp:cNvPr id="0" name=""/>
        <dsp:cNvSpPr/>
      </dsp:nvSpPr>
      <dsp:spPr>
        <a:xfrm>
          <a:off x="3565014" y="2265402"/>
          <a:ext cx="28185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dirty="0"/>
            <a:t>Internal decision points</a:t>
          </a:r>
        </a:p>
      </dsp:txBody>
      <dsp:txXfrm>
        <a:off x="3565014" y="2265402"/>
        <a:ext cx="2818575" cy="720000"/>
      </dsp:txXfrm>
    </dsp:sp>
    <dsp:sp modelId="{2312CEC9-EAF9-4F9D-9BB4-F4720CAA513A}">
      <dsp:nvSpPr>
        <dsp:cNvPr id="0" name=""/>
        <dsp:cNvSpPr/>
      </dsp:nvSpPr>
      <dsp:spPr>
        <a:xfrm>
          <a:off x="7651949" y="645963"/>
          <a:ext cx="1268359" cy="12683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148895-A3EC-4C5D-8237-1971D5CA9577}">
      <dsp:nvSpPr>
        <dsp:cNvPr id="0" name=""/>
        <dsp:cNvSpPr/>
      </dsp:nvSpPr>
      <dsp:spPr>
        <a:xfrm>
          <a:off x="6876841" y="2265402"/>
          <a:ext cx="28185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dirty="0"/>
            <a:t>Scheduled events</a:t>
          </a:r>
        </a:p>
      </dsp:txBody>
      <dsp:txXfrm>
        <a:off x="6876841" y="2265402"/>
        <a:ext cx="2818575"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3‏/12‏/1446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36359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2.sv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6.sv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8.svg"/></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8.sv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4.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16122" y="2218811"/>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Business </a:t>
            </a:r>
            <a:br>
              <a:rPr lang="en-US" sz="3200" b="1" dirty="0">
                <a:solidFill>
                  <a:srgbClr val="00B0F0"/>
                </a:solidFill>
                <a:latin typeface="Alexandria" charset="0"/>
                <a:cs typeface="Alexandria" charset="0"/>
              </a:rPr>
            </a:br>
            <a:r>
              <a:rPr lang="en-US" sz="3200" b="1" dirty="0">
                <a:solidFill>
                  <a:srgbClr val="00B0F0"/>
                </a:solidFill>
                <a:latin typeface="Alexandria" charset="0"/>
                <a:cs typeface="Alexandria" charset="0"/>
              </a:rPr>
              <a:t>Analysis</a:t>
            </a:r>
          </a:p>
        </p:txBody>
      </p:sp>
      <p:sp>
        <p:nvSpPr>
          <p:cNvPr id="10" name="Rectangle: Rounded Corners 9"/>
          <p:cNvSpPr/>
          <p:nvPr/>
        </p:nvSpPr>
        <p:spPr>
          <a:xfrm>
            <a:off x="5251825" y="3910284"/>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11" name="TextBox 10"/>
          <p:cNvSpPr txBox="1"/>
          <p:nvPr/>
        </p:nvSpPr>
        <p:spPr>
          <a:xfrm>
            <a:off x="7316122" y="3310545"/>
            <a:ext cx="3531122" cy="400110"/>
          </a:xfrm>
          <a:prstGeom prst="rect">
            <a:avLst/>
          </a:prstGeom>
          <a:noFill/>
        </p:spPr>
        <p:txBody>
          <a:bodyPr wrap="square" rtlCol="0">
            <a:spAutoFit/>
          </a:bodyPr>
          <a:lstStyle/>
          <a:p>
            <a:r>
              <a:rPr lang="en-US" sz="2000" dirty="0">
                <a:latin typeface="Alexandria" charset="0"/>
                <a:cs typeface="Alexandria" charset="0"/>
              </a:rPr>
              <a:t>PMG 461 – MGM</a:t>
            </a:r>
            <a:r>
              <a:rPr lang="ar-SA" sz="2000" dirty="0">
                <a:latin typeface="Alexandria" charset="0"/>
                <a:cs typeface="Alexandria" charset="0"/>
              </a:rPr>
              <a:t> </a:t>
            </a:r>
            <a:r>
              <a:rPr lang="en-US" sz="2000" dirty="0">
                <a:latin typeface="Alexandria" charset="0"/>
                <a:cs typeface="Alexandria" charset="0"/>
              </a:rPr>
              <a:t>461 </a:t>
            </a:r>
          </a:p>
        </p:txBody>
      </p:sp>
      <p:sp>
        <p:nvSpPr>
          <p:cNvPr id="12" name="TextBox 11"/>
          <p:cNvSpPr txBox="1"/>
          <p:nvPr/>
        </p:nvSpPr>
        <p:spPr>
          <a:xfrm>
            <a:off x="459185" y="6187539"/>
            <a:ext cx="5244929" cy="800219"/>
          </a:xfrm>
          <a:prstGeom prst="rect">
            <a:avLst/>
          </a:prstGeom>
          <a:noFill/>
        </p:spPr>
        <p:txBody>
          <a:bodyPr wrap="square" rtlCol="0">
            <a:spAutoFit/>
          </a:bodyPr>
          <a:lstStyle/>
          <a:p>
            <a:r>
              <a:rPr lang="en-US" sz="2300" b="1" dirty="0">
                <a:solidFill>
                  <a:srgbClr val="00B0F0"/>
                </a:solidFill>
                <a:latin typeface="Alexandria" charset="0"/>
                <a:cs typeface="Alexandria" charset="0"/>
              </a:rPr>
              <a:t>Eng. Ahmed Hussein, MBA, </a:t>
            </a:r>
            <a:r>
              <a:rPr lang="en-US" sz="2300" b="1" dirty="0" err="1">
                <a:solidFill>
                  <a:srgbClr val="00B0F0"/>
                </a:solidFill>
                <a:latin typeface="Alexandria" charset="0"/>
                <a:cs typeface="Alexandria" charset="0"/>
              </a:rPr>
              <a:t>PfMP</a:t>
            </a:r>
            <a:r>
              <a:rPr lang="en-US" sz="2300" b="1" dirty="0">
                <a:solidFill>
                  <a:srgbClr val="00B0F0"/>
                </a:solidFill>
                <a:latin typeface="Alexandria" charset="0"/>
                <a:cs typeface="Alexandria" charset="0"/>
              </a:rPr>
              <a:t>©, PMP©, CMP APMG</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988047" y="4703379"/>
            <a:ext cx="594752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Understanding Business Systems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598250" y="2495028"/>
            <a:ext cx="8417320" cy="2371098"/>
          </a:xfrm>
          <a:prstGeom prst="rect">
            <a:avLst/>
          </a:prstGeom>
          <a:noFill/>
        </p:spPr>
        <p:txBody>
          <a:bodyPr wrap="square" rtlCol="0">
            <a:spAutoFit/>
          </a:bodyPr>
          <a:lstStyle/>
          <a:p>
            <a:pPr marL="342900" indent="-342900">
              <a:lnSpc>
                <a:spcPct val="200000"/>
              </a:lnSpc>
              <a:buFont typeface="+mj-lt"/>
              <a:buAutoNum type="arabicPeriod"/>
            </a:pPr>
            <a:r>
              <a:rPr lang="en-US" sz="2600" dirty="0">
                <a:latin typeface="Times New Roman" panose="02020603050405020304" pitchFamily="18" charset="0"/>
                <a:cs typeface="Times New Roman" panose="02020603050405020304" pitchFamily="18" charset="0"/>
              </a:rPr>
              <a:t>Tools for documenting current business situation</a:t>
            </a:r>
          </a:p>
          <a:p>
            <a:pPr marL="342900" indent="-342900">
              <a:lnSpc>
                <a:spcPct val="200000"/>
              </a:lnSpc>
              <a:buFont typeface="+mj-lt"/>
              <a:buAutoNum type="arabicPeriod"/>
            </a:pPr>
            <a:r>
              <a:rPr lang="en-US" sz="2600" dirty="0">
                <a:latin typeface="Times New Roman" panose="02020603050405020304" pitchFamily="18" charset="0"/>
                <a:cs typeface="Times New Roman" panose="02020603050405020304" pitchFamily="18" charset="0"/>
              </a:rPr>
              <a:t>Soft systems methodology (SSD) and Business Activity Modeling (BAM)</a:t>
            </a:r>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1" name="Content Placeholder 3">
            <a:extLst>
              <a:ext uri="{FF2B5EF4-FFF2-40B4-BE49-F238E27FC236}">
                <a16:creationId xmlns:a16="http://schemas.microsoft.com/office/drawing/2014/main" id="{3EFAC227-751F-7ADA-96B5-1389FC51EFBD}"/>
              </a:ext>
            </a:extLst>
          </p:cNvPr>
          <p:cNvGraphicFramePr>
            <a:graphicFrameLocks/>
          </p:cNvGraphicFramePr>
          <p:nvPr>
            <p:extLst>
              <p:ext uri="{D42A27DB-BD31-4B8C-83A1-F6EECF244321}">
                <p14:modId xmlns:p14="http://schemas.microsoft.com/office/powerpoint/2010/main" val="2598061319"/>
              </p:ext>
            </p:extLst>
          </p:nvPr>
        </p:nvGraphicFramePr>
        <p:xfrm>
          <a:off x="974678" y="2251156"/>
          <a:ext cx="10175543" cy="40349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50180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92065" y="925758"/>
            <a:ext cx="4919861" cy="1077218"/>
          </a:xfrm>
          <a:prstGeom prst="rect">
            <a:avLst/>
          </a:prstGeom>
          <a:noFill/>
        </p:spPr>
        <p:txBody>
          <a:bodyPr wrap="square" rtlCol="0">
            <a:spAutoFit/>
          </a:bodyPr>
          <a:lstStyle/>
          <a:p>
            <a:r>
              <a:rPr lang="en-US" sz="3100" b="1" dirty="0">
                <a:solidFill>
                  <a:srgbClr val="00B0F0"/>
                </a:solidFill>
                <a:latin typeface="Times New Roman" panose="02020603050405020304" pitchFamily="18" charset="0"/>
                <a:cs typeface="Times New Roman" panose="02020603050405020304" pitchFamily="18" charset="0"/>
              </a:rPr>
              <a:t>Tools for Documenting Current Business Situation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2561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Needs Log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03656"/>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200" dirty="0">
                <a:cs typeface="Times New Roman" panose="02020603050405020304" pitchFamily="18" charset="0"/>
              </a:rPr>
              <a:t>Documents high-level business requirements and findings for a known problem.</a:t>
            </a:r>
          </a:p>
          <a:p>
            <a:pPr>
              <a:lnSpc>
                <a:spcPct val="100000"/>
              </a:lnSpc>
            </a:pPr>
            <a:r>
              <a:rPr lang="en-US" sz="2200" dirty="0">
                <a:cs typeface="Times New Roman" panose="02020603050405020304" pitchFamily="18" charset="0"/>
              </a:rPr>
              <a:t>Further detailed analysis of requirements will be needed.</a:t>
            </a:r>
          </a:p>
          <a:p>
            <a:pPr>
              <a:lnSpc>
                <a:spcPct val="100000"/>
              </a:lnSpc>
            </a:pPr>
            <a:r>
              <a:rPr lang="en-US" sz="2200" dirty="0">
                <a:cs typeface="Times New Roman" panose="02020603050405020304" pitchFamily="18" charset="0"/>
              </a:rPr>
              <a:t>It might include:</a:t>
            </a:r>
          </a:p>
          <a:p>
            <a:pPr lvl="1">
              <a:lnSpc>
                <a:spcPct val="100000"/>
              </a:lnSpc>
            </a:pPr>
            <a:r>
              <a:rPr lang="en-US" sz="2200" dirty="0">
                <a:cs typeface="Times New Roman" panose="02020603050405020304" pitchFamily="18" charset="0"/>
              </a:rPr>
              <a:t>Key business aims</a:t>
            </a:r>
          </a:p>
          <a:p>
            <a:pPr lvl="1">
              <a:lnSpc>
                <a:spcPct val="100000"/>
              </a:lnSpc>
            </a:pPr>
            <a:r>
              <a:rPr lang="en-US" sz="2200" dirty="0">
                <a:cs typeface="Times New Roman" panose="02020603050405020304" pitchFamily="18" charset="0"/>
              </a:rPr>
              <a:t>High-level requirements</a:t>
            </a:r>
          </a:p>
          <a:p>
            <a:pPr lvl="1">
              <a:lnSpc>
                <a:spcPct val="100000"/>
              </a:lnSpc>
            </a:pPr>
            <a:r>
              <a:rPr lang="en-US" sz="2200" dirty="0">
                <a:cs typeface="Times New Roman" panose="02020603050405020304" pitchFamily="18" charset="0"/>
              </a:rPr>
              <a:t>Issues to be addressed</a:t>
            </a:r>
          </a:p>
          <a:p>
            <a:pPr>
              <a:lnSpc>
                <a:spcPct val="100000"/>
              </a:lnSpc>
            </a:pPr>
            <a:endParaRPr lang="en-US" dirty="0">
              <a:cs typeface="Times New Roman" panose="02020603050405020304" pitchFamily="18" charset="0"/>
            </a:endParaRPr>
          </a:p>
        </p:txBody>
      </p:sp>
      <p:graphicFrame>
        <p:nvGraphicFramePr>
          <p:cNvPr id="17" name="Table 16">
            <a:extLst>
              <a:ext uri="{FF2B5EF4-FFF2-40B4-BE49-F238E27FC236}">
                <a16:creationId xmlns:a16="http://schemas.microsoft.com/office/drawing/2014/main" id="{09E57DFE-DC51-5F5B-2F04-98C14527388A}"/>
              </a:ext>
            </a:extLst>
          </p:cNvPr>
          <p:cNvGraphicFramePr>
            <a:graphicFrameLocks noGrp="1"/>
          </p:cNvGraphicFramePr>
          <p:nvPr>
            <p:extLst>
              <p:ext uri="{D42A27DB-BD31-4B8C-83A1-F6EECF244321}">
                <p14:modId xmlns:p14="http://schemas.microsoft.com/office/powerpoint/2010/main" val="1213799404"/>
              </p:ext>
            </p:extLst>
          </p:nvPr>
        </p:nvGraphicFramePr>
        <p:xfrm>
          <a:off x="1037846" y="4814975"/>
          <a:ext cx="10057786" cy="1522138"/>
        </p:xfrm>
        <a:graphic>
          <a:graphicData uri="http://schemas.openxmlformats.org/drawingml/2006/table">
            <a:tbl>
              <a:tblPr firstRow="1" bandRow="1">
                <a:tableStyleId>{5C22544A-7EE6-4342-B048-85BDC9FD1C3A}</a:tableStyleId>
              </a:tblPr>
              <a:tblGrid>
                <a:gridCol w="3352595">
                  <a:extLst>
                    <a:ext uri="{9D8B030D-6E8A-4147-A177-3AD203B41FA5}">
                      <a16:colId xmlns:a16="http://schemas.microsoft.com/office/drawing/2014/main" val="1210868075"/>
                    </a:ext>
                  </a:extLst>
                </a:gridCol>
                <a:gridCol w="2231819">
                  <a:extLst>
                    <a:ext uri="{9D8B030D-6E8A-4147-A177-3AD203B41FA5}">
                      <a16:colId xmlns:a16="http://schemas.microsoft.com/office/drawing/2014/main" val="1020878049"/>
                    </a:ext>
                  </a:extLst>
                </a:gridCol>
                <a:gridCol w="4473372">
                  <a:extLst>
                    <a:ext uri="{9D8B030D-6E8A-4147-A177-3AD203B41FA5}">
                      <a16:colId xmlns:a16="http://schemas.microsoft.com/office/drawing/2014/main" val="1350577355"/>
                    </a:ext>
                  </a:extLst>
                </a:gridCol>
              </a:tblGrid>
              <a:tr h="319520">
                <a:tc>
                  <a:txBody>
                    <a:bodyPr/>
                    <a:lstStyle/>
                    <a:p>
                      <a:pPr algn="ctr" rtl="1"/>
                      <a:r>
                        <a:rPr lang="en-US" sz="1600" dirty="0"/>
                        <a:t>Business Need</a:t>
                      </a:r>
                      <a:endParaRPr lang="ar-SA" sz="1600" dirty="0"/>
                    </a:p>
                  </a:txBody>
                  <a:tcPr/>
                </a:tc>
                <a:tc>
                  <a:txBody>
                    <a:bodyPr/>
                    <a:lstStyle/>
                    <a:p>
                      <a:pPr marL="0" algn="ctr" defTabSz="914400" rtl="0" eaLnBrk="1" latinLnBrk="0" hangingPunct="1"/>
                      <a:r>
                        <a:rPr lang="en-US" sz="1600" dirty="0"/>
                        <a:t>Source</a:t>
                      </a:r>
                      <a:endParaRPr lang="ar-SA" sz="1600" dirty="0"/>
                    </a:p>
                  </a:txBody>
                  <a:tcPr/>
                </a:tc>
                <a:tc>
                  <a:txBody>
                    <a:bodyPr/>
                    <a:lstStyle/>
                    <a:p>
                      <a:pPr marL="0" algn="ctr" defTabSz="914400" rtl="0" eaLnBrk="1" latinLnBrk="0" hangingPunct="1"/>
                      <a:r>
                        <a:rPr lang="en-US" sz="1600" dirty="0"/>
                        <a:t>Comment</a:t>
                      </a:r>
                      <a:endParaRPr lang="ar-SA" sz="1600" dirty="0"/>
                    </a:p>
                  </a:txBody>
                  <a:tcPr/>
                </a:tc>
                <a:extLst>
                  <a:ext uri="{0D108BD9-81ED-4DB2-BD59-A6C34878D82A}">
                    <a16:rowId xmlns:a16="http://schemas.microsoft.com/office/drawing/2014/main" val="3010284529"/>
                  </a:ext>
                </a:extLst>
              </a:tr>
              <a:tr h="535739">
                <a:tc>
                  <a:txBody>
                    <a:bodyPr/>
                    <a:lstStyle/>
                    <a:p>
                      <a:pPr marL="0" algn="l" defTabSz="914400" rtl="0" eaLnBrk="1" latinLnBrk="0" hangingPunct="1"/>
                      <a:r>
                        <a:rPr lang="en-US" sz="1600" dirty="0"/>
                        <a:t>The application must work on web, iPhone and android</a:t>
                      </a:r>
                      <a:endParaRPr lang="ar-SA" sz="1600" dirty="0"/>
                    </a:p>
                  </a:txBody>
                  <a:tcPr/>
                </a:tc>
                <a:tc>
                  <a:txBody>
                    <a:bodyPr/>
                    <a:lstStyle/>
                    <a:p>
                      <a:pPr marL="0" algn="l" defTabSz="914400" rtl="0" eaLnBrk="1" latinLnBrk="0" hangingPunct="1"/>
                      <a:r>
                        <a:rPr lang="en-US" sz="1600" dirty="0"/>
                        <a:t>Business development manager</a:t>
                      </a:r>
                      <a:endParaRPr lang="ar-SA" sz="1600" dirty="0"/>
                    </a:p>
                  </a:txBody>
                  <a:tcPr/>
                </a:tc>
                <a:tc>
                  <a:txBody>
                    <a:bodyPr/>
                    <a:lstStyle/>
                    <a:p>
                      <a:pPr marL="0" algn="l" defTabSz="914400" rtl="0" eaLnBrk="1" latinLnBrk="0" hangingPunct="1"/>
                      <a:r>
                        <a:rPr lang="en-US" sz="1600" dirty="0"/>
                        <a:t>Customers may need to access the application from different devices</a:t>
                      </a:r>
                      <a:endParaRPr lang="ar-SA" sz="1600" dirty="0"/>
                    </a:p>
                  </a:txBody>
                  <a:tcPr/>
                </a:tc>
                <a:extLst>
                  <a:ext uri="{0D108BD9-81ED-4DB2-BD59-A6C34878D82A}">
                    <a16:rowId xmlns:a16="http://schemas.microsoft.com/office/drawing/2014/main" val="1698182820"/>
                  </a:ext>
                </a:extLst>
              </a:tr>
              <a:tr h="607738">
                <a:tc>
                  <a:txBody>
                    <a:bodyPr/>
                    <a:lstStyle/>
                    <a:p>
                      <a:pPr marL="0" algn="l" defTabSz="914400" rtl="0" eaLnBrk="1" latinLnBrk="0" hangingPunct="1"/>
                      <a:r>
                        <a:rPr lang="en-US" sz="1600" dirty="0"/>
                        <a:t>Discounts can be given for orders above 5,000</a:t>
                      </a:r>
                      <a:endParaRPr lang="ar-SA" sz="1600" dirty="0"/>
                    </a:p>
                  </a:txBody>
                  <a:tcPr/>
                </a:tc>
                <a:tc>
                  <a:txBody>
                    <a:bodyPr/>
                    <a:lstStyle/>
                    <a:p>
                      <a:pPr marL="0" algn="l" defTabSz="914400" rtl="0" eaLnBrk="1" latinLnBrk="0" hangingPunct="1"/>
                      <a:r>
                        <a:rPr lang="en-US" sz="1600" dirty="0"/>
                        <a:t>Sales Manager</a:t>
                      </a:r>
                      <a:endParaRPr lang="ar-SA" sz="1600" dirty="0"/>
                    </a:p>
                  </a:txBody>
                  <a:tcPr/>
                </a:tc>
                <a:tc>
                  <a:txBody>
                    <a:bodyPr/>
                    <a:lstStyle/>
                    <a:p>
                      <a:pPr marL="0" algn="l" defTabSz="914400" rtl="0" eaLnBrk="1" latinLnBrk="0" hangingPunct="1"/>
                      <a:r>
                        <a:rPr lang="en-US" sz="1600" dirty="0"/>
                        <a:t>Only valid for orders for retail customers, corporate customers are different</a:t>
                      </a:r>
                      <a:endParaRPr lang="ar-SA" sz="1600" dirty="0"/>
                    </a:p>
                  </a:txBody>
                  <a:tcPr/>
                </a:tc>
                <a:extLst>
                  <a:ext uri="{0D108BD9-81ED-4DB2-BD59-A6C34878D82A}">
                    <a16:rowId xmlns:a16="http://schemas.microsoft.com/office/drawing/2014/main" val="2351201381"/>
                  </a:ext>
                </a:extLst>
              </a:tr>
            </a:tbl>
          </a:graphicData>
        </a:graphic>
      </p:graphicFrame>
    </p:spTree>
    <p:extLst>
      <p:ext uri="{BB962C8B-B14F-4D97-AF65-F5344CB8AC3E}">
        <p14:creationId xmlns:p14="http://schemas.microsoft.com/office/powerpoint/2010/main" val="19188845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Rich Pictures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1200"/>
              </a:spcBef>
              <a:spcAft>
                <a:spcPts val="1200"/>
              </a:spcAft>
            </a:pPr>
            <a:r>
              <a:rPr lang="en-US" sz="2500" dirty="0">
                <a:cs typeface="Times New Roman" panose="02020603050405020304" pitchFamily="18" charset="0"/>
              </a:rPr>
              <a:t>Provides a visual overview of the entire business situation.</a:t>
            </a:r>
          </a:p>
          <a:p>
            <a:pPr algn="just">
              <a:lnSpc>
                <a:spcPct val="150000"/>
              </a:lnSpc>
              <a:spcBef>
                <a:spcPts val="1200"/>
              </a:spcBef>
              <a:spcAft>
                <a:spcPts val="1200"/>
              </a:spcAft>
            </a:pPr>
            <a:r>
              <a:rPr lang="en-US" sz="2500" dirty="0">
                <a:cs typeface="Times New Roman" panose="02020603050405020304" pitchFamily="18" charset="0"/>
              </a:rPr>
              <a:t>Rich pictures encompass all aspects of a business system while Modeling (e.g., data or process modeling) focuses on specific aspects.</a:t>
            </a:r>
          </a:p>
          <a:p>
            <a:pPr algn="just">
              <a:lnSpc>
                <a:spcPct val="150000"/>
              </a:lnSpc>
              <a:spcBef>
                <a:spcPts val="1200"/>
              </a:spcBef>
              <a:spcAft>
                <a:spcPts val="1200"/>
              </a:spcAft>
            </a:pPr>
            <a:r>
              <a:rPr lang="en-US" sz="2500" dirty="0">
                <a:cs typeface="Times New Roman" panose="02020603050405020304" pitchFamily="18" charset="0"/>
              </a:rPr>
              <a:t>No fixed notation; allows the use of relevant and useful symbols or annotations.</a:t>
            </a:r>
          </a:p>
        </p:txBody>
      </p:sp>
    </p:spTree>
    <p:extLst>
      <p:ext uri="{BB962C8B-B14F-4D97-AF65-F5344CB8AC3E}">
        <p14:creationId xmlns:p14="http://schemas.microsoft.com/office/powerpoint/2010/main" val="292281305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Rich Pictures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spcAft>
                <a:spcPts val="600"/>
              </a:spcAft>
              <a:buNone/>
            </a:pPr>
            <a:r>
              <a:rPr lang="en-US" sz="2400" b="1" dirty="0">
                <a:cs typeface="Times New Roman" panose="02020603050405020304" pitchFamily="18" charset="0"/>
              </a:rPr>
              <a:t>Key Features:</a:t>
            </a:r>
          </a:p>
          <a:p>
            <a:pPr lvl="1" algn="just">
              <a:lnSpc>
                <a:spcPct val="150000"/>
              </a:lnSpc>
              <a:spcBef>
                <a:spcPts val="600"/>
              </a:spcBef>
              <a:spcAft>
                <a:spcPts val="600"/>
              </a:spcAft>
            </a:pPr>
            <a:r>
              <a:rPr lang="en-US" sz="2200" dirty="0">
                <a:cs typeface="Times New Roman" panose="02020603050405020304" pitchFamily="18" charset="0"/>
              </a:rPr>
              <a:t>Problems may stem from people rather than process or IT.</a:t>
            </a:r>
          </a:p>
          <a:p>
            <a:pPr lvl="1" algn="just">
              <a:lnSpc>
                <a:spcPct val="150000"/>
              </a:lnSpc>
              <a:spcBef>
                <a:spcPts val="600"/>
              </a:spcBef>
              <a:spcAft>
                <a:spcPts val="600"/>
              </a:spcAft>
            </a:pPr>
            <a:r>
              <a:rPr lang="en-US" sz="2200" dirty="0">
                <a:cs typeface="Times New Roman" panose="02020603050405020304" pitchFamily="18" charset="0"/>
              </a:rPr>
              <a:t>Captures cultural aspects, human dynamics, process flows, and information usage.</a:t>
            </a:r>
          </a:p>
          <a:p>
            <a:pPr lvl="1" algn="just">
              <a:lnSpc>
                <a:spcPct val="150000"/>
              </a:lnSpc>
              <a:spcBef>
                <a:spcPts val="600"/>
              </a:spcBef>
              <a:spcAft>
                <a:spcPts val="600"/>
              </a:spcAft>
            </a:pPr>
            <a:r>
              <a:rPr lang="en-US" sz="2200" dirty="0">
                <a:cs typeface="Times New Roman" panose="02020603050405020304" pitchFamily="18" charset="0"/>
              </a:rPr>
              <a:t>Traditional models may overlook human and cultural factors.</a:t>
            </a:r>
          </a:p>
          <a:p>
            <a:pPr lvl="1" algn="just">
              <a:lnSpc>
                <a:spcPct val="150000"/>
              </a:lnSpc>
              <a:spcBef>
                <a:spcPts val="600"/>
              </a:spcBef>
              <a:spcAft>
                <a:spcPts val="600"/>
              </a:spcAft>
            </a:pPr>
            <a:r>
              <a:rPr lang="en-US" sz="2200" dirty="0">
                <a:cs typeface="Times New Roman" panose="02020603050405020304" pitchFamily="18" charset="0"/>
              </a:rPr>
              <a:t>Addresses differing viewpoints, misunderstandings, stress, interpersonal issues, dissatisfaction, and resource challenges.</a:t>
            </a:r>
          </a:p>
        </p:txBody>
      </p:sp>
    </p:spTree>
    <p:extLst>
      <p:ext uri="{BB962C8B-B14F-4D97-AF65-F5344CB8AC3E}">
        <p14:creationId xmlns:p14="http://schemas.microsoft.com/office/powerpoint/2010/main" val="132574049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Rich Pictures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Picture 9">
            <a:extLst>
              <a:ext uri="{FF2B5EF4-FFF2-40B4-BE49-F238E27FC236}">
                <a16:creationId xmlns:a16="http://schemas.microsoft.com/office/drawing/2014/main" id="{0529AFFA-F687-431A-B519-05CD32B2CF87}"/>
              </a:ext>
            </a:extLst>
          </p:cNvPr>
          <p:cNvPicPr>
            <a:picLocks noChangeAspect="1"/>
          </p:cNvPicPr>
          <p:nvPr/>
        </p:nvPicPr>
        <p:blipFill>
          <a:blip r:embed="rId3"/>
          <a:stretch>
            <a:fillRect/>
          </a:stretch>
        </p:blipFill>
        <p:spPr>
          <a:xfrm>
            <a:off x="6304689" y="2169270"/>
            <a:ext cx="5018186" cy="4090649"/>
          </a:xfrm>
          <a:prstGeom prst="rect">
            <a:avLst/>
          </a:prstGeom>
        </p:spPr>
      </p:pic>
      <p:pic>
        <p:nvPicPr>
          <p:cNvPr id="13" name="Picture 12">
            <a:extLst>
              <a:ext uri="{FF2B5EF4-FFF2-40B4-BE49-F238E27FC236}">
                <a16:creationId xmlns:a16="http://schemas.microsoft.com/office/drawing/2014/main" id="{29D9DE1C-9FB1-BFCB-F804-5AD457400B5A}"/>
              </a:ext>
            </a:extLst>
          </p:cNvPr>
          <p:cNvPicPr>
            <a:picLocks noChangeAspect="1"/>
          </p:cNvPicPr>
          <p:nvPr/>
        </p:nvPicPr>
        <p:blipFill>
          <a:blip r:embed="rId4"/>
          <a:stretch>
            <a:fillRect/>
          </a:stretch>
        </p:blipFill>
        <p:spPr>
          <a:xfrm>
            <a:off x="712239" y="2169270"/>
            <a:ext cx="5470195" cy="4090649"/>
          </a:xfrm>
          <a:prstGeom prst="rect">
            <a:avLst/>
          </a:prstGeom>
        </p:spPr>
      </p:pic>
    </p:spTree>
    <p:extLst>
      <p:ext uri="{BB962C8B-B14F-4D97-AF65-F5344CB8AC3E}">
        <p14:creationId xmlns:p14="http://schemas.microsoft.com/office/powerpoint/2010/main" val="127253639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Mind maps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9" y="2230952"/>
            <a:ext cx="5322014" cy="40784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en-US" sz="1800" dirty="0">
                <a:cs typeface="Times New Roman" panose="02020603050405020304" pitchFamily="18" charset="0"/>
              </a:rPr>
              <a:t>Tool for summarizing extensive information visually in a structured and organized manner that highlights connections between different ideas and topics.</a:t>
            </a:r>
          </a:p>
          <a:p>
            <a:pPr algn="just">
              <a:lnSpc>
                <a:spcPct val="120000"/>
              </a:lnSpc>
              <a:spcBef>
                <a:spcPts val="0"/>
              </a:spcBef>
            </a:pPr>
            <a:r>
              <a:rPr lang="en-US" sz="1800" dirty="0">
                <a:cs typeface="Times New Roman" panose="02020603050405020304" pitchFamily="18" charset="0"/>
              </a:rPr>
              <a:t>Works well independently and in conjunction with rich pictures.</a:t>
            </a:r>
          </a:p>
          <a:p>
            <a:pPr algn="just">
              <a:lnSpc>
                <a:spcPct val="120000"/>
              </a:lnSpc>
              <a:spcBef>
                <a:spcPts val="0"/>
              </a:spcBef>
            </a:pPr>
            <a:r>
              <a:rPr lang="en-US" sz="1800" dirty="0">
                <a:cs typeface="Times New Roman" panose="02020603050405020304" pitchFamily="18" charset="0"/>
              </a:rPr>
              <a:t>Helps analysts organizing their thinking.</a:t>
            </a:r>
          </a:p>
          <a:p>
            <a:pPr algn="just">
              <a:lnSpc>
                <a:spcPct val="120000"/>
              </a:lnSpc>
              <a:spcBef>
                <a:spcPts val="0"/>
              </a:spcBef>
            </a:pPr>
            <a:r>
              <a:rPr lang="en-US" sz="1800" dirty="0">
                <a:cs typeface="Times New Roman" panose="02020603050405020304" pitchFamily="18" charset="0"/>
              </a:rPr>
              <a:t>Construction Method:</a:t>
            </a:r>
          </a:p>
          <a:p>
            <a:pPr lvl="1" algn="just">
              <a:lnSpc>
                <a:spcPct val="120000"/>
              </a:lnSpc>
              <a:spcBef>
                <a:spcPts val="0"/>
              </a:spcBef>
            </a:pPr>
            <a:r>
              <a:rPr lang="en-US" sz="1600" dirty="0">
                <a:cs typeface="Times New Roman" panose="02020603050405020304" pitchFamily="18" charset="0"/>
              </a:rPr>
              <a:t>Business system or problem at the center of the diagram.</a:t>
            </a:r>
          </a:p>
          <a:p>
            <a:pPr lvl="1" algn="just">
              <a:lnSpc>
                <a:spcPct val="120000"/>
              </a:lnSpc>
              <a:spcBef>
                <a:spcPts val="0"/>
              </a:spcBef>
            </a:pPr>
            <a:r>
              <a:rPr lang="en-US" sz="1600" dirty="0">
                <a:cs typeface="Times New Roman" panose="02020603050405020304" pitchFamily="18" charset="0"/>
              </a:rPr>
              <a:t>Main elements represented as the first-level branches.</a:t>
            </a:r>
          </a:p>
          <a:p>
            <a:pPr lvl="1" algn="just">
              <a:lnSpc>
                <a:spcPct val="120000"/>
              </a:lnSpc>
              <a:spcBef>
                <a:spcPts val="0"/>
              </a:spcBef>
            </a:pPr>
            <a:r>
              <a:rPr lang="en-US" sz="1600" dirty="0">
                <a:cs typeface="Times New Roman" panose="02020603050405020304" pitchFamily="18" charset="0"/>
              </a:rPr>
              <a:t>Each branch labeled briefly to indicate specific areas or issues.</a:t>
            </a:r>
          </a:p>
        </p:txBody>
      </p:sp>
      <p:pic>
        <p:nvPicPr>
          <p:cNvPr id="10" name="Picture 9">
            <a:extLst>
              <a:ext uri="{FF2B5EF4-FFF2-40B4-BE49-F238E27FC236}">
                <a16:creationId xmlns:a16="http://schemas.microsoft.com/office/drawing/2014/main" id="{03FDCEC0-4F9F-E4E5-FF92-80AEBA8A7273}"/>
              </a:ext>
            </a:extLst>
          </p:cNvPr>
          <p:cNvPicPr>
            <a:picLocks noChangeAspect="1"/>
          </p:cNvPicPr>
          <p:nvPr/>
        </p:nvPicPr>
        <p:blipFill>
          <a:blip r:embed="rId3"/>
          <a:stretch>
            <a:fillRect/>
          </a:stretch>
        </p:blipFill>
        <p:spPr>
          <a:xfrm>
            <a:off x="6518924" y="2230951"/>
            <a:ext cx="4656474" cy="4078475"/>
          </a:xfrm>
          <a:prstGeom prst="rect">
            <a:avLst/>
          </a:prstGeom>
        </p:spPr>
      </p:pic>
    </p:spTree>
    <p:extLst>
      <p:ext uri="{BB962C8B-B14F-4D97-AF65-F5344CB8AC3E}">
        <p14:creationId xmlns:p14="http://schemas.microsoft.com/office/powerpoint/2010/main" val="51831995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35091" y="641545"/>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Fishbone Analysis</a:t>
            </a:r>
            <a:br>
              <a:rPr lang="en-US"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(or cause-and-effect diagram)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cs typeface="Times New Roman" panose="02020603050405020304" pitchFamily="18" charset="0"/>
              </a:rPr>
              <a:t>A problem analysis technique used to identify the root-cause of problems.</a:t>
            </a:r>
          </a:p>
          <a:p>
            <a:pPr>
              <a:lnSpc>
                <a:spcPct val="150000"/>
              </a:lnSpc>
            </a:pPr>
            <a:r>
              <a:rPr lang="en-US" sz="2400" dirty="0">
                <a:cs typeface="Times New Roman" panose="02020603050405020304" pitchFamily="18" charset="0"/>
              </a:rPr>
              <a:t>Name of the problem is put at the head of the fish.</a:t>
            </a:r>
          </a:p>
          <a:p>
            <a:pPr>
              <a:lnSpc>
                <a:spcPct val="150000"/>
              </a:lnSpc>
            </a:pPr>
            <a:r>
              <a:rPr lang="en-US" sz="2400" dirty="0">
                <a:cs typeface="Times New Roman" panose="02020603050405020304" pitchFamily="18" charset="0"/>
              </a:rPr>
              <a:t>Spines suggest possible areas for causes of the problem as:</a:t>
            </a:r>
          </a:p>
          <a:p>
            <a:pPr lvl="1">
              <a:lnSpc>
                <a:spcPct val="150000"/>
              </a:lnSpc>
            </a:pPr>
            <a:r>
              <a:rPr lang="en-US" sz="2000" dirty="0">
                <a:cs typeface="Times New Roman" panose="02020603050405020304" pitchFamily="18" charset="0"/>
              </a:rPr>
              <a:t>The 4Ms: Manpower, Machines, materials, and methods</a:t>
            </a:r>
          </a:p>
          <a:p>
            <a:pPr lvl="1">
              <a:lnSpc>
                <a:spcPct val="150000"/>
              </a:lnSpc>
            </a:pPr>
            <a:r>
              <a:rPr lang="en-US" sz="2000" dirty="0">
                <a:cs typeface="Times New Roman" panose="02020603050405020304" pitchFamily="18" charset="0"/>
              </a:rPr>
              <a:t>Six Ps: People, place, process, product, performance measure, and physical evidence</a:t>
            </a:r>
          </a:p>
          <a:p>
            <a:pPr>
              <a:lnSpc>
                <a:spcPct val="150000"/>
              </a:lnSpc>
            </a:pPr>
            <a:r>
              <a:rPr lang="en-US" sz="2400" dirty="0">
                <a:cs typeface="Times New Roman" panose="02020603050405020304" pitchFamily="18" charset="0"/>
              </a:rPr>
              <a:t>Usually done in workshops</a:t>
            </a:r>
          </a:p>
          <a:p>
            <a:pPr>
              <a:lnSpc>
                <a:spcPct val="150000"/>
              </a:lnSpc>
            </a:pPr>
            <a:r>
              <a:rPr lang="en-US" sz="2400" dirty="0">
                <a:cs typeface="Times New Roman" panose="02020603050405020304" pitchFamily="18" charset="0"/>
              </a:rPr>
              <a:t>Some data gathering might be needed to confirm the root-cause</a:t>
            </a:r>
          </a:p>
        </p:txBody>
      </p:sp>
    </p:spTree>
    <p:extLst>
      <p:ext uri="{BB962C8B-B14F-4D97-AF65-F5344CB8AC3E}">
        <p14:creationId xmlns:p14="http://schemas.microsoft.com/office/powerpoint/2010/main" val="53095340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35091" y="641545"/>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Fishbone Analysis Example</a:t>
            </a:r>
            <a:br>
              <a:rPr lang="en-US"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Employees Late for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Picture 2" descr="http://d1m3qhodv9fjlf.cloudfront.net/wp-content/uploads/2012/01/Fish-Bone1-e1325870956744.png">
            <a:extLst>
              <a:ext uri="{FF2B5EF4-FFF2-40B4-BE49-F238E27FC236}">
                <a16:creationId xmlns:a16="http://schemas.microsoft.com/office/drawing/2014/main" id="{0DBB5DC6-303B-D9D8-6E07-F44DB24824FB}"/>
              </a:ext>
            </a:extLst>
          </p:cNvPr>
          <p:cNvPicPr>
            <a:picLocks noChangeAspect="1" noChangeArrowheads="1"/>
          </p:cNvPicPr>
          <p:nvPr/>
        </p:nvPicPr>
        <p:blipFill>
          <a:blip r:embed="rId3"/>
          <a:srcRect/>
          <a:stretch>
            <a:fillRect/>
          </a:stretch>
        </p:blipFill>
        <p:spPr bwMode="auto">
          <a:xfrm>
            <a:off x="955956" y="2294753"/>
            <a:ext cx="9962253" cy="3960083"/>
          </a:xfrm>
          <a:prstGeom prst="rect">
            <a:avLst/>
          </a:prstGeom>
          <a:noFill/>
        </p:spPr>
      </p:pic>
    </p:spTree>
    <p:extLst>
      <p:ext uri="{BB962C8B-B14F-4D97-AF65-F5344CB8AC3E}">
        <p14:creationId xmlns:p14="http://schemas.microsoft.com/office/powerpoint/2010/main" val="70078735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35091" y="641545"/>
            <a:ext cx="7377649" cy="923330"/>
          </a:xfrm>
          <a:prstGeom prst="rect">
            <a:avLst/>
          </a:prstGeom>
          <a:noFill/>
        </p:spPr>
        <p:txBody>
          <a:bodyPr wrap="square" rtlCol="0">
            <a:spAutoFit/>
          </a:bodyPr>
          <a:lstStyle/>
          <a:p>
            <a:r>
              <a:rPr lang="en-US" sz="2700" b="1" dirty="0">
                <a:solidFill>
                  <a:srgbClr val="00B0F0"/>
                </a:solidFill>
                <a:latin typeface="Alexandria" charset="0"/>
                <a:cs typeface="Alexandria" charset="0"/>
              </a:rPr>
              <a:t>Fishbone Analysis Example:</a:t>
            </a:r>
            <a:br>
              <a:rPr lang="en-US" sz="2700" b="1" dirty="0">
                <a:solidFill>
                  <a:srgbClr val="00B0F0"/>
                </a:solidFill>
                <a:latin typeface="Alexandria" charset="0"/>
                <a:cs typeface="Alexandria" charset="0"/>
              </a:rPr>
            </a:br>
            <a:r>
              <a:rPr lang="en-US" sz="2700" b="1" dirty="0">
                <a:solidFill>
                  <a:srgbClr val="00B0F0"/>
                </a:solidFill>
                <a:latin typeface="Alexandria" charset="0"/>
                <a:cs typeface="Alexandria" charset="0"/>
              </a:rPr>
              <a:t>Increasing cost of operations in a company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id="{77B0D5DA-4E49-A6B3-0FEB-3C5C957F309F}"/>
              </a:ext>
            </a:extLst>
          </p:cNvPr>
          <p:cNvPicPr>
            <a:picLocks noChangeAspect="1"/>
          </p:cNvPicPr>
          <p:nvPr/>
        </p:nvPicPr>
        <p:blipFill>
          <a:blip r:embed="rId3"/>
          <a:stretch>
            <a:fillRect/>
          </a:stretch>
        </p:blipFill>
        <p:spPr>
          <a:xfrm>
            <a:off x="1004855" y="2275324"/>
            <a:ext cx="10090775" cy="3965864"/>
          </a:xfrm>
          <a:prstGeom prst="rect">
            <a:avLst/>
          </a:prstGeom>
        </p:spPr>
      </p:pic>
    </p:spTree>
    <p:extLst>
      <p:ext uri="{BB962C8B-B14F-4D97-AF65-F5344CB8AC3E}">
        <p14:creationId xmlns:p14="http://schemas.microsoft.com/office/powerpoint/2010/main" val="4547740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0177" y="1075879"/>
            <a:ext cx="5103853"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Soft Systems Methodology (SSD) and Business Activity Models (BAM)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1004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four views of a Business System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9" y="2230952"/>
            <a:ext cx="5291042"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spcAft>
                <a:spcPts val="600"/>
              </a:spcAft>
              <a:buNone/>
            </a:pPr>
            <a:r>
              <a:rPr lang="en-US" sz="2400" dirty="0">
                <a:cs typeface="Times New Roman" panose="02020603050405020304" pitchFamily="18" charset="0"/>
              </a:rPr>
              <a:t>Business System A set of business components working together in order to achieve a defined purpose. The components of a system include people, IT systems, processes and equipment.</a:t>
            </a:r>
          </a:p>
        </p:txBody>
      </p:sp>
      <p:grpSp>
        <p:nvGrpSpPr>
          <p:cNvPr id="2" name="Group 1"/>
          <p:cNvGrpSpPr/>
          <p:nvPr/>
        </p:nvGrpSpPr>
        <p:grpSpPr>
          <a:xfrm>
            <a:off x="6346208" y="2224147"/>
            <a:ext cx="4805692" cy="3781567"/>
            <a:chOff x="0" y="2758967"/>
            <a:chExt cx="12192000" cy="3417995"/>
          </a:xfrm>
        </p:grpSpPr>
        <p:graphicFrame>
          <p:nvGraphicFramePr>
            <p:cNvPr id="13" name="Content Placeholder 2">
              <a:extLst>
                <a:ext uri="{FF2B5EF4-FFF2-40B4-BE49-F238E27FC236}">
                  <a16:creationId xmlns:a16="http://schemas.microsoft.com/office/drawing/2014/main" id="{7AAF687E-C1FC-57A1-C4C5-75F1C5C2C780}"/>
                </a:ext>
              </a:extLst>
            </p:cNvPr>
            <p:cNvGraphicFramePr>
              <a:graphicFrameLocks/>
            </p:cNvGraphicFramePr>
            <p:nvPr>
              <p:extLst>
                <p:ext uri="{D42A27DB-BD31-4B8C-83A1-F6EECF244321}">
                  <p14:modId xmlns:p14="http://schemas.microsoft.com/office/powerpoint/2010/main" val="854948707"/>
                </p:ext>
              </p:extLst>
            </p:nvPr>
          </p:nvGraphicFramePr>
          <p:xfrm>
            <a:off x="0" y="2758967"/>
            <a:ext cx="12192000" cy="34179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TextBox 16">
              <a:extLst>
                <a:ext uri="{FF2B5EF4-FFF2-40B4-BE49-F238E27FC236}">
                  <a16:creationId xmlns:a16="http://schemas.microsoft.com/office/drawing/2014/main" id="{85BE0F59-241D-8273-DE7D-C6F405604442}"/>
                </a:ext>
              </a:extLst>
            </p:cNvPr>
            <p:cNvSpPr txBox="1"/>
            <p:nvPr/>
          </p:nvSpPr>
          <p:spPr>
            <a:xfrm>
              <a:off x="6572290" y="5442379"/>
              <a:ext cx="3988115" cy="356451"/>
            </a:xfrm>
            <a:prstGeom prst="rect">
              <a:avLst/>
            </a:prstGeom>
            <a:noFill/>
          </p:spPr>
          <p:txBody>
            <a:bodyPr wrap="square" rtlCol="0">
              <a:spAutoFit/>
            </a:bodyPr>
            <a:lstStyle/>
            <a:p>
              <a:pPr algn="ctr"/>
              <a:r>
                <a:rPr lang="en-US" sz="2000" dirty="0">
                  <a:solidFill>
                    <a:schemeClr val="bg1"/>
                  </a:solidFill>
                </a:rPr>
                <a:t>Processes</a:t>
              </a:r>
            </a:p>
          </p:txBody>
        </p:sp>
        <p:sp>
          <p:nvSpPr>
            <p:cNvPr id="18" name="TextBox 17">
              <a:extLst>
                <a:ext uri="{FF2B5EF4-FFF2-40B4-BE49-F238E27FC236}">
                  <a16:creationId xmlns:a16="http://schemas.microsoft.com/office/drawing/2014/main" id="{C08EA6B6-8CD0-371B-C971-F33DE61FFA4F}"/>
                </a:ext>
              </a:extLst>
            </p:cNvPr>
            <p:cNvSpPr txBox="1"/>
            <p:nvPr/>
          </p:nvSpPr>
          <p:spPr>
            <a:xfrm>
              <a:off x="1345278" y="5420377"/>
              <a:ext cx="4369849" cy="356451"/>
            </a:xfrm>
            <a:prstGeom prst="rect">
              <a:avLst/>
            </a:prstGeom>
            <a:noFill/>
          </p:spPr>
          <p:txBody>
            <a:bodyPr wrap="square" rtlCol="0">
              <a:spAutoFit/>
            </a:bodyPr>
            <a:lstStyle/>
            <a:p>
              <a:pPr algn="ctr"/>
              <a:r>
                <a:rPr lang="en-US" sz="2000" dirty="0">
                  <a:solidFill>
                    <a:schemeClr val="bg1"/>
                  </a:solidFill>
                </a:rPr>
                <a:t>People</a:t>
              </a:r>
            </a:p>
          </p:txBody>
        </p:sp>
        <p:sp>
          <p:nvSpPr>
            <p:cNvPr id="19" name="TextBox 18">
              <a:extLst>
                <a:ext uri="{FF2B5EF4-FFF2-40B4-BE49-F238E27FC236}">
                  <a16:creationId xmlns:a16="http://schemas.microsoft.com/office/drawing/2014/main" id="{6BE640CE-3734-24C4-ED87-BE5504ABEBDE}"/>
                </a:ext>
              </a:extLst>
            </p:cNvPr>
            <p:cNvSpPr txBox="1"/>
            <p:nvPr/>
          </p:nvSpPr>
          <p:spPr>
            <a:xfrm>
              <a:off x="3783126" y="4734828"/>
              <a:ext cx="4539573" cy="356451"/>
            </a:xfrm>
            <a:prstGeom prst="rect">
              <a:avLst/>
            </a:prstGeom>
            <a:noFill/>
          </p:spPr>
          <p:txBody>
            <a:bodyPr wrap="square" rtlCol="0">
              <a:spAutoFit/>
            </a:bodyPr>
            <a:lstStyle/>
            <a:p>
              <a:pPr algn="ctr"/>
              <a:r>
                <a:rPr lang="en-US" sz="2000" dirty="0">
                  <a:solidFill>
                    <a:schemeClr val="bg1"/>
                  </a:solidFill>
                </a:rPr>
                <a:t>Technology</a:t>
              </a:r>
            </a:p>
          </p:txBody>
        </p:sp>
        <p:sp>
          <p:nvSpPr>
            <p:cNvPr id="23" name="TextBox 22">
              <a:extLst>
                <a:ext uri="{FF2B5EF4-FFF2-40B4-BE49-F238E27FC236}">
                  <a16:creationId xmlns:a16="http://schemas.microsoft.com/office/drawing/2014/main" id="{19F9E0AE-92DD-6744-0000-4A6FF775E303}"/>
                </a:ext>
              </a:extLst>
            </p:cNvPr>
            <p:cNvSpPr txBox="1"/>
            <p:nvPr/>
          </p:nvSpPr>
          <p:spPr>
            <a:xfrm>
              <a:off x="4025500" y="4001761"/>
              <a:ext cx="4193330" cy="356451"/>
            </a:xfrm>
            <a:prstGeom prst="rect">
              <a:avLst/>
            </a:prstGeom>
            <a:noFill/>
          </p:spPr>
          <p:txBody>
            <a:bodyPr wrap="square" rtlCol="0">
              <a:spAutoFit/>
            </a:bodyPr>
            <a:lstStyle/>
            <a:p>
              <a:pPr algn="ctr"/>
              <a:r>
                <a:rPr lang="en-US" sz="2000" dirty="0">
                  <a:solidFill>
                    <a:schemeClr val="bg1"/>
                  </a:solidFill>
                </a:rPr>
                <a:t>Organization</a:t>
              </a:r>
            </a:p>
          </p:txBody>
        </p:sp>
      </p:grpSp>
    </p:spTree>
    <p:extLst>
      <p:ext uri="{BB962C8B-B14F-4D97-AF65-F5344CB8AC3E}">
        <p14:creationId xmlns:p14="http://schemas.microsoft.com/office/powerpoint/2010/main" val="1429510562"/>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Perspectives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cs typeface="Times New Roman" panose="02020603050405020304" pitchFamily="18" charset="0"/>
              </a:rPr>
              <a:t>Importance of examining stakeholders' views in detail.</a:t>
            </a:r>
          </a:p>
          <a:p>
            <a:pPr>
              <a:lnSpc>
                <a:spcPct val="150000"/>
              </a:lnSpc>
            </a:pPr>
            <a:r>
              <a:rPr lang="en-US" sz="2400" dirty="0">
                <a:cs typeface="Times New Roman" panose="02020603050405020304" pitchFamily="18" charset="0"/>
              </a:rPr>
              <a:t>Different views, needs, and priorities must be understood before defining a new business system or improving the current one.</a:t>
            </a:r>
          </a:p>
          <a:p>
            <a:pPr>
              <a:lnSpc>
                <a:spcPct val="150000"/>
              </a:lnSpc>
            </a:pPr>
            <a:r>
              <a:rPr lang="en-US" sz="2400" dirty="0">
                <a:cs typeface="Times New Roman" panose="02020603050405020304" pitchFamily="18" charset="0"/>
              </a:rPr>
              <a:t>Business analysts consider the broader organizational context and reasons for its operations.</a:t>
            </a:r>
          </a:p>
          <a:p>
            <a:pPr>
              <a:lnSpc>
                <a:spcPct val="150000"/>
              </a:lnSpc>
            </a:pPr>
            <a:r>
              <a:rPr lang="en-US" sz="2400" dirty="0">
                <a:cs typeface="Times New Roman" panose="02020603050405020304" pitchFamily="18" charset="0"/>
              </a:rPr>
              <a:t>Business analysis aligns with organizational core values and beliefs expressed in Mission, objectives, strategy, and tactics (MOST)</a:t>
            </a:r>
          </a:p>
        </p:txBody>
      </p:sp>
    </p:spTree>
    <p:extLst>
      <p:ext uri="{BB962C8B-B14F-4D97-AF65-F5344CB8AC3E}">
        <p14:creationId xmlns:p14="http://schemas.microsoft.com/office/powerpoint/2010/main" val="315177155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Pen Manufacturer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a:cs typeface="Times New Roman" panose="02020603050405020304" pitchFamily="18" charset="0"/>
              </a:rPr>
              <a:t>Business analysts consider the broader organizational context and align solutions to organizational core values expressed through the MOST model (Mission, Objectives, Strategy, Tactics).</a:t>
            </a:r>
          </a:p>
          <a:p>
            <a:pPr marL="0" indent="0" algn="just">
              <a:buNone/>
            </a:pPr>
            <a:endParaRPr lang="en-US" sz="2400" dirty="0">
              <a:cs typeface="Times New Roman" panose="02020603050405020304" pitchFamily="18" charset="0"/>
            </a:endParaRPr>
          </a:p>
        </p:txBody>
      </p:sp>
      <p:pic>
        <p:nvPicPr>
          <p:cNvPr id="10" name="Picture 9" descr="Person writing with fountain pen">
            <a:extLst>
              <a:ext uri="{FF2B5EF4-FFF2-40B4-BE49-F238E27FC236}">
                <a16:creationId xmlns:a16="http://schemas.microsoft.com/office/drawing/2014/main" id="{94EB6C03-2C09-A39D-7B61-BC42332B52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64573" y="4401279"/>
            <a:ext cx="4490114" cy="2026989"/>
          </a:xfrm>
          <a:prstGeom prst="rect">
            <a:avLst/>
          </a:prstGeom>
        </p:spPr>
      </p:pic>
      <p:pic>
        <p:nvPicPr>
          <p:cNvPr id="13" name="Picture 12" descr="Open book with pen on desk">
            <a:extLst>
              <a:ext uri="{FF2B5EF4-FFF2-40B4-BE49-F238E27FC236}">
                <a16:creationId xmlns:a16="http://schemas.microsoft.com/office/drawing/2014/main" id="{E3D8065F-23AD-4718-6A54-34D7E4900F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57618" y="4430999"/>
            <a:ext cx="3857421" cy="1969767"/>
          </a:xfrm>
          <a:prstGeom prst="rect">
            <a:avLst/>
          </a:prstGeom>
        </p:spPr>
      </p:pic>
      <p:sp>
        <p:nvSpPr>
          <p:cNvPr id="17" name="TextBox 16">
            <a:extLst>
              <a:ext uri="{FF2B5EF4-FFF2-40B4-BE49-F238E27FC236}">
                <a16:creationId xmlns:a16="http://schemas.microsoft.com/office/drawing/2014/main" id="{96F6F5A9-0BC6-7AF0-49C0-4B256893ADC1}"/>
              </a:ext>
            </a:extLst>
          </p:cNvPr>
          <p:cNvSpPr txBox="1"/>
          <p:nvPr/>
        </p:nvSpPr>
        <p:spPr>
          <a:xfrm>
            <a:off x="1557618" y="3410382"/>
            <a:ext cx="3857421" cy="646331"/>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Bulk sales of low cost, moderate Quality pens to commercial customers </a:t>
            </a:r>
            <a:endParaRPr lang="ar-SA" dirty="0"/>
          </a:p>
        </p:txBody>
      </p:sp>
      <p:sp>
        <p:nvSpPr>
          <p:cNvPr id="18" name="TextBox 17">
            <a:extLst>
              <a:ext uri="{FF2B5EF4-FFF2-40B4-BE49-F238E27FC236}">
                <a16:creationId xmlns:a16="http://schemas.microsoft.com/office/drawing/2014/main" id="{1538AAEA-E3D0-1FBB-491C-6A6CC067243A}"/>
              </a:ext>
            </a:extLst>
          </p:cNvPr>
          <p:cNvSpPr txBox="1"/>
          <p:nvPr/>
        </p:nvSpPr>
        <p:spPr>
          <a:xfrm>
            <a:off x="6760075" y="3439848"/>
            <a:ext cx="4148929" cy="369332"/>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Luxury pens for design-conscious buyers.</a:t>
            </a:r>
            <a:endParaRPr lang="ar-SA" dirty="0"/>
          </a:p>
        </p:txBody>
      </p:sp>
      <p:sp>
        <p:nvSpPr>
          <p:cNvPr id="19" name="TextBox 18">
            <a:extLst>
              <a:ext uri="{FF2B5EF4-FFF2-40B4-BE49-F238E27FC236}">
                <a16:creationId xmlns:a16="http://schemas.microsoft.com/office/drawing/2014/main" id="{D86B535E-AEB3-E687-3040-0806FA46ACF4}"/>
              </a:ext>
            </a:extLst>
          </p:cNvPr>
          <p:cNvSpPr txBox="1"/>
          <p:nvPr/>
        </p:nvSpPr>
        <p:spPr>
          <a:xfrm>
            <a:off x="1557618" y="4018299"/>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efficient production</a:t>
            </a:r>
          </a:p>
        </p:txBody>
      </p:sp>
      <p:sp>
        <p:nvSpPr>
          <p:cNvPr id="23" name="TextBox 22">
            <a:extLst>
              <a:ext uri="{FF2B5EF4-FFF2-40B4-BE49-F238E27FC236}">
                <a16:creationId xmlns:a16="http://schemas.microsoft.com/office/drawing/2014/main" id="{0F7BCE70-D552-4929-1002-9CC3E2477E4D}"/>
              </a:ext>
            </a:extLst>
          </p:cNvPr>
          <p:cNvSpPr txBox="1"/>
          <p:nvPr/>
        </p:nvSpPr>
        <p:spPr>
          <a:xfrm>
            <a:off x="6441741" y="3977885"/>
            <a:ext cx="4785598"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design, branding. and marketing</a:t>
            </a:r>
          </a:p>
        </p:txBody>
      </p:sp>
      <p:sp>
        <p:nvSpPr>
          <p:cNvPr id="24" name="TextBox 23">
            <a:extLst>
              <a:ext uri="{FF2B5EF4-FFF2-40B4-BE49-F238E27FC236}">
                <a16:creationId xmlns:a16="http://schemas.microsoft.com/office/drawing/2014/main" id="{0CF7CC8D-A6FD-5F28-A609-20F7F0ECCAFF}"/>
              </a:ext>
            </a:extLst>
          </p:cNvPr>
          <p:cNvSpPr txBox="1"/>
          <p:nvPr/>
        </p:nvSpPr>
        <p:spPr>
          <a:xfrm>
            <a:off x="1557618" y="3086977"/>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1</a:t>
            </a:r>
            <a:endParaRPr lang="ar-SA" b="1" dirty="0"/>
          </a:p>
        </p:txBody>
      </p:sp>
      <p:sp>
        <p:nvSpPr>
          <p:cNvPr id="25" name="TextBox 24">
            <a:extLst>
              <a:ext uri="{FF2B5EF4-FFF2-40B4-BE49-F238E27FC236}">
                <a16:creationId xmlns:a16="http://schemas.microsoft.com/office/drawing/2014/main" id="{96844E97-5EA4-F87C-2E88-2CE878E1AC69}"/>
              </a:ext>
            </a:extLst>
          </p:cNvPr>
          <p:cNvSpPr txBox="1"/>
          <p:nvPr/>
        </p:nvSpPr>
        <p:spPr>
          <a:xfrm>
            <a:off x="6905830" y="3092239"/>
            <a:ext cx="3857420"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2</a:t>
            </a:r>
            <a:endParaRPr lang="ar-SA" b="1" dirty="0"/>
          </a:p>
        </p:txBody>
      </p:sp>
    </p:spTree>
    <p:extLst>
      <p:ext uri="{BB962C8B-B14F-4D97-AF65-F5344CB8AC3E}">
        <p14:creationId xmlns:p14="http://schemas.microsoft.com/office/powerpoint/2010/main" val="12811241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Soft Systems Methodology (SSM)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0" name="Group 9"/>
          <p:cNvGrpSpPr/>
          <p:nvPr/>
        </p:nvGrpSpPr>
        <p:grpSpPr>
          <a:xfrm>
            <a:off x="975874" y="2350821"/>
            <a:ext cx="10127133" cy="1101657"/>
            <a:chOff x="0" y="2484"/>
            <a:chExt cx="10515600" cy="709288"/>
          </a:xfrm>
        </p:grpSpPr>
        <p:sp>
          <p:nvSpPr>
            <p:cNvPr id="25" name="Rounded Rectangle 24"/>
            <p:cNvSpPr/>
            <p:nvPr/>
          </p:nvSpPr>
          <p:spPr>
            <a:xfrm>
              <a:off x="0" y="2484"/>
              <a:ext cx="10515600" cy="70928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ar-SA"/>
            </a:p>
          </p:txBody>
        </p:sp>
        <p:sp>
          <p:nvSpPr>
            <p:cNvPr id="26" name="Rounded Rectangle 4"/>
            <p:cNvSpPr txBox="1"/>
            <p:nvPr/>
          </p:nvSpPr>
          <p:spPr>
            <a:xfrm>
              <a:off x="34625" y="37109"/>
              <a:ext cx="10446350" cy="6400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2800" kern="1200" dirty="0"/>
                <a:t>Developed by Peter Checkland to address complex, ambiguous business situations.</a:t>
              </a:r>
            </a:p>
          </p:txBody>
        </p:sp>
      </p:grpSp>
      <p:grpSp>
        <p:nvGrpSpPr>
          <p:cNvPr id="13" name="Group 12"/>
          <p:cNvGrpSpPr/>
          <p:nvPr/>
        </p:nvGrpSpPr>
        <p:grpSpPr>
          <a:xfrm>
            <a:off x="948579" y="3604706"/>
            <a:ext cx="10160699" cy="1101657"/>
            <a:chOff x="0" y="726017"/>
            <a:chExt cx="10515600" cy="709288"/>
          </a:xfrm>
        </p:grpSpPr>
        <p:sp>
          <p:nvSpPr>
            <p:cNvPr id="23" name="Rounded Rectangle 22"/>
            <p:cNvSpPr/>
            <p:nvPr/>
          </p:nvSpPr>
          <p:spPr>
            <a:xfrm>
              <a:off x="0" y="726017"/>
              <a:ext cx="10515600" cy="70928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ar-SA"/>
            </a:p>
          </p:txBody>
        </p:sp>
        <p:sp>
          <p:nvSpPr>
            <p:cNvPr id="24" name="Rounded Rectangle 6"/>
            <p:cNvSpPr txBox="1"/>
            <p:nvPr/>
          </p:nvSpPr>
          <p:spPr>
            <a:xfrm>
              <a:off x="34625" y="760642"/>
              <a:ext cx="10446350" cy="6400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2800" kern="1200" dirty="0"/>
                <a:t>Explores the 'why’ and ‘what’ of organizational situations.</a:t>
              </a:r>
            </a:p>
          </p:txBody>
        </p:sp>
      </p:grpSp>
      <p:grpSp>
        <p:nvGrpSpPr>
          <p:cNvPr id="17" name="Group 16"/>
          <p:cNvGrpSpPr/>
          <p:nvPr/>
        </p:nvGrpSpPr>
        <p:grpSpPr>
          <a:xfrm>
            <a:off x="942308" y="4836326"/>
            <a:ext cx="10194266" cy="1101657"/>
            <a:chOff x="0" y="1449551"/>
            <a:chExt cx="10515600" cy="709288"/>
          </a:xfrm>
        </p:grpSpPr>
        <p:sp>
          <p:nvSpPr>
            <p:cNvPr id="18" name="Rounded Rectangle 17"/>
            <p:cNvSpPr/>
            <p:nvPr/>
          </p:nvSpPr>
          <p:spPr>
            <a:xfrm>
              <a:off x="0" y="1449551"/>
              <a:ext cx="10515600" cy="70928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ar-SA"/>
            </a:p>
          </p:txBody>
        </p:sp>
        <p:sp>
          <p:nvSpPr>
            <p:cNvPr id="19" name="Rounded Rectangle 8"/>
            <p:cNvSpPr txBox="1"/>
            <p:nvPr/>
          </p:nvSpPr>
          <p:spPr>
            <a:xfrm>
              <a:off x="34625" y="1484176"/>
              <a:ext cx="10446350" cy="6400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2800" kern="1200" dirty="0"/>
                <a:t>SSM views business situations as systems and emphasizes a 'soft' approach in contrast with hard systems thinking.</a:t>
              </a:r>
            </a:p>
          </p:txBody>
        </p:sp>
      </p:grpSp>
    </p:spTree>
    <p:extLst>
      <p:ext uri="{BB962C8B-B14F-4D97-AF65-F5344CB8AC3E}">
        <p14:creationId xmlns:p14="http://schemas.microsoft.com/office/powerpoint/2010/main" val="343071587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Soft Systems Methodology (SSM)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27" name="Group 26"/>
          <p:cNvGrpSpPr/>
          <p:nvPr/>
        </p:nvGrpSpPr>
        <p:grpSpPr>
          <a:xfrm>
            <a:off x="928660" y="2302956"/>
            <a:ext cx="10085083" cy="958252"/>
            <a:chOff x="0" y="2173085"/>
            <a:chExt cx="10515600" cy="709288"/>
          </a:xfrm>
        </p:grpSpPr>
        <p:sp>
          <p:nvSpPr>
            <p:cNvPr id="37" name="Rounded Rectangle 36"/>
            <p:cNvSpPr/>
            <p:nvPr/>
          </p:nvSpPr>
          <p:spPr>
            <a:xfrm>
              <a:off x="0" y="2173085"/>
              <a:ext cx="10515600" cy="70928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ar-SA"/>
            </a:p>
          </p:txBody>
        </p:sp>
        <p:sp>
          <p:nvSpPr>
            <p:cNvPr id="38" name="Rounded Rectangle 4"/>
            <p:cNvSpPr txBox="1"/>
            <p:nvPr/>
          </p:nvSpPr>
          <p:spPr>
            <a:xfrm>
              <a:off x="34625" y="2207710"/>
              <a:ext cx="10446350" cy="6400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2400" kern="1200" dirty="0"/>
                <a:t>Root Definitions (business perspectives) help identify different stakeholder views.</a:t>
              </a:r>
            </a:p>
          </p:txBody>
        </p:sp>
      </p:grpSp>
      <p:grpSp>
        <p:nvGrpSpPr>
          <p:cNvPr id="28" name="Group 27"/>
          <p:cNvGrpSpPr/>
          <p:nvPr/>
        </p:nvGrpSpPr>
        <p:grpSpPr>
          <a:xfrm>
            <a:off x="942308" y="3326746"/>
            <a:ext cx="10085083" cy="958252"/>
            <a:chOff x="0" y="2896619"/>
            <a:chExt cx="10515600" cy="709288"/>
          </a:xfrm>
        </p:grpSpPr>
        <p:sp>
          <p:nvSpPr>
            <p:cNvPr id="35" name="Rounded Rectangle 34"/>
            <p:cNvSpPr/>
            <p:nvPr/>
          </p:nvSpPr>
          <p:spPr>
            <a:xfrm>
              <a:off x="0" y="2896619"/>
              <a:ext cx="10515600" cy="70928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ar-SA"/>
            </a:p>
          </p:txBody>
        </p:sp>
        <p:sp>
          <p:nvSpPr>
            <p:cNvPr id="36" name="Rounded Rectangle 6"/>
            <p:cNvSpPr txBox="1"/>
            <p:nvPr/>
          </p:nvSpPr>
          <p:spPr>
            <a:xfrm>
              <a:off x="34625" y="2931244"/>
              <a:ext cx="10446350" cy="6400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2400" kern="1200"/>
                <a:t>Speculation about different world views to create conceptual systems.</a:t>
              </a:r>
            </a:p>
          </p:txBody>
        </p:sp>
      </p:grpSp>
      <p:grpSp>
        <p:nvGrpSpPr>
          <p:cNvPr id="29" name="Group 28"/>
          <p:cNvGrpSpPr/>
          <p:nvPr/>
        </p:nvGrpSpPr>
        <p:grpSpPr>
          <a:xfrm>
            <a:off x="942308" y="4364182"/>
            <a:ext cx="10085083" cy="958252"/>
            <a:chOff x="0" y="3620153"/>
            <a:chExt cx="10515600" cy="709288"/>
          </a:xfrm>
        </p:grpSpPr>
        <p:sp>
          <p:nvSpPr>
            <p:cNvPr id="33" name="Rounded Rectangle 32"/>
            <p:cNvSpPr/>
            <p:nvPr/>
          </p:nvSpPr>
          <p:spPr>
            <a:xfrm>
              <a:off x="0" y="3620153"/>
              <a:ext cx="10515600" cy="70928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ar-SA"/>
            </a:p>
          </p:txBody>
        </p:sp>
        <p:sp>
          <p:nvSpPr>
            <p:cNvPr id="34" name="Rounded Rectangle 8"/>
            <p:cNvSpPr txBox="1"/>
            <p:nvPr/>
          </p:nvSpPr>
          <p:spPr>
            <a:xfrm>
              <a:off x="34625" y="3654778"/>
              <a:ext cx="10446350" cy="6400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2400" kern="1200"/>
                <a:t>Opportunities for improvement identified by comparing possible systems with the existing situation.</a:t>
              </a:r>
            </a:p>
          </p:txBody>
        </p:sp>
      </p:grpSp>
      <p:grpSp>
        <p:nvGrpSpPr>
          <p:cNvPr id="30" name="Group 29"/>
          <p:cNvGrpSpPr/>
          <p:nvPr/>
        </p:nvGrpSpPr>
        <p:grpSpPr>
          <a:xfrm>
            <a:off x="942308" y="5401611"/>
            <a:ext cx="10085083" cy="958252"/>
            <a:chOff x="0" y="4343687"/>
            <a:chExt cx="10515600" cy="709288"/>
          </a:xfrm>
        </p:grpSpPr>
        <p:sp>
          <p:nvSpPr>
            <p:cNvPr id="31" name="Rounded Rectangle 30"/>
            <p:cNvSpPr/>
            <p:nvPr/>
          </p:nvSpPr>
          <p:spPr>
            <a:xfrm>
              <a:off x="0" y="4343687"/>
              <a:ext cx="10515600" cy="70928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ar-SA"/>
            </a:p>
          </p:txBody>
        </p:sp>
        <p:sp>
          <p:nvSpPr>
            <p:cNvPr id="32" name="Rounded Rectangle 10"/>
            <p:cNvSpPr txBox="1"/>
            <p:nvPr/>
          </p:nvSpPr>
          <p:spPr>
            <a:xfrm>
              <a:off x="34625" y="4378312"/>
              <a:ext cx="10446350" cy="64003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2400" kern="1200" dirty="0"/>
                <a:t>Consensus models are developed through overlap analysis, leading to a desired future system.</a:t>
              </a:r>
            </a:p>
          </p:txBody>
        </p:sp>
      </p:grpSp>
    </p:spTree>
    <p:extLst>
      <p:ext uri="{BB962C8B-B14F-4D97-AF65-F5344CB8AC3E}">
        <p14:creationId xmlns:p14="http://schemas.microsoft.com/office/powerpoint/2010/main" val="238846437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Emergent Properties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600" dirty="0">
                <a:cs typeface="Times New Roman" panose="02020603050405020304" pitchFamily="18" charset="0"/>
              </a:rPr>
              <a:t>Systems with all components working together have emergent properties.</a:t>
            </a:r>
          </a:p>
          <a:p>
            <a:pPr>
              <a:lnSpc>
                <a:spcPct val="150000"/>
              </a:lnSpc>
            </a:pPr>
            <a:r>
              <a:rPr lang="en-US" sz="2600" dirty="0">
                <a:cs typeface="Times New Roman" panose="02020603050405020304" pitchFamily="18" charset="0"/>
              </a:rPr>
              <a:t>Business analysts must be aware of emergent properties in recommended business changes.</a:t>
            </a:r>
          </a:p>
          <a:p>
            <a:pPr>
              <a:lnSpc>
                <a:spcPct val="150000"/>
              </a:lnSpc>
            </a:pPr>
            <a:r>
              <a:rPr lang="en-US" sz="2600" dirty="0">
                <a:cs typeface="Times New Roman" panose="02020603050405020304" pitchFamily="18" charset="0"/>
              </a:rPr>
              <a:t>Example: A car's ability to travel is an emergent property requiring various components to work together.</a:t>
            </a:r>
          </a:p>
        </p:txBody>
      </p:sp>
    </p:spTree>
    <p:extLst>
      <p:ext uri="{BB962C8B-B14F-4D97-AF65-F5344CB8AC3E}">
        <p14:creationId xmlns:p14="http://schemas.microsoft.com/office/powerpoint/2010/main" val="7409752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CATWOE Framework (1 / 3)</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135416"/>
            <a:ext cx="10112379" cy="407847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r>
              <a:rPr lang="en-US" sz="2400" dirty="0">
                <a:cs typeface="Times New Roman" panose="02020603050405020304" pitchFamily="18" charset="0"/>
              </a:rPr>
              <a:t>Framework helps define and analyze business perspectives.</a:t>
            </a:r>
          </a:p>
          <a:p>
            <a:pPr>
              <a:lnSpc>
                <a:spcPct val="150000"/>
              </a:lnSpc>
              <a:spcBef>
                <a:spcPts val="0"/>
              </a:spcBef>
            </a:pPr>
            <a:r>
              <a:rPr lang="en-US" sz="2400" dirty="0">
                <a:cs typeface="Times New Roman" panose="02020603050405020304" pitchFamily="18" charset="0"/>
              </a:rPr>
              <a:t>Identifying beliefs through (World view).</a:t>
            </a:r>
          </a:p>
          <a:p>
            <a:pPr marL="0" indent="0">
              <a:lnSpc>
                <a:spcPct val="150000"/>
              </a:lnSpc>
              <a:spcBef>
                <a:spcPts val="0"/>
              </a:spcBef>
              <a:buNone/>
            </a:pPr>
            <a:r>
              <a:rPr lang="en-US" sz="2400" b="1" u="sng" dirty="0">
                <a:solidFill>
                  <a:srgbClr val="0070C0"/>
                </a:solidFill>
                <a:cs typeface="Times New Roman" panose="02020603050405020304" pitchFamily="18" charset="0"/>
              </a:rPr>
              <a:t>C = </a:t>
            </a:r>
            <a:r>
              <a:rPr lang="en-US" b="1" u="sng" dirty="0">
                <a:solidFill>
                  <a:srgbClr val="0070C0"/>
                </a:solidFill>
                <a:cs typeface="Times New Roman" panose="02020603050405020304" pitchFamily="18" charset="0"/>
              </a:rPr>
              <a:t>Customer</a:t>
            </a:r>
            <a:r>
              <a:rPr lang="en-US" sz="2400" b="1" u="sng" dirty="0">
                <a:solidFill>
                  <a:srgbClr val="0070C0"/>
                </a:solidFill>
                <a:cs typeface="Times New Roman" panose="02020603050405020304" pitchFamily="18" charset="0"/>
              </a:rPr>
              <a:t>:</a:t>
            </a:r>
          </a:p>
          <a:p>
            <a:pPr lvl="1">
              <a:lnSpc>
                <a:spcPct val="150000"/>
              </a:lnSpc>
              <a:spcBef>
                <a:spcPts val="0"/>
              </a:spcBef>
            </a:pPr>
            <a:r>
              <a:rPr lang="en-US" sz="2000" dirty="0">
                <a:cs typeface="Times New Roman" panose="02020603050405020304" pitchFamily="18" charset="0"/>
              </a:rPr>
              <a:t>The recipient of the system's end product or service</a:t>
            </a:r>
          </a:p>
          <a:p>
            <a:pPr lvl="1">
              <a:lnSpc>
                <a:spcPct val="150000"/>
              </a:lnSpc>
              <a:spcBef>
                <a:spcPts val="0"/>
              </a:spcBef>
            </a:pPr>
            <a:r>
              <a:rPr lang="en-US" sz="2000" dirty="0">
                <a:cs typeface="Times New Roman" panose="02020603050405020304" pitchFamily="18" charset="0"/>
              </a:rPr>
              <a:t>The primary beneficiary of the transformation process.</a:t>
            </a:r>
          </a:p>
          <a:p>
            <a:pPr marL="0" indent="0">
              <a:lnSpc>
                <a:spcPct val="150000"/>
              </a:lnSpc>
              <a:spcBef>
                <a:spcPts val="0"/>
              </a:spcBef>
              <a:buNone/>
            </a:pPr>
            <a:r>
              <a:rPr lang="en-US" b="1" u="sng" dirty="0">
                <a:solidFill>
                  <a:srgbClr val="0070C0"/>
                </a:solidFill>
                <a:cs typeface="Times New Roman" panose="02020603050405020304" pitchFamily="18" charset="0"/>
              </a:rPr>
              <a:t>A = Actor:</a:t>
            </a:r>
          </a:p>
          <a:p>
            <a:pPr lvl="1">
              <a:lnSpc>
                <a:spcPct val="150000"/>
              </a:lnSpc>
              <a:spcBef>
                <a:spcPts val="0"/>
              </a:spcBef>
            </a:pPr>
            <a:r>
              <a:rPr lang="en-US" sz="2000" dirty="0">
                <a:cs typeface="Times New Roman" panose="02020603050405020304" pitchFamily="18" charset="0"/>
              </a:rPr>
              <a:t>Individuals responsible for executing business activities within the defined scope.</a:t>
            </a:r>
          </a:p>
          <a:p>
            <a:pPr lvl="1">
              <a:lnSpc>
                <a:spcPct val="150000"/>
              </a:lnSpc>
              <a:spcBef>
                <a:spcPts val="0"/>
              </a:spcBef>
            </a:pPr>
            <a:r>
              <a:rPr lang="en-US" sz="2000" dirty="0">
                <a:cs typeface="Times New Roman" panose="02020603050405020304" pitchFamily="18" charset="0"/>
              </a:rPr>
              <a:t>Represents job roles within the organization or external entities like business partners.</a:t>
            </a:r>
          </a:p>
        </p:txBody>
      </p:sp>
    </p:spTree>
    <p:extLst>
      <p:ext uri="{BB962C8B-B14F-4D97-AF65-F5344CB8AC3E}">
        <p14:creationId xmlns:p14="http://schemas.microsoft.com/office/powerpoint/2010/main" val="394482704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CATWOE Framework (2 / 3)</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135416"/>
            <a:ext cx="10112379" cy="4078475"/>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pPr>
            <a:r>
              <a:rPr lang="en-US" b="1" u="sng" dirty="0">
                <a:solidFill>
                  <a:srgbClr val="0070C0"/>
                </a:solidFill>
                <a:cs typeface="Times New Roman" panose="02020603050405020304" pitchFamily="18" charset="0"/>
              </a:rPr>
              <a:t>T = Transformation:</a:t>
            </a:r>
          </a:p>
          <a:p>
            <a:pPr lvl="1">
              <a:lnSpc>
                <a:spcPct val="150000"/>
              </a:lnSpc>
              <a:spcBef>
                <a:spcPts val="0"/>
              </a:spcBef>
            </a:pPr>
            <a:r>
              <a:rPr lang="en-US" dirty="0">
                <a:cs typeface="Times New Roman" panose="02020603050405020304" pitchFamily="18" charset="0"/>
              </a:rPr>
              <a:t>The central activity within the system.</a:t>
            </a:r>
          </a:p>
          <a:p>
            <a:pPr lvl="1">
              <a:lnSpc>
                <a:spcPct val="150000"/>
              </a:lnSpc>
              <a:spcBef>
                <a:spcPts val="0"/>
              </a:spcBef>
            </a:pPr>
            <a:r>
              <a:rPr lang="en-US" dirty="0">
                <a:cs typeface="Times New Roman" panose="02020603050405020304" pitchFamily="18" charset="0"/>
              </a:rPr>
              <a:t>Involves core business processes transforming inputs into valuable outputs for the customer.</a:t>
            </a:r>
          </a:p>
          <a:p>
            <a:pPr marL="0" indent="0">
              <a:lnSpc>
                <a:spcPct val="150000"/>
              </a:lnSpc>
              <a:spcBef>
                <a:spcPts val="0"/>
              </a:spcBef>
              <a:buNone/>
            </a:pPr>
            <a:r>
              <a:rPr lang="en-US" b="1" u="sng" dirty="0">
                <a:solidFill>
                  <a:srgbClr val="0070C0"/>
                </a:solidFill>
                <a:cs typeface="Times New Roman" panose="02020603050405020304" pitchFamily="18" charset="0"/>
              </a:rPr>
              <a:t>W = World View:</a:t>
            </a:r>
          </a:p>
          <a:p>
            <a:pPr lvl="1">
              <a:lnSpc>
                <a:spcPct val="150000"/>
              </a:lnSpc>
              <a:spcBef>
                <a:spcPts val="0"/>
              </a:spcBef>
            </a:pPr>
            <a:r>
              <a:rPr lang="en-US" dirty="0">
                <a:cs typeface="Times New Roman" panose="02020603050405020304" pitchFamily="18" charset="0"/>
              </a:rPr>
              <a:t>Represents an individual's beliefs about the organization's purpose and actions.</a:t>
            </a:r>
          </a:p>
          <a:p>
            <a:pPr lvl="1">
              <a:lnSpc>
                <a:spcPct val="150000"/>
              </a:lnSpc>
              <a:spcBef>
                <a:spcPts val="0"/>
              </a:spcBef>
            </a:pPr>
            <a:r>
              <a:rPr lang="en-US" dirty="0">
                <a:cs typeface="Times New Roman" panose="02020603050405020304" pitchFamily="18" charset="0"/>
              </a:rPr>
              <a:t>Defines the perspective on why the organization exists and its intended activities.</a:t>
            </a:r>
          </a:p>
        </p:txBody>
      </p:sp>
    </p:spTree>
    <p:extLst>
      <p:ext uri="{BB962C8B-B14F-4D97-AF65-F5344CB8AC3E}">
        <p14:creationId xmlns:p14="http://schemas.microsoft.com/office/powerpoint/2010/main" val="267896246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CATWOE Framework (3 / 3)</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135416"/>
            <a:ext cx="10112379" cy="407847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pPr>
            <a:r>
              <a:rPr lang="en-US" b="1" u="sng" dirty="0">
                <a:solidFill>
                  <a:srgbClr val="0070C0"/>
                </a:solidFill>
                <a:cs typeface="Times New Roman" panose="02020603050405020304" pitchFamily="18" charset="0"/>
              </a:rPr>
              <a:t>O = Owner:</a:t>
            </a:r>
          </a:p>
          <a:p>
            <a:pPr lvl="1">
              <a:lnSpc>
                <a:spcPct val="150000"/>
              </a:lnSpc>
              <a:spcBef>
                <a:spcPts val="0"/>
              </a:spcBef>
            </a:pPr>
            <a:r>
              <a:rPr lang="en-US" dirty="0">
                <a:cs typeface="Times New Roman" panose="02020603050405020304" pitchFamily="18" charset="0"/>
              </a:rPr>
              <a:t>The person or group with the authority to make significant decisions about the business system.</a:t>
            </a:r>
          </a:p>
          <a:p>
            <a:pPr lvl="1">
              <a:lnSpc>
                <a:spcPct val="150000"/>
              </a:lnSpc>
              <a:spcBef>
                <a:spcPts val="0"/>
              </a:spcBef>
            </a:pPr>
            <a:r>
              <a:rPr lang="en-US" dirty="0">
                <a:cs typeface="Times New Roman" panose="02020603050405020304" pitchFamily="18" charset="0"/>
              </a:rPr>
              <a:t>Capable of altering the system's direction or even causing its cessation.</a:t>
            </a:r>
          </a:p>
          <a:p>
            <a:pPr marL="0" indent="0">
              <a:lnSpc>
                <a:spcPct val="150000"/>
              </a:lnSpc>
              <a:spcBef>
                <a:spcPts val="0"/>
              </a:spcBef>
              <a:buNone/>
            </a:pPr>
            <a:r>
              <a:rPr lang="en-US" b="1" u="sng" dirty="0">
                <a:solidFill>
                  <a:srgbClr val="0070C0"/>
                </a:solidFill>
                <a:cs typeface="Times New Roman" panose="02020603050405020304" pitchFamily="18" charset="0"/>
              </a:rPr>
              <a:t>E = Environment:</a:t>
            </a:r>
          </a:p>
          <a:p>
            <a:pPr lvl="1">
              <a:lnSpc>
                <a:spcPct val="150000"/>
              </a:lnSpc>
              <a:spcBef>
                <a:spcPts val="0"/>
              </a:spcBef>
            </a:pPr>
            <a:r>
              <a:rPr lang="en-US" dirty="0">
                <a:cs typeface="Times New Roman" panose="02020603050405020304" pitchFamily="18" charset="0"/>
              </a:rPr>
              <a:t>The external conditions and rules governing the system.</a:t>
            </a:r>
          </a:p>
          <a:p>
            <a:pPr lvl="1">
              <a:lnSpc>
                <a:spcPct val="150000"/>
              </a:lnSpc>
              <a:spcBef>
                <a:spcPts val="0"/>
              </a:spcBef>
            </a:pPr>
            <a:r>
              <a:rPr lang="en-US" dirty="0">
                <a:cs typeface="Times New Roman" panose="02020603050405020304" pitchFamily="18" charset="0"/>
              </a:rPr>
              <a:t>Factors beyond the owner's control, considered as given; includes PESTLE analysis insights and fixed internal business policies.</a:t>
            </a:r>
          </a:p>
        </p:txBody>
      </p:sp>
    </p:spTree>
    <p:extLst>
      <p:ext uri="{BB962C8B-B14F-4D97-AF65-F5344CB8AC3E}">
        <p14:creationId xmlns:p14="http://schemas.microsoft.com/office/powerpoint/2010/main" val="276507740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Root Definition (CATWOE Example)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600" dirty="0">
                <a:cs typeface="Times New Roman" panose="02020603050405020304" pitchFamily="18" charset="0"/>
              </a:rPr>
              <a:t>Root definition (business perspective) is developed as a sentence that ties the CATWOE elements together. </a:t>
            </a:r>
          </a:p>
        </p:txBody>
      </p:sp>
      <p:sp>
        <p:nvSpPr>
          <p:cNvPr id="10" name="Rounded Rectangle 9">
            <a:extLst>
              <a:ext uri="{FF2B5EF4-FFF2-40B4-BE49-F238E27FC236}">
                <a16:creationId xmlns:a16="http://schemas.microsoft.com/office/drawing/2014/main" id="{5EB8CDF7-05F1-967B-3295-1684C668B2F4}"/>
              </a:ext>
            </a:extLst>
          </p:cNvPr>
          <p:cNvSpPr/>
          <p:nvPr/>
        </p:nvSpPr>
        <p:spPr>
          <a:xfrm>
            <a:off x="942308" y="3698543"/>
            <a:ext cx="10112379" cy="236240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dirty="0">
                <a:cs typeface="Times New Roman" panose="02020603050405020304" pitchFamily="18" charset="0"/>
              </a:rPr>
              <a:t>The branch is a system controlled by the bank chief executive (O), where bank tellers, back office staff and branch management (A) provide branch customers (C) who require personal service with bank counter services such as cash deposit and withdrawal, answering account enquiries and setting up standing orders, in order to satisfy their banking needs (T) within constraints imposed by government policies on banking regulation, the global banking crisis, increasing use of online services, increasing electronic funds transfer and increased regulation by financial regulators (E).</a:t>
            </a:r>
          </a:p>
        </p:txBody>
      </p:sp>
    </p:spTree>
    <p:extLst>
      <p:ext uri="{BB962C8B-B14F-4D97-AF65-F5344CB8AC3E}">
        <p14:creationId xmlns:p14="http://schemas.microsoft.com/office/powerpoint/2010/main" val="204734048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Activity Models (BAM)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600" dirty="0">
                <a:cs typeface="Times New Roman" panose="02020603050405020304" pitchFamily="18" charset="0"/>
              </a:rPr>
              <a:t>A Business Activity Model (BAM) is a conceptual model that depicts the expected business activities necessary for a successful transformation based on a specific business perspective. It is distinct from models of organizational business processes. The BAM is developed by considering the business perspective and requires analytical ability and creative thought. </a:t>
            </a:r>
          </a:p>
        </p:txBody>
      </p:sp>
    </p:spTree>
    <p:extLst>
      <p:ext uri="{BB962C8B-B14F-4D97-AF65-F5344CB8AC3E}">
        <p14:creationId xmlns:p14="http://schemas.microsoft.com/office/powerpoint/2010/main" val="418271126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Activity Models (BAM)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600" dirty="0">
                <a:cs typeface="Times New Roman" panose="02020603050405020304" pitchFamily="18" charset="0"/>
              </a:rPr>
              <a:t>Facilitate understanding of organizational goals and generate discussions about changes.</a:t>
            </a:r>
          </a:p>
          <a:p>
            <a:pPr algn="justLow">
              <a:lnSpc>
                <a:spcPct val="150000"/>
              </a:lnSpc>
            </a:pPr>
            <a:r>
              <a:rPr lang="en-US" sz="2600" dirty="0">
                <a:cs typeface="Times New Roman" panose="02020603050405020304" pitchFamily="18" charset="0"/>
              </a:rPr>
              <a:t>Useful in resolving differences and aligning stakeholders.</a:t>
            </a:r>
          </a:p>
          <a:p>
            <a:pPr algn="justLow">
              <a:lnSpc>
                <a:spcPct val="150000"/>
              </a:lnSpc>
            </a:pPr>
            <a:r>
              <a:rPr lang="en-US" sz="2600" dirty="0">
                <a:cs typeface="Times New Roman" panose="02020603050405020304" pitchFamily="18" charset="0"/>
              </a:rPr>
              <a:t>A BAM is not a model of organizational business processes but a conceptual model.</a:t>
            </a:r>
          </a:p>
          <a:p>
            <a:pPr algn="justLow">
              <a:lnSpc>
                <a:spcPct val="150000"/>
              </a:lnSpc>
            </a:pPr>
            <a:r>
              <a:rPr lang="en-US" sz="2600" dirty="0">
                <a:cs typeface="Times New Roman" panose="02020603050405020304" pitchFamily="18" charset="0"/>
              </a:rPr>
              <a:t>It shows expected business activities needed for successful transformation.</a:t>
            </a:r>
          </a:p>
          <a:p>
            <a:pPr algn="justLow">
              <a:lnSpc>
                <a:spcPct val="150000"/>
              </a:lnSpc>
            </a:pPr>
            <a:r>
              <a:rPr lang="en-US" sz="2600" dirty="0">
                <a:cs typeface="Times New Roman" panose="02020603050405020304" pitchFamily="18" charset="0"/>
              </a:rPr>
              <a:t>Developed based on a specific business perspective.</a:t>
            </a:r>
          </a:p>
        </p:txBody>
      </p:sp>
    </p:spTree>
    <p:extLst>
      <p:ext uri="{BB962C8B-B14F-4D97-AF65-F5344CB8AC3E}">
        <p14:creationId xmlns:p14="http://schemas.microsoft.com/office/powerpoint/2010/main" val="34471993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Activity Types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Rectangle 9" descr="Playbook"/>
          <p:cNvSpPr/>
          <p:nvPr/>
        </p:nvSpPr>
        <p:spPr>
          <a:xfrm>
            <a:off x="2280082" y="2366101"/>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13" name="Group 12"/>
          <p:cNvGrpSpPr/>
          <p:nvPr/>
        </p:nvGrpSpPr>
        <p:grpSpPr>
          <a:xfrm>
            <a:off x="1895505" y="3454788"/>
            <a:ext cx="1587022" cy="1927104"/>
            <a:chOff x="3315" y="1769207"/>
            <a:chExt cx="1756054" cy="2116097"/>
          </a:xfrm>
        </p:grpSpPr>
        <p:sp>
          <p:nvSpPr>
            <p:cNvPr id="36" name="Rectangle 35"/>
            <p:cNvSpPr/>
            <p:nvPr/>
          </p:nvSpPr>
          <p:spPr>
            <a:xfrm>
              <a:off x="3315" y="1769207"/>
              <a:ext cx="1756054" cy="211609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37" name="TextBox 36"/>
            <p:cNvSpPr txBox="1"/>
            <p:nvPr/>
          </p:nvSpPr>
          <p:spPr>
            <a:xfrm>
              <a:off x="3315" y="1769207"/>
              <a:ext cx="1756054" cy="211609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b="1" kern="1200" dirty="0">
                  <a:cs typeface="Times New Roman" panose="02020603050405020304" pitchFamily="18" charset="0"/>
                </a:rPr>
                <a:t>Planning Activities:</a:t>
              </a:r>
            </a:p>
            <a:p>
              <a:pPr lvl="0" algn="ctr" defTabSz="889000">
                <a:lnSpc>
                  <a:spcPct val="100000"/>
                </a:lnSpc>
                <a:spcBef>
                  <a:spcPct val="0"/>
                </a:spcBef>
                <a:spcAft>
                  <a:spcPct val="35000"/>
                </a:spcAft>
              </a:pPr>
              <a:r>
                <a:rPr lang="en-US" kern="1200" dirty="0">
                  <a:cs typeface="Times New Roman" panose="02020603050405020304" pitchFamily="18" charset="0"/>
                </a:rPr>
                <a:t>Define resource requirements and performance metrics</a:t>
              </a:r>
            </a:p>
          </p:txBody>
        </p:sp>
      </p:grpSp>
      <p:sp>
        <p:nvSpPr>
          <p:cNvPr id="17" name="Rectangle 16" descr="Check List"/>
          <p:cNvSpPr/>
          <p:nvPr/>
        </p:nvSpPr>
        <p:spPr>
          <a:xfrm>
            <a:off x="4088083" y="2342685"/>
            <a:ext cx="790224" cy="790224"/>
          </a:xfrm>
          <a:prstGeom prst="rect">
            <a:avLst/>
          </a:prstGeom>
          <a: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18" name="Group 17"/>
          <p:cNvGrpSpPr/>
          <p:nvPr/>
        </p:nvGrpSpPr>
        <p:grpSpPr>
          <a:xfrm>
            <a:off x="3689685" y="3455846"/>
            <a:ext cx="1587022" cy="1927104"/>
            <a:chOff x="2066679" y="1769207"/>
            <a:chExt cx="1756054" cy="2116097"/>
          </a:xfrm>
        </p:grpSpPr>
        <p:sp>
          <p:nvSpPr>
            <p:cNvPr id="34" name="Rectangle 33"/>
            <p:cNvSpPr/>
            <p:nvPr/>
          </p:nvSpPr>
          <p:spPr>
            <a:xfrm>
              <a:off x="2066679" y="1769207"/>
              <a:ext cx="1756054" cy="211609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35" name="TextBox 34"/>
            <p:cNvSpPr txBox="1"/>
            <p:nvPr/>
          </p:nvSpPr>
          <p:spPr>
            <a:xfrm>
              <a:off x="2066679" y="1769207"/>
              <a:ext cx="1756054" cy="211609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b="1" kern="1200" dirty="0">
                  <a:cs typeface="Times New Roman" panose="02020603050405020304" pitchFamily="18" charset="0"/>
                </a:rPr>
                <a:t>Enabling Activities</a:t>
              </a:r>
            </a:p>
            <a:p>
              <a:pPr lvl="0" algn="ctr" defTabSz="889000">
                <a:lnSpc>
                  <a:spcPct val="100000"/>
                </a:lnSpc>
                <a:spcBef>
                  <a:spcPct val="0"/>
                </a:spcBef>
                <a:spcAft>
                  <a:spcPct val="35000"/>
                </a:spcAft>
              </a:pPr>
              <a:r>
                <a:rPr lang="en-US" kern="1200" dirty="0">
                  <a:cs typeface="Times New Roman" panose="02020603050405020304" pitchFamily="18" charset="0"/>
                </a:rPr>
                <a:t>Obtain and deploy resources and facilities</a:t>
              </a:r>
            </a:p>
          </p:txBody>
        </p:sp>
      </p:grpSp>
      <p:sp>
        <p:nvSpPr>
          <p:cNvPr id="19" name="Rectangle 18" descr="Circle with Left Arrow"/>
          <p:cNvSpPr/>
          <p:nvPr/>
        </p:nvSpPr>
        <p:spPr>
          <a:xfrm>
            <a:off x="6107954" y="2342685"/>
            <a:ext cx="790224" cy="790224"/>
          </a:xfrm>
          <a:prstGeom prst="rect">
            <a:avLst/>
          </a:prstGeom>
          <a: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23" name="Group 22"/>
          <p:cNvGrpSpPr/>
          <p:nvPr/>
        </p:nvGrpSpPr>
        <p:grpSpPr>
          <a:xfrm>
            <a:off x="5483865" y="3491747"/>
            <a:ext cx="2038403" cy="1927104"/>
            <a:chOff x="4130044" y="1805477"/>
            <a:chExt cx="2255511" cy="2116097"/>
          </a:xfrm>
        </p:grpSpPr>
        <p:sp>
          <p:nvSpPr>
            <p:cNvPr id="32" name="Rectangle 31"/>
            <p:cNvSpPr/>
            <p:nvPr/>
          </p:nvSpPr>
          <p:spPr>
            <a:xfrm>
              <a:off x="4130044" y="1805477"/>
              <a:ext cx="2255511" cy="211609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33" name="TextBox 32"/>
            <p:cNvSpPr txBox="1"/>
            <p:nvPr/>
          </p:nvSpPr>
          <p:spPr>
            <a:xfrm>
              <a:off x="4130044" y="1805477"/>
              <a:ext cx="2255511" cy="211609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889000">
                <a:lnSpc>
                  <a:spcPct val="100000"/>
                </a:lnSpc>
                <a:spcBef>
                  <a:spcPct val="0"/>
                </a:spcBef>
                <a:spcAft>
                  <a:spcPts val="0"/>
                </a:spcAft>
              </a:pPr>
              <a:r>
                <a:rPr lang="en-US" b="1" kern="1200" dirty="0">
                  <a:cs typeface="Times New Roman" panose="02020603050405020304" pitchFamily="18" charset="0"/>
                </a:rPr>
                <a:t>Doing </a:t>
              </a:r>
            </a:p>
            <a:p>
              <a:pPr lvl="0" algn="ctr" defTabSz="889000">
                <a:lnSpc>
                  <a:spcPct val="100000"/>
                </a:lnSpc>
                <a:spcBef>
                  <a:spcPct val="0"/>
                </a:spcBef>
                <a:spcAft>
                  <a:spcPts val="1200"/>
                </a:spcAft>
              </a:pPr>
              <a:r>
                <a:rPr lang="en-US" b="1" kern="1200" dirty="0">
                  <a:cs typeface="Times New Roman" panose="02020603050405020304" pitchFamily="18" charset="0"/>
                </a:rPr>
                <a:t>Activities</a:t>
              </a:r>
              <a:endParaRPr lang="en-US" kern="1200" dirty="0">
                <a:cs typeface="Times New Roman" panose="02020603050405020304" pitchFamily="18" charset="0"/>
              </a:endParaRPr>
            </a:p>
            <a:p>
              <a:pPr lvl="0" algn="ctr" defTabSz="889000">
                <a:lnSpc>
                  <a:spcPct val="100000"/>
                </a:lnSpc>
                <a:spcBef>
                  <a:spcPct val="0"/>
                </a:spcBef>
                <a:spcAft>
                  <a:spcPct val="35000"/>
                </a:spcAft>
              </a:pPr>
              <a:r>
                <a:rPr lang="en-US" kern="1200" dirty="0">
                  <a:cs typeface="Times New Roman" panose="02020603050405020304" pitchFamily="18" charset="0"/>
                </a:rPr>
                <a:t>Directly related to achieving the transformation</a:t>
              </a:r>
            </a:p>
          </p:txBody>
        </p:sp>
      </p:grpSp>
      <p:sp>
        <p:nvSpPr>
          <p:cNvPr id="24" name="Rectangle 23" descr="Star"/>
          <p:cNvSpPr/>
          <p:nvPr/>
        </p:nvSpPr>
        <p:spPr>
          <a:xfrm>
            <a:off x="7930835" y="2342685"/>
            <a:ext cx="790224" cy="790224"/>
          </a:xfrm>
          <a:prstGeom prst="rect">
            <a:avLst/>
          </a:prstGeom>
          <a: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25" name="Group 24"/>
          <p:cNvGrpSpPr/>
          <p:nvPr/>
        </p:nvGrpSpPr>
        <p:grpSpPr>
          <a:xfrm>
            <a:off x="7536322" y="3454788"/>
            <a:ext cx="1587022" cy="1927104"/>
            <a:chOff x="6692865" y="1769207"/>
            <a:chExt cx="1756054" cy="2116097"/>
          </a:xfrm>
        </p:grpSpPr>
        <p:sp>
          <p:nvSpPr>
            <p:cNvPr id="30" name="Rectangle 29"/>
            <p:cNvSpPr/>
            <p:nvPr/>
          </p:nvSpPr>
          <p:spPr>
            <a:xfrm>
              <a:off x="6692865" y="1769207"/>
              <a:ext cx="1756054" cy="211609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31" name="TextBox 30"/>
            <p:cNvSpPr txBox="1"/>
            <p:nvPr/>
          </p:nvSpPr>
          <p:spPr>
            <a:xfrm>
              <a:off x="6692865" y="1769207"/>
              <a:ext cx="1756054" cy="211609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b="1" kern="1200" dirty="0">
                  <a:cs typeface="Times New Roman" panose="02020603050405020304" pitchFamily="18" charset="0"/>
                </a:rPr>
                <a:t>Monitoring Activities</a:t>
              </a:r>
            </a:p>
            <a:p>
              <a:pPr lvl="0" algn="ctr" defTabSz="889000">
                <a:lnSpc>
                  <a:spcPct val="100000"/>
                </a:lnSpc>
                <a:spcBef>
                  <a:spcPct val="0"/>
                </a:spcBef>
                <a:spcAft>
                  <a:spcPct val="35000"/>
                </a:spcAft>
              </a:pPr>
              <a:r>
                <a:rPr lang="en-US" kern="1200" dirty="0">
                  <a:cs typeface="Times New Roman" panose="02020603050405020304" pitchFamily="18" charset="0"/>
                </a:rPr>
                <a:t> Collect metrics to check performance against targets</a:t>
              </a:r>
            </a:p>
          </p:txBody>
        </p:sp>
      </p:grpSp>
      <p:sp>
        <p:nvSpPr>
          <p:cNvPr id="26" name="Rectangle 25" descr="Clapper board"/>
          <p:cNvSpPr/>
          <p:nvPr/>
        </p:nvSpPr>
        <p:spPr>
          <a:xfrm>
            <a:off x="9841450" y="2368364"/>
            <a:ext cx="790224" cy="790224"/>
          </a:xfrm>
          <a:prstGeom prst="rect">
            <a:avLst/>
          </a:prstGeom>
          <a: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27" name="Group 26"/>
          <p:cNvGrpSpPr/>
          <p:nvPr/>
        </p:nvGrpSpPr>
        <p:grpSpPr>
          <a:xfrm>
            <a:off x="9545094" y="3454788"/>
            <a:ext cx="1587022" cy="1927104"/>
            <a:chOff x="8756229" y="1769207"/>
            <a:chExt cx="1756054" cy="2116097"/>
          </a:xfrm>
        </p:grpSpPr>
        <p:sp>
          <p:nvSpPr>
            <p:cNvPr id="28" name="Rectangle 27"/>
            <p:cNvSpPr/>
            <p:nvPr/>
          </p:nvSpPr>
          <p:spPr>
            <a:xfrm>
              <a:off x="8756229" y="1769207"/>
              <a:ext cx="1756054" cy="211609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29" name="TextBox 28"/>
            <p:cNvSpPr txBox="1"/>
            <p:nvPr/>
          </p:nvSpPr>
          <p:spPr>
            <a:xfrm>
              <a:off x="8756229" y="1769207"/>
              <a:ext cx="1756054" cy="211609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b="1" kern="1200" dirty="0">
                  <a:cs typeface="Times New Roman" panose="02020603050405020304" pitchFamily="18" charset="0"/>
                </a:rPr>
                <a:t>Control Activities</a:t>
              </a:r>
            </a:p>
            <a:p>
              <a:pPr lvl="0" algn="ctr" defTabSz="889000">
                <a:lnSpc>
                  <a:spcPct val="100000"/>
                </a:lnSpc>
                <a:spcBef>
                  <a:spcPct val="0"/>
                </a:spcBef>
                <a:spcAft>
                  <a:spcPct val="35000"/>
                </a:spcAft>
              </a:pPr>
              <a:r>
                <a:rPr lang="en-US" kern="1200" dirty="0">
                  <a:cs typeface="Times New Roman" panose="02020603050405020304" pitchFamily="18" charset="0"/>
                </a:rPr>
                <a:t> Act based on monitoring results to improve performance.</a:t>
              </a:r>
            </a:p>
          </p:txBody>
        </p:sp>
      </p:grpSp>
      <p:sp>
        <p:nvSpPr>
          <p:cNvPr id="38" name="TextBox 37">
            <a:extLst>
              <a:ext uri="{FF2B5EF4-FFF2-40B4-BE49-F238E27FC236}">
                <a16:creationId xmlns:a16="http://schemas.microsoft.com/office/drawing/2014/main" id="{81AD1842-0E04-C332-79C4-712F5763D92E}"/>
              </a:ext>
            </a:extLst>
          </p:cNvPr>
          <p:cNvSpPr txBox="1"/>
          <p:nvPr/>
        </p:nvSpPr>
        <p:spPr>
          <a:xfrm>
            <a:off x="1956529" y="5621497"/>
            <a:ext cx="1434353" cy="738664"/>
          </a:xfrm>
          <a:prstGeom prst="rect">
            <a:avLst/>
          </a:prstGeom>
          <a:noFill/>
        </p:spPr>
        <p:txBody>
          <a:bodyPr wrap="square" rtlCol="0">
            <a:spAutoFit/>
          </a:bodyPr>
          <a:lstStyle/>
          <a:p>
            <a:pPr algn="ctr"/>
            <a:r>
              <a:rPr lang="en-US" sz="1400" dirty="0"/>
              <a:t>Define Recruitment and training needs</a:t>
            </a:r>
            <a:endParaRPr lang="ar-SA" sz="1400" dirty="0"/>
          </a:p>
        </p:txBody>
      </p:sp>
      <p:sp>
        <p:nvSpPr>
          <p:cNvPr id="39" name="TextBox 38">
            <a:extLst>
              <a:ext uri="{FF2B5EF4-FFF2-40B4-BE49-F238E27FC236}">
                <a16:creationId xmlns:a16="http://schemas.microsoft.com/office/drawing/2014/main" id="{16A55296-060F-1240-2129-F17EF16D970B}"/>
              </a:ext>
            </a:extLst>
          </p:cNvPr>
          <p:cNvSpPr txBox="1"/>
          <p:nvPr/>
        </p:nvSpPr>
        <p:spPr>
          <a:xfrm>
            <a:off x="3766019" y="5609828"/>
            <a:ext cx="1434353" cy="523220"/>
          </a:xfrm>
          <a:prstGeom prst="rect">
            <a:avLst/>
          </a:prstGeom>
          <a:noFill/>
        </p:spPr>
        <p:txBody>
          <a:bodyPr wrap="square" rtlCol="0">
            <a:spAutoFit/>
          </a:bodyPr>
          <a:lstStyle/>
          <a:p>
            <a:pPr algn="ctr"/>
            <a:r>
              <a:rPr lang="en-US" sz="1400" dirty="0"/>
              <a:t>Recruiting and training</a:t>
            </a:r>
            <a:endParaRPr lang="ar-SA" sz="1400" dirty="0"/>
          </a:p>
        </p:txBody>
      </p:sp>
      <p:sp>
        <p:nvSpPr>
          <p:cNvPr id="40" name="TextBox 39">
            <a:extLst>
              <a:ext uri="{FF2B5EF4-FFF2-40B4-BE49-F238E27FC236}">
                <a16:creationId xmlns:a16="http://schemas.microsoft.com/office/drawing/2014/main" id="{9A3C78F0-3F9B-D600-632B-E5B9B4293D70}"/>
              </a:ext>
            </a:extLst>
          </p:cNvPr>
          <p:cNvSpPr txBox="1"/>
          <p:nvPr/>
        </p:nvSpPr>
        <p:spPr>
          <a:xfrm>
            <a:off x="5785891" y="5620899"/>
            <a:ext cx="1434353" cy="523220"/>
          </a:xfrm>
          <a:prstGeom prst="rect">
            <a:avLst/>
          </a:prstGeom>
          <a:noFill/>
        </p:spPr>
        <p:txBody>
          <a:bodyPr wrap="square" rtlCol="0">
            <a:spAutoFit/>
          </a:bodyPr>
          <a:lstStyle/>
          <a:p>
            <a:pPr algn="ctr"/>
            <a:r>
              <a:rPr lang="en-US" sz="1400" dirty="0"/>
              <a:t>Serving Customers</a:t>
            </a:r>
            <a:endParaRPr lang="ar-SA" sz="1400" dirty="0"/>
          </a:p>
        </p:txBody>
      </p:sp>
      <p:sp>
        <p:nvSpPr>
          <p:cNvPr id="41" name="TextBox 40">
            <a:extLst>
              <a:ext uri="{FF2B5EF4-FFF2-40B4-BE49-F238E27FC236}">
                <a16:creationId xmlns:a16="http://schemas.microsoft.com/office/drawing/2014/main" id="{F7CA9051-71E2-5F38-A049-8B4A7A149A84}"/>
              </a:ext>
            </a:extLst>
          </p:cNvPr>
          <p:cNvSpPr txBox="1"/>
          <p:nvPr/>
        </p:nvSpPr>
        <p:spPr>
          <a:xfrm>
            <a:off x="7608771" y="5646218"/>
            <a:ext cx="1434353" cy="738664"/>
          </a:xfrm>
          <a:prstGeom prst="rect">
            <a:avLst/>
          </a:prstGeom>
          <a:noFill/>
        </p:spPr>
        <p:txBody>
          <a:bodyPr wrap="square" rtlCol="0">
            <a:spAutoFit/>
          </a:bodyPr>
          <a:lstStyle/>
          <a:p>
            <a:pPr algn="ctr"/>
            <a:r>
              <a:rPr lang="en-US" sz="1400" dirty="0"/>
              <a:t>Follow up on customer service results</a:t>
            </a:r>
            <a:endParaRPr lang="ar-SA" sz="1400" dirty="0"/>
          </a:p>
        </p:txBody>
      </p:sp>
      <p:sp>
        <p:nvSpPr>
          <p:cNvPr id="42" name="TextBox 41">
            <a:extLst>
              <a:ext uri="{FF2B5EF4-FFF2-40B4-BE49-F238E27FC236}">
                <a16:creationId xmlns:a16="http://schemas.microsoft.com/office/drawing/2014/main" id="{51262770-F398-0B9D-5D20-99A384242E1D}"/>
              </a:ext>
            </a:extLst>
          </p:cNvPr>
          <p:cNvSpPr txBox="1"/>
          <p:nvPr/>
        </p:nvSpPr>
        <p:spPr>
          <a:xfrm>
            <a:off x="9418437" y="5646218"/>
            <a:ext cx="1636250" cy="738664"/>
          </a:xfrm>
          <a:prstGeom prst="rect">
            <a:avLst/>
          </a:prstGeom>
          <a:noFill/>
        </p:spPr>
        <p:txBody>
          <a:bodyPr wrap="square" rtlCol="0">
            <a:spAutoFit/>
          </a:bodyPr>
          <a:lstStyle/>
          <a:p>
            <a:pPr algn="ctr"/>
            <a:r>
              <a:rPr lang="en-US" sz="1400" dirty="0"/>
              <a:t>Corrective actions for ex. Hire more people</a:t>
            </a:r>
            <a:endParaRPr lang="ar-SA" sz="1400" dirty="0"/>
          </a:p>
        </p:txBody>
      </p:sp>
      <p:sp>
        <p:nvSpPr>
          <p:cNvPr id="43" name="TextBox 42">
            <a:extLst>
              <a:ext uri="{FF2B5EF4-FFF2-40B4-BE49-F238E27FC236}">
                <a16:creationId xmlns:a16="http://schemas.microsoft.com/office/drawing/2014/main" id="{7294E7F7-4887-99B2-BCC3-6093CC749014}"/>
              </a:ext>
            </a:extLst>
          </p:cNvPr>
          <p:cNvSpPr txBox="1"/>
          <p:nvPr/>
        </p:nvSpPr>
        <p:spPr>
          <a:xfrm>
            <a:off x="740173" y="5646218"/>
            <a:ext cx="1028700" cy="738664"/>
          </a:xfrm>
          <a:prstGeom prst="rect">
            <a:avLst/>
          </a:prstGeom>
          <a:noFill/>
        </p:spPr>
        <p:txBody>
          <a:bodyPr wrap="square" rtlCol="0">
            <a:spAutoFit/>
          </a:bodyPr>
          <a:lstStyle/>
          <a:p>
            <a:pPr algn="ctr"/>
            <a:r>
              <a:rPr lang="en-US" sz="1400" b="1" dirty="0"/>
              <a:t>Customer</a:t>
            </a:r>
          </a:p>
          <a:p>
            <a:pPr algn="ctr"/>
            <a:r>
              <a:rPr lang="en-US" sz="1400" b="1" dirty="0"/>
              <a:t>Service</a:t>
            </a:r>
          </a:p>
          <a:p>
            <a:pPr algn="ctr"/>
            <a:r>
              <a:rPr lang="en-US" sz="1400" b="1" dirty="0"/>
              <a:t>Example</a:t>
            </a:r>
            <a:endParaRPr lang="ar-SA" sz="1400" b="1" dirty="0"/>
          </a:p>
        </p:txBody>
      </p:sp>
    </p:spTree>
    <p:extLst>
      <p:ext uri="{BB962C8B-B14F-4D97-AF65-F5344CB8AC3E}">
        <p14:creationId xmlns:p14="http://schemas.microsoft.com/office/powerpoint/2010/main" val="158435466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Dependencies and Modelling Notation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6099937" cy="4078475"/>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600" dirty="0">
                <a:cs typeface="Times New Roman" panose="02020603050405020304" pitchFamily="18" charset="0"/>
              </a:rPr>
              <a:t>No universally agreed notation for creating BAMs.</a:t>
            </a:r>
          </a:p>
          <a:p>
            <a:pPr algn="justLow">
              <a:lnSpc>
                <a:spcPct val="150000"/>
              </a:lnSpc>
            </a:pPr>
            <a:r>
              <a:rPr lang="en-US" sz="2600" dirty="0">
                <a:cs typeface="Times New Roman" panose="02020603050405020304" pitchFamily="18" charset="0"/>
              </a:rPr>
              <a:t>Soft systems specialists may use 'cloud' symbols or ellipses.</a:t>
            </a:r>
          </a:p>
          <a:p>
            <a:pPr algn="justLow">
              <a:lnSpc>
                <a:spcPct val="150000"/>
              </a:lnSpc>
            </a:pPr>
            <a:r>
              <a:rPr lang="en-US" sz="2600" dirty="0">
                <a:cs typeface="Times New Roman" panose="02020603050405020304" pitchFamily="18" charset="0"/>
              </a:rPr>
              <a:t>Business activities labeled with an identifier and imperative verb-noun title.</a:t>
            </a:r>
          </a:p>
          <a:p>
            <a:pPr algn="justLow">
              <a:lnSpc>
                <a:spcPct val="150000"/>
              </a:lnSpc>
            </a:pPr>
            <a:r>
              <a:rPr lang="en-US" sz="2600" dirty="0">
                <a:cs typeface="Times New Roman" panose="02020603050405020304" pitchFamily="18" charset="0"/>
              </a:rPr>
              <a:t>Dependencies between activities represented by arrows.</a:t>
            </a:r>
          </a:p>
        </p:txBody>
      </p:sp>
      <p:cxnSp>
        <p:nvCxnSpPr>
          <p:cNvPr id="10" name="Straight Arrow Connector 9">
            <a:extLst>
              <a:ext uri="{FF2B5EF4-FFF2-40B4-BE49-F238E27FC236}">
                <a16:creationId xmlns:a16="http://schemas.microsoft.com/office/drawing/2014/main" id="{24469B20-948E-8F59-9AB9-68EB76440C47}"/>
              </a:ext>
            </a:extLst>
          </p:cNvPr>
          <p:cNvCxnSpPr>
            <a:cxnSpLocks/>
          </p:cNvCxnSpPr>
          <p:nvPr/>
        </p:nvCxnSpPr>
        <p:spPr>
          <a:xfrm>
            <a:off x="8099650" y="5309844"/>
            <a:ext cx="2080260" cy="1005840"/>
          </a:xfrm>
          <a:prstGeom prst="straightConnector1">
            <a:avLst/>
          </a:prstGeom>
          <a:ln w="177800">
            <a:tailEnd type="triangle"/>
          </a:ln>
        </p:spPr>
        <p:style>
          <a:lnRef idx="1">
            <a:schemeClr val="accent1"/>
          </a:lnRef>
          <a:fillRef idx="0">
            <a:schemeClr val="accent1"/>
          </a:fillRef>
          <a:effectRef idx="0">
            <a:schemeClr val="accent1"/>
          </a:effectRef>
          <a:fontRef idx="minor">
            <a:schemeClr val="tx1"/>
          </a:fontRef>
        </p:style>
      </p:cxnSp>
      <p:sp>
        <p:nvSpPr>
          <p:cNvPr id="13" name="Cloud 12">
            <a:extLst>
              <a:ext uri="{FF2B5EF4-FFF2-40B4-BE49-F238E27FC236}">
                <a16:creationId xmlns:a16="http://schemas.microsoft.com/office/drawing/2014/main" id="{1AC731CC-D72C-704E-6B44-7B60CE9DE0D2}"/>
              </a:ext>
            </a:extLst>
          </p:cNvPr>
          <p:cNvSpPr/>
          <p:nvPr/>
        </p:nvSpPr>
        <p:spPr>
          <a:xfrm>
            <a:off x="7448140" y="2394326"/>
            <a:ext cx="3383280" cy="2423160"/>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P1</a:t>
            </a:r>
          </a:p>
          <a:p>
            <a:pPr algn="ctr"/>
            <a:endParaRPr lang="en-US"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Do Something</a:t>
            </a:r>
            <a:endParaRPr lang="ar-S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72331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BAM Example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Picture 9">
            <a:extLst>
              <a:ext uri="{FF2B5EF4-FFF2-40B4-BE49-F238E27FC236}">
                <a16:creationId xmlns:a16="http://schemas.microsoft.com/office/drawing/2014/main" id="{7E9194D2-8F7A-1D32-1D81-9EDB461793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7" y="2292386"/>
            <a:ext cx="10098731" cy="4030690"/>
          </a:xfrm>
          <a:prstGeom prst="rect">
            <a:avLst/>
          </a:prstGeom>
        </p:spPr>
      </p:pic>
    </p:spTree>
    <p:extLst>
      <p:ext uri="{BB962C8B-B14F-4D97-AF65-F5344CB8AC3E}">
        <p14:creationId xmlns:p14="http://schemas.microsoft.com/office/powerpoint/2010/main" val="17850336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Principles of Developing a BAM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121768"/>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pPr>
            <a:r>
              <a:rPr lang="en-US" sz="2000" dirty="0">
                <a:solidFill>
                  <a:srgbClr val="FF0000"/>
                </a:solidFill>
                <a:cs typeface="Times New Roman" panose="02020603050405020304" pitchFamily="18" charset="0"/>
              </a:rPr>
              <a:t>One BAM for </a:t>
            </a:r>
            <a:r>
              <a:rPr lang="en-US" sz="2000" b="1" u="sng" dirty="0">
                <a:solidFill>
                  <a:srgbClr val="FF0000"/>
                </a:solidFill>
                <a:cs typeface="Times New Roman" panose="02020603050405020304" pitchFamily="18" charset="0"/>
              </a:rPr>
              <a:t>EACH</a:t>
            </a:r>
            <a:r>
              <a:rPr lang="en-US" sz="2000" dirty="0">
                <a:solidFill>
                  <a:srgbClr val="FF0000"/>
                </a:solidFill>
                <a:cs typeface="Times New Roman" panose="02020603050405020304" pitchFamily="18" charset="0"/>
              </a:rPr>
              <a:t> business perspective.</a:t>
            </a:r>
            <a:r>
              <a:rPr lang="ar-SA" sz="2000" dirty="0">
                <a:solidFill>
                  <a:srgbClr val="FF0000"/>
                </a:solidFill>
                <a:cs typeface="Times New Roman" panose="02020603050405020304" pitchFamily="18" charset="0"/>
              </a:rPr>
              <a:t> </a:t>
            </a:r>
            <a:endParaRPr lang="en-US" sz="2000" dirty="0">
              <a:cs typeface="Times New Roman" panose="02020603050405020304" pitchFamily="18" charset="0"/>
            </a:endParaRPr>
          </a:p>
          <a:p>
            <a:pPr>
              <a:lnSpc>
                <a:spcPct val="100000"/>
              </a:lnSpc>
              <a:spcBef>
                <a:spcPts val="0"/>
              </a:spcBef>
            </a:pPr>
            <a:r>
              <a:rPr lang="en-US" sz="2000" dirty="0">
                <a:cs typeface="Times New Roman" panose="02020603050405020304" pitchFamily="18" charset="0"/>
              </a:rPr>
              <a:t>Subsequent consensus model by overlaying individual BAMs.</a:t>
            </a:r>
          </a:p>
          <a:p>
            <a:pPr>
              <a:lnSpc>
                <a:spcPct val="100000"/>
              </a:lnSpc>
              <a:spcBef>
                <a:spcPts val="0"/>
              </a:spcBef>
            </a:pPr>
            <a:r>
              <a:rPr lang="en-US" sz="2000" dirty="0">
                <a:cs typeface="Times New Roman" panose="02020603050405020304" pitchFamily="18" charset="0"/>
              </a:rPr>
              <a:t>A tool for business analysis and improvement identification.</a:t>
            </a:r>
          </a:p>
          <a:p>
            <a:pPr>
              <a:lnSpc>
                <a:spcPct val="100000"/>
              </a:lnSpc>
              <a:spcBef>
                <a:spcPts val="0"/>
              </a:spcBef>
            </a:pPr>
            <a:r>
              <a:rPr lang="en-US" sz="2000" dirty="0">
                <a:cs typeface="Times New Roman" panose="02020603050405020304" pitchFamily="18" charset="0"/>
              </a:rPr>
              <a:t>Not concerned with who performs activities or where they occur.</a:t>
            </a:r>
          </a:p>
        </p:txBody>
      </p:sp>
      <p:grpSp>
        <p:nvGrpSpPr>
          <p:cNvPr id="8" name="Group 7"/>
          <p:cNvGrpSpPr/>
          <p:nvPr/>
        </p:nvGrpSpPr>
        <p:grpSpPr>
          <a:xfrm>
            <a:off x="1071851" y="3578708"/>
            <a:ext cx="9856985" cy="2847381"/>
            <a:chOff x="839835" y="3578708"/>
            <a:chExt cx="9856985" cy="2847381"/>
          </a:xfrm>
        </p:grpSpPr>
        <p:sp>
          <p:nvSpPr>
            <p:cNvPr id="10" name="Rectangle 9" descr="Playbook">
              <a:extLst>
                <a:ext uri="{FF2B5EF4-FFF2-40B4-BE49-F238E27FC236}">
                  <a16:creationId xmlns:a16="http://schemas.microsoft.com/office/drawing/2014/main" id="{B0862418-CA2A-1E49-E563-DBAA1FAA2A00}"/>
                </a:ext>
              </a:extLst>
            </p:cNvPr>
            <p:cNvSpPr/>
            <p:nvPr/>
          </p:nvSpPr>
          <p:spPr>
            <a:xfrm>
              <a:off x="2892091" y="4492132"/>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13" name="Rectangle 12" descr="Playbook">
              <a:extLst>
                <a:ext uri="{FF2B5EF4-FFF2-40B4-BE49-F238E27FC236}">
                  <a16:creationId xmlns:a16="http://schemas.microsoft.com/office/drawing/2014/main" id="{AEBDB577-E1E3-CC95-6785-B49200A2DBA2}"/>
                </a:ext>
              </a:extLst>
            </p:cNvPr>
            <p:cNvSpPr/>
            <p:nvPr/>
          </p:nvSpPr>
          <p:spPr>
            <a:xfrm>
              <a:off x="3653180" y="3578708"/>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17" name="Rectangle 16" descr="Playbook">
              <a:extLst>
                <a:ext uri="{FF2B5EF4-FFF2-40B4-BE49-F238E27FC236}">
                  <a16:creationId xmlns:a16="http://schemas.microsoft.com/office/drawing/2014/main" id="{91A9059E-E403-3A9F-CF18-05D903FBACA0}"/>
                </a:ext>
              </a:extLst>
            </p:cNvPr>
            <p:cNvSpPr/>
            <p:nvPr/>
          </p:nvSpPr>
          <p:spPr>
            <a:xfrm>
              <a:off x="3149826" y="5528654"/>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18" name="TextBox 17">
              <a:extLst>
                <a:ext uri="{FF2B5EF4-FFF2-40B4-BE49-F238E27FC236}">
                  <a16:creationId xmlns:a16="http://schemas.microsoft.com/office/drawing/2014/main" id="{0084E70D-1AEA-8AAD-D020-FB738988E0CA}"/>
                </a:ext>
              </a:extLst>
            </p:cNvPr>
            <p:cNvSpPr txBox="1"/>
            <p:nvPr/>
          </p:nvSpPr>
          <p:spPr>
            <a:xfrm>
              <a:off x="839835" y="4525485"/>
              <a:ext cx="1882588" cy="923330"/>
            </a:xfrm>
            <a:prstGeom prst="rect">
              <a:avLst/>
            </a:prstGeom>
            <a:noFill/>
          </p:spPr>
          <p:txBody>
            <a:bodyPr wrap="square" rtlCol="0">
              <a:spAutoFit/>
            </a:bodyPr>
            <a:lstStyle/>
            <a:p>
              <a:pPr algn="ctr"/>
              <a:r>
                <a:rPr lang="en-US" dirty="0"/>
                <a:t>BAM</a:t>
              </a:r>
            </a:p>
            <a:p>
              <a:pPr algn="ctr"/>
              <a:r>
                <a:rPr lang="en-US" dirty="0"/>
                <a:t>Stakeholder 2 perspective</a:t>
              </a:r>
              <a:endParaRPr lang="ar-SA" dirty="0"/>
            </a:p>
          </p:txBody>
        </p:sp>
        <p:sp>
          <p:nvSpPr>
            <p:cNvPr id="19" name="TextBox 18">
              <a:extLst>
                <a:ext uri="{FF2B5EF4-FFF2-40B4-BE49-F238E27FC236}">
                  <a16:creationId xmlns:a16="http://schemas.microsoft.com/office/drawing/2014/main" id="{E22BA5E9-8C06-761A-616F-47DDDEFF0AC1}"/>
                </a:ext>
              </a:extLst>
            </p:cNvPr>
            <p:cNvSpPr txBox="1"/>
            <p:nvPr/>
          </p:nvSpPr>
          <p:spPr>
            <a:xfrm>
              <a:off x="1734836" y="5502759"/>
              <a:ext cx="1488141" cy="923330"/>
            </a:xfrm>
            <a:prstGeom prst="rect">
              <a:avLst/>
            </a:prstGeom>
            <a:noFill/>
          </p:spPr>
          <p:txBody>
            <a:bodyPr wrap="square" rtlCol="0">
              <a:spAutoFit/>
            </a:bodyPr>
            <a:lstStyle/>
            <a:p>
              <a:pPr algn="ctr"/>
              <a:r>
                <a:rPr lang="en-US" dirty="0"/>
                <a:t>BAM</a:t>
              </a:r>
            </a:p>
            <a:p>
              <a:pPr algn="ctr"/>
              <a:r>
                <a:rPr lang="en-US" dirty="0"/>
                <a:t>Stakeholder 3 perspective</a:t>
              </a:r>
              <a:endParaRPr lang="ar-SA" dirty="0"/>
            </a:p>
          </p:txBody>
        </p:sp>
        <p:sp>
          <p:nvSpPr>
            <p:cNvPr id="23" name="TextBox 22">
              <a:extLst>
                <a:ext uri="{FF2B5EF4-FFF2-40B4-BE49-F238E27FC236}">
                  <a16:creationId xmlns:a16="http://schemas.microsoft.com/office/drawing/2014/main" id="{F3E6EC07-062F-2B19-688E-7E9199C850FC}"/>
                </a:ext>
              </a:extLst>
            </p:cNvPr>
            <p:cNvSpPr txBox="1"/>
            <p:nvPr/>
          </p:nvSpPr>
          <p:spPr>
            <a:xfrm>
              <a:off x="1931620" y="3597646"/>
              <a:ext cx="1882588" cy="923330"/>
            </a:xfrm>
            <a:prstGeom prst="rect">
              <a:avLst/>
            </a:prstGeom>
            <a:noFill/>
          </p:spPr>
          <p:txBody>
            <a:bodyPr wrap="square" rtlCol="0">
              <a:spAutoFit/>
            </a:bodyPr>
            <a:lstStyle/>
            <a:p>
              <a:pPr algn="ctr"/>
              <a:r>
                <a:rPr lang="en-US" dirty="0"/>
                <a:t>BAM</a:t>
              </a:r>
            </a:p>
            <a:p>
              <a:pPr algn="ctr"/>
              <a:r>
                <a:rPr lang="en-US" dirty="0"/>
                <a:t>Stakeholder 1 perspective</a:t>
              </a:r>
              <a:endParaRPr lang="ar-SA" dirty="0"/>
            </a:p>
          </p:txBody>
        </p:sp>
        <p:sp>
          <p:nvSpPr>
            <p:cNvPr id="24" name="Rectangle 23" descr="Playbook">
              <a:extLst>
                <a:ext uri="{FF2B5EF4-FFF2-40B4-BE49-F238E27FC236}">
                  <a16:creationId xmlns:a16="http://schemas.microsoft.com/office/drawing/2014/main" id="{AA5CF892-A1EA-8013-043D-BA71FB29D68D}"/>
                </a:ext>
              </a:extLst>
            </p:cNvPr>
            <p:cNvSpPr/>
            <p:nvPr/>
          </p:nvSpPr>
          <p:spPr>
            <a:xfrm>
              <a:off x="7957240" y="4552922"/>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25" name="TextBox 24">
              <a:extLst>
                <a:ext uri="{FF2B5EF4-FFF2-40B4-BE49-F238E27FC236}">
                  <a16:creationId xmlns:a16="http://schemas.microsoft.com/office/drawing/2014/main" id="{09A50316-390D-CB4A-4DA8-AAE47C0559D4}"/>
                </a:ext>
              </a:extLst>
            </p:cNvPr>
            <p:cNvSpPr txBox="1"/>
            <p:nvPr/>
          </p:nvSpPr>
          <p:spPr>
            <a:xfrm>
              <a:off x="8814232" y="4763368"/>
              <a:ext cx="1882588" cy="369332"/>
            </a:xfrm>
            <a:prstGeom prst="rect">
              <a:avLst/>
            </a:prstGeom>
            <a:noFill/>
          </p:spPr>
          <p:txBody>
            <a:bodyPr wrap="square" rtlCol="0">
              <a:spAutoFit/>
            </a:bodyPr>
            <a:lstStyle/>
            <a:p>
              <a:pPr algn="ctr"/>
              <a:r>
                <a:rPr lang="en-US" dirty="0"/>
                <a:t>Consensus Model</a:t>
              </a:r>
            </a:p>
          </p:txBody>
        </p:sp>
        <p:cxnSp>
          <p:nvCxnSpPr>
            <p:cNvPr id="26" name="Straight Arrow Connector 25">
              <a:extLst>
                <a:ext uri="{FF2B5EF4-FFF2-40B4-BE49-F238E27FC236}">
                  <a16:creationId xmlns:a16="http://schemas.microsoft.com/office/drawing/2014/main" id="{8F658EF8-7DFC-60C6-E5A7-C4756964ACD5}"/>
                </a:ext>
              </a:extLst>
            </p:cNvPr>
            <p:cNvCxnSpPr>
              <a:stCxn id="13" idx="3"/>
              <a:endCxn id="24" idx="1"/>
            </p:cNvCxnSpPr>
            <p:nvPr/>
          </p:nvCxnSpPr>
          <p:spPr>
            <a:xfrm>
              <a:off x="4443404" y="3973820"/>
              <a:ext cx="3513836" cy="9742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9D9A14F-16ED-B3A2-4574-6899C06938D5}"/>
                </a:ext>
              </a:extLst>
            </p:cNvPr>
            <p:cNvCxnSpPr>
              <a:stCxn id="10" idx="3"/>
              <a:endCxn id="24" idx="1"/>
            </p:cNvCxnSpPr>
            <p:nvPr/>
          </p:nvCxnSpPr>
          <p:spPr>
            <a:xfrm>
              <a:off x="3682315" y="4887244"/>
              <a:ext cx="4274925" cy="607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3A308DFD-3596-87C9-43EE-BF4BA662B4CF}"/>
                </a:ext>
              </a:extLst>
            </p:cNvPr>
            <p:cNvCxnSpPr>
              <a:endCxn id="24" idx="1"/>
            </p:cNvCxnSpPr>
            <p:nvPr/>
          </p:nvCxnSpPr>
          <p:spPr>
            <a:xfrm flipV="1">
              <a:off x="3940050" y="4948034"/>
              <a:ext cx="4017190" cy="958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8083769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Developing a BAM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29" name="Content Placeholder 2">
            <a:extLst>
              <a:ext uri="{FF2B5EF4-FFF2-40B4-BE49-F238E27FC236}">
                <a16:creationId xmlns:a16="http://schemas.microsoft.com/office/drawing/2014/main" id="{6907A808-EB6B-ECDE-0147-01EAFFEF0700}"/>
              </a:ext>
            </a:extLst>
          </p:cNvPr>
          <p:cNvGraphicFramePr>
            <a:graphicFrameLocks/>
          </p:cNvGraphicFramePr>
          <p:nvPr>
            <p:extLst>
              <p:ext uri="{D42A27DB-BD31-4B8C-83A1-F6EECF244321}">
                <p14:modId xmlns:p14="http://schemas.microsoft.com/office/powerpoint/2010/main" val="773742688"/>
              </p:ext>
            </p:extLst>
          </p:nvPr>
        </p:nvGraphicFramePr>
        <p:xfrm>
          <a:off x="783608" y="2028322"/>
          <a:ext cx="10515600" cy="5051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371804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BAM Example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Content Placeholder 8" descr="A diagram of a business plan&#10;&#10;Description automatically generated with medium confidence">
            <a:extLst>
              <a:ext uri="{FF2B5EF4-FFF2-40B4-BE49-F238E27FC236}">
                <a16:creationId xmlns:a16="http://schemas.microsoft.com/office/drawing/2014/main" id="{54218269-AAF0-83DB-6CBE-BC66750F7E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6900" y="1740086"/>
            <a:ext cx="6718200" cy="4715272"/>
          </a:xfrm>
          <a:prstGeom prst="rect">
            <a:avLst/>
          </a:prstGeom>
        </p:spPr>
      </p:pic>
    </p:spTree>
    <p:extLst>
      <p:ext uri="{BB962C8B-B14F-4D97-AF65-F5344CB8AC3E}">
        <p14:creationId xmlns:p14="http://schemas.microsoft.com/office/powerpoint/2010/main" val="95724966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Consensus Model Development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sz="2000" dirty="0">
                <a:cs typeface="Times New Roman" panose="02020603050405020304" pitchFamily="18" charset="0"/>
              </a:rPr>
              <a:t>Derived from individual stakeholder BAMs.</a:t>
            </a:r>
          </a:p>
          <a:p>
            <a:pPr algn="justLow">
              <a:lnSpc>
                <a:spcPct val="100000"/>
              </a:lnSpc>
            </a:pPr>
            <a:r>
              <a:rPr lang="en-US" sz="2000" dirty="0">
                <a:cs typeface="Times New Roman" panose="02020603050405020304" pitchFamily="18" charset="0"/>
              </a:rPr>
              <a:t>Resolving conflicts between individual BAMs to create a consensus model.</a:t>
            </a:r>
          </a:p>
          <a:p>
            <a:pPr algn="justLow">
              <a:lnSpc>
                <a:spcPct val="100000"/>
              </a:lnSpc>
            </a:pPr>
            <a:r>
              <a:rPr lang="en-US" sz="2000" dirty="0">
                <a:cs typeface="Times New Roman" panose="02020603050405020304" pitchFamily="18" charset="0"/>
              </a:rPr>
              <a:t>Done in a Workshop environment facilitating discussion, agreement, and development of a unified BAM.</a:t>
            </a:r>
          </a:p>
          <a:p>
            <a:pPr algn="justLow">
              <a:lnSpc>
                <a:spcPct val="100000"/>
              </a:lnSpc>
            </a:pPr>
            <a:r>
              <a:rPr lang="en-US" sz="2000" dirty="0">
                <a:cs typeface="Times New Roman" panose="02020603050405020304" pitchFamily="18" charset="0"/>
              </a:rPr>
              <a:t>Three ways to reach consensus:</a:t>
            </a:r>
          </a:p>
        </p:txBody>
      </p:sp>
      <p:sp>
        <p:nvSpPr>
          <p:cNvPr id="10" name="Rectangle 9" descr="Earth globe: Africa and Europe with solid fill"/>
          <p:cNvSpPr/>
          <p:nvPr/>
        </p:nvSpPr>
        <p:spPr>
          <a:xfrm rot="5400000">
            <a:off x="2192497" y="4334741"/>
            <a:ext cx="1016796" cy="1300252"/>
          </a:xfrm>
          <a:prstGeom prst="rect">
            <a:avLst/>
          </a:prstGeom>
          <a:blipFill>
            <a:blip r:embed="rId3">
              <a:extLst>
                <a:ext uri="{96DAC541-7B7A-43D3-8B79-37D633B846F1}">
                  <asvg:svgBlip xmlns:asvg="http://schemas.microsoft.com/office/drawing/2016/SVG/main" r:embed="rId4"/>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13" name="Group 12"/>
          <p:cNvGrpSpPr/>
          <p:nvPr/>
        </p:nvGrpSpPr>
        <p:grpSpPr>
          <a:xfrm>
            <a:off x="1256171" y="5669785"/>
            <a:ext cx="2889450" cy="769198"/>
            <a:chOff x="417971" y="2625592"/>
            <a:chExt cx="2889450" cy="765000"/>
          </a:xfrm>
        </p:grpSpPr>
        <p:sp>
          <p:nvSpPr>
            <p:cNvPr id="28" name="Rectangle 27"/>
            <p:cNvSpPr/>
            <p:nvPr/>
          </p:nvSpPr>
          <p:spPr>
            <a:xfrm>
              <a:off x="417971" y="2625592"/>
              <a:ext cx="2889450" cy="765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29" name="TextBox 28"/>
            <p:cNvSpPr txBox="1"/>
            <p:nvPr/>
          </p:nvSpPr>
          <p:spPr>
            <a:xfrm>
              <a:off x="417971" y="2625592"/>
              <a:ext cx="2889450" cy="765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US" sz="1600" b="1" kern="1200" dirty="0">
                  <a:latin typeface="Times New Roman" panose="02020603050405020304" pitchFamily="18" charset="0"/>
                  <a:cs typeface="Times New Roman" panose="02020603050405020304" pitchFamily="18" charset="0"/>
                </a:rPr>
                <a:t>Global</a:t>
              </a:r>
            </a:p>
            <a:p>
              <a:pPr lvl="0" algn="ctr" defTabSz="711200">
                <a:lnSpc>
                  <a:spcPct val="100000"/>
                </a:lnSpc>
                <a:spcBef>
                  <a:spcPct val="0"/>
                </a:spcBef>
                <a:spcAft>
                  <a:spcPct val="35000"/>
                </a:spcAft>
              </a:pPr>
              <a:r>
                <a:rPr lang="en-US" sz="1400" kern="1200" dirty="0"/>
                <a:t>Uses neutral model (for ex. Best practice, benchmark,..)</a:t>
              </a:r>
            </a:p>
          </p:txBody>
        </p:sp>
      </p:grpSp>
      <p:sp>
        <p:nvSpPr>
          <p:cNvPr id="17" name="Rectangle 16" descr="Completed with solid fill"/>
          <p:cNvSpPr/>
          <p:nvPr/>
        </p:nvSpPr>
        <p:spPr>
          <a:xfrm>
            <a:off x="5445873" y="4476469"/>
            <a:ext cx="1300252" cy="1016796"/>
          </a:xfrm>
          <a:prstGeom prst="rect">
            <a:avLst/>
          </a:prstGeom>
          <a:blipFill>
            <a:blip r:embed="rId5">
              <a:extLst>
                <a:ext uri="{96DAC541-7B7A-43D3-8B79-37D633B846F1}">
                  <asvg:svgBlip xmlns:asvg="http://schemas.microsoft.com/office/drawing/2016/SVG/main" r:embed="rId6"/>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18" name="Group 17"/>
          <p:cNvGrpSpPr/>
          <p:nvPr/>
        </p:nvGrpSpPr>
        <p:grpSpPr>
          <a:xfrm>
            <a:off x="4651275" y="5669785"/>
            <a:ext cx="2889450" cy="598229"/>
            <a:chOff x="3813075" y="2625592"/>
            <a:chExt cx="2889450" cy="765000"/>
          </a:xfrm>
        </p:grpSpPr>
        <p:sp>
          <p:nvSpPr>
            <p:cNvPr id="26" name="Rectangle 25"/>
            <p:cNvSpPr/>
            <p:nvPr/>
          </p:nvSpPr>
          <p:spPr>
            <a:xfrm>
              <a:off x="3813075" y="2625592"/>
              <a:ext cx="2889450" cy="765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27" name="TextBox 26"/>
            <p:cNvSpPr txBox="1"/>
            <p:nvPr/>
          </p:nvSpPr>
          <p:spPr>
            <a:xfrm>
              <a:off x="3813075" y="2625592"/>
              <a:ext cx="2889450" cy="765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US" sz="1600" b="1" kern="1200" dirty="0">
                  <a:latin typeface="Times New Roman" panose="02020603050405020304" pitchFamily="18" charset="0"/>
                  <a:cs typeface="Times New Roman" panose="02020603050405020304" pitchFamily="18" charset="0"/>
                </a:rPr>
                <a:t>100%</a:t>
              </a:r>
            </a:p>
            <a:p>
              <a:pPr lvl="0" algn="ctr" defTabSz="711200">
                <a:lnSpc>
                  <a:spcPct val="100000"/>
                </a:lnSpc>
                <a:spcBef>
                  <a:spcPct val="0"/>
                </a:spcBef>
                <a:spcAft>
                  <a:spcPct val="35000"/>
                </a:spcAft>
              </a:pPr>
              <a:r>
                <a:rPr lang="en-US" sz="1300" kern="1200" dirty="0"/>
                <a:t>All participants agree on a model</a:t>
              </a:r>
            </a:p>
          </p:txBody>
        </p:sp>
      </p:grpSp>
      <p:sp>
        <p:nvSpPr>
          <p:cNvPr id="19" name="Rectangle 18" descr="Meeting with solid fill"/>
          <p:cNvSpPr/>
          <p:nvPr/>
        </p:nvSpPr>
        <p:spPr>
          <a:xfrm>
            <a:off x="8840977" y="4476469"/>
            <a:ext cx="1300252" cy="1016796"/>
          </a:xfrm>
          <a:prstGeom prst="rect">
            <a:avLst/>
          </a:prstGeom>
          <a:blipFill>
            <a:blip r:embed="rId7">
              <a:extLst>
                <a:ext uri="{96DAC541-7B7A-43D3-8B79-37D633B846F1}">
                  <asvg:svgBlip xmlns:asvg="http://schemas.microsoft.com/office/drawing/2016/SVG/main" r:embed="rId8"/>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grpSp>
        <p:nvGrpSpPr>
          <p:cNvPr id="23" name="Group 22"/>
          <p:cNvGrpSpPr/>
          <p:nvPr/>
        </p:nvGrpSpPr>
        <p:grpSpPr>
          <a:xfrm>
            <a:off x="8046378" y="5669785"/>
            <a:ext cx="2889450" cy="598229"/>
            <a:chOff x="7208178" y="2625592"/>
            <a:chExt cx="2889450" cy="765000"/>
          </a:xfrm>
        </p:grpSpPr>
        <p:sp>
          <p:nvSpPr>
            <p:cNvPr id="24" name="Rectangle 23"/>
            <p:cNvSpPr/>
            <p:nvPr/>
          </p:nvSpPr>
          <p:spPr>
            <a:xfrm>
              <a:off x="7208178" y="2625592"/>
              <a:ext cx="2889450" cy="765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ar-SA"/>
            </a:p>
          </p:txBody>
        </p:sp>
        <p:sp>
          <p:nvSpPr>
            <p:cNvPr id="25" name="TextBox 24"/>
            <p:cNvSpPr txBox="1"/>
            <p:nvPr/>
          </p:nvSpPr>
          <p:spPr>
            <a:xfrm>
              <a:off x="7208178" y="2625592"/>
              <a:ext cx="2889450" cy="765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US" sz="1600" b="1" kern="1200" dirty="0">
                  <a:latin typeface="Times New Roman" panose="02020603050405020304" pitchFamily="18" charset="0"/>
                  <a:cs typeface="Times New Roman" panose="02020603050405020304" pitchFamily="18" charset="0"/>
                </a:rPr>
                <a:t>Accommodation</a:t>
              </a:r>
            </a:p>
            <a:p>
              <a:pPr lvl="0" algn="ctr" defTabSz="711200">
                <a:lnSpc>
                  <a:spcPct val="100000"/>
                </a:lnSpc>
                <a:spcBef>
                  <a:spcPct val="0"/>
                </a:spcBef>
                <a:spcAft>
                  <a:spcPct val="35000"/>
                </a:spcAft>
              </a:pPr>
              <a:r>
                <a:rPr lang="en-US" sz="1300" kern="1200" dirty="0"/>
                <a:t>Compromise between participants</a:t>
              </a:r>
            </a:p>
          </p:txBody>
        </p:sp>
      </p:grpSp>
    </p:spTree>
    <p:extLst>
      <p:ext uri="{BB962C8B-B14F-4D97-AF65-F5344CB8AC3E}">
        <p14:creationId xmlns:p14="http://schemas.microsoft.com/office/powerpoint/2010/main" val="345609890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Events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sz="2000" dirty="0">
                <a:cs typeface="Times New Roman" panose="02020603050405020304" pitchFamily="18" charset="0"/>
              </a:rPr>
              <a:t>Business events trigger activities in response.</a:t>
            </a:r>
          </a:p>
          <a:p>
            <a:pPr algn="justLow">
              <a:lnSpc>
                <a:spcPct val="100000"/>
              </a:lnSpc>
            </a:pPr>
            <a:r>
              <a:rPr lang="en-US" sz="2000" dirty="0">
                <a:cs typeface="Times New Roman" panose="02020603050405020304" pitchFamily="18" charset="0"/>
              </a:rPr>
              <a:t>Three types of business events:</a:t>
            </a:r>
          </a:p>
        </p:txBody>
      </p:sp>
      <p:graphicFrame>
        <p:nvGraphicFramePr>
          <p:cNvPr id="30" name="Content Placeholder 3">
            <a:extLst>
              <a:ext uri="{FF2B5EF4-FFF2-40B4-BE49-F238E27FC236}">
                <a16:creationId xmlns:a16="http://schemas.microsoft.com/office/drawing/2014/main" id="{96D5D82A-84CD-086E-BC8F-0CB9C38C7B0D}"/>
              </a:ext>
            </a:extLst>
          </p:cNvPr>
          <p:cNvGraphicFramePr>
            <a:graphicFrameLocks/>
          </p:cNvGraphicFramePr>
          <p:nvPr>
            <p:extLst>
              <p:ext uri="{D42A27DB-BD31-4B8C-83A1-F6EECF244321}">
                <p14:modId xmlns:p14="http://schemas.microsoft.com/office/powerpoint/2010/main" val="1865490097"/>
              </p:ext>
            </p:extLst>
          </p:nvPr>
        </p:nvGraphicFramePr>
        <p:xfrm>
          <a:off x="1051493" y="2545597"/>
          <a:ext cx="9948605" cy="36313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6" name="TextBox 35">
            <a:extLst>
              <a:ext uri="{FF2B5EF4-FFF2-40B4-BE49-F238E27FC236}">
                <a16:creationId xmlns:a16="http://schemas.microsoft.com/office/drawing/2014/main" id="{04FEC800-8249-5401-CD1B-30F2D968CCDF}"/>
              </a:ext>
            </a:extLst>
          </p:cNvPr>
          <p:cNvSpPr txBox="1"/>
          <p:nvPr/>
        </p:nvSpPr>
        <p:spPr>
          <a:xfrm>
            <a:off x="1936377" y="5253633"/>
            <a:ext cx="1613647" cy="923330"/>
          </a:xfrm>
          <a:prstGeom prst="rect">
            <a:avLst/>
          </a:prstGeom>
          <a:noFill/>
        </p:spPr>
        <p:txBody>
          <a:bodyPr wrap="square" rtlCol="0">
            <a:spAutoFit/>
          </a:bodyPr>
          <a:lstStyle/>
          <a:p>
            <a:pPr algn="ctr"/>
            <a:r>
              <a:rPr lang="en-US" dirty="0"/>
              <a:t>Customer makes a request</a:t>
            </a:r>
            <a:endParaRPr lang="ar-SA" dirty="0"/>
          </a:p>
        </p:txBody>
      </p:sp>
      <p:sp>
        <p:nvSpPr>
          <p:cNvPr id="37" name="TextBox 36">
            <a:extLst>
              <a:ext uri="{FF2B5EF4-FFF2-40B4-BE49-F238E27FC236}">
                <a16:creationId xmlns:a16="http://schemas.microsoft.com/office/drawing/2014/main" id="{1BA4FB98-8EE4-F57C-7519-4C18FA33DFAC}"/>
              </a:ext>
            </a:extLst>
          </p:cNvPr>
          <p:cNvSpPr txBox="1"/>
          <p:nvPr/>
        </p:nvSpPr>
        <p:spPr>
          <a:xfrm>
            <a:off x="5056094" y="5253633"/>
            <a:ext cx="1874296" cy="923330"/>
          </a:xfrm>
          <a:prstGeom prst="rect">
            <a:avLst/>
          </a:prstGeom>
          <a:noFill/>
        </p:spPr>
        <p:txBody>
          <a:bodyPr wrap="square" rtlCol="0">
            <a:spAutoFit/>
          </a:bodyPr>
          <a:lstStyle/>
          <a:p>
            <a:pPr algn="ctr"/>
            <a:r>
              <a:rPr lang="en-US" dirty="0"/>
              <a:t>Management take a decision based on results</a:t>
            </a:r>
            <a:endParaRPr lang="ar-SA" dirty="0"/>
          </a:p>
        </p:txBody>
      </p:sp>
      <p:sp>
        <p:nvSpPr>
          <p:cNvPr id="38" name="TextBox 37">
            <a:extLst>
              <a:ext uri="{FF2B5EF4-FFF2-40B4-BE49-F238E27FC236}">
                <a16:creationId xmlns:a16="http://schemas.microsoft.com/office/drawing/2014/main" id="{A8D9E909-80B7-7597-A554-C34C4C2305EF}"/>
              </a:ext>
            </a:extLst>
          </p:cNvPr>
          <p:cNvSpPr txBox="1"/>
          <p:nvPr/>
        </p:nvSpPr>
        <p:spPr>
          <a:xfrm>
            <a:off x="8436460" y="5273699"/>
            <a:ext cx="1874296" cy="646331"/>
          </a:xfrm>
          <a:prstGeom prst="rect">
            <a:avLst/>
          </a:prstGeom>
          <a:noFill/>
        </p:spPr>
        <p:txBody>
          <a:bodyPr wrap="square" rtlCol="0">
            <a:spAutoFit/>
          </a:bodyPr>
          <a:lstStyle/>
          <a:p>
            <a:pPr algn="ctr"/>
            <a:r>
              <a:rPr lang="en-US" dirty="0"/>
              <a:t>End of day or end of month process</a:t>
            </a:r>
            <a:endParaRPr lang="ar-SA" dirty="0"/>
          </a:p>
        </p:txBody>
      </p:sp>
      <p:sp>
        <p:nvSpPr>
          <p:cNvPr id="39" name="TextBox 38">
            <a:extLst>
              <a:ext uri="{FF2B5EF4-FFF2-40B4-BE49-F238E27FC236}">
                <a16:creationId xmlns:a16="http://schemas.microsoft.com/office/drawing/2014/main" id="{7529AFCD-28B0-7B6C-1DD6-1FEF8BABD972}"/>
              </a:ext>
            </a:extLst>
          </p:cNvPr>
          <p:cNvSpPr txBox="1"/>
          <p:nvPr/>
        </p:nvSpPr>
        <p:spPr>
          <a:xfrm>
            <a:off x="320325" y="5253633"/>
            <a:ext cx="1874296" cy="369332"/>
          </a:xfrm>
          <a:prstGeom prst="rect">
            <a:avLst/>
          </a:prstGeom>
          <a:noFill/>
        </p:spPr>
        <p:txBody>
          <a:bodyPr wrap="square" rtlCol="0">
            <a:spAutoFit/>
          </a:bodyPr>
          <a:lstStyle/>
          <a:p>
            <a:pPr algn="ctr"/>
            <a:r>
              <a:rPr lang="en-US" b="1" dirty="0"/>
              <a:t>Example</a:t>
            </a:r>
            <a:endParaRPr lang="ar-SA" b="1" dirty="0"/>
          </a:p>
        </p:txBody>
      </p:sp>
    </p:spTree>
    <p:extLst>
      <p:ext uri="{BB962C8B-B14F-4D97-AF65-F5344CB8AC3E}">
        <p14:creationId xmlns:p14="http://schemas.microsoft.com/office/powerpoint/2010/main" val="225101820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Rules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9" y="2258248"/>
            <a:ext cx="7259996"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u="sng" dirty="0">
                <a:cs typeface="Times New Roman" panose="02020603050405020304" pitchFamily="18" charset="0"/>
              </a:rPr>
              <a:t>Business rules</a:t>
            </a:r>
            <a:r>
              <a:rPr lang="en-US" dirty="0">
                <a:cs typeface="Times New Roman" panose="02020603050405020304" pitchFamily="18" charset="0"/>
              </a:rPr>
              <a:t>: are the rules governing performing the activity.</a:t>
            </a:r>
          </a:p>
          <a:p>
            <a:r>
              <a:rPr lang="en-US" dirty="0">
                <a:cs typeface="Times New Roman" panose="02020603050405020304" pitchFamily="18" charset="0"/>
              </a:rPr>
              <a:t> Include:</a:t>
            </a:r>
          </a:p>
          <a:p>
            <a:pPr lvl="1"/>
            <a:r>
              <a:rPr lang="en-US" dirty="0">
                <a:cs typeface="Times New Roman" panose="02020603050405020304" pitchFamily="18" charset="0"/>
              </a:rPr>
              <a:t>Constraints: restrict how and activity is performed (ex. Laws/regulations)</a:t>
            </a:r>
          </a:p>
          <a:p>
            <a:pPr lvl="1"/>
            <a:r>
              <a:rPr lang="en-US" dirty="0">
                <a:cs typeface="Times New Roman" panose="02020603050405020304" pitchFamily="18" charset="0"/>
              </a:rPr>
              <a:t>Operational guidance: dictate how activities should be performed (ex. How to calculate discount, or how to move stock items)</a:t>
            </a:r>
          </a:p>
          <a:p>
            <a:r>
              <a:rPr lang="en-US" dirty="0">
                <a:cs typeface="Times New Roman" panose="02020603050405020304" pitchFamily="18" charset="0"/>
              </a:rPr>
              <a:t>Business rules should be documented to support BAM</a:t>
            </a:r>
          </a:p>
        </p:txBody>
      </p:sp>
      <p:pic>
        <p:nvPicPr>
          <p:cNvPr id="10" name="Graphic 6" descr="Sort with solid fill">
            <a:extLst>
              <a:ext uri="{FF2B5EF4-FFF2-40B4-BE49-F238E27FC236}">
                <a16:creationId xmlns:a16="http://schemas.microsoft.com/office/drawing/2014/main" id="{3BB8F6F5-080F-4D80-F79C-C1B72925FA2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90853" y="2615901"/>
            <a:ext cx="2844515" cy="3185160"/>
          </a:xfrm>
          <a:prstGeom prst="rect">
            <a:avLst/>
          </a:prstGeom>
        </p:spPr>
      </p:pic>
    </p:spTree>
    <p:extLst>
      <p:ext uri="{BB962C8B-B14F-4D97-AF65-F5344CB8AC3E}">
        <p14:creationId xmlns:p14="http://schemas.microsoft.com/office/powerpoint/2010/main" val="272299028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23285"/>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Critical Success Factors (CSFs) and</a:t>
            </a:r>
            <a:br>
              <a:rPr lang="en-US"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Key Performance Indicators (KPIs)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7478361" cy="407847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sz="2600" b="1" u="sng" dirty="0">
                <a:cs typeface="Times New Roman" panose="02020603050405020304" pitchFamily="18" charset="0"/>
              </a:rPr>
              <a:t>CSFs:</a:t>
            </a:r>
          </a:p>
          <a:p>
            <a:pPr lvl="1" algn="justLow">
              <a:lnSpc>
                <a:spcPct val="150000"/>
              </a:lnSpc>
            </a:pPr>
            <a:r>
              <a:rPr lang="en-US" dirty="0">
                <a:cs typeface="Times New Roman" panose="02020603050405020304" pitchFamily="18" charset="0"/>
              </a:rPr>
              <a:t>Highlight essential areas for success and are the things that the organization must excel in.</a:t>
            </a:r>
          </a:p>
          <a:p>
            <a:pPr lvl="1" algn="justLow">
              <a:lnSpc>
                <a:spcPct val="150000"/>
              </a:lnSpc>
            </a:pPr>
            <a:r>
              <a:rPr lang="en-US" dirty="0">
                <a:cs typeface="Times New Roman" panose="02020603050405020304" pitchFamily="18" charset="0"/>
              </a:rPr>
              <a:t>They provide insights into planning, enabling, and doing activities needed.</a:t>
            </a:r>
          </a:p>
          <a:p>
            <a:pPr lvl="1" algn="justLow">
              <a:lnSpc>
                <a:spcPct val="150000"/>
              </a:lnSpc>
            </a:pPr>
            <a:r>
              <a:rPr lang="en-US" dirty="0">
                <a:cs typeface="Times New Roman" panose="02020603050405020304" pitchFamily="18" charset="0"/>
              </a:rPr>
              <a:t>For ex.: Excellent Customer Service, or maintaining low cost of production</a:t>
            </a:r>
          </a:p>
        </p:txBody>
      </p:sp>
      <p:pic>
        <p:nvPicPr>
          <p:cNvPr id="10" name="Graphic 7" descr="Bar graph with upward trend with solid fill">
            <a:extLst>
              <a:ext uri="{FF2B5EF4-FFF2-40B4-BE49-F238E27FC236}">
                <a16:creationId xmlns:a16="http://schemas.microsoft.com/office/drawing/2014/main" id="{BDBEA87B-D221-7847-AA4B-7CB817967B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02557" y="2866343"/>
            <a:ext cx="2807691" cy="2807691"/>
          </a:xfrm>
          <a:prstGeom prst="rect">
            <a:avLst/>
          </a:prstGeom>
        </p:spPr>
      </p:pic>
    </p:spTree>
    <p:extLst>
      <p:ext uri="{BB962C8B-B14F-4D97-AF65-F5344CB8AC3E}">
        <p14:creationId xmlns:p14="http://schemas.microsoft.com/office/powerpoint/2010/main" val="292115185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23285"/>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Critical Success Factors (CSFs) and</a:t>
            </a:r>
            <a:br>
              <a:rPr lang="en-US"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Key Performance Indicators (KPIs)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7478361"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b="1" u="sng" dirty="0">
                <a:cs typeface="Times New Roman" panose="02020603050405020304" pitchFamily="18" charset="0"/>
              </a:rPr>
              <a:t>KPIs:</a:t>
            </a:r>
          </a:p>
          <a:p>
            <a:pPr lvl="1" algn="justLow">
              <a:lnSpc>
                <a:spcPct val="150000"/>
              </a:lnSpc>
            </a:pPr>
            <a:r>
              <a:rPr lang="en-US" sz="2800" dirty="0">
                <a:cs typeface="Times New Roman" panose="02020603050405020304" pitchFamily="18" charset="0"/>
              </a:rPr>
              <a:t>Highlight the things an organization measures to find out how well it is doing.</a:t>
            </a:r>
          </a:p>
          <a:p>
            <a:pPr lvl="1" algn="justLow">
              <a:lnSpc>
                <a:spcPct val="200000"/>
              </a:lnSpc>
            </a:pPr>
            <a:r>
              <a:rPr lang="en-US" sz="2800" dirty="0">
                <a:cs typeface="Times New Roman" panose="02020603050405020304" pitchFamily="18" charset="0"/>
              </a:rPr>
              <a:t>Identified in planning activities and checked in monitoring activities.</a:t>
            </a:r>
          </a:p>
        </p:txBody>
      </p:sp>
      <p:pic>
        <p:nvPicPr>
          <p:cNvPr id="10" name="Graphic 7" descr="Bar graph with upward trend with solid fill">
            <a:extLst>
              <a:ext uri="{FF2B5EF4-FFF2-40B4-BE49-F238E27FC236}">
                <a16:creationId xmlns:a16="http://schemas.microsoft.com/office/drawing/2014/main" id="{BDBEA87B-D221-7847-AA4B-7CB817967B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02557" y="2866343"/>
            <a:ext cx="2807691" cy="2807691"/>
          </a:xfrm>
          <a:prstGeom prst="rect">
            <a:avLst/>
          </a:prstGeom>
        </p:spPr>
      </p:pic>
    </p:spTree>
    <p:extLst>
      <p:ext uri="{BB962C8B-B14F-4D97-AF65-F5344CB8AC3E}">
        <p14:creationId xmlns:p14="http://schemas.microsoft.com/office/powerpoint/2010/main" val="71379003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Validating a Business Activity Model</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spcBef>
                <a:spcPts val="0"/>
              </a:spcBef>
            </a:pPr>
            <a:r>
              <a:rPr lang="en-US" dirty="0">
                <a:cs typeface="Times New Roman" panose="02020603050405020304" pitchFamily="18" charset="0"/>
              </a:rPr>
              <a:t>Checklist for completeness and internal consistency.</a:t>
            </a:r>
          </a:p>
          <a:p>
            <a:pPr algn="justLow">
              <a:lnSpc>
                <a:spcPct val="150000"/>
              </a:lnSpc>
              <a:spcBef>
                <a:spcPts val="0"/>
              </a:spcBef>
            </a:pPr>
            <a:r>
              <a:rPr lang="en-US" dirty="0">
                <a:cs typeface="Times New Roman" panose="02020603050405020304" pitchFamily="18" charset="0"/>
              </a:rPr>
              <a:t>Ensures:</a:t>
            </a:r>
            <a:endParaRPr lang="en-US" sz="2400" dirty="0">
              <a:cs typeface="Times New Roman" panose="02020603050405020304" pitchFamily="18" charset="0"/>
            </a:endParaRPr>
          </a:p>
          <a:p>
            <a:pPr lvl="1" algn="justLow">
              <a:lnSpc>
                <a:spcPct val="150000"/>
              </a:lnSpc>
              <a:spcBef>
                <a:spcPts val="0"/>
              </a:spcBef>
            </a:pPr>
            <a:r>
              <a:rPr lang="en-US" dirty="0">
                <a:cs typeface="Times New Roman" panose="02020603050405020304" pitchFamily="18" charset="0"/>
              </a:rPr>
              <a:t>Objectives and purpose must be explicit.</a:t>
            </a:r>
          </a:p>
          <a:p>
            <a:pPr lvl="1" algn="justLow">
              <a:lnSpc>
                <a:spcPct val="150000"/>
              </a:lnSpc>
              <a:spcBef>
                <a:spcPts val="0"/>
              </a:spcBef>
            </a:pPr>
            <a:r>
              <a:rPr lang="en-US" dirty="0">
                <a:cs typeface="Times New Roman" panose="02020603050405020304" pitchFamily="18" charset="0"/>
              </a:rPr>
              <a:t>Connectivity of activities.</a:t>
            </a:r>
          </a:p>
          <a:p>
            <a:pPr lvl="1" algn="justLow">
              <a:lnSpc>
                <a:spcPct val="150000"/>
              </a:lnSpc>
              <a:spcBef>
                <a:spcPts val="0"/>
              </a:spcBef>
            </a:pPr>
            <a:r>
              <a:rPr lang="en-US" dirty="0">
                <a:cs typeface="Times New Roman" panose="02020603050405020304" pitchFamily="18" charset="0"/>
              </a:rPr>
              <a:t>Measures of performance and monitoring/control mechanisms.</a:t>
            </a:r>
          </a:p>
          <a:p>
            <a:pPr lvl="1" algn="justLow">
              <a:lnSpc>
                <a:spcPct val="150000"/>
              </a:lnSpc>
              <a:spcBef>
                <a:spcPts val="0"/>
              </a:spcBef>
            </a:pPr>
            <a:r>
              <a:rPr lang="en-US" dirty="0">
                <a:cs typeface="Times New Roman" panose="02020603050405020304" pitchFamily="18" charset="0"/>
              </a:rPr>
              <a:t>Decision-making procedures, boundary definition, and resource management.</a:t>
            </a:r>
          </a:p>
          <a:p>
            <a:pPr lvl="1" algn="justLow">
              <a:lnSpc>
                <a:spcPct val="150000"/>
              </a:lnSpc>
              <a:spcBef>
                <a:spcPts val="0"/>
              </a:spcBef>
            </a:pPr>
            <a:r>
              <a:rPr lang="en-US" dirty="0">
                <a:cs typeface="Times New Roman" panose="02020603050405020304" pitchFamily="18" charset="0"/>
              </a:rPr>
              <a:t>Systems hierarchy and scope of control activities.</a:t>
            </a:r>
          </a:p>
        </p:txBody>
      </p:sp>
    </p:spTree>
    <p:extLst>
      <p:ext uri="{BB962C8B-B14F-4D97-AF65-F5344CB8AC3E}">
        <p14:creationId xmlns:p14="http://schemas.microsoft.com/office/powerpoint/2010/main" val="418117913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Use of BAM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spcBef>
                <a:spcPts val="600"/>
              </a:spcBef>
              <a:spcAft>
                <a:spcPts val="600"/>
              </a:spcAft>
            </a:pPr>
            <a:r>
              <a:rPr lang="en-US" dirty="0">
                <a:cs typeface="Times New Roman" panose="02020603050405020304" pitchFamily="18" charset="0"/>
              </a:rPr>
              <a:t>BAM used in Gap-Analysis to identify high-level business problems and issues.</a:t>
            </a:r>
          </a:p>
          <a:p>
            <a:pPr algn="justLow">
              <a:lnSpc>
                <a:spcPct val="150000"/>
              </a:lnSpc>
              <a:spcBef>
                <a:spcPts val="600"/>
              </a:spcBef>
              <a:spcAft>
                <a:spcPts val="600"/>
              </a:spcAft>
            </a:pPr>
            <a:r>
              <a:rPr lang="en-US" dirty="0">
                <a:cs typeface="Times New Roman" panose="02020603050405020304" pitchFamily="18" charset="0"/>
              </a:rPr>
              <a:t>Compares theoretical model with current organizational reality.</a:t>
            </a:r>
          </a:p>
          <a:p>
            <a:pPr algn="justLow">
              <a:lnSpc>
                <a:spcPct val="150000"/>
              </a:lnSpc>
              <a:spcBef>
                <a:spcPts val="600"/>
              </a:spcBef>
              <a:spcAft>
                <a:spcPts val="600"/>
              </a:spcAft>
            </a:pPr>
            <a:r>
              <a:rPr lang="en-US" dirty="0">
                <a:cs typeface="Times New Roman" panose="02020603050405020304" pitchFamily="18" charset="0"/>
              </a:rPr>
              <a:t>Highlights areas of satisfaction, opportunities for improvement, and identifies missing activities.</a:t>
            </a:r>
          </a:p>
        </p:txBody>
      </p:sp>
    </p:spTree>
    <p:extLst>
      <p:ext uri="{BB962C8B-B14F-4D97-AF65-F5344CB8AC3E}">
        <p14:creationId xmlns:p14="http://schemas.microsoft.com/office/powerpoint/2010/main" val="289319196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40010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Key Points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spcBef>
                <a:spcPts val="600"/>
              </a:spcBef>
              <a:spcAft>
                <a:spcPts val="600"/>
              </a:spcAft>
            </a:pPr>
            <a:r>
              <a:rPr lang="en-US" sz="2400" dirty="0">
                <a:cs typeface="Times New Roman" panose="02020603050405020304" pitchFamily="18" charset="0"/>
              </a:rPr>
              <a:t>Visual Tools Enhance Understanding: Rich pictures, fishbone diagrams, and mind maps provide visual representations that aid in comprehending complex business situations, fostering holistic insights.</a:t>
            </a:r>
          </a:p>
          <a:p>
            <a:pPr algn="justLow">
              <a:lnSpc>
                <a:spcPct val="150000"/>
              </a:lnSpc>
              <a:spcBef>
                <a:spcPts val="600"/>
              </a:spcBef>
              <a:spcAft>
                <a:spcPts val="600"/>
              </a:spcAft>
            </a:pPr>
            <a:r>
              <a:rPr lang="en-US" sz="2400" dirty="0">
                <a:cs typeface="Times New Roman" panose="02020603050405020304" pitchFamily="18" charset="0"/>
              </a:rPr>
              <a:t>Structured Documentation Matters: Business needs logs systematically capture and prioritize requirements, ensuring clear communication, traceability, and effective change management.</a:t>
            </a:r>
          </a:p>
          <a:p>
            <a:pPr algn="justLow">
              <a:lnSpc>
                <a:spcPct val="150000"/>
              </a:lnSpc>
              <a:spcBef>
                <a:spcPts val="600"/>
              </a:spcBef>
              <a:spcAft>
                <a:spcPts val="600"/>
              </a:spcAft>
            </a:pPr>
            <a:r>
              <a:rPr lang="en-US" sz="2400" dirty="0">
                <a:cs typeface="Times New Roman" panose="02020603050405020304" pitchFamily="18" charset="0"/>
              </a:rPr>
              <a:t>Perspective Diversity is Key: CATWOE framework and business activity models emphasize considering diverse stakeholder perspectives, providing a comprehensive view that aids in decision-making and root cause analysis.</a:t>
            </a:r>
          </a:p>
        </p:txBody>
      </p:sp>
    </p:spTree>
    <p:extLst>
      <p:ext uri="{BB962C8B-B14F-4D97-AF65-F5344CB8AC3E}">
        <p14:creationId xmlns:p14="http://schemas.microsoft.com/office/powerpoint/2010/main" val="415435011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40010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Key Points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C231168-4E24-4349-BAF9-792943342C6C}"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42308" y="2230952"/>
            <a:ext cx="10112379" cy="4078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spcBef>
                <a:spcPts val="600"/>
              </a:spcBef>
              <a:spcAft>
                <a:spcPts val="600"/>
              </a:spcAft>
            </a:pPr>
            <a:r>
              <a:rPr lang="en-US" sz="2000" dirty="0">
                <a:cs typeface="Times New Roman" panose="02020603050405020304" pitchFamily="18" charset="0"/>
              </a:rPr>
              <a:t>Flexibility in Modeling: Techniques like rich pictures and mind maps offer unstructured, flexible approaches, allowing analysts to 'brain dump' information and adapt models as more insights emerge.</a:t>
            </a:r>
          </a:p>
          <a:p>
            <a:pPr algn="justLow">
              <a:lnSpc>
                <a:spcPct val="150000"/>
              </a:lnSpc>
              <a:spcBef>
                <a:spcPts val="600"/>
              </a:spcBef>
              <a:spcAft>
                <a:spcPts val="600"/>
              </a:spcAft>
            </a:pPr>
            <a:r>
              <a:rPr lang="en-US" sz="2000" dirty="0">
                <a:cs typeface="Times New Roman" panose="02020603050405020304" pitchFamily="18" charset="0"/>
              </a:rPr>
              <a:t>Gap Analysis Guides Improvement: Business activity models serve as powerful tools for gap analysis, highlighting discrepancies between theoretical models and actual organizational situations, uncovering areas for business improvement.</a:t>
            </a:r>
          </a:p>
        </p:txBody>
      </p:sp>
    </p:spTree>
    <p:extLst>
      <p:ext uri="{BB962C8B-B14F-4D97-AF65-F5344CB8AC3E}">
        <p14:creationId xmlns:p14="http://schemas.microsoft.com/office/powerpoint/2010/main" val="190211217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E94446B-A195-43D2-8375-7C1AC4D42039}"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10">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2"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3" name="Rectangle 12">
            <a:extLst>
              <a:ext uri="{FF2B5EF4-FFF2-40B4-BE49-F238E27FC236}">
                <a16:creationId xmlns:a16="http://schemas.microsoft.com/office/drawing/2014/main" id="{0AC2650A-C51A-9ACB-723B-68D89C868D01}"/>
              </a:ext>
            </a:extLst>
          </p:cNvPr>
          <p:cNvSpPr/>
          <p:nvPr/>
        </p:nvSpPr>
        <p:spPr>
          <a:xfrm>
            <a:off x="1308299" y="1549486"/>
            <a:ext cx="4078800" cy="2739211"/>
          </a:xfrm>
          <a:prstGeom prst="rect">
            <a:avLst/>
          </a:prstGeom>
        </p:spPr>
        <p:txBody>
          <a:bodyPr wrap="square">
            <a:spAutoFit/>
          </a:bodyPr>
          <a:lstStyle/>
          <a:p>
            <a:pPr lvl="0"/>
            <a:r>
              <a:rPr lang="en-US" sz="2400" b="1" dirty="0">
                <a:solidFill>
                  <a:schemeClr val="tx1"/>
                </a:solidFill>
                <a:ea typeface="Calibri"/>
                <a:cs typeface="+mj-cs"/>
                <a:sym typeface="Calibri"/>
              </a:rPr>
              <a:t>For Discussion Panel and Next Lecture:</a:t>
            </a:r>
          </a:p>
          <a:p>
            <a:pPr marL="285750" lvl="0" indent="-285750">
              <a:buFont typeface="Arial" panose="020B0604020202020204" pitchFamily="34" charset="0"/>
              <a:buChar char="•"/>
            </a:pPr>
            <a:endParaRPr lang="en-US" sz="2400" dirty="0">
              <a:solidFill>
                <a:schemeClr val="tx1"/>
              </a:solidFill>
              <a:ea typeface="Calibri"/>
              <a:cs typeface="+mj-cs"/>
              <a:sym typeface="Calibri"/>
            </a:endParaRPr>
          </a:p>
          <a:p>
            <a:pPr marL="285750" lvl="0" indent="-285750">
              <a:buFont typeface="Arial" panose="020B0604020202020204" pitchFamily="34" charset="0"/>
              <a:buChar char="•"/>
            </a:pPr>
            <a:r>
              <a:rPr lang="en-US" sz="2000" dirty="0">
                <a:ea typeface="Calibri"/>
                <a:cs typeface="+mj-cs"/>
                <a:sym typeface="Calibri"/>
              </a:rPr>
              <a:t>Reading, Chapters 6 and 8 from textbook</a:t>
            </a:r>
          </a:p>
          <a:p>
            <a:pPr lvl="0"/>
            <a:r>
              <a:rPr lang="en-US" sz="2000" dirty="0">
                <a:ea typeface="Calibri"/>
                <a:cs typeface="+mj-cs"/>
                <a:sym typeface="Calibri"/>
              </a:rPr>
              <a:t>“Business Analysis” by James </a:t>
            </a:r>
            <a:r>
              <a:rPr lang="en-US" sz="2000" dirty="0" err="1">
                <a:ea typeface="Calibri"/>
                <a:cs typeface="+mj-cs"/>
                <a:sym typeface="Calibri"/>
              </a:rPr>
              <a:t>Cadle</a:t>
            </a:r>
            <a:r>
              <a:rPr lang="en-US" sz="2000" dirty="0">
                <a:ea typeface="Calibri"/>
                <a:cs typeface="+mj-cs"/>
                <a:sym typeface="Calibri"/>
              </a:rPr>
              <a:t>, Malcolm Eva, Keith </a:t>
            </a:r>
            <a:r>
              <a:rPr lang="en-US" sz="2000" dirty="0" err="1">
                <a:ea typeface="Calibri"/>
                <a:cs typeface="+mj-cs"/>
                <a:sym typeface="Calibri"/>
              </a:rPr>
              <a:t>Hindle</a:t>
            </a:r>
            <a:r>
              <a:rPr lang="en-US" sz="2000" dirty="0">
                <a:ea typeface="Calibri"/>
                <a:cs typeface="+mj-cs"/>
                <a:sym typeface="Calibri"/>
              </a:rPr>
              <a:t>, Debra Paul, 2nd edition</a:t>
            </a:r>
          </a:p>
        </p:txBody>
      </p:sp>
      <p:sp>
        <p:nvSpPr>
          <p:cNvPr id="14" name="TextBox 13">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cs typeface="Times New Roman" panose="02020603050405020304" pitchFamily="18" charset="0"/>
              </a:rPr>
              <a:t>For Discussion Panel and Next Lecture</a:t>
            </a:r>
          </a:p>
        </p:txBody>
      </p:sp>
      <p:sp>
        <p:nvSpPr>
          <p:cNvPr id="15"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 name="Google Shape;165;p5">
            <a:extLst>
              <a:ext uri="{FF2B5EF4-FFF2-40B4-BE49-F238E27FC236}">
                <a16:creationId xmlns:a16="http://schemas.microsoft.com/office/drawing/2014/main"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ea typeface="Times New Roman"/>
                <a:cs typeface="Times New Roman"/>
                <a:sym typeface="Times New Roman"/>
              </a:rPr>
              <a:t>04</a:t>
            </a:r>
            <a:endParaRPr sz="1600" b="1" dirty="0">
              <a:solidFill>
                <a:schemeClr val="lt1"/>
              </a:solidFill>
              <a:ea typeface="Times New Roman"/>
              <a:cs typeface="Times New Roman"/>
              <a:sym typeface="Times New Roman"/>
            </a:endParaRPr>
          </a:p>
        </p:txBody>
      </p:sp>
      <p:sp>
        <p:nvSpPr>
          <p:cNvPr id="17" name="Google Shape;164;p5">
            <a:extLst>
              <a:ext uri="{FF2B5EF4-FFF2-40B4-BE49-F238E27FC236}">
                <a16:creationId xmlns:a16="http://schemas.microsoft.com/office/drawing/2014/main"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ea typeface="Times New Roman"/>
                <a:cs typeface="Times New Roman"/>
                <a:sym typeface="Times New Roman"/>
              </a:rPr>
              <a:t>Lecture</a:t>
            </a:r>
            <a:endParaRPr sz="2800" dirty="0">
              <a:solidFill>
                <a:schemeClr val="lt1"/>
              </a:solidFill>
              <a:ea typeface="Times New Roman"/>
              <a:cs typeface="Times New Roman"/>
              <a:sym typeface="Times New Roman"/>
            </a:endParaRP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purl.org/dc/elements/1.1/"/>
    <ds:schemaRef ds:uri="d13aca44-ef33-4cf4-9980-7f0b00e6eeb9"/>
    <ds:schemaRef ds:uri="49100919-8a76-4266-be0c-7dc583902cb4"/>
    <ds:schemaRef ds:uri="http://www.w3.org/XML/1998/namespace"/>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F1050EC5-0E86-4DE0-8328-DC08FF41E131}"/>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1676</TotalTime>
  <Words>2227</Words>
  <Application>Microsoft Macintosh PowerPoint</Application>
  <PresentationFormat>Widescreen</PresentationFormat>
  <Paragraphs>357</Paragraphs>
  <Slides>42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323</cp:revision>
  <dcterms:created xsi:type="dcterms:W3CDTF">2023-04-29T09:08:00Z</dcterms:created>
  <dcterms:modified xsi:type="dcterms:W3CDTF">2025-05-30T20:14:41Z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