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Procurement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Lecture 5</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PMG 433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43544"/>
            <a:ext cx="8201356"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204867"/>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92091"/>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56564"/>
            <a:ext cx="1108456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42197"/>
            <a:ext cx="11104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5249" y="35608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8322"/>
            <a:ext cx="11484585" cy="5198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400540" y="644654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39789" y="41145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1" y="1432430"/>
            <a:ext cx="11525224" cy="483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182"/>
            <a:ext cx="4128422" cy="52601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375307"/>
            <a:ext cx="1141346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543346"/>
            <a:ext cx="11545545"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02081"/>
            <a:ext cx="11596345"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67" y="1529068"/>
            <a:ext cx="11413464"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89" y="325309"/>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450320"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19380"/>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116816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63803"/>
            <a:ext cx="1104392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8018"/>
            <a:ext cx="11003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40323"/>
            <a:ext cx="110337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93452"/>
            <a:ext cx="11074400"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7876"/>
            <a:ext cx="1140330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442720"/>
            <a:ext cx="1134234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1268"/>
            <a:ext cx="1114552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73959"/>
            <a:ext cx="112877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712685"/>
            <a:ext cx="114744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437645"/>
            <a:ext cx="1146426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1271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3536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666226"/>
            <a:ext cx="1096263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391921"/>
            <a:ext cx="108421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14552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008507" y="295285"/>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C3E8EC-2D58-471F-913A-F4EE3CCB54E3}"/>
</file>

<file path=customXml/itemProps2.xml><?xml version="1.0" encoding="utf-8"?>
<ds:datastoreItem xmlns:ds="http://schemas.openxmlformats.org/officeDocument/2006/customXml" ds:itemID="{6F44D941-A44F-4578-B452-51E490293E73}"/>
</file>

<file path=customXml/itemProps3.xml><?xml version="1.0" encoding="utf-8"?>
<ds:datastoreItem xmlns:ds="http://schemas.openxmlformats.org/officeDocument/2006/customXml" ds:itemID="{521CBE5E-51B6-4AC3-B406-BFAB2068E56B}"/>
</file>

<file path=docProps/app.xml><?xml version="1.0" encoding="utf-8"?>
<Properties xmlns="http://schemas.openxmlformats.org/officeDocument/2006/extended-properties" xmlns:vt="http://schemas.openxmlformats.org/officeDocument/2006/docPropsVTypes">
  <TotalTime>5562</TotalTime>
  <Words>2905</Words>
  <Application>Microsoft Office PowerPoint</Application>
  <PresentationFormat>Widescreen</PresentationFormat>
  <Paragraphs>321</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178</cp:revision>
  <dcterms:created xsi:type="dcterms:W3CDTF">2023-04-29T09:08:23Z</dcterms:created>
  <dcterms:modified xsi:type="dcterms:W3CDTF">2026-02-26T11:11:19Z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