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ink/ink1.xml" ContentType="application/inkml+xml"/>
  <Override PartName="/ppt/notesSlides/notesSlide32.xml" ContentType="application/vnd.openxmlformats-officedocument.presentationml.notesSlide+xml"/>
  <Override PartName="/ppt/ink/ink2.xml" ContentType="application/inkml+xml"/>
  <Override PartName="/ppt/ink/ink3.xml" ContentType="application/inkml+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54"/>
  </p:notesMasterIdLst>
  <p:sldIdLst>
    <p:sldId id="825" r:id="rId2"/>
    <p:sldId id="775" r:id="rId3"/>
    <p:sldId id="642" r:id="rId4"/>
    <p:sldId id="777" r:id="rId5"/>
    <p:sldId id="782" r:id="rId6"/>
    <p:sldId id="787" r:id="rId7"/>
    <p:sldId id="788" r:id="rId8"/>
    <p:sldId id="789" r:id="rId9"/>
    <p:sldId id="790" r:id="rId10"/>
    <p:sldId id="783" r:id="rId11"/>
    <p:sldId id="791" r:id="rId12"/>
    <p:sldId id="792" r:id="rId13"/>
    <p:sldId id="793" r:id="rId14"/>
    <p:sldId id="784" r:id="rId15"/>
    <p:sldId id="798" r:id="rId16"/>
    <p:sldId id="795" r:id="rId17"/>
    <p:sldId id="796" r:id="rId18"/>
    <p:sldId id="799" r:id="rId19"/>
    <p:sldId id="797" r:id="rId20"/>
    <p:sldId id="785" r:id="rId21"/>
    <p:sldId id="800" r:id="rId22"/>
    <p:sldId id="786" r:id="rId23"/>
    <p:sldId id="801" r:id="rId24"/>
    <p:sldId id="802" r:id="rId25"/>
    <p:sldId id="803" r:id="rId26"/>
    <p:sldId id="804" r:id="rId27"/>
    <p:sldId id="805" r:id="rId28"/>
    <p:sldId id="806" r:id="rId29"/>
    <p:sldId id="807" r:id="rId30"/>
    <p:sldId id="808" r:id="rId31"/>
    <p:sldId id="809" r:id="rId32"/>
    <p:sldId id="810" r:id="rId33"/>
    <p:sldId id="811" r:id="rId34"/>
    <p:sldId id="812" r:id="rId35"/>
    <p:sldId id="813" r:id="rId36"/>
    <p:sldId id="814" r:id="rId37"/>
    <p:sldId id="815" r:id="rId38"/>
    <p:sldId id="816" r:id="rId39"/>
    <p:sldId id="817" r:id="rId40"/>
    <p:sldId id="818" r:id="rId41"/>
    <p:sldId id="819" r:id="rId42"/>
    <p:sldId id="820" r:id="rId43"/>
    <p:sldId id="821" r:id="rId44"/>
    <p:sldId id="822" r:id="rId45"/>
    <p:sldId id="823" r:id="rId46"/>
    <p:sldId id="827" r:id="rId47"/>
    <p:sldId id="824" r:id="rId48"/>
    <p:sldId id="778" r:id="rId49"/>
    <p:sldId id="779" r:id="rId50"/>
    <p:sldId id="780" r:id="rId51"/>
    <p:sldId id="781" r:id="rId52"/>
    <p:sldId id="826" r:id="rId53"/>
  </p:sldIdLst>
  <p:sldSz cx="9144000" cy="6858000" type="screen4x3"/>
  <p:notesSz cx="6858000" cy="9144000"/>
  <p:defaultTextStyle>
    <a:defPPr>
      <a:defRPr lang="en-US"/>
    </a:defPPr>
    <a:lvl1pPr algn="l" rtl="0" eaLnBrk="0" fontAlgn="base" hangingPunct="0">
      <a:spcBef>
        <a:spcPct val="0"/>
      </a:spcBef>
      <a:spcAft>
        <a:spcPct val="0"/>
      </a:spcAft>
      <a:defRPr b="1" i="1"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b="1" i="1"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b="1" i="1"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b="1" i="1"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b="1" i="1" kern="1200">
        <a:solidFill>
          <a:schemeClr val="tx1"/>
        </a:solidFill>
        <a:latin typeface="Times New Roman" panose="02020603050405020304" pitchFamily="18" charset="0"/>
        <a:ea typeface="+mn-ea"/>
        <a:cs typeface="+mn-cs"/>
      </a:defRPr>
    </a:lvl5pPr>
    <a:lvl6pPr marL="2286000" algn="l" defTabSz="914400" rtl="0" eaLnBrk="1" latinLnBrk="0" hangingPunct="1">
      <a:defRPr b="1" i="1" kern="1200">
        <a:solidFill>
          <a:schemeClr val="tx1"/>
        </a:solidFill>
        <a:latin typeface="Times New Roman" panose="02020603050405020304" pitchFamily="18" charset="0"/>
        <a:ea typeface="+mn-ea"/>
        <a:cs typeface="+mn-cs"/>
      </a:defRPr>
    </a:lvl6pPr>
    <a:lvl7pPr marL="2743200" algn="l" defTabSz="914400" rtl="0" eaLnBrk="1" latinLnBrk="0" hangingPunct="1">
      <a:defRPr b="1" i="1" kern="1200">
        <a:solidFill>
          <a:schemeClr val="tx1"/>
        </a:solidFill>
        <a:latin typeface="Times New Roman" panose="02020603050405020304" pitchFamily="18" charset="0"/>
        <a:ea typeface="+mn-ea"/>
        <a:cs typeface="+mn-cs"/>
      </a:defRPr>
    </a:lvl7pPr>
    <a:lvl8pPr marL="3200400" algn="l" defTabSz="914400" rtl="0" eaLnBrk="1" latinLnBrk="0" hangingPunct="1">
      <a:defRPr b="1" i="1" kern="1200">
        <a:solidFill>
          <a:schemeClr val="tx1"/>
        </a:solidFill>
        <a:latin typeface="Times New Roman" panose="02020603050405020304" pitchFamily="18" charset="0"/>
        <a:ea typeface="+mn-ea"/>
        <a:cs typeface="+mn-cs"/>
      </a:defRPr>
    </a:lvl8pPr>
    <a:lvl9pPr marL="3657600" algn="l" defTabSz="914400" rtl="0" eaLnBrk="1" latinLnBrk="0" hangingPunct="1">
      <a:defRPr b="1" i="1"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00CC00"/>
    <a:srgbClr val="D9ECFF"/>
    <a:srgbClr val="99CCFF"/>
    <a:srgbClr val="FFFF00"/>
    <a:srgbClr val="F2F3B7"/>
    <a:srgbClr val="EAEC8C"/>
    <a:srgbClr val="66FF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17" autoAdjust="0"/>
    <p:restoredTop sz="94712" autoAdjust="0"/>
  </p:normalViewPr>
  <p:slideViewPr>
    <p:cSldViewPr>
      <p:cViewPr varScale="1">
        <p:scale>
          <a:sx n="78" d="100"/>
          <a:sy n="78" d="100"/>
        </p:scale>
        <p:origin x="144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917"/>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ink/ink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0.26178" units="1/cm"/>
          <inkml:channelProperty channel="Y" name="resolution" value="50.46729" units="1/cm"/>
          <inkml:channelProperty channel="T" name="resolution" value="1" units="1/dev"/>
        </inkml:channelProperties>
      </inkml:inkSource>
      <inkml:timestamp xml:id="ts0" timeString="2023-02-08T02:49:16.429"/>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21474 17281 0</inkml:trace>
</inkml:ink>
</file>

<file path=ppt/ink/ink2.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0.26178" units="1/cm"/>
          <inkml:channelProperty channel="Y" name="resolution" value="50.46729" units="1/cm"/>
          <inkml:channelProperty channel="T" name="resolution" value="1" units="1/dev"/>
        </inkml:channelProperties>
      </inkml:inkSource>
      <inkml:timestamp xml:id="ts0" timeString="2023-02-08T21:09:53.399"/>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21837 17256 0</inkml:trace>
</inkml:ink>
</file>

<file path=ppt/ink/ink3.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0.26178" units="1/cm"/>
          <inkml:channelProperty channel="Y" name="resolution" value="50.46729" units="1/cm"/>
          <inkml:channelProperty channel="T" name="resolution" value="1" units="1/dev"/>
        </inkml:channelProperties>
      </inkml:inkSource>
      <inkml:timestamp xml:id="ts0" timeString="2023-02-08T21:09:55.723"/>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22104 17184 0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082" name="Rectangle 2">
            <a:extLst>
              <a:ext uri="{FF2B5EF4-FFF2-40B4-BE49-F238E27FC236}">
                <a16:creationId xmlns:a16="http://schemas.microsoft.com/office/drawing/2014/main" id="{46DD0FCC-571A-54AD-CE07-4B1D61446DEA}"/>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b="0" i="0"/>
            </a:lvl1pPr>
          </a:lstStyle>
          <a:p>
            <a:endParaRPr lang="en-US" altLang="en-US"/>
          </a:p>
        </p:txBody>
      </p:sp>
      <p:sp>
        <p:nvSpPr>
          <p:cNvPr id="686083" name="Rectangle 3">
            <a:extLst>
              <a:ext uri="{FF2B5EF4-FFF2-40B4-BE49-F238E27FC236}">
                <a16:creationId xmlns:a16="http://schemas.microsoft.com/office/drawing/2014/main" id="{22BC352A-F3AC-B0E6-D89A-39ADD8FC9321}"/>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b="0" i="0"/>
            </a:lvl1pPr>
          </a:lstStyle>
          <a:p>
            <a:endParaRPr lang="en-US" altLang="en-US"/>
          </a:p>
        </p:txBody>
      </p:sp>
      <p:sp>
        <p:nvSpPr>
          <p:cNvPr id="686084" name="Rectangle 4">
            <a:extLst>
              <a:ext uri="{FF2B5EF4-FFF2-40B4-BE49-F238E27FC236}">
                <a16:creationId xmlns:a16="http://schemas.microsoft.com/office/drawing/2014/main" id="{6B3B2223-187D-CC49-F9EE-3511AFE2950F}"/>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86085" name="Rectangle 5">
            <a:extLst>
              <a:ext uri="{FF2B5EF4-FFF2-40B4-BE49-F238E27FC236}">
                <a16:creationId xmlns:a16="http://schemas.microsoft.com/office/drawing/2014/main" id="{582C44DD-4A53-9F1E-7100-3887357A91A6}"/>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86086" name="Rectangle 6">
            <a:extLst>
              <a:ext uri="{FF2B5EF4-FFF2-40B4-BE49-F238E27FC236}">
                <a16:creationId xmlns:a16="http://schemas.microsoft.com/office/drawing/2014/main" id="{7C45FF1A-F23B-7FA7-4E54-88C39FF647AC}"/>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b="0" i="0"/>
            </a:lvl1pPr>
          </a:lstStyle>
          <a:p>
            <a:endParaRPr lang="en-US" altLang="en-US"/>
          </a:p>
        </p:txBody>
      </p:sp>
      <p:sp>
        <p:nvSpPr>
          <p:cNvPr id="686087" name="Rectangle 7">
            <a:extLst>
              <a:ext uri="{FF2B5EF4-FFF2-40B4-BE49-F238E27FC236}">
                <a16:creationId xmlns:a16="http://schemas.microsoft.com/office/drawing/2014/main" id="{43804AE7-97CC-6CFB-4637-A14FC606522B}"/>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b="0" i="0"/>
            </a:lvl1pPr>
          </a:lstStyle>
          <a:p>
            <a:fld id="{A6EDE0CE-A1B6-4654-833E-94D0E7A79549}"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5B776B2-CB4A-E2B0-4D89-938A85D965CE}"/>
              </a:ext>
            </a:extLst>
          </p:cNvPr>
          <p:cNvSpPr>
            <a:spLocks noGrp="1" noChangeArrowheads="1"/>
          </p:cNvSpPr>
          <p:nvPr>
            <p:ph type="sldNum" sz="quarter" idx="5"/>
          </p:nvPr>
        </p:nvSpPr>
        <p:spPr>
          <a:ln/>
        </p:spPr>
        <p:txBody>
          <a:bodyPr/>
          <a:lstStyle/>
          <a:p>
            <a:fld id="{767F14E5-C286-41A7-8892-ED2A34D58C6B}" type="slidenum">
              <a:rPr lang="en-US" altLang="en-US"/>
              <a:pPr/>
              <a:t>2</a:t>
            </a:fld>
            <a:endParaRPr lang="en-US" altLang="en-US"/>
          </a:p>
        </p:txBody>
      </p:sp>
      <p:sp>
        <p:nvSpPr>
          <p:cNvPr id="1043458" name="Rectangle 2">
            <a:extLst>
              <a:ext uri="{FF2B5EF4-FFF2-40B4-BE49-F238E27FC236}">
                <a16:creationId xmlns:a16="http://schemas.microsoft.com/office/drawing/2014/main" id="{004975CA-738C-BD05-FEE2-9E1052D65706}"/>
              </a:ext>
            </a:extLst>
          </p:cNvPr>
          <p:cNvSpPr>
            <a:spLocks noGrp="1" noRot="1" noChangeAspect="1" noChangeArrowheads="1" noTextEdit="1"/>
          </p:cNvSpPr>
          <p:nvPr>
            <p:ph type="sldImg"/>
          </p:nvPr>
        </p:nvSpPr>
        <p:spPr>
          <a:ln/>
        </p:spPr>
      </p:sp>
      <p:sp>
        <p:nvSpPr>
          <p:cNvPr id="1043459" name="Rectangle 3">
            <a:extLst>
              <a:ext uri="{FF2B5EF4-FFF2-40B4-BE49-F238E27FC236}">
                <a16:creationId xmlns:a16="http://schemas.microsoft.com/office/drawing/2014/main" id="{E2CB5F7D-241E-535E-DD2C-B92E434F4BD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A7DB70D-9370-A338-C3F3-D760E834ACCF}"/>
              </a:ext>
            </a:extLst>
          </p:cNvPr>
          <p:cNvSpPr>
            <a:spLocks noGrp="1" noChangeArrowheads="1"/>
          </p:cNvSpPr>
          <p:nvPr>
            <p:ph type="sldNum" sz="quarter" idx="5"/>
          </p:nvPr>
        </p:nvSpPr>
        <p:spPr>
          <a:ln/>
        </p:spPr>
        <p:txBody>
          <a:bodyPr/>
          <a:lstStyle/>
          <a:p>
            <a:fld id="{E6E55303-0BB1-477C-A569-A82BC1113A1C}" type="slidenum">
              <a:rPr lang="en-US" altLang="en-US"/>
              <a:pPr/>
              <a:t>3</a:t>
            </a:fld>
            <a:endParaRPr lang="en-US" altLang="en-US"/>
          </a:p>
        </p:txBody>
      </p:sp>
      <p:sp>
        <p:nvSpPr>
          <p:cNvPr id="750594" name="Rectangle 2">
            <a:extLst>
              <a:ext uri="{FF2B5EF4-FFF2-40B4-BE49-F238E27FC236}">
                <a16:creationId xmlns:a16="http://schemas.microsoft.com/office/drawing/2014/main" id="{148E13FC-DD69-341A-80EF-DE8AC0A985AA}"/>
              </a:ext>
            </a:extLst>
          </p:cNvPr>
          <p:cNvSpPr>
            <a:spLocks noGrp="1" noRot="1" noChangeAspect="1" noChangeArrowheads="1" noTextEdit="1"/>
          </p:cNvSpPr>
          <p:nvPr>
            <p:ph type="sldImg"/>
          </p:nvPr>
        </p:nvSpPr>
        <p:spPr>
          <a:ln/>
        </p:spPr>
      </p:sp>
      <p:sp>
        <p:nvSpPr>
          <p:cNvPr id="750595" name="Rectangle 3">
            <a:extLst>
              <a:ext uri="{FF2B5EF4-FFF2-40B4-BE49-F238E27FC236}">
                <a16:creationId xmlns:a16="http://schemas.microsoft.com/office/drawing/2014/main" id="{01004D8C-6DC9-891B-37F2-127686269A0C}"/>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1D2E2C7-668A-DC44-37E1-FC5FA1F84B4F}"/>
              </a:ext>
            </a:extLst>
          </p:cNvPr>
          <p:cNvSpPr>
            <a:spLocks noGrp="1" noChangeArrowheads="1"/>
          </p:cNvSpPr>
          <p:nvPr>
            <p:ph type="sldNum" sz="quarter" idx="5"/>
          </p:nvPr>
        </p:nvSpPr>
        <p:spPr>
          <a:ln/>
        </p:spPr>
        <p:txBody>
          <a:bodyPr/>
          <a:lstStyle/>
          <a:p>
            <a:fld id="{55613EE5-FE82-477E-BEF2-7FCEE1270BD3}" type="slidenum">
              <a:rPr lang="en-US" altLang="en-US"/>
              <a:pPr/>
              <a:t>4</a:t>
            </a:fld>
            <a:endParaRPr lang="en-US" altLang="en-US"/>
          </a:p>
        </p:txBody>
      </p:sp>
      <p:sp>
        <p:nvSpPr>
          <p:cNvPr id="1049602" name="Rectangle 2">
            <a:extLst>
              <a:ext uri="{FF2B5EF4-FFF2-40B4-BE49-F238E27FC236}">
                <a16:creationId xmlns:a16="http://schemas.microsoft.com/office/drawing/2014/main" id="{D9D5C12B-55E0-FEA1-42E8-269002EADC03}"/>
              </a:ext>
            </a:extLst>
          </p:cNvPr>
          <p:cNvSpPr>
            <a:spLocks noGrp="1" noRot="1" noChangeAspect="1" noChangeArrowheads="1" noTextEdit="1"/>
          </p:cNvSpPr>
          <p:nvPr>
            <p:ph type="sldImg"/>
          </p:nvPr>
        </p:nvSpPr>
        <p:spPr>
          <a:ln/>
        </p:spPr>
      </p:sp>
      <p:sp>
        <p:nvSpPr>
          <p:cNvPr id="1049603" name="Rectangle 3">
            <a:extLst>
              <a:ext uri="{FF2B5EF4-FFF2-40B4-BE49-F238E27FC236}">
                <a16:creationId xmlns:a16="http://schemas.microsoft.com/office/drawing/2014/main" id="{494CA507-4EF6-D56D-C442-0451923ADF22}"/>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E3C579C-C1ED-B296-7BAC-08E44197A1C0}"/>
              </a:ext>
            </a:extLst>
          </p:cNvPr>
          <p:cNvSpPr>
            <a:spLocks noGrp="1" noChangeArrowheads="1"/>
          </p:cNvSpPr>
          <p:nvPr>
            <p:ph type="sldNum" sz="quarter" idx="5"/>
          </p:nvPr>
        </p:nvSpPr>
        <p:spPr>
          <a:ln/>
        </p:spPr>
        <p:txBody>
          <a:bodyPr/>
          <a:lstStyle/>
          <a:p>
            <a:fld id="{1E6D5F7A-0BFB-4454-9373-26A3591534F9}" type="slidenum">
              <a:rPr lang="en-US" altLang="en-US"/>
              <a:pPr/>
              <a:t>5</a:t>
            </a:fld>
            <a:endParaRPr lang="en-US" altLang="en-US"/>
          </a:p>
        </p:txBody>
      </p:sp>
      <p:sp>
        <p:nvSpPr>
          <p:cNvPr id="1059842" name="Rectangle 2">
            <a:extLst>
              <a:ext uri="{FF2B5EF4-FFF2-40B4-BE49-F238E27FC236}">
                <a16:creationId xmlns:a16="http://schemas.microsoft.com/office/drawing/2014/main" id="{D8B5E658-9EAD-55CC-AC57-1B4DEFB26278}"/>
              </a:ext>
            </a:extLst>
          </p:cNvPr>
          <p:cNvSpPr>
            <a:spLocks noGrp="1" noRot="1" noChangeAspect="1" noChangeArrowheads="1" noTextEdit="1"/>
          </p:cNvSpPr>
          <p:nvPr>
            <p:ph type="sldImg"/>
          </p:nvPr>
        </p:nvSpPr>
        <p:spPr>
          <a:ln/>
        </p:spPr>
      </p:sp>
      <p:sp>
        <p:nvSpPr>
          <p:cNvPr id="1059843" name="Rectangle 3">
            <a:extLst>
              <a:ext uri="{FF2B5EF4-FFF2-40B4-BE49-F238E27FC236}">
                <a16:creationId xmlns:a16="http://schemas.microsoft.com/office/drawing/2014/main" id="{53D64D40-17A6-CFC7-9AC8-1719A65B0763}"/>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8E1526C-7BAB-6AF3-CB1A-E10DFAC48693}"/>
              </a:ext>
            </a:extLst>
          </p:cNvPr>
          <p:cNvSpPr>
            <a:spLocks noGrp="1" noChangeArrowheads="1"/>
          </p:cNvSpPr>
          <p:nvPr>
            <p:ph type="sldNum" sz="quarter" idx="5"/>
          </p:nvPr>
        </p:nvSpPr>
        <p:spPr>
          <a:ln/>
        </p:spPr>
        <p:txBody>
          <a:bodyPr/>
          <a:lstStyle/>
          <a:p>
            <a:fld id="{ABEB3334-25C9-453B-AE7B-097D95CBD398}" type="slidenum">
              <a:rPr lang="en-US" altLang="en-US"/>
              <a:pPr/>
              <a:t>6</a:t>
            </a:fld>
            <a:endParaRPr lang="en-US" altLang="en-US"/>
          </a:p>
        </p:txBody>
      </p:sp>
      <p:sp>
        <p:nvSpPr>
          <p:cNvPr id="1072130" name="Rectangle 2">
            <a:extLst>
              <a:ext uri="{FF2B5EF4-FFF2-40B4-BE49-F238E27FC236}">
                <a16:creationId xmlns:a16="http://schemas.microsoft.com/office/drawing/2014/main" id="{F223EC0D-4D7D-56C3-61AB-A80081954A23}"/>
              </a:ext>
            </a:extLst>
          </p:cNvPr>
          <p:cNvSpPr>
            <a:spLocks noGrp="1" noRot="1" noChangeAspect="1" noChangeArrowheads="1" noTextEdit="1"/>
          </p:cNvSpPr>
          <p:nvPr>
            <p:ph type="sldImg"/>
          </p:nvPr>
        </p:nvSpPr>
        <p:spPr>
          <a:ln/>
        </p:spPr>
      </p:sp>
      <p:sp>
        <p:nvSpPr>
          <p:cNvPr id="1072131" name="Rectangle 3">
            <a:extLst>
              <a:ext uri="{FF2B5EF4-FFF2-40B4-BE49-F238E27FC236}">
                <a16:creationId xmlns:a16="http://schemas.microsoft.com/office/drawing/2014/main" id="{F3065172-CEC8-4C37-512C-34618D896E1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1D2096D2-1C16-4F1C-0A30-3549C23329EA}"/>
              </a:ext>
            </a:extLst>
          </p:cNvPr>
          <p:cNvSpPr>
            <a:spLocks noGrp="1" noChangeArrowheads="1"/>
          </p:cNvSpPr>
          <p:nvPr>
            <p:ph type="sldNum" sz="quarter" idx="5"/>
          </p:nvPr>
        </p:nvSpPr>
        <p:spPr>
          <a:ln/>
        </p:spPr>
        <p:txBody>
          <a:bodyPr/>
          <a:lstStyle/>
          <a:p>
            <a:fld id="{A8E16D19-A77E-4D3E-ACBC-8BA78A07CC9F}" type="slidenum">
              <a:rPr lang="en-US" altLang="en-US"/>
              <a:pPr/>
              <a:t>7</a:t>
            </a:fld>
            <a:endParaRPr lang="en-US" altLang="en-US"/>
          </a:p>
        </p:txBody>
      </p:sp>
      <p:sp>
        <p:nvSpPr>
          <p:cNvPr id="1074178" name="Rectangle 2">
            <a:extLst>
              <a:ext uri="{FF2B5EF4-FFF2-40B4-BE49-F238E27FC236}">
                <a16:creationId xmlns:a16="http://schemas.microsoft.com/office/drawing/2014/main" id="{724618A6-670B-74C4-4DAE-43A7382388C7}"/>
              </a:ext>
            </a:extLst>
          </p:cNvPr>
          <p:cNvSpPr>
            <a:spLocks noGrp="1" noRot="1" noChangeAspect="1" noChangeArrowheads="1" noTextEdit="1"/>
          </p:cNvSpPr>
          <p:nvPr>
            <p:ph type="sldImg"/>
          </p:nvPr>
        </p:nvSpPr>
        <p:spPr>
          <a:ln/>
        </p:spPr>
      </p:sp>
      <p:sp>
        <p:nvSpPr>
          <p:cNvPr id="1074179" name="Rectangle 3">
            <a:extLst>
              <a:ext uri="{FF2B5EF4-FFF2-40B4-BE49-F238E27FC236}">
                <a16:creationId xmlns:a16="http://schemas.microsoft.com/office/drawing/2014/main" id="{DB05C062-6C45-0E51-1326-5FD48A08E606}"/>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AC272A-C3FB-9998-0BC5-A8E9365AC1BD}"/>
              </a:ext>
            </a:extLst>
          </p:cNvPr>
          <p:cNvSpPr>
            <a:spLocks noGrp="1" noChangeArrowheads="1"/>
          </p:cNvSpPr>
          <p:nvPr>
            <p:ph type="sldNum" sz="quarter" idx="5"/>
          </p:nvPr>
        </p:nvSpPr>
        <p:spPr>
          <a:ln/>
        </p:spPr>
        <p:txBody>
          <a:bodyPr/>
          <a:lstStyle/>
          <a:p>
            <a:fld id="{6E2C7FA4-7904-4C03-B4D1-E7D2FD90A6AF}" type="slidenum">
              <a:rPr lang="en-US" altLang="en-US"/>
              <a:pPr/>
              <a:t>8</a:t>
            </a:fld>
            <a:endParaRPr lang="en-US" altLang="en-US"/>
          </a:p>
        </p:txBody>
      </p:sp>
      <p:sp>
        <p:nvSpPr>
          <p:cNvPr id="1076226" name="Rectangle 2">
            <a:extLst>
              <a:ext uri="{FF2B5EF4-FFF2-40B4-BE49-F238E27FC236}">
                <a16:creationId xmlns:a16="http://schemas.microsoft.com/office/drawing/2014/main" id="{BE438203-AAAE-F4ED-B895-44BB2A367ADF}"/>
              </a:ext>
            </a:extLst>
          </p:cNvPr>
          <p:cNvSpPr>
            <a:spLocks noGrp="1" noRot="1" noChangeAspect="1" noChangeArrowheads="1" noTextEdit="1"/>
          </p:cNvSpPr>
          <p:nvPr>
            <p:ph type="sldImg"/>
          </p:nvPr>
        </p:nvSpPr>
        <p:spPr>
          <a:ln/>
        </p:spPr>
      </p:sp>
      <p:sp>
        <p:nvSpPr>
          <p:cNvPr id="1076227" name="Rectangle 3">
            <a:extLst>
              <a:ext uri="{FF2B5EF4-FFF2-40B4-BE49-F238E27FC236}">
                <a16:creationId xmlns:a16="http://schemas.microsoft.com/office/drawing/2014/main" id="{94A098AA-BA7D-5893-01BE-9BF28CAD04AE}"/>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5E902BE-D6AA-C0EA-193C-BA3B2A88F68A}"/>
              </a:ext>
            </a:extLst>
          </p:cNvPr>
          <p:cNvSpPr>
            <a:spLocks noGrp="1" noChangeArrowheads="1"/>
          </p:cNvSpPr>
          <p:nvPr>
            <p:ph type="sldNum" sz="quarter" idx="5"/>
          </p:nvPr>
        </p:nvSpPr>
        <p:spPr>
          <a:ln/>
        </p:spPr>
        <p:txBody>
          <a:bodyPr/>
          <a:lstStyle/>
          <a:p>
            <a:fld id="{4BAC8CD0-44F9-44D1-AFC8-D490EB29B8F4}" type="slidenum">
              <a:rPr lang="en-US" altLang="en-US"/>
              <a:pPr/>
              <a:t>9</a:t>
            </a:fld>
            <a:endParaRPr lang="en-US" altLang="en-US"/>
          </a:p>
        </p:txBody>
      </p:sp>
      <p:sp>
        <p:nvSpPr>
          <p:cNvPr id="1078274" name="Rectangle 2">
            <a:extLst>
              <a:ext uri="{FF2B5EF4-FFF2-40B4-BE49-F238E27FC236}">
                <a16:creationId xmlns:a16="http://schemas.microsoft.com/office/drawing/2014/main" id="{A497C79C-919E-CBE0-3924-C58DBA6B3D36}"/>
              </a:ext>
            </a:extLst>
          </p:cNvPr>
          <p:cNvSpPr>
            <a:spLocks noGrp="1" noRot="1" noChangeAspect="1" noChangeArrowheads="1" noTextEdit="1"/>
          </p:cNvSpPr>
          <p:nvPr>
            <p:ph type="sldImg"/>
          </p:nvPr>
        </p:nvSpPr>
        <p:spPr>
          <a:ln/>
        </p:spPr>
      </p:sp>
      <p:sp>
        <p:nvSpPr>
          <p:cNvPr id="1078275" name="Rectangle 3">
            <a:extLst>
              <a:ext uri="{FF2B5EF4-FFF2-40B4-BE49-F238E27FC236}">
                <a16:creationId xmlns:a16="http://schemas.microsoft.com/office/drawing/2014/main" id="{12D4A16B-B5FD-CEBD-8BC6-6CC1C460F6B7}"/>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CA6B3A4-B1E5-D2F5-D5B7-5BE767E4DBA6}"/>
              </a:ext>
            </a:extLst>
          </p:cNvPr>
          <p:cNvSpPr>
            <a:spLocks noGrp="1" noChangeArrowheads="1"/>
          </p:cNvSpPr>
          <p:nvPr>
            <p:ph type="sldNum" sz="quarter" idx="5"/>
          </p:nvPr>
        </p:nvSpPr>
        <p:spPr>
          <a:ln/>
        </p:spPr>
        <p:txBody>
          <a:bodyPr/>
          <a:lstStyle/>
          <a:p>
            <a:fld id="{A230ADDE-15F0-44E4-8835-AF69A2C93B03}" type="slidenum">
              <a:rPr lang="en-US" altLang="en-US"/>
              <a:pPr/>
              <a:t>10</a:t>
            </a:fld>
            <a:endParaRPr lang="en-US" altLang="en-US"/>
          </a:p>
        </p:txBody>
      </p:sp>
      <p:sp>
        <p:nvSpPr>
          <p:cNvPr id="1061890" name="Rectangle 2">
            <a:extLst>
              <a:ext uri="{FF2B5EF4-FFF2-40B4-BE49-F238E27FC236}">
                <a16:creationId xmlns:a16="http://schemas.microsoft.com/office/drawing/2014/main" id="{66C9053B-5B94-4AD5-7485-A8B0C27EA68F}"/>
              </a:ext>
            </a:extLst>
          </p:cNvPr>
          <p:cNvSpPr>
            <a:spLocks noGrp="1" noRot="1" noChangeAspect="1" noChangeArrowheads="1" noTextEdit="1"/>
          </p:cNvSpPr>
          <p:nvPr>
            <p:ph type="sldImg"/>
          </p:nvPr>
        </p:nvSpPr>
        <p:spPr>
          <a:ln/>
        </p:spPr>
      </p:sp>
      <p:sp>
        <p:nvSpPr>
          <p:cNvPr id="1061891" name="Rectangle 3">
            <a:extLst>
              <a:ext uri="{FF2B5EF4-FFF2-40B4-BE49-F238E27FC236}">
                <a16:creationId xmlns:a16="http://schemas.microsoft.com/office/drawing/2014/main" id="{45BDCD24-6E54-C7E1-810E-0441F3B219B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E7673BB-3BF1-B8E4-AF99-6EC48951538C}"/>
              </a:ext>
            </a:extLst>
          </p:cNvPr>
          <p:cNvSpPr>
            <a:spLocks noGrp="1" noChangeArrowheads="1"/>
          </p:cNvSpPr>
          <p:nvPr>
            <p:ph type="sldNum" sz="quarter" idx="5"/>
          </p:nvPr>
        </p:nvSpPr>
        <p:spPr>
          <a:ln/>
        </p:spPr>
        <p:txBody>
          <a:bodyPr/>
          <a:lstStyle/>
          <a:p>
            <a:fld id="{44FC9D4F-DC0D-4FED-87B9-95E3C0B1848F}" type="slidenum">
              <a:rPr lang="en-US" altLang="en-US"/>
              <a:pPr/>
              <a:t>11</a:t>
            </a:fld>
            <a:endParaRPr lang="en-US" altLang="en-US"/>
          </a:p>
        </p:txBody>
      </p:sp>
      <p:sp>
        <p:nvSpPr>
          <p:cNvPr id="1080322" name="Rectangle 2">
            <a:extLst>
              <a:ext uri="{FF2B5EF4-FFF2-40B4-BE49-F238E27FC236}">
                <a16:creationId xmlns:a16="http://schemas.microsoft.com/office/drawing/2014/main" id="{2ADA88D4-F6F8-90BD-DA24-75AA06012DDF}"/>
              </a:ext>
            </a:extLst>
          </p:cNvPr>
          <p:cNvSpPr>
            <a:spLocks noGrp="1" noRot="1" noChangeAspect="1" noChangeArrowheads="1" noTextEdit="1"/>
          </p:cNvSpPr>
          <p:nvPr>
            <p:ph type="sldImg"/>
          </p:nvPr>
        </p:nvSpPr>
        <p:spPr>
          <a:ln/>
        </p:spPr>
      </p:sp>
      <p:sp>
        <p:nvSpPr>
          <p:cNvPr id="1080323" name="Rectangle 3">
            <a:extLst>
              <a:ext uri="{FF2B5EF4-FFF2-40B4-BE49-F238E27FC236}">
                <a16:creationId xmlns:a16="http://schemas.microsoft.com/office/drawing/2014/main" id="{A77808FA-26DB-8242-B489-BB133E3B2749}"/>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DC43353-008D-6780-C4F6-92CA5DFE0FB9}"/>
              </a:ext>
            </a:extLst>
          </p:cNvPr>
          <p:cNvSpPr>
            <a:spLocks noGrp="1" noChangeArrowheads="1"/>
          </p:cNvSpPr>
          <p:nvPr>
            <p:ph type="sldNum" sz="quarter" idx="5"/>
          </p:nvPr>
        </p:nvSpPr>
        <p:spPr>
          <a:ln/>
        </p:spPr>
        <p:txBody>
          <a:bodyPr/>
          <a:lstStyle/>
          <a:p>
            <a:fld id="{D48F6FC4-27CB-4062-98EC-1A6BDB4CB5A9}" type="slidenum">
              <a:rPr lang="en-US" altLang="en-US"/>
              <a:pPr/>
              <a:t>12</a:t>
            </a:fld>
            <a:endParaRPr lang="en-US" altLang="en-US"/>
          </a:p>
        </p:txBody>
      </p:sp>
      <p:sp>
        <p:nvSpPr>
          <p:cNvPr id="1082370" name="Rectangle 2">
            <a:extLst>
              <a:ext uri="{FF2B5EF4-FFF2-40B4-BE49-F238E27FC236}">
                <a16:creationId xmlns:a16="http://schemas.microsoft.com/office/drawing/2014/main" id="{A1AD5830-4FEB-C729-1B1E-E56AA5859DAD}"/>
              </a:ext>
            </a:extLst>
          </p:cNvPr>
          <p:cNvSpPr>
            <a:spLocks noGrp="1" noRot="1" noChangeAspect="1" noChangeArrowheads="1" noTextEdit="1"/>
          </p:cNvSpPr>
          <p:nvPr>
            <p:ph type="sldImg"/>
          </p:nvPr>
        </p:nvSpPr>
        <p:spPr>
          <a:ln/>
        </p:spPr>
      </p:sp>
      <p:sp>
        <p:nvSpPr>
          <p:cNvPr id="1082371" name="Rectangle 3">
            <a:extLst>
              <a:ext uri="{FF2B5EF4-FFF2-40B4-BE49-F238E27FC236}">
                <a16:creationId xmlns:a16="http://schemas.microsoft.com/office/drawing/2014/main" id="{B438E98E-012A-E51A-5B35-2C00988D1FAA}"/>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13C7C58-80A8-AD3E-A97C-D056DF277FCD}"/>
              </a:ext>
            </a:extLst>
          </p:cNvPr>
          <p:cNvSpPr>
            <a:spLocks noGrp="1" noChangeArrowheads="1"/>
          </p:cNvSpPr>
          <p:nvPr>
            <p:ph type="sldNum" sz="quarter" idx="5"/>
          </p:nvPr>
        </p:nvSpPr>
        <p:spPr>
          <a:ln/>
        </p:spPr>
        <p:txBody>
          <a:bodyPr/>
          <a:lstStyle/>
          <a:p>
            <a:fld id="{3F0F942C-D9C1-489C-A24F-4EC0CA1DF2F0}" type="slidenum">
              <a:rPr lang="en-US" altLang="en-US"/>
              <a:pPr/>
              <a:t>13</a:t>
            </a:fld>
            <a:endParaRPr lang="en-US" altLang="en-US"/>
          </a:p>
        </p:txBody>
      </p:sp>
      <p:sp>
        <p:nvSpPr>
          <p:cNvPr id="1084418" name="Rectangle 2">
            <a:extLst>
              <a:ext uri="{FF2B5EF4-FFF2-40B4-BE49-F238E27FC236}">
                <a16:creationId xmlns:a16="http://schemas.microsoft.com/office/drawing/2014/main" id="{69563CC5-FAE4-090C-E42B-CB808BED7F78}"/>
              </a:ext>
            </a:extLst>
          </p:cNvPr>
          <p:cNvSpPr>
            <a:spLocks noGrp="1" noRot="1" noChangeAspect="1" noChangeArrowheads="1" noTextEdit="1"/>
          </p:cNvSpPr>
          <p:nvPr>
            <p:ph type="sldImg"/>
          </p:nvPr>
        </p:nvSpPr>
        <p:spPr>
          <a:ln/>
        </p:spPr>
      </p:sp>
      <p:sp>
        <p:nvSpPr>
          <p:cNvPr id="1084419" name="Rectangle 3">
            <a:extLst>
              <a:ext uri="{FF2B5EF4-FFF2-40B4-BE49-F238E27FC236}">
                <a16:creationId xmlns:a16="http://schemas.microsoft.com/office/drawing/2014/main" id="{A4FD54D6-7069-18A5-147A-C29B48EC224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BF03402-3D7A-1A81-27E5-3D3EAB50CBC8}"/>
              </a:ext>
            </a:extLst>
          </p:cNvPr>
          <p:cNvSpPr>
            <a:spLocks noGrp="1" noChangeArrowheads="1"/>
          </p:cNvSpPr>
          <p:nvPr>
            <p:ph type="sldNum" sz="quarter" idx="5"/>
          </p:nvPr>
        </p:nvSpPr>
        <p:spPr>
          <a:ln/>
        </p:spPr>
        <p:txBody>
          <a:bodyPr/>
          <a:lstStyle/>
          <a:p>
            <a:fld id="{C91FF43B-C435-4C8B-B217-3B081FBEDC7F}" type="slidenum">
              <a:rPr lang="en-US" altLang="en-US"/>
              <a:pPr/>
              <a:t>14</a:t>
            </a:fld>
            <a:endParaRPr lang="en-US" altLang="en-US"/>
          </a:p>
        </p:txBody>
      </p:sp>
      <p:sp>
        <p:nvSpPr>
          <p:cNvPr id="1063938" name="Rectangle 2">
            <a:extLst>
              <a:ext uri="{FF2B5EF4-FFF2-40B4-BE49-F238E27FC236}">
                <a16:creationId xmlns:a16="http://schemas.microsoft.com/office/drawing/2014/main" id="{CB82D3F2-1AFD-2688-08A1-3DFB4DD3250F}"/>
              </a:ext>
            </a:extLst>
          </p:cNvPr>
          <p:cNvSpPr>
            <a:spLocks noGrp="1" noRot="1" noChangeAspect="1" noChangeArrowheads="1" noTextEdit="1"/>
          </p:cNvSpPr>
          <p:nvPr>
            <p:ph type="sldImg"/>
          </p:nvPr>
        </p:nvSpPr>
        <p:spPr>
          <a:ln/>
        </p:spPr>
      </p:sp>
      <p:sp>
        <p:nvSpPr>
          <p:cNvPr id="1063939" name="Rectangle 3">
            <a:extLst>
              <a:ext uri="{FF2B5EF4-FFF2-40B4-BE49-F238E27FC236}">
                <a16:creationId xmlns:a16="http://schemas.microsoft.com/office/drawing/2014/main" id="{ABA803BD-C6C8-0DC3-4AB5-BC80355639A7}"/>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05334C1-30DF-15E4-3B1C-FF045FA2959D}"/>
              </a:ext>
            </a:extLst>
          </p:cNvPr>
          <p:cNvSpPr>
            <a:spLocks noGrp="1" noChangeArrowheads="1"/>
          </p:cNvSpPr>
          <p:nvPr>
            <p:ph type="sldNum" sz="quarter" idx="5"/>
          </p:nvPr>
        </p:nvSpPr>
        <p:spPr>
          <a:ln/>
        </p:spPr>
        <p:txBody>
          <a:bodyPr/>
          <a:lstStyle/>
          <a:p>
            <a:fld id="{F39254C2-E87D-4AF0-9954-169AE841705D}" type="slidenum">
              <a:rPr lang="en-US" altLang="en-US"/>
              <a:pPr/>
              <a:t>15</a:t>
            </a:fld>
            <a:endParaRPr lang="en-US" altLang="en-US"/>
          </a:p>
        </p:txBody>
      </p:sp>
      <p:sp>
        <p:nvSpPr>
          <p:cNvPr id="1096706" name="Rectangle 2">
            <a:extLst>
              <a:ext uri="{FF2B5EF4-FFF2-40B4-BE49-F238E27FC236}">
                <a16:creationId xmlns:a16="http://schemas.microsoft.com/office/drawing/2014/main" id="{8030567F-801A-AD7A-F0EF-1E439EE2B33C}"/>
              </a:ext>
            </a:extLst>
          </p:cNvPr>
          <p:cNvSpPr>
            <a:spLocks noGrp="1" noRot="1" noChangeAspect="1" noChangeArrowheads="1" noTextEdit="1"/>
          </p:cNvSpPr>
          <p:nvPr>
            <p:ph type="sldImg"/>
          </p:nvPr>
        </p:nvSpPr>
        <p:spPr>
          <a:ln/>
        </p:spPr>
      </p:sp>
      <p:sp>
        <p:nvSpPr>
          <p:cNvPr id="1096707" name="Rectangle 3">
            <a:extLst>
              <a:ext uri="{FF2B5EF4-FFF2-40B4-BE49-F238E27FC236}">
                <a16:creationId xmlns:a16="http://schemas.microsoft.com/office/drawing/2014/main" id="{54FBA5F7-F147-F7D8-EDF6-1D6E6A50016C}"/>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0CE456D-777C-35AD-E990-E67309174E38}"/>
              </a:ext>
            </a:extLst>
          </p:cNvPr>
          <p:cNvSpPr>
            <a:spLocks noGrp="1" noChangeArrowheads="1"/>
          </p:cNvSpPr>
          <p:nvPr>
            <p:ph type="sldNum" sz="quarter" idx="5"/>
          </p:nvPr>
        </p:nvSpPr>
        <p:spPr>
          <a:ln/>
        </p:spPr>
        <p:txBody>
          <a:bodyPr/>
          <a:lstStyle/>
          <a:p>
            <a:fld id="{C25F8099-173B-41A1-8750-7CDF9C906462}" type="slidenum">
              <a:rPr lang="en-US" altLang="en-US"/>
              <a:pPr/>
              <a:t>16</a:t>
            </a:fld>
            <a:endParaRPr lang="en-US" altLang="en-US"/>
          </a:p>
        </p:txBody>
      </p:sp>
      <p:sp>
        <p:nvSpPr>
          <p:cNvPr id="1088514" name="Rectangle 2">
            <a:extLst>
              <a:ext uri="{FF2B5EF4-FFF2-40B4-BE49-F238E27FC236}">
                <a16:creationId xmlns:a16="http://schemas.microsoft.com/office/drawing/2014/main" id="{D0336F8D-EF8C-879C-13E6-BC6A4D88C605}"/>
              </a:ext>
            </a:extLst>
          </p:cNvPr>
          <p:cNvSpPr>
            <a:spLocks noGrp="1" noRot="1" noChangeAspect="1" noChangeArrowheads="1" noTextEdit="1"/>
          </p:cNvSpPr>
          <p:nvPr>
            <p:ph type="sldImg"/>
          </p:nvPr>
        </p:nvSpPr>
        <p:spPr>
          <a:ln/>
        </p:spPr>
      </p:sp>
      <p:sp>
        <p:nvSpPr>
          <p:cNvPr id="1088515" name="Rectangle 3">
            <a:extLst>
              <a:ext uri="{FF2B5EF4-FFF2-40B4-BE49-F238E27FC236}">
                <a16:creationId xmlns:a16="http://schemas.microsoft.com/office/drawing/2014/main" id="{D19E3894-51A8-ABFB-EE12-7E07BDE269A9}"/>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2B4AAF1-EFCF-58A1-CA7D-762CF8ABDEED}"/>
              </a:ext>
            </a:extLst>
          </p:cNvPr>
          <p:cNvSpPr>
            <a:spLocks noGrp="1" noChangeArrowheads="1"/>
          </p:cNvSpPr>
          <p:nvPr>
            <p:ph type="sldNum" sz="quarter" idx="5"/>
          </p:nvPr>
        </p:nvSpPr>
        <p:spPr>
          <a:ln/>
        </p:spPr>
        <p:txBody>
          <a:bodyPr/>
          <a:lstStyle/>
          <a:p>
            <a:fld id="{85624B5D-0012-476A-AF7C-EE86463C4F32}" type="slidenum">
              <a:rPr lang="en-US" altLang="en-US"/>
              <a:pPr/>
              <a:t>17</a:t>
            </a:fld>
            <a:endParaRPr lang="en-US" altLang="en-US"/>
          </a:p>
        </p:txBody>
      </p:sp>
      <p:sp>
        <p:nvSpPr>
          <p:cNvPr id="1092610" name="Rectangle 2">
            <a:extLst>
              <a:ext uri="{FF2B5EF4-FFF2-40B4-BE49-F238E27FC236}">
                <a16:creationId xmlns:a16="http://schemas.microsoft.com/office/drawing/2014/main" id="{EB842388-802E-2A50-47C0-985F085C0A36}"/>
              </a:ext>
            </a:extLst>
          </p:cNvPr>
          <p:cNvSpPr>
            <a:spLocks noGrp="1" noRot="1" noChangeAspect="1" noChangeArrowheads="1" noTextEdit="1"/>
          </p:cNvSpPr>
          <p:nvPr>
            <p:ph type="sldImg"/>
          </p:nvPr>
        </p:nvSpPr>
        <p:spPr>
          <a:ln/>
        </p:spPr>
      </p:sp>
      <p:sp>
        <p:nvSpPr>
          <p:cNvPr id="1092611" name="Rectangle 3">
            <a:extLst>
              <a:ext uri="{FF2B5EF4-FFF2-40B4-BE49-F238E27FC236}">
                <a16:creationId xmlns:a16="http://schemas.microsoft.com/office/drawing/2014/main" id="{F71249E6-0D22-5064-D649-4C195224AA5B}"/>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5FE2C14-FE26-3B45-CD3B-D4B58B60BE0D}"/>
              </a:ext>
            </a:extLst>
          </p:cNvPr>
          <p:cNvSpPr>
            <a:spLocks noGrp="1" noChangeArrowheads="1"/>
          </p:cNvSpPr>
          <p:nvPr>
            <p:ph type="sldNum" sz="quarter" idx="5"/>
          </p:nvPr>
        </p:nvSpPr>
        <p:spPr>
          <a:ln/>
        </p:spPr>
        <p:txBody>
          <a:bodyPr/>
          <a:lstStyle/>
          <a:p>
            <a:fld id="{D84225E6-BABF-4196-813A-57D3E4FDDA12}" type="slidenum">
              <a:rPr lang="en-US" altLang="en-US"/>
              <a:pPr/>
              <a:t>18</a:t>
            </a:fld>
            <a:endParaRPr lang="en-US" altLang="en-US"/>
          </a:p>
        </p:txBody>
      </p:sp>
      <p:sp>
        <p:nvSpPr>
          <p:cNvPr id="1098754" name="Rectangle 2">
            <a:extLst>
              <a:ext uri="{FF2B5EF4-FFF2-40B4-BE49-F238E27FC236}">
                <a16:creationId xmlns:a16="http://schemas.microsoft.com/office/drawing/2014/main" id="{A21022C6-7957-DC92-5C0D-0509C937968F}"/>
              </a:ext>
            </a:extLst>
          </p:cNvPr>
          <p:cNvSpPr>
            <a:spLocks noGrp="1" noRot="1" noChangeAspect="1" noChangeArrowheads="1" noTextEdit="1"/>
          </p:cNvSpPr>
          <p:nvPr>
            <p:ph type="sldImg"/>
          </p:nvPr>
        </p:nvSpPr>
        <p:spPr>
          <a:ln/>
        </p:spPr>
      </p:sp>
      <p:sp>
        <p:nvSpPr>
          <p:cNvPr id="1098755" name="Rectangle 3">
            <a:extLst>
              <a:ext uri="{FF2B5EF4-FFF2-40B4-BE49-F238E27FC236}">
                <a16:creationId xmlns:a16="http://schemas.microsoft.com/office/drawing/2014/main" id="{13E98A8F-7770-57D3-6557-1B8CCB72057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CA6BE1E-F1BB-D685-A3F7-C78F43681D38}"/>
              </a:ext>
            </a:extLst>
          </p:cNvPr>
          <p:cNvSpPr>
            <a:spLocks noGrp="1" noChangeArrowheads="1"/>
          </p:cNvSpPr>
          <p:nvPr>
            <p:ph type="sldNum" sz="quarter" idx="5"/>
          </p:nvPr>
        </p:nvSpPr>
        <p:spPr>
          <a:ln/>
        </p:spPr>
        <p:txBody>
          <a:bodyPr/>
          <a:lstStyle/>
          <a:p>
            <a:fld id="{732FA6E8-B784-4C16-9094-096B6D15DD51}" type="slidenum">
              <a:rPr lang="en-US" altLang="en-US"/>
              <a:pPr/>
              <a:t>19</a:t>
            </a:fld>
            <a:endParaRPr lang="en-US" altLang="en-US"/>
          </a:p>
        </p:txBody>
      </p:sp>
      <p:sp>
        <p:nvSpPr>
          <p:cNvPr id="1094658" name="Rectangle 2">
            <a:extLst>
              <a:ext uri="{FF2B5EF4-FFF2-40B4-BE49-F238E27FC236}">
                <a16:creationId xmlns:a16="http://schemas.microsoft.com/office/drawing/2014/main" id="{994A3267-EA69-70FF-135E-108784467BB8}"/>
              </a:ext>
            </a:extLst>
          </p:cNvPr>
          <p:cNvSpPr>
            <a:spLocks noGrp="1" noRot="1" noChangeAspect="1" noChangeArrowheads="1" noTextEdit="1"/>
          </p:cNvSpPr>
          <p:nvPr>
            <p:ph type="sldImg"/>
          </p:nvPr>
        </p:nvSpPr>
        <p:spPr>
          <a:ln/>
        </p:spPr>
      </p:sp>
      <p:sp>
        <p:nvSpPr>
          <p:cNvPr id="1094659" name="Rectangle 3">
            <a:extLst>
              <a:ext uri="{FF2B5EF4-FFF2-40B4-BE49-F238E27FC236}">
                <a16:creationId xmlns:a16="http://schemas.microsoft.com/office/drawing/2014/main" id="{68D51860-9404-E13D-B9A0-8B107C59BCF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C916A0F-0778-0804-C7C0-EC42AB3061BC}"/>
              </a:ext>
            </a:extLst>
          </p:cNvPr>
          <p:cNvSpPr>
            <a:spLocks noGrp="1" noChangeArrowheads="1"/>
          </p:cNvSpPr>
          <p:nvPr>
            <p:ph type="sldNum" sz="quarter" idx="5"/>
          </p:nvPr>
        </p:nvSpPr>
        <p:spPr>
          <a:ln/>
        </p:spPr>
        <p:txBody>
          <a:bodyPr/>
          <a:lstStyle/>
          <a:p>
            <a:fld id="{372D7F09-EC9B-4969-8160-1F80C009A201}" type="slidenum">
              <a:rPr lang="en-US" altLang="en-US"/>
              <a:pPr/>
              <a:t>20</a:t>
            </a:fld>
            <a:endParaRPr lang="en-US" altLang="en-US"/>
          </a:p>
        </p:txBody>
      </p:sp>
      <p:sp>
        <p:nvSpPr>
          <p:cNvPr id="1065986" name="Rectangle 2">
            <a:extLst>
              <a:ext uri="{FF2B5EF4-FFF2-40B4-BE49-F238E27FC236}">
                <a16:creationId xmlns:a16="http://schemas.microsoft.com/office/drawing/2014/main" id="{E6A91D0D-EE65-73A9-53F7-FBD5CE7C8E67}"/>
              </a:ext>
            </a:extLst>
          </p:cNvPr>
          <p:cNvSpPr>
            <a:spLocks noGrp="1" noRot="1" noChangeAspect="1" noChangeArrowheads="1" noTextEdit="1"/>
          </p:cNvSpPr>
          <p:nvPr>
            <p:ph type="sldImg"/>
          </p:nvPr>
        </p:nvSpPr>
        <p:spPr>
          <a:ln/>
        </p:spPr>
      </p:sp>
      <p:sp>
        <p:nvSpPr>
          <p:cNvPr id="1065987" name="Rectangle 3">
            <a:extLst>
              <a:ext uri="{FF2B5EF4-FFF2-40B4-BE49-F238E27FC236}">
                <a16:creationId xmlns:a16="http://schemas.microsoft.com/office/drawing/2014/main" id="{71ECD70D-31F7-3E07-08AE-1C56AAD0CB0F}"/>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8128996-B8AA-2152-CDFD-09C2B09D33F0}"/>
              </a:ext>
            </a:extLst>
          </p:cNvPr>
          <p:cNvSpPr>
            <a:spLocks noGrp="1" noChangeArrowheads="1"/>
          </p:cNvSpPr>
          <p:nvPr>
            <p:ph type="sldNum" sz="quarter" idx="5"/>
          </p:nvPr>
        </p:nvSpPr>
        <p:spPr>
          <a:ln/>
        </p:spPr>
        <p:txBody>
          <a:bodyPr/>
          <a:lstStyle/>
          <a:p>
            <a:fld id="{8C611885-1DE5-42AE-903E-3CEDBB308B9C}" type="slidenum">
              <a:rPr lang="en-US" altLang="en-US"/>
              <a:pPr/>
              <a:t>21</a:t>
            </a:fld>
            <a:endParaRPr lang="en-US" altLang="en-US"/>
          </a:p>
        </p:txBody>
      </p:sp>
      <p:sp>
        <p:nvSpPr>
          <p:cNvPr id="1100802" name="Rectangle 2">
            <a:extLst>
              <a:ext uri="{FF2B5EF4-FFF2-40B4-BE49-F238E27FC236}">
                <a16:creationId xmlns:a16="http://schemas.microsoft.com/office/drawing/2014/main" id="{076D05B0-1684-F5D9-BE18-626307473A71}"/>
              </a:ext>
            </a:extLst>
          </p:cNvPr>
          <p:cNvSpPr>
            <a:spLocks noGrp="1" noRot="1" noChangeAspect="1" noChangeArrowheads="1" noTextEdit="1"/>
          </p:cNvSpPr>
          <p:nvPr>
            <p:ph type="sldImg"/>
          </p:nvPr>
        </p:nvSpPr>
        <p:spPr>
          <a:ln/>
        </p:spPr>
      </p:sp>
      <p:sp>
        <p:nvSpPr>
          <p:cNvPr id="1100803" name="Rectangle 3">
            <a:extLst>
              <a:ext uri="{FF2B5EF4-FFF2-40B4-BE49-F238E27FC236}">
                <a16:creationId xmlns:a16="http://schemas.microsoft.com/office/drawing/2014/main" id="{FD9F1327-3E5E-16E4-A788-16600F3CDFD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0E69D23-A1EA-754E-B615-2E1BA86729AE}"/>
              </a:ext>
            </a:extLst>
          </p:cNvPr>
          <p:cNvSpPr>
            <a:spLocks noGrp="1" noChangeArrowheads="1"/>
          </p:cNvSpPr>
          <p:nvPr>
            <p:ph type="sldNum" sz="quarter" idx="5"/>
          </p:nvPr>
        </p:nvSpPr>
        <p:spPr>
          <a:ln/>
        </p:spPr>
        <p:txBody>
          <a:bodyPr/>
          <a:lstStyle/>
          <a:p>
            <a:fld id="{E271F2ED-CE5A-4068-91B0-451DC1D26074}" type="slidenum">
              <a:rPr lang="en-US" altLang="en-US"/>
              <a:pPr/>
              <a:t>22</a:t>
            </a:fld>
            <a:endParaRPr lang="en-US" altLang="en-US"/>
          </a:p>
        </p:txBody>
      </p:sp>
      <p:sp>
        <p:nvSpPr>
          <p:cNvPr id="1068034" name="Rectangle 2">
            <a:extLst>
              <a:ext uri="{FF2B5EF4-FFF2-40B4-BE49-F238E27FC236}">
                <a16:creationId xmlns:a16="http://schemas.microsoft.com/office/drawing/2014/main" id="{5183F520-9FC4-E5A1-C4A7-C87609F743D9}"/>
              </a:ext>
            </a:extLst>
          </p:cNvPr>
          <p:cNvSpPr>
            <a:spLocks noGrp="1" noRot="1" noChangeAspect="1" noChangeArrowheads="1" noTextEdit="1"/>
          </p:cNvSpPr>
          <p:nvPr>
            <p:ph type="sldImg"/>
          </p:nvPr>
        </p:nvSpPr>
        <p:spPr>
          <a:ln/>
        </p:spPr>
      </p:sp>
      <p:sp>
        <p:nvSpPr>
          <p:cNvPr id="1068035" name="Rectangle 3">
            <a:extLst>
              <a:ext uri="{FF2B5EF4-FFF2-40B4-BE49-F238E27FC236}">
                <a16:creationId xmlns:a16="http://schemas.microsoft.com/office/drawing/2014/main" id="{BDCD4822-283B-F831-351F-639996585E18}"/>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93639AE-E872-1F2E-1116-E943F76CC32E}"/>
              </a:ext>
            </a:extLst>
          </p:cNvPr>
          <p:cNvSpPr>
            <a:spLocks noGrp="1" noChangeArrowheads="1"/>
          </p:cNvSpPr>
          <p:nvPr>
            <p:ph type="sldNum" sz="quarter" idx="5"/>
          </p:nvPr>
        </p:nvSpPr>
        <p:spPr>
          <a:ln/>
        </p:spPr>
        <p:txBody>
          <a:bodyPr/>
          <a:lstStyle/>
          <a:p>
            <a:fld id="{5B83EB26-9CCF-4A99-B127-F719199DE061}" type="slidenum">
              <a:rPr lang="en-US" altLang="en-US"/>
              <a:pPr/>
              <a:t>23</a:t>
            </a:fld>
            <a:endParaRPr lang="en-US" altLang="en-US"/>
          </a:p>
        </p:txBody>
      </p:sp>
      <p:sp>
        <p:nvSpPr>
          <p:cNvPr id="1102850" name="Rectangle 2">
            <a:extLst>
              <a:ext uri="{FF2B5EF4-FFF2-40B4-BE49-F238E27FC236}">
                <a16:creationId xmlns:a16="http://schemas.microsoft.com/office/drawing/2014/main" id="{EE6EF54C-5DAF-C326-6339-1A200DB2C29C}"/>
              </a:ext>
            </a:extLst>
          </p:cNvPr>
          <p:cNvSpPr>
            <a:spLocks noGrp="1" noRot="1" noChangeAspect="1" noChangeArrowheads="1" noTextEdit="1"/>
          </p:cNvSpPr>
          <p:nvPr>
            <p:ph type="sldImg"/>
          </p:nvPr>
        </p:nvSpPr>
        <p:spPr>
          <a:ln/>
        </p:spPr>
      </p:sp>
      <p:sp>
        <p:nvSpPr>
          <p:cNvPr id="1102851" name="Rectangle 3">
            <a:extLst>
              <a:ext uri="{FF2B5EF4-FFF2-40B4-BE49-F238E27FC236}">
                <a16:creationId xmlns:a16="http://schemas.microsoft.com/office/drawing/2014/main" id="{20B6FDD7-814E-6E75-E500-8AC82324C97A}"/>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0B9D29F-CD4A-6199-69CF-E363DF867A0D}"/>
              </a:ext>
            </a:extLst>
          </p:cNvPr>
          <p:cNvSpPr>
            <a:spLocks noGrp="1" noChangeArrowheads="1"/>
          </p:cNvSpPr>
          <p:nvPr>
            <p:ph type="sldNum" sz="quarter" idx="5"/>
          </p:nvPr>
        </p:nvSpPr>
        <p:spPr>
          <a:ln/>
        </p:spPr>
        <p:txBody>
          <a:bodyPr/>
          <a:lstStyle/>
          <a:p>
            <a:fld id="{B8DFF6E9-BA8A-4E72-A3B9-CE77D93991C4}" type="slidenum">
              <a:rPr lang="en-US" altLang="en-US"/>
              <a:pPr/>
              <a:t>24</a:t>
            </a:fld>
            <a:endParaRPr lang="en-US" altLang="en-US"/>
          </a:p>
        </p:txBody>
      </p:sp>
      <p:sp>
        <p:nvSpPr>
          <p:cNvPr id="1104898" name="Rectangle 2">
            <a:extLst>
              <a:ext uri="{FF2B5EF4-FFF2-40B4-BE49-F238E27FC236}">
                <a16:creationId xmlns:a16="http://schemas.microsoft.com/office/drawing/2014/main" id="{9F3A47B6-67BF-8371-E83B-5BB90C861A0B}"/>
              </a:ext>
            </a:extLst>
          </p:cNvPr>
          <p:cNvSpPr>
            <a:spLocks noGrp="1" noRot="1" noChangeAspect="1" noChangeArrowheads="1" noTextEdit="1"/>
          </p:cNvSpPr>
          <p:nvPr>
            <p:ph type="sldImg"/>
          </p:nvPr>
        </p:nvSpPr>
        <p:spPr>
          <a:ln/>
        </p:spPr>
      </p:sp>
      <p:sp>
        <p:nvSpPr>
          <p:cNvPr id="1104899" name="Rectangle 3">
            <a:extLst>
              <a:ext uri="{FF2B5EF4-FFF2-40B4-BE49-F238E27FC236}">
                <a16:creationId xmlns:a16="http://schemas.microsoft.com/office/drawing/2014/main" id="{0EF277CD-A8A8-A02B-980C-02A12CA12C48}"/>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49D238A-FBA9-6BCB-015B-76A5AC0A3ED8}"/>
              </a:ext>
            </a:extLst>
          </p:cNvPr>
          <p:cNvSpPr>
            <a:spLocks noGrp="1" noChangeArrowheads="1"/>
          </p:cNvSpPr>
          <p:nvPr>
            <p:ph type="sldNum" sz="quarter" idx="5"/>
          </p:nvPr>
        </p:nvSpPr>
        <p:spPr>
          <a:ln/>
        </p:spPr>
        <p:txBody>
          <a:bodyPr/>
          <a:lstStyle/>
          <a:p>
            <a:fld id="{55C3274E-4129-4768-A027-BD380778DFEE}" type="slidenum">
              <a:rPr lang="en-US" altLang="en-US"/>
              <a:pPr/>
              <a:t>25</a:t>
            </a:fld>
            <a:endParaRPr lang="en-US" altLang="en-US"/>
          </a:p>
        </p:txBody>
      </p:sp>
      <p:sp>
        <p:nvSpPr>
          <p:cNvPr id="1106946" name="Rectangle 2">
            <a:extLst>
              <a:ext uri="{FF2B5EF4-FFF2-40B4-BE49-F238E27FC236}">
                <a16:creationId xmlns:a16="http://schemas.microsoft.com/office/drawing/2014/main" id="{10B431A2-8681-6A32-22AF-3D8E47594E26}"/>
              </a:ext>
            </a:extLst>
          </p:cNvPr>
          <p:cNvSpPr>
            <a:spLocks noGrp="1" noRot="1" noChangeAspect="1" noChangeArrowheads="1" noTextEdit="1"/>
          </p:cNvSpPr>
          <p:nvPr>
            <p:ph type="sldImg"/>
          </p:nvPr>
        </p:nvSpPr>
        <p:spPr>
          <a:ln/>
        </p:spPr>
      </p:sp>
      <p:sp>
        <p:nvSpPr>
          <p:cNvPr id="1106947" name="Rectangle 3">
            <a:extLst>
              <a:ext uri="{FF2B5EF4-FFF2-40B4-BE49-F238E27FC236}">
                <a16:creationId xmlns:a16="http://schemas.microsoft.com/office/drawing/2014/main" id="{3211C1BF-6B3C-ACF1-B19C-B2F690974EF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8F38CA6-A1D3-AE4C-D0F4-5750F31E58F0}"/>
              </a:ext>
            </a:extLst>
          </p:cNvPr>
          <p:cNvSpPr>
            <a:spLocks noGrp="1" noChangeArrowheads="1"/>
          </p:cNvSpPr>
          <p:nvPr>
            <p:ph type="sldNum" sz="quarter" idx="5"/>
          </p:nvPr>
        </p:nvSpPr>
        <p:spPr>
          <a:ln/>
        </p:spPr>
        <p:txBody>
          <a:bodyPr/>
          <a:lstStyle/>
          <a:p>
            <a:fld id="{FC0AC6C7-C771-44CD-B8FD-5C2C7D811A1F}" type="slidenum">
              <a:rPr lang="en-US" altLang="en-US"/>
              <a:pPr/>
              <a:t>26</a:t>
            </a:fld>
            <a:endParaRPr lang="en-US" altLang="en-US"/>
          </a:p>
        </p:txBody>
      </p:sp>
      <p:sp>
        <p:nvSpPr>
          <p:cNvPr id="1108994" name="Rectangle 2">
            <a:extLst>
              <a:ext uri="{FF2B5EF4-FFF2-40B4-BE49-F238E27FC236}">
                <a16:creationId xmlns:a16="http://schemas.microsoft.com/office/drawing/2014/main" id="{59643D38-39DF-AC7D-622C-EA2FC579BE8C}"/>
              </a:ext>
            </a:extLst>
          </p:cNvPr>
          <p:cNvSpPr>
            <a:spLocks noGrp="1" noRot="1" noChangeAspect="1" noChangeArrowheads="1" noTextEdit="1"/>
          </p:cNvSpPr>
          <p:nvPr>
            <p:ph type="sldImg"/>
          </p:nvPr>
        </p:nvSpPr>
        <p:spPr>
          <a:ln/>
        </p:spPr>
      </p:sp>
      <p:sp>
        <p:nvSpPr>
          <p:cNvPr id="1108995" name="Rectangle 3">
            <a:extLst>
              <a:ext uri="{FF2B5EF4-FFF2-40B4-BE49-F238E27FC236}">
                <a16:creationId xmlns:a16="http://schemas.microsoft.com/office/drawing/2014/main" id="{0E0F61DF-8C01-F47A-D3E8-C40AC3ABDB0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07E299C-6A8B-4099-80D6-1E23081BAD64}"/>
              </a:ext>
            </a:extLst>
          </p:cNvPr>
          <p:cNvSpPr>
            <a:spLocks noGrp="1" noChangeArrowheads="1"/>
          </p:cNvSpPr>
          <p:nvPr>
            <p:ph type="sldNum" sz="quarter" idx="5"/>
          </p:nvPr>
        </p:nvSpPr>
        <p:spPr>
          <a:ln/>
        </p:spPr>
        <p:txBody>
          <a:bodyPr/>
          <a:lstStyle/>
          <a:p>
            <a:fld id="{98E610BB-427A-42EF-991F-A7F478562424}" type="slidenum">
              <a:rPr lang="en-US" altLang="en-US"/>
              <a:pPr/>
              <a:t>27</a:t>
            </a:fld>
            <a:endParaRPr lang="en-US" altLang="en-US"/>
          </a:p>
        </p:txBody>
      </p:sp>
      <p:sp>
        <p:nvSpPr>
          <p:cNvPr id="1111042" name="Rectangle 2">
            <a:extLst>
              <a:ext uri="{FF2B5EF4-FFF2-40B4-BE49-F238E27FC236}">
                <a16:creationId xmlns:a16="http://schemas.microsoft.com/office/drawing/2014/main" id="{83A3A6DF-8E0E-CFF4-AB7D-199B46BC88DC}"/>
              </a:ext>
            </a:extLst>
          </p:cNvPr>
          <p:cNvSpPr>
            <a:spLocks noGrp="1" noRot="1" noChangeAspect="1" noChangeArrowheads="1" noTextEdit="1"/>
          </p:cNvSpPr>
          <p:nvPr>
            <p:ph type="sldImg"/>
          </p:nvPr>
        </p:nvSpPr>
        <p:spPr>
          <a:ln/>
        </p:spPr>
      </p:sp>
      <p:sp>
        <p:nvSpPr>
          <p:cNvPr id="1111043" name="Rectangle 3">
            <a:extLst>
              <a:ext uri="{FF2B5EF4-FFF2-40B4-BE49-F238E27FC236}">
                <a16:creationId xmlns:a16="http://schemas.microsoft.com/office/drawing/2014/main" id="{1EFC50D3-D4A8-51F9-931C-0E34C02D1D3A}"/>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FD46D09-7262-277E-8892-CE3245B0FB51}"/>
              </a:ext>
            </a:extLst>
          </p:cNvPr>
          <p:cNvSpPr>
            <a:spLocks noGrp="1" noChangeArrowheads="1"/>
          </p:cNvSpPr>
          <p:nvPr>
            <p:ph type="sldNum" sz="quarter" idx="5"/>
          </p:nvPr>
        </p:nvSpPr>
        <p:spPr>
          <a:ln/>
        </p:spPr>
        <p:txBody>
          <a:bodyPr/>
          <a:lstStyle/>
          <a:p>
            <a:fld id="{F32FAE96-8E4F-4C94-BE48-75F7F474AD7B}" type="slidenum">
              <a:rPr lang="en-US" altLang="en-US"/>
              <a:pPr/>
              <a:t>28</a:t>
            </a:fld>
            <a:endParaRPr lang="en-US" altLang="en-US"/>
          </a:p>
        </p:txBody>
      </p:sp>
      <p:sp>
        <p:nvSpPr>
          <p:cNvPr id="1113090" name="Rectangle 2">
            <a:extLst>
              <a:ext uri="{FF2B5EF4-FFF2-40B4-BE49-F238E27FC236}">
                <a16:creationId xmlns:a16="http://schemas.microsoft.com/office/drawing/2014/main" id="{B5727258-3FE6-FC3B-564F-08A924BE9233}"/>
              </a:ext>
            </a:extLst>
          </p:cNvPr>
          <p:cNvSpPr>
            <a:spLocks noGrp="1" noRot="1" noChangeAspect="1" noChangeArrowheads="1" noTextEdit="1"/>
          </p:cNvSpPr>
          <p:nvPr>
            <p:ph type="sldImg"/>
          </p:nvPr>
        </p:nvSpPr>
        <p:spPr>
          <a:ln/>
        </p:spPr>
      </p:sp>
      <p:sp>
        <p:nvSpPr>
          <p:cNvPr id="1113091" name="Rectangle 3">
            <a:extLst>
              <a:ext uri="{FF2B5EF4-FFF2-40B4-BE49-F238E27FC236}">
                <a16:creationId xmlns:a16="http://schemas.microsoft.com/office/drawing/2014/main" id="{1E004E46-E472-B020-909E-5D98D43B0382}"/>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AAE9141-C49F-190F-8356-BDF887BCACD9}"/>
              </a:ext>
            </a:extLst>
          </p:cNvPr>
          <p:cNvSpPr>
            <a:spLocks noGrp="1" noChangeArrowheads="1"/>
          </p:cNvSpPr>
          <p:nvPr>
            <p:ph type="sldNum" sz="quarter" idx="5"/>
          </p:nvPr>
        </p:nvSpPr>
        <p:spPr>
          <a:ln/>
        </p:spPr>
        <p:txBody>
          <a:bodyPr/>
          <a:lstStyle/>
          <a:p>
            <a:fld id="{F51D4A73-5700-4203-88A2-238E35CDFEE5}" type="slidenum">
              <a:rPr lang="en-US" altLang="en-US"/>
              <a:pPr/>
              <a:t>29</a:t>
            </a:fld>
            <a:endParaRPr lang="en-US" altLang="en-US"/>
          </a:p>
        </p:txBody>
      </p:sp>
      <p:sp>
        <p:nvSpPr>
          <p:cNvPr id="1115138" name="Rectangle 2">
            <a:extLst>
              <a:ext uri="{FF2B5EF4-FFF2-40B4-BE49-F238E27FC236}">
                <a16:creationId xmlns:a16="http://schemas.microsoft.com/office/drawing/2014/main" id="{3D144B09-FAF8-41A3-0BFA-B208CB950E8E}"/>
              </a:ext>
            </a:extLst>
          </p:cNvPr>
          <p:cNvSpPr>
            <a:spLocks noGrp="1" noRot="1" noChangeAspect="1" noChangeArrowheads="1" noTextEdit="1"/>
          </p:cNvSpPr>
          <p:nvPr>
            <p:ph type="sldImg"/>
          </p:nvPr>
        </p:nvSpPr>
        <p:spPr>
          <a:ln/>
        </p:spPr>
      </p:sp>
      <p:sp>
        <p:nvSpPr>
          <p:cNvPr id="1115139" name="Rectangle 3">
            <a:extLst>
              <a:ext uri="{FF2B5EF4-FFF2-40B4-BE49-F238E27FC236}">
                <a16:creationId xmlns:a16="http://schemas.microsoft.com/office/drawing/2014/main" id="{429F1157-190F-D86B-B7B7-A91DC09CAA4D}"/>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4E547CC-5D99-8DDC-0163-D23CBD683884}"/>
              </a:ext>
            </a:extLst>
          </p:cNvPr>
          <p:cNvSpPr>
            <a:spLocks noGrp="1" noChangeArrowheads="1"/>
          </p:cNvSpPr>
          <p:nvPr>
            <p:ph type="sldNum" sz="quarter" idx="5"/>
          </p:nvPr>
        </p:nvSpPr>
        <p:spPr>
          <a:ln/>
        </p:spPr>
        <p:txBody>
          <a:bodyPr/>
          <a:lstStyle/>
          <a:p>
            <a:fld id="{60DA3580-3E54-47D5-AACE-0100216FB06E}" type="slidenum">
              <a:rPr lang="en-US" altLang="en-US"/>
              <a:pPr/>
              <a:t>30</a:t>
            </a:fld>
            <a:endParaRPr lang="en-US" altLang="en-US"/>
          </a:p>
        </p:txBody>
      </p:sp>
      <p:sp>
        <p:nvSpPr>
          <p:cNvPr id="1117186" name="Rectangle 2">
            <a:extLst>
              <a:ext uri="{FF2B5EF4-FFF2-40B4-BE49-F238E27FC236}">
                <a16:creationId xmlns:a16="http://schemas.microsoft.com/office/drawing/2014/main" id="{9BED09D7-6593-CCF2-F99F-664984C83361}"/>
              </a:ext>
            </a:extLst>
          </p:cNvPr>
          <p:cNvSpPr>
            <a:spLocks noGrp="1" noRot="1" noChangeAspect="1" noChangeArrowheads="1" noTextEdit="1"/>
          </p:cNvSpPr>
          <p:nvPr>
            <p:ph type="sldImg"/>
          </p:nvPr>
        </p:nvSpPr>
        <p:spPr>
          <a:ln/>
        </p:spPr>
      </p:sp>
      <p:sp>
        <p:nvSpPr>
          <p:cNvPr id="1117187" name="Rectangle 3">
            <a:extLst>
              <a:ext uri="{FF2B5EF4-FFF2-40B4-BE49-F238E27FC236}">
                <a16:creationId xmlns:a16="http://schemas.microsoft.com/office/drawing/2014/main" id="{E3860D49-FA4A-72E0-D947-6E143970F14B}"/>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62D9C86-6AC2-3798-57A4-E8D66E6ADCD4}"/>
              </a:ext>
            </a:extLst>
          </p:cNvPr>
          <p:cNvSpPr>
            <a:spLocks noGrp="1" noChangeArrowheads="1"/>
          </p:cNvSpPr>
          <p:nvPr>
            <p:ph type="sldNum" sz="quarter" idx="5"/>
          </p:nvPr>
        </p:nvSpPr>
        <p:spPr>
          <a:ln/>
        </p:spPr>
        <p:txBody>
          <a:bodyPr/>
          <a:lstStyle/>
          <a:p>
            <a:fld id="{AA65F0C3-310A-4516-B1D0-944D323B2DD2}" type="slidenum">
              <a:rPr lang="en-US" altLang="en-US"/>
              <a:pPr/>
              <a:t>31</a:t>
            </a:fld>
            <a:endParaRPr lang="en-US" altLang="en-US"/>
          </a:p>
        </p:txBody>
      </p:sp>
      <p:sp>
        <p:nvSpPr>
          <p:cNvPr id="1119234" name="Rectangle 2">
            <a:extLst>
              <a:ext uri="{FF2B5EF4-FFF2-40B4-BE49-F238E27FC236}">
                <a16:creationId xmlns:a16="http://schemas.microsoft.com/office/drawing/2014/main" id="{B7E39FC3-29BF-37F3-F028-64585F1A72C9}"/>
              </a:ext>
            </a:extLst>
          </p:cNvPr>
          <p:cNvSpPr>
            <a:spLocks noGrp="1" noRot="1" noChangeAspect="1" noChangeArrowheads="1" noTextEdit="1"/>
          </p:cNvSpPr>
          <p:nvPr>
            <p:ph type="sldImg"/>
          </p:nvPr>
        </p:nvSpPr>
        <p:spPr>
          <a:ln/>
        </p:spPr>
      </p:sp>
      <p:sp>
        <p:nvSpPr>
          <p:cNvPr id="1119235" name="Rectangle 3">
            <a:extLst>
              <a:ext uri="{FF2B5EF4-FFF2-40B4-BE49-F238E27FC236}">
                <a16:creationId xmlns:a16="http://schemas.microsoft.com/office/drawing/2014/main" id="{BCA4B8ED-4C0C-90B3-5912-F3B9EA210EE0}"/>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A9B3A9E-4701-6087-4969-4483223237B8}"/>
              </a:ext>
            </a:extLst>
          </p:cNvPr>
          <p:cNvSpPr>
            <a:spLocks noGrp="1" noChangeArrowheads="1"/>
          </p:cNvSpPr>
          <p:nvPr>
            <p:ph type="sldNum" sz="quarter" idx="5"/>
          </p:nvPr>
        </p:nvSpPr>
        <p:spPr>
          <a:ln/>
        </p:spPr>
        <p:txBody>
          <a:bodyPr/>
          <a:lstStyle/>
          <a:p>
            <a:fld id="{2A10F5C9-3557-47C9-A753-C3CD8D80FD53}" type="slidenum">
              <a:rPr lang="en-US" altLang="en-US"/>
              <a:pPr/>
              <a:t>32</a:t>
            </a:fld>
            <a:endParaRPr lang="en-US" altLang="en-US"/>
          </a:p>
        </p:txBody>
      </p:sp>
      <p:sp>
        <p:nvSpPr>
          <p:cNvPr id="1123330" name="Rectangle 2">
            <a:extLst>
              <a:ext uri="{FF2B5EF4-FFF2-40B4-BE49-F238E27FC236}">
                <a16:creationId xmlns:a16="http://schemas.microsoft.com/office/drawing/2014/main" id="{06055A38-9B9B-3313-EB7D-A9E2A83DCD3B}"/>
              </a:ext>
            </a:extLst>
          </p:cNvPr>
          <p:cNvSpPr>
            <a:spLocks noGrp="1" noRot="1" noChangeAspect="1" noChangeArrowheads="1" noTextEdit="1"/>
          </p:cNvSpPr>
          <p:nvPr>
            <p:ph type="sldImg"/>
          </p:nvPr>
        </p:nvSpPr>
        <p:spPr>
          <a:ln/>
        </p:spPr>
      </p:sp>
      <p:sp>
        <p:nvSpPr>
          <p:cNvPr id="1123331" name="Rectangle 3">
            <a:extLst>
              <a:ext uri="{FF2B5EF4-FFF2-40B4-BE49-F238E27FC236}">
                <a16:creationId xmlns:a16="http://schemas.microsoft.com/office/drawing/2014/main" id="{B3CFF652-203E-F1DE-4AA8-0F88E99BF9C2}"/>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9C89E6D-D51C-1E3F-BB07-3AD9A5FAED28}"/>
              </a:ext>
            </a:extLst>
          </p:cNvPr>
          <p:cNvSpPr>
            <a:spLocks noGrp="1" noChangeArrowheads="1"/>
          </p:cNvSpPr>
          <p:nvPr>
            <p:ph type="sldNum" sz="quarter" idx="5"/>
          </p:nvPr>
        </p:nvSpPr>
        <p:spPr>
          <a:ln/>
        </p:spPr>
        <p:txBody>
          <a:bodyPr/>
          <a:lstStyle/>
          <a:p>
            <a:fld id="{BD9850A5-1D91-43B1-8DE4-129B038A8F67}" type="slidenum">
              <a:rPr lang="en-US" altLang="en-US"/>
              <a:pPr/>
              <a:t>33</a:t>
            </a:fld>
            <a:endParaRPr lang="en-US" altLang="en-US"/>
          </a:p>
        </p:txBody>
      </p:sp>
      <p:sp>
        <p:nvSpPr>
          <p:cNvPr id="1125378" name="Rectangle 2">
            <a:extLst>
              <a:ext uri="{FF2B5EF4-FFF2-40B4-BE49-F238E27FC236}">
                <a16:creationId xmlns:a16="http://schemas.microsoft.com/office/drawing/2014/main" id="{CC0D4F3F-EF9A-49B8-AC10-9CB5BC90FAB5}"/>
              </a:ext>
            </a:extLst>
          </p:cNvPr>
          <p:cNvSpPr>
            <a:spLocks noGrp="1" noRot="1" noChangeAspect="1" noChangeArrowheads="1" noTextEdit="1"/>
          </p:cNvSpPr>
          <p:nvPr>
            <p:ph type="sldImg"/>
          </p:nvPr>
        </p:nvSpPr>
        <p:spPr>
          <a:ln/>
        </p:spPr>
      </p:sp>
      <p:sp>
        <p:nvSpPr>
          <p:cNvPr id="1125379" name="Rectangle 3">
            <a:extLst>
              <a:ext uri="{FF2B5EF4-FFF2-40B4-BE49-F238E27FC236}">
                <a16:creationId xmlns:a16="http://schemas.microsoft.com/office/drawing/2014/main" id="{12FE1D3E-4CB1-A55F-3BC3-BFB736C46A87}"/>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12C44523-A906-20FA-0798-E74EE525D7ED}"/>
              </a:ext>
            </a:extLst>
          </p:cNvPr>
          <p:cNvSpPr>
            <a:spLocks noGrp="1" noChangeArrowheads="1"/>
          </p:cNvSpPr>
          <p:nvPr>
            <p:ph type="sldNum" sz="quarter" idx="5"/>
          </p:nvPr>
        </p:nvSpPr>
        <p:spPr>
          <a:ln/>
        </p:spPr>
        <p:txBody>
          <a:bodyPr/>
          <a:lstStyle/>
          <a:p>
            <a:fld id="{E5B2CB70-28C1-44FA-B6AF-20C9C76A65FC}" type="slidenum">
              <a:rPr lang="en-US" altLang="en-US"/>
              <a:pPr/>
              <a:t>34</a:t>
            </a:fld>
            <a:endParaRPr lang="en-US" altLang="en-US"/>
          </a:p>
        </p:txBody>
      </p:sp>
      <p:sp>
        <p:nvSpPr>
          <p:cNvPr id="1127426" name="Rectangle 2">
            <a:extLst>
              <a:ext uri="{FF2B5EF4-FFF2-40B4-BE49-F238E27FC236}">
                <a16:creationId xmlns:a16="http://schemas.microsoft.com/office/drawing/2014/main" id="{A5465D7E-2813-0252-0666-E789AA71B7CA}"/>
              </a:ext>
            </a:extLst>
          </p:cNvPr>
          <p:cNvSpPr>
            <a:spLocks noGrp="1" noRot="1" noChangeAspect="1" noChangeArrowheads="1" noTextEdit="1"/>
          </p:cNvSpPr>
          <p:nvPr>
            <p:ph type="sldImg"/>
          </p:nvPr>
        </p:nvSpPr>
        <p:spPr>
          <a:ln/>
        </p:spPr>
      </p:sp>
      <p:sp>
        <p:nvSpPr>
          <p:cNvPr id="1127427" name="Rectangle 3">
            <a:extLst>
              <a:ext uri="{FF2B5EF4-FFF2-40B4-BE49-F238E27FC236}">
                <a16:creationId xmlns:a16="http://schemas.microsoft.com/office/drawing/2014/main" id="{C83DD18F-039F-AEBC-97A0-AAA76928714D}"/>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11F89AF-719F-FB43-EE3E-57E8A6C60E55}"/>
              </a:ext>
            </a:extLst>
          </p:cNvPr>
          <p:cNvSpPr>
            <a:spLocks noGrp="1" noChangeArrowheads="1"/>
          </p:cNvSpPr>
          <p:nvPr>
            <p:ph type="sldNum" sz="quarter" idx="5"/>
          </p:nvPr>
        </p:nvSpPr>
        <p:spPr>
          <a:ln/>
        </p:spPr>
        <p:txBody>
          <a:bodyPr/>
          <a:lstStyle/>
          <a:p>
            <a:fld id="{1A76BF1D-80C9-4B38-AA59-FDF9027641E6}" type="slidenum">
              <a:rPr lang="en-US" altLang="en-US"/>
              <a:pPr/>
              <a:t>35</a:t>
            </a:fld>
            <a:endParaRPr lang="en-US" altLang="en-US"/>
          </a:p>
        </p:txBody>
      </p:sp>
      <p:sp>
        <p:nvSpPr>
          <p:cNvPr id="1129474" name="Rectangle 2">
            <a:extLst>
              <a:ext uri="{FF2B5EF4-FFF2-40B4-BE49-F238E27FC236}">
                <a16:creationId xmlns:a16="http://schemas.microsoft.com/office/drawing/2014/main" id="{C6743848-1534-2770-D0C4-2A697F74FC63}"/>
              </a:ext>
            </a:extLst>
          </p:cNvPr>
          <p:cNvSpPr>
            <a:spLocks noGrp="1" noRot="1" noChangeAspect="1" noChangeArrowheads="1" noTextEdit="1"/>
          </p:cNvSpPr>
          <p:nvPr>
            <p:ph type="sldImg"/>
          </p:nvPr>
        </p:nvSpPr>
        <p:spPr>
          <a:ln/>
        </p:spPr>
      </p:sp>
      <p:sp>
        <p:nvSpPr>
          <p:cNvPr id="1129475" name="Rectangle 3">
            <a:extLst>
              <a:ext uri="{FF2B5EF4-FFF2-40B4-BE49-F238E27FC236}">
                <a16:creationId xmlns:a16="http://schemas.microsoft.com/office/drawing/2014/main" id="{04E73DF7-4C0E-E8F6-CAA0-7A0C4F320E0B}"/>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20D1A5D-EC56-98A1-8498-B565E94503A7}"/>
              </a:ext>
            </a:extLst>
          </p:cNvPr>
          <p:cNvSpPr>
            <a:spLocks noGrp="1" noChangeArrowheads="1"/>
          </p:cNvSpPr>
          <p:nvPr>
            <p:ph type="sldNum" sz="quarter" idx="5"/>
          </p:nvPr>
        </p:nvSpPr>
        <p:spPr>
          <a:ln/>
        </p:spPr>
        <p:txBody>
          <a:bodyPr/>
          <a:lstStyle/>
          <a:p>
            <a:fld id="{09708F25-DC60-41C8-823C-5F9A35D0CD04}" type="slidenum">
              <a:rPr lang="en-US" altLang="en-US"/>
              <a:pPr/>
              <a:t>36</a:t>
            </a:fld>
            <a:endParaRPr lang="en-US" altLang="en-US"/>
          </a:p>
        </p:txBody>
      </p:sp>
      <p:sp>
        <p:nvSpPr>
          <p:cNvPr id="1131522" name="Rectangle 2">
            <a:extLst>
              <a:ext uri="{FF2B5EF4-FFF2-40B4-BE49-F238E27FC236}">
                <a16:creationId xmlns:a16="http://schemas.microsoft.com/office/drawing/2014/main" id="{8D506978-4428-B748-A3F3-AB032B226C2E}"/>
              </a:ext>
            </a:extLst>
          </p:cNvPr>
          <p:cNvSpPr>
            <a:spLocks noGrp="1" noRot="1" noChangeAspect="1" noChangeArrowheads="1" noTextEdit="1"/>
          </p:cNvSpPr>
          <p:nvPr>
            <p:ph type="sldImg"/>
          </p:nvPr>
        </p:nvSpPr>
        <p:spPr>
          <a:ln/>
        </p:spPr>
      </p:sp>
      <p:sp>
        <p:nvSpPr>
          <p:cNvPr id="1131523" name="Rectangle 3">
            <a:extLst>
              <a:ext uri="{FF2B5EF4-FFF2-40B4-BE49-F238E27FC236}">
                <a16:creationId xmlns:a16="http://schemas.microsoft.com/office/drawing/2014/main" id="{66F2AFF0-3EE5-0524-ACFC-5FD308784F2D}"/>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9C6A60A-AAA8-6805-87CA-92DB327036EA}"/>
              </a:ext>
            </a:extLst>
          </p:cNvPr>
          <p:cNvSpPr>
            <a:spLocks noGrp="1" noChangeArrowheads="1"/>
          </p:cNvSpPr>
          <p:nvPr>
            <p:ph type="sldNum" sz="quarter" idx="5"/>
          </p:nvPr>
        </p:nvSpPr>
        <p:spPr>
          <a:ln/>
        </p:spPr>
        <p:txBody>
          <a:bodyPr/>
          <a:lstStyle/>
          <a:p>
            <a:fld id="{B90116FC-A3C1-4C75-90C0-9ABD97D1A2F5}" type="slidenum">
              <a:rPr lang="en-US" altLang="en-US"/>
              <a:pPr/>
              <a:t>37</a:t>
            </a:fld>
            <a:endParaRPr lang="en-US" altLang="en-US"/>
          </a:p>
        </p:txBody>
      </p:sp>
      <p:sp>
        <p:nvSpPr>
          <p:cNvPr id="1133570" name="Rectangle 2">
            <a:extLst>
              <a:ext uri="{FF2B5EF4-FFF2-40B4-BE49-F238E27FC236}">
                <a16:creationId xmlns:a16="http://schemas.microsoft.com/office/drawing/2014/main" id="{D833823F-1B1B-602F-AFD3-202CF1358755}"/>
              </a:ext>
            </a:extLst>
          </p:cNvPr>
          <p:cNvSpPr>
            <a:spLocks noGrp="1" noRot="1" noChangeAspect="1" noChangeArrowheads="1" noTextEdit="1"/>
          </p:cNvSpPr>
          <p:nvPr>
            <p:ph type="sldImg"/>
          </p:nvPr>
        </p:nvSpPr>
        <p:spPr>
          <a:ln/>
        </p:spPr>
      </p:sp>
      <p:sp>
        <p:nvSpPr>
          <p:cNvPr id="1133571" name="Rectangle 3">
            <a:extLst>
              <a:ext uri="{FF2B5EF4-FFF2-40B4-BE49-F238E27FC236}">
                <a16:creationId xmlns:a16="http://schemas.microsoft.com/office/drawing/2014/main" id="{46775A42-3FC8-EB88-8C50-5C81CF085C7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94F3536-BD73-01EB-3AC7-A826A05FEFBF}"/>
              </a:ext>
            </a:extLst>
          </p:cNvPr>
          <p:cNvSpPr>
            <a:spLocks noGrp="1" noChangeArrowheads="1"/>
          </p:cNvSpPr>
          <p:nvPr>
            <p:ph type="sldNum" sz="quarter" idx="5"/>
          </p:nvPr>
        </p:nvSpPr>
        <p:spPr>
          <a:ln/>
        </p:spPr>
        <p:txBody>
          <a:bodyPr/>
          <a:lstStyle/>
          <a:p>
            <a:fld id="{AFDB5B74-A942-4AD8-9A19-3120C558AFF7}" type="slidenum">
              <a:rPr lang="en-US" altLang="en-US"/>
              <a:pPr/>
              <a:t>38</a:t>
            </a:fld>
            <a:endParaRPr lang="en-US" altLang="en-US"/>
          </a:p>
        </p:txBody>
      </p:sp>
      <p:sp>
        <p:nvSpPr>
          <p:cNvPr id="1135618" name="Rectangle 2">
            <a:extLst>
              <a:ext uri="{FF2B5EF4-FFF2-40B4-BE49-F238E27FC236}">
                <a16:creationId xmlns:a16="http://schemas.microsoft.com/office/drawing/2014/main" id="{A0641F3A-BA4B-A197-B62E-CD05F5730278}"/>
              </a:ext>
            </a:extLst>
          </p:cNvPr>
          <p:cNvSpPr>
            <a:spLocks noGrp="1" noRot="1" noChangeAspect="1" noChangeArrowheads="1" noTextEdit="1"/>
          </p:cNvSpPr>
          <p:nvPr>
            <p:ph type="sldImg"/>
          </p:nvPr>
        </p:nvSpPr>
        <p:spPr>
          <a:ln/>
        </p:spPr>
      </p:sp>
      <p:sp>
        <p:nvSpPr>
          <p:cNvPr id="1135619" name="Rectangle 3">
            <a:extLst>
              <a:ext uri="{FF2B5EF4-FFF2-40B4-BE49-F238E27FC236}">
                <a16:creationId xmlns:a16="http://schemas.microsoft.com/office/drawing/2014/main" id="{E56463FF-5DED-6805-8376-0ACDEB66E6FE}"/>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66DF8D6-BEB0-99FC-5F7E-B8C78DB0961F}"/>
              </a:ext>
            </a:extLst>
          </p:cNvPr>
          <p:cNvSpPr>
            <a:spLocks noGrp="1" noChangeArrowheads="1"/>
          </p:cNvSpPr>
          <p:nvPr>
            <p:ph type="sldNum" sz="quarter" idx="5"/>
          </p:nvPr>
        </p:nvSpPr>
        <p:spPr>
          <a:ln/>
        </p:spPr>
        <p:txBody>
          <a:bodyPr/>
          <a:lstStyle/>
          <a:p>
            <a:fld id="{8E02A3B6-5C0E-4303-BE80-939EDB28702C}" type="slidenum">
              <a:rPr lang="en-US" altLang="en-US"/>
              <a:pPr/>
              <a:t>39</a:t>
            </a:fld>
            <a:endParaRPr lang="en-US" altLang="en-US"/>
          </a:p>
        </p:txBody>
      </p:sp>
      <p:sp>
        <p:nvSpPr>
          <p:cNvPr id="1137666" name="Rectangle 2">
            <a:extLst>
              <a:ext uri="{FF2B5EF4-FFF2-40B4-BE49-F238E27FC236}">
                <a16:creationId xmlns:a16="http://schemas.microsoft.com/office/drawing/2014/main" id="{A61D434C-D58B-C80E-1828-1669210B4811}"/>
              </a:ext>
            </a:extLst>
          </p:cNvPr>
          <p:cNvSpPr>
            <a:spLocks noGrp="1" noRot="1" noChangeAspect="1" noChangeArrowheads="1" noTextEdit="1"/>
          </p:cNvSpPr>
          <p:nvPr>
            <p:ph type="sldImg"/>
          </p:nvPr>
        </p:nvSpPr>
        <p:spPr>
          <a:ln/>
        </p:spPr>
      </p:sp>
      <p:sp>
        <p:nvSpPr>
          <p:cNvPr id="1137667" name="Rectangle 3">
            <a:extLst>
              <a:ext uri="{FF2B5EF4-FFF2-40B4-BE49-F238E27FC236}">
                <a16:creationId xmlns:a16="http://schemas.microsoft.com/office/drawing/2014/main" id="{835687C6-796B-822F-730E-0D1E8489AFC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8F92721-D2BE-343E-E079-E4A3DE6CA12F}"/>
              </a:ext>
            </a:extLst>
          </p:cNvPr>
          <p:cNvSpPr>
            <a:spLocks noGrp="1" noChangeArrowheads="1"/>
          </p:cNvSpPr>
          <p:nvPr>
            <p:ph type="sldNum" sz="quarter" idx="5"/>
          </p:nvPr>
        </p:nvSpPr>
        <p:spPr>
          <a:ln/>
        </p:spPr>
        <p:txBody>
          <a:bodyPr/>
          <a:lstStyle/>
          <a:p>
            <a:fld id="{4DB58564-3FBC-41CA-B973-50901C7F067D}" type="slidenum">
              <a:rPr lang="en-US" altLang="en-US"/>
              <a:pPr/>
              <a:t>40</a:t>
            </a:fld>
            <a:endParaRPr lang="en-US" altLang="en-US"/>
          </a:p>
        </p:txBody>
      </p:sp>
      <p:sp>
        <p:nvSpPr>
          <p:cNvPr id="1139714" name="Rectangle 2">
            <a:extLst>
              <a:ext uri="{FF2B5EF4-FFF2-40B4-BE49-F238E27FC236}">
                <a16:creationId xmlns:a16="http://schemas.microsoft.com/office/drawing/2014/main" id="{E51A4728-056C-A76F-A4C5-122BB774C6E9}"/>
              </a:ext>
            </a:extLst>
          </p:cNvPr>
          <p:cNvSpPr>
            <a:spLocks noGrp="1" noRot="1" noChangeAspect="1" noChangeArrowheads="1" noTextEdit="1"/>
          </p:cNvSpPr>
          <p:nvPr>
            <p:ph type="sldImg"/>
          </p:nvPr>
        </p:nvSpPr>
        <p:spPr>
          <a:ln/>
        </p:spPr>
      </p:sp>
      <p:sp>
        <p:nvSpPr>
          <p:cNvPr id="1139715" name="Rectangle 3">
            <a:extLst>
              <a:ext uri="{FF2B5EF4-FFF2-40B4-BE49-F238E27FC236}">
                <a16:creationId xmlns:a16="http://schemas.microsoft.com/office/drawing/2014/main" id="{5BE64D61-4435-CA96-ACD7-59520AD7190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016E17C-0DD1-5631-85C7-A52142A3703D}"/>
              </a:ext>
            </a:extLst>
          </p:cNvPr>
          <p:cNvSpPr>
            <a:spLocks noGrp="1" noChangeArrowheads="1"/>
          </p:cNvSpPr>
          <p:nvPr>
            <p:ph type="sldNum" sz="quarter" idx="5"/>
          </p:nvPr>
        </p:nvSpPr>
        <p:spPr>
          <a:ln/>
        </p:spPr>
        <p:txBody>
          <a:bodyPr/>
          <a:lstStyle/>
          <a:p>
            <a:fld id="{6B3DAC33-02D4-40DC-A4D9-D4167DB24610}" type="slidenum">
              <a:rPr lang="en-US" altLang="en-US"/>
              <a:pPr/>
              <a:t>41</a:t>
            </a:fld>
            <a:endParaRPr lang="en-US" altLang="en-US"/>
          </a:p>
        </p:txBody>
      </p:sp>
      <p:sp>
        <p:nvSpPr>
          <p:cNvPr id="1141762" name="Rectangle 2">
            <a:extLst>
              <a:ext uri="{FF2B5EF4-FFF2-40B4-BE49-F238E27FC236}">
                <a16:creationId xmlns:a16="http://schemas.microsoft.com/office/drawing/2014/main" id="{96CC00D6-1931-9F85-DE78-38C46E74F161}"/>
              </a:ext>
            </a:extLst>
          </p:cNvPr>
          <p:cNvSpPr>
            <a:spLocks noGrp="1" noRot="1" noChangeAspect="1" noChangeArrowheads="1" noTextEdit="1"/>
          </p:cNvSpPr>
          <p:nvPr>
            <p:ph type="sldImg"/>
          </p:nvPr>
        </p:nvSpPr>
        <p:spPr>
          <a:ln/>
        </p:spPr>
      </p:sp>
      <p:sp>
        <p:nvSpPr>
          <p:cNvPr id="1141763" name="Rectangle 3">
            <a:extLst>
              <a:ext uri="{FF2B5EF4-FFF2-40B4-BE49-F238E27FC236}">
                <a16:creationId xmlns:a16="http://schemas.microsoft.com/office/drawing/2014/main" id="{810025EE-B18E-FD75-EA51-276D9B42BDD3}"/>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AF358DA-28AE-58F6-AC24-ED40BD327B83}"/>
              </a:ext>
            </a:extLst>
          </p:cNvPr>
          <p:cNvSpPr>
            <a:spLocks noGrp="1" noChangeArrowheads="1"/>
          </p:cNvSpPr>
          <p:nvPr>
            <p:ph type="sldNum" sz="quarter" idx="5"/>
          </p:nvPr>
        </p:nvSpPr>
        <p:spPr>
          <a:ln/>
        </p:spPr>
        <p:txBody>
          <a:bodyPr/>
          <a:lstStyle/>
          <a:p>
            <a:fld id="{6F2B484C-CDD4-4D43-AC25-0E1C03EB5BAD}" type="slidenum">
              <a:rPr lang="en-US" altLang="en-US"/>
              <a:pPr/>
              <a:t>42</a:t>
            </a:fld>
            <a:endParaRPr lang="en-US" altLang="en-US"/>
          </a:p>
        </p:txBody>
      </p:sp>
      <p:sp>
        <p:nvSpPr>
          <p:cNvPr id="1143810" name="Rectangle 2">
            <a:extLst>
              <a:ext uri="{FF2B5EF4-FFF2-40B4-BE49-F238E27FC236}">
                <a16:creationId xmlns:a16="http://schemas.microsoft.com/office/drawing/2014/main" id="{5295035A-10DF-8EFD-0E3D-ECB60F564BE9}"/>
              </a:ext>
            </a:extLst>
          </p:cNvPr>
          <p:cNvSpPr>
            <a:spLocks noGrp="1" noRot="1" noChangeAspect="1" noChangeArrowheads="1" noTextEdit="1"/>
          </p:cNvSpPr>
          <p:nvPr>
            <p:ph type="sldImg"/>
          </p:nvPr>
        </p:nvSpPr>
        <p:spPr>
          <a:ln/>
        </p:spPr>
      </p:sp>
      <p:sp>
        <p:nvSpPr>
          <p:cNvPr id="1143811" name="Rectangle 3">
            <a:extLst>
              <a:ext uri="{FF2B5EF4-FFF2-40B4-BE49-F238E27FC236}">
                <a16:creationId xmlns:a16="http://schemas.microsoft.com/office/drawing/2014/main" id="{93717821-6680-9500-FD94-8438CCC62D18}"/>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08A0E30-C047-ED7F-F0BC-6EE6549DDD0C}"/>
              </a:ext>
            </a:extLst>
          </p:cNvPr>
          <p:cNvSpPr>
            <a:spLocks noGrp="1" noChangeArrowheads="1"/>
          </p:cNvSpPr>
          <p:nvPr>
            <p:ph type="sldNum" sz="quarter" idx="5"/>
          </p:nvPr>
        </p:nvSpPr>
        <p:spPr>
          <a:ln/>
        </p:spPr>
        <p:txBody>
          <a:bodyPr/>
          <a:lstStyle/>
          <a:p>
            <a:fld id="{032B916A-C017-4B69-A733-7004F82E61DA}" type="slidenum">
              <a:rPr lang="en-US" altLang="en-US"/>
              <a:pPr/>
              <a:t>43</a:t>
            </a:fld>
            <a:endParaRPr lang="en-US" altLang="en-US"/>
          </a:p>
        </p:txBody>
      </p:sp>
      <p:sp>
        <p:nvSpPr>
          <p:cNvPr id="1145858" name="Rectangle 2">
            <a:extLst>
              <a:ext uri="{FF2B5EF4-FFF2-40B4-BE49-F238E27FC236}">
                <a16:creationId xmlns:a16="http://schemas.microsoft.com/office/drawing/2014/main" id="{F339774C-E3D8-B58A-7989-C3FB3DD48D47}"/>
              </a:ext>
            </a:extLst>
          </p:cNvPr>
          <p:cNvSpPr>
            <a:spLocks noGrp="1" noRot="1" noChangeAspect="1" noChangeArrowheads="1" noTextEdit="1"/>
          </p:cNvSpPr>
          <p:nvPr>
            <p:ph type="sldImg"/>
          </p:nvPr>
        </p:nvSpPr>
        <p:spPr>
          <a:ln/>
        </p:spPr>
      </p:sp>
      <p:sp>
        <p:nvSpPr>
          <p:cNvPr id="1145859" name="Rectangle 3">
            <a:extLst>
              <a:ext uri="{FF2B5EF4-FFF2-40B4-BE49-F238E27FC236}">
                <a16:creationId xmlns:a16="http://schemas.microsoft.com/office/drawing/2014/main" id="{6D12077C-52B4-7292-5B4B-23528A69C46F}"/>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5D02D94-3A85-565F-1CE3-7C695796E29B}"/>
              </a:ext>
            </a:extLst>
          </p:cNvPr>
          <p:cNvSpPr>
            <a:spLocks noGrp="1" noChangeArrowheads="1"/>
          </p:cNvSpPr>
          <p:nvPr>
            <p:ph type="sldNum" sz="quarter" idx="5"/>
          </p:nvPr>
        </p:nvSpPr>
        <p:spPr>
          <a:ln/>
        </p:spPr>
        <p:txBody>
          <a:bodyPr/>
          <a:lstStyle/>
          <a:p>
            <a:fld id="{C174CEDF-DE91-4826-AFA1-DA5A7ED6C696}" type="slidenum">
              <a:rPr lang="en-US" altLang="en-US"/>
              <a:pPr/>
              <a:t>44</a:t>
            </a:fld>
            <a:endParaRPr lang="en-US" altLang="en-US"/>
          </a:p>
        </p:txBody>
      </p:sp>
      <p:sp>
        <p:nvSpPr>
          <p:cNvPr id="1147906" name="Rectangle 2">
            <a:extLst>
              <a:ext uri="{FF2B5EF4-FFF2-40B4-BE49-F238E27FC236}">
                <a16:creationId xmlns:a16="http://schemas.microsoft.com/office/drawing/2014/main" id="{DAF9B423-DBB5-FC8A-7BDF-043DF500191C}"/>
              </a:ext>
            </a:extLst>
          </p:cNvPr>
          <p:cNvSpPr>
            <a:spLocks noGrp="1" noRot="1" noChangeAspect="1" noChangeArrowheads="1" noTextEdit="1"/>
          </p:cNvSpPr>
          <p:nvPr>
            <p:ph type="sldImg"/>
          </p:nvPr>
        </p:nvSpPr>
        <p:spPr>
          <a:ln/>
        </p:spPr>
      </p:sp>
      <p:sp>
        <p:nvSpPr>
          <p:cNvPr id="1147907" name="Rectangle 3">
            <a:extLst>
              <a:ext uri="{FF2B5EF4-FFF2-40B4-BE49-F238E27FC236}">
                <a16:creationId xmlns:a16="http://schemas.microsoft.com/office/drawing/2014/main" id="{673B9AB8-BEC3-ABE7-28B2-214079ECB862}"/>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456AF3D-9141-4E30-3CF3-0C18C11B6584}"/>
              </a:ext>
            </a:extLst>
          </p:cNvPr>
          <p:cNvSpPr>
            <a:spLocks noGrp="1" noChangeArrowheads="1"/>
          </p:cNvSpPr>
          <p:nvPr>
            <p:ph type="sldNum" sz="quarter" idx="5"/>
          </p:nvPr>
        </p:nvSpPr>
        <p:spPr>
          <a:ln/>
        </p:spPr>
        <p:txBody>
          <a:bodyPr/>
          <a:lstStyle/>
          <a:p>
            <a:fld id="{E076BE08-1B27-4CDC-BD66-415B21549FDA}" type="slidenum">
              <a:rPr lang="en-US" altLang="en-US"/>
              <a:pPr/>
              <a:t>45</a:t>
            </a:fld>
            <a:endParaRPr lang="en-US" altLang="en-US"/>
          </a:p>
        </p:txBody>
      </p:sp>
      <p:sp>
        <p:nvSpPr>
          <p:cNvPr id="1149954" name="Rectangle 2">
            <a:extLst>
              <a:ext uri="{FF2B5EF4-FFF2-40B4-BE49-F238E27FC236}">
                <a16:creationId xmlns:a16="http://schemas.microsoft.com/office/drawing/2014/main" id="{17A689D6-1E67-4673-0AD6-C1053053AF70}"/>
              </a:ext>
            </a:extLst>
          </p:cNvPr>
          <p:cNvSpPr>
            <a:spLocks noGrp="1" noRot="1" noChangeAspect="1" noChangeArrowheads="1" noTextEdit="1"/>
          </p:cNvSpPr>
          <p:nvPr>
            <p:ph type="sldImg"/>
          </p:nvPr>
        </p:nvSpPr>
        <p:spPr>
          <a:ln/>
        </p:spPr>
      </p:sp>
      <p:sp>
        <p:nvSpPr>
          <p:cNvPr id="1149955" name="Rectangle 3">
            <a:extLst>
              <a:ext uri="{FF2B5EF4-FFF2-40B4-BE49-F238E27FC236}">
                <a16:creationId xmlns:a16="http://schemas.microsoft.com/office/drawing/2014/main" id="{305DB174-50D5-D28B-5F2B-8825C9965726}"/>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AEA5408-0A8D-8D21-2233-AF6D99DF6B2D}"/>
              </a:ext>
            </a:extLst>
          </p:cNvPr>
          <p:cNvSpPr>
            <a:spLocks noGrp="1" noChangeArrowheads="1"/>
          </p:cNvSpPr>
          <p:nvPr>
            <p:ph type="sldNum" sz="quarter" idx="5"/>
          </p:nvPr>
        </p:nvSpPr>
        <p:spPr>
          <a:ln/>
        </p:spPr>
        <p:txBody>
          <a:bodyPr/>
          <a:lstStyle/>
          <a:p>
            <a:fld id="{30CCAB0E-520D-4976-BFFF-A54B71D97AC7}" type="slidenum">
              <a:rPr lang="en-US" altLang="en-US"/>
              <a:pPr/>
              <a:t>47</a:t>
            </a:fld>
            <a:endParaRPr lang="en-US" altLang="en-US"/>
          </a:p>
        </p:txBody>
      </p:sp>
      <p:sp>
        <p:nvSpPr>
          <p:cNvPr id="1152002" name="Rectangle 2">
            <a:extLst>
              <a:ext uri="{FF2B5EF4-FFF2-40B4-BE49-F238E27FC236}">
                <a16:creationId xmlns:a16="http://schemas.microsoft.com/office/drawing/2014/main" id="{C95D0859-FB1D-7CC4-B70F-3C67DB195F0E}"/>
              </a:ext>
            </a:extLst>
          </p:cNvPr>
          <p:cNvSpPr>
            <a:spLocks noGrp="1" noRot="1" noChangeAspect="1" noChangeArrowheads="1" noTextEdit="1"/>
          </p:cNvSpPr>
          <p:nvPr>
            <p:ph type="sldImg"/>
          </p:nvPr>
        </p:nvSpPr>
        <p:spPr>
          <a:ln/>
        </p:spPr>
      </p:sp>
      <p:sp>
        <p:nvSpPr>
          <p:cNvPr id="1152003" name="Rectangle 3">
            <a:extLst>
              <a:ext uri="{FF2B5EF4-FFF2-40B4-BE49-F238E27FC236}">
                <a16:creationId xmlns:a16="http://schemas.microsoft.com/office/drawing/2014/main" id="{B5D27DBF-23FE-7469-9C35-D24F9C62B97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594DEF0-58EB-A43D-9276-DEB55430335F}"/>
              </a:ext>
            </a:extLst>
          </p:cNvPr>
          <p:cNvSpPr>
            <a:spLocks noGrp="1" noChangeArrowheads="1"/>
          </p:cNvSpPr>
          <p:nvPr>
            <p:ph type="sldNum" sz="quarter" idx="5"/>
          </p:nvPr>
        </p:nvSpPr>
        <p:spPr>
          <a:ln/>
        </p:spPr>
        <p:txBody>
          <a:bodyPr/>
          <a:lstStyle/>
          <a:p>
            <a:fld id="{CE0DA936-AF11-4856-B8A7-C369D6FF60E2}" type="slidenum">
              <a:rPr lang="en-US" altLang="en-US"/>
              <a:pPr/>
              <a:t>48</a:t>
            </a:fld>
            <a:endParaRPr lang="en-US" altLang="en-US"/>
          </a:p>
        </p:txBody>
      </p:sp>
      <p:sp>
        <p:nvSpPr>
          <p:cNvPr id="1051650" name="Rectangle 2">
            <a:extLst>
              <a:ext uri="{FF2B5EF4-FFF2-40B4-BE49-F238E27FC236}">
                <a16:creationId xmlns:a16="http://schemas.microsoft.com/office/drawing/2014/main" id="{5E2BDA2E-5D9E-7755-CB63-808F5C339924}"/>
              </a:ext>
            </a:extLst>
          </p:cNvPr>
          <p:cNvSpPr>
            <a:spLocks noGrp="1" noRot="1" noChangeAspect="1" noChangeArrowheads="1" noTextEdit="1"/>
          </p:cNvSpPr>
          <p:nvPr>
            <p:ph type="sldImg"/>
          </p:nvPr>
        </p:nvSpPr>
        <p:spPr>
          <a:ln/>
        </p:spPr>
      </p:sp>
      <p:sp>
        <p:nvSpPr>
          <p:cNvPr id="1051651" name="Rectangle 3">
            <a:extLst>
              <a:ext uri="{FF2B5EF4-FFF2-40B4-BE49-F238E27FC236}">
                <a16:creationId xmlns:a16="http://schemas.microsoft.com/office/drawing/2014/main" id="{9092E628-4842-35D9-B5E6-FC516B3BDA22}"/>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1739EE0-1774-1625-0814-D3F64E118C3E}"/>
              </a:ext>
            </a:extLst>
          </p:cNvPr>
          <p:cNvSpPr>
            <a:spLocks noGrp="1" noChangeArrowheads="1"/>
          </p:cNvSpPr>
          <p:nvPr>
            <p:ph type="sldNum" sz="quarter" idx="5"/>
          </p:nvPr>
        </p:nvSpPr>
        <p:spPr>
          <a:ln/>
        </p:spPr>
        <p:txBody>
          <a:bodyPr/>
          <a:lstStyle/>
          <a:p>
            <a:fld id="{3FEC0E88-FC67-486B-9BF2-6DCE2188C5BB}" type="slidenum">
              <a:rPr lang="en-US" altLang="en-US"/>
              <a:pPr/>
              <a:t>49</a:t>
            </a:fld>
            <a:endParaRPr lang="en-US" altLang="en-US"/>
          </a:p>
        </p:txBody>
      </p:sp>
      <p:sp>
        <p:nvSpPr>
          <p:cNvPr id="1053698" name="Rectangle 2">
            <a:extLst>
              <a:ext uri="{FF2B5EF4-FFF2-40B4-BE49-F238E27FC236}">
                <a16:creationId xmlns:a16="http://schemas.microsoft.com/office/drawing/2014/main" id="{D626E22B-F2D7-9044-2B86-81DC858494E4}"/>
              </a:ext>
            </a:extLst>
          </p:cNvPr>
          <p:cNvSpPr>
            <a:spLocks noGrp="1" noRot="1" noChangeAspect="1" noChangeArrowheads="1" noTextEdit="1"/>
          </p:cNvSpPr>
          <p:nvPr>
            <p:ph type="sldImg"/>
          </p:nvPr>
        </p:nvSpPr>
        <p:spPr>
          <a:ln/>
        </p:spPr>
      </p:sp>
      <p:sp>
        <p:nvSpPr>
          <p:cNvPr id="1053699" name="Rectangle 3">
            <a:extLst>
              <a:ext uri="{FF2B5EF4-FFF2-40B4-BE49-F238E27FC236}">
                <a16:creationId xmlns:a16="http://schemas.microsoft.com/office/drawing/2014/main" id="{A301427D-C12D-A85C-E6C3-5B3C1F357DAC}"/>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197D3DFB-B48F-398D-20D4-7203F17B4AE1}"/>
              </a:ext>
            </a:extLst>
          </p:cNvPr>
          <p:cNvSpPr>
            <a:spLocks noGrp="1" noChangeArrowheads="1"/>
          </p:cNvSpPr>
          <p:nvPr>
            <p:ph type="sldNum" sz="quarter" idx="5"/>
          </p:nvPr>
        </p:nvSpPr>
        <p:spPr>
          <a:ln/>
        </p:spPr>
        <p:txBody>
          <a:bodyPr/>
          <a:lstStyle/>
          <a:p>
            <a:fld id="{CEE3B858-D4EB-4062-A990-CF2DBC22C696}" type="slidenum">
              <a:rPr lang="en-US" altLang="en-US"/>
              <a:pPr/>
              <a:t>50</a:t>
            </a:fld>
            <a:endParaRPr lang="en-US" altLang="en-US"/>
          </a:p>
        </p:txBody>
      </p:sp>
      <p:sp>
        <p:nvSpPr>
          <p:cNvPr id="1055746" name="Rectangle 2">
            <a:extLst>
              <a:ext uri="{FF2B5EF4-FFF2-40B4-BE49-F238E27FC236}">
                <a16:creationId xmlns:a16="http://schemas.microsoft.com/office/drawing/2014/main" id="{E3B84D33-73F2-C8D2-AC87-3C3009E60329}"/>
              </a:ext>
            </a:extLst>
          </p:cNvPr>
          <p:cNvSpPr>
            <a:spLocks noGrp="1" noRot="1" noChangeAspect="1" noChangeArrowheads="1" noTextEdit="1"/>
          </p:cNvSpPr>
          <p:nvPr>
            <p:ph type="sldImg"/>
          </p:nvPr>
        </p:nvSpPr>
        <p:spPr>
          <a:ln/>
        </p:spPr>
      </p:sp>
      <p:sp>
        <p:nvSpPr>
          <p:cNvPr id="1055747" name="Rectangle 3">
            <a:extLst>
              <a:ext uri="{FF2B5EF4-FFF2-40B4-BE49-F238E27FC236}">
                <a16:creationId xmlns:a16="http://schemas.microsoft.com/office/drawing/2014/main" id="{9133C490-1C94-3206-2706-CC542FACB08E}"/>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CA54C6F-B291-3E45-282B-AC5EBEC1D81E}"/>
              </a:ext>
            </a:extLst>
          </p:cNvPr>
          <p:cNvSpPr>
            <a:spLocks noGrp="1" noChangeArrowheads="1"/>
          </p:cNvSpPr>
          <p:nvPr>
            <p:ph type="sldNum" sz="quarter" idx="5"/>
          </p:nvPr>
        </p:nvSpPr>
        <p:spPr>
          <a:ln/>
        </p:spPr>
        <p:txBody>
          <a:bodyPr/>
          <a:lstStyle/>
          <a:p>
            <a:fld id="{287EB82A-3D35-43AF-8EB6-A41BB9F00E47}" type="slidenum">
              <a:rPr lang="en-US" altLang="en-US"/>
              <a:pPr/>
              <a:t>51</a:t>
            </a:fld>
            <a:endParaRPr lang="en-US" altLang="en-US"/>
          </a:p>
        </p:txBody>
      </p:sp>
      <p:sp>
        <p:nvSpPr>
          <p:cNvPr id="1057794" name="Rectangle 2">
            <a:extLst>
              <a:ext uri="{FF2B5EF4-FFF2-40B4-BE49-F238E27FC236}">
                <a16:creationId xmlns:a16="http://schemas.microsoft.com/office/drawing/2014/main" id="{8BD7497D-3CDA-D62B-CF34-A4F1955735D8}"/>
              </a:ext>
            </a:extLst>
          </p:cNvPr>
          <p:cNvSpPr>
            <a:spLocks noGrp="1" noRot="1" noChangeAspect="1" noChangeArrowheads="1" noTextEdit="1"/>
          </p:cNvSpPr>
          <p:nvPr>
            <p:ph type="sldImg"/>
          </p:nvPr>
        </p:nvSpPr>
        <p:spPr>
          <a:ln/>
        </p:spPr>
      </p:sp>
      <p:sp>
        <p:nvSpPr>
          <p:cNvPr id="1057795" name="Rectangle 3">
            <a:extLst>
              <a:ext uri="{FF2B5EF4-FFF2-40B4-BE49-F238E27FC236}">
                <a16:creationId xmlns:a16="http://schemas.microsoft.com/office/drawing/2014/main" id="{4FFE5F72-588F-E4AC-98DE-1A315C3DFDB4}"/>
              </a:ext>
            </a:extLst>
          </p:cNvPr>
          <p:cNvSpPr>
            <a:spLocks noGrp="1" noChangeArrowheads="1"/>
          </p:cNvSpPr>
          <p:nvPr>
            <p:ph type="body" idx="1"/>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emf"/></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3.emf"/><Relationship Id="rId4" Type="http://schemas.openxmlformats.org/officeDocument/2006/relationships/image" Target="../media/image2.emf"/></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A882E171-9441-EF83-168B-0F72961CBC5D}"/>
              </a:ext>
            </a:extLst>
          </p:cNvPr>
          <p:cNvSpPr txBox="1"/>
          <p:nvPr userDrawn="1"/>
        </p:nvSpPr>
        <p:spPr>
          <a:xfrm>
            <a:off x="1943100" y="609601"/>
            <a:ext cx="4400550"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 </a:t>
            </a:r>
            <a:endParaRPr lang="en-US" sz="2400" dirty="0">
              <a:solidFill>
                <a:schemeClr val="accent6"/>
              </a:solidFill>
              <a:latin typeface="Times New Roman" panose="02020603050405020304" pitchFamily="18" charset="0"/>
              <a:cs typeface="Times New Roman" panose="02020603050405020304" pitchFamily="18" charset="0"/>
            </a:endParaRPr>
          </a:p>
        </p:txBody>
      </p:sp>
      <p:sp>
        <p:nvSpPr>
          <p:cNvPr id="20" name="Slide Number Placeholder 5">
            <a:extLst>
              <a:ext uri="{FF2B5EF4-FFF2-40B4-BE49-F238E27FC236}">
                <a16:creationId xmlns:a16="http://schemas.microsoft.com/office/drawing/2014/main" id="{0F938C6B-5558-5B16-CD2E-CC543DCD0B2D}"/>
              </a:ext>
            </a:extLst>
          </p:cNvPr>
          <p:cNvSpPr>
            <a:spLocks noGrp="1"/>
          </p:cNvSpPr>
          <p:nvPr>
            <p:ph type="sldNum" sz="quarter" idx="12"/>
          </p:nvPr>
        </p:nvSpPr>
        <p:spPr>
          <a:xfrm>
            <a:off x="8077200" y="5902820"/>
            <a:ext cx="573951" cy="365125"/>
          </a:xfrm>
        </p:spPr>
        <p:txBody>
          <a:bodyPr/>
          <a:lstStyle/>
          <a:p>
            <a:pPr>
              <a:defRPr/>
            </a:pPr>
            <a:fld id="{B1E69E91-E87B-45DD-B099-93F3FF06128A}" type="slidenum">
              <a:rPr lang="en-US" smtClean="0">
                <a:solidFill>
                  <a:srgbClr val="A5300F"/>
                </a:solidFill>
              </a:rPr>
              <a:pPr>
                <a:defRPr/>
              </a:pPr>
              <a:t>‹#›</a:t>
            </a:fld>
            <a:endParaRPr lang="en-US">
              <a:solidFill>
                <a:srgbClr val="A5300F"/>
              </a:solidFill>
            </a:endParaRPr>
          </a:p>
        </p:txBody>
      </p:sp>
      <p:pic>
        <p:nvPicPr>
          <p:cNvPr id="21" name="Picture 20">
            <a:extLst>
              <a:ext uri="{FF2B5EF4-FFF2-40B4-BE49-F238E27FC236}">
                <a16:creationId xmlns:a16="http://schemas.microsoft.com/office/drawing/2014/main" id="{13B48893-A012-E2E5-7F00-3F22CCB26C0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03025" y="5537280"/>
            <a:ext cx="1026740" cy="1096206"/>
          </a:xfrm>
          <a:prstGeom prst="rect">
            <a:avLst/>
          </a:prstGeom>
        </p:spPr>
      </p:pic>
      <p:pic>
        <p:nvPicPr>
          <p:cNvPr id="23" name="Picture 22">
            <a:extLst>
              <a:ext uri="{FF2B5EF4-FFF2-40B4-BE49-F238E27FC236}">
                <a16:creationId xmlns:a16="http://schemas.microsoft.com/office/drawing/2014/main" id="{810CBB25-907E-E563-6D16-74F1D5122206}"/>
              </a:ext>
            </a:extLst>
          </p:cNvPr>
          <p:cNvPicPr>
            <a:picLocks noChangeAspect="1"/>
          </p:cNvPicPr>
          <p:nvPr userDrawn="1"/>
        </p:nvPicPr>
        <p:blipFill>
          <a:blip r:embed="rId3"/>
          <a:stretch>
            <a:fillRect/>
          </a:stretch>
        </p:blipFill>
        <p:spPr>
          <a:xfrm>
            <a:off x="1371600" y="6400801"/>
            <a:ext cx="7696200" cy="189546"/>
          </a:xfrm>
          <a:prstGeom prst="rect">
            <a:avLst/>
          </a:prstGeom>
        </p:spPr>
      </p:pic>
      <p:pic>
        <p:nvPicPr>
          <p:cNvPr id="24" name="Picture 23">
            <a:extLst>
              <a:ext uri="{FF2B5EF4-FFF2-40B4-BE49-F238E27FC236}">
                <a16:creationId xmlns:a16="http://schemas.microsoft.com/office/drawing/2014/main" id="{D42F8D1F-3EE8-C4A5-98BF-7CF0F648B867}"/>
              </a:ext>
            </a:extLst>
          </p:cNvPr>
          <p:cNvPicPr>
            <a:picLocks noChangeAspect="1"/>
          </p:cNvPicPr>
          <p:nvPr userDrawn="1"/>
        </p:nvPicPr>
        <p:blipFill>
          <a:blip r:embed="rId4"/>
          <a:stretch>
            <a:fillRect/>
          </a:stretch>
        </p:blipFill>
        <p:spPr>
          <a:xfrm>
            <a:off x="-64911" y="2248843"/>
            <a:ext cx="200447" cy="2709534"/>
          </a:xfrm>
          <a:prstGeom prst="rect">
            <a:avLst/>
          </a:prstGeom>
        </p:spPr>
      </p:pic>
      <p:pic>
        <p:nvPicPr>
          <p:cNvPr id="27" name="Picture 26">
            <a:extLst>
              <a:ext uri="{FF2B5EF4-FFF2-40B4-BE49-F238E27FC236}">
                <a16:creationId xmlns:a16="http://schemas.microsoft.com/office/drawing/2014/main" id="{42B66083-9ACA-D00F-3759-6214DCC9ED03}"/>
              </a:ext>
            </a:extLst>
          </p:cNvPr>
          <p:cNvPicPr>
            <a:picLocks noChangeAspect="1"/>
          </p:cNvPicPr>
          <p:nvPr userDrawn="1"/>
        </p:nvPicPr>
        <p:blipFill>
          <a:blip r:embed="rId5"/>
          <a:stretch>
            <a:fillRect/>
          </a:stretch>
        </p:blipFill>
        <p:spPr>
          <a:xfrm>
            <a:off x="29014" y="-9235"/>
            <a:ext cx="1586003" cy="1247631"/>
          </a:xfrm>
          <a:prstGeom prst="rect">
            <a:avLst/>
          </a:prstGeom>
        </p:spPr>
      </p:pic>
      <p:sp>
        <p:nvSpPr>
          <p:cNvPr id="28" name="Footer Placeholder 2">
            <a:extLst>
              <a:ext uri="{FF2B5EF4-FFF2-40B4-BE49-F238E27FC236}">
                <a16:creationId xmlns:a16="http://schemas.microsoft.com/office/drawing/2014/main" id="{84FB8A29-C140-B2EA-25ED-8A911633FB03}"/>
              </a:ext>
            </a:extLst>
          </p:cNvPr>
          <p:cNvSpPr txBox="1">
            <a:spLocks/>
          </p:cNvSpPr>
          <p:nvPr userDrawn="1"/>
        </p:nvSpPr>
        <p:spPr>
          <a:xfrm>
            <a:off x="1702120" y="6555081"/>
            <a:ext cx="6039168" cy="365125"/>
          </a:xfrm>
          <a:prstGeom prst="rect">
            <a:avLst/>
          </a:prstGeom>
        </p:spPr>
        <p:txBody>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US" sz="1200" b="1" dirty="0">
                <a:latin typeface="Times New Roman" panose="02020603050405020304" pitchFamily="18" charset="0"/>
                <a:cs typeface="Times New Roman" panose="02020603050405020304" pitchFamily="18" charset="0"/>
              </a:rPr>
              <a:t>Introduction to Information Technology</a:t>
            </a:r>
            <a:r>
              <a:rPr lang="en-GB" sz="1200" b="1" dirty="0">
                <a:latin typeface="Times New Roman" panose="02020603050405020304" pitchFamily="18" charset="0"/>
                <a:cs typeface="Times New Roman" panose="02020603050405020304" pitchFamily="18" charset="0"/>
              </a:rPr>
              <a:t>, Prof. </a:t>
            </a:r>
            <a:r>
              <a:rPr lang="en-GB" sz="1200" b="1" dirty="0" err="1">
                <a:latin typeface="Times New Roman" panose="02020603050405020304" pitchFamily="18" charset="0"/>
                <a:cs typeface="Times New Roman" panose="02020603050405020304" pitchFamily="18" charset="0"/>
              </a:rPr>
              <a:t>Lamiaa</a:t>
            </a:r>
            <a:r>
              <a:rPr lang="en-GB" sz="1200" b="1" dirty="0">
                <a:latin typeface="Times New Roman" panose="02020603050405020304" pitchFamily="18" charset="0"/>
                <a:cs typeface="Times New Roman" panose="02020603050405020304" pitchFamily="18" charset="0"/>
              </a:rPr>
              <a:t> Fattouh Ibrahim, Spring 2022-2023</a:t>
            </a:r>
            <a:endParaRPr lang="en-US" sz="1200" b="1" dirty="0">
              <a:latin typeface="Times New Roman" panose="02020603050405020304" pitchFamily="18" charset="0"/>
              <a:cs typeface="Times New Roman" panose="02020603050405020304" pitchFamily="18" charset="0"/>
            </a:endParaRPr>
          </a:p>
        </p:txBody>
      </p:sp>
      <p:grpSp>
        <p:nvGrpSpPr>
          <p:cNvPr id="51" name="Group 50">
            <a:extLst>
              <a:ext uri="{FF2B5EF4-FFF2-40B4-BE49-F238E27FC236}">
                <a16:creationId xmlns:a16="http://schemas.microsoft.com/office/drawing/2014/main" id="{E2ECDED8-011B-2694-6C30-CD03BACCC829}"/>
              </a:ext>
            </a:extLst>
          </p:cNvPr>
          <p:cNvGrpSpPr/>
          <p:nvPr userDrawn="1"/>
        </p:nvGrpSpPr>
        <p:grpSpPr>
          <a:xfrm>
            <a:off x="76201" y="-20780"/>
            <a:ext cx="9086222" cy="6866467"/>
            <a:chOff x="0" y="-8467"/>
            <a:chExt cx="12192000" cy="6866467"/>
          </a:xfrm>
        </p:grpSpPr>
        <p:cxnSp>
          <p:nvCxnSpPr>
            <p:cNvPr id="52" name="Straight Connector 51">
              <a:extLst>
                <a:ext uri="{FF2B5EF4-FFF2-40B4-BE49-F238E27FC236}">
                  <a16:creationId xmlns:a16="http://schemas.microsoft.com/office/drawing/2014/main" id="{415E3140-B0F0-749C-D627-B59EF8F7A45A}"/>
                </a:ext>
              </a:extLst>
            </p:cNvPr>
            <p:cNvCxnSpPr/>
            <p:nvPr/>
          </p:nvCxnSpPr>
          <p:spPr>
            <a:xfrm>
              <a:off x="9371012" y="0"/>
              <a:ext cx="1219200" cy="6858000"/>
            </a:xfrm>
            <a:prstGeom prst="line">
              <a:avLst/>
            </a:prstGeom>
            <a:noFill/>
            <a:ln w="9525" cap="rnd" cmpd="sng" algn="ctr">
              <a:solidFill>
                <a:srgbClr val="4E67C8">
                  <a:alpha val="70000"/>
                </a:srgbClr>
              </a:solidFill>
              <a:prstDash val="solid"/>
            </a:ln>
            <a:effectLst/>
          </p:spPr>
        </p:cxnSp>
        <p:cxnSp>
          <p:nvCxnSpPr>
            <p:cNvPr id="53" name="Straight Connector 52">
              <a:extLst>
                <a:ext uri="{FF2B5EF4-FFF2-40B4-BE49-F238E27FC236}">
                  <a16:creationId xmlns:a16="http://schemas.microsoft.com/office/drawing/2014/main" id="{5124FC1E-1C4C-A68C-11EF-0032E313FC24}"/>
                </a:ext>
              </a:extLst>
            </p:cNvPr>
            <p:cNvCxnSpPr/>
            <p:nvPr/>
          </p:nvCxnSpPr>
          <p:spPr>
            <a:xfrm flipH="1">
              <a:off x="7425267" y="3681413"/>
              <a:ext cx="4763558" cy="3176587"/>
            </a:xfrm>
            <a:prstGeom prst="line">
              <a:avLst/>
            </a:prstGeom>
            <a:noFill/>
            <a:ln w="9525" cap="rnd" cmpd="sng" algn="ctr">
              <a:solidFill>
                <a:srgbClr val="4E67C8">
                  <a:alpha val="70000"/>
                </a:srgbClr>
              </a:solidFill>
              <a:prstDash val="solid"/>
            </a:ln>
            <a:effectLst/>
          </p:spPr>
        </p:cxnSp>
        <p:sp>
          <p:nvSpPr>
            <p:cNvPr id="54" name="Rectangle 23">
              <a:extLst>
                <a:ext uri="{FF2B5EF4-FFF2-40B4-BE49-F238E27FC236}">
                  <a16:creationId xmlns:a16="http://schemas.microsoft.com/office/drawing/2014/main" id="{EB7634EE-C1CE-709D-F5B7-3EC7334854F4}"/>
                </a:ext>
              </a:extLst>
            </p:cNvPr>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rgbClr val="4E67C8">
                <a:alpha val="36000"/>
              </a:srgbClr>
            </a:solidFill>
            <a:ln w="12700" cap="rnd" cmpd="sng" algn="ctr">
              <a:noFill/>
              <a:prstDash val="solid"/>
            </a:ln>
            <a:effectLst/>
          </p:spPr>
        </p:sp>
        <p:sp>
          <p:nvSpPr>
            <p:cNvPr id="55" name="Rectangle 25">
              <a:extLst>
                <a:ext uri="{FF2B5EF4-FFF2-40B4-BE49-F238E27FC236}">
                  <a16:creationId xmlns:a16="http://schemas.microsoft.com/office/drawing/2014/main" id="{05FC0A23-F545-0385-DEB3-F51D03954D42}"/>
                </a:ext>
              </a:extLst>
            </p:cNvPr>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rgbClr val="4E67C8">
                <a:alpha val="20000"/>
              </a:srgbClr>
            </a:solidFill>
            <a:ln w="12700" cap="rnd" cmpd="sng" algn="ctr">
              <a:noFill/>
              <a:prstDash val="solid"/>
            </a:ln>
            <a:effectLst/>
          </p:spPr>
        </p:sp>
        <p:sp>
          <p:nvSpPr>
            <p:cNvPr id="56" name="Isosceles Triangle 55">
              <a:extLst>
                <a:ext uri="{FF2B5EF4-FFF2-40B4-BE49-F238E27FC236}">
                  <a16:creationId xmlns:a16="http://schemas.microsoft.com/office/drawing/2014/main" id="{F6F2B7E0-31D0-5F9F-A6DF-02AAC28B8948}"/>
                </a:ext>
              </a:extLst>
            </p:cNvPr>
            <p:cNvSpPr/>
            <p:nvPr/>
          </p:nvSpPr>
          <p:spPr>
            <a:xfrm>
              <a:off x="8932333" y="3048000"/>
              <a:ext cx="3259667" cy="3810000"/>
            </a:xfrm>
            <a:prstGeom prst="triangle">
              <a:avLst>
                <a:gd name="adj" fmla="val 100000"/>
              </a:avLst>
            </a:prstGeom>
            <a:solidFill>
              <a:srgbClr val="4E67C8">
                <a:lumMod val="75000"/>
                <a:alpha val="66000"/>
              </a:srgbClr>
            </a:solidFill>
            <a:ln w="12700" cap="rnd" cmpd="sng" algn="ctr">
              <a:noFill/>
              <a:prstDash val="solid"/>
            </a:ln>
            <a:effectLst/>
          </p:spPr>
        </p:sp>
        <p:sp>
          <p:nvSpPr>
            <p:cNvPr id="57" name="Rectangle 27">
              <a:extLst>
                <a:ext uri="{FF2B5EF4-FFF2-40B4-BE49-F238E27FC236}">
                  <a16:creationId xmlns:a16="http://schemas.microsoft.com/office/drawing/2014/main" id="{C07A33A6-3946-E459-3866-C3FF73932672}"/>
                </a:ext>
              </a:extLst>
            </p:cNvPr>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rgbClr val="4E67C8">
                <a:lumMod val="75000"/>
                <a:alpha val="50000"/>
              </a:srgbClr>
            </a:solidFill>
            <a:ln w="12700" cap="rnd" cmpd="sng" algn="ctr">
              <a:noFill/>
              <a:prstDash val="solid"/>
            </a:ln>
            <a:effectLst/>
          </p:spPr>
        </p:sp>
        <p:sp>
          <p:nvSpPr>
            <p:cNvPr id="58" name="Rectangle 28">
              <a:extLst>
                <a:ext uri="{FF2B5EF4-FFF2-40B4-BE49-F238E27FC236}">
                  <a16:creationId xmlns:a16="http://schemas.microsoft.com/office/drawing/2014/main" id="{61973DDC-9175-E0CC-61ED-184C29488712}"/>
                </a:ext>
              </a:extLst>
            </p:cNvPr>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rgbClr val="5ECCF3">
                <a:alpha val="70000"/>
              </a:srgbClr>
            </a:solidFill>
            <a:ln w="12700" cap="rnd" cmpd="sng" algn="ctr">
              <a:noFill/>
              <a:prstDash val="solid"/>
            </a:ln>
            <a:effectLst/>
          </p:spPr>
        </p:sp>
        <p:sp>
          <p:nvSpPr>
            <p:cNvPr id="59" name="Rectangle 29">
              <a:extLst>
                <a:ext uri="{FF2B5EF4-FFF2-40B4-BE49-F238E27FC236}">
                  <a16:creationId xmlns:a16="http://schemas.microsoft.com/office/drawing/2014/main" id="{B87F63B5-A259-D48A-6245-AF95F25BE857}"/>
                </a:ext>
              </a:extLst>
            </p:cNvPr>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rgbClr val="5ECCF3">
                <a:lumMod val="75000"/>
                <a:alpha val="80000"/>
              </a:srgbClr>
            </a:solidFill>
            <a:ln w="12700" cap="rnd" cmpd="sng" algn="ctr">
              <a:noFill/>
              <a:prstDash val="solid"/>
            </a:ln>
            <a:effectLst/>
          </p:spPr>
        </p:sp>
        <p:sp>
          <p:nvSpPr>
            <p:cNvPr id="60" name="Isosceles Triangle 59">
              <a:extLst>
                <a:ext uri="{FF2B5EF4-FFF2-40B4-BE49-F238E27FC236}">
                  <a16:creationId xmlns:a16="http://schemas.microsoft.com/office/drawing/2014/main" id="{F0A6B113-C02F-2B80-09EC-DCE0127F6223}"/>
                </a:ext>
              </a:extLst>
            </p:cNvPr>
            <p:cNvSpPr/>
            <p:nvPr/>
          </p:nvSpPr>
          <p:spPr>
            <a:xfrm>
              <a:off x="10371666" y="3589867"/>
              <a:ext cx="1817159" cy="3268133"/>
            </a:xfrm>
            <a:prstGeom prst="triangle">
              <a:avLst>
                <a:gd name="adj" fmla="val 100000"/>
              </a:avLst>
            </a:prstGeom>
            <a:solidFill>
              <a:srgbClr val="4E67C8">
                <a:lumMod val="75000"/>
                <a:alpha val="66000"/>
              </a:srgbClr>
            </a:solidFill>
            <a:ln w="12700" cap="rnd" cmpd="sng" algn="ctr">
              <a:noFill/>
              <a:prstDash val="solid"/>
            </a:ln>
            <a:effectLst/>
          </p:spPr>
        </p:sp>
        <p:sp>
          <p:nvSpPr>
            <p:cNvPr id="61" name="Isosceles Triangle 60">
              <a:extLst>
                <a:ext uri="{FF2B5EF4-FFF2-40B4-BE49-F238E27FC236}">
                  <a16:creationId xmlns:a16="http://schemas.microsoft.com/office/drawing/2014/main" id="{1A4510C0-D328-3FBA-A1EF-802EE1852158}"/>
                </a:ext>
              </a:extLst>
            </p:cNvPr>
            <p:cNvSpPr/>
            <p:nvPr/>
          </p:nvSpPr>
          <p:spPr>
            <a:xfrm>
              <a:off x="0" y="4013200"/>
              <a:ext cx="448733" cy="2844800"/>
            </a:xfrm>
            <a:prstGeom prst="triangle">
              <a:avLst>
                <a:gd name="adj" fmla="val 0"/>
              </a:avLst>
            </a:prstGeom>
            <a:solidFill>
              <a:srgbClr val="4E67C8">
                <a:alpha val="70000"/>
              </a:srgbClr>
            </a:solidFill>
            <a:ln w="12700" cap="rnd" cmpd="sng" algn="ctr">
              <a:noFill/>
              <a:prstDash val="solid"/>
            </a:ln>
            <a:effectLst/>
          </p:spPr>
        </p:sp>
      </p:grpSp>
      <p:pic>
        <p:nvPicPr>
          <p:cNvPr id="25" name="Picture 24">
            <a:extLst>
              <a:ext uri="{FF2B5EF4-FFF2-40B4-BE49-F238E27FC236}">
                <a16:creationId xmlns:a16="http://schemas.microsoft.com/office/drawing/2014/main" id="{E73B0555-92CF-D3B4-F8B7-AE601C3A4DA7}"/>
              </a:ext>
            </a:extLst>
          </p:cNvPr>
          <p:cNvPicPr>
            <a:picLocks noChangeAspect="1"/>
          </p:cNvPicPr>
          <p:nvPr userDrawn="1"/>
        </p:nvPicPr>
        <p:blipFill>
          <a:blip r:embed="rId4"/>
          <a:stretch>
            <a:fillRect/>
          </a:stretch>
        </p:blipFill>
        <p:spPr>
          <a:xfrm>
            <a:off x="8961975" y="2096939"/>
            <a:ext cx="200447" cy="2709534"/>
          </a:xfrm>
          <a:prstGeom prst="rect">
            <a:avLst/>
          </a:prstGeom>
        </p:spPr>
      </p:pic>
    </p:spTree>
    <p:extLst>
      <p:ext uri="{BB962C8B-B14F-4D97-AF65-F5344CB8AC3E}">
        <p14:creationId xmlns:p14="http://schemas.microsoft.com/office/powerpoint/2010/main" val="3294898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10946" name="Group 2">
            <a:extLst>
              <a:ext uri="{FF2B5EF4-FFF2-40B4-BE49-F238E27FC236}">
                <a16:creationId xmlns:a16="http://schemas.microsoft.com/office/drawing/2014/main" id="{C224B766-AC44-E095-6F37-3B569958C53C}"/>
              </a:ext>
            </a:extLst>
          </p:cNvPr>
          <p:cNvGrpSpPr>
            <a:grpSpLocks/>
          </p:cNvGrpSpPr>
          <p:nvPr/>
        </p:nvGrpSpPr>
        <p:grpSpPr bwMode="auto">
          <a:xfrm>
            <a:off x="0" y="2438400"/>
            <a:ext cx="9009063" cy="1052513"/>
            <a:chOff x="0" y="1536"/>
            <a:chExt cx="5675" cy="663"/>
          </a:xfrm>
        </p:grpSpPr>
        <p:grpSp>
          <p:nvGrpSpPr>
            <p:cNvPr id="210947" name="Group 3">
              <a:extLst>
                <a:ext uri="{FF2B5EF4-FFF2-40B4-BE49-F238E27FC236}">
                  <a16:creationId xmlns:a16="http://schemas.microsoft.com/office/drawing/2014/main" id="{E1DE2365-00AA-D49E-DCF3-0976C6FD022C}"/>
                </a:ext>
              </a:extLst>
            </p:cNvPr>
            <p:cNvGrpSpPr>
              <a:grpSpLocks/>
            </p:cNvGrpSpPr>
            <p:nvPr/>
          </p:nvGrpSpPr>
          <p:grpSpPr bwMode="auto">
            <a:xfrm>
              <a:off x="183" y="1604"/>
              <a:ext cx="448" cy="299"/>
              <a:chOff x="720" y="336"/>
              <a:chExt cx="624" cy="432"/>
            </a:xfrm>
          </p:grpSpPr>
          <p:sp>
            <p:nvSpPr>
              <p:cNvPr id="210948" name="Rectangle 4">
                <a:extLst>
                  <a:ext uri="{FF2B5EF4-FFF2-40B4-BE49-F238E27FC236}">
                    <a16:creationId xmlns:a16="http://schemas.microsoft.com/office/drawing/2014/main" id="{047D63AE-60B0-4232-9BB4-60935C00A6D9}"/>
                  </a:ext>
                </a:extLst>
              </p:cNvPr>
              <p:cNvSpPr>
                <a:spLocks noChangeArrowheads="1"/>
              </p:cNvSpPr>
              <p:nvPr/>
            </p:nvSpPr>
            <p:spPr bwMode="auto">
              <a:xfrm>
                <a:off x="720" y="336"/>
                <a:ext cx="384" cy="43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10949" name="Rectangle 5">
                <a:extLst>
                  <a:ext uri="{FF2B5EF4-FFF2-40B4-BE49-F238E27FC236}">
                    <a16:creationId xmlns:a16="http://schemas.microsoft.com/office/drawing/2014/main" id="{3D1D0495-A16D-8B26-ADEB-D4C77ECEDBC2}"/>
                  </a:ext>
                </a:extLst>
              </p:cNvPr>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210950" name="Group 6">
              <a:extLst>
                <a:ext uri="{FF2B5EF4-FFF2-40B4-BE49-F238E27FC236}">
                  <a16:creationId xmlns:a16="http://schemas.microsoft.com/office/drawing/2014/main" id="{D37A7DA8-1D52-79CD-0C96-30E7C81D15BB}"/>
                </a:ext>
              </a:extLst>
            </p:cNvPr>
            <p:cNvGrpSpPr>
              <a:grpSpLocks/>
            </p:cNvGrpSpPr>
            <p:nvPr/>
          </p:nvGrpSpPr>
          <p:grpSpPr bwMode="auto">
            <a:xfrm>
              <a:off x="261" y="1870"/>
              <a:ext cx="465" cy="299"/>
              <a:chOff x="912" y="2640"/>
              <a:chExt cx="672" cy="432"/>
            </a:xfrm>
          </p:grpSpPr>
          <p:sp>
            <p:nvSpPr>
              <p:cNvPr id="210951" name="Rectangle 7">
                <a:extLst>
                  <a:ext uri="{FF2B5EF4-FFF2-40B4-BE49-F238E27FC236}">
                    <a16:creationId xmlns:a16="http://schemas.microsoft.com/office/drawing/2014/main" id="{B68BCB95-093A-9CD1-1D0F-2A9D04BD6EEC}"/>
                  </a:ext>
                </a:extLst>
              </p:cNvPr>
              <p:cNvSpPr>
                <a:spLocks noChangeArrowheads="1"/>
              </p:cNvSpPr>
              <p:nvPr/>
            </p:nvSpPr>
            <p:spPr bwMode="auto">
              <a:xfrm>
                <a:off x="912" y="2640"/>
                <a:ext cx="384" cy="432"/>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10952" name="Rectangle 8">
                <a:extLst>
                  <a:ext uri="{FF2B5EF4-FFF2-40B4-BE49-F238E27FC236}">
                    <a16:creationId xmlns:a16="http://schemas.microsoft.com/office/drawing/2014/main" id="{222D3482-999E-3484-5056-061CD7E0E466}"/>
                  </a:ext>
                </a:extLst>
              </p:cNvPr>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210953" name="Rectangle 9">
              <a:extLst>
                <a:ext uri="{FF2B5EF4-FFF2-40B4-BE49-F238E27FC236}">
                  <a16:creationId xmlns:a16="http://schemas.microsoft.com/office/drawing/2014/main" id="{6C32F62F-34BE-B8F1-6894-C52EF9FBC960}"/>
                </a:ext>
              </a:extLst>
            </p:cNvPr>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10954" name="Rectangle 10">
              <a:extLst>
                <a:ext uri="{FF2B5EF4-FFF2-40B4-BE49-F238E27FC236}">
                  <a16:creationId xmlns:a16="http://schemas.microsoft.com/office/drawing/2014/main" id="{ED5ECCCE-558C-BB76-1D6A-581D800A4FE3}"/>
                </a:ext>
              </a:extLst>
            </p:cNvPr>
            <p:cNvSpPr>
              <a:spLocks noChangeArrowheads="1"/>
            </p:cNvSpPr>
            <p:nvPr/>
          </p:nvSpPr>
          <p:spPr bwMode="auto">
            <a:xfrm>
              <a:off x="400" y="1536"/>
              <a:ext cx="20" cy="663"/>
            </a:xfrm>
            <a:prstGeom prst="rect">
              <a:avLst/>
            </a:prstGeom>
            <a:solidFill>
              <a:schemeClr val="bg2"/>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10955" name="Rectangle 11">
              <a:extLst>
                <a:ext uri="{FF2B5EF4-FFF2-40B4-BE49-F238E27FC236}">
                  <a16:creationId xmlns:a16="http://schemas.microsoft.com/office/drawing/2014/main" id="{1A107323-734D-5EF0-D9D1-A3370B4E92AD}"/>
                </a:ext>
              </a:extLst>
            </p:cNvPr>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210956" name="Rectangle 12">
            <a:extLst>
              <a:ext uri="{FF2B5EF4-FFF2-40B4-BE49-F238E27FC236}">
                <a16:creationId xmlns:a16="http://schemas.microsoft.com/office/drawing/2014/main" id="{234F36AA-489C-7FD5-324D-F5CBC44AB7E4}"/>
              </a:ext>
            </a:extLst>
          </p:cNvPr>
          <p:cNvSpPr>
            <a:spLocks noGrp="1" noChangeArrowheads="1"/>
          </p:cNvSpPr>
          <p:nvPr>
            <p:ph type="ctrTitle"/>
          </p:nvPr>
        </p:nvSpPr>
        <p:spPr bwMode="auto">
          <a:xfrm>
            <a:off x="990600" y="1676400"/>
            <a:ext cx="7772400" cy="146208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a:lvl1pPr>
          </a:lstStyle>
          <a:p>
            <a:pPr lvl="0"/>
            <a:r>
              <a:rPr lang="en-US" altLang="en-US" noProof="0"/>
              <a:t>Click to edit Master title style</a:t>
            </a:r>
          </a:p>
        </p:txBody>
      </p:sp>
      <p:sp>
        <p:nvSpPr>
          <p:cNvPr id="210957" name="Rectangle 13">
            <a:extLst>
              <a:ext uri="{FF2B5EF4-FFF2-40B4-BE49-F238E27FC236}">
                <a16:creationId xmlns:a16="http://schemas.microsoft.com/office/drawing/2014/main" id="{07AF19B3-5AC2-77AC-4C29-7D25AA511AEB}"/>
              </a:ext>
            </a:extLst>
          </p:cNvPr>
          <p:cNvSpPr>
            <a:spLocks noGrp="1" noChangeArrowheads="1"/>
          </p:cNvSpPr>
          <p:nvPr>
            <p:ph type="subTitle" idx="1"/>
          </p:nvPr>
        </p:nvSpPr>
        <p:spPr bwMode="auto">
          <a:xfrm>
            <a:off x="1371600" y="3886200"/>
            <a:ext cx="6400800" cy="17526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ctr">
              <a:buFont typeface="Wingdings" panose="05000000000000000000" pitchFamily="2" charset="2"/>
              <a:buNone/>
              <a:defRPr/>
            </a:lvl1pPr>
          </a:lstStyle>
          <a:p>
            <a:pPr lvl="0"/>
            <a:r>
              <a:rPr lang="en-US" altLang="en-US" noProof="0"/>
              <a:t>Click to edit Master subtitle style</a:t>
            </a:r>
          </a:p>
        </p:txBody>
      </p:sp>
      <p:sp>
        <p:nvSpPr>
          <p:cNvPr id="210958" name="Rectangle 14">
            <a:extLst>
              <a:ext uri="{FF2B5EF4-FFF2-40B4-BE49-F238E27FC236}">
                <a16:creationId xmlns:a16="http://schemas.microsoft.com/office/drawing/2014/main" id="{05FFA24D-4BC1-502E-EA66-9836C506FE57}"/>
              </a:ext>
            </a:extLst>
          </p:cNvPr>
          <p:cNvSpPr>
            <a:spLocks noGrp="1" noChangeArrowheads="1"/>
          </p:cNvSpPr>
          <p:nvPr>
            <p:ph type="dt" sz="half" idx="2"/>
          </p:nvPr>
        </p:nvSpPr>
        <p:spPr bwMode="auto">
          <a:xfrm>
            <a:off x="990600" y="6248400"/>
            <a:ext cx="19050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400" b="0" i="0">
                <a:solidFill>
                  <a:schemeClr val="bg2"/>
                </a:solidFill>
                <a:latin typeface="+mn-lt"/>
              </a:defRPr>
            </a:lvl1pPr>
          </a:lstStyle>
          <a:p>
            <a:endParaRPr lang="en-US" altLang="en-US"/>
          </a:p>
        </p:txBody>
      </p:sp>
      <p:sp>
        <p:nvSpPr>
          <p:cNvPr id="210959" name="Rectangle 15">
            <a:extLst>
              <a:ext uri="{FF2B5EF4-FFF2-40B4-BE49-F238E27FC236}">
                <a16:creationId xmlns:a16="http://schemas.microsoft.com/office/drawing/2014/main" id="{87D9B5DA-0464-444A-D2E6-01C6AD0BF41E}"/>
              </a:ext>
            </a:extLst>
          </p:cNvPr>
          <p:cNvSpPr>
            <a:spLocks noGrp="1" noChangeArrowheads="1"/>
          </p:cNvSpPr>
          <p:nvPr>
            <p:ph type="ftr" sz="quarter" idx="3"/>
          </p:nvPr>
        </p:nvSpPr>
        <p:spPr bwMode="auto">
          <a:xfrm>
            <a:off x="3429000" y="6248400"/>
            <a:ext cx="2895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eaLnBrk="1" hangingPunct="1">
              <a:defRPr sz="1400" b="0" i="0">
                <a:solidFill>
                  <a:schemeClr val="bg2"/>
                </a:solidFill>
                <a:latin typeface="+mn-lt"/>
              </a:defRPr>
            </a:lvl1pPr>
          </a:lstStyle>
          <a:p>
            <a:r>
              <a:rPr lang="en-US" altLang="en-US"/>
              <a:t>2.#</a:t>
            </a:r>
          </a:p>
        </p:txBody>
      </p:sp>
      <p:sp>
        <p:nvSpPr>
          <p:cNvPr id="210960" name="Rectangle 16">
            <a:extLst>
              <a:ext uri="{FF2B5EF4-FFF2-40B4-BE49-F238E27FC236}">
                <a16:creationId xmlns:a16="http://schemas.microsoft.com/office/drawing/2014/main" id="{311A6402-A117-436B-7779-5C9F07F2601B}"/>
              </a:ext>
            </a:extLst>
          </p:cNvPr>
          <p:cNvSpPr>
            <a:spLocks noGrp="1" noChangeArrowheads="1"/>
          </p:cNvSpPr>
          <p:nvPr>
            <p:ph type="sldNum" sz="quarter" idx="4"/>
          </p:nvPr>
        </p:nvSpPr>
        <p:spPr>
          <a:xfrm>
            <a:off x="6858000" y="6248400"/>
            <a:ext cx="1905000" cy="457200"/>
          </a:xfrm>
        </p:spPr>
        <p:txBody>
          <a:bodyPr/>
          <a:lstStyle>
            <a:lvl1pPr algn="r">
              <a:defRPr sz="1400" b="0">
                <a:solidFill>
                  <a:schemeClr val="bg2"/>
                </a:solidFill>
                <a:latin typeface="+mn-lt"/>
              </a:defRPr>
            </a:lvl1pPr>
          </a:lstStyle>
          <a:p>
            <a:fld id="{E3B56593-EF2A-4B53-BBE4-379041A64A62}" type="slidenum">
              <a:rPr lang="en-US" altLang="en-US"/>
              <a:pPr/>
              <a:t>‹#›</a:t>
            </a:fld>
            <a:endParaRPr lang="en-US" altLang="en-US"/>
          </a:p>
        </p:txBody>
      </p:sp>
      <p:sp>
        <p:nvSpPr>
          <p:cNvPr id="210961" name="Text Box 17">
            <a:extLst>
              <a:ext uri="{FF2B5EF4-FFF2-40B4-BE49-F238E27FC236}">
                <a16:creationId xmlns:a16="http://schemas.microsoft.com/office/drawing/2014/main" id="{4622F5F7-9F33-A36A-671E-CEDB16009F0E}"/>
              </a:ext>
            </a:extLst>
          </p:cNvPr>
          <p:cNvSpPr txBox="1">
            <a:spLocks noChangeArrowheads="1"/>
          </p:cNvSpPr>
          <p:nvPr userDrawn="1"/>
        </p:nvSpPr>
        <p:spPr bwMode="auto">
          <a:xfrm>
            <a:off x="0" y="6553200"/>
            <a:ext cx="22098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en-US" sz="1400" b="0" i="0">
                <a:latin typeface="McGrawHill-Italic" pitchFamily="2" charset="0"/>
              </a:rPr>
              <a:t>McGraw-Hill</a:t>
            </a:r>
            <a:endParaRPr lang="en-US" altLang="en-US" sz="2400" b="0" i="0"/>
          </a:p>
        </p:txBody>
      </p:sp>
      <p:sp>
        <p:nvSpPr>
          <p:cNvPr id="210962" name="Text Box 18">
            <a:extLst>
              <a:ext uri="{FF2B5EF4-FFF2-40B4-BE49-F238E27FC236}">
                <a16:creationId xmlns:a16="http://schemas.microsoft.com/office/drawing/2014/main" id="{9D150784-D8BE-383D-8A53-7AB59510F0E3}"/>
              </a:ext>
            </a:extLst>
          </p:cNvPr>
          <p:cNvSpPr txBox="1">
            <a:spLocks noChangeArrowheads="1"/>
          </p:cNvSpPr>
          <p:nvPr userDrawn="1"/>
        </p:nvSpPr>
        <p:spPr bwMode="auto">
          <a:xfrm>
            <a:off x="4572000" y="6553200"/>
            <a:ext cx="4572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eaLnBrk="1" hangingPunct="1">
              <a:spcBef>
                <a:spcPct val="50000"/>
              </a:spcBef>
              <a:buFontTx/>
              <a:buChar char="©"/>
            </a:pPr>
            <a:r>
              <a:rPr lang="en-US" altLang="en-US" sz="1400" b="0" i="0">
                <a:latin typeface="McGrawHill-Italic" pitchFamily="2" charset="0"/>
              </a:rPr>
              <a:t>The McGraw-Hill Companies, Inc., 2000</a:t>
            </a:r>
            <a:endParaRPr lang="en-US" altLang="en-US" sz="2400" b="0" i="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04620-2C2A-0848-59F6-0948C1995EEE}"/>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F7A1EF3-BAE2-2AF3-9947-050CDB43F83E}"/>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a:extLst>
              <a:ext uri="{FF2B5EF4-FFF2-40B4-BE49-F238E27FC236}">
                <a16:creationId xmlns:a16="http://schemas.microsoft.com/office/drawing/2014/main" id="{F96DF61B-C114-E080-E14F-4F97FAEF03E5}"/>
              </a:ext>
            </a:extLst>
          </p:cNvPr>
          <p:cNvSpPr>
            <a:spLocks noGrp="1"/>
          </p:cNvSpPr>
          <p:nvPr>
            <p:ph type="sldNum" sz="quarter" idx="10"/>
          </p:nvPr>
        </p:nvSpPr>
        <p:spPr/>
        <p:txBody>
          <a:bodyPr/>
          <a:lstStyle>
            <a:lvl1pPr>
              <a:defRPr/>
            </a:lvl1pPr>
          </a:lstStyle>
          <a:p>
            <a:r>
              <a:rPr lang="en-US" altLang="en-US"/>
              <a:t>2.</a:t>
            </a:r>
            <a:fld id="{6998B347-C7C8-4F97-8F48-A7EBFED2440C}" type="slidenum">
              <a:rPr lang="en-US" altLang="en-US"/>
              <a:pPr/>
              <a:t>‹#›</a:t>
            </a:fld>
            <a:endParaRPr lang="en-US" altLang="en-US"/>
          </a:p>
        </p:txBody>
      </p:sp>
    </p:spTree>
    <p:extLst>
      <p:ext uri="{BB962C8B-B14F-4D97-AF65-F5344CB8AC3E}">
        <p14:creationId xmlns:p14="http://schemas.microsoft.com/office/powerpoint/2010/main" val="828230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FF7D1-80B6-7E51-AA89-1C6F1E6F5AA0}"/>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6EAE7F8-DB10-509A-9A28-C1EF3905A849}"/>
              </a:ext>
            </a:extLst>
          </p:cNvPr>
          <p:cNvSpPr>
            <a:spLocks noGrp="1"/>
          </p:cNvSpPr>
          <p:nvPr>
            <p:ph type="body" idx="1"/>
          </p:nvPr>
        </p:nvSpPr>
        <p:spPr>
          <a:xfrm>
            <a:off x="623888" y="4589463"/>
            <a:ext cx="78867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Slide Number Placeholder 3">
            <a:extLst>
              <a:ext uri="{FF2B5EF4-FFF2-40B4-BE49-F238E27FC236}">
                <a16:creationId xmlns:a16="http://schemas.microsoft.com/office/drawing/2014/main" id="{1CA78338-0940-B6C2-AD2F-3629A7A6AD05}"/>
              </a:ext>
            </a:extLst>
          </p:cNvPr>
          <p:cNvSpPr>
            <a:spLocks noGrp="1"/>
          </p:cNvSpPr>
          <p:nvPr>
            <p:ph type="sldNum" sz="quarter" idx="10"/>
          </p:nvPr>
        </p:nvSpPr>
        <p:spPr/>
        <p:txBody>
          <a:bodyPr/>
          <a:lstStyle>
            <a:lvl1pPr>
              <a:defRPr/>
            </a:lvl1pPr>
          </a:lstStyle>
          <a:p>
            <a:r>
              <a:rPr lang="en-US" altLang="en-US"/>
              <a:t>2.</a:t>
            </a:r>
            <a:fld id="{97CB9F49-E203-411D-9019-F89102B29139}" type="slidenum">
              <a:rPr lang="en-US" altLang="en-US"/>
              <a:pPr/>
              <a:t>‹#›</a:t>
            </a:fld>
            <a:endParaRPr lang="en-US" altLang="en-US"/>
          </a:p>
        </p:txBody>
      </p:sp>
    </p:spTree>
    <p:extLst>
      <p:ext uri="{BB962C8B-B14F-4D97-AF65-F5344CB8AC3E}">
        <p14:creationId xmlns:p14="http://schemas.microsoft.com/office/powerpoint/2010/main" val="3005605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8FA19-C277-021C-BE7A-6F68E5F55426}"/>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2F324D61-9B09-AB67-70FA-87D37B1F3AA1}"/>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548CC02-557B-E275-BECA-79064BEF14C1}"/>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556AA1E5-2D00-B74D-32E9-A635AEF2CD67}"/>
              </a:ext>
            </a:extLst>
          </p:cNvPr>
          <p:cNvSpPr>
            <a:spLocks noGrp="1"/>
          </p:cNvSpPr>
          <p:nvPr>
            <p:ph type="sldNum" sz="quarter" idx="10"/>
          </p:nvPr>
        </p:nvSpPr>
        <p:spPr/>
        <p:txBody>
          <a:bodyPr/>
          <a:lstStyle>
            <a:lvl1pPr>
              <a:defRPr/>
            </a:lvl1pPr>
          </a:lstStyle>
          <a:p>
            <a:r>
              <a:rPr lang="en-US" altLang="en-US"/>
              <a:t>2.</a:t>
            </a:r>
            <a:fld id="{FDAF2703-E846-4B0F-981C-A50C461C2744}" type="slidenum">
              <a:rPr lang="en-US" altLang="en-US"/>
              <a:pPr/>
              <a:t>‹#›</a:t>
            </a:fld>
            <a:endParaRPr lang="en-US" altLang="en-US"/>
          </a:p>
        </p:txBody>
      </p:sp>
    </p:spTree>
    <p:extLst>
      <p:ext uri="{BB962C8B-B14F-4D97-AF65-F5344CB8AC3E}">
        <p14:creationId xmlns:p14="http://schemas.microsoft.com/office/powerpoint/2010/main" val="141755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85E64-AB89-01BB-BB53-F12383505EAC}"/>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069B9A40-0FA8-C6B0-1998-14C32954B3C3}"/>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5206BD-7B24-2D69-9745-4D6B12D58374}"/>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03FF396-DE3B-99EE-92BB-1A5A7F1A984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75AB48-0B78-8358-124E-AEA001B695A1}"/>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8AC14261-E510-2C73-B47F-9304891FB505}"/>
              </a:ext>
            </a:extLst>
          </p:cNvPr>
          <p:cNvSpPr>
            <a:spLocks noGrp="1"/>
          </p:cNvSpPr>
          <p:nvPr>
            <p:ph type="sldNum" sz="quarter" idx="10"/>
          </p:nvPr>
        </p:nvSpPr>
        <p:spPr/>
        <p:txBody>
          <a:bodyPr/>
          <a:lstStyle>
            <a:lvl1pPr>
              <a:defRPr/>
            </a:lvl1pPr>
          </a:lstStyle>
          <a:p>
            <a:r>
              <a:rPr lang="en-US" altLang="en-US"/>
              <a:t>2.</a:t>
            </a:r>
            <a:fld id="{9850220F-E215-4927-B5EA-57889DCBAAB8}" type="slidenum">
              <a:rPr lang="en-US" altLang="en-US"/>
              <a:pPr/>
              <a:t>‹#›</a:t>
            </a:fld>
            <a:endParaRPr lang="en-US" altLang="en-US"/>
          </a:p>
        </p:txBody>
      </p:sp>
    </p:spTree>
    <p:extLst>
      <p:ext uri="{BB962C8B-B14F-4D97-AF65-F5344CB8AC3E}">
        <p14:creationId xmlns:p14="http://schemas.microsoft.com/office/powerpoint/2010/main" val="1356416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30356-B69C-1EDE-7001-30F3F7CB14FE}"/>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9331E8A3-32DB-E204-FDB4-2B99A9C57B98}"/>
              </a:ext>
            </a:extLst>
          </p:cNvPr>
          <p:cNvSpPr>
            <a:spLocks noGrp="1"/>
          </p:cNvSpPr>
          <p:nvPr>
            <p:ph type="sldNum" sz="quarter" idx="10"/>
          </p:nvPr>
        </p:nvSpPr>
        <p:spPr/>
        <p:txBody>
          <a:bodyPr/>
          <a:lstStyle>
            <a:lvl1pPr>
              <a:defRPr/>
            </a:lvl1pPr>
          </a:lstStyle>
          <a:p>
            <a:r>
              <a:rPr lang="en-US" altLang="en-US"/>
              <a:t>2.</a:t>
            </a:r>
            <a:fld id="{6312B4CD-F7A4-4A6E-BD1F-A20D037FF4FE}" type="slidenum">
              <a:rPr lang="en-US" altLang="en-US"/>
              <a:pPr/>
              <a:t>‹#›</a:t>
            </a:fld>
            <a:endParaRPr lang="en-US" altLang="en-US"/>
          </a:p>
        </p:txBody>
      </p:sp>
    </p:spTree>
    <p:extLst>
      <p:ext uri="{BB962C8B-B14F-4D97-AF65-F5344CB8AC3E}">
        <p14:creationId xmlns:p14="http://schemas.microsoft.com/office/powerpoint/2010/main" val="2055357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F741BEA-3E7B-E26E-0337-E60D9CA53398}"/>
              </a:ext>
            </a:extLst>
          </p:cNvPr>
          <p:cNvSpPr>
            <a:spLocks noGrp="1"/>
          </p:cNvSpPr>
          <p:nvPr>
            <p:ph type="sldNum" sz="quarter" idx="10"/>
          </p:nvPr>
        </p:nvSpPr>
        <p:spPr/>
        <p:txBody>
          <a:bodyPr/>
          <a:lstStyle>
            <a:lvl1pPr>
              <a:defRPr/>
            </a:lvl1pPr>
          </a:lstStyle>
          <a:p>
            <a:r>
              <a:rPr lang="en-US" altLang="en-US"/>
              <a:t>2.</a:t>
            </a:r>
            <a:fld id="{44929498-B03C-4B29-A863-016B001CB31E}" type="slidenum">
              <a:rPr lang="en-US" altLang="en-US"/>
              <a:pPr/>
              <a:t>‹#›</a:t>
            </a:fld>
            <a:endParaRPr lang="en-US" altLang="en-US"/>
          </a:p>
        </p:txBody>
      </p:sp>
      <p:grpSp>
        <p:nvGrpSpPr>
          <p:cNvPr id="3" name="Group 2">
            <a:extLst>
              <a:ext uri="{FF2B5EF4-FFF2-40B4-BE49-F238E27FC236}">
                <a16:creationId xmlns:a16="http://schemas.microsoft.com/office/drawing/2014/main" id="{3E8AD0F2-0543-FD9B-6FA7-E5AB7B5F0DC7}"/>
              </a:ext>
            </a:extLst>
          </p:cNvPr>
          <p:cNvGrpSpPr/>
          <p:nvPr userDrawn="1"/>
        </p:nvGrpSpPr>
        <p:grpSpPr>
          <a:xfrm>
            <a:off x="0" y="-8467"/>
            <a:ext cx="9144000" cy="6866467"/>
            <a:chOff x="0" y="-8467"/>
            <a:chExt cx="12192000" cy="6866467"/>
          </a:xfrm>
        </p:grpSpPr>
        <p:cxnSp>
          <p:nvCxnSpPr>
            <p:cNvPr id="4" name="Straight Connector 3">
              <a:extLst>
                <a:ext uri="{FF2B5EF4-FFF2-40B4-BE49-F238E27FC236}">
                  <a16:creationId xmlns:a16="http://schemas.microsoft.com/office/drawing/2014/main" id="{1FFE5602-4214-6A44-F8AF-B6023631A587}"/>
                </a:ext>
              </a:extLst>
            </p:cNvPr>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 name="Straight Connector 4">
              <a:extLst>
                <a:ext uri="{FF2B5EF4-FFF2-40B4-BE49-F238E27FC236}">
                  <a16:creationId xmlns:a16="http://schemas.microsoft.com/office/drawing/2014/main" id="{6AC9D8BC-8213-03D9-993E-AE1C7E2845BA}"/>
                </a:ext>
              </a:extLst>
            </p:cNvPr>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 name="Rectangle 23">
              <a:extLst>
                <a:ext uri="{FF2B5EF4-FFF2-40B4-BE49-F238E27FC236}">
                  <a16:creationId xmlns:a16="http://schemas.microsoft.com/office/drawing/2014/main" id="{8C2B8AD2-4131-5621-7545-561A8E75F35E}"/>
                </a:ext>
              </a:extLst>
            </p:cNvPr>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25">
              <a:extLst>
                <a:ext uri="{FF2B5EF4-FFF2-40B4-BE49-F238E27FC236}">
                  <a16:creationId xmlns:a16="http://schemas.microsoft.com/office/drawing/2014/main" id="{B124204F-CD59-4205-20D5-4669FFC17F7B}"/>
                </a:ext>
              </a:extLst>
            </p:cNvPr>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Isosceles Triangle 7">
              <a:extLst>
                <a:ext uri="{FF2B5EF4-FFF2-40B4-BE49-F238E27FC236}">
                  <a16:creationId xmlns:a16="http://schemas.microsoft.com/office/drawing/2014/main" id="{7048DE0C-0784-3725-071F-E85B95EC84A9}"/>
                </a:ext>
              </a:extLst>
            </p:cNvPr>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27">
              <a:extLst>
                <a:ext uri="{FF2B5EF4-FFF2-40B4-BE49-F238E27FC236}">
                  <a16:creationId xmlns:a16="http://schemas.microsoft.com/office/drawing/2014/main" id="{B95CFD47-D60E-F6A9-9A9D-F74BFF393E24}"/>
                </a:ext>
              </a:extLst>
            </p:cNvPr>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rgbClr val="00B0F0">
                <a:alpha val="5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 name="Rectangle 28">
              <a:extLst>
                <a:ext uri="{FF2B5EF4-FFF2-40B4-BE49-F238E27FC236}">
                  <a16:creationId xmlns:a16="http://schemas.microsoft.com/office/drawing/2014/main" id="{820D17E3-835C-C65E-9C7E-A1AEE7A8BF8B}"/>
                </a:ext>
              </a:extLst>
            </p:cNvPr>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9">
              <a:extLst>
                <a:ext uri="{FF2B5EF4-FFF2-40B4-BE49-F238E27FC236}">
                  <a16:creationId xmlns:a16="http://schemas.microsoft.com/office/drawing/2014/main" id="{B8DC9982-E306-0197-F63D-AFF0E61E4083}"/>
                </a:ext>
              </a:extLst>
            </p:cNvPr>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3EF3407F-EE92-F8B4-B50F-2FABAA2018F2}"/>
                </a:ext>
              </a:extLst>
            </p:cNvPr>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39E390C-51F0-94E8-D597-724AA4D97E39}"/>
                </a:ext>
              </a:extLst>
            </p:cNvPr>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Tree>
    <p:extLst>
      <p:ext uri="{BB962C8B-B14F-4D97-AF65-F5344CB8AC3E}">
        <p14:creationId xmlns:p14="http://schemas.microsoft.com/office/powerpoint/2010/main" val="2887247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E9086-7F7A-854F-2EAD-C0C9C0383F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8233512-11A2-4BC1-6267-BFA74040D31B}"/>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4C2C591-3DFF-A30D-BEA7-A67ED01E38B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Slide Number Placeholder 4">
            <a:extLst>
              <a:ext uri="{FF2B5EF4-FFF2-40B4-BE49-F238E27FC236}">
                <a16:creationId xmlns:a16="http://schemas.microsoft.com/office/drawing/2014/main" id="{F4F8CAB6-7758-0A64-FBD3-E35EBE083226}"/>
              </a:ext>
            </a:extLst>
          </p:cNvPr>
          <p:cNvSpPr>
            <a:spLocks noGrp="1"/>
          </p:cNvSpPr>
          <p:nvPr>
            <p:ph type="sldNum" sz="quarter" idx="10"/>
          </p:nvPr>
        </p:nvSpPr>
        <p:spPr/>
        <p:txBody>
          <a:bodyPr/>
          <a:lstStyle>
            <a:lvl1pPr>
              <a:defRPr/>
            </a:lvl1pPr>
          </a:lstStyle>
          <a:p>
            <a:r>
              <a:rPr lang="en-US" altLang="en-US"/>
              <a:t>2.</a:t>
            </a:r>
            <a:fld id="{C9B5B41E-3F0E-4B94-9D3F-2E7179177A49}" type="slidenum">
              <a:rPr lang="en-US" altLang="en-US"/>
              <a:pPr/>
              <a:t>‹#›</a:t>
            </a:fld>
            <a:endParaRPr lang="en-US" altLang="en-US"/>
          </a:p>
        </p:txBody>
      </p:sp>
    </p:spTree>
    <p:extLst>
      <p:ext uri="{BB962C8B-B14F-4D97-AF65-F5344CB8AC3E}">
        <p14:creationId xmlns:p14="http://schemas.microsoft.com/office/powerpoint/2010/main" val="314498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grpSp>
        <p:nvGrpSpPr>
          <p:cNvPr id="16" name="Group 15"/>
          <p:cNvGrpSpPr/>
          <p:nvPr/>
        </p:nvGrpSpPr>
        <p:grpSpPr>
          <a:xfrm>
            <a:off x="0" y="-8467"/>
            <a:ext cx="9144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Subtitle 2"/>
          <p:cNvSpPr>
            <a:spLocks noGrp="1"/>
          </p:cNvSpPr>
          <p:nvPr>
            <p:ph type="subTitle" idx="1"/>
          </p:nvPr>
        </p:nvSpPr>
        <p:spPr>
          <a:xfrm>
            <a:off x="677334" y="2160589"/>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BC7E4EF3-2510-4CA4-AC11-B867A8637131}"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3359270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25148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A831CBB-B184-4CEE-A904-A90280CB53B4}"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071477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Content Placeholder 2"/>
          <p:cNvSpPr>
            <a:spLocks noGrp="1"/>
          </p:cNvSpPr>
          <p:nvPr>
            <p:ph sz="half" idx="1"/>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3712B6BE-D494-49E6-A5E5-2B4EDE9C3F67}"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39449888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chor="b">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77334" y="2160589"/>
            <a:ext cx="8596668" cy="3880773"/>
          </a:xfrm>
          <a:prstGeom prst="rect">
            <a:avLst/>
          </a:prstGeom>
        </p:spPr>
        <p:txBody>
          <a:bodyPr vert="horz" lIns="91440" tIns="45720" rIns="91440" bIns="45720" rtlCol="0" anchor="b">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2C953389-D827-46B3-AA9C-A956CB533B55}"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250726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Date Placeholder 2"/>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EF39D963-7E45-43CD-BD7B-F60E9EF7FF00}"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9211026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A882E171-9441-EF83-168B-0F72961CBC5D}"/>
              </a:ext>
            </a:extLst>
          </p:cNvPr>
          <p:cNvSpPr txBox="1"/>
          <p:nvPr userDrawn="1"/>
        </p:nvSpPr>
        <p:spPr>
          <a:xfrm>
            <a:off x="1943100" y="609601"/>
            <a:ext cx="4400550"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 </a:t>
            </a:r>
            <a:endParaRPr lang="en-US" sz="2400" dirty="0">
              <a:solidFill>
                <a:schemeClr val="accent6"/>
              </a:solidFill>
              <a:latin typeface="Times New Roman" panose="02020603050405020304" pitchFamily="18" charset="0"/>
              <a:cs typeface="Times New Roman" panose="02020603050405020304" pitchFamily="18" charset="0"/>
            </a:endParaRPr>
          </a:p>
        </p:txBody>
      </p:sp>
      <p:sp>
        <p:nvSpPr>
          <p:cNvPr id="20" name="Slide Number Placeholder 5">
            <a:extLst>
              <a:ext uri="{FF2B5EF4-FFF2-40B4-BE49-F238E27FC236}">
                <a16:creationId xmlns:a16="http://schemas.microsoft.com/office/drawing/2014/main" id="{0F938C6B-5558-5B16-CD2E-CC543DCD0B2D}"/>
              </a:ext>
            </a:extLst>
          </p:cNvPr>
          <p:cNvSpPr>
            <a:spLocks noGrp="1"/>
          </p:cNvSpPr>
          <p:nvPr>
            <p:ph type="sldNum" sz="quarter" idx="12"/>
          </p:nvPr>
        </p:nvSpPr>
        <p:spPr>
          <a:xfrm>
            <a:off x="8077200" y="5902820"/>
            <a:ext cx="573951" cy="365125"/>
          </a:xfrm>
        </p:spPr>
        <p:txBody>
          <a:bodyPr/>
          <a:lstStyle/>
          <a:p>
            <a:pPr>
              <a:defRPr/>
            </a:pPr>
            <a:fld id="{B1E69E91-E87B-45DD-B099-93F3FF06128A}" type="slidenum">
              <a:rPr lang="en-US" smtClean="0">
                <a:solidFill>
                  <a:srgbClr val="A5300F"/>
                </a:solidFill>
              </a:rPr>
              <a:pPr>
                <a:defRPr/>
              </a:pPr>
              <a:t>‹#›</a:t>
            </a:fld>
            <a:endParaRPr lang="en-US">
              <a:solidFill>
                <a:srgbClr val="A5300F"/>
              </a:solidFill>
            </a:endParaRPr>
          </a:p>
        </p:txBody>
      </p:sp>
      <p:pic>
        <p:nvPicPr>
          <p:cNvPr id="21" name="Picture 20">
            <a:extLst>
              <a:ext uri="{FF2B5EF4-FFF2-40B4-BE49-F238E27FC236}">
                <a16:creationId xmlns:a16="http://schemas.microsoft.com/office/drawing/2014/main" id="{13B48893-A012-E2E5-7F00-3F22CCB26C08}"/>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03025" y="5537280"/>
            <a:ext cx="1026740" cy="1096206"/>
          </a:xfrm>
          <a:prstGeom prst="rect">
            <a:avLst/>
          </a:prstGeom>
        </p:spPr>
      </p:pic>
      <p:pic>
        <p:nvPicPr>
          <p:cNvPr id="22" name="Picture 21">
            <a:extLst>
              <a:ext uri="{FF2B5EF4-FFF2-40B4-BE49-F238E27FC236}">
                <a16:creationId xmlns:a16="http://schemas.microsoft.com/office/drawing/2014/main" id="{EE969FBC-EB7A-771E-60D5-BDCB53B28AAB}"/>
              </a:ext>
            </a:extLst>
          </p:cNvPr>
          <p:cNvPicPr>
            <a:picLocks noChangeAspect="1"/>
          </p:cNvPicPr>
          <p:nvPr userDrawn="1"/>
        </p:nvPicPr>
        <p:blipFill>
          <a:blip r:embed="rId3"/>
          <a:stretch>
            <a:fillRect/>
          </a:stretch>
        </p:blipFill>
        <p:spPr>
          <a:xfrm>
            <a:off x="29014" y="-9236"/>
            <a:ext cx="8396111" cy="1610200"/>
          </a:xfrm>
          <a:prstGeom prst="rect">
            <a:avLst/>
          </a:prstGeom>
        </p:spPr>
      </p:pic>
      <p:pic>
        <p:nvPicPr>
          <p:cNvPr id="23" name="Picture 22">
            <a:extLst>
              <a:ext uri="{FF2B5EF4-FFF2-40B4-BE49-F238E27FC236}">
                <a16:creationId xmlns:a16="http://schemas.microsoft.com/office/drawing/2014/main" id="{810CBB25-907E-E563-6D16-74F1D5122206}"/>
              </a:ext>
            </a:extLst>
          </p:cNvPr>
          <p:cNvPicPr>
            <a:picLocks noChangeAspect="1"/>
          </p:cNvPicPr>
          <p:nvPr userDrawn="1"/>
        </p:nvPicPr>
        <p:blipFill>
          <a:blip r:embed="rId4"/>
          <a:stretch>
            <a:fillRect/>
          </a:stretch>
        </p:blipFill>
        <p:spPr>
          <a:xfrm>
            <a:off x="1371600" y="6400801"/>
            <a:ext cx="7696200" cy="189546"/>
          </a:xfrm>
          <a:prstGeom prst="rect">
            <a:avLst/>
          </a:prstGeom>
        </p:spPr>
      </p:pic>
      <p:pic>
        <p:nvPicPr>
          <p:cNvPr id="24" name="Picture 23">
            <a:extLst>
              <a:ext uri="{FF2B5EF4-FFF2-40B4-BE49-F238E27FC236}">
                <a16:creationId xmlns:a16="http://schemas.microsoft.com/office/drawing/2014/main" id="{D42F8D1F-3EE8-C4A5-98BF-7CF0F648B867}"/>
              </a:ext>
            </a:extLst>
          </p:cNvPr>
          <p:cNvPicPr>
            <a:picLocks noChangeAspect="1"/>
          </p:cNvPicPr>
          <p:nvPr userDrawn="1"/>
        </p:nvPicPr>
        <p:blipFill>
          <a:blip r:embed="rId5"/>
          <a:stretch>
            <a:fillRect/>
          </a:stretch>
        </p:blipFill>
        <p:spPr>
          <a:xfrm>
            <a:off x="-30553" y="2214355"/>
            <a:ext cx="200447" cy="2709534"/>
          </a:xfrm>
          <a:prstGeom prst="rect">
            <a:avLst/>
          </a:prstGeom>
        </p:spPr>
      </p:pic>
      <p:sp>
        <p:nvSpPr>
          <p:cNvPr id="26" name="TextBox 25">
            <a:extLst>
              <a:ext uri="{FF2B5EF4-FFF2-40B4-BE49-F238E27FC236}">
                <a16:creationId xmlns:a16="http://schemas.microsoft.com/office/drawing/2014/main" id="{87A2EA85-FC57-69DE-8500-4EE39586E706}"/>
              </a:ext>
            </a:extLst>
          </p:cNvPr>
          <p:cNvSpPr txBox="1"/>
          <p:nvPr userDrawn="1"/>
        </p:nvSpPr>
        <p:spPr>
          <a:xfrm>
            <a:off x="2633925" y="653621"/>
            <a:ext cx="4928152" cy="584775"/>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 </a:t>
            </a:r>
            <a:endParaRPr lang="en-US" sz="3200" dirty="0">
              <a:solidFill>
                <a:schemeClr val="accent6"/>
              </a:solidFill>
              <a:latin typeface="Times New Roman" panose="02020603050405020304" pitchFamily="18" charset="0"/>
              <a:cs typeface="Times New Roman" panose="02020603050405020304" pitchFamily="18" charset="0"/>
            </a:endParaRPr>
          </a:p>
        </p:txBody>
      </p:sp>
      <p:pic>
        <p:nvPicPr>
          <p:cNvPr id="27" name="Picture 26">
            <a:extLst>
              <a:ext uri="{FF2B5EF4-FFF2-40B4-BE49-F238E27FC236}">
                <a16:creationId xmlns:a16="http://schemas.microsoft.com/office/drawing/2014/main" id="{42B66083-9ACA-D00F-3759-6214DCC9ED03}"/>
              </a:ext>
            </a:extLst>
          </p:cNvPr>
          <p:cNvPicPr>
            <a:picLocks noChangeAspect="1"/>
          </p:cNvPicPr>
          <p:nvPr userDrawn="1"/>
        </p:nvPicPr>
        <p:blipFill>
          <a:blip r:embed="rId6"/>
          <a:stretch>
            <a:fillRect/>
          </a:stretch>
        </p:blipFill>
        <p:spPr>
          <a:xfrm>
            <a:off x="29014" y="-9235"/>
            <a:ext cx="1586003" cy="1247631"/>
          </a:xfrm>
          <a:prstGeom prst="rect">
            <a:avLst/>
          </a:prstGeom>
        </p:spPr>
      </p:pic>
      <p:sp>
        <p:nvSpPr>
          <p:cNvPr id="28" name="Footer Placeholder 2">
            <a:extLst>
              <a:ext uri="{FF2B5EF4-FFF2-40B4-BE49-F238E27FC236}">
                <a16:creationId xmlns:a16="http://schemas.microsoft.com/office/drawing/2014/main" id="{84FB8A29-C140-B2EA-25ED-8A911633FB03}"/>
              </a:ext>
            </a:extLst>
          </p:cNvPr>
          <p:cNvSpPr txBox="1">
            <a:spLocks/>
          </p:cNvSpPr>
          <p:nvPr userDrawn="1"/>
        </p:nvSpPr>
        <p:spPr>
          <a:xfrm>
            <a:off x="1702120" y="6555081"/>
            <a:ext cx="6039168" cy="365125"/>
          </a:xfrm>
          <a:prstGeom prst="rect">
            <a:avLst/>
          </a:prstGeom>
        </p:spPr>
        <p:txBody>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US" sz="1200" b="1" dirty="0">
                <a:latin typeface="Times New Roman" panose="02020603050405020304" pitchFamily="18" charset="0"/>
                <a:cs typeface="Times New Roman" panose="02020603050405020304" pitchFamily="18" charset="0"/>
              </a:rPr>
              <a:t>Introduction to Information Technology</a:t>
            </a:r>
            <a:r>
              <a:rPr lang="en-GB" sz="1200" b="1" dirty="0">
                <a:latin typeface="Times New Roman" panose="02020603050405020304" pitchFamily="18" charset="0"/>
                <a:cs typeface="Times New Roman" panose="02020603050405020304" pitchFamily="18" charset="0"/>
              </a:rPr>
              <a:t>, Prof. </a:t>
            </a:r>
            <a:r>
              <a:rPr lang="en-GB" sz="1200" b="1" dirty="0" err="1">
                <a:latin typeface="Times New Roman" panose="02020603050405020304" pitchFamily="18" charset="0"/>
                <a:cs typeface="Times New Roman" panose="02020603050405020304" pitchFamily="18" charset="0"/>
              </a:rPr>
              <a:t>Lamiaa</a:t>
            </a:r>
            <a:r>
              <a:rPr lang="en-GB" sz="1200" b="1" dirty="0">
                <a:latin typeface="Times New Roman" panose="02020603050405020304" pitchFamily="18" charset="0"/>
                <a:cs typeface="Times New Roman" panose="02020603050405020304" pitchFamily="18" charset="0"/>
              </a:rPr>
              <a:t> Fattouh Ibrahim, Spring 2022-2023</a:t>
            </a:r>
            <a:endParaRPr lang="en-US" sz="1200" b="1" dirty="0">
              <a:latin typeface="Times New Roman" panose="02020603050405020304" pitchFamily="18" charset="0"/>
              <a:cs typeface="Times New Roman" panose="02020603050405020304" pitchFamily="18" charset="0"/>
            </a:endParaRPr>
          </a:p>
        </p:txBody>
      </p:sp>
      <p:grpSp>
        <p:nvGrpSpPr>
          <p:cNvPr id="51" name="Group 50">
            <a:extLst>
              <a:ext uri="{FF2B5EF4-FFF2-40B4-BE49-F238E27FC236}">
                <a16:creationId xmlns:a16="http://schemas.microsoft.com/office/drawing/2014/main" id="{E2ECDED8-011B-2694-6C30-CD03BACCC829}"/>
              </a:ext>
            </a:extLst>
          </p:cNvPr>
          <p:cNvGrpSpPr/>
          <p:nvPr userDrawn="1"/>
        </p:nvGrpSpPr>
        <p:grpSpPr>
          <a:xfrm>
            <a:off x="0" y="53739"/>
            <a:ext cx="9232002" cy="6866467"/>
            <a:chOff x="0" y="-8467"/>
            <a:chExt cx="12192000" cy="6866467"/>
          </a:xfrm>
        </p:grpSpPr>
        <p:cxnSp>
          <p:nvCxnSpPr>
            <p:cNvPr id="52" name="Straight Connector 51">
              <a:extLst>
                <a:ext uri="{FF2B5EF4-FFF2-40B4-BE49-F238E27FC236}">
                  <a16:creationId xmlns:a16="http://schemas.microsoft.com/office/drawing/2014/main" id="{415E3140-B0F0-749C-D627-B59EF8F7A45A}"/>
                </a:ext>
              </a:extLst>
            </p:cNvPr>
            <p:cNvCxnSpPr/>
            <p:nvPr/>
          </p:nvCxnSpPr>
          <p:spPr>
            <a:xfrm>
              <a:off x="9371012" y="0"/>
              <a:ext cx="1219200" cy="6858000"/>
            </a:xfrm>
            <a:prstGeom prst="line">
              <a:avLst/>
            </a:prstGeom>
            <a:noFill/>
            <a:ln w="9525" cap="rnd" cmpd="sng" algn="ctr">
              <a:solidFill>
                <a:srgbClr val="4E67C8">
                  <a:alpha val="70000"/>
                </a:srgbClr>
              </a:solidFill>
              <a:prstDash val="solid"/>
            </a:ln>
            <a:effectLst/>
          </p:spPr>
        </p:cxnSp>
        <p:cxnSp>
          <p:nvCxnSpPr>
            <p:cNvPr id="53" name="Straight Connector 52">
              <a:extLst>
                <a:ext uri="{FF2B5EF4-FFF2-40B4-BE49-F238E27FC236}">
                  <a16:creationId xmlns:a16="http://schemas.microsoft.com/office/drawing/2014/main" id="{5124FC1E-1C4C-A68C-11EF-0032E313FC24}"/>
                </a:ext>
              </a:extLst>
            </p:cNvPr>
            <p:cNvCxnSpPr/>
            <p:nvPr/>
          </p:nvCxnSpPr>
          <p:spPr>
            <a:xfrm flipH="1">
              <a:off x="7425267" y="3681413"/>
              <a:ext cx="4763558" cy="3176587"/>
            </a:xfrm>
            <a:prstGeom prst="line">
              <a:avLst/>
            </a:prstGeom>
            <a:noFill/>
            <a:ln w="9525" cap="rnd" cmpd="sng" algn="ctr">
              <a:solidFill>
                <a:srgbClr val="4E67C8">
                  <a:alpha val="70000"/>
                </a:srgbClr>
              </a:solidFill>
              <a:prstDash val="solid"/>
            </a:ln>
            <a:effectLst/>
          </p:spPr>
        </p:cxnSp>
        <p:sp>
          <p:nvSpPr>
            <p:cNvPr id="54" name="Rectangle 23">
              <a:extLst>
                <a:ext uri="{FF2B5EF4-FFF2-40B4-BE49-F238E27FC236}">
                  <a16:creationId xmlns:a16="http://schemas.microsoft.com/office/drawing/2014/main" id="{EB7634EE-C1CE-709D-F5B7-3EC7334854F4}"/>
                </a:ext>
              </a:extLst>
            </p:cNvPr>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rgbClr val="4E67C8">
                <a:alpha val="36000"/>
              </a:srgbClr>
            </a:solidFill>
            <a:ln w="12700" cap="rnd" cmpd="sng" algn="ctr">
              <a:noFill/>
              <a:prstDash val="solid"/>
            </a:ln>
            <a:effectLst/>
          </p:spPr>
        </p:sp>
        <p:sp>
          <p:nvSpPr>
            <p:cNvPr id="55" name="Rectangle 25">
              <a:extLst>
                <a:ext uri="{FF2B5EF4-FFF2-40B4-BE49-F238E27FC236}">
                  <a16:creationId xmlns:a16="http://schemas.microsoft.com/office/drawing/2014/main" id="{05FC0A23-F545-0385-DEB3-F51D03954D42}"/>
                </a:ext>
              </a:extLst>
            </p:cNvPr>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rgbClr val="4E67C8">
                <a:alpha val="20000"/>
              </a:srgbClr>
            </a:solidFill>
            <a:ln w="12700" cap="rnd" cmpd="sng" algn="ctr">
              <a:noFill/>
              <a:prstDash val="solid"/>
            </a:ln>
            <a:effectLst/>
          </p:spPr>
        </p:sp>
        <p:sp>
          <p:nvSpPr>
            <p:cNvPr id="56" name="Isosceles Triangle 55">
              <a:extLst>
                <a:ext uri="{FF2B5EF4-FFF2-40B4-BE49-F238E27FC236}">
                  <a16:creationId xmlns:a16="http://schemas.microsoft.com/office/drawing/2014/main" id="{F6F2B7E0-31D0-5F9F-A6DF-02AAC28B8948}"/>
                </a:ext>
              </a:extLst>
            </p:cNvPr>
            <p:cNvSpPr/>
            <p:nvPr/>
          </p:nvSpPr>
          <p:spPr>
            <a:xfrm>
              <a:off x="8932333" y="3048000"/>
              <a:ext cx="3259667" cy="3810000"/>
            </a:xfrm>
            <a:prstGeom prst="triangle">
              <a:avLst>
                <a:gd name="adj" fmla="val 100000"/>
              </a:avLst>
            </a:prstGeom>
            <a:solidFill>
              <a:srgbClr val="4E67C8">
                <a:lumMod val="75000"/>
                <a:alpha val="66000"/>
              </a:srgbClr>
            </a:solidFill>
            <a:ln w="12700" cap="rnd" cmpd="sng" algn="ctr">
              <a:noFill/>
              <a:prstDash val="solid"/>
            </a:ln>
            <a:effectLst/>
          </p:spPr>
        </p:sp>
        <p:sp>
          <p:nvSpPr>
            <p:cNvPr id="57" name="Rectangle 27">
              <a:extLst>
                <a:ext uri="{FF2B5EF4-FFF2-40B4-BE49-F238E27FC236}">
                  <a16:creationId xmlns:a16="http://schemas.microsoft.com/office/drawing/2014/main" id="{C07A33A6-3946-E459-3866-C3FF73932672}"/>
                </a:ext>
              </a:extLst>
            </p:cNvPr>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rgbClr val="4E67C8">
                <a:lumMod val="75000"/>
                <a:alpha val="50000"/>
              </a:srgbClr>
            </a:solidFill>
            <a:ln w="12700" cap="rnd" cmpd="sng" algn="ctr">
              <a:noFill/>
              <a:prstDash val="solid"/>
            </a:ln>
            <a:effectLst/>
          </p:spPr>
        </p:sp>
        <p:sp>
          <p:nvSpPr>
            <p:cNvPr id="58" name="Rectangle 28">
              <a:extLst>
                <a:ext uri="{FF2B5EF4-FFF2-40B4-BE49-F238E27FC236}">
                  <a16:creationId xmlns:a16="http://schemas.microsoft.com/office/drawing/2014/main" id="{61973DDC-9175-E0CC-61ED-184C29488712}"/>
                </a:ext>
              </a:extLst>
            </p:cNvPr>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rgbClr val="5ECCF3">
                <a:alpha val="70000"/>
              </a:srgbClr>
            </a:solidFill>
            <a:ln w="12700" cap="rnd" cmpd="sng" algn="ctr">
              <a:noFill/>
              <a:prstDash val="solid"/>
            </a:ln>
            <a:effectLst/>
          </p:spPr>
        </p:sp>
        <p:sp>
          <p:nvSpPr>
            <p:cNvPr id="59" name="Rectangle 29">
              <a:extLst>
                <a:ext uri="{FF2B5EF4-FFF2-40B4-BE49-F238E27FC236}">
                  <a16:creationId xmlns:a16="http://schemas.microsoft.com/office/drawing/2014/main" id="{B87F63B5-A259-D48A-6245-AF95F25BE857}"/>
                </a:ext>
              </a:extLst>
            </p:cNvPr>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rgbClr val="5ECCF3">
                <a:lumMod val="75000"/>
                <a:alpha val="80000"/>
              </a:srgbClr>
            </a:solidFill>
            <a:ln w="12700" cap="rnd" cmpd="sng" algn="ctr">
              <a:noFill/>
              <a:prstDash val="solid"/>
            </a:ln>
            <a:effectLst/>
          </p:spPr>
        </p:sp>
        <p:sp>
          <p:nvSpPr>
            <p:cNvPr id="60" name="Isosceles Triangle 59">
              <a:extLst>
                <a:ext uri="{FF2B5EF4-FFF2-40B4-BE49-F238E27FC236}">
                  <a16:creationId xmlns:a16="http://schemas.microsoft.com/office/drawing/2014/main" id="{F0A6B113-C02F-2B80-09EC-DCE0127F6223}"/>
                </a:ext>
              </a:extLst>
            </p:cNvPr>
            <p:cNvSpPr/>
            <p:nvPr/>
          </p:nvSpPr>
          <p:spPr>
            <a:xfrm>
              <a:off x="10371666" y="3589867"/>
              <a:ext cx="1817160" cy="3268133"/>
            </a:xfrm>
            <a:prstGeom prst="triangle">
              <a:avLst>
                <a:gd name="adj" fmla="val 100000"/>
              </a:avLst>
            </a:prstGeom>
            <a:solidFill>
              <a:srgbClr val="4E67C8">
                <a:lumMod val="75000"/>
                <a:alpha val="66000"/>
              </a:srgbClr>
            </a:solidFill>
            <a:ln w="12700" cap="rnd" cmpd="sng" algn="ctr">
              <a:noFill/>
              <a:prstDash val="solid"/>
            </a:ln>
            <a:effectLst/>
          </p:spPr>
        </p:sp>
        <p:sp>
          <p:nvSpPr>
            <p:cNvPr id="61" name="Isosceles Triangle 60">
              <a:extLst>
                <a:ext uri="{FF2B5EF4-FFF2-40B4-BE49-F238E27FC236}">
                  <a16:creationId xmlns:a16="http://schemas.microsoft.com/office/drawing/2014/main" id="{1A4510C0-D328-3FBA-A1EF-802EE1852158}"/>
                </a:ext>
              </a:extLst>
            </p:cNvPr>
            <p:cNvSpPr/>
            <p:nvPr/>
          </p:nvSpPr>
          <p:spPr>
            <a:xfrm>
              <a:off x="0" y="4013200"/>
              <a:ext cx="448733" cy="2844800"/>
            </a:xfrm>
            <a:prstGeom prst="triangle">
              <a:avLst>
                <a:gd name="adj" fmla="val 0"/>
              </a:avLst>
            </a:prstGeom>
            <a:solidFill>
              <a:srgbClr val="4E67C8">
                <a:alpha val="70000"/>
              </a:srgbClr>
            </a:solidFill>
            <a:ln w="12700" cap="rnd" cmpd="sng" algn="ctr">
              <a:noFill/>
              <a:prstDash val="solid"/>
            </a:ln>
            <a:effectLst/>
          </p:spPr>
        </p:sp>
      </p:grpSp>
      <p:pic>
        <p:nvPicPr>
          <p:cNvPr id="25" name="Picture 24">
            <a:extLst>
              <a:ext uri="{FF2B5EF4-FFF2-40B4-BE49-F238E27FC236}">
                <a16:creationId xmlns:a16="http://schemas.microsoft.com/office/drawing/2014/main" id="{E73B0555-92CF-D3B4-F8B7-AE601C3A4DA7}"/>
              </a:ext>
            </a:extLst>
          </p:cNvPr>
          <p:cNvPicPr>
            <a:picLocks noChangeAspect="1"/>
          </p:cNvPicPr>
          <p:nvPr userDrawn="1"/>
        </p:nvPicPr>
        <p:blipFill>
          <a:blip r:embed="rId5"/>
          <a:stretch>
            <a:fillRect/>
          </a:stretch>
        </p:blipFill>
        <p:spPr>
          <a:xfrm>
            <a:off x="9045735" y="2297306"/>
            <a:ext cx="200447" cy="2709534"/>
          </a:xfrm>
          <a:prstGeom prst="rect">
            <a:avLst/>
          </a:prstGeom>
        </p:spPr>
      </p:pic>
    </p:spTree>
    <p:extLst>
      <p:ext uri="{BB962C8B-B14F-4D97-AF65-F5344CB8AC3E}">
        <p14:creationId xmlns:p14="http://schemas.microsoft.com/office/powerpoint/2010/main" val="3519676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Content Placeholder 2"/>
          <p:cNvSpPr>
            <a:spLocks noGrp="1"/>
          </p:cNvSpPr>
          <p:nvPr>
            <p:ph idx="1"/>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6" name="Footer Placeholder 5"/>
          <p:cNvSpPr>
            <a:spLocks noGrp="1"/>
          </p:cNvSpPr>
          <p:nvPr>
            <p:ph type="ftr" sz="quarter" idx="11"/>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solidFill>
                  <a:prstClr val="black">
                    <a:tint val="75000"/>
                  </a:prstClr>
                </a:solidFill>
              </a:rPr>
              <a:t>Operating Systems, Prof. Lamiaa Fattouh Ibrahim, Summer 2022</a:t>
            </a: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7FCABA0-58EF-47D2-BCD9-ABA7B4732CA0}"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32547662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Picture Placeholder 2"/>
          <p:cNvSpPr>
            <a:spLocks noGrp="1" noChangeAspect="1"/>
          </p:cNvSpPr>
          <p:nvPr>
            <p:ph type="pic" idx="1"/>
          </p:nvPr>
        </p:nvSpPr>
        <p:spPr>
          <a:xfrm>
            <a:off x="677334" y="2160589"/>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solidFill>
                  <a:prstClr val="black">
                    <a:tint val="75000"/>
                  </a:prstClr>
                </a:solidFill>
              </a:rPr>
              <a:t>Operating Systems, Prof. Lamiaa Fattouh Ibrahim, Summer 2022</a:t>
            </a:r>
            <a:endParaRPr lang="en-US" dirty="0"/>
          </a:p>
        </p:txBody>
      </p:sp>
      <p:sp>
        <p:nvSpPr>
          <p:cNvPr id="7" name="Slide Number Placeholder 6"/>
          <p:cNvSpPr>
            <a:spLocks noGrp="1"/>
          </p:cNvSpPr>
          <p:nvPr>
            <p:ph type="sldNum" sz="quarter" idx="12"/>
          </p:nvPr>
        </p:nvSpPr>
        <p:spPr/>
        <p:txBody>
          <a:bodyPr/>
          <a:lstStyle/>
          <a:p>
            <a:pPr>
              <a:defRPr/>
            </a:pPr>
            <a:fld id="{5A389063-28AC-4D41-9AA1-8BDAB87C7FD5}" type="slidenum">
              <a:rPr lang="en-US" smtClean="0">
                <a:solidFill>
                  <a:srgbClr val="A5300F"/>
                </a:solidFill>
              </a:rPr>
              <a:pPr>
                <a:defRPr/>
              </a:pPr>
              <a:t>‹#›</a:t>
            </a:fld>
            <a:endParaRPr lang="en-US">
              <a:solidFill>
                <a:srgbClr val="A5300F"/>
              </a:solidFill>
            </a:endParaRPr>
          </a:p>
        </p:txBody>
      </p:sp>
      <p:sp>
        <p:nvSpPr>
          <p:cNvPr id="5" name="Date Placeholder 4"/>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Tree>
    <p:extLst>
      <p:ext uri="{BB962C8B-B14F-4D97-AF65-F5344CB8AC3E}">
        <p14:creationId xmlns:p14="http://schemas.microsoft.com/office/powerpoint/2010/main" val="628912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5" name="Footer Placeholder 4"/>
          <p:cNvSpPr>
            <a:spLocks noGrp="1"/>
          </p:cNvSpPr>
          <p:nvPr>
            <p:ph type="ftr" sz="quarter" idx="11"/>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solidFill>
                  <a:prstClr val="black">
                    <a:tint val="75000"/>
                  </a:prstClr>
                </a:solidFill>
              </a:rPr>
              <a:t>Operating Systems, Prof. Lamiaa Fattouh Ibrahim, Summer 2022</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3837929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23" name="Text Placeholder 9"/>
          <p:cNvSpPr>
            <a:spLocks noGrp="1"/>
          </p:cNvSpPr>
          <p:nvPr>
            <p:ph type="body" sz="quarter" idx="13"/>
          </p:nvPr>
        </p:nvSpPr>
        <p:spPr>
          <a:xfrm>
            <a:off x="677334" y="2160589"/>
            <a:ext cx="8596668" cy="3880773"/>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5" name="Footer Placeholder 4"/>
          <p:cNvSpPr>
            <a:spLocks noGrp="1"/>
          </p:cNvSpPr>
          <p:nvPr>
            <p:ph type="ftr" sz="quarter" idx="11"/>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solidFill>
                  <a:prstClr val="black">
                    <a:tint val="75000"/>
                  </a:prstClr>
                </a:solidFill>
              </a:rPr>
              <a:t>Operating Systems, Prof. Lamiaa Fattouh Ibrahim, Summer 2022</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
        <p:nvSpPr>
          <p:cNvPr id="24" name="TextBox 23"/>
          <p:cNvSpPr txBox="1"/>
          <p:nvPr/>
        </p:nvSpPr>
        <p:spPr>
          <a:xfrm>
            <a:off x="406403" y="790378"/>
            <a:ext cx="457200" cy="584776"/>
          </a:xfrm>
          <a:prstGeom prst="rect">
            <a:avLst/>
          </a:prstGeom>
        </p:spPr>
        <p:txBody>
          <a:bodyPr vert="horz" lIns="68580" tIns="34290" rIns="68580" bIns="34290" rtlCol="0" anchor="ctr">
            <a:noAutofit/>
          </a:bodyPr>
          <a:lstStyle/>
          <a:p>
            <a:r>
              <a:rPr lang="en-US" sz="6000" dirty="0">
                <a:ln w="3175" cmpd="sng">
                  <a:noFill/>
                </a:ln>
                <a:solidFill>
                  <a:srgbClr val="A5300F">
                    <a:lumMod val="60000"/>
                    <a:lumOff val="40000"/>
                  </a:srgbClr>
                </a:solidFill>
                <a:latin typeface="Arial"/>
              </a:rPr>
              <a:t>“</a:t>
            </a:r>
          </a:p>
        </p:txBody>
      </p:sp>
      <p:sp>
        <p:nvSpPr>
          <p:cNvPr id="25" name="TextBox 24"/>
          <p:cNvSpPr txBox="1"/>
          <p:nvPr/>
        </p:nvSpPr>
        <p:spPr>
          <a:xfrm>
            <a:off x="6669758" y="2886556"/>
            <a:ext cx="457200" cy="584776"/>
          </a:xfrm>
          <a:prstGeom prst="rect">
            <a:avLst/>
          </a:prstGeom>
        </p:spPr>
        <p:txBody>
          <a:bodyPr vert="horz" lIns="68580" tIns="34290" rIns="68580" bIns="34290" rtlCol="0" anchor="ctr">
            <a:noAutofit/>
          </a:bodyPr>
          <a:lstStyle/>
          <a:p>
            <a:r>
              <a:rPr lang="en-US" sz="6000" dirty="0">
                <a:ln w="3175" cmpd="sng">
                  <a:noFill/>
                </a:ln>
                <a:solidFill>
                  <a:srgbClr val="A5300F">
                    <a:lumMod val="60000"/>
                    <a:lumOff val="40000"/>
                  </a:srgbClr>
                </a:solidFill>
                <a:latin typeface="Arial"/>
              </a:rPr>
              <a:t>”</a:t>
            </a:r>
          </a:p>
        </p:txBody>
      </p:sp>
    </p:spTree>
    <p:extLst>
      <p:ext uri="{BB962C8B-B14F-4D97-AF65-F5344CB8AC3E}">
        <p14:creationId xmlns:p14="http://schemas.microsoft.com/office/powerpoint/2010/main" val="28021966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5" name="Footer Placeholder 4"/>
          <p:cNvSpPr>
            <a:spLocks noGrp="1"/>
          </p:cNvSpPr>
          <p:nvPr>
            <p:ph type="ftr" sz="quarter" idx="11"/>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solidFill>
                  <a:prstClr val="black">
                    <a:tint val="75000"/>
                  </a:prstClr>
                </a:solidFill>
              </a:rPr>
              <a:t>Operating Systems, Prof. Lamiaa Fattouh Ibrahim, Summer 2022</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41461199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23" name="Text Placeholder 9"/>
          <p:cNvSpPr>
            <a:spLocks noGrp="1"/>
          </p:cNvSpPr>
          <p:nvPr>
            <p:ph type="body" sz="quarter" idx="13"/>
          </p:nvPr>
        </p:nvSpPr>
        <p:spPr>
          <a:xfrm>
            <a:off x="677334" y="2160589"/>
            <a:ext cx="8596668" cy="3880773"/>
          </a:xfrm>
          <a:prstGeom prst="rect">
            <a:avLst/>
          </a:prstGeom>
        </p:spPr>
        <p:txBody>
          <a:bodyPr vert="horz" lIns="91440" tIns="45720" rIns="91440" bIns="45720" rtlCol="0" anchor="b">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5" name="Footer Placeholder 4"/>
          <p:cNvSpPr>
            <a:spLocks noGrp="1"/>
          </p:cNvSpPr>
          <p:nvPr>
            <p:ph type="ftr" sz="quarter" idx="11"/>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solidFill>
                  <a:prstClr val="black">
                    <a:tint val="75000"/>
                  </a:prstClr>
                </a:solidFill>
              </a:rPr>
              <a:t>Operating Systems, Prof. Lamiaa Fattouh Ibrahim, Summer 2022</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
        <p:nvSpPr>
          <p:cNvPr id="24" name="TextBox 23"/>
          <p:cNvSpPr txBox="1"/>
          <p:nvPr/>
        </p:nvSpPr>
        <p:spPr>
          <a:xfrm>
            <a:off x="406403" y="790378"/>
            <a:ext cx="457200" cy="584776"/>
          </a:xfrm>
          <a:prstGeom prst="rect">
            <a:avLst/>
          </a:prstGeom>
        </p:spPr>
        <p:txBody>
          <a:bodyPr vert="horz" lIns="68580" tIns="34290" rIns="68580" bIns="34290" rtlCol="0" anchor="ctr">
            <a:noAutofit/>
          </a:bodyPr>
          <a:lstStyle/>
          <a:p>
            <a:r>
              <a:rPr lang="en-US" sz="6000" dirty="0">
                <a:ln w="3175" cmpd="sng">
                  <a:noFill/>
                </a:ln>
                <a:solidFill>
                  <a:srgbClr val="A5300F">
                    <a:lumMod val="60000"/>
                    <a:lumOff val="40000"/>
                  </a:srgbClr>
                </a:solidFill>
                <a:latin typeface="Arial"/>
              </a:rPr>
              <a:t>“</a:t>
            </a:r>
          </a:p>
        </p:txBody>
      </p:sp>
      <p:sp>
        <p:nvSpPr>
          <p:cNvPr id="25" name="TextBox 24"/>
          <p:cNvSpPr txBox="1"/>
          <p:nvPr/>
        </p:nvSpPr>
        <p:spPr>
          <a:xfrm>
            <a:off x="6669758" y="2886556"/>
            <a:ext cx="457200" cy="584776"/>
          </a:xfrm>
          <a:prstGeom prst="rect">
            <a:avLst/>
          </a:prstGeom>
        </p:spPr>
        <p:txBody>
          <a:bodyPr vert="horz" lIns="68580" tIns="34290" rIns="68580" bIns="34290" rtlCol="0" anchor="ctr">
            <a:noAutofit/>
          </a:bodyPr>
          <a:lstStyle/>
          <a:p>
            <a:r>
              <a:rPr lang="en-US" sz="6000" dirty="0">
                <a:ln w="3175" cmpd="sng">
                  <a:noFill/>
                </a:ln>
                <a:solidFill>
                  <a:srgbClr val="A5300F">
                    <a:lumMod val="60000"/>
                    <a:lumOff val="40000"/>
                  </a:srgbClr>
                </a:solidFill>
                <a:latin typeface="Arial"/>
              </a:rPr>
              <a:t>”</a:t>
            </a:r>
          </a:p>
        </p:txBody>
      </p:sp>
    </p:spTree>
    <p:extLst>
      <p:ext uri="{BB962C8B-B14F-4D97-AF65-F5344CB8AC3E}">
        <p14:creationId xmlns:p14="http://schemas.microsoft.com/office/powerpoint/2010/main" val="8520492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23" name="Text Placeholder 9"/>
          <p:cNvSpPr>
            <a:spLocks noGrp="1"/>
          </p:cNvSpPr>
          <p:nvPr>
            <p:ph type="body" sz="quarter" idx="13"/>
          </p:nvPr>
        </p:nvSpPr>
        <p:spPr>
          <a:xfrm>
            <a:off x="677334" y="2160589"/>
            <a:ext cx="8596668" cy="3880773"/>
          </a:xfrm>
          <a:prstGeom prst="rect">
            <a:avLst/>
          </a:prstGeom>
        </p:spPr>
        <p:txBody>
          <a:bodyPr vert="horz" lIns="91440" tIns="45720" rIns="91440" bIns="45720" rtlCol="0" anchor="b">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5" name="Footer Placeholder 4"/>
          <p:cNvSpPr>
            <a:spLocks noGrp="1"/>
          </p:cNvSpPr>
          <p:nvPr>
            <p:ph type="ftr" sz="quarter" idx="11"/>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solidFill>
                  <a:prstClr val="black">
                    <a:tint val="75000"/>
                  </a:prstClr>
                </a:solidFill>
              </a:rPr>
              <a:t>Operating Systems, Prof. Lamiaa Fattouh Ibrahim, Summer 2022</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23162879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Vertical Text Placeholder 2"/>
          <p:cNvSpPr>
            <a:spLocks noGrp="1"/>
          </p:cNvSpPr>
          <p:nvPr>
            <p:ph type="body" orient="vert" idx="1"/>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5" name="Footer Placeholder 4"/>
          <p:cNvSpPr>
            <a:spLocks noGrp="1"/>
          </p:cNvSpPr>
          <p:nvPr>
            <p:ph type="ftr" sz="quarter" idx="11"/>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solidFill>
                  <a:prstClr val="black">
                    <a:tint val="75000"/>
                  </a:prstClr>
                </a:solidFill>
              </a:rPr>
              <a:t>Operating Systems, Prof. Lamiaa Fattouh Ibrahim, Summer 2022</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1A8BD21F-160C-4AE3-9057-B29D6E510D0B}"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3084234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1_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lang="en-US" dirty="0"/>
          </a:p>
        </p:txBody>
      </p:sp>
      <p:sp>
        <p:nvSpPr>
          <p:cNvPr id="3" name="Vertical Text Placeholder 2"/>
          <p:cNvSpPr>
            <a:spLocks noGrp="1"/>
          </p:cNvSpPr>
          <p:nvPr>
            <p:ph type="body" orient="vert" idx="1"/>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solidFill>
                <a:prstClr val="black">
                  <a:tint val="75000"/>
                </a:prstClr>
              </a:solidFill>
            </a:endParaRPr>
          </a:p>
        </p:txBody>
      </p:sp>
      <p:sp>
        <p:nvSpPr>
          <p:cNvPr id="5" name="Footer Placeholder 4"/>
          <p:cNvSpPr>
            <a:spLocks noGrp="1"/>
          </p:cNvSpPr>
          <p:nvPr>
            <p:ph type="ftr" sz="quarter" idx="11"/>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solidFill>
                  <a:prstClr val="black">
                    <a:tint val="75000"/>
                  </a:prstClr>
                </a:solidFill>
              </a:rPr>
              <a:t>Operating Systems, Prof. Lamiaa Fattouh Ibrahim, Summer 2022</a:t>
            </a: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E86382C3-FD8A-4893-B827-E3EC5FB4D3DD}"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9062829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obj" preserve="1">
  <p:cSld name="2_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123190" cy="123190"/>
          </a:xfrm>
          <a:custGeom>
            <a:avLst/>
            <a:gdLst/>
            <a:ahLst/>
            <a:cxnLst/>
            <a:rect l="l" t="t" r="r" b="b"/>
            <a:pathLst>
              <a:path w="123190" h="123190">
                <a:moveTo>
                  <a:pt x="123190" y="0"/>
                </a:moveTo>
                <a:lnTo>
                  <a:pt x="0" y="0"/>
                </a:lnTo>
                <a:lnTo>
                  <a:pt x="0" y="123190"/>
                </a:lnTo>
                <a:lnTo>
                  <a:pt x="123190" y="0"/>
                </a:lnTo>
              </a:path>
            </a:pathLst>
          </a:custGeom>
          <a:solidFill>
            <a:srgbClr val="8DD1FF"/>
          </a:solidFill>
        </p:spPr>
        <p:txBody>
          <a:bodyPr wrap="square" lIns="0" tIns="0" rIns="0" bIns="0" rtlCol="0">
            <a:noAutofit/>
          </a:bodyPr>
          <a:lstStyle/>
          <a:p>
            <a:endParaRPr/>
          </a:p>
        </p:txBody>
      </p:sp>
      <p:sp>
        <p:nvSpPr>
          <p:cNvPr id="17" name="bk object 17"/>
          <p:cNvSpPr/>
          <p:nvPr/>
        </p:nvSpPr>
        <p:spPr>
          <a:xfrm>
            <a:off x="1" y="0"/>
            <a:ext cx="234950" cy="234950"/>
          </a:xfrm>
          <a:custGeom>
            <a:avLst/>
            <a:gdLst/>
            <a:ahLst/>
            <a:cxnLst/>
            <a:rect l="l" t="t" r="r" b="b"/>
            <a:pathLst>
              <a:path w="234950" h="234950">
                <a:moveTo>
                  <a:pt x="234950" y="0"/>
                </a:moveTo>
                <a:lnTo>
                  <a:pt x="111760" y="0"/>
                </a:lnTo>
                <a:lnTo>
                  <a:pt x="0" y="111759"/>
                </a:lnTo>
                <a:lnTo>
                  <a:pt x="0" y="234950"/>
                </a:lnTo>
                <a:lnTo>
                  <a:pt x="234950" y="0"/>
                </a:lnTo>
                <a:close/>
              </a:path>
            </a:pathLst>
          </a:custGeom>
          <a:solidFill>
            <a:srgbClr val="8DD1FF"/>
          </a:solidFill>
        </p:spPr>
        <p:txBody>
          <a:bodyPr wrap="square" lIns="0" tIns="0" rIns="0" bIns="0" rtlCol="0">
            <a:noAutofit/>
          </a:bodyPr>
          <a:lstStyle/>
          <a:p>
            <a:endParaRPr/>
          </a:p>
        </p:txBody>
      </p:sp>
      <p:sp>
        <p:nvSpPr>
          <p:cNvPr id="18" name="bk object 18"/>
          <p:cNvSpPr/>
          <p:nvPr/>
        </p:nvSpPr>
        <p:spPr>
          <a:xfrm>
            <a:off x="1" y="0"/>
            <a:ext cx="349250" cy="349250"/>
          </a:xfrm>
          <a:custGeom>
            <a:avLst/>
            <a:gdLst/>
            <a:ahLst/>
            <a:cxnLst/>
            <a:rect l="l" t="t" r="r" b="b"/>
            <a:pathLst>
              <a:path w="349250" h="349250">
                <a:moveTo>
                  <a:pt x="349250" y="0"/>
                </a:moveTo>
                <a:lnTo>
                  <a:pt x="224789" y="0"/>
                </a:lnTo>
                <a:lnTo>
                  <a:pt x="0" y="224789"/>
                </a:lnTo>
                <a:lnTo>
                  <a:pt x="0" y="349250"/>
                </a:lnTo>
                <a:lnTo>
                  <a:pt x="349250" y="0"/>
                </a:lnTo>
                <a:close/>
              </a:path>
            </a:pathLst>
          </a:custGeom>
          <a:solidFill>
            <a:srgbClr val="8CD1FF"/>
          </a:solidFill>
        </p:spPr>
        <p:txBody>
          <a:bodyPr wrap="square" lIns="0" tIns="0" rIns="0" bIns="0" rtlCol="0">
            <a:noAutofit/>
          </a:bodyPr>
          <a:lstStyle/>
          <a:p>
            <a:endParaRPr/>
          </a:p>
        </p:txBody>
      </p:sp>
      <p:sp>
        <p:nvSpPr>
          <p:cNvPr id="19" name="bk object 19"/>
          <p:cNvSpPr/>
          <p:nvPr/>
        </p:nvSpPr>
        <p:spPr>
          <a:xfrm>
            <a:off x="0" y="1"/>
            <a:ext cx="461010" cy="461009"/>
          </a:xfrm>
          <a:custGeom>
            <a:avLst/>
            <a:gdLst/>
            <a:ahLst/>
            <a:cxnLst/>
            <a:rect l="l" t="t" r="r" b="b"/>
            <a:pathLst>
              <a:path w="461010" h="461009">
                <a:moveTo>
                  <a:pt x="461010" y="0"/>
                </a:moveTo>
                <a:lnTo>
                  <a:pt x="336550" y="0"/>
                </a:lnTo>
                <a:lnTo>
                  <a:pt x="0" y="336550"/>
                </a:lnTo>
                <a:lnTo>
                  <a:pt x="0" y="461009"/>
                </a:lnTo>
                <a:lnTo>
                  <a:pt x="461010" y="0"/>
                </a:lnTo>
                <a:close/>
              </a:path>
            </a:pathLst>
          </a:custGeom>
          <a:solidFill>
            <a:srgbClr val="8BD0FF"/>
          </a:solidFill>
        </p:spPr>
        <p:txBody>
          <a:bodyPr wrap="square" lIns="0" tIns="0" rIns="0" bIns="0" rtlCol="0">
            <a:noAutofit/>
          </a:bodyPr>
          <a:lstStyle/>
          <a:p>
            <a:endParaRPr/>
          </a:p>
        </p:txBody>
      </p:sp>
      <p:sp>
        <p:nvSpPr>
          <p:cNvPr id="20" name="bk object 20"/>
          <p:cNvSpPr/>
          <p:nvPr/>
        </p:nvSpPr>
        <p:spPr>
          <a:xfrm>
            <a:off x="0" y="0"/>
            <a:ext cx="572770" cy="572770"/>
          </a:xfrm>
          <a:custGeom>
            <a:avLst/>
            <a:gdLst/>
            <a:ahLst/>
            <a:cxnLst/>
            <a:rect l="l" t="t" r="r" b="b"/>
            <a:pathLst>
              <a:path w="572770" h="572770">
                <a:moveTo>
                  <a:pt x="572770" y="0"/>
                </a:moveTo>
                <a:lnTo>
                  <a:pt x="449579" y="0"/>
                </a:lnTo>
                <a:lnTo>
                  <a:pt x="0" y="449579"/>
                </a:lnTo>
                <a:lnTo>
                  <a:pt x="0" y="572770"/>
                </a:lnTo>
                <a:lnTo>
                  <a:pt x="572770" y="0"/>
                </a:lnTo>
                <a:close/>
              </a:path>
            </a:pathLst>
          </a:custGeom>
          <a:solidFill>
            <a:srgbClr val="8AD0FF"/>
          </a:solidFill>
        </p:spPr>
        <p:txBody>
          <a:bodyPr wrap="square" lIns="0" tIns="0" rIns="0" bIns="0" rtlCol="0">
            <a:noAutofit/>
          </a:bodyPr>
          <a:lstStyle/>
          <a:p>
            <a:endParaRPr/>
          </a:p>
        </p:txBody>
      </p:sp>
      <p:sp>
        <p:nvSpPr>
          <p:cNvPr id="21" name="bk object 21"/>
          <p:cNvSpPr/>
          <p:nvPr/>
        </p:nvSpPr>
        <p:spPr>
          <a:xfrm>
            <a:off x="0" y="0"/>
            <a:ext cx="687070" cy="687070"/>
          </a:xfrm>
          <a:custGeom>
            <a:avLst/>
            <a:gdLst/>
            <a:ahLst/>
            <a:cxnLst/>
            <a:rect l="l" t="t" r="r" b="b"/>
            <a:pathLst>
              <a:path w="687070" h="687070">
                <a:moveTo>
                  <a:pt x="687070" y="0"/>
                </a:moveTo>
                <a:lnTo>
                  <a:pt x="562610" y="0"/>
                </a:lnTo>
                <a:lnTo>
                  <a:pt x="0" y="562610"/>
                </a:lnTo>
                <a:lnTo>
                  <a:pt x="0" y="687070"/>
                </a:lnTo>
                <a:lnTo>
                  <a:pt x="687070" y="0"/>
                </a:lnTo>
                <a:close/>
              </a:path>
            </a:pathLst>
          </a:custGeom>
          <a:solidFill>
            <a:srgbClr val="89D0FF"/>
          </a:solidFill>
        </p:spPr>
        <p:txBody>
          <a:bodyPr wrap="square" lIns="0" tIns="0" rIns="0" bIns="0" rtlCol="0">
            <a:noAutofit/>
          </a:bodyPr>
          <a:lstStyle/>
          <a:p>
            <a:endParaRPr/>
          </a:p>
        </p:txBody>
      </p:sp>
      <p:sp>
        <p:nvSpPr>
          <p:cNvPr id="22" name="bk object 22"/>
          <p:cNvSpPr/>
          <p:nvPr/>
        </p:nvSpPr>
        <p:spPr>
          <a:xfrm>
            <a:off x="1" y="2"/>
            <a:ext cx="798829" cy="798829"/>
          </a:xfrm>
          <a:custGeom>
            <a:avLst/>
            <a:gdLst/>
            <a:ahLst/>
            <a:cxnLst/>
            <a:rect l="l" t="t" r="r" b="b"/>
            <a:pathLst>
              <a:path w="798829" h="798829">
                <a:moveTo>
                  <a:pt x="798829" y="0"/>
                </a:moveTo>
                <a:lnTo>
                  <a:pt x="674370" y="0"/>
                </a:lnTo>
                <a:lnTo>
                  <a:pt x="0" y="674370"/>
                </a:lnTo>
                <a:lnTo>
                  <a:pt x="0" y="798829"/>
                </a:lnTo>
                <a:lnTo>
                  <a:pt x="798829" y="0"/>
                </a:lnTo>
                <a:close/>
              </a:path>
            </a:pathLst>
          </a:custGeom>
          <a:solidFill>
            <a:srgbClr val="88CFFF"/>
          </a:solidFill>
        </p:spPr>
        <p:txBody>
          <a:bodyPr wrap="square" lIns="0" tIns="0" rIns="0" bIns="0" rtlCol="0">
            <a:noAutofit/>
          </a:bodyPr>
          <a:lstStyle/>
          <a:p>
            <a:endParaRPr/>
          </a:p>
        </p:txBody>
      </p:sp>
      <p:sp>
        <p:nvSpPr>
          <p:cNvPr id="23" name="bk object 23"/>
          <p:cNvSpPr/>
          <p:nvPr/>
        </p:nvSpPr>
        <p:spPr>
          <a:xfrm>
            <a:off x="1" y="0"/>
            <a:ext cx="913129" cy="913130"/>
          </a:xfrm>
          <a:custGeom>
            <a:avLst/>
            <a:gdLst/>
            <a:ahLst/>
            <a:cxnLst/>
            <a:rect l="l" t="t" r="r" b="b"/>
            <a:pathLst>
              <a:path w="913129" h="913130">
                <a:moveTo>
                  <a:pt x="913129" y="0"/>
                </a:moveTo>
                <a:lnTo>
                  <a:pt x="788670" y="0"/>
                </a:lnTo>
                <a:lnTo>
                  <a:pt x="0" y="788670"/>
                </a:lnTo>
                <a:lnTo>
                  <a:pt x="0" y="913130"/>
                </a:lnTo>
                <a:lnTo>
                  <a:pt x="913129" y="0"/>
                </a:lnTo>
              </a:path>
            </a:pathLst>
          </a:custGeom>
          <a:solidFill>
            <a:srgbClr val="87CFFF"/>
          </a:solidFill>
        </p:spPr>
        <p:txBody>
          <a:bodyPr wrap="square" lIns="0" tIns="0" rIns="0" bIns="0" rtlCol="0">
            <a:noAutofit/>
          </a:bodyPr>
          <a:lstStyle/>
          <a:p>
            <a:endParaRPr/>
          </a:p>
        </p:txBody>
      </p:sp>
      <p:sp>
        <p:nvSpPr>
          <p:cNvPr id="24" name="bk object 24"/>
          <p:cNvSpPr/>
          <p:nvPr/>
        </p:nvSpPr>
        <p:spPr>
          <a:xfrm>
            <a:off x="0" y="0"/>
            <a:ext cx="1024890" cy="1024890"/>
          </a:xfrm>
          <a:custGeom>
            <a:avLst/>
            <a:gdLst/>
            <a:ahLst/>
            <a:cxnLst/>
            <a:rect l="l" t="t" r="r" b="b"/>
            <a:pathLst>
              <a:path w="1024890" h="1024890">
                <a:moveTo>
                  <a:pt x="1024890" y="0"/>
                </a:moveTo>
                <a:lnTo>
                  <a:pt x="900430" y="0"/>
                </a:lnTo>
                <a:lnTo>
                  <a:pt x="0" y="900429"/>
                </a:lnTo>
                <a:lnTo>
                  <a:pt x="0" y="1024890"/>
                </a:lnTo>
                <a:lnTo>
                  <a:pt x="1024890" y="0"/>
                </a:lnTo>
              </a:path>
            </a:pathLst>
          </a:custGeom>
          <a:solidFill>
            <a:srgbClr val="86CEFF"/>
          </a:solidFill>
        </p:spPr>
        <p:txBody>
          <a:bodyPr wrap="square" lIns="0" tIns="0" rIns="0" bIns="0" rtlCol="0">
            <a:noAutofit/>
          </a:bodyPr>
          <a:lstStyle/>
          <a:p>
            <a:endParaRPr/>
          </a:p>
        </p:txBody>
      </p:sp>
      <p:sp>
        <p:nvSpPr>
          <p:cNvPr id="25" name="bk object 25"/>
          <p:cNvSpPr/>
          <p:nvPr/>
        </p:nvSpPr>
        <p:spPr>
          <a:xfrm>
            <a:off x="0" y="0"/>
            <a:ext cx="1136650" cy="1136650"/>
          </a:xfrm>
          <a:custGeom>
            <a:avLst/>
            <a:gdLst/>
            <a:ahLst/>
            <a:cxnLst/>
            <a:rect l="l" t="t" r="r" b="b"/>
            <a:pathLst>
              <a:path w="1136650" h="1136650">
                <a:moveTo>
                  <a:pt x="1136650" y="0"/>
                </a:moveTo>
                <a:lnTo>
                  <a:pt x="1013459" y="0"/>
                </a:lnTo>
                <a:lnTo>
                  <a:pt x="0" y="1013460"/>
                </a:lnTo>
                <a:lnTo>
                  <a:pt x="0" y="1136650"/>
                </a:lnTo>
                <a:lnTo>
                  <a:pt x="1136650" y="0"/>
                </a:lnTo>
                <a:close/>
              </a:path>
            </a:pathLst>
          </a:custGeom>
          <a:solidFill>
            <a:srgbClr val="85CEFF"/>
          </a:solidFill>
        </p:spPr>
        <p:txBody>
          <a:bodyPr wrap="square" lIns="0" tIns="0" rIns="0" bIns="0" rtlCol="0">
            <a:noAutofit/>
          </a:bodyPr>
          <a:lstStyle/>
          <a:p>
            <a:endParaRPr/>
          </a:p>
        </p:txBody>
      </p:sp>
      <p:sp>
        <p:nvSpPr>
          <p:cNvPr id="26" name="bk object 26"/>
          <p:cNvSpPr/>
          <p:nvPr/>
        </p:nvSpPr>
        <p:spPr>
          <a:xfrm>
            <a:off x="0" y="0"/>
            <a:ext cx="1250950" cy="1250950"/>
          </a:xfrm>
          <a:custGeom>
            <a:avLst/>
            <a:gdLst/>
            <a:ahLst/>
            <a:cxnLst/>
            <a:rect l="l" t="t" r="r" b="b"/>
            <a:pathLst>
              <a:path w="1250950" h="1250950">
                <a:moveTo>
                  <a:pt x="1250950" y="0"/>
                </a:moveTo>
                <a:lnTo>
                  <a:pt x="1126489" y="0"/>
                </a:lnTo>
                <a:lnTo>
                  <a:pt x="0" y="1126489"/>
                </a:lnTo>
                <a:lnTo>
                  <a:pt x="0" y="1250950"/>
                </a:lnTo>
                <a:lnTo>
                  <a:pt x="1250950" y="0"/>
                </a:lnTo>
                <a:close/>
              </a:path>
            </a:pathLst>
          </a:custGeom>
          <a:solidFill>
            <a:srgbClr val="84CEFF"/>
          </a:solidFill>
        </p:spPr>
        <p:txBody>
          <a:bodyPr wrap="square" lIns="0" tIns="0" rIns="0" bIns="0" rtlCol="0">
            <a:noAutofit/>
          </a:bodyPr>
          <a:lstStyle/>
          <a:p>
            <a:endParaRPr/>
          </a:p>
        </p:txBody>
      </p:sp>
      <p:sp>
        <p:nvSpPr>
          <p:cNvPr id="27" name="bk object 27"/>
          <p:cNvSpPr/>
          <p:nvPr/>
        </p:nvSpPr>
        <p:spPr>
          <a:xfrm>
            <a:off x="1" y="2"/>
            <a:ext cx="1362709" cy="1362709"/>
          </a:xfrm>
          <a:custGeom>
            <a:avLst/>
            <a:gdLst/>
            <a:ahLst/>
            <a:cxnLst/>
            <a:rect l="l" t="t" r="r" b="b"/>
            <a:pathLst>
              <a:path w="1362709" h="1362709">
                <a:moveTo>
                  <a:pt x="1362709" y="0"/>
                </a:moveTo>
                <a:lnTo>
                  <a:pt x="1238250" y="0"/>
                </a:lnTo>
                <a:lnTo>
                  <a:pt x="0" y="1238250"/>
                </a:lnTo>
                <a:lnTo>
                  <a:pt x="0" y="1362709"/>
                </a:lnTo>
                <a:lnTo>
                  <a:pt x="1362709" y="0"/>
                </a:lnTo>
                <a:close/>
              </a:path>
            </a:pathLst>
          </a:custGeom>
          <a:solidFill>
            <a:srgbClr val="83CDFF"/>
          </a:solidFill>
        </p:spPr>
        <p:txBody>
          <a:bodyPr wrap="square" lIns="0" tIns="0" rIns="0" bIns="0" rtlCol="0">
            <a:noAutofit/>
          </a:bodyPr>
          <a:lstStyle/>
          <a:p>
            <a:endParaRPr/>
          </a:p>
        </p:txBody>
      </p:sp>
      <p:sp>
        <p:nvSpPr>
          <p:cNvPr id="28" name="bk object 28"/>
          <p:cNvSpPr/>
          <p:nvPr/>
        </p:nvSpPr>
        <p:spPr>
          <a:xfrm>
            <a:off x="0" y="2"/>
            <a:ext cx="1475740" cy="1475739"/>
          </a:xfrm>
          <a:custGeom>
            <a:avLst/>
            <a:gdLst/>
            <a:ahLst/>
            <a:cxnLst/>
            <a:rect l="l" t="t" r="r" b="b"/>
            <a:pathLst>
              <a:path w="1475740" h="1475739">
                <a:moveTo>
                  <a:pt x="1475740" y="0"/>
                </a:moveTo>
                <a:lnTo>
                  <a:pt x="1351279" y="0"/>
                </a:lnTo>
                <a:lnTo>
                  <a:pt x="0" y="1351279"/>
                </a:lnTo>
                <a:lnTo>
                  <a:pt x="0" y="1475739"/>
                </a:lnTo>
                <a:lnTo>
                  <a:pt x="1475740" y="0"/>
                </a:lnTo>
                <a:close/>
              </a:path>
            </a:pathLst>
          </a:custGeom>
          <a:solidFill>
            <a:srgbClr val="82CDFF"/>
          </a:solidFill>
        </p:spPr>
        <p:txBody>
          <a:bodyPr wrap="square" lIns="0" tIns="0" rIns="0" bIns="0" rtlCol="0">
            <a:noAutofit/>
          </a:bodyPr>
          <a:lstStyle/>
          <a:p>
            <a:endParaRPr/>
          </a:p>
        </p:txBody>
      </p:sp>
      <p:sp>
        <p:nvSpPr>
          <p:cNvPr id="29" name="bk object 29"/>
          <p:cNvSpPr/>
          <p:nvPr/>
        </p:nvSpPr>
        <p:spPr>
          <a:xfrm>
            <a:off x="0" y="0"/>
            <a:ext cx="1588770" cy="1588770"/>
          </a:xfrm>
          <a:custGeom>
            <a:avLst/>
            <a:gdLst/>
            <a:ahLst/>
            <a:cxnLst/>
            <a:rect l="l" t="t" r="r" b="b"/>
            <a:pathLst>
              <a:path w="1588770" h="1588770">
                <a:moveTo>
                  <a:pt x="1588770" y="0"/>
                </a:moveTo>
                <a:lnTo>
                  <a:pt x="1464310" y="0"/>
                </a:lnTo>
                <a:lnTo>
                  <a:pt x="0" y="1464310"/>
                </a:lnTo>
                <a:lnTo>
                  <a:pt x="0" y="1588770"/>
                </a:lnTo>
                <a:lnTo>
                  <a:pt x="1588770" y="0"/>
                </a:lnTo>
                <a:close/>
              </a:path>
            </a:pathLst>
          </a:custGeom>
          <a:solidFill>
            <a:srgbClr val="81CCFF"/>
          </a:solidFill>
        </p:spPr>
        <p:txBody>
          <a:bodyPr wrap="square" lIns="0" tIns="0" rIns="0" bIns="0" rtlCol="0">
            <a:noAutofit/>
          </a:bodyPr>
          <a:lstStyle/>
          <a:p>
            <a:endParaRPr/>
          </a:p>
        </p:txBody>
      </p:sp>
      <p:sp>
        <p:nvSpPr>
          <p:cNvPr id="30" name="bk object 30"/>
          <p:cNvSpPr/>
          <p:nvPr/>
        </p:nvSpPr>
        <p:spPr>
          <a:xfrm>
            <a:off x="1" y="0"/>
            <a:ext cx="1700529" cy="1700530"/>
          </a:xfrm>
          <a:custGeom>
            <a:avLst/>
            <a:gdLst/>
            <a:ahLst/>
            <a:cxnLst/>
            <a:rect l="l" t="t" r="r" b="b"/>
            <a:pathLst>
              <a:path w="1700529" h="1700530">
                <a:moveTo>
                  <a:pt x="1700529" y="0"/>
                </a:moveTo>
                <a:lnTo>
                  <a:pt x="1576070" y="0"/>
                </a:lnTo>
                <a:lnTo>
                  <a:pt x="0" y="1576070"/>
                </a:lnTo>
                <a:lnTo>
                  <a:pt x="0" y="1700530"/>
                </a:lnTo>
                <a:lnTo>
                  <a:pt x="1700529" y="0"/>
                </a:lnTo>
              </a:path>
            </a:pathLst>
          </a:custGeom>
          <a:solidFill>
            <a:srgbClr val="80CCFF"/>
          </a:solidFill>
        </p:spPr>
        <p:txBody>
          <a:bodyPr wrap="square" lIns="0" tIns="0" rIns="0" bIns="0" rtlCol="0">
            <a:noAutofit/>
          </a:bodyPr>
          <a:lstStyle/>
          <a:p>
            <a:endParaRPr/>
          </a:p>
        </p:txBody>
      </p:sp>
      <p:sp>
        <p:nvSpPr>
          <p:cNvPr id="31" name="bk object 31"/>
          <p:cNvSpPr/>
          <p:nvPr/>
        </p:nvSpPr>
        <p:spPr>
          <a:xfrm>
            <a:off x="0" y="0"/>
            <a:ext cx="1813560" cy="1813560"/>
          </a:xfrm>
          <a:custGeom>
            <a:avLst/>
            <a:gdLst/>
            <a:ahLst/>
            <a:cxnLst/>
            <a:rect l="l" t="t" r="r" b="b"/>
            <a:pathLst>
              <a:path w="1813560" h="1813560">
                <a:moveTo>
                  <a:pt x="1813560" y="0"/>
                </a:moveTo>
                <a:lnTo>
                  <a:pt x="1690370" y="0"/>
                </a:lnTo>
                <a:lnTo>
                  <a:pt x="0" y="1690370"/>
                </a:lnTo>
                <a:lnTo>
                  <a:pt x="0" y="1813560"/>
                </a:lnTo>
                <a:lnTo>
                  <a:pt x="1813560" y="0"/>
                </a:lnTo>
              </a:path>
            </a:pathLst>
          </a:custGeom>
          <a:solidFill>
            <a:srgbClr val="7FCCFF"/>
          </a:solidFill>
        </p:spPr>
        <p:txBody>
          <a:bodyPr wrap="square" lIns="0" tIns="0" rIns="0" bIns="0" rtlCol="0">
            <a:noAutofit/>
          </a:bodyPr>
          <a:lstStyle/>
          <a:p>
            <a:endParaRPr/>
          </a:p>
        </p:txBody>
      </p:sp>
      <p:sp>
        <p:nvSpPr>
          <p:cNvPr id="32" name="bk object 32"/>
          <p:cNvSpPr/>
          <p:nvPr/>
        </p:nvSpPr>
        <p:spPr>
          <a:xfrm>
            <a:off x="1" y="0"/>
            <a:ext cx="1926590" cy="1926590"/>
          </a:xfrm>
          <a:custGeom>
            <a:avLst/>
            <a:gdLst/>
            <a:ahLst/>
            <a:cxnLst/>
            <a:rect l="l" t="t" r="r" b="b"/>
            <a:pathLst>
              <a:path w="1926590" h="1926590">
                <a:moveTo>
                  <a:pt x="1926590" y="0"/>
                </a:moveTo>
                <a:lnTo>
                  <a:pt x="1802130" y="0"/>
                </a:lnTo>
                <a:lnTo>
                  <a:pt x="0" y="1802129"/>
                </a:lnTo>
                <a:lnTo>
                  <a:pt x="0" y="1926590"/>
                </a:lnTo>
                <a:lnTo>
                  <a:pt x="1926590" y="0"/>
                </a:lnTo>
              </a:path>
            </a:pathLst>
          </a:custGeom>
          <a:solidFill>
            <a:srgbClr val="7ECCFF"/>
          </a:solidFill>
        </p:spPr>
        <p:txBody>
          <a:bodyPr wrap="square" lIns="0" tIns="0" rIns="0" bIns="0" rtlCol="0">
            <a:noAutofit/>
          </a:bodyPr>
          <a:lstStyle/>
          <a:p>
            <a:endParaRPr/>
          </a:p>
        </p:txBody>
      </p:sp>
      <p:sp>
        <p:nvSpPr>
          <p:cNvPr id="33" name="bk object 33"/>
          <p:cNvSpPr/>
          <p:nvPr/>
        </p:nvSpPr>
        <p:spPr>
          <a:xfrm>
            <a:off x="0" y="0"/>
            <a:ext cx="2038350" cy="2038350"/>
          </a:xfrm>
          <a:custGeom>
            <a:avLst/>
            <a:gdLst/>
            <a:ahLst/>
            <a:cxnLst/>
            <a:rect l="l" t="t" r="r" b="b"/>
            <a:pathLst>
              <a:path w="2038350" h="2038350">
                <a:moveTo>
                  <a:pt x="2038350" y="0"/>
                </a:moveTo>
                <a:lnTo>
                  <a:pt x="1915160" y="0"/>
                </a:lnTo>
                <a:lnTo>
                  <a:pt x="0" y="1915159"/>
                </a:lnTo>
                <a:lnTo>
                  <a:pt x="0" y="2038350"/>
                </a:lnTo>
                <a:lnTo>
                  <a:pt x="2038350" y="0"/>
                </a:lnTo>
                <a:close/>
              </a:path>
            </a:pathLst>
          </a:custGeom>
          <a:solidFill>
            <a:srgbClr val="7DCCFF"/>
          </a:solidFill>
        </p:spPr>
        <p:txBody>
          <a:bodyPr wrap="square" lIns="0" tIns="0" rIns="0" bIns="0" rtlCol="0">
            <a:noAutofit/>
          </a:bodyPr>
          <a:lstStyle/>
          <a:p>
            <a:endParaRPr/>
          </a:p>
        </p:txBody>
      </p:sp>
      <p:sp>
        <p:nvSpPr>
          <p:cNvPr id="34" name="bk object 34"/>
          <p:cNvSpPr/>
          <p:nvPr/>
        </p:nvSpPr>
        <p:spPr>
          <a:xfrm>
            <a:off x="0" y="0"/>
            <a:ext cx="2152650" cy="2152650"/>
          </a:xfrm>
          <a:custGeom>
            <a:avLst/>
            <a:gdLst/>
            <a:ahLst/>
            <a:cxnLst/>
            <a:rect l="l" t="t" r="r" b="b"/>
            <a:pathLst>
              <a:path w="2152650" h="2152650">
                <a:moveTo>
                  <a:pt x="2152650" y="0"/>
                </a:moveTo>
                <a:lnTo>
                  <a:pt x="2028189" y="0"/>
                </a:lnTo>
                <a:lnTo>
                  <a:pt x="0" y="2028189"/>
                </a:lnTo>
                <a:lnTo>
                  <a:pt x="0" y="2152650"/>
                </a:lnTo>
                <a:lnTo>
                  <a:pt x="2152650" y="0"/>
                </a:lnTo>
                <a:close/>
              </a:path>
            </a:pathLst>
          </a:custGeom>
          <a:solidFill>
            <a:srgbClr val="7CCAFF"/>
          </a:solidFill>
        </p:spPr>
        <p:txBody>
          <a:bodyPr wrap="square" lIns="0" tIns="0" rIns="0" bIns="0" rtlCol="0">
            <a:noAutofit/>
          </a:bodyPr>
          <a:lstStyle/>
          <a:p>
            <a:endParaRPr/>
          </a:p>
        </p:txBody>
      </p:sp>
      <p:sp>
        <p:nvSpPr>
          <p:cNvPr id="35" name="bk object 35"/>
          <p:cNvSpPr/>
          <p:nvPr/>
        </p:nvSpPr>
        <p:spPr>
          <a:xfrm>
            <a:off x="0" y="2"/>
            <a:ext cx="2264410" cy="2264409"/>
          </a:xfrm>
          <a:custGeom>
            <a:avLst/>
            <a:gdLst/>
            <a:ahLst/>
            <a:cxnLst/>
            <a:rect l="l" t="t" r="r" b="b"/>
            <a:pathLst>
              <a:path w="2264410" h="2264409">
                <a:moveTo>
                  <a:pt x="2264410" y="0"/>
                </a:moveTo>
                <a:lnTo>
                  <a:pt x="2139950" y="0"/>
                </a:lnTo>
                <a:lnTo>
                  <a:pt x="0" y="2139950"/>
                </a:lnTo>
                <a:lnTo>
                  <a:pt x="0" y="2264409"/>
                </a:lnTo>
                <a:lnTo>
                  <a:pt x="2264410" y="0"/>
                </a:lnTo>
                <a:close/>
              </a:path>
            </a:pathLst>
          </a:custGeom>
          <a:solidFill>
            <a:srgbClr val="7BCAFF"/>
          </a:solidFill>
        </p:spPr>
        <p:txBody>
          <a:bodyPr wrap="square" lIns="0" tIns="0" rIns="0" bIns="0" rtlCol="0">
            <a:noAutofit/>
          </a:bodyPr>
          <a:lstStyle/>
          <a:p>
            <a:endParaRPr/>
          </a:p>
        </p:txBody>
      </p:sp>
      <p:sp>
        <p:nvSpPr>
          <p:cNvPr id="36" name="bk object 36"/>
          <p:cNvSpPr/>
          <p:nvPr/>
        </p:nvSpPr>
        <p:spPr>
          <a:xfrm>
            <a:off x="0" y="0"/>
            <a:ext cx="2377440" cy="2377440"/>
          </a:xfrm>
          <a:custGeom>
            <a:avLst/>
            <a:gdLst/>
            <a:ahLst/>
            <a:cxnLst/>
            <a:rect l="l" t="t" r="r" b="b"/>
            <a:pathLst>
              <a:path w="2377440" h="2377440">
                <a:moveTo>
                  <a:pt x="2377440" y="0"/>
                </a:moveTo>
                <a:lnTo>
                  <a:pt x="2252980" y="0"/>
                </a:lnTo>
                <a:lnTo>
                  <a:pt x="0" y="2252979"/>
                </a:lnTo>
                <a:lnTo>
                  <a:pt x="0" y="2377440"/>
                </a:lnTo>
                <a:lnTo>
                  <a:pt x="2377440" y="0"/>
                </a:lnTo>
              </a:path>
            </a:pathLst>
          </a:custGeom>
          <a:solidFill>
            <a:srgbClr val="7ACAFF"/>
          </a:solidFill>
        </p:spPr>
        <p:txBody>
          <a:bodyPr wrap="square" lIns="0" tIns="0" rIns="0" bIns="0" rtlCol="0">
            <a:noAutofit/>
          </a:bodyPr>
          <a:lstStyle/>
          <a:p>
            <a:endParaRPr/>
          </a:p>
        </p:txBody>
      </p:sp>
      <p:sp>
        <p:nvSpPr>
          <p:cNvPr id="37" name="bk object 37"/>
          <p:cNvSpPr/>
          <p:nvPr/>
        </p:nvSpPr>
        <p:spPr>
          <a:xfrm>
            <a:off x="1" y="0"/>
            <a:ext cx="2490470" cy="2490470"/>
          </a:xfrm>
          <a:custGeom>
            <a:avLst/>
            <a:gdLst/>
            <a:ahLst/>
            <a:cxnLst/>
            <a:rect l="l" t="t" r="r" b="b"/>
            <a:pathLst>
              <a:path w="2490470" h="2490470">
                <a:moveTo>
                  <a:pt x="2490470" y="0"/>
                </a:moveTo>
                <a:lnTo>
                  <a:pt x="2366010" y="0"/>
                </a:lnTo>
                <a:lnTo>
                  <a:pt x="0" y="2366010"/>
                </a:lnTo>
                <a:lnTo>
                  <a:pt x="0" y="2490470"/>
                </a:lnTo>
                <a:lnTo>
                  <a:pt x="2490470" y="0"/>
                </a:lnTo>
                <a:close/>
              </a:path>
            </a:pathLst>
          </a:custGeom>
          <a:solidFill>
            <a:srgbClr val="79C9FF"/>
          </a:solidFill>
        </p:spPr>
        <p:txBody>
          <a:bodyPr wrap="square" lIns="0" tIns="0" rIns="0" bIns="0" rtlCol="0">
            <a:noAutofit/>
          </a:bodyPr>
          <a:lstStyle/>
          <a:p>
            <a:endParaRPr/>
          </a:p>
        </p:txBody>
      </p:sp>
      <p:sp>
        <p:nvSpPr>
          <p:cNvPr id="38" name="bk object 38"/>
          <p:cNvSpPr/>
          <p:nvPr/>
        </p:nvSpPr>
        <p:spPr>
          <a:xfrm>
            <a:off x="1" y="2"/>
            <a:ext cx="2602229" cy="2602229"/>
          </a:xfrm>
          <a:custGeom>
            <a:avLst/>
            <a:gdLst/>
            <a:ahLst/>
            <a:cxnLst/>
            <a:rect l="l" t="t" r="r" b="b"/>
            <a:pathLst>
              <a:path w="2602229" h="2602229">
                <a:moveTo>
                  <a:pt x="2602229" y="0"/>
                </a:moveTo>
                <a:lnTo>
                  <a:pt x="2477770" y="0"/>
                </a:lnTo>
                <a:lnTo>
                  <a:pt x="0" y="2477769"/>
                </a:lnTo>
                <a:lnTo>
                  <a:pt x="0" y="2602229"/>
                </a:lnTo>
                <a:lnTo>
                  <a:pt x="2602229" y="0"/>
                </a:lnTo>
                <a:close/>
              </a:path>
            </a:pathLst>
          </a:custGeom>
          <a:solidFill>
            <a:srgbClr val="78C9FF"/>
          </a:solidFill>
        </p:spPr>
        <p:txBody>
          <a:bodyPr wrap="square" lIns="0" tIns="0" rIns="0" bIns="0" rtlCol="0">
            <a:noAutofit/>
          </a:bodyPr>
          <a:lstStyle/>
          <a:p>
            <a:endParaRPr/>
          </a:p>
        </p:txBody>
      </p:sp>
      <p:sp>
        <p:nvSpPr>
          <p:cNvPr id="39" name="bk object 39"/>
          <p:cNvSpPr/>
          <p:nvPr/>
        </p:nvSpPr>
        <p:spPr>
          <a:xfrm>
            <a:off x="1" y="2"/>
            <a:ext cx="2716529" cy="2716529"/>
          </a:xfrm>
          <a:custGeom>
            <a:avLst/>
            <a:gdLst/>
            <a:ahLst/>
            <a:cxnLst/>
            <a:rect l="l" t="t" r="r" b="b"/>
            <a:pathLst>
              <a:path w="2716529" h="2716529">
                <a:moveTo>
                  <a:pt x="2716529" y="0"/>
                </a:moveTo>
                <a:lnTo>
                  <a:pt x="2592070" y="0"/>
                </a:lnTo>
                <a:lnTo>
                  <a:pt x="0" y="2592070"/>
                </a:lnTo>
                <a:lnTo>
                  <a:pt x="0" y="2716529"/>
                </a:lnTo>
                <a:lnTo>
                  <a:pt x="2716529" y="0"/>
                </a:lnTo>
                <a:close/>
              </a:path>
            </a:pathLst>
          </a:custGeom>
          <a:solidFill>
            <a:srgbClr val="77C8FF"/>
          </a:solidFill>
        </p:spPr>
        <p:txBody>
          <a:bodyPr wrap="square" lIns="0" tIns="0" rIns="0" bIns="0" rtlCol="0">
            <a:noAutofit/>
          </a:bodyPr>
          <a:lstStyle/>
          <a:p>
            <a:endParaRPr/>
          </a:p>
        </p:txBody>
      </p:sp>
      <p:sp>
        <p:nvSpPr>
          <p:cNvPr id="40" name="bk object 40"/>
          <p:cNvSpPr/>
          <p:nvPr/>
        </p:nvSpPr>
        <p:spPr>
          <a:xfrm>
            <a:off x="0" y="0"/>
            <a:ext cx="2828290" cy="2828290"/>
          </a:xfrm>
          <a:custGeom>
            <a:avLst/>
            <a:gdLst/>
            <a:ahLst/>
            <a:cxnLst/>
            <a:rect l="l" t="t" r="r" b="b"/>
            <a:pathLst>
              <a:path w="2828290" h="2828290">
                <a:moveTo>
                  <a:pt x="2828290" y="0"/>
                </a:moveTo>
                <a:lnTo>
                  <a:pt x="2703830" y="0"/>
                </a:lnTo>
                <a:lnTo>
                  <a:pt x="0" y="2703829"/>
                </a:lnTo>
                <a:lnTo>
                  <a:pt x="0" y="2828290"/>
                </a:lnTo>
                <a:lnTo>
                  <a:pt x="2828290" y="0"/>
                </a:lnTo>
                <a:close/>
              </a:path>
            </a:pathLst>
          </a:custGeom>
          <a:solidFill>
            <a:srgbClr val="76C8FF"/>
          </a:solidFill>
        </p:spPr>
        <p:txBody>
          <a:bodyPr wrap="square" lIns="0" tIns="0" rIns="0" bIns="0" rtlCol="0">
            <a:noAutofit/>
          </a:bodyPr>
          <a:lstStyle/>
          <a:p>
            <a:endParaRPr/>
          </a:p>
        </p:txBody>
      </p:sp>
      <p:sp>
        <p:nvSpPr>
          <p:cNvPr id="41" name="bk object 41"/>
          <p:cNvSpPr/>
          <p:nvPr/>
        </p:nvSpPr>
        <p:spPr>
          <a:xfrm>
            <a:off x="1" y="0"/>
            <a:ext cx="2940050" cy="2940050"/>
          </a:xfrm>
          <a:custGeom>
            <a:avLst/>
            <a:gdLst/>
            <a:ahLst/>
            <a:cxnLst/>
            <a:rect l="l" t="t" r="r" b="b"/>
            <a:pathLst>
              <a:path w="2940050" h="2940050">
                <a:moveTo>
                  <a:pt x="2940050" y="0"/>
                </a:moveTo>
                <a:lnTo>
                  <a:pt x="2815590" y="0"/>
                </a:lnTo>
                <a:lnTo>
                  <a:pt x="0" y="2815589"/>
                </a:lnTo>
                <a:lnTo>
                  <a:pt x="0" y="2940050"/>
                </a:lnTo>
                <a:lnTo>
                  <a:pt x="2940050" y="0"/>
                </a:lnTo>
              </a:path>
            </a:pathLst>
          </a:custGeom>
          <a:solidFill>
            <a:srgbClr val="75C8FF"/>
          </a:solidFill>
        </p:spPr>
        <p:txBody>
          <a:bodyPr wrap="square" lIns="0" tIns="0" rIns="0" bIns="0" rtlCol="0">
            <a:noAutofit/>
          </a:bodyPr>
          <a:lstStyle/>
          <a:p>
            <a:endParaRPr/>
          </a:p>
        </p:txBody>
      </p:sp>
      <p:sp>
        <p:nvSpPr>
          <p:cNvPr id="42" name="bk object 42"/>
          <p:cNvSpPr/>
          <p:nvPr/>
        </p:nvSpPr>
        <p:spPr>
          <a:xfrm>
            <a:off x="1" y="0"/>
            <a:ext cx="3054350" cy="3054350"/>
          </a:xfrm>
          <a:custGeom>
            <a:avLst/>
            <a:gdLst/>
            <a:ahLst/>
            <a:cxnLst/>
            <a:rect l="l" t="t" r="r" b="b"/>
            <a:pathLst>
              <a:path w="3054350" h="3054350">
                <a:moveTo>
                  <a:pt x="3054350" y="0"/>
                </a:moveTo>
                <a:lnTo>
                  <a:pt x="2929890" y="0"/>
                </a:lnTo>
                <a:lnTo>
                  <a:pt x="0" y="2929890"/>
                </a:lnTo>
                <a:lnTo>
                  <a:pt x="0" y="3054350"/>
                </a:lnTo>
                <a:lnTo>
                  <a:pt x="3054350" y="0"/>
                </a:lnTo>
                <a:close/>
              </a:path>
            </a:pathLst>
          </a:custGeom>
          <a:solidFill>
            <a:srgbClr val="74C7FF"/>
          </a:solidFill>
        </p:spPr>
        <p:txBody>
          <a:bodyPr wrap="square" lIns="0" tIns="0" rIns="0" bIns="0" rtlCol="0">
            <a:noAutofit/>
          </a:bodyPr>
          <a:lstStyle/>
          <a:p>
            <a:endParaRPr/>
          </a:p>
        </p:txBody>
      </p:sp>
      <p:sp>
        <p:nvSpPr>
          <p:cNvPr id="43" name="bk object 43"/>
          <p:cNvSpPr/>
          <p:nvPr/>
        </p:nvSpPr>
        <p:spPr>
          <a:xfrm>
            <a:off x="0" y="2"/>
            <a:ext cx="3166110" cy="3166109"/>
          </a:xfrm>
          <a:custGeom>
            <a:avLst/>
            <a:gdLst/>
            <a:ahLst/>
            <a:cxnLst/>
            <a:rect l="l" t="t" r="r" b="b"/>
            <a:pathLst>
              <a:path w="3166110" h="3166109">
                <a:moveTo>
                  <a:pt x="3166110" y="0"/>
                </a:moveTo>
                <a:lnTo>
                  <a:pt x="3041650" y="0"/>
                </a:lnTo>
                <a:lnTo>
                  <a:pt x="0" y="3041650"/>
                </a:lnTo>
                <a:lnTo>
                  <a:pt x="0" y="3166109"/>
                </a:lnTo>
                <a:lnTo>
                  <a:pt x="3166110" y="0"/>
                </a:lnTo>
                <a:close/>
              </a:path>
            </a:pathLst>
          </a:custGeom>
          <a:solidFill>
            <a:srgbClr val="73C7FF"/>
          </a:solidFill>
        </p:spPr>
        <p:txBody>
          <a:bodyPr wrap="square" lIns="0" tIns="0" rIns="0" bIns="0" rtlCol="0">
            <a:noAutofit/>
          </a:bodyPr>
          <a:lstStyle/>
          <a:p>
            <a:endParaRPr/>
          </a:p>
        </p:txBody>
      </p:sp>
      <p:sp>
        <p:nvSpPr>
          <p:cNvPr id="44" name="bk object 44"/>
          <p:cNvSpPr/>
          <p:nvPr/>
        </p:nvSpPr>
        <p:spPr>
          <a:xfrm>
            <a:off x="0" y="2"/>
            <a:ext cx="3277870" cy="3277869"/>
          </a:xfrm>
          <a:custGeom>
            <a:avLst/>
            <a:gdLst/>
            <a:ahLst/>
            <a:cxnLst/>
            <a:rect l="l" t="t" r="r" b="b"/>
            <a:pathLst>
              <a:path w="3277870" h="3277869">
                <a:moveTo>
                  <a:pt x="3277870" y="0"/>
                </a:moveTo>
                <a:lnTo>
                  <a:pt x="3153410" y="0"/>
                </a:lnTo>
                <a:lnTo>
                  <a:pt x="0" y="3153410"/>
                </a:lnTo>
                <a:lnTo>
                  <a:pt x="0" y="3277869"/>
                </a:lnTo>
                <a:lnTo>
                  <a:pt x="3277870" y="0"/>
                </a:lnTo>
                <a:close/>
              </a:path>
            </a:pathLst>
          </a:custGeom>
          <a:solidFill>
            <a:srgbClr val="72C6FF"/>
          </a:solidFill>
        </p:spPr>
        <p:txBody>
          <a:bodyPr wrap="square" lIns="0" tIns="0" rIns="0" bIns="0" rtlCol="0">
            <a:noAutofit/>
          </a:bodyPr>
          <a:lstStyle/>
          <a:p>
            <a:endParaRPr/>
          </a:p>
        </p:txBody>
      </p:sp>
      <p:sp>
        <p:nvSpPr>
          <p:cNvPr id="45" name="bk object 45"/>
          <p:cNvSpPr/>
          <p:nvPr/>
        </p:nvSpPr>
        <p:spPr>
          <a:xfrm>
            <a:off x="0" y="0"/>
            <a:ext cx="3390900" cy="3390900"/>
          </a:xfrm>
          <a:custGeom>
            <a:avLst/>
            <a:gdLst/>
            <a:ahLst/>
            <a:cxnLst/>
            <a:rect l="l" t="t" r="r" b="b"/>
            <a:pathLst>
              <a:path w="3390900" h="3390900">
                <a:moveTo>
                  <a:pt x="3390900" y="0"/>
                </a:moveTo>
                <a:lnTo>
                  <a:pt x="3267710" y="0"/>
                </a:lnTo>
                <a:lnTo>
                  <a:pt x="0" y="3267710"/>
                </a:lnTo>
                <a:lnTo>
                  <a:pt x="0" y="3390900"/>
                </a:lnTo>
                <a:lnTo>
                  <a:pt x="3390900" y="0"/>
                </a:lnTo>
                <a:close/>
              </a:path>
            </a:pathLst>
          </a:custGeom>
          <a:solidFill>
            <a:srgbClr val="71C6FF"/>
          </a:solidFill>
        </p:spPr>
        <p:txBody>
          <a:bodyPr wrap="square" lIns="0" tIns="0" rIns="0" bIns="0" rtlCol="0">
            <a:noAutofit/>
          </a:bodyPr>
          <a:lstStyle/>
          <a:p>
            <a:endParaRPr/>
          </a:p>
        </p:txBody>
      </p:sp>
      <p:sp>
        <p:nvSpPr>
          <p:cNvPr id="46" name="bk object 46"/>
          <p:cNvSpPr/>
          <p:nvPr/>
        </p:nvSpPr>
        <p:spPr>
          <a:xfrm>
            <a:off x="1" y="0"/>
            <a:ext cx="3503930" cy="3503930"/>
          </a:xfrm>
          <a:custGeom>
            <a:avLst/>
            <a:gdLst/>
            <a:ahLst/>
            <a:cxnLst/>
            <a:rect l="l" t="t" r="r" b="b"/>
            <a:pathLst>
              <a:path w="3503930" h="3503930">
                <a:moveTo>
                  <a:pt x="3503930" y="0"/>
                </a:moveTo>
                <a:lnTo>
                  <a:pt x="3379470" y="0"/>
                </a:lnTo>
                <a:lnTo>
                  <a:pt x="0" y="3379470"/>
                </a:lnTo>
                <a:lnTo>
                  <a:pt x="0" y="3503930"/>
                </a:lnTo>
                <a:lnTo>
                  <a:pt x="3503930" y="0"/>
                </a:lnTo>
              </a:path>
            </a:pathLst>
          </a:custGeom>
          <a:solidFill>
            <a:srgbClr val="70C6FF"/>
          </a:solidFill>
        </p:spPr>
        <p:txBody>
          <a:bodyPr wrap="square" lIns="0" tIns="0" rIns="0" bIns="0" rtlCol="0">
            <a:noAutofit/>
          </a:bodyPr>
          <a:lstStyle/>
          <a:p>
            <a:endParaRPr/>
          </a:p>
        </p:txBody>
      </p:sp>
      <p:sp>
        <p:nvSpPr>
          <p:cNvPr id="47" name="bk object 47"/>
          <p:cNvSpPr/>
          <p:nvPr/>
        </p:nvSpPr>
        <p:spPr>
          <a:xfrm>
            <a:off x="0" y="0"/>
            <a:ext cx="3615690" cy="3615690"/>
          </a:xfrm>
          <a:custGeom>
            <a:avLst/>
            <a:gdLst/>
            <a:ahLst/>
            <a:cxnLst/>
            <a:rect l="l" t="t" r="r" b="b"/>
            <a:pathLst>
              <a:path w="3615690" h="3615690">
                <a:moveTo>
                  <a:pt x="3615690" y="0"/>
                </a:moveTo>
                <a:lnTo>
                  <a:pt x="3493770" y="0"/>
                </a:lnTo>
                <a:lnTo>
                  <a:pt x="0" y="3493770"/>
                </a:lnTo>
                <a:lnTo>
                  <a:pt x="0" y="3615690"/>
                </a:lnTo>
                <a:lnTo>
                  <a:pt x="3615690" y="0"/>
                </a:lnTo>
              </a:path>
            </a:pathLst>
          </a:custGeom>
          <a:solidFill>
            <a:srgbClr val="6FC5FF"/>
          </a:solidFill>
        </p:spPr>
        <p:txBody>
          <a:bodyPr wrap="square" lIns="0" tIns="0" rIns="0" bIns="0" rtlCol="0">
            <a:noAutofit/>
          </a:bodyPr>
          <a:lstStyle/>
          <a:p>
            <a:endParaRPr/>
          </a:p>
        </p:txBody>
      </p:sp>
      <p:sp>
        <p:nvSpPr>
          <p:cNvPr id="48" name="bk object 48"/>
          <p:cNvSpPr/>
          <p:nvPr/>
        </p:nvSpPr>
        <p:spPr>
          <a:xfrm>
            <a:off x="1" y="0"/>
            <a:ext cx="3728720" cy="3728720"/>
          </a:xfrm>
          <a:custGeom>
            <a:avLst/>
            <a:gdLst/>
            <a:ahLst/>
            <a:cxnLst/>
            <a:rect l="l" t="t" r="r" b="b"/>
            <a:pathLst>
              <a:path w="3728720" h="3728720">
                <a:moveTo>
                  <a:pt x="3728720" y="0"/>
                </a:moveTo>
                <a:lnTo>
                  <a:pt x="3605530" y="0"/>
                </a:lnTo>
                <a:lnTo>
                  <a:pt x="0" y="3605529"/>
                </a:lnTo>
                <a:lnTo>
                  <a:pt x="0" y="3728720"/>
                </a:lnTo>
                <a:lnTo>
                  <a:pt x="3728720" y="0"/>
                </a:lnTo>
              </a:path>
            </a:pathLst>
          </a:custGeom>
          <a:solidFill>
            <a:srgbClr val="6EC5FF"/>
          </a:solidFill>
        </p:spPr>
        <p:txBody>
          <a:bodyPr wrap="square" lIns="0" tIns="0" rIns="0" bIns="0" rtlCol="0">
            <a:noAutofit/>
          </a:bodyPr>
          <a:lstStyle/>
          <a:p>
            <a:endParaRPr/>
          </a:p>
        </p:txBody>
      </p:sp>
      <p:sp>
        <p:nvSpPr>
          <p:cNvPr id="49" name="bk object 49"/>
          <p:cNvSpPr/>
          <p:nvPr/>
        </p:nvSpPr>
        <p:spPr>
          <a:xfrm>
            <a:off x="0" y="0"/>
            <a:ext cx="3841750" cy="3841750"/>
          </a:xfrm>
          <a:custGeom>
            <a:avLst/>
            <a:gdLst/>
            <a:ahLst/>
            <a:cxnLst/>
            <a:rect l="l" t="t" r="r" b="b"/>
            <a:pathLst>
              <a:path w="3841750" h="3841750">
                <a:moveTo>
                  <a:pt x="3841750" y="0"/>
                </a:moveTo>
                <a:lnTo>
                  <a:pt x="3717290" y="0"/>
                </a:lnTo>
                <a:lnTo>
                  <a:pt x="0" y="3717290"/>
                </a:lnTo>
                <a:lnTo>
                  <a:pt x="0" y="3841750"/>
                </a:lnTo>
                <a:lnTo>
                  <a:pt x="3841750" y="0"/>
                </a:lnTo>
              </a:path>
            </a:pathLst>
          </a:custGeom>
          <a:solidFill>
            <a:srgbClr val="6DC4FF"/>
          </a:solidFill>
        </p:spPr>
        <p:txBody>
          <a:bodyPr wrap="square" lIns="0" tIns="0" rIns="0" bIns="0" rtlCol="0">
            <a:noAutofit/>
          </a:bodyPr>
          <a:lstStyle/>
          <a:p>
            <a:endParaRPr/>
          </a:p>
        </p:txBody>
      </p:sp>
      <p:sp>
        <p:nvSpPr>
          <p:cNvPr id="50" name="bk object 50"/>
          <p:cNvSpPr/>
          <p:nvPr/>
        </p:nvSpPr>
        <p:spPr>
          <a:xfrm>
            <a:off x="0" y="0"/>
            <a:ext cx="3954780" cy="3954780"/>
          </a:xfrm>
          <a:custGeom>
            <a:avLst/>
            <a:gdLst/>
            <a:ahLst/>
            <a:cxnLst/>
            <a:rect l="l" t="t" r="r" b="b"/>
            <a:pathLst>
              <a:path w="3954780" h="3954780">
                <a:moveTo>
                  <a:pt x="3954780" y="0"/>
                </a:moveTo>
                <a:lnTo>
                  <a:pt x="3831590" y="0"/>
                </a:lnTo>
                <a:lnTo>
                  <a:pt x="0" y="3831590"/>
                </a:lnTo>
                <a:lnTo>
                  <a:pt x="0" y="3954780"/>
                </a:lnTo>
                <a:lnTo>
                  <a:pt x="3954780" y="0"/>
                </a:lnTo>
                <a:close/>
              </a:path>
            </a:pathLst>
          </a:custGeom>
          <a:solidFill>
            <a:srgbClr val="6CC4FF"/>
          </a:solidFill>
        </p:spPr>
        <p:txBody>
          <a:bodyPr wrap="square" lIns="0" tIns="0" rIns="0" bIns="0" rtlCol="0">
            <a:noAutofit/>
          </a:bodyPr>
          <a:lstStyle/>
          <a:p>
            <a:endParaRPr/>
          </a:p>
        </p:txBody>
      </p:sp>
      <p:sp>
        <p:nvSpPr>
          <p:cNvPr id="51" name="bk object 51"/>
          <p:cNvSpPr/>
          <p:nvPr/>
        </p:nvSpPr>
        <p:spPr>
          <a:xfrm>
            <a:off x="1" y="0"/>
            <a:ext cx="4067810" cy="4067810"/>
          </a:xfrm>
          <a:custGeom>
            <a:avLst/>
            <a:gdLst/>
            <a:ahLst/>
            <a:cxnLst/>
            <a:rect l="l" t="t" r="r" b="b"/>
            <a:pathLst>
              <a:path w="4067810" h="4067810">
                <a:moveTo>
                  <a:pt x="4067810" y="0"/>
                </a:moveTo>
                <a:lnTo>
                  <a:pt x="3943350" y="0"/>
                </a:lnTo>
                <a:lnTo>
                  <a:pt x="0" y="3943350"/>
                </a:lnTo>
                <a:lnTo>
                  <a:pt x="0" y="4067810"/>
                </a:lnTo>
                <a:lnTo>
                  <a:pt x="4067810" y="0"/>
                </a:lnTo>
                <a:close/>
              </a:path>
            </a:pathLst>
          </a:custGeom>
          <a:solidFill>
            <a:srgbClr val="6BC4FF"/>
          </a:solidFill>
        </p:spPr>
        <p:txBody>
          <a:bodyPr wrap="square" lIns="0" tIns="0" rIns="0" bIns="0" rtlCol="0">
            <a:noAutofit/>
          </a:bodyPr>
          <a:lstStyle/>
          <a:p>
            <a:endParaRPr/>
          </a:p>
        </p:txBody>
      </p:sp>
      <p:sp>
        <p:nvSpPr>
          <p:cNvPr id="52" name="bk object 52"/>
          <p:cNvSpPr/>
          <p:nvPr/>
        </p:nvSpPr>
        <p:spPr>
          <a:xfrm>
            <a:off x="0" y="0"/>
            <a:ext cx="4179570" cy="4179570"/>
          </a:xfrm>
          <a:custGeom>
            <a:avLst/>
            <a:gdLst/>
            <a:ahLst/>
            <a:cxnLst/>
            <a:rect l="l" t="t" r="r" b="b"/>
            <a:pathLst>
              <a:path w="4179570" h="4179570">
                <a:moveTo>
                  <a:pt x="4179570" y="0"/>
                </a:moveTo>
                <a:lnTo>
                  <a:pt x="4055109" y="0"/>
                </a:lnTo>
                <a:lnTo>
                  <a:pt x="0" y="4055110"/>
                </a:lnTo>
                <a:lnTo>
                  <a:pt x="0" y="4179570"/>
                </a:lnTo>
                <a:lnTo>
                  <a:pt x="4179570" y="0"/>
                </a:lnTo>
                <a:close/>
              </a:path>
            </a:pathLst>
          </a:custGeom>
          <a:solidFill>
            <a:srgbClr val="6AC3FF"/>
          </a:solidFill>
        </p:spPr>
        <p:txBody>
          <a:bodyPr wrap="square" lIns="0" tIns="0" rIns="0" bIns="0" rtlCol="0">
            <a:noAutofit/>
          </a:bodyPr>
          <a:lstStyle/>
          <a:p>
            <a:endParaRPr/>
          </a:p>
        </p:txBody>
      </p:sp>
      <p:sp>
        <p:nvSpPr>
          <p:cNvPr id="53" name="bk object 53"/>
          <p:cNvSpPr/>
          <p:nvPr/>
        </p:nvSpPr>
        <p:spPr>
          <a:xfrm>
            <a:off x="1" y="0"/>
            <a:ext cx="4292600" cy="4292600"/>
          </a:xfrm>
          <a:custGeom>
            <a:avLst/>
            <a:gdLst/>
            <a:ahLst/>
            <a:cxnLst/>
            <a:rect l="l" t="t" r="r" b="b"/>
            <a:pathLst>
              <a:path w="4292600" h="4292600">
                <a:moveTo>
                  <a:pt x="4292600" y="0"/>
                </a:moveTo>
                <a:lnTo>
                  <a:pt x="4169409" y="0"/>
                </a:lnTo>
                <a:lnTo>
                  <a:pt x="0" y="4169410"/>
                </a:lnTo>
                <a:lnTo>
                  <a:pt x="0" y="4292600"/>
                </a:lnTo>
                <a:lnTo>
                  <a:pt x="4292600" y="0"/>
                </a:lnTo>
                <a:close/>
              </a:path>
            </a:pathLst>
          </a:custGeom>
          <a:solidFill>
            <a:srgbClr val="69C3FF"/>
          </a:solidFill>
        </p:spPr>
        <p:txBody>
          <a:bodyPr wrap="square" lIns="0" tIns="0" rIns="0" bIns="0" rtlCol="0">
            <a:noAutofit/>
          </a:bodyPr>
          <a:lstStyle/>
          <a:p>
            <a:endParaRPr/>
          </a:p>
        </p:txBody>
      </p:sp>
      <p:sp>
        <p:nvSpPr>
          <p:cNvPr id="54" name="bk object 54"/>
          <p:cNvSpPr/>
          <p:nvPr/>
        </p:nvSpPr>
        <p:spPr>
          <a:xfrm>
            <a:off x="0" y="0"/>
            <a:ext cx="4405630" cy="4405630"/>
          </a:xfrm>
          <a:custGeom>
            <a:avLst/>
            <a:gdLst/>
            <a:ahLst/>
            <a:cxnLst/>
            <a:rect l="l" t="t" r="r" b="b"/>
            <a:pathLst>
              <a:path w="4405630" h="4405630">
                <a:moveTo>
                  <a:pt x="4405630" y="0"/>
                </a:moveTo>
                <a:lnTo>
                  <a:pt x="4281170" y="0"/>
                </a:lnTo>
                <a:lnTo>
                  <a:pt x="0" y="4281170"/>
                </a:lnTo>
                <a:lnTo>
                  <a:pt x="0" y="4405630"/>
                </a:lnTo>
                <a:lnTo>
                  <a:pt x="4405630" y="0"/>
                </a:lnTo>
                <a:close/>
              </a:path>
            </a:pathLst>
          </a:custGeom>
          <a:solidFill>
            <a:srgbClr val="68C2FF"/>
          </a:solidFill>
        </p:spPr>
        <p:txBody>
          <a:bodyPr wrap="square" lIns="0" tIns="0" rIns="0" bIns="0" rtlCol="0">
            <a:noAutofit/>
          </a:bodyPr>
          <a:lstStyle/>
          <a:p>
            <a:endParaRPr/>
          </a:p>
        </p:txBody>
      </p:sp>
      <p:sp>
        <p:nvSpPr>
          <p:cNvPr id="55" name="bk object 55"/>
          <p:cNvSpPr/>
          <p:nvPr/>
        </p:nvSpPr>
        <p:spPr>
          <a:xfrm>
            <a:off x="1" y="2"/>
            <a:ext cx="4517389" cy="4517389"/>
          </a:xfrm>
          <a:custGeom>
            <a:avLst/>
            <a:gdLst/>
            <a:ahLst/>
            <a:cxnLst/>
            <a:rect l="l" t="t" r="r" b="b"/>
            <a:pathLst>
              <a:path w="4517389" h="4517389">
                <a:moveTo>
                  <a:pt x="4517389" y="0"/>
                </a:moveTo>
                <a:lnTo>
                  <a:pt x="4395470" y="0"/>
                </a:lnTo>
                <a:lnTo>
                  <a:pt x="0" y="4395470"/>
                </a:lnTo>
                <a:lnTo>
                  <a:pt x="0" y="4517389"/>
                </a:lnTo>
                <a:lnTo>
                  <a:pt x="4517389" y="0"/>
                </a:lnTo>
                <a:close/>
              </a:path>
            </a:pathLst>
          </a:custGeom>
          <a:solidFill>
            <a:srgbClr val="67C2FF"/>
          </a:solidFill>
        </p:spPr>
        <p:txBody>
          <a:bodyPr wrap="square" lIns="0" tIns="0" rIns="0" bIns="0" rtlCol="0">
            <a:noAutofit/>
          </a:bodyPr>
          <a:lstStyle/>
          <a:p>
            <a:endParaRPr/>
          </a:p>
        </p:txBody>
      </p:sp>
      <p:sp>
        <p:nvSpPr>
          <p:cNvPr id="56" name="bk object 56"/>
          <p:cNvSpPr/>
          <p:nvPr/>
        </p:nvSpPr>
        <p:spPr>
          <a:xfrm>
            <a:off x="1" y="2"/>
            <a:ext cx="4631689" cy="4631689"/>
          </a:xfrm>
          <a:custGeom>
            <a:avLst/>
            <a:gdLst/>
            <a:ahLst/>
            <a:cxnLst/>
            <a:rect l="l" t="t" r="r" b="b"/>
            <a:pathLst>
              <a:path w="4631689" h="4631689">
                <a:moveTo>
                  <a:pt x="4631689" y="0"/>
                </a:moveTo>
                <a:lnTo>
                  <a:pt x="4507230" y="0"/>
                </a:lnTo>
                <a:lnTo>
                  <a:pt x="0" y="4507230"/>
                </a:lnTo>
                <a:lnTo>
                  <a:pt x="0" y="4631689"/>
                </a:lnTo>
                <a:lnTo>
                  <a:pt x="4631689" y="0"/>
                </a:lnTo>
                <a:close/>
              </a:path>
            </a:pathLst>
          </a:custGeom>
          <a:solidFill>
            <a:srgbClr val="66C2FF"/>
          </a:solidFill>
        </p:spPr>
        <p:txBody>
          <a:bodyPr wrap="square" lIns="0" tIns="0" rIns="0" bIns="0" rtlCol="0">
            <a:noAutofit/>
          </a:bodyPr>
          <a:lstStyle/>
          <a:p>
            <a:endParaRPr/>
          </a:p>
        </p:txBody>
      </p:sp>
      <p:sp>
        <p:nvSpPr>
          <p:cNvPr id="57" name="bk object 57"/>
          <p:cNvSpPr/>
          <p:nvPr/>
        </p:nvSpPr>
        <p:spPr>
          <a:xfrm>
            <a:off x="0" y="0"/>
            <a:ext cx="4743450" cy="4743450"/>
          </a:xfrm>
          <a:custGeom>
            <a:avLst/>
            <a:gdLst/>
            <a:ahLst/>
            <a:cxnLst/>
            <a:rect l="l" t="t" r="r" b="b"/>
            <a:pathLst>
              <a:path w="4743450" h="4743450">
                <a:moveTo>
                  <a:pt x="4743450" y="0"/>
                </a:moveTo>
                <a:lnTo>
                  <a:pt x="4618990" y="0"/>
                </a:lnTo>
                <a:lnTo>
                  <a:pt x="0" y="4618990"/>
                </a:lnTo>
                <a:lnTo>
                  <a:pt x="0" y="4743450"/>
                </a:lnTo>
                <a:lnTo>
                  <a:pt x="4743450" y="0"/>
                </a:lnTo>
              </a:path>
            </a:pathLst>
          </a:custGeom>
          <a:solidFill>
            <a:srgbClr val="66C1FF"/>
          </a:solidFill>
        </p:spPr>
        <p:txBody>
          <a:bodyPr wrap="square" lIns="0" tIns="0" rIns="0" bIns="0" rtlCol="0">
            <a:noAutofit/>
          </a:bodyPr>
          <a:lstStyle/>
          <a:p>
            <a:endParaRPr/>
          </a:p>
        </p:txBody>
      </p:sp>
      <p:sp>
        <p:nvSpPr>
          <p:cNvPr id="58" name="bk object 58"/>
          <p:cNvSpPr/>
          <p:nvPr/>
        </p:nvSpPr>
        <p:spPr>
          <a:xfrm>
            <a:off x="1" y="0"/>
            <a:ext cx="4856480" cy="4856480"/>
          </a:xfrm>
          <a:custGeom>
            <a:avLst/>
            <a:gdLst/>
            <a:ahLst/>
            <a:cxnLst/>
            <a:rect l="l" t="t" r="r" b="b"/>
            <a:pathLst>
              <a:path w="4856480" h="4856480">
                <a:moveTo>
                  <a:pt x="4856480" y="0"/>
                </a:moveTo>
                <a:lnTo>
                  <a:pt x="4733290" y="0"/>
                </a:lnTo>
                <a:lnTo>
                  <a:pt x="0" y="4733290"/>
                </a:lnTo>
                <a:lnTo>
                  <a:pt x="0" y="4856480"/>
                </a:lnTo>
                <a:lnTo>
                  <a:pt x="4856480" y="0"/>
                </a:lnTo>
              </a:path>
            </a:pathLst>
          </a:custGeom>
          <a:solidFill>
            <a:srgbClr val="64C1FF"/>
          </a:solidFill>
        </p:spPr>
        <p:txBody>
          <a:bodyPr wrap="square" lIns="0" tIns="0" rIns="0" bIns="0" rtlCol="0">
            <a:noAutofit/>
          </a:bodyPr>
          <a:lstStyle/>
          <a:p>
            <a:endParaRPr/>
          </a:p>
        </p:txBody>
      </p:sp>
      <p:sp>
        <p:nvSpPr>
          <p:cNvPr id="59" name="bk object 59"/>
          <p:cNvSpPr/>
          <p:nvPr/>
        </p:nvSpPr>
        <p:spPr>
          <a:xfrm>
            <a:off x="0" y="0"/>
            <a:ext cx="4969510" cy="4969510"/>
          </a:xfrm>
          <a:custGeom>
            <a:avLst/>
            <a:gdLst/>
            <a:ahLst/>
            <a:cxnLst/>
            <a:rect l="l" t="t" r="r" b="b"/>
            <a:pathLst>
              <a:path w="4969510" h="4969510">
                <a:moveTo>
                  <a:pt x="4969510" y="0"/>
                </a:moveTo>
                <a:lnTo>
                  <a:pt x="4845050" y="0"/>
                </a:lnTo>
                <a:lnTo>
                  <a:pt x="0" y="4845050"/>
                </a:lnTo>
                <a:lnTo>
                  <a:pt x="0" y="4969510"/>
                </a:lnTo>
                <a:lnTo>
                  <a:pt x="4969510" y="0"/>
                </a:lnTo>
                <a:close/>
              </a:path>
            </a:pathLst>
          </a:custGeom>
          <a:solidFill>
            <a:srgbClr val="63C0FF"/>
          </a:solidFill>
        </p:spPr>
        <p:txBody>
          <a:bodyPr wrap="square" lIns="0" tIns="0" rIns="0" bIns="0" rtlCol="0">
            <a:noAutofit/>
          </a:bodyPr>
          <a:lstStyle/>
          <a:p>
            <a:endParaRPr/>
          </a:p>
        </p:txBody>
      </p:sp>
      <p:sp>
        <p:nvSpPr>
          <p:cNvPr id="60" name="bk object 60"/>
          <p:cNvSpPr/>
          <p:nvPr/>
        </p:nvSpPr>
        <p:spPr>
          <a:xfrm>
            <a:off x="1" y="0"/>
            <a:ext cx="5081270" cy="5081270"/>
          </a:xfrm>
          <a:custGeom>
            <a:avLst/>
            <a:gdLst/>
            <a:ahLst/>
            <a:cxnLst/>
            <a:rect l="l" t="t" r="r" b="b"/>
            <a:pathLst>
              <a:path w="5081270" h="5081270">
                <a:moveTo>
                  <a:pt x="5081270" y="0"/>
                </a:moveTo>
                <a:lnTo>
                  <a:pt x="4958080" y="0"/>
                </a:lnTo>
                <a:lnTo>
                  <a:pt x="0" y="4958080"/>
                </a:lnTo>
                <a:lnTo>
                  <a:pt x="0" y="5081270"/>
                </a:lnTo>
                <a:lnTo>
                  <a:pt x="5081270" y="0"/>
                </a:lnTo>
                <a:close/>
              </a:path>
            </a:pathLst>
          </a:custGeom>
          <a:solidFill>
            <a:srgbClr val="62C0FF"/>
          </a:solidFill>
        </p:spPr>
        <p:txBody>
          <a:bodyPr wrap="square" lIns="0" tIns="0" rIns="0" bIns="0" rtlCol="0">
            <a:noAutofit/>
          </a:bodyPr>
          <a:lstStyle/>
          <a:p>
            <a:endParaRPr/>
          </a:p>
        </p:txBody>
      </p:sp>
      <p:sp>
        <p:nvSpPr>
          <p:cNvPr id="61" name="bk object 61"/>
          <p:cNvSpPr/>
          <p:nvPr/>
        </p:nvSpPr>
        <p:spPr>
          <a:xfrm>
            <a:off x="0" y="0"/>
            <a:ext cx="5193030" cy="5193030"/>
          </a:xfrm>
          <a:custGeom>
            <a:avLst/>
            <a:gdLst/>
            <a:ahLst/>
            <a:cxnLst/>
            <a:rect l="l" t="t" r="r" b="b"/>
            <a:pathLst>
              <a:path w="5193030" h="5193030">
                <a:moveTo>
                  <a:pt x="5193030" y="0"/>
                </a:moveTo>
                <a:lnTo>
                  <a:pt x="5071109" y="0"/>
                </a:lnTo>
                <a:lnTo>
                  <a:pt x="0" y="5071110"/>
                </a:lnTo>
                <a:lnTo>
                  <a:pt x="0" y="5193030"/>
                </a:lnTo>
                <a:lnTo>
                  <a:pt x="5193030" y="0"/>
                </a:lnTo>
                <a:close/>
              </a:path>
            </a:pathLst>
          </a:custGeom>
          <a:solidFill>
            <a:srgbClr val="61C0FF"/>
          </a:solidFill>
        </p:spPr>
        <p:txBody>
          <a:bodyPr wrap="square" lIns="0" tIns="0" rIns="0" bIns="0" rtlCol="0">
            <a:noAutofit/>
          </a:bodyPr>
          <a:lstStyle/>
          <a:p>
            <a:endParaRPr/>
          </a:p>
        </p:txBody>
      </p:sp>
      <p:sp>
        <p:nvSpPr>
          <p:cNvPr id="62" name="bk object 62"/>
          <p:cNvSpPr/>
          <p:nvPr/>
        </p:nvSpPr>
        <p:spPr>
          <a:xfrm>
            <a:off x="0" y="0"/>
            <a:ext cx="5307330" cy="5307330"/>
          </a:xfrm>
          <a:custGeom>
            <a:avLst/>
            <a:gdLst/>
            <a:ahLst/>
            <a:cxnLst/>
            <a:rect l="l" t="t" r="r" b="b"/>
            <a:pathLst>
              <a:path w="5307330" h="5307330">
                <a:moveTo>
                  <a:pt x="5307330" y="0"/>
                </a:moveTo>
                <a:lnTo>
                  <a:pt x="5182870" y="0"/>
                </a:lnTo>
                <a:lnTo>
                  <a:pt x="0" y="5182870"/>
                </a:lnTo>
                <a:lnTo>
                  <a:pt x="0" y="5307330"/>
                </a:lnTo>
                <a:lnTo>
                  <a:pt x="5307330" y="0"/>
                </a:lnTo>
                <a:close/>
              </a:path>
            </a:pathLst>
          </a:custGeom>
          <a:solidFill>
            <a:srgbClr val="60BFFF"/>
          </a:solidFill>
        </p:spPr>
        <p:txBody>
          <a:bodyPr wrap="square" lIns="0" tIns="0" rIns="0" bIns="0" rtlCol="0">
            <a:noAutofit/>
          </a:bodyPr>
          <a:lstStyle/>
          <a:p>
            <a:endParaRPr/>
          </a:p>
        </p:txBody>
      </p:sp>
      <p:sp>
        <p:nvSpPr>
          <p:cNvPr id="63" name="bk object 63"/>
          <p:cNvSpPr/>
          <p:nvPr/>
        </p:nvSpPr>
        <p:spPr>
          <a:xfrm>
            <a:off x="1" y="2"/>
            <a:ext cx="5419089" cy="5419089"/>
          </a:xfrm>
          <a:custGeom>
            <a:avLst/>
            <a:gdLst/>
            <a:ahLst/>
            <a:cxnLst/>
            <a:rect l="l" t="t" r="r" b="b"/>
            <a:pathLst>
              <a:path w="5419089" h="5419089">
                <a:moveTo>
                  <a:pt x="5419089" y="0"/>
                </a:moveTo>
                <a:lnTo>
                  <a:pt x="5295900" y="0"/>
                </a:lnTo>
                <a:lnTo>
                  <a:pt x="0" y="5295900"/>
                </a:lnTo>
                <a:lnTo>
                  <a:pt x="0" y="5419089"/>
                </a:lnTo>
                <a:lnTo>
                  <a:pt x="5419089" y="0"/>
                </a:lnTo>
                <a:close/>
              </a:path>
            </a:pathLst>
          </a:custGeom>
          <a:solidFill>
            <a:srgbClr val="5FBFFF"/>
          </a:solidFill>
        </p:spPr>
        <p:txBody>
          <a:bodyPr wrap="square" lIns="0" tIns="0" rIns="0" bIns="0" rtlCol="0">
            <a:noAutofit/>
          </a:bodyPr>
          <a:lstStyle/>
          <a:p>
            <a:endParaRPr/>
          </a:p>
        </p:txBody>
      </p:sp>
      <p:sp>
        <p:nvSpPr>
          <p:cNvPr id="64" name="bk object 64"/>
          <p:cNvSpPr/>
          <p:nvPr/>
        </p:nvSpPr>
        <p:spPr>
          <a:xfrm>
            <a:off x="1" y="2"/>
            <a:ext cx="5533389" cy="5533389"/>
          </a:xfrm>
          <a:custGeom>
            <a:avLst/>
            <a:gdLst/>
            <a:ahLst/>
            <a:cxnLst/>
            <a:rect l="l" t="t" r="r" b="b"/>
            <a:pathLst>
              <a:path w="5533389" h="5533389">
                <a:moveTo>
                  <a:pt x="5533389" y="0"/>
                </a:moveTo>
                <a:lnTo>
                  <a:pt x="5408930" y="0"/>
                </a:lnTo>
                <a:lnTo>
                  <a:pt x="0" y="5408930"/>
                </a:lnTo>
                <a:lnTo>
                  <a:pt x="0" y="5533389"/>
                </a:lnTo>
                <a:lnTo>
                  <a:pt x="5533389" y="0"/>
                </a:lnTo>
                <a:close/>
              </a:path>
            </a:pathLst>
          </a:custGeom>
          <a:solidFill>
            <a:srgbClr val="5EBEFF"/>
          </a:solidFill>
        </p:spPr>
        <p:txBody>
          <a:bodyPr wrap="square" lIns="0" tIns="0" rIns="0" bIns="0" rtlCol="0">
            <a:noAutofit/>
          </a:bodyPr>
          <a:lstStyle/>
          <a:p>
            <a:endParaRPr/>
          </a:p>
        </p:txBody>
      </p:sp>
      <p:sp>
        <p:nvSpPr>
          <p:cNvPr id="65" name="bk object 65"/>
          <p:cNvSpPr/>
          <p:nvPr/>
        </p:nvSpPr>
        <p:spPr>
          <a:xfrm>
            <a:off x="1" y="0"/>
            <a:ext cx="5645150" cy="5645150"/>
          </a:xfrm>
          <a:custGeom>
            <a:avLst/>
            <a:gdLst/>
            <a:ahLst/>
            <a:cxnLst/>
            <a:rect l="l" t="t" r="r" b="b"/>
            <a:pathLst>
              <a:path w="5645150" h="5645150">
                <a:moveTo>
                  <a:pt x="5645150" y="0"/>
                </a:moveTo>
                <a:lnTo>
                  <a:pt x="5520690" y="0"/>
                </a:lnTo>
                <a:lnTo>
                  <a:pt x="0" y="5520690"/>
                </a:lnTo>
                <a:lnTo>
                  <a:pt x="0" y="5645150"/>
                </a:lnTo>
                <a:lnTo>
                  <a:pt x="5645150" y="0"/>
                </a:lnTo>
              </a:path>
            </a:pathLst>
          </a:custGeom>
          <a:solidFill>
            <a:srgbClr val="5DBEFF"/>
          </a:solidFill>
        </p:spPr>
        <p:txBody>
          <a:bodyPr wrap="square" lIns="0" tIns="0" rIns="0" bIns="0" rtlCol="0">
            <a:noAutofit/>
          </a:bodyPr>
          <a:lstStyle/>
          <a:p>
            <a:endParaRPr/>
          </a:p>
        </p:txBody>
      </p:sp>
      <p:sp>
        <p:nvSpPr>
          <p:cNvPr id="66" name="bk object 66"/>
          <p:cNvSpPr/>
          <p:nvPr/>
        </p:nvSpPr>
        <p:spPr>
          <a:xfrm>
            <a:off x="0" y="0"/>
            <a:ext cx="5756910" cy="5756910"/>
          </a:xfrm>
          <a:custGeom>
            <a:avLst/>
            <a:gdLst/>
            <a:ahLst/>
            <a:cxnLst/>
            <a:rect l="l" t="t" r="r" b="b"/>
            <a:pathLst>
              <a:path w="5756910" h="5756910">
                <a:moveTo>
                  <a:pt x="5756910" y="0"/>
                </a:moveTo>
                <a:lnTo>
                  <a:pt x="5634990" y="0"/>
                </a:lnTo>
                <a:lnTo>
                  <a:pt x="0" y="5634990"/>
                </a:lnTo>
                <a:lnTo>
                  <a:pt x="0" y="5756910"/>
                </a:lnTo>
                <a:lnTo>
                  <a:pt x="5756910" y="0"/>
                </a:lnTo>
                <a:close/>
              </a:path>
            </a:pathLst>
          </a:custGeom>
          <a:solidFill>
            <a:srgbClr val="5CBEFF"/>
          </a:solidFill>
        </p:spPr>
        <p:txBody>
          <a:bodyPr wrap="square" lIns="0" tIns="0" rIns="0" bIns="0" rtlCol="0">
            <a:noAutofit/>
          </a:bodyPr>
          <a:lstStyle/>
          <a:p>
            <a:endParaRPr/>
          </a:p>
        </p:txBody>
      </p:sp>
      <p:sp>
        <p:nvSpPr>
          <p:cNvPr id="67" name="bk object 67"/>
          <p:cNvSpPr/>
          <p:nvPr/>
        </p:nvSpPr>
        <p:spPr>
          <a:xfrm>
            <a:off x="0" y="0"/>
            <a:ext cx="5871210" cy="5871210"/>
          </a:xfrm>
          <a:custGeom>
            <a:avLst/>
            <a:gdLst/>
            <a:ahLst/>
            <a:cxnLst/>
            <a:rect l="l" t="t" r="r" b="b"/>
            <a:pathLst>
              <a:path w="5871210" h="5871210">
                <a:moveTo>
                  <a:pt x="5871210" y="0"/>
                </a:moveTo>
                <a:lnTo>
                  <a:pt x="5746749" y="0"/>
                </a:lnTo>
                <a:lnTo>
                  <a:pt x="0" y="5746750"/>
                </a:lnTo>
                <a:lnTo>
                  <a:pt x="0" y="5871210"/>
                </a:lnTo>
                <a:lnTo>
                  <a:pt x="5871210" y="0"/>
                </a:lnTo>
                <a:close/>
              </a:path>
            </a:pathLst>
          </a:custGeom>
          <a:solidFill>
            <a:srgbClr val="5BBDFF"/>
          </a:solidFill>
        </p:spPr>
        <p:txBody>
          <a:bodyPr wrap="square" lIns="0" tIns="0" rIns="0" bIns="0" rtlCol="0">
            <a:noAutofit/>
          </a:bodyPr>
          <a:lstStyle/>
          <a:p>
            <a:endParaRPr/>
          </a:p>
        </p:txBody>
      </p:sp>
      <p:sp>
        <p:nvSpPr>
          <p:cNvPr id="68" name="bk object 68"/>
          <p:cNvSpPr/>
          <p:nvPr/>
        </p:nvSpPr>
        <p:spPr>
          <a:xfrm>
            <a:off x="0" y="0"/>
            <a:ext cx="5982970" cy="5982970"/>
          </a:xfrm>
          <a:custGeom>
            <a:avLst/>
            <a:gdLst/>
            <a:ahLst/>
            <a:cxnLst/>
            <a:rect l="l" t="t" r="r" b="b"/>
            <a:pathLst>
              <a:path w="5982970" h="5982970">
                <a:moveTo>
                  <a:pt x="5982970" y="0"/>
                </a:moveTo>
                <a:lnTo>
                  <a:pt x="5859780" y="0"/>
                </a:lnTo>
                <a:lnTo>
                  <a:pt x="0" y="5859780"/>
                </a:lnTo>
                <a:lnTo>
                  <a:pt x="0" y="5982970"/>
                </a:lnTo>
                <a:lnTo>
                  <a:pt x="5982970" y="0"/>
                </a:lnTo>
                <a:close/>
              </a:path>
            </a:pathLst>
          </a:custGeom>
          <a:solidFill>
            <a:srgbClr val="5ABDFF"/>
          </a:solidFill>
        </p:spPr>
        <p:txBody>
          <a:bodyPr wrap="square" lIns="0" tIns="0" rIns="0" bIns="0" rtlCol="0">
            <a:noAutofit/>
          </a:bodyPr>
          <a:lstStyle/>
          <a:p>
            <a:endParaRPr/>
          </a:p>
        </p:txBody>
      </p:sp>
      <p:sp>
        <p:nvSpPr>
          <p:cNvPr id="69" name="bk object 69"/>
          <p:cNvSpPr/>
          <p:nvPr/>
        </p:nvSpPr>
        <p:spPr>
          <a:xfrm>
            <a:off x="0" y="0"/>
            <a:ext cx="6096000" cy="6096000"/>
          </a:xfrm>
          <a:custGeom>
            <a:avLst/>
            <a:gdLst/>
            <a:ahLst/>
            <a:cxnLst/>
            <a:rect l="l" t="t" r="r" b="b"/>
            <a:pathLst>
              <a:path w="6096000" h="6096000">
                <a:moveTo>
                  <a:pt x="6096000" y="0"/>
                </a:moveTo>
                <a:lnTo>
                  <a:pt x="5972810" y="0"/>
                </a:lnTo>
                <a:lnTo>
                  <a:pt x="0" y="5972810"/>
                </a:lnTo>
                <a:lnTo>
                  <a:pt x="0" y="6096000"/>
                </a:lnTo>
                <a:lnTo>
                  <a:pt x="6096000" y="0"/>
                </a:lnTo>
                <a:close/>
              </a:path>
            </a:pathLst>
          </a:custGeom>
          <a:solidFill>
            <a:srgbClr val="59BCFF"/>
          </a:solidFill>
        </p:spPr>
        <p:txBody>
          <a:bodyPr wrap="square" lIns="0" tIns="0" rIns="0" bIns="0" rtlCol="0">
            <a:noAutofit/>
          </a:bodyPr>
          <a:lstStyle/>
          <a:p>
            <a:endParaRPr/>
          </a:p>
        </p:txBody>
      </p:sp>
      <p:sp>
        <p:nvSpPr>
          <p:cNvPr id="70" name="bk object 70"/>
          <p:cNvSpPr/>
          <p:nvPr/>
        </p:nvSpPr>
        <p:spPr>
          <a:xfrm>
            <a:off x="1" y="0"/>
            <a:ext cx="6209030" cy="6209030"/>
          </a:xfrm>
          <a:custGeom>
            <a:avLst/>
            <a:gdLst/>
            <a:ahLst/>
            <a:cxnLst/>
            <a:rect l="l" t="t" r="r" b="b"/>
            <a:pathLst>
              <a:path w="6209030" h="6209030">
                <a:moveTo>
                  <a:pt x="6209030" y="0"/>
                </a:moveTo>
                <a:lnTo>
                  <a:pt x="6084570" y="0"/>
                </a:lnTo>
                <a:lnTo>
                  <a:pt x="0" y="6084570"/>
                </a:lnTo>
                <a:lnTo>
                  <a:pt x="0" y="6209030"/>
                </a:lnTo>
                <a:lnTo>
                  <a:pt x="6209030" y="0"/>
                </a:lnTo>
                <a:close/>
              </a:path>
            </a:pathLst>
          </a:custGeom>
          <a:solidFill>
            <a:srgbClr val="58BCFF"/>
          </a:solidFill>
        </p:spPr>
        <p:txBody>
          <a:bodyPr wrap="square" lIns="0" tIns="0" rIns="0" bIns="0" rtlCol="0">
            <a:noAutofit/>
          </a:bodyPr>
          <a:lstStyle/>
          <a:p>
            <a:endParaRPr/>
          </a:p>
        </p:txBody>
      </p:sp>
      <p:sp>
        <p:nvSpPr>
          <p:cNvPr id="71" name="bk object 71"/>
          <p:cNvSpPr/>
          <p:nvPr/>
        </p:nvSpPr>
        <p:spPr>
          <a:xfrm>
            <a:off x="0" y="0"/>
            <a:ext cx="6320790" cy="6320790"/>
          </a:xfrm>
          <a:custGeom>
            <a:avLst/>
            <a:gdLst/>
            <a:ahLst/>
            <a:cxnLst/>
            <a:rect l="l" t="t" r="r" b="b"/>
            <a:pathLst>
              <a:path w="6320790" h="6320790">
                <a:moveTo>
                  <a:pt x="6320790" y="0"/>
                </a:moveTo>
                <a:lnTo>
                  <a:pt x="6197600" y="0"/>
                </a:lnTo>
                <a:lnTo>
                  <a:pt x="0" y="6197600"/>
                </a:lnTo>
                <a:lnTo>
                  <a:pt x="0" y="6320790"/>
                </a:lnTo>
                <a:lnTo>
                  <a:pt x="6320790" y="0"/>
                </a:lnTo>
              </a:path>
            </a:pathLst>
          </a:custGeom>
          <a:solidFill>
            <a:srgbClr val="57BCFF"/>
          </a:solidFill>
        </p:spPr>
        <p:txBody>
          <a:bodyPr wrap="square" lIns="0" tIns="0" rIns="0" bIns="0" rtlCol="0">
            <a:noAutofit/>
          </a:bodyPr>
          <a:lstStyle/>
          <a:p>
            <a:endParaRPr/>
          </a:p>
        </p:txBody>
      </p:sp>
      <p:sp>
        <p:nvSpPr>
          <p:cNvPr id="72" name="bk object 72"/>
          <p:cNvSpPr/>
          <p:nvPr/>
        </p:nvSpPr>
        <p:spPr>
          <a:xfrm>
            <a:off x="0" y="0"/>
            <a:ext cx="6435090" cy="6435090"/>
          </a:xfrm>
          <a:custGeom>
            <a:avLst/>
            <a:gdLst/>
            <a:ahLst/>
            <a:cxnLst/>
            <a:rect l="l" t="t" r="r" b="b"/>
            <a:pathLst>
              <a:path w="6435090" h="6435090">
                <a:moveTo>
                  <a:pt x="6435090" y="0"/>
                </a:moveTo>
                <a:lnTo>
                  <a:pt x="6310630" y="0"/>
                </a:lnTo>
                <a:lnTo>
                  <a:pt x="0" y="6310630"/>
                </a:lnTo>
                <a:lnTo>
                  <a:pt x="0" y="6435090"/>
                </a:lnTo>
                <a:lnTo>
                  <a:pt x="6435090" y="0"/>
                </a:lnTo>
              </a:path>
            </a:pathLst>
          </a:custGeom>
          <a:solidFill>
            <a:srgbClr val="56BBFF"/>
          </a:solidFill>
        </p:spPr>
        <p:txBody>
          <a:bodyPr wrap="square" lIns="0" tIns="0" rIns="0" bIns="0" rtlCol="0">
            <a:noAutofit/>
          </a:bodyPr>
          <a:lstStyle/>
          <a:p>
            <a:endParaRPr/>
          </a:p>
        </p:txBody>
      </p:sp>
      <p:sp>
        <p:nvSpPr>
          <p:cNvPr id="73" name="bk object 73"/>
          <p:cNvSpPr/>
          <p:nvPr/>
        </p:nvSpPr>
        <p:spPr>
          <a:xfrm>
            <a:off x="0" y="0"/>
            <a:ext cx="6546850" cy="6546850"/>
          </a:xfrm>
          <a:custGeom>
            <a:avLst/>
            <a:gdLst/>
            <a:ahLst/>
            <a:cxnLst/>
            <a:rect l="l" t="t" r="r" b="b"/>
            <a:pathLst>
              <a:path w="6546850" h="6546850">
                <a:moveTo>
                  <a:pt x="6546850" y="0"/>
                </a:moveTo>
                <a:lnTo>
                  <a:pt x="6422390" y="0"/>
                </a:lnTo>
                <a:lnTo>
                  <a:pt x="0" y="6422390"/>
                </a:lnTo>
                <a:lnTo>
                  <a:pt x="0" y="6546850"/>
                </a:lnTo>
                <a:lnTo>
                  <a:pt x="6546850" y="0"/>
                </a:lnTo>
              </a:path>
            </a:pathLst>
          </a:custGeom>
          <a:solidFill>
            <a:srgbClr val="55BBFF"/>
          </a:solidFill>
        </p:spPr>
        <p:txBody>
          <a:bodyPr wrap="square" lIns="0" tIns="0" rIns="0" bIns="0" rtlCol="0">
            <a:noAutofit/>
          </a:bodyPr>
          <a:lstStyle/>
          <a:p>
            <a:endParaRPr/>
          </a:p>
        </p:txBody>
      </p:sp>
      <p:sp>
        <p:nvSpPr>
          <p:cNvPr id="74" name="bk object 74"/>
          <p:cNvSpPr/>
          <p:nvPr/>
        </p:nvSpPr>
        <p:spPr>
          <a:xfrm>
            <a:off x="1" y="0"/>
            <a:ext cx="6658610" cy="6658610"/>
          </a:xfrm>
          <a:custGeom>
            <a:avLst/>
            <a:gdLst/>
            <a:ahLst/>
            <a:cxnLst/>
            <a:rect l="l" t="t" r="r" b="b"/>
            <a:pathLst>
              <a:path w="6658610" h="6658610">
                <a:moveTo>
                  <a:pt x="6658610" y="0"/>
                </a:moveTo>
                <a:lnTo>
                  <a:pt x="6536689" y="0"/>
                </a:lnTo>
                <a:lnTo>
                  <a:pt x="0" y="6536690"/>
                </a:lnTo>
                <a:lnTo>
                  <a:pt x="0" y="6658610"/>
                </a:lnTo>
                <a:lnTo>
                  <a:pt x="6658610" y="0"/>
                </a:lnTo>
                <a:close/>
              </a:path>
            </a:pathLst>
          </a:custGeom>
          <a:solidFill>
            <a:srgbClr val="54BAFF"/>
          </a:solidFill>
        </p:spPr>
        <p:txBody>
          <a:bodyPr wrap="square" lIns="0" tIns="0" rIns="0" bIns="0" rtlCol="0">
            <a:noAutofit/>
          </a:bodyPr>
          <a:lstStyle/>
          <a:p>
            <a:endParaRPr/>
          </a:p>
        </p:txBody>
      </p:sp>
      <p:sp>
        <p:nvSpPr>
          <p:cNvPr id="75" name="bk object 75"/>
          <p:cNvSpPr/>
          <p:nvPr/>
        </p:nvSpPr>
        <p:spPr>
          <a:xfrm>
            <a:off x="1" y="0"/>
            <a:ext cx="6772910" cy="6772910"/>
          </a:xfrm>
          <a:custGeom>
            <a:avLst/>
            <a:gdLst/>
            <a:ahLst/>
            <a:cxnLst/>
            <a:rect l="l" t="t" r="r" b="b"/>
            <a:pathLst>
              <a:path w="6772910" h="6772910">
                <a:moveTo>
                  <a:pt x="6772910" y="0"/>
                </a:moveTo>
                <a:lnTo>
                  <a:pt x="6648449" y="0"/>
                </a:lnTo>
                <a:lnTo>
                  <a:pt x="0" y="6648450"/>
                </a:lnTo>
                <a:lnTo>
                  <a:pt x="0" y="6772910"/>
                </a:lnTo>
                <a:lnTo>
                  <a:pt x="6772910" y="0"/>
                </a:lnTo>
                <a:close/>
              </a:path>
            </a:pathLst>
          </a:custGeom>
          <a:solidFill>
            <a:srgbClr val="53BAFF"/>
          </a:solidFill>
        </p:spPr>
        <p:txBody>
          <a:bodyPr wrap="square" lIns="0" tIns="0" rIns="0" bIns="0" rtlCol="0">
            <a:noAutofit/>
          </a:bodyPr>
          <a:lstStyle/>
          <a:p>
            <a:endParaRPr/>
          </a:p>
        </p:txBody>
      </p:sp>
      <p:sp>
        <p:nvSpPr>
          <p:cNvPr id="76" name="bk object 76"/>
          <p:cNvSpPr/>
          <p:nvPr/>
        </p:nvSpPr>
        <p:spPr>
          <a:xfrm>
            <a:off x="0" y="0"/>
            <a:ext cx="6884670" cy="6858000"/>
          </a:xfrm>
          <a:custGeom>
            <a:avLst/>
            <a:gdLst/>
            <a:ahLst/>
            <a:cxnLst/>
            <a:rect l="l" t="t" r="r" b="b"/>
            <a:pathLst>
              <a:path w="6884670" h="6858000">
                <a:moveTo>
                  <a:pt x="6884670" y="0"/>
                </a:moveTo>
                <a:lnTo>
                  <a:pt x="6760210" y="0"/>
                </a:lnTo>
                <a:lnTo>
                  <a:pt x="0" y="6760210"/>
                </a:lnTo>
                <a:lnTo>
                  <a:pt x="0" y="6858000"/>
                </a:lnTo>
                <a:lnTo>
                  <a:pt x="26670" y="6858000"/>
                </a:lnTo>
                <a:lnTo>
                  <a:pt x="6884670" y="0"/>
                </a:lnTo>
              </a:path>
            </a:pathLst>
          </a:custGeom>
          <a:solidFill>
            <a:srgbClr val="52BAFF"/>
          </a:solidFill>
        </p:spPr>
        <p:txBody>
          <a:bodyPr wrap="square" lIns="0" tIns="0" rIns="0" bIns="0" rtlCol="0">
            <a:noAutofit/>
          </a:bodyPr>
          <a:lstStyle/>
          <a:p>
            <a:endParaRPr/>
          </a:p>
        </p:txBody>
      </p:sp>
      <p:sp>
        <p:nvSpPr>
          <p:cNvPr id="77" name="bk object 77"/>
          <p:cNvSpPr/>
          <p:nvPr/>
        </p:nvSpPr>
        <p:spPr>
          <a:xfrm>
            <a:off x="16510" y="0"/>
            <a:ext cx="6982460" cy="6858000"/>
          </a:xfrm>
          <a:custGeom>
            <a:avLst/>
            <a:gdLst/>
            <a:ahLst/>
            <a:cxnLst/>
            <a:rect l="l" t="t" r="r" b="b"/>
            <a:pathLst>
              <a:path w="6982460" h="6858000">
                <a:moveTo>
                  <a:pt x="6982460" y="0"/>
                </a:moveTo>
                <a:lnTo>
                  <a:pt x="6858000" y="0"/>
                </a:lnTo>
                <a:lnTo>
                  <a:pt x="0" y="6858000"/>
                </a:lnTo>
                <a:lnTo>
                  <a:pt x="124460" y="6858000"/>
                </a:lnTo>
                <a:lnTo>
                  <a:pt x="6982460" y="0"/>
                </a:lnTo>
              </a:path>
            </a:pathLst>
          </a:custGeom>
          <a:solidFill>
            <a:srgbClr val="51B9FF"/>
          </a:solidFill>
        </p:spPr>
        <p:txBody>
          <a:bodyPr wrap="square" lIns="0" tIns="0" rIns="0" bIns="0" rtlCol="0">
            <a:noAutofit/>
          </a:bodyPr>
          <a:lstStyle/>
          <a:p>
            <a:endParaRPr/>
          </a:p>
        </p:txBody>
      </p:sp>
      <p:sp>
        <p:nvSpPr>
          <p:cNvPr id="78" name="bk object 78"/>
          <p:cNvSpPr/>
          <p:nvPr/>
        </p:nvSpPr>
        <p:spPr>
          <a:xfrm>
            <a:off x="128271" y="0"/>
            <a:ext cx="6982459" cy="6858000"/>
          </a:xfrm>
          <a:custGeom>
            <a:avLst/>
            <a:gdLst/>
            <a:ahLst/>
            <a:cxnLst/>
            <a:rect l="l" t="t" r="r" b="b"/>
            <a:pathLst>
              <a:path w="6982459" h="6858000">
                <a:moveTo>
                  <a:pt x="6982459" y="0"/>
                </a:moveTo>
                <a:lnTo>
                  <a:pt x="6858000" y="0"/>
                </a:lnTo>
                <a:lnTo>
                  <a:pt x="0" y="6858000"/>
                </a:lnTo>
                <a:lnTo>
                  <a:pt x="124459" y="6858000"/>
                </a:lnTo>
                <a:lnTo>
                  <a:pt x="6982459" y="0"/>
                </a:lnTo>
                <a:close/>
              </a:path>
            </a:pathLst>
          </a:custGeom>
          <a:solidFill>
            <a:srgbClr val="50B9FF"/>
          </a:solidFill>
        </p:spPr>
        <p:txBody>
          <a:bodyPr wrap="square" lIns="0" tIns="0" rIns="0" bIns="0" rtlCol="0">
            <a:noAutofit/>
          </a:bodyPr>
          <a:lstStyle/>
          <a:p>
            <a:endParaRPr/>
          </a:p>
        </p:txBody>
      </p:sp>
      <p:sp>
        <p:nvSpPr>
          <p:cNvPr id="79" name="bk object 79"/>
          <p:cNvSpPr/>
          <p:nvPr/>
        </p:nvSpPr>
        <p:spPr>
          <a:xfrm>
            <a:off x="241301" y="0"/>
            <a:ext cx="6981189" cy="6858000"/>
          </a:xfrm>
          <a:custGeom>
            <a:avLst/>
            <a:gdLst/>
            <a:ahLst/>
            <a:cxnLst/>
            <a:rect l="l" t="t" r="r" b="b"/>
            <a:pathLst>
              <a:path w="6981189" h="6858000">
                <a:moveTo>
                  <a:pt x="6981189" y="0"/>
                </a:moveTo>
                <a:lnTo>
                  <a:pt x="6858000" y="0"/>
                </a:lnTo>
                <a:lnTo>
                  <a:pt x="0" y="6858000"/>
                </a:lnTo>
                <a:lnTo>
                  <a:pt x="123189" y="6858000"/>
                </a:lnTo>
                <a:lnTo>
                  <a:pt x="6981189" y="0"/>
                </a:lnTo>
              </a:path>
            </a:pathLst>
          </a:custGeom>
          <a:solidFill>
            <a:srgbClr val="4FB8FF"/>
          </a:solidFill>
        </p:spPr>
        <p:txBody>
          <a:bodyPr wrap="square" lIns="0" tIns="0" rIns="0" bIns="0" rtlCol="0">
            <a:noAutofit/>
          </a:bodyPr>
          <a:lstStyle/>
          <a:p>
            <a:endParaRPr/>
          </a:p>
        </p:txBody>
      </p:sp>
      <p:sp>
        <p:nvSpPr>
          <p:cNvPr id="80" name="bk object 80"/>
          <p:cNvSpPr/>
          <p:nvPr/>
        </p:nvSpPr>
        <p:spPr>
          <a:xfrm>
            <a:off x="354330" y="0"/>
            <a:ext cx="6982459" cy="6858000"/>
          </a:xfrm>
          <a:custGeom>
            <a:avLst/>
            <a:gdLst/>
            <a:ahLst/>
            <a:cxnLst/>
            <a:rect l="l" t="t" r="r" b="b"/>
            <a:pathLst>
              <a:path w="6982459" h="6858000">
                <a:moveTo>
                  <a:pt x="6982459" y="0"/>
                </a:moveTo>
                <a:lnTo>
                  <a:pt x="6858000" y="0"/>
                </a:lnTo>
                <a:lnTo>
                  <a:pt x="0" y="6858000"/>
                </a:lnTo>
                <a:lnTo>
                  <a:pt x="124459" y="6858000"/>
                </a:lnTo>
                <a:lnTo>
                  <a:pt x="6982459" y="0"/>
                </a:lnTo>
              </a:path>
            </a:pathLst>
          </a:custGeom>
          <a:solidFill>
            <a:srgbClr val="4EB8FF"/>
          </a:solidFill>
        </p:spPr>
        <p:txBody>
          <a:bodyPr wrap="square" lIns="0" tIns="0" rIns="0" bIns="0" rtlCol="0">
            <a:noAutofit/>
          </a:bodyPr>
          <a:lstStyle/>
          <a:p>
            <a:endParaRPr/>
          </a:p>
        </p:txBody>
      </p:sp>
      <p:sp>
        <p:nvSpPr>
          <p:cNvPr id="81" name="bk object 81"/>
          <p:cNvSpPr/>
          <p:nvPr/>
        </p:nvSpPr>
        <p:spPr>
          <a:xfrm>
            <a:off x="466091" y="0"/>
            <a:ext cx="6982459" cy="6858000"/>
          </a:xfrm>
          <a:custGeom>
            <a:avLst/>
            <a:gdLst/>
            <a:ahLst/>
            <a:cxnLst/>
            <a:rect l="l" t="t" r="r" b="b"/>
            <a:pathLst>
              <a:path w="6982459" h="6858000">
                <a:moveTo>
                  <a:pt x="6982459" y="0"/>
                </a:moveTo>
                <a:lnTo>
                  <a:pt x="6857999" y="0"/>
                </a:lnTo>
                <a:lnTo>
                  <a:pt x="0" y="6858000"/>
                </a:lnTo>
                <a:lnTo>
                  <a:pt x="124460" y="6857999"/>
                </a:lnTo>
                <a:lnTo>
                  <a:pt x="6982459" y="0"/>
                </a:lnTo>
                <a:close/>
              </a:path>
            </a:pathLst>
          </a:custGeom>
          <a:solidFill>
            <a:srgbClr val="4DB8FF"/>
          </a:solidFill>
        </p:spPr>
        <p:txBody>
          <a:bodyPr wrap="square" lIns="0" tIns="0" rIns="0" bIns="0" rtlCol="0">
            <a:noAutofit/>
          </a:bodyPr>
          <a:lstStyle/>
          <a:p>
            <a:endParaRPr/>
          </a:p>
        </p:txBody>
      </p:sp>
      <p:sp>
        <p:nvSpPr>
          <p:cNvPr id="82" name="bk object 82"/>
          <p:cNvSpPr/>
          <p:nvPr/>
        </p:nvSpPr>
        <p:spPr>
          <a:xfrm>
            <a:off x="580390" y="0"/>
            <a:ext cx="6979920" cy="6858000"/>
          </a:xfrm>
          <a:custGeom>
            <a:avLst/>
            <a:gdLst/>
            <a:ahLst/>
            <a:cxnLst/>
            <a:rect l="l" t="t" r="r" b="b"/>
            <a:pathLst>
              <a:path w="6979920" h="6858000">
                <a:moveTo>
                  <a:pt x="6979920" y="0"/>
                </a:moveTo>
                <a:lnTo>
                  <a:pt x="6857999" y="0"/>
                </a:lnTo>
                <a:lnTo>
                  <a:pt x="0" y="6858000"/>
                </a:lnTo>
                <a:lnTo>
                  <a:pt x="121920" y="6858000"/>
                </a:lnTo>
                <a:lnTo>
                  <a:pt x="6979920" y="0"/>
                </a:lnTo>
                <a:close/>
              </a:path>
            </a:pathLst>
          </a:custGeom>
          <a:solidFill>
            <a:srgbClr val="4CB7FF"/>
          </a:solidFill>
        </p:spPr>
        <p:txBody>
          <a:bodyPr wrap="square" lIns="0" tIns="0" rIns="0" bIns="0" rtlCol="0">
            <a:noAutofit/>
          </a:bodyPr>
          <a:lstStyle/>
          <a:p>
            <a:endParaRPr/>
          </a:p>
        </p:txBody>
      </p:sp>
      <p:sp>
        <p:nvSpPr>
          <p:cNvPr id="83" name="bk object 83"/>
          <p:cNvSpPr/>
          <p:nvPr/>
        </p:nvSpPr>
        <p:spPr>
          <a:xfrm>
            <a:off x="692151" y="0"/>
            <a:ext cx="6982460" cy="6858000"/>
          </a:xfrm>
          <a:custGeom>
            <a:avLst/>
            <a:gdLst/>
            <a:ahLst/>
            <a:cxnLst/>
            <a:rect l="l" t="t" r="r" b="b"/>
            <a:pathLst>
              <a:path w="6982460" h="6858000">
                <a:moveTo>
                  <a:pt x="6982460" y="0"/>
                </a:moveTo>
                <a:lnTo>
                  <a:pt x="6858000" y="0"/>
                </a:lnTo>
                <a:lnTo>
                  <a:pt x="0" y="6858000"/>
                </a:lnTo>
                <a:lnTo>
                  <a:pt x="124460" y="6858000"/>
                </a:lnTo>
                <a:lnTo>
                  <a:pt x="6982460" y="0"/>
                </a:lnTo>
                <a:close/>
              </a:path>
            </a:pathLst>
          </a:custGeom>
          <a:solidFill>
            <a:srgbClr val="4BB7FF"/>
          </a:solidFill>
        </p:spPr>
        <p:txBody>
          <a:bodyPr wrap="square" lIns="0" tIns="0" rIns="0" bIns="0" rtlCol="0">
            <a:noAutofit/>
          </a:bodyPr>
          <a:lstStyle/>
          <a:p>
            <a:endParaRPr/>
          </a:p>
        </p:txBody>
      </p:sp>
      <p:sp>
        <p:nvSpPr>
          <p:cNvPr id="84" name="bk object 84"/>
          <p:cNvSpPr/>
          <p:nvPr/>
        </p:nvSpPr>
        <p:spPr>
          <a:xfrm>
            <a:off x="803910" y="0"/>
            <a:ext cx="6982460" cy="6858000"/>
          </a:xfrm>
          <a:custGeom>
            <a:avLst/>
            <a:gdLst/>
            <a:ahLst/>
            <a:cxnLst/>
            <a:rect l="l" t="t" r="r" b="b"/>
            <a:pathLst>
              <a:path w="6982460" h="6858000">
                <a:moveTo>
                  <a:pt x="6982460" y="0"/>
                </a:moveTo>
                <a:lnTo>
                  <a:pt x="6858000" y="0"/>
                </a:lnTo>
                <a:lnTo>
                  <a:pt x="0" y="6858000"/>
                </a:lnTo>
                <a:lnTo>
                  <a:pt x="124460" y="6858000"/>
                </a:lnTo>
                <a:lnTo>
                  <a:pt x="6982460" y="0"/>
                </a:lnTo>
              </a:path>
            </a:pathLst>
          </a:custGeom>
          <a:solidFill>
            <a:srgbClr val="4AB6FF"/>
          </a:solidFill>
        </p:spPr>
        <p:txBody>
          <a:bodyPr wrap="square" lIns="0" tIns="0" rIns="0" bIns="0" rtlCol="0">
            <a:noAutofit/>
          </a:bodyPr>
          <a:lstStyle/>
          <a:p>
            <a:endParaRPr/>
          </a:p>
        </p:txBody>
      </p:sp>
      <p:sp>
        <p:nvSpPr>
          <p:cNvPr id="85" name="bk object 85"/>
          <p:cNvSpPr/>
          <p:nvPr/>
        </p:nvSpPr>
        <p:spPr>
          <a:xfrm>
            <a:off x="918211" y="0"/>
            <a:ext cx="6982459" cy="6858000"/>
          </a:xfrm>
          <a:custGeom>
            <a:avLst/>
            <a:gdLst/>
            <a:ahLst/>
            <a:cxnLst/>
            <a:rect l="l" t="t" r="r" b="b"/>
            <a:pathLst>
              <a:path w="6982459" h="6858000">
                <a:moveTo>
                  <a:pt x="6982459" y="0"/>
                </a:moveTo>
                <a:lnTo>
                  <a:pt x="6858000" y="0"/>
                </a:lnTo>
                <a:lnTo>
                  <a:pt x="0" y="6858000"/>
                </a:lnTo>
                <a:lnTo>
                  <a:pt x="124460" y="6858000"/>
                </a:lnTo>
                <a:lnTo>
                  <a:pt x="6982459" y="0"/>
                </a:lnTo>
              </a:path>
            </a:pathLst>
          </a:custGeom>
          <a:solidFill>
            <a:srgbClr val="49B6FF"/>
          </a:solidFill>
        </p:spPr>
        <p:txBody>
          <a:bodyPr wrap="square" lIns="0" tIns="0" rIns="0" bIns="0" rtlCol="0">
            <a:noAutofit/>
          </a:bodyPr>
          <a:lstStyle/>
          <a:p>
            <a:endParaRPr/>
          </a:p>
        </p:txBody>
      </p:sp>
      <p:sp>
        <p:nvSpPr>
          <p:cNvPr id="86" name="bk object 86"/>
          <p:cNvSpPr/>
          <p:nvPr/>
        </p:nvSpPr>
        <p:spPr>
          <a:xfrm>
            <a:off x="1029970" y="0"/>
            <a:ext cx="6982459" cy="6858000"/>
          </a:xfrm>
          <a:custGeom>
            <a:avLst/>
            <a:gdLst/>
            <a:ahLst/>
            <a:cxnLst/>
            <a:rect l="l" t="t" r="r" b="b"/>
            <a:pathLst>
              <a:path w="6982459" h="6858000">
                <a:moveTo>
                  <a:pt x="6982459" y="0"/>
                </a:moveTo>
                <a:lnTo>
                  <a:pt x="6858000" y="0"/>
                </a:lnTo>
                <a:lnTo>
                  <a:pt x="0" y="6858000"/>
                </a:lnTo>
                <a:lnTo>
                  <a:pt x="124459" y="6858000"/>
                </a:lnTo>
                <a:lnTo>
                  <a:pt x="6982459" y="0"/>
                </a:lnTo>
                <a:close/>
              </a:path>
            </a:pathLst>
          </a:custGeom>
          <a:solidFill>
            <a:srgbClr val="48B6FF"/>
          </a:solidFill>
        </p:spPr>
        <p:txBody>
          <a:bodyPr wrap="square" lIns="0" tIns="0" rIns="0" bIns="0" rtlCol="0">
            <a:noAutofit/>
          </a:bodyPr>
          <a:lstStyle/>
          <a:p>
            <a:endParaRPr/>
          </a:p>
        </p:txBody>
      </p:sp>
      <p:sp>
        <p:nvSpPr>
          <p:cNvPr id="87" name="bk object 87"/>
          <p:cNvSpPr/>
          <p:nvPr/>
        </p:nvSpPr>
        <p:spPr>
          <a:xfrm>
            <a:off x="1143001" y="0"/>
            <a:ext cx="6981189" cy="6858000"/>
          </a:xfrm>
          <a:custGeom>
            <a:avLst/>
            <a:gdLst/>
            <a:ahLst/>
            <a:cxnLst/>
            <a:rect l="l" t="t" r="r" b="b"/>
            <a:pathLst>
              <a:path w="6981189" h="6858000">
                <a:moveTo>
                  <a:pt x="6981189" y="0"/>
                </a:moveTo>
                <a:lnTo>
                  <a:pt x="6858000" y="0"/>
                </a:lnTo>
                <a:lnTo>
                  <a:pt x="0" y="6858000"/>
                </a:lnTo>
                <a:lnTo>
                  <a:pt x="123189" y="6858000"/>
                </a:lnTo>
                <a:lnTo>
                  <a:pt x="6981189" y="0"/>
                </a:lnTo>
                <a:close/>
              </a:path>
            </a:pathLst>
          </a:custGeom>
          <a:solidFill>
            <a:srgbClr val="47B5FF"/>
          </a:solidFill>
        </p:spPr>
        <p:txBody>
          <a:bodyPr wrap="square" lIns="0" tIns="0" rIns="0" bIns="0" rtlCol="0">
            <a:noAutofit/>
          </a:bodyPr>
          <a:lstStyle/>
          <a:p>
            <a:endParaRPr/>
          </a:p>
        </p:txBody>
      </p:sp>
      <p:sp>
        <p:nvSpPr>
          <p:cNvPr id="88" name="bk object 88"/>
          <p:cNvSpPr/>
          <p:nvPr/>
        </p:nvSpPr>
        <p:spPr>
          <a:xfrm>
            <a:off x="1256031" y="0"/>
            <a:ext cx="6982459" cy="6858000"/>
          </a:xfrm>
          <a:custGeom>
            <a:avLst/>
            <a:gdLst/>
            <a:ahLst/>
            <a:cxnLst/>
            <a:rect l="l" t="t" r="r" b="b"/>
            <a:pathLst>
              <a:path w="6982459" h="6858000">
                <a:moveTo>
                  <a:pt x="6982459" y="0"/>
                </a:moveTo>
                <a:lnTo>
                  <a:pt x="6858000" y="0"/>
                </a:lnTo>
                <a:lnTo>
                  <a:pt x="0" y="6858000"/>
                </a:lnTo>
                <a:lnTo>
                  <a:pt x="124459" y="6858000"/>
                </a:lnTo>
                <a:lnTo>
                  <a:pt x="6982459" y="0"/>
                </a:lnTo>
              </a:path>
            </a:pathLst>
          </a:custGeom>
          <a:solidFill>
            <a:srgbClr val="46B5FF"/>
          </a:solidFill>
        </p:spPr>
        <p:txBody>
          <a:bodyPr wrap="square" lIns="0" tIns="0" rIns="0" bIns="0" rtlCol="0">
            <a:noAutofit/>
          </a:bodyPr>
          <a:lstStyle/>
          <a:p>
            <a:endParaRPr/>
          </a:p>
        </p:txBody>
      </p:sp>
      <p:sp>
        <p:nvSpPr>
          <p:cNvPr id="89" name="bk object 89"/>
          <p:cNvSpPr/>
          <p:nvPr/>
        </p:nvSpPr>
        <p:spPr>
          <a:xfrm>
            <a:off x="1367790" y="0"/>
            <a:ext cx="6982459" cy="6858000"/>
          </a:xfrm>
          <a:custGeom>
            <a:avLst/>
            <a:gdLst/>
            <a:ahLst/>
            <a:cxnLst/>
            <a:rect l="l" t="t" r="r" b="b"/>
            <a:pathLst>
              <a:path w="6982459" h="6858000">
                <a:moveTo>
                  <a:pt x="6982459" y="0"/>
                </a:moveTo>
                <a:lnTo>
                  <a:pt x="6858000" y="0"/>
                </a:lnTo>
                <a:lnTo>
                  <a:pt x="0" y="6858000"/>
                </a:lnTo>
                <a:lnTo>
                  <a:pt x="124460" y="6858000"/>
                </a:lnTo>
                <a:lnTo>
                  <a:pt x="6982459" y="0"/>
                </a:lnTo>
              </a:path>
            </a:pathLst>
          </a:custGeom>
          <a:solidFill>
            <a:srgbClr val="45B4FF"/>
          </a:solidFill>
        </p:spPr>
        <p:txBody>
          <a:bodyPr wrap="square" lIns="0" tIns="0" rIns="0" bIns="0" rtlCol="0">
            <a:noAutofit/>
          </a:bodyPr>
          <a:lstStyle/>
          <a:p>
            <a:endParaRPr/>
          </a:p>
        </p:txBody>
      </p:sp>
      <p:sp>
        <p:nvSpPr>
          <p:cNvPr id="90" name="bk object 90"/>
          <p:cNvSpPr/>
          <p:nvPr/>
        </p:nvSpPr>
        <p:spPr>
          <a:xfrm>
            <a:off x="1482090" y="0"/>
            <a:ext cx="6981190" cy="6858000"/>
          </a:xfrm>
          <a:custGeom>
            <a:avLst/>
            <a:gdLst/>
            <a:ahLst/>
            <a:cxnLst/>
            <a:rect l="l" t="t" r="r" b="b"/>
            <a:pathLst>
              <a:path w="6981190" h="6858000">
                <a:moveTo>
                  <a:pt x="6981190" y="0"/>
                </a:moveTo>
                <a:lnTo>
                  <a:pt x="6858000" y="0"/>
                </a:lnTo>
                <a:lnTo>
                  <a:pt x="0" y="6858000"/>
                </a:lnTo>
                <a:lnTo>
                  <a:pt x="123190" y="6858000"/>
                </a:lnTo>
                <a:lnTo>
                  <a:pt x="6981190" y="0"/>
                </a:lnTo>
              </a:path>
            </a:pathLst>
          </a:custGeom>
          <a:solidFill>
            <a:srgbClr val="44B4FF"/>
          </a:solidFill>
        </p:spPr>
        <p:txBody>
          <a:bodyPr wrap="square" lIns="0" tIns="0" rIns="0" bIns="0" rtlCol="0">
            <a:noAutofit/>
          </a:bodyPr>
          <a:lstStyle/>
          <a:p>
            <a:endParaRPr/>
          </a:p>
        </p:txBody>
      </p:sp>
      <p:sp>
        <p:nvSpPr>
          <p:cNvPr id="91" name="bk object 91"/>
          <p:cNvSpPr/>
          <p:nvPr/>
        </p:nvSpPr>
        <p:spPr>
          <a:xfrm>
            <a:off x="1593850" y="0"/>
            <a:ext cx="6982460" cy="6858000"/>
          </a:xfrm>
          <a:custGeom>
            <a:avLst/>
            <a:gdLst/>
            <a:ahLst/>
            <a:cxnLst/>
            <a:rect l="l" t="t" r="r" b="b"/>
            <a:pathLst>
              <a:path w="6982460" h="6858000">
                <a:moveTo>
                  <a:pt x="6982460" y="0"/>
                </a:moveTo>
                <a:lnTo>
                  <a:pt x="6858000" y="0"/>
                </a:lnTo>
                <a:lnTo>
                  <a:pt x="0" y="6858000"/>
                </a:lnTo>
                <a:lnTo>
                  <a:pt x="124460" y="6858000"/>
                </a:lnTo>
                <a:lnTo>
                  <a:pt x="6982460" y="0"/>
                </a:lnTo>
                <a:close/>
              </a:path>
            </a:pathLst>
          </a:custGeom>
          <a:solidFill>
            <a:srgbClr val="43B4FF"/>
          </a:solidFill>
        </p:spPr>
        <p:txBody>
          <a:bodyPr wrap="square" lIns="0" tIns="0" rIns="0" bIns="0" rtlCol="0">
            <a:noAutofit/>
          </a:bodyPr>
          <a:lstStyle/>
          <a:p>
            <a:endParaRPr/>
          </a:p>
        </p:txBody>
      </p:sp>
      <p:sp>
        <p:nvSpPr>
          <p:cNvPr id="92" name="bk object 92"/>
          <p:cNvSpPr/>
          <p:nvPr/>
        </p:nvSpPr>
        <p:spPr>
          <a:xfrm>
            <a:off x="1705611" y="0"/>
            <a:ext cx="6982459" cy="6858000"/>
          </a:xfrm>
          <a:custGeom>
            <a:avLst/>
            <a:gdLst/>
            <a:ahLst/>
            <a:cxnLst/>
            <a:rect l="l" t="t" r="r" b="b"/>
            <a:pathLst>
              <a:path w="6982459" h="6858000">
                <a:moveTo>
                  <a:pt x="6982459" y="0"/>
                </a:moveTo>
                <a:lnTo>
                  <a:pt x="6858000" y="0"/>
                </a:lnTo>
                <a:lnTo>
                  <a:pt x="0" y="6858000"/>
                </a:lnTo>
                <a:lnTo>
                  <a:pt x="124460" y="6858000"/>
                </a:lnTo>
                <a:lnTo>
                  <a:pt x="6982459" y="0"/>
                </a:lnTo>
              </a:path>
            </a:pathLst>
          </a:custGeom>
          <a:solidFill>
            <a:srgbClr val="42B3FF"/>
          </a:solidFill>
        </p:spPr>
        <p:txBody>
          <a:bodyPr wrap="square" lIns="0" tIns="0" rIns="0" bIns="0" rtlCol="0">
            <a:noAutofit/>
          </a:bodyPr>
          <a:lstStyle/>
          <a:p>
            <a:endParaRPr/>
          </a:p>
        </p:txBody>
      </p:sp>
      <p:sp>
        <p:nvSpPr>
          <p:cNvPr id="93" name="bk object 93"/>
          <p:cNvSpPr/>
          <p:nvPr/>
        </p:nvSpPr>
        <p:spPr>
          <a:xfrm>
            <a:off x="1819911" y="0"/>
            <a:ext cx="6982459" cy="6858000"/>
          </a:xfrm>
          <a:custGeom>
            <a:avLst/>
            <a:gdLst/>
            <a:ahLst/>
            <a:cxnLst/>
            <a:rect l="l" t="t" r="r" b="b"/>
            <a:pathLst>
              <a:path w="6982459" h="6858000">
                <a:moveTo>
                  <a:pt x="6982459" y="0"/>
                </a:moveTo>
                <a:lnTo>
                  <a:pt x="6858000" y="0"/>
                </a:lnTo>
                <a:lnTo>
                  <a:pt x="0" y="6858000"/>
                </a:lnTo>
                <a:lnTo>
                  <a:pt x="124460" y="6858000"/>
                </a:lnTo>
                <a:lnTo>
                  <a:pt x="6982459" y="0"/>
                </a:lnTo>
              </a:path>
            </a:pathLst>
          </a:custGeom>
          <a:solidFill>
            <a:srgbClr val="41B3FF"/>
          </a:solidFill>
        </p:spPr>
        <p:txBody>
          <a:bodyPr wrap="square" lIns="0" tIns="0" rIns="0" bIns="0" rtlCol="0">
            <a:noAutofit/>
          </a:bodyPr>
          <a:lstStyle/>
          <a:p>
            <a:endParaRPr/>
          </a:p>
        </p:txBody>
      </p:sp>
      <p:sp>
        <p:nvSpPr>
          <p:cNvPr id="94" name="bk object 94"/>
          <p:cNvSpPr/>
          <p:nvPr/>
        </p:nvSpPr>
        <p:spPr>
          <a:xfrm>
            <a:off x="1931671" y="0"/>
            <a:ext cx="6982459" cy="6858000"/>
          </a:xfrm>
          <a:custGeom>
            <a:avLst/>
            <a:gdLst/>
            <a:ahLst/>
            <a:cxnLst/>
            <a:rect l="l" t="t" r="r" b="b"/>
            <a:pathLst>
              <a:path w="6982459" h="6858000">
                <a:moveTo>
                  <a:pt x="6982459" y="0"/>
                </a:moveTo>
                <a:lnTo>
                  <a:pt x="6858000" y="0"/>
                </a:lnTo>
                <a:lnTo>
                  <a:pt x="0" y="6858000"/>
                </a:lnTo>
                <a:lnTo>
                  <a:pt x="124459" y="6858000"/>
                </a:lnTo>
                <a:lnTo>
                  <a:pt x="6982459" y="0"/>
                </a:lnTo>
                <a:close/>
              </a:path>
            </a:pathLst>
          </a:custGeom>
          <a:solidFill>
            <a:srgbClr val="40B2FF"/>
          </a:solidFill>
        </p:spPr>
        <p:txBody>
          <a:bodyPr wrap="square" lIns="0" tIns="0" rIns="0" bIns="0" rtlCol="0">
            <a:noAutofit/>
          </a:bodyPr>
          <a:lstStyle/>
          <a:p>
            <a:endParaRPr/>
          </a:p>
        </p:txBody>
      </p:sp>
      <p:sp>
        <p:nvSpPr>
          <p:cNvPr id="95" name="bk object 95"/>
          <p:cNvSpPr/>
          <p:nvPr/>
        </p:nvSpPr>
        <p:spPr>
          <a:xfrm>
            <a:off x="2044700" y="0"/>
            <a:ext cx="6981189" cy="6858000"/>
          </a:xfrm>
          <a:custGeom>
            <a:avLst/>
            <a:gdLst/>
            <a:ahLst/>
            <a:cxnLst/>
            <a:rect l="l" t="t" r="r" b="b"/>
            <a:pathLst>
              <a:path w="6981189" h="6858000">
                <a:moveTo>
                  <a:pt x="6981189" y="0"/>
                </a:moveTo>
                <a:lnTo>
                  <a:pt x="6857999" y="0"/>
                </a:lnTo>
                <a:lnTo>
                  <a:pt x="0" y="6858000"/>
                </a:lnTo>
                <a:lnTo>
                  <a:pt x="123189" y="6858000"/>
                </a:lnTo>
                <a:lnTo>
                  <a:pt x="6981189" y="0"/>
                </a:lnTo>
                <a:close/>
              </a:path>
            </a:pathLst>
          </a:custGeom>
          <a:solidFill>
            <a:srgbClr val="3FB2FF"/>
          </a:solidFill>
        </p:spPr>
        <p:txBody>
          <a:bodyPr wrap="square" lIns="0" tIns="0" rIns="0" bIns="0" rtlCol="0">
            <a:noAutofit/>
          </a:bodyPr>
          <a:lstStyle/>
          <a:p>
            <a:endParaRPr/>
          </a:p>
        </p:txBody>
      </p:sp>
      <p:sp>
        <p:nvSpPr>
          <p:cNvPr id="96" name="bk object 96"/>
          <p:cNvSpPr/>
          <p:nvPr/>
        </p:nvSpPr>
        <p:spPr>
          <a:xfrm>
            <a:off x="2157730" y="0"/>
            <a:ext cx="6982459" cy="6858000"/>
          </a:xfrm>
          <a:custGeom>
            <a:avLst/>
            <a:gdLst/>
            <a:ahLst/>
            <a:cxnLst/>
            <a:rect l="l" t="t" r="r" b="b"/>
            <a:pathLst>
              <a:path w="6982459" h="6858000">
                <a:moveTo>
                  <a:pt x="6982459" y="0"/>
                </a:moveTo>
                <a:lnTo>
                  <a:pt x="6858000" y="0"/>
                </a:lnTo>
                <a:lnTo>
                  <a:pt x="0" y="6858000"/>
                </a:lnTo>
                <a:lnTo>
                  <a:pt x="124459" y="6858000"/>
                </a:lnTo>
                <a:lnTo>
                  <a:pt x="6982459" y="0"/>
                </a:lnTo>
                <a:close/>
              </a:path>
            </a:pathLst>
          </a:custGeom>
          <a:solidFill>
            <a:srgbClr val="3EB2FF"/>
          </a:solidFill>
        </p:spPr>
        <p:txBody>
          <a:bodyPr wrap="square" lIns="0" tIns="0" rIns="0" bIns="0" rtlCol="0">
            <a:noAutofit/>
          </a:bodyPr>
          <a:lstStyle/>
          <a:p>
            <a:endParaRPr/>
          </a:p>
        </p:txBody>
      </p:sp>
      <p:sp>
        <p:nvSpPr>
          <p:cNvPr id="97" name="bk object 97"/>
          <p:cNvSpPr/>
          <p:nvPr/>
        </p:nvSpPr>
        <p:spPr>
          <a:xfrm>
            <a:off x="2269490" y="0"/>
            <a:ext cx="6874509" cy="6858000"/>
          </a:xfrm>
          <a:custGeom>
            <a:avLst/>
            <a:gdLst/>
            <a:ahLst/>
            <a:cxnLst/>
            <a:rect l="l" t="t" r="r" b="b"/>
            <a:pathLst>
              <a:path w="6874509" h="6858000">
                <a:moveTo>
                  <a:pt x="6874509" y="0"/>
                </a:moveTo>
                <a:lnTo>
                  <a:pt x="6858000" y="0"/>
                </a:lnTo>
                <a:lnTo>
                  <a:pt x="0" y="6858000"/>
                </a:lnTo>
                <a:lnTo>
                  <a:pt x="124460" y="6858000"/>
                </a:lnTo>
                <a:lnTo>
                  <a:pt x="6874509" y="107950"/>
                </a:lnTo>
                <a:lnTo>
                  <a:pt x="6874509" y="0"/>
                </a:lnTo>
              </a:path>
            </a:pathLst>
          </a:custGeom>
          <a:solidFill>
            <a:srgbClr val="3DB1FF"/>
          </a:solidFill>
        </p:spPr>
        <p:txBody>
          <a:bodyPr wrap="square" lIns="0" tIns="0" rIns="0" bIns="0" rtlCol="0">
            <a:noAutofit/>
          </a:bodyPr>
          <a:lstStyle/>
          <a:p>
            <a:endParaRPr/>
          </a:p>
        </p:txBody>
      </p:sp>
      <p:sp>
        <p:nvSpPr>
          <p:cNvPr id="98" name="bk object 98"/>
          <p:cNvSpPr/>
          <p:nvPr/>
        </p:nvSpPr>
        <p:spPr>
          <a:xfrm>
            <a:off x="2383790" y="97789"/>
            <a:ext cx="6760209" cy="6760210"/>
          </a:xfrm>
          <a:custGeom>
            <a:avLst/>
            <a:gdLst/>
            <a:ahLst/>
            <a:cxnLst/>
            <a:rect l="l" t="t" r="r" b="b"/>
            <a:pathLst>
              <a:path w="6760209" h="6760210">
                <a:moveTo>
                  <a:pt x="6760209" y="0"/>
                </a:moveTo>
                <a:lnTo>
                  <a:pt x="0" y="6760210"/>
                </a:lnTo>
                <a:lnTo>
                  <a:pt x="123189" y="6760210"/>
                </a:lnTo>
                <a:lnTo>
                  <a:pt x="6760209" y="123190"/>
                </a:lnTo>
                <a:lnTo>
                  <a:pt x="6760209" y="0"/>
                </a:lnTo>
                <a:close/>
              </a:path>
            </a:pathLst>
          </a:custGeom>
          <a:solidFill>
            <a:srgbClr val="3CB1FF"/>
          </a:solidFill>
        </p:spPr>
        <p:txBody>
          <a:bodyPr wrap="square" lIns="0" tIns="0" rIns="0" bIns="0" rtlCol="0">
            <a:noAutofit/>
          </a:bodyPr>
          <a:lstStyle/>
          <a:p>
            <a:endParaRPr/>
          </a:p>
        </p:txBody>
      </p:sp>
      <p:sp>
        <p:nvSpPr>
          <p:cNvPr id="99" name="bk object 99"/>
          <p:cNvSpPr/>
          <p:nvPr/>
        </p:nvSpPr>
        <p:spPr>
          <a:xfrm>
            <a:off x="2495550" y="209550"/>
            <a:ext cx="6648450" cy="6648450"/>
          </a:xfrm>
          <a:custGeom>
            <a:avLst/>
            <a:gdLst/>
            <a:ahLst/>
            <a:cxnLst/>
            <a:rect l="l" t="t" r="r" b="b"/>
            <a:pathLst>
              <a:path w="6648450" h="6648450">
                <a:moveTo>
                  <a:pt x="6648450" y="0"/>
                </a:moveTo>
                <a:lnTo>
                  <a:pt x="0" y="6648450"/>
                </a:lnTo>
                <a:lnTo>
                  <a:pt x="124460" y="6648450"/>
                </a:lnTo>
                <a:lnTo>
                  <a:pt x="6648450" y="124460"/>
                </a:lnTo>
                <a:lnTo>
                  <a:pt x="6648450" y="0"/>
                </a:lnTo>
              </a:path>
            </a:pathLst>
          </a:custGeom>
          <a:solidFill>
            <a:srgbClr val="3BB0FF"/>
          </a:solidFill>
        </p:spPr>
        <p:txBody>
          <a:bodyPr wrap="square" lIns="0" tIns="0" rIns="0" bIns="0" rtlCol="0">
            <a:noAutofit/>
          </a:bodyPr>
          <a:lstStyle/>
          <a:p>
            <a:endParaRPr/>
          </a:p>
        </p:txBody>
      </p:sp>
      <p:sp>
        <p:nvSpPr>
          <p:cNvPr id="100" name="bk object 100"/>
          <p:cNvSpPr/>
          <p:nvPr/>
        </p:nvSpPr>
        <p:spPr>
          <a:xfrm>
            <a:off x="2607310" y="321311"/>
            <a:ext cx="6536690" cy="6536689"/>
          </a:xfrm>
          <a:custGeom>
            <a:avLst/>
            <a:gdLst/>
            <a:ahLst/>
            <a:cxnLst/>
            <a:rect l="l" t="t" r="r" b="b"/>
            <a:pathLst>
              <a:path w="6536690" h="6536689">
                <a:moveTo>
                  <a:pt x="6536690" y="0"/>
                </a:moveTo>
                <a:lnTo>
                  <a:pt x="0" y="6536689"/>
                </a:lnTo>
                <a:lnTo>
                  <a:pt x="124460" y="6536689"/>
                </a:lnTo>
                <a:lnTo>
                  <a:pt x="6536690" y="124459"/>
                </a:lnTo>
                <a:lnTo>
                  <a:pt x="6536690" y="0"/>
                </a:lnTo>
                <a:close/>
              </a:path>
            </a:pathLst>
          </a:custGeom>
          <a:solidFill>
            <a:srgbClr val="3AB0FF"/>
          </a:solidFill>
        </p:spPr>
        <p:txBody>
          <a:bodyPr wrap="square" lIns="0" tIns="0" rIns="0" bIns="0" rtlCol="0">
            <a:noAutofit/>
          </a:bodyPr>
          <a:lstStyle/>
          <a:p>
            <a:endParaRPr/>
          </a:p>
        </p:txBody>
      </p:sp>
      <p:sp>
        <p:nvSpPr>
          <p:cNvPr id="101" name="bk object 101"/>
          <p:cNvSpPr/>
          <p:nvPr/>
        </p:nvSpPr>
        <p:spPr>
          <a:xfrm>
            <a:off x="2721610" y="435609"/>
            <a:ext cx="6422390" cy="6422390"/>
          </a:xfrm>
          <a:custGeom>
            <a:avLst/>
            <a:gdLst/>
            <a:ahLst/>
            <a:cxnLst/>
            <a:rect l="l" t="t" r="r" b="b"/>
            <a:pathLst>
              <a:path w="6422390" h="6422390">
                <a:moveTo>
                  <a:pt x="6422390" y="0"/>
                </a:moveTo>
                <a:lnTo>
                  <a:pt x="0" y="6422390"/>
                </a:lnTo>
                <a:lnTo>
                  <a:pt x="124460" y="6422390"/>
                </a:lnTo>
                <a:lnTo>
                  <a:pt x="6422390" y="124460"/>
                </a:lnTo>
                <a:lnTo>
                  <a:pt x="6422390" y="0"/>
                </a:lnTo>
                <a:close/>
              </a:path>
            </a:pathLst>
          </a:custGeom>
          <a:solidFill>
            <a:srgbClr val="39B0FF"/>
          </a:solidFill>
        </p:spPr>
        <p:txBody>
          <a:bodyPr wrap="square" lIns="0" tIns="0" rIns="0" bIns="0" rtlCol="0">
            <a:noAutofit/>
          </a:bodyPr>
          <a:lstStyle/>
          <a:p>
            <a:endParaRPr/>
          </a:p>
        </p:txBody>
      </p:sp>
      <p:sp>
        <p:nvSpPr>
          <p:cNvPr id="102" name="bk object 102"/>
          <p:cNvSpPr/>
          <p:nvPr/>
        </p:nvSpPr>
        <p:spPr>
          <a:xfrm>
            <a:off x="2833371" y="547369"/>
            <a:ext cx="6310630" cy="6310630"/>
          </a:xfrm>
          <a:custGeom>
            <a:avLst/>
            <a:gdLst/>
            <a:ahLst/>
            <a:cxnLst/>
            <a:rect l="l" t="t" r="r" b="b"/>
            <a:pathLst>
              <a:path w="6310630" h="6310630">
                <a:moveTo>
                  <a:pt x="6310630" y="0"/>
                </a:moveTo>
                <a:lnTo>
                  <a:pt x="0" y="6310630"/>
                </a:lnTo>
                <a:lnTo>
                  <a:pt x="124459" y="6310630"/>
                </a:lnTo>
                <a:lnTo>
                  <a:pt x="6310630" y="124459"/>
                </a:lnTo>
                <a:lnTo>
                  <a:pt x="6310630" y="0"/>
                </a:lnTo>
                <a:close/>
              </a:path>
            </a:pathLst>
          </a:custGeom>
          <a:solidFill>
            <a:srgbClr val="38AFFF"/>
          </a:solidFill>
        </p:spPr>
        <p:txBody>
          <a:bodyPr wrap="square" lIns="0" tIns="0" rIns="0" bIns="0" rtlCol="0">
            <a:noAutofit/>
          </a:bodyPr>
          <a:lstStyle/>
          <a:p>
            <a:endParaRPr/>
          </a:p>
        </p:txBody>
      </p:sp>
      <p:sp>
        <p:nvSpPr>
          <p:cNvPr id="103" name="bk object 103"/>
          <p:cNvSpPr/>
          <p:nvPr/>
        </p:nvSpPr>
        <p:spPr>
          <a:xfrm>
            <a:off x="2946400" y="660400"/>
            <a:ext cx="6197600" cy="6197600"/>
          </a:xfrm>
          <a:custGeom>
            <a:avLst/>
            <a:gdLst/>
            <a:ahLst/>
            <a:cxnLst/>
            <a:rect l="l" t="t" r="r" b="b"/>
            <a:pathLst>
              <a:path w="6197600" h="6197600">
                <a:moveTo>
                  <a:pt x="6197600" y="0"/>
                </a:moveTo>
                <a:lnTo>
                  <a:pt x="0" y="6197600"/>
                </a:lnTo>
                <a:lnTo>
                  <a:pt x="123189" y="6197600"/>
                </a:lnTo>
                <a:lnTo>
                  <a:pt x="6197600" y="123189"/>
                </a:lnTo>
                <a:lnTo>
                  <a:pt x="6197600" y="0"/>
                </a:lnTo>
                <a:close/>
              </a:path>
            </a:pathLst>
          </a:custGeom>
          <a:solidFill>
            <a:srgbClr val="37AFFF"/>
          </a:solidFill>
        </p:spPr>
        <p:txBody>
          <a:bodyPr wrap="square" lIns="0" tIns="0" rIns="0" bIns="0" rtlCol="0">
            <a:noAutofit/>
          </a:bodyPr>
          <a:lstStyle/>
          <a:p>
            <a:endParaRPr/>
          </a:p>
        </p:txBody>
      </p:sp>
      <p:sp>
        <p:nvSpPr>
          <p:cNvPr id="104" name="bk object 104"/>
          <p:cNvSpPr/>
          <p:nvPr/>
        </p:nvSpPr>
        <p:spPr>
          <a:xfrm>
            <a:off x="3059429" y="773430"/>
            <a:ext cx="6084570" cy="6084570"/>
          </a:xfrm>
          <a:custGeom>
            <a:avLst/>
            <a:gdLst/>
            <a:ahLst/>
            <a:cxnLst/>
            <a:rect l="l" t="t" r="r" b="b"/>
            <a:pathLst>
              <a:path w="6084570" h="6084570">
                <a:moveTo>
                  <a:pt x="6084570" y="0"/>
                </a:moveTo>
                <a:lnTo>
                  <a:pt x="0" y="6084570"/>
                </a:lnTo>
                <a:lnTo>
                  <a:pt x="124459" y="6084570"/>
                </a:lnTo>
                <a:lnTo>
                  <a:pt x="6084570" y="124460"/>
                </a:lnTo>
                <a:lnTo>
                  <a:pt x="6084570" y="0"/>
                </a:lnTo>
                <a:close/>
              </a:path>
            </a:pathLst>
          </a:custGeom>
          <a:solidFill>
            <a:srgbClr val="36AEFF"/>
          </a:solidFill>
        </p:spPr>
        <p:txBody>
          <a:bodyPr wrap="square" lIns="0" tIns="0" rIns="0" bIns="0" rtlCol="0">
            <a:noAutofit/>
          </a:bodyPr>
          <a:lstStyle/>
          <a:p>
            <a:endParaRPr/>
          </a:p>
        </p:txBody>
      </p:sp>
      <p:sp>
        <p:nvSpPr>
          <p:cNvPr id="105" name="bk object 105"/>
          <p:cNvSpPr/>
          <p:nvPr/>
        </p:nvSpPr>
        <p:spPr>
          <a:xfrm>
            <a:off x="3171190" y="885189"/>
            <a:ext cx="5972810" cy="5972810"/>
          </a:xfrm>
          <a:custGeom>
            <a:avLst/>
            <a:gdLst/>
            <a:ahLst/>
            <a:cxnLst/>
            <a:rect l="l" t="t" r="r" b="b"/>
            <a:pathLst>
              <a:path w="5972809" h="5972810">
                <a:moveTo>
                  <a:pt x="5972810" y="0"/>
                </a:moveTo>
                <a:lnTo>
                  <a:pt x="0" y="5972810"/>
                </a:lnTo>
                <a:lnTo>
                  <a:pt x="124460" y="5972810"/>
                </a:lnTo>
                <a:lnTo>
                  <a:pt x="5972810" y="124460"/>
                </a:lnTo>
                <a:lnTo>
                  <a:pt x="5972810" y="0"/>
                </a:lnTo>
                <a:close/>
              </a:path>
            </a:pathLst>
          </a:custGeom>
          <a:solidFill>
            <a:srgbClr val="35AEFF"/>
          </a:solidFill>
        </p:spPr>
        <p:txBody>
          <a:bodyPr wrap="square" lIns="0" tIns="0" rIns="0" bIns="0" rtlCol="0">
            <a:noAutofit/>
          </a:bodyPr>
          <a:lstStyle/>
          <a:p>
            <a:endParaRPr/>
          </a:p>
        </p:txBody>
      </p:sp>
      <p:sp>
        <p:nvSpPr>
          <p:cNvPr id="106" name="bk object 106"/>
          <p:cNvSpPr/>
          <p:nvPr/>
        </p:nvSpPr>
        <p:spPr>
          <a:xfrm>
            <a:off x="3284220" y="998219"/>
            <a:ext cx="5859780" cy="5859779"/>
          </a:xfrm>
          <a:custGeom>
            <a:avLst/>
            <a:gdLst/>
            <a:ahLst/>
            <a:cxnLst/>
            <a:rect l="l" t="t" r="r" b="b"/>
            <a:pathLst>
              <a:path w="5859780" h="5859779">
                <a:moveTo>
                  <a:pt x="5859780" y="0"/>
                </a:moveTo>
                <a:lnTo>
                  <a:pt x="0" y="5859779"/>
                </a:lnTo>
                <a:lnTo>
                  <a:pt x="123189" y="5859779"/>
                </a:lnTo>
                <a:lnTo>
                  <a:pt x="5859780" y="123189"/>
                </a:lnTo>
                <a:lnTo>
                  <a:pt x="5859780" y="0"/>
                </a:lnTo>
                <a:close/>
              </a:path>
            </a:pathLst>
          </a:custGeom>
          <a:solidFill>
            <a:srgbClr val="34AEFF"/>
          </a:solidFill>
        </p:spPr>
        <p:txBody>
          <a:bodyPr wrap="square" lIns="0" tIns="0" rIns="0" bIns="0" rtlCol="0">
            <a:noAutofit/>
          </a:bodyPr>
          <a:lstStyle/>
          <a:p>
            <a:endParaRPr/>
          </a:p>
        </p:txBody>
      </p:sp>
      <p:sp>
        <p:nvSpPr>
          <p:cNvPr id="107" name="bk object 107"/>
          <p:cNvSpPr/>
          <p:nvPr/>
        </p:nvSpPr>
        <p:spPr>
          <a:xfrm>
            <a:off x="3397251" y="1111250"/>
            <a:ext cx="5746750" cy="5746750"/>
          </a:xfrm>
          <a:custGeom>
            <a:avLst/>
            <a:gdLst/>
            <a:ahLst/>
            <a:cxnLst/>
            <a:rect l="l" t="t" r="r" b="b"/>
            <a:pathLst>
              <a:path w="5746750" h="5746750">
                <a:moveTo>
                  <a:pt x="5746750" y="0"/>
                </a:moveTo>
                <a:lnTo>
                  <a:pt x="0" y="5746750"/>
                </a:lnTo>
                <a:lnTo>
                  <a:pt x="124459" y="5746750"/>
                </a:lnTo>
                <a:lnTo>
                  <a:pt x="5746750" y="124460"/>
                </a:lnTo>
                <a:lnTo>
                  <a:pt x="5746750" y="0"/>
                </a:lnTo>
                <a:close/>
              </a:path>
            </a:pathLst>
          </a:custGeom>
          <a:solidFill>
            <a:srgbClr val="33ADFF"/>
          </a:solidFill>
        </p:spPr>
        <p:txBody>
          <a:bodyPr wrap="square" lIns="0" tIns="0" rIns="0" bIns="0" rtlCol="0">
            <a:noAutofit/>
          </a:bodyPr>
          <a:lstStyle/>
          <a:p>
            <a:endParaRPr/>
          </a:p>
        </p:txBody>
      </p:sp>
      <p:sp>
        <p:nvSpPr>
          <p:cNvPr id="108" name="bk object 108"/>
          <p:cNvSpPr/>
          <p:nvPr/>
        </p:nvSpPr>
        <p:spPr>
          <a:xfrm>
            <a:off x="3509009" y="1223010"/>
            <a:ext cx="5634990" cy="5634989"/>
          </a:xfrm>
          <a:custGeom>
            <a:avLst/>
            <a:gdLst/>
            <a:ahLst/>
            <a:cxnLst/>
            <a:rect l="l" t="t" r="r" b="b"/>
            <a:pathLst>
              <a:path w="5634990" h="5634989">
                <a:moveTo>
                  <a:pt x="5634990" y="0"/>
                </a:moveTo>
                <a:lnTo>
                  <a:pt x="0" y="5634989"/>
                </a:lnTo>
                <a:lnTo>
                  <a:pt x="124460" y="5634989"/>
                </a:lnTo>
                <a:lnTo>
                  <a:pt x="5634990" y="124459"/>
                </a:lnTo>
                <a:lnTo>
                  <a:pt x="5634990" y="0"/>
                </a:lnTo>
                <a:close/>
              </a:path>
            </a:pathLst>
          </a:custGeom>
          <a:solidFill>
            <a:srgbClr val="33ADFF"/>
          </a:solidFill>
        </p:spPr>
        <p:txBody>
          <a:bodyPr wrap="square" lIns="0" tIns="0" rIns="0" bIns="0" rtlCol="0">
            <a:noAutofit/>
          </a:bodyPr>
          <a:lstStyle/>
          <a:p>
            <a:endParaRPr/>
          </a:p>
        </p:txBody>
      </p:sp>
      <p:sp>
        <p:nvSpPr>
          <p:cNvPr id="109" name="bk object 109"/>
          <p:cNvSpPr/>
          <p:nvPr/>
        </p:nvSpPr>
        <p:spPr>
          <a:xfrm>
            <a:off x="3623309" y="1337312"/>
            <a:ext cx="5520690" cy="5520689"/>
          </a:xfrm>
          <a:custGeom>
            <a:avLst/>
            <a:gdLst/>
            <a:ahLst/>
            <a:cxnLst/>
            <a:rect l="l" t="t" r="r" b="b"/>
            <a:pathLst>
              <a:path w="5520690" h="5520689">
                <a:moveTo>
                  <a:pt x="5520690" y="0"/>
                </a:moveTo>
                <a:lnTo>
                  <a:pt x="0" y="5520689"/>
                </a:lnTo>
                <a:lnTo>
                  <a:pt x="123189" y="5520689"/>
                </a:lnTo>
                <a:lnTo>
                  <a:pt x="5520690" y="123189"/>
                </a:lnTo>
                <a:lnTo>
                  <a:pt x="5520690" y="0"/>
                </a:lnTo>
              </a:path>
            </a:pathLst>
          </a:custGeom>
          <a:solidFill>
            <a:srgbClr val="31ACFF"/>
          </a:solidFill>
        </p:spPr>
        <p:txBody>
          <a:bodyPr wrap="square" lIns="0" tIns="0" rIns="0" bIns="0" rtlCol="0">
            <a:noAutofit/>
          </a:bodyPr>
          <a:lstStyle/>
          <a:p>
            <a:endParaRPr/>
          </a:p>
        </p:txBody>
      </p:sp>
      <p:sp>
        <p:nvSpPr>
          <p:cNvPr id="110" name="bk object 110"/>
          <p:cNvSpPr/>
          <p:nvPr/>
        </p:nvSpPr>
        <p:spPr>
          <a:xfrm>
            <a:off x="3735070" y="1449069"/>
            <a:ext cx="5408930" cy="5408930"/>
          </a:xfrm>
          <a:custGeom>
            <a:avLst/>
            <a:gdLst/>
            <a:ahLst/>
            <a:cxnLst/>
            <a:rect l="l" t="t" r="r" b="b"/>
            <a:pathLst>
              <a:path w="5408930" h="5408930">
                <a:moveTo>
                  <a:pt x="5408930" y="0"/>
                </a:moveTo>
                <a:lnTo>
                  <a:pt x="0" y="5408930"/>
                </a:lnTo>
                <a:lnTo>
                  <a:pt x="124459" y="5408930"/>
                </a:lnTo>
                <a:lnTo>
                  <a:pt x="5408930" y="124459"/>
                </a:lnTo>
                <a:lnTo>
                  <a:pt x="5408930" y="0"/>
                </a:lnTo>
                <a:close/>
              </a:path>
            </a:pathLst>
          </a:custGeom>
          <a:solidFill>
            <a:srgbClr val="30ACFF"/>
          </a:solidFill>
        </p:spPr>
        <p:txBody>
          <a:bodyPr wrap="square" lIns="0" tIns="0" rIns="0" bIns="0" rtlCol="0">
            <a:noAutofit/>
          </a:bodyPr>
          <a:lstStyle/>
          <a:p>
            <a:endParaRPr/>
          </a:p>
        </p:txBody>
      </p:sp>
      <p:sp>
        <p:nvSpPr>
          <p:cNvPr id="111" name="bk object 111"/>
          <p:cNvSpPr/>
          <p:nvPr/>
        </p:nvSpPr>
        <p:spPr>
          <a:xfrm>
            <a:off x="3848100" y="1562100"/>
            <a:ext cx="5295900" cy="5295900"/>
          </a:xfrm>
          <a:custGeom>
            <a:avLst/>
            <a:gdLst/>
            <a:ahLst/>
            <a:cxnLst/>
            <a:rect l="l" t="t" r="r" b="b"/>
            <a:pathLst>
              <a:path w="5295900" h="5295900">
                <a:moveTo>
                  <a:pt x="5295900" y="0"/>
                </a:moveTo>
                <a:lnTo>
                  <a:pt x="0" y="5295900"/>
                </a:lnTo>
                <a:lnTo>
                  <a:pt x="123190" y="5295900"/>
                </a:lnTo>
                <a:lnTo>
                  <a:pt x="5295900" y="123189"/>
                </a:lnTo>
                <a:lnTo>
                  <a:pt x="5295900" y="0"/>
                </a:lnTo>
                <a:close/>
              </a:path>
            </a:pathLst>
          </a:custGeom>
          <a:solidFill>
            <a:srgbClr val="2FACFF"/>
          </a:solidFill>
        </p:spPr>
        <p:txBody>
          <a:bodyPr wrap="square" lIns="0" tIns="0" rIns="0" bIns="0" rtlCol="0">
            <a:noAutofit/>
          </a:bodyPr>
          <a:lstStyle/>
          <a:p>
            <a:endParaRPr/>
          </a:p>
        </p:txBody>
      </p:sp>
      <p:sp>
        <p:nvSpPr>
          <p:cNvPr id="112" name="bk object 112"/>
          <p:cNvSpPr/>
          <p:nvPr/>
        </p:nvSpPr>
        <p:spPr>
          <a:xfrm>
            <a:off x="3961130" y="1675129"/>
            <a:ext cx="5182870" cy="5182870"/>
          </a:xfrm>
          <a:custGeom>
            <a:avLst/>
            <a:gdLst/>
            <a:ahLst/>
            <a:cxnLst/>
            <a:rect l="l" t="t" r="r" b="b"/>
            <a:pathLst>
              <a:path w="5182870" h="5182870">
                <a:moveTo>
                  <a:pt x="5182870" y="0"/>
                </a:moveTo>
                <a:lnTo>
                  <a:pt x="0" y="5182870"/>
                </a:lnTo>
                <a:lnTo>
                  <a:pt x="124460" y="5182870"/>
                </a:lnTo>
                <a:lnTo>
                  <a:pt x="5182870" y="124460"/>
                </a:lnTo>
                <a:lnTo>
                  <a:pt x="5182870" y="0"/>
                </a:lnTo>
                <a:close/>
              </a:path>
            </a:pathLst>
          </a:custGeom>
          <a:solidFill>
            <a:srgbClr val="2EABFF"/>
          </a:solidFill>
        </p:spPr>
        <p:txBody>
          <a:bodyPr wrap="square" lIns="0" tIns="0" rIns="0" bIns="0" rtlCol="0">
            <a:noAutofit/>
          </a:bodyPr>
          <a:lstStyle/>
          <a:p>
            <a:endParaRPr/>
          </a:p>
        </p:txBody>
      </p:sp>
      <p:sp>
        <p:nvSpPr>
          <p:cNvPr id="113" name="bk object 113"/>
          <p:cNvSpPr/>
          <p:nvPr/>
        </p:nvSpPr>
        <p:spPr>
          <a:xfrm>
            <a:off x="4072890" y="1786889"/>
            <a:ext cx="5071110" cy="5071110"/>
          </a:xfrm>
          <a:custGeom>
            <a:avLst/>
            <a:gdLst/>
            <a:ahLst/>
            <a:cxnLst/>
            <a:rect l="l" t="t" r="r" b="b"/>
            <a:pathLst>
              <a:path w="5071109" h="5071110">
                <a:moveTo>
                  <a:pt x="5071110" y="0"/>
                </a:moveTo>
                <a:lnTo>
                  <a:pt x="0" y="5071110"/>
                </a:lnTo>
                <a:lnTo>
                  <a:pt x="124460" y="5071110"/>
                </a:lnTo>
                <a:lnTo>
                  <a:pt x="5071110" y="124460"/>
                </a:lnTo>
                <a:lnTo>
                  <a:pt x="5071110" y="0"/>
                </a:lnTo>
                <a:close/>
              </a:path>
            </a:pathLst>
          </a:custGeom>
          <a:solidFill>
            <a:srgbClr val="2DABFF"/>
          </a:solidFill>
        </p:spPr>
        <p:txBody>
          <a:bodyPr wrap="square" lIns="0" tIns="0" rIns="0" bIns="0" rtlCol="0">
            <a:noAutofit/>
          </a:bodyPr>
          <a:lstStyle/>
          <a:p>
            <a:endParaRPr/>
          </a:p>
        </p:txBody>
      </p:sp>
      <p:sp>
        <p:nvSpPr>
          <p:cNvPr id="114" name="bk object 114"/>
          <p:cNvSpPr/>
          <p:nvPr/>
        </p:nvSpPr>
        <p:spPr>
          <a:xfrm>
            <a:off x="4185921" y="1899920"/>
            <a:ext cx="4958080" cy="4958080"/>
          </a:xfrm>
          <a:custGeom>
            <a:avLst/>
            <a:gdLst/>
            <a:ahLst/>
            <a:cxnLst/>
            <a:rect l="l" t="t" r="r" b="b"/>
            <a:pathLst>
              <a:path w="4958080" h="4958080">
                <a:moveTo>
                  <a:pt x="4958080" y="0"/>
                </a:moveTo>
                <a:lnTo>
                  <a:pt x="0" y="4958080"/>
                </a:lnTo>
                <a:lnTo>
                  <a:pt x="124460" y="4958080"/>
                </a:lnTo>
                <a:lnTo>
                  <a:pt x="4958080" y="124460"/>
                </a:lnTo>
                <a:lnTo>
                  <a:pt x="4958080" y="0"/>
                </a:lnTo>
                <a:close/>
              </a:path>
            </a:pathLst>
          </a:custGeom>
          <a:solidFill>
            <a:srgbClr val="2CAAFF"/>
          </a:solidFill>
        </p:spPr>
        <p:txBody>
          <a:bodyPr wrap="square" lIns="0" tIns="0" rIns="0" bIns="0" rtlCol="0">
            <a:noAutofit/>
          </a:bodyPr>
          <a:lstStyle/>
          <a:p>
            <a:endParaRPr/>
          </a:p>
        </p:txBody>
      </p:sp>
      <p:sp>
        <p:nvSpPr>
          <p:cNvPr id="115" name="bk object 115"/>
          <p:cNvSpPr/>
          <p:nvPr/>
        </p:nvSpPr>
        <p:spPr>
          <a:xfrm>
            <a:off x="4298950" y="2012950"/>
            <a:ext cx="4845050" cy="4845050"/>
          </a:xfrm>
          <a:custGeom>
            <a:avLst/>
            <a:gdLst/>
            <a:ahLst/>
            <a:cxnLst/>
            <a:rect l="l" t="t" r="r" b="b"/>
            <a:pathLst>
              <a:path w="4845050" h="4845050">
                <a:moveTo>
                  <a:pt x="4845050" y="0"/>
                </a:moveTo>
                <a:lnTo>
                  <a:pt x="0" y="4845050"/>
                </a:lnTo>
                <a:lnTo>
                  <a:pt x="124460" y="4845050"/>
                </a:lnTo>
                <a:lnTo>
                  <a:pt x="4845050" y="124460"/>
                </a:lnTo>
                <a:lnTo>
                  <a:pt x="4845050" y="0"/>
                </a:lnTo>
                <a:close/>
              </a:path>
            </a:pathLst>
          </a:custGeom>
          <a:solidFill>
            <a:srgbClr val="2BAAFF"/>
          </a:solidFill>
        </p:spPr>
        <p:txBody>
          <a:bodyPr wrap="square" lIns="0" tIns="0" rIns="0" bIns="0" rtlCol="0">
            <a:noAutofit/>
          </a:bodyPr>
          <a:lstStyle/>
          <a:p>
            <a:endParaRPr/>
          </a:p>
        </p:txBody>
      </p:sp>
      <p:sp>
        <p:nvSpPr>
          <p:cNvPr id="116" name="bk object 116"/>
          <p:cNvSpPr/>
          <p:nvPr/>
        </p:nvSpPr>
        <p:spPr>
          <a:xfrm>
            <a:off x="4410710" y="2124712"/>
            <a:ext cx="4733290" cy="4733289"/>
          </a:xfrm>
          <a:custGeom>
            <a:avLst/>
            <a:gdLst/>
            <a:ahLst/>
            <a:cxnLst/>
            <a:rect l="l" t="t" r="r" b="b"/>
            <a:pathLst>
              <a:path w="4733290" h="4733289">
                <a:moveTo>
                  <a:pt x="4733290" y="0"/>
                </a:moveTo>
                <a:lnTo>
                  <a:pt x="0" y="4733289"/>
                </a:lnTo>
                <a:lnTo>
                  <a:pt x="124460" y="4733289"/>
                </a:lnTo>
                <a:lnTo>
                  <a:pt x="4733290" y="124459"/>
                </a:lnTo>
                <a:lnTo>
                  <a:pt x="4733290" y="0"/>
                </a:lnTo>
              </a:path>
            </a:pathLst>
          </a:custGeom>
          <a:solidFill>
            <a:srgbClr val="2AAAFF"/>
          </a:solidFill>
        </p:spPr>
        <p:txBody>
          <a:bodyPr wrap="square" lIns="0" tIns="0" rIns="0" bIns="0" rtlCol="0">
            <a:noAutofit/>
          </a:bodyPr>
          <a:lstStyle/>
          <a:p>
            <a:endParaRPr/>
          </a:p>
        </p:txBody>
      </p:sp>
      <p:sp>
        <p:nvSpPr>
          <p:cNvPr id="117" name="bk object 117"/>
          <p:cNvSpPr/>
          <p:nvPr/>
        </p:nvSpPr>
        <p:spPr>
          <a:xfrm>
            <a:off x="4525010" y="2239012"/>
            <a:ext cx="4618990" cy="4618989"/>
          </a:xfrm>
          <a:custGeom>
            <a:avLst/>
            <a:gdLst/>
            <a:ahLst/>
            <a:cxnLst/>
            <a:rect l="l" t="t" r="r" b="b"/>
            <a:pathLst>
              <a:path w="4618990" h="4618989">
                <a:moveTo>
                  <a:pt x="4618990" y="0"/>
                </a:moveTo>
                <a:lnTo>
                  <a:pt x="0" y="4618989"/>
                </a:lnTo>
                <a:lnTo>
                  <a:pt x="123190" y="4618989"/>
                </a:lnTo>
                <a:lnTo>
                  <a:pt x="4618990" y="123189"/>
                </a:lnTo>
                <a:lnTo>
                  <a:pt x="4618990" y="0"/>
                </a:lnTo>
                <a:close/>
              </a:path>
            </a:pathLst>
          </a:custGeom>
          <a:solidFill>
            <a:srgbClr val="29A9FF"/>
          </a:solidFill>
        </p:spPr>
        <p:txBody>
          <a:bodyPr wrap="square" lIns="0" tIns="0" rIns="0" bIns="0" rtlCol="0">
            <a:noAutofit/>
          </a:bodyPr>
          <a:lstStyle/>
          <a:p>
            <a:endParaRPr/>
          </a:p>
        </p:txBody>
      </p:sp>
      <p:sp>
        <p:nvSpPr>
          <p:cNvPr id="118" name="bk object 118"/>
          <p:cNvSpPr/>
          <p:nvPr/>
        </p:nvSpPr>
        <p:spPr>
          <a:xfrm>
            <a:off x="4636770" y="2350770"/>
            <a:ext cx="4507230" cy="4507230"/>
          </a:xfrm>
          <a:custGeom>
            <a:avLst/>
            <a:gdLst/>
            <a:ahLst/>
            <a:cxnLst/>
            <a:rect l="l" t="t" r="r" b="b"/>
            <a:pathLst>
              <a:path w="4507230" h="4507230">
                <a:moveTo>
                  <a:pt x="4507230" y="0"/>
                </a:moveTo>
                <a:lnTo>
                  <a:pt x="0" y="4507230"/>
                </a:lnTo>
                <a:lnTo>
                  <a:pt x="124459" y="4507230"/>
                </a:lnTo>
                <a:lnTo>
                  <a:pt x="4507230" y="124459"/>
                </a:lnTo>
                <a:lnTo>
                  <a:pt x="4507230" y="0"/>
                </a:lnTo>
                <a:close/>
              </a:path>
            </a:pathLst>
          </a:custGeom>
          <a:solidFill>
            <a:srgbClr val="28A9FF"/>
          </a:solidFill>
        </p:spPr>
        <p:txBody>
          <a:bodyPr wrap="square" lIns="0" tIns="0" rIns="0" bIns="0" rtlCol="0">
            <a:noAutofit/>
          </a:bodyPr>
          <a:lstStyle/>
          <a:p>
            <a:endParaRPr/>
          </a:p>
        </p:txBody>
      </p:sp>
      <p:sp>
        <p:nvSpPr>
          <p:cNvPr id="119" name="bk object 119"/>
          <p:cNvSpPr/>
          <p:nvPr/>
        </p:nvSpPr>
        <p:spPr>
          <a:xfrm>
            <a:off x="4748530" y="2462529"/>
            <a:ext cx="4395470" cy="4395470"/>
          </a:xfrm>
          <a:custGeom>
            <a:avLst/>
            <a:gdLst/>
            <a:ahLst/>
            <a:cxnLst/>
            <a:rect l="l" t="t" r="r" b="b"/>
            <a:pathLst>
              <a:path w="4395469" h="4395470">
                <a:moveTo>
                  <a:pt x="4395470" y="0"/>
                </a:moveTo>
                <a:lnTo>
                  <a:pt x="0" y="4395470"/>
                </a:lnTo>
                <a:lnTo>
                  <a:pt x="124460" y="4395470"/>
                </a:lnTo>
                <a:lnTo>
                  <a:pt x="4395470" y="124460"/>
                </a:lnTo>
                <a:lnTo>
                  <a:pt x="4395470" y="0"/>
                </a:lnTo>
                <a:close/>
              </a:path>
            </a:pathLst>
          </a:custGeom>
          <a:solidFill>
            <a:srgbClr val="27A8FF"/>
          </a:solidFill>
        </p:spPr>
        <p:txBody>
          <a:bodyPr wrap="square" lIns="0" tIns="0" rIns="0" bIns="0" rtlCol="0">
            <a:noAutofit/>
          </a:bodyPr>
          <a:lstStyle/>
          <a:p>
            <a:endParaRPr/>
          </a:p>
        </p:txBody>
      </p:sp>
      <p:sp>
        <p:nvSpPr>
          <p:cNvPr id="120" name="bk object 120"/>
          <p:cNvSpPr/>
          <p:nvPr/>
        </p:nvSpPr>
        <p:spPr>
          <a:xfrm>
            <a:off x="4862830" y="2576829"/>
            <a:ext cx="4281170" cy="4281170"/>
          </a:xfrm>
          <a:custGeom>
            <a:avLst/>
            <a:gdLst/>
            <a:ahLst/>
            <a:cxnLst/>
            <a:rect l="l" t="t" r="r" b="b"/>
            <a:pathLst>
              <a:path w="4281170" h="4281170">
                <a:moveTo>
                  <a:pt x="4281170" y="0"/>
                </a:moveTo>
                <a:lnTo>
                  <a:pt x="0" y="4281170"/>
                </a:lnTo>
                <a:lnTo>
                  <a:pt x="124460" y="4281170"/>
                </a:lnTo>
                <a:lnTo>
                  <a:pt x="4281170" y="124460"/>
                </a:lnTo>
                <a:lnTo>
                  <a:pt x="4281170" y="0"/>
                </a:lnTo>
                <a:close/>
              </a:path>
            </a:pathLst>
          </a:custGeom>
          <a:solidFill>
            <a:srgbClr val="26A8FF"/>
          </a:solidFill>
        </p:spPr>
        <p:txBody>
          <a:bodyPr wrap="square" lIns="0" tIns="0" rIns="0" bIns="0" rtlCol="0">
            <a:noAutofit/>
          </a:bodyPr>
          <a:lstStyle/>
          <a:p>
            <a:endParaRPr/>
          </a:p>
        </p:txBody>
      </p:sp>
      <p:sp>
        <p:nvSpPr>
          <p:cNvPr id="121" name="bk object 121"/>
          <p:cNvSpPr/>
          <p:nvPr/>
        </p:nvSpPr>
        <p:spPr>
          <a:xfrm>
            <a:off x="4974591" y="2688589"/>
            <a:ext cx="4169410" cy="4169410"/>
          </a:xfrm>
          <a:custGeom>
            <a:avLst/>
            <a:gdLst/>
            <a:ahLst/>
            <a:cxnLst/>
            <a:rect l="l" t="t" r="r" b="b"/>
            <a:pathLst>
              <a:path w="4169409" h="4169410">
                <a:moveTo>
                  <a:pt x="4169410" y="0"/>
                </a:moveTo>
                <a:lnTo>
                  <a:pt x="0" y="4169410"/>
                </a:lnTo>
                <a:lnTo>
                  <a:pt x="124460" y="4169410"/>
                </a:lnTo>
                <a:lnTo>
                  <a:pt x="4169410" y="124460"/>
                </a:lnTo>
                <a:lnTo>
                  <a:pt x="4169410" y="0"/>
                </a:lnTo>
                <a:close/>
              </a:path>
            </a:pathLst>
          </a:custGeom>
          <a:solidFill>
            <a:srgbClr val="25A8FF"/>
          </a:solidFill>
        </p:spPr>
        <p:txBody>
          <a:bodyPr wrap="square" lIns="0" tIns="0" rIns="0" bIns="0" rtlCol="0">
            <a:noAutofit/>
          </a:bodyPr>
          <a:lstStyle/>
          <a:p>
            <a:endParaRPr/>
          </a:p>
        </p:txBody>
      </p:sp>
      <p:sp>
        <p:nvSpPr>
          <p:cNvPr id="122" name="bk object 122"/>
          <p:cNvSpPr/>
          <p:nvPr/>
        </p:nvSpPr>
        <p:spPr>
          <a:xfrm>
            <a:off x="5088890" y="2802889"/>
            <a:ext cx="4055110" cy="4055110"/>
          </a:xfrm>
          <a:custGeom>
            <a:avLst/>
            <a:gdLst/>
            <a:ahLst/>
            <a:cxnLst/>
            <a:rect l="l" t="t" r="r" b="b"/>
            <a:pathLst>
              <a:path w="4055109" h="4055110">
                <a:moveTo>
                  <a:pt x="4055110" y="0"/>
                </a:moveTo>
                <a:lnTo>
                  <a:pt x="0" y="4055110"/>
                </a:lnTo>
                <a:lnTo>
                  <a:pt x="123190" y="4055110"/>
                </a:lnTo>
                <a:lnTo>
                  <a:pt x="4055110" y="123190"/>
                </a:lnTo>
                <a:lnTo>
                  <a:pt x="4055110" y="0"/>
                </a:lnTo>
                <a:close/>
              </a:path>
            </a:pathLst>
          </a:custGeom>
          <a:solidFill>
            <a:srgbClr val="24A7FF"/>
          </a:solidFill>
        </p:spPr>
        <p:txBody>
          <a:bodyPr wrap="square" lIns="0" tIns="0" rIns="0" bIns="0" rtlCol="0">
            <a:noAutofit/>
          </a:bodyPr>
          <a:lstStyle/>
          <a:p>
            <a:endParaRPr/>
          </a:p>
        </p:txBody>
      </p:sp>
      <p:sp>
        <p:nvSpPr>
          <p:cNvPr id="123" name="bk object 123"/>
          <p:cNvSpPr/>
          <p:nvPr/>
        </p:nvSpPr>
        <p:spPr>
          <a:xfrm>
            <a:off x="5200650" y="2914650"/>
            <a:ext cx="3943350" cy="3943350"/>
          </a:xfrm>
          <a:custGeom>
            <a:avLst/>
            <a:gdLst/>
            <a:ahLst/>
            <a:cxnLst/>
            <a:rect l="l" t="t" r="r" b="b"/>
            <a:pathLst>
              <a:path w="3943350" h="3943350">
                <a:moveTo>
                  <a:pt x="3943350" y="0"/>
                </a:moveTo>
                <a:lnTo>
                  <a:pt x="0" y="3943350"/>
                </a:lnTo>
                <a:lnTo>
                  <a:pt x="124460" y="3943350"/>
                </a:lnTo>
                <a:lnTo>
                  <a:pt x="3943350" y="124460"/>
                </a:lnTo>
                <a:lnTo>
                  <a:pt x="3943350" y="0"/>
                </a:lnTo>
              </a:path>
            </a:pathLst>
          </a:custGeom>
          <a:solidFill>
            <a:srgbClr val="23A7FF"/>
          </a:solidFill>
        </p:spPr>
        <p:txBody>
          <a:bodyPr wrap="square" lIns="0" tIns="0" rIns="0" bIns="0" rtlCol="0">
            <a:noAutofit/>
          </a:bodyPr>
          <a:lstStyle/>
          <a:p>
            <a:endParaRPr/>
          </a:p>
        </p:txBody>
      </p:sp>
      <p:sp>
        <p:nvSpPr>
          <p:cNvPr id="124" name="bk object 124"/>
          <p:cNvSpPr/>
          <p:nvPr/>
        </p:nvSpPr>
        <p:spPr>
          <a:xfrm>
            <a:off x="5312410" y="3026412"/>
            <a:ext cx="3831589" cy="3831589"/>
          </a:xfrm>
          <a:custGeom>
            <a:avLst/>
            <a:gdLst/>
            <a:ahLst/>
            <a:cxnLst/>
            <a:rect l="l" t="t" r="r" b="b"/>
            <a:pathLst>
              <a:path w="3831589" h="3831589">
                <a:moveTo>
                  <a:pt x="3831589" y="0"/>
                </a:moveTo>
                <a:lnTo>
                  <a:pt x="0" y="3831589"/>
                </a:lnTo>
                <a:lnTo>
                  <a:pt x="124459" y="3831589"/>
                </a:lnTo>
                <a:lnTo>
                  <a:pt x="3831589" y="124459"/>
                </a:lnTo>
                <a:lnTo>
                  <a:pt x="3831589" y="0"/>
                </a:lnTo>
                <a:close/>
              </a:path>
            </a:pathLst>
          </a:custGeom>
          <a:solidFill>
            <a:srgbClr val="22A6FF"/>
          </a:solidFill>
        </p:spPr>
        <p:txBody>
          <a:bodyPr wrap="square" lIns="0" tIns="0" rIns="0" bIns="0" rtlCol="0">
            <a:noAutofit/>
          </a:bodyPr>
          <a:lstStyle/>
          <a:p>
            <a:endParaRPr/>
          </a:p>
        </p:txBody>
      </p:sp>
      <p:sp>
        <p:nvSpPr>
          <p:cNvPr id="125" name="bk object 125"/>
          <p:cNvSpPr/>
          <p:nvPr/>
        </p:nvSpPr>
        <p:spPr>
          <a:xfrm>
            <a:off x="5426710" y="3140712"/>
            <a:ext cx="3717289" cy="3717289"/>
          </a:xfrm>
          <a:custGeom>
            <a:avLst/>
            <a:gdLst/>
            <a:ahLst/>
            <a:cxnLst/>
            <a:rect l="l" t="t" r="r" b="b"/>
            <a:pathLst>
              <a:path w="3717289" h="3717289">
                <a:moveTo>
                  <a:pt x="3717289" y="0"/>
                </a:moveTo>
                <a:lnTo>
                  <a:pt x="0" y="3717289"/>
                </a:lnTo>
                <a:lnTo>
                  <a:pt x="123189" y="3717289"/>
                </a:lnTo>
                <a:lnTo>
                  <a:pt x="3717289" y="123189"/>
                </a:lnTo>
                <a:lnTo>
                  <a:pt x="3717289" y="0"/>
                </a:lnTo>
                <a:close/>
              </a:path>
            </a:pathLst>
          </a:custGeom>
          <a:solidFill>
            <a:srgbClr val="21A6FF"/>
          </a:solidFill>
        </p:spPr>
        <p:txBody>
          <a:bodyPr wrap="square" lIns="0" tIns="0" rIns="0" bIns="0" rtlCol="0">
            <a:noAutofit/>
          </a:bodyPr>
          <a:lstStyle/>
          <a:p>
            <a:endParaRPr/>
          </a:p>
        </p:txBody>
      </p:sp>
      <p:sp>
        <p:nvSpPr>
          <p:cNvPr id="126" name="bk object 126"/>
          <p:cNvSpPr/>
          <p:nvPr/>
        </p:nvSpPr>
        <p:spPr>
          <a:xfrm>
            <a:off x="5538470" y="3252472"/>
            <a:ext cx="3605529" cy="3605529"/>
          </a:xfrm>
          <a:custGeom>
            <a:avLst/>
            <a:gdLst/>
            <a:ahLst/>
            <a:cxnLst/>
            <a:rect l="l" t="t" r="r" b="b"/>
            <a:pathLst>
              <a:path w="3605529" h="3605529">
                <a:moveTo>
                  <a:pt x="3605529" y="0"/>
                </a:moveTo>
                <a:lnTo>
                  <a:pt x="0" y="3605529"/>
                </a:lnTo>
                <a:lnTo>
                  <a:pt x="124459" y="3605529"/>
                </a:lnTo>
                <a:lnTo>
                  <a:pt x="3605529" y="124459"/>
                </a:lnTo>
                <a:lnTo>
                  <a:pt x="3605529" y="0"/>
                </a:lnTo>
                <a:close/>
              </a:path>
            </a:pathLst>
          </a:custGeom>
          <a:solidFill>
            <a:srgbClr val="20A6FF"/>
          </a:solidFill>
        </p:spPr>
        <p:txBody>
          <a:bodyPr wrap="square" lIns="0" tIns="0" rIns="0" bIns="0" rtlCol="0">
            <a:noAutofit/>
          </a:bodyPr>
          <a:lstStyle/>
          <a:p>
            <a:endParaRPr/>
          </a:p>
        </p:txBody>
      </p:sp>
      <p:sp>
        <p:nvSpPr>
          <p:cNvPr id="127" name="bk object 127"/>
          <p:cNvSpPr/>
          <p:nvPr/>
        </p:nvSpPr>
        <p:spPr>
          <a:xfrm>
            <a:off x="5650229" y="3364229"/>
            <a:ext cx="3493770" cy="3493770"/>
          </a:xfrm>
          <a:custGeom>
            <a:avLst/>
            <a:gdLst/>
            <a:ahLst/>
            <a:cxnLst/>
            <a:rect l="l" t="t" r="r" b="b"/>
            <a:pathLst>
              <a:path w="3493770" h="3493770">
                <a:moveTo>
                  <a:pt x="3493770" y="0"/>
                </a:moveTo>
                <a:lnTo>
                  <a:pt x="0" y="3493770"/>
                </a:lnTo>
                <a:lnTo>
                  <a:pt x="124460" y="3493770"/>
                </a:lnTo>
                <a:lnTo>
                  <a:pt x="3493770" y="124460"/>
                </a:lnTo>
                <a:lnTo>
                  <a:pt x="3493770" y="0"/>
                </a:lnTo>
              </a:path>
            </a:pathLst>
          </a:custGeom>
          <a:solidFill>
            <a:srgbClr val="1FA5FF"/>
          </a:solidFill>
        </p:spPr>
        <p:txBody>
          <a:bodyPr wrap="square" lIns="0" tIns="0" rIns="0" bIns="0" rtlCol="0">
            <a:noAutofit/>
          </a:bodyPr>
          <a:lstStyle/>
          <a:p>
            <a:endParaRPr/>
          </a:p>
        </p:txBody>
      </p:sp>
      <p:sp>
        <p:nvSpPr>
          <p:cNvPr id="128" name="bk object 128"/>
          <p:cNvSpPr/>
          <p:nvPr/>
        </p:nvSpPr>
        <p:spPr>
          <a:xfrm>
            <a:off x="5764530" y="3478529"/>
            <a:ext cx="3379469" cy="3379470"/>
          </a:xfrm>
          <a:custGeom>
            <a:avLst/>
            <a:gdLst/>
            <a:ahLst/>
            <a:cxnLst/>
            <a:rect l="l" t="t" r="r" b="b"/>
            <a:pathLst>
              <a:path w="3379469" h="3379470">
                <a:moveTo>
                  <a:pt x="3379469" y="0"/>
                </a:moveTo>
                <a:lnTo>
                  <a:pt x="0" y="3379470"/>
                </a:lnTo>
                <a:lnTo>
                  <a:pt x="124460" y="3379470"/>
                </a:lnTo>
                <a:lnTo>
                  <a:pt x="3379469" y="124460"/>
                </a:lnTo>
                <a:lnTo>
                  <a:pt x="3379469" y="0"/>
                </a:lnTo>
                <a:close/>
              </a:path>
            </a:pathLst>
          </a:custGeom>
          <a:solidFill>
            <a:srgbClr val="1EA5FF"/>
          </a:solidFill>
        </p:spPr>
        <p:txBody>
          <a:bodyPr wrap="square" lIns="0" tIns="0" rIns="0" bIns="0" rtlCol="0">
            <a:noAutofit/>
          </a:bodyPr>
          <a:lstStyle/>
          <a:p>
            <a:endParaRPr/>
          </a:p>
        </p:txBody>
      </p:sp>
      <p:sp>
        <p:nvSpPr>
          <p:cNvPr id="129" name="bk object 129"/>
          <p:cNvSpPr/>
          <p:nvPr/>
        </p:nvSpPr>
        <p:spPr>
          <a:xfrm>
            <a:off x="5876290" y="3590290"/>
            <a:ext cx="3267710" cy="3267710"/>
          </a:xfrm>
          <a:custGeom>
            <a:avLst/>
            <a:gdLst/>
            <a:ahLst/>
            <a:cxnLst/>
            <a:rect l="l" t="t" r="r" b="b"/>
            <a:pathLst>
              <a:path w="3267710" h="3267710">
                <a:moveTo>
                  <a:pt x="3267710" y="0"/>
                </a:moveTo>
                <a:lnTo>
                  <a:pt x="0" y="3267710"/>
                </a:lnTo>
                <a:lnTo>
                  <a:pt x="124460" y="3267710"/>
                </a:lnTo>
                <a:lnTo>
                  <a:pt x="3267710" y="124460"/>
                </a:lnTo>
                <a:lnTo>
                  <a:pt x="3267710" y="0"/>
                </a:lnTo>
                <a:close/>
              </a:path>
            </a:pathLst>
          </a:custGeom>
          <a:solidFill>
            <a:srgbClr val="1DA4FF"/>
          </a:solidFill>
        </p:spPr>
        <p:txBody>
          <a:bodyPr wrap="square" lIns="0" tIns="0" rIns="0" bIns="0" rtlCol="0">
            <a:noAutofit/>
          </a:bodyPr>
          <a:lstStyle/>
          <a:p>
            <a:endParaRPr/>
          </a:p>
        </p:txBody>
      </p:sp>
      <p:sp>
        <p:nvSpPr>
          <p:cNvPr id="130" name="bk object 130"/>
          <p:cNvSpPr/>
          <p:nvPr/>
        </p:nvSpPr>
        <p:spPr>
          <a:xfrm>
            <a:off x="5990590" y="3704590"/>
            <a:ext cx="3153410" cy="3153410"/>
          </a:xfrm>
          <a:custGeom>
            <a:avLst/>
            <a:gdLst/>
            <a:ahLst/>
            <a:cxnLst/>
            <a:rect l="l" t="t" r="r" b="b"/>
            <a:pathLst>
              <a:path w="3153410" h="3153410">
                <a:moveTo>
                  <a:pt x="3153410" y="0"/>
                </a:moveTo>
                <a:lnTo>
                  <a:pt x="0" y="3153410"/>
                </a:lnTo>
                <a:lnTo>
                  <a:pt x="121920" y="3153410"/>
                </a:lnTo>
                <a:lnTo>
                  <a:pt x="3153410" y="121920"/>
                </a:lnTo>
                <a:lnTo>
                  <a:pt x="3153410" y="0"/>
                </a:lnTo>
              </a:path>
            </a:pathLst>
          </a:custGeom>
          <a:solidFill>
            <a:srgbClr val="1CA4FF"/>
          </a:solidFill>
        </p:spPr>
        <p:txBody>
          <a:bodyPr wrap="square" lIns="0" tIns="0" rIns="0" bIns="0" rtlCol="0">
            <a:noAutofit/>
          </a:bodyPr>
          <a:lstStyle/>
          <a:p>
            <a:endParaRPr/>
          </a:p>
        </p:txBody>
      </p:sp>
      <p:sp>
        <p:nvSpPr>
          <p:cNvPr id="131" name="bk object 131"/>
          <p:cNvSpPr/>
          <p:nvPr/>
        </p:nvSpPr>
        <p:spPr>
          <a:xfrm>
            <a:off x="6102350" y="3816350"/>
            <a:ext cx="3041650" cy="3041650"/>
          </a:xfrm>
          <a:custGeom>
            <a:avLst/>
            <a:gdLst/>
            <a:ahLst/>
            <a:cxnLst/>
            <a:rect l="l" t="t" r="r" b="b"/>
            <a:pathLst>
              <a:path w="3041650" h="3041650">
                <a:moveTo>
                  <a:pt x="3041650" y="0"/>
                </a:moveTo>
                <a:lnTo>
                  <a:pt x="0" y="3041650"/>
                </a:lnTo>
                <a:lnTo>
                  <a:pt x="124460" y="3041650"/>
                </a:lnTo>
                <a:lnTo>
                  <a:pt x="3041650" y="124460"/>
                </a:lnTo>
                <a:lnTo>
                  <a:pt x="3041650" y="0"/>
                </a:lnTo>
                <a:close/>
              </a:path>
            </a:pathLst>
          </a:custGeom>
          <a:solidFill>
            <a:srgbClr val="1BA4FF"/>
          </a:solidFill>
        </p:spPr>
        <p:txBody>
          <a:bodyPr wrap="square" lIns="0" tIns="0" rIns="0" bIns="0" rtlCol="0">
            <a:noAutofit/>
          </a:bodyPr>
          <a:lstStyle/>
          <a:p>
            <a:endParaRPr/>
          </a:p>
        </p:txBody>
      </p:sp>
      <p:sp>
        <p:nvSpPr>
          <p:cNvPr id="132" name="bk object 132"/>
          <p:cNvSpPr/>
          <p:nvPr/>
        </p:nvSpPr>
        <p:spPr>
          <a:xfrm>
            <a:off x="6214110" y="3928109"/>
            <a:ext cx="2929889" cy="2929890"/>
          </a:xfrm>
          <a:custGeom>
            <a:avLst/>
            <a:gdLst/>
            <a:ahLst/>
            <a:cxnLst/>
            <a:rect l="l" t="t" r="r" b="b"/>
            <a:pathLst>
              <a:path w="2929889" h="2929890">
                <a:moveTo>
                  <a:pt x="2929889" y="0"/>
                </a:moveTo>
                <a:lnTo>
                  <a:pt x="0" y="2929889"/>
                </a:lnTo>
                <a:lnTo>
                  <a:pt x="124459" y="2929890"/>
                </a:lnTo>
                <a:lnTo>
                  <a:pt x="2929889" y="124460"/>
                </a:lnTo>
                <a:lnTo>
                  <a:pt x="2929889" y="0"/>
                </a:lnTo>
                <a:close/>
              </a:path>
            </a:pathLst>
          </a:custGeom>
          <a:solidFill>
            <a:srgbClr val="1AA3FF"/>
          </a:solidFill>
        </p:spPr>
        <p:txBody>
          <a:bodyPr wrap="square" lIns="0" tIns="0" rIns="0" bIns="0" rtlCol="0">
            <a:noAutofit/>
          </a:bodyPr>
          <a:lstStyle/>
          <a:p>
            <a:endParaRPr/>
          </a:p>
        </p:txBody>
      </p:sp>
      <p:sp>
        <p:nvSpPr>
          <p:cNvPr id="133" name="bk object 133"/>
          <p:cNvSpPr/>
          <p:nvPr/>
        </p:nvSpPr>
        <p:spPr>
          <a:xfrm>
            <a:off x="6328410" y="4042411"/>
            <a:ext cx="2815589" cy="2815589"/>
          </a:xfrm>
          <a:custGeom>
            <a:avLst/>
            <a:gdLst/>
            <a:ahLst/>
            <a:cxnLst/>
            <a:rect l="l" t="t" r="r" b="b"/>
            <a:pathLst>
              <a:path w="2815589" h="2815589">
                <a:moveTo>
                  <a:pt x="2815589" y="0"/>
                </a:moveTo>
                <a:lnTo>
                  <a:pt x="0" y="2815589"/>
                </a:lnTo>
                <a:lnTo>
                  <a:pt x="123189" y="2815589"/>
                </a:lnTo>
                <a:lnTo>
                  <a:pt x="2815589" y="123189"/>
                </a:lnTo>
                <a:lnTo>
                  <a:pt x="2815589" y="0"/>
                </a:lnTo>
                <a:close/>
              </a:path>
            </a:pathLst>
          </a:custGeom>
          <a:solidFill>
            <a:srgbClr val="19A3FF"/>
          </a:solidFill>
        </p:spPr>
        <p:txBody>
          <a:bodyPr wrap="square" lIns="0" tIns="0" rIns="0" bIns="0" rtlCol="0">
            <a:noAutofit/>
          </a:bodyPr>
          <a:lstStyle/>
          <a:p>
            <a:endParaRPr/>
          </a:p>
        </p:txBody>
      </p:sp>
      <p:sp>
        <p:nvSpPr>
          <p:cNvPr id="134" name="bk object 134"/>
          <p:cNvSpPr/>
          <p:nvPr/>
        </p:nvSpPr>
        <p:spPr>
          <a:xfrm>
            <a:off x="6440171" y="4154170"/>
            <a:ext cx="2703829" cy="2703830"/>
          </a:xfrm>
          <a:custGeom>
            <a:avLst/>
            <a:gdLst/>
            <a:ahLst/>
            <a:cxnLst/>
            <a:rect l="l" t="t" r="r" b="b"/>
            <a:pathLst>
              <a:path w="2703829" h="2703829">
                <a:moveTo>
                  <a:pt x="2703829" y="0"/>
                </a:moveTo>
                <a:lnTo>
                  <a:pt x="0" y="2703829"/>
                </a:lnTo>
                <a:lnTo>
                  <a:pt x="124459" y="2703829"/>
                </a:lnTo>
                <a:lnTo>
                  <a:pt x="2703829" y="124459"/>
                </a:lnTo>
                <a:lnTo>
                  <a:pt x="2703829" y="0"/>
                </a:lnTo>
                <a:close/>
              </a:path>
            </a:pathLst>
          </a:custGeom>
          <a:solidFill>
            <a:srgbClr val="18A2FF"/>
          </a:solidFill>
        </p:spPr>
        <p:txBody>
          <a:bodyPr wrap="square" lIns="0" tIns="0" rIns="0" bIns="0" rtlCol="0">
            <a:noAutofit/>
          </a:bodyPr>
          <a:lstStyle/>
          <a:p>
            <a:endParaRPr/>
          </a:p>
        </p:txBody>
      </p:sp>
      <p:sp>
        <p:nvSpPr>
          <p:cNvPr id="135" name="bk object 135"/>
          <p:cNvSpPr/>
          <p:nvPr/>
        </p:nvSpPr>
        <p:spPr>
          <a:xfrm>
            <a:off x="6554470" y="4268472"/>
            <a:ext cx="2589529" cy="2589529"/>
          </a:xfrm>
          <a:custGeom>
            <a:avLst/>
            <a:gdLst/>
            <a:ahLst/>
            <a:cxnLst/>
            <a:rect l="l" t="t" r="r" b="b"/>
            <a:pathLst>
              <a:path w="2589529" h="2589529">
                <a:moveTo>
                  <a:pt x="2589529" y="0"/>
                </a:moveTo>
                <a:lnTo>
                  <a:pt x="0" y="2589529"/>
                </a:lnTo>
                <a:lnTo>
                  <a:pt x="121919" y="2589529"/>
                </a:lnTo>
                <a:lnTo>
                  <a:pt x="2589529" y="121919"/>
                </a:lnTo>
                <a:lnTo>
                  <a:pt x="2589529" y="0"/>
                </a:lnTo>
                <a:close/>
              </a:path>
            </a:pathLst>
          </a:custGeom>
          <a:solidFill>
            <a:srgbClr val="17A2FF"/>
          </a:solidFill>
        </p:spPr>
        <p:txBody>
          <a:bodyPr wrap="square" lIns="0" tIns="0" rIns="0" bIns="0" rtlCol="0">
            <a:noAutofit/>
          </a:bodyPr>
          <a:lstStyle/>
          <a:p>
            <a:endParaRPr/>
          </a:p>
        </p:txBody>
      </p:sp>
      <p:sp>
        <p:nvSpPr>
          <p:cNvPr id="136" name="bk object 136"/>
          <p:cNvSpPr/>
          <p:nvPr/>
        </p:nvSpPr>
        <p:spPr>
          <a:xfrm>
            <a:off x="6666231" y="4380229"/>
            <a:ext cx="2477770" cy="2477770"/>
          </a:xfrm>
          <a:custGeom>
            <a:avLst/>
            <a:gdLst/>
            <a:ahLst/>
            <a:cxnLst/>
            <a:rect l="l" t="t" r="r" b="b"/>
            <a:pathLst>
              <a:path w="2477770" h="2477770">
                <a:moveTo>
                  <a:pt x="2477770" y="0"/>
                </a:moveTo>
                <a:lnTo>
                  <a:pt x="0" y="2477770"/>
                </a:lnTo>
                <a:lnTo>
                  <a:pt x="124460" y="2477770"/>
                </a:lnTo>
                <a:lnTo>
                  <a:pt x="2477770" y="124460"/>
                </a:lnTo>
                <a:lnTo>
                  <a:pt x="2477770" y="0"/>
                </a:lnTo>
                <a:close/>
              </a:path>
            </a:pathLst>
          </a:custGeom>
          <a:solidFill>
            <a:srgbClr val="16A2FF"/>
          </a:solidFill>
        </p:spPr>
        <p:txBody>
          <a:bodyPr wrap="square" lIns="0" tIns="0" rIns="0" bIns="0" rtlCol="0">
            <a:noAutofit/>
          </a:bodyPr>
          <a:lstStyle/>
          <a:p>
            <a:endParaRPr/>
          </a:p>
        </p:txBody>
      </p:sp>
      <p:sp>
        <p:nvSpPr>
          <p:cNvPr id="137" name="bk object 137"/>
          <p:cNvSpPr/>
          <p:nvPr/>
        </p:nvSpPr>
        <p:spPr>
          <a:xfrm>
            <a:off x="6777991" y="4491990"/>
            <a:ext cx="2366009" cy="2366010"/>
          </a:xfrm>
          <a:custGeom>
            <a:avLst/>
            <a:gdLst/>
            <a:ahLst/>
            <a:cxnLst/>
            <a:rect l="l" t="t" r="r" b="b"/>
            <a:pathLst>
              <a:path w="2366009" h="2366010">
                <a:moveTo>
                  <a:pt x="2366009" y="0"/>
                </a:moveTo>
                <a:lnTo>
                  <a:pt x="0" y="2366010"/>
                </a:lnTo>
                <a:lnTo>
                  <a:pt x="124459" y="2366010"/>
                </a:lnTo>
                <a:lnTo>
                  <a:pt x="2366009" y="124460"/>
                </a:lnTo>
                <a:lnTo>
                  <a:pt x="2366009" y="0"/>
                </a:lnTo>
                <a:close/>
              </a:path>
            </a:pathLst>
          </a:custGeom>
          <a:solidFill>
            <a:srgbClr val="15A1FF"/>
          </a:solidFill>
        </p:spPr>
        <p:txBody>
          <a:bodyPr wrap="square" lIns="0" tIns="0" rIns="0" bIns="0" rtlCol="0">
            <a:noAutofit/>
          </a:bodyPr>
          <a:lstStyle/>
          <a:p>
            <a:endParaRPr/>
          </a:p>
        </p:txBody>
      </p:sp>
      <p:sp>
        <p:nvSpPr>
          <p:cNvPr id="138" name="bk object 138"/>
          <p:cNvSpPr/>
          <p:nvPr/>
        </p:nvSpPr>
        <p:spPr>
          <a:xfrm>
            <a:off x="6892291" y="4606290"/>
            <a:ext cx="2251709" cy="2251710"/>
          </a:xfrm>
          <a:custGeom>
            <a:avLst/>
            <a:gdLst/>
            <a:ahLst/>
            <a:cxnLst/>
            <a:rect l="l" t="t" r="r" b="b"/>
            <a:pathLst>
              <a:path w="2251709" h="2251709">
                <a:moveTo>
                  <a:pt x="2251709" y="0"/>
                </a:moveTo>
                <a:lnTo>
                  <a:pt x="0" y="2251710"/>
                </a:lnTo>
                <a:lnTo>
                  <a:pt x="121919" y="2251710"/>
                </a:lnTo>
                <a:lnTo>
                  <a:pt x="2251709" y="121920"/>
                </a:lnTo>
                <a:lnTo>
                  <a:pt x="2251709" y="0"/>
                </a:lnTo>
                <a:close/>
              </a:path>
            </a:pathLst>
          </a:custGeom>
          <a:solidFill>
            <a:srgbClr val="14A1FF"/>
          </a:solidFill>
        </p:spPr>
        <p:txBody>
          <a:bodyPr wrap="square" lIns="0" tIns="0" rIns="0" bIns="0" rtlCol="0">
            <a:noAutofit/>
          </a:bodyPr>
          <a:lstStyle/>
          <a:p>
            <a:endParaRPr/>
          </a:p>
        </p:txBody>
      </p:sp>
      <p:sp>
        <p:nvSpPr>
          <p:cNvPr id="139" name="bk object 139"/>
          <p:cNvSpPr/>
          <p:nvPr/>
        </p:nvSpPr>
        <p:spPr>
          <a:xfrm>
            <a:off x="7004050" y="4718050"/>
            <a:ext cx="2139950" cy="2139950"/>
          </a:xfrm>
          <a:custGeom>
            <a:avLst/>
            <a:gdLst/>
            <a:ahLst/>
            <a:cxnLst/>
            <a:rect l="l" t="t" r="r" b="b"/>
            <a:pathLst>
              <a:path w="2139950" h="2139950">
                <a:moveTo>
                  <a:pt x="2139950" y="0"/>
                </a:moveTo>
                <a:lnTo>
                  <a:pt x="0" y="2139950"/>
                </a:lnTo>
                <a:lnTo>
                  <a:pt x="124459" y="2139950"/>
                </a:lnTo>
                <a:lnTo>
                  <a:pt x="2139950" y="124460"/>
                </a:lnTo>
                <a:lnTo>
                  <a:pt x="2139950" y="0"/>
                </a:lnTo>
                <a:close/>
              </a:path>
            </a:pathLst>
          </a:custGeom>
          <a:solidFill>
            <a:srgbClr val="13A0FF"/>
          </a:solidFill>
        </p:spPr>
        <p:txBody>
          <a:bodyPr wrap="square" lIns="0" tIns="0" rIns="0" bIns="0" rtlCol="0">
            <a:noAutofit/>
          </a:bodyPr>
          <a:lstStyle/>
          <a:p>
            <a:endParaRPr/>
          </a:p>
        </p:txBody>
      </p:sp>
      <p:sp>
        <p:nvSpPr>
          <p:cNvPr id="140" name="bk object 140"/>
          <p:cNvSpPr/>
          <p:nvPr/>
        </p:nvSpPr>
        <p:spPr>
          <a:xfrm>
            <a:off x="7115810" y="4829809"/>
            <a:ext cx="2028189" cy="2028190"/>
          </a:xfrm>
          <a:custGeom>
            <a:avLst/>
            <a:gdLst/>
            <a:ahLst/>
            <a:cxnLst/>
            <a:rect l="l" t="t" r="r" b="b"/>
            <a:pathLst>
              <a:path w="2028189" h="2028190">
                <a:moveTo>
                  <a:pt x="2028189" y="0"/>
                </a:moveTo>
                <a:lnTo>
                  <a:pt x="0" y="2028189"/>
                </a:lnTo>
                <a:lnTo>
                  <a:pt x="124459" y="2028190"/>
                </a:lnTo>
                <a:lnTo>
                  <a:pt x="2028189" y="124460"/>
                </a:lnTo>
                <a:lnTo>
                  <a:pt x="2028189" y="0"/>
                </a:lnTo>
              </a:path>
            </a:pathLst>
          </a:custGeom>
          <a:solidFill>
            <a:srgbClr val="12A0FF"/>
          </a:solidFill>
        </p:spPr>
        <p:txBody>
          <a:bodyPr wrap="square" lIns="0" tIns="0" rIns="0" bIns="0" rtlCol="0">
            <a:noAutofit/>
          </a:bodyPr>
          <a:lstStyle/>
          <a:p>
            <a:endParaRPr/>
          </a:p>
        </p:txBody>
      </p:sp>
      <p:sp>
        <p:nvSpPr>
          <p:cNvPr id="141" name="bk object 141"/>
          <p:cNvSpPr/>
          <p:nvPr/>
        </p:nvSpPr>
        <p:spPr>
          <a:xfrm>
            <a:off x="7230110" y="4944111"/>
            <a:ext cx="1913889" cy="1913889"/>
          </a:xfrm>
          <a:custGeom>
            <a:avLst/>
            <a:gdLst/>
            <a:ahLst/>
            <a:cxnLst/>
            <a:rect l="l" t="t" r="r" b="b"/>
            <a:pathLst>
              <a:path w="1913889" h="1913890">
                <a:moveTo>
                  <a:pt x="1913889" y="0"/>
                </a:moveTo>
                <a:lnTo>
                  <a:pt x="0" y="1913889"/>
                </a:lnTo>
                <a:lnTo>
                  <a:pt x="123189" y="1913889"/>
                </a:lnTo>
                <a:lnTo>
                  <a:pt x="1913889" y="123190"/>
                </a:lnTo>
                <a:lnTo>
                  <a:pt x="1913889" y="0"/>
                </a:lnTo>
                <a:close/>
              </a:path>
            </a:pathLst>
          </a:custGeom>
          <a:solidFill>
            <a:srgbClr val="11A0FF"/>
          </a:solidFill>
        </p:spPr>
        <p:txBody>
          <a:bodyPr wrap="square" lIns="0" tIns="0" rIns="0" bIns="0" rtlCol="0">
            <a:noAutofit/>
          </a:bodyPr>
          <a:lstStyle/>
          <a:p>
            <a:endParaRPr/>
          </a:p>
        </p:txBody>
      </p:sp>
      <p:sp>
        <p:nvSpPr>
          <p:cNvPr id="142" name="bk object 142"/>
          <p:cNvSpPr/>
          <p:nvPr/>
        </p:nvSpPr>
        <p:spPr>
          <a:xfrm>
            <a:off x="7341870" y="5055870"/>
            <a:ext cx="1802129" cy="1802130"/>
          </a:xfrm>
          <a:custGeom>
            <a:avLst/>
            <a:gdLst/>
            <a:ahLst/>
            <a:cxnLst/>
            <a:rect l="l" t="t" r="r" b="b"/>
            <a:pathLst>
              <a:path w="1802129" h="1802130">
                <a:moveTo>
                  <a:pt x="1802129" y="0"/>
                </a:moveTo>
                <a:lnTo>
                  <a:pt x="0" y="1802129"/>
                </a:lnTo>
                <a:lnTo>
                  <a:pt x="124459" y="1802130"/>
                </a:lnTo>
                <a:lnTo>
                  <a:pt x="1802129" y="124459"/>
                </a:lnTo>
                <a:lnTo>
                  <a:pt x="1802129" y="0"/>
                </a:lnTo>
              </a:path>
            </a:pathLst>
          </a:custGeom>
          <a:solidFill>
            <a:srgbClr val="109FFF"/>
          </a:solidFill>
        </p:spPr>
        <p:txBody>
          <a:bodyPr wrap="square" lIns="0" tIns="0" rIns="0" bIns="0" rtlCol="0">
            <a:noAutofit/>
          </a:bodyPr>
          <a:lstStyle/>
          <a:p>
            <a:endParaRPr/>
          </a:p>
        </p:txBody>
      </p:sp>
      <p:sp>
        <p:nvSpPr>
          <p:cNvPr id="143" name="bk object 143"/>
          <p:cNvSpPr/>
          <p:nvPr/>
        </p:nvSpPr>
        <p:spPr>
          <a:xfrm>
            <a:off x="7454901" y="5168900"/>
            <a:ext cx="1689100" cy="1689100"/>
          </a:xfrm>
          <a:custGeom>
            <a:avLst/>
            <a:gdLst/>
            <a:ahLst/>
            <a:cxnLst/>
            <a:rect l="l" t="t" r="r" b="b"/>
            <a:pathLst>
              <a:path w="1689100" h="1689100">
                <a:moveTo>
                  <a:pt x="1689100" y="0"/>
                </a:moveTo>
                <a:lnTo>
                  <a:pt x="0" y="1689100"/>
                </a:lnTo>
                <a:lnTo>
                  <a:pt x="123190" y="1689100"/>
                </a:lnTo>
                <a:lnTo>
                  <a:pt x="1689100" y="123189"/>
                </a:lnTo>
                <a:lnTo>
                  <a:pt x="1689100" y="0"/>
                </a:lnTo>
                <a:close/>
              </a:path>
            </a:pathLst>
          </a:custGeom>
          <a:solidFill>
            <a:srgbClr val="0F9FFF"/>
          </a:solidFill>
        </p:spPr>
        <p:txBody>
          <a:bodyPr wrap="square" lIns="0" tIns="0" rIns="0" bIns="0" rtlCol="0">
            <a:noAutofit/>
          </a:bodyPr>
          <a:lstStyle/>
          <a:p>
            <a:endParaRPr/>
          </a:p>
        </p:txBody>
      </p:sp>
      <p:sp>
        <p:nvSpPr>
          <p:cNvPr id="144" name="bk object 144"/>
          <p:cNvSpPr/>
          <p:nvPr/>
        </p:nvSpPr>
        <p:spPr>
          <a:xfrm>
            <a:off x="7567930" y="5281929"/>
            <a:ext cx="1576070" cy="1576070"/>
          </a:xfrm>
          <a:custGeom>
            <a:avLst/>
            <a:gdLst/>
            <a:ahLst/>
            <a:cxnLst/>
            <a:rect l="l" t="t" r="r" b="b"/>
            <a:pathLst>
              <a:path w="1576070" h="1576070">
                <a:moveTo>
                  <a:pt x="1576070" y="0"/>
                </a:moveTo>
                <a:lnTo>
                  <a:pt x="0" y="1576070"/>
                </a:lnTo>
                <a:lnTo>
                  <a:pt x="124460" y="1576070"/>
                </a:lnTo>
                <a:lnTo>
                  <a:pt x="1576070" y="124460"/>
                </a:lnTo>
                <a:lnTo>
                  <a:pt x="1576070" y="0"/>
                </a:lnTo>
                <a:close/>
              </a:path>
            </a:pathLst>
          </a:custGeom>
          <a:solidFill>
            <a:srgbClr val="0E9EFF"/>
          </a:solidFill>
        </p:spPr>
        <p:txBody>
          <a:bodyPr wrap="square" lIns="0" tIns="0" rIns="0" bIns="0" rtlCol="0">
            <a:noAutofit/>
          </a:bodyPr>
          <a:lstStyle/>
          <a:p>
            <a:endParaRPr/>
          </a:p>
        </p:txBody>
      </p:sp>
      <p:sp>
        <p:nvSpPr>
          <p:cNvPr id="145" name="bk object 145"/>
          <p:cNvSpPr/>
          <p:nvPr/>
        </p:nvSpPr>
        <p:spPr>
          <a:xfrm>
            <a:off x="7679690" y="5393690"/>
            <a:ext cx="1464309" cy="1464310"/>
          </a:xfrm>
          <a:custGeom>
            <a:avLst/>
            <a:gdLst/>
            <a:ahLst/>
            <a:cxnLst/>
            <a:rect l="l" t="t" r="r" b="b"/>
            <a:pathLst>
              <a:path w="1464309" h="1464310">
                <a:moveTo>
                  <a:pt x="1464309" y="0"/>
                </a:moveTo>
                <a:lnTo>
                  <a:pt x="0" y="1464310"/>
                </a:lnTo>
                <a:lnTo>
                  <a:pt x="124459" y="1464310"/>
                </a:lnTo>
                <a:lnTo>
                  <a:pt x="1464309" y="124460"/>
                </a:lnTo>
                <a:lnTo>
                  <a:pt x="1464309" y="0"/>
                </a:lnTo>
                <a:close/>
              </a:path>
            </a:pathLst>
          </a:custGeom>
          <a:solidFill>
            <a:srgbClr val="0D9EFF"/>
          </a:solidFill>
        </p:spPr>
        <p:txBody>
          <a:bodyPr wrap="square" lIns="0" tIns="0" rIns="0" bIns="0" rtlCol="0">
            <a:noAutofit/>
          </a:bodyPr>
          <a:lstStyle/>
          <a:p>
            <a:endParaRPr/>
          </a:p>
        </p:txBody>
      </p:sp>
      <p:sp>
        <p:nvSpPr>
          <p:cNvPr id="146" name="bk object 146"/>
          <p:cNvSpPr/>
          <p:nvPr/>
        </p:nvSpPr>
        <p:spPr>
          <a:xfrm>
            <a:off x="7793990" y="5507990"/>
            <a:ext cx="1350009" cy="1350010"/>
          </a:xfrm>
          <a:custGeom>
            <a:avLst/>
            <a:gdLst/>
            <a:ahLst/>
            <a:cxnLst/>
            <a:rect l="l" t="t" r="r" b="b"/>
            <a:pathLst>
              <a:path w="1350009" h="1350009">
                <a:moveTo>
                  <a:pt x="1350009" y="0"/>
                </a:moveTo>
                <a:lnTo>
                  <a:pt x="0" y="1350010"/>
                </a:lnTo>
                <a:lnTo>
                  <a:pt x="121920" y="1350009"/>
                </a:lnTo>
                <a:lnTo>
                  <a:pt x="1350009" y="121920"/>
                </a:lnTo>
                <a:lnTo>
                  <a:pt x="1350009" y="0"/>
                </a:lnTo>
                <a:close/>
              </a:path>
            </a:pathLst>
          </a:custGeom>
          <a:solidFill>
            <a:srgbClr val="0C9EFF"/>
          </a:solidFill>
        </p:spPr>
        <p:txBody>
          <a:bodyPr wrap="square" lIns="0" tIns="0" rIns="0" bIns="0" rtlCol="0">
            <a:noAutofit/>
          </a:bodyPr>
          <a:lstStyle/>
          <a:p>
            <a:endParaRPr/>
          </a:p>
        </p:txBody>
      </p:sp>
      <p:sp>
        <p:nvSpPr>
          <p:cNvPr id="147" name="bk object 147"/>
          <p:cNvSpPr/>
          <p:nvPr/>
        </p:nvSpPr>
        <p:spPr>
          <a:xfrm>
            <a:off x="7905750" y="5619750"/>
            <a:ext cx="1238250" cy="1238250"/>
          </a:xfrm>
          <a:custGeom>
            <a:avLst/>
            <a:gdLst/>
            <a:ahLst/>
            <a:cxnLst/>
            <a:rect l="l" t="t" r="r" b="b"/>
            <a:pathLst>
              <a:path w="1238250" h="1238250">
                <a:moveTo>
                  <a:pt x="1238250" y="0"/>
                </a:moveTo>
                <a:lnTo>
                  <a:pt x="0" y="1238250"/>
                </a:lnTo>
                <a:lnTo>
                  <a:pt x="124459" y="1238250"/>
                </a:lnTo>
                <a:lnTo>
                  <a:pt x="1238250" y="124460"/>
                </a:lnTo>
                <a:lnTo>
                  <a:pt x="1238250" y="0"/>
                </a:lnTo>
                <a:close/>
              </a:path>
            </a:pathLst>
          </a:custGeom>
          <a:solidFill>
            <a:srgbClr val="0B9DFF"/>
          </a:solidFill>
        </p:spPr>
        <p:txBody>
          <a:bodyPr wrap="square" lIns="0" tIns="0" rIns="0" bIns="0" rtlCol="0">
            <a:noAutofit/>
          </a:bodyPr>
          <a:lstStyle/>
          <a:p>
            <a:endParaRPr/>
          </a:p>
        </p:txBody>
      </p:sp>
      <p:sp>
        <p:nvSpPr>
          <p:cNvPr id="148" name="bk object 148"/>
          <p:cNvSpPr/>
          <p:nvPr/>
        </p:nvSpPr>
        <p:spPr>
          <a:xfrm>
            <a:off x="8018781" y="5732779"/>
            <a:ext cx="1125220" cy="1125220"/>
          </a:xfrm>
          <a:custGeom>
            <a:avLst/>
            <a:gdLst/>
            <a:ahLst/>
            <a:cxnLst/>
            <a:rect l="l" t="t" r="r" b="b"/>
            <a:pathLst>
              <a:path w="1125220" h="1125220">
                <a:moveTo>
                  <a:pt x="1125220" y="0"/>
                </a:moveTo>
                <a:lnTo>
                  <a:pt x="0" y="1125220"/>
                </a:lnTo>
                <a:lnTo>
                  <a:pt x="123190" y="1125220"/>
                </a:lnTo>
                <a:lnTo>
                  <a:pt x="1125220" y="123190"/>
                </a:lnTo>
                <a:lnTo>
                  <a:pt x="1125220" y="0"/>
                </a:lnTo>
              </a:path>
            </a:pathLst>
          </a:custGeom>
          <a:solidFill>
            <a:srgbClr val="0A9DFF"/>
          </a:solidFill>
        </p:spPr>
        <p:txBody>
          <a:bodyPr wrap="square" lIns="0" tIns="0" rIns="0" bIns="0" rtlCol="0">
            <a:noAutofit/>
          </a:bodyPr>
          <a:lstStyle/>
          <a:p>
            <a:endParaRPr/>
          </a:p>
        </p:txBody>
      </p:sp>
      <p:sp>
        <p:nvSpPr>
          <p:cNvPr id="149" name="bk object 149"/>
          <p:cNvSpPr/>
          <p:nvPr/>
        </p:nvSpPr>
        <p:spPr>
          <a:xfrm>
            <a:off x="8131810" y="5845809"/>
            <a:ext cx="1012189" cy="1012190"/>
          </a:xfrm>
          <a:custGeom>
            <a:avLst/>
            <a:gdLst/>
            <a:ahLst/>
            <a:cxnLst/>
            <a:rect l="l" t="t" r="r" b="b"/>
            <a:pathLst>
              <a:path w="1012189" h="1012190">
                <a:moveTo>
                  <a:pt x="1012189" y="0"/>
                </a:moveTo>
                <a:lnTo>
                  <a:pt x="0" y="1012189"/>
                </a:lnTo>
                <a:lnTo>
                  <a:pt x="121919" y="1012190"/>
                </a:lnTo>
                <a:lnTo>
                  <a:pt x="1012189" y="121919"/>
                </a:lnTo>
                <a:lnTo>
                  <a:pt x="1012189" y="0"/>
                </a:lnTo>
              </a:path>
            </a:pathLst>
          </a:custGeom>
          <a:solidFill>
            <a:srgbClr val="099CFF"/>
          </a:solidFill>
        </p:spPr>
        <p:txBody>
          <a:bodyPr wrap="square" lIns="0" tIns="0" rIns="0" bIns="0" rtlCol="0">
            <a:noAutofit/>
          </a:bodyPr>
          <a:lstStyle/>
          <a:p>
            <a:endParaRPr/>
          </a:p>
        </p:txBody>
      </p:sp>
      <p:sp>
        <p:nvSpPr>
          <p:cNvPr id="150" name="bk object 150"/>
          <p:cNvSpPr/>
          <p:nvPr/>
        </p:nvSpPr>
        <p:spPr>
          <a:xfrm>
            <a:off x="8243570" y="5957570"/>
            <a:ext cx="900429" cy="900430"/>
          </a:xfrm>
          <a:custGeom>
            <a:avLst/>
            <a:gdLst/>
            <a:ahLst/>
            <a:cxnLst/>
            <a:rect l="l" t="t" r="r" b="b"/>
            <a:pathLst>
              <a:path w="900429" h="900430">
                <a:moveTo>
                  <a:pt x="900429" y="0"/>
                </a:moveTo>
                <a:lnTo>
                  <a:pt x="0" y="900429"/>
                </a:lnTo>
                <a:lnTo>
                  <a:pt x="124459" y="900430"/>
                </a:lnTo>
                <a:lnTo>
                  <a:pt x="900429" y="124459"/>
                </a:lnTo>
                <a:lnTo>
                  <a:pt x="900429" y="0"/>
                </a:lnTo>
              </a:path>
            </a:pathLst>
          </a:custGeom>
          <a:solidFill>
            <a:srgbClr val="089CFF"/>
          </a:solidFill>
        </p:spPr>
        <p:txBody>
          <a:bodyPr wrap="square" lIns="0" tIns="0" rIns="0" bIns="0" rtlCol="0">
            <a:noAutofit/>
          </a:bodyPr>
          <a:lstStyle/>
          <a:p>
            <a:endParaRPr/>
          </a:p>
        </p:txBody>
      </p:sp>
      <p:sp>
        <p:nvSpPr>
          <p:cNvPr id="151" name="bk object 151"/>
          <p:cNvSpPr/>
          <p:nvPr/>
        </p:nvSpPr>
        <p:spPr>
          <a:xfrm>
            <a:off x="8356600" y="6070600"/>
            <a:ext cx="787400" cy="787400"/>
          </a:xfrm>
          <a:custGeom>
            <a:avLst/>
            <a:gdLst/>
            <a:ahLst/>
            <a:cxnLst/>
            <a:rect l="l" t="t" r="r" b="b"/>
            <a:pathLst>
              <a:path w="787400" h="787400">
                <a:moveTo>
                  <a:pt x="787400" y="0"/>
                </a:moveTo>
                <a:lnTo>
                  <a:pt x="0" y="787400"/>
                </a:lnTo>
                <a:lnTo>
                  <a:pt x="123190" y="787400"/>
                </a:lnTo>
                <a:lnTo>
                  <a:pt x="787400" y="123190"/>
                </a:lnTo>
                <a:lnTo>
                  <a:pt x="787400" y="0"/>
                </a:lnTo>
                <a:close/>
              </a:path>
            </a:pathLst>
          </a:custGeom>
          <a:solidFill>
            <a:srgbClr val="079CFF"/>
          </a:solidFill>
        </p:spPr>
        <p:txBody>
          <a:bodyPr wrap="square" lIns="0" tIns="0" rIns="0" bIns="0" rtlCol="0">
            <a:noAutofit/>
          </a:bodyPr>
          <a:lstStyle/>
          <a:p>
            <a:endParaRPr/>
          </a:p>
        </p:txBody>
      </p:sp>
      <p:sp>
        <p:nvSpPr>
          <p:cNvPr id="152" name="bk object 152"/>
          <p:cNvSpPr/>
          <p:nvPr/>
        </p:nvSpPr>
        <p:spPr>
          <a:xfrm>
            <a:off x="8469630" y="6183629"/>
            <a:ext cx="674370" cy="674370"/>
          </a:xfrm>
          <a:custGeom>
            <a:avLst/>
            <a:gdLst/>
            <a:ahLst/>
            <a:cxnLst/>
            <a:rect l="l" t="t" r="r" b="b"/>
            <a:pathLst>
              <a:path w="674370" h="674370">
                <a:moveTo>
                  <a:pt x="674370" y="0"/>
                </a:moveTo>
                <a:lnTo>
                  <a:pt x="0" y="674370"/>
                </a:lnTo>
                <a:lnTo>
                  <a:pt x="124460" y="674370"/>
                </a:lnTo>
                <a:lnTo>
                  <a:pt x="674370" y="124460"/>
                </a:lnTo>
                <a:lnTo>
                  <a:pt x="674370" y="0"/>
                </a:lnTo>
                <a:close/>
              </a:path>
            </a:pathLst>
          </a:custGeom>
          <a:solidFill>
            <a:srgbClr val="069BFF"/>
          </a:solidFill>
        </p:spPr>
        <p:txBody>
          <a:bodyPr wrap="square" lIns="0" tIns="0" rIns="0" bIns="0" rtlCol="0">
            <a:noAutofit/>
          </a:bodyPr>
          <a:lstStyle/>
          <a:p>
            <a:endParaRPr/>
          </a:p>
        </p:txBody>
      </p:sp>
      <p:sp>
        <p:nvSpPr>
          <p:cNvPr id="153" name="bk object 153"/>
          <p:cNvSpPr/>
          <p:nvPr/>
        </p:nvSpPr>
        <p:spPr>
          <a:xfrm>
            <a:off x="8581390" y="6295390"/>
            <a:ext cx="562610" cy="562610"/>
          </a:xfrm>
          <a:custGeom>
            <a:avLst/>
            <a:gdLst/>
            <a:ahLst/>
            <a:cxnLst/>
            <a:rect l="l" t="t" r="r" b="b"/>
            <a:pathLst>
              <a:path w="562610" h="562610">
                <a:moveTo>
                  <a:pt x="562610" y="0"/>
                </a:moveTo>
                <a:lnTo>
                  <a:pt x="0" y="562610"/>
                </a:lnTo>
                <a:lnTo>
                  <a:pt x="124460" y="562610"/>
                </a:lnTo>
                <a:lnTo>
                  <a:pt x="562610" y="124460"/>
                </a:lnTo>
                <a:lnTo>
                  <a:pt x="562610" y="0"/>
                </a:lnTo>
              </a:path>
            </a:pathLst>
          </a:custGeom>
          <a:solidFill>
            <a:srgbClr val="059BFF"/>
          </a:solidFill>
        </p:spPr>
        <p:txBody>
          <a:bodyPr wrap="square" lIns="0" tIns="0" rIns="0" bIns="0" rtlCol="0">
            <a:noAutofit/>
          </a:bodyPr>
          <a:lstStyle/>
          <a:p>
            <a:endParaRPr/>
          </a:p>
        </p:txBody>
      </p:sp>
      <p:sp>
        <p:nvSpPr>
          <p:cNvPr id="154" name="bk object 154"/>
          <p:cNvSpPr/>
          <p:nvPr/>
        </p:nvSpPr>
        <p:spPr>
          <a:xfrm>
            <a:off x="8695690" y="6409690"/>
            <a:ext cx="448310" cy="448310"/>
          </a:xfrm>
          <a:custGeom>
            <a:avLst/>
            <a:gdLst/>
            <a:ahLst/>
            <a:cxnLst/>
            <a:rect l="l" t="t" r="r" b="b"/>
            <a:pathLst>
              <a:path w="448310" h="448310">
                <a:moveTo>
                  <a:pt x="448310" y="0"/>
                </a:moveTo>
                <a:lnTo>
                  <a:pt x="0" y="448310"/>
                </a:lnTo>
                <a:lnTo>
                  <a:pt x="121920" y="448310"/>
                </a:lnTo>
                <a:lnTo>
                  <a:pt x="448310" y="121920"/>
                </a:lnTo>
                <a:lnTo>
                  <a:pt x="448310" y="0"/>
                </a:lnTo>
              </a:path>
            </a:pathLst>
          </a:custGeom>
          <a:solidFill>
            <a:srgbClr val="049AFF"/>
          </a:solidFill>
        </p:spPr>
        <p:txBody>
          <a:bodyPr wrap="square" lIns="0" tIns="0" rIns="0" bIns="0" rtlCol="0">
            <a:noAutofit/>
          </a:bodyPr>
          <a:lstStyle/>
          <a:p>
            <a:endParaRPr/>
          </a:p>
        </p:txBody>
      </p:sp>
      <p:sp>
        <p:nvSpPr>
          <p:cNvPr id="155" name="bk object 155"/>
          <p:cNvSpPr/>
          <p:nvPr/>
        </p:nvSpPr>
        <p:spPr>
          <a:xfrm>
            <a:off x="8807451" y="6521450"/>
            <a:ext cx="336550" cy="336550"/>
          </a:xfrm>
          <a:custGeom>
            <a:avLst/>
            <a:gdLst/>
            <a:ahLst/>
            <a:cxnLst/>
            <a:rect l="l" t="t" r="r" b="b"/>
            <a:pathLst>
              <a:path w="336550" h="336550">
                <a:moveTo>
                  <a:pt x="336550" y="0"/>
                </a:moveTo>
                <a:lnTo>
                  <a:pt x="0" y="336550"/>
                </a:lnTo>
                <a:lnTo>
                  <a:pt x="124460" y="336549"/>
                </a:lnTo>
                <a:lnTo>
                  <a:pt x="336550" y="124460"/>
                </a:lnTo>
                <a:lnTo>
                  <a:pt x="336550" y="0"/>
                </a:lnTo>
                <a:close/>
              </a:path>
            </a:pathLst>
          </a:custGeom>
          <a:solidFill>
            <a:srgbClr val="039AFF"/>
          </a:solidFill>
        </p:spPr>
        <p:txBody>
          <a:bodyPr wrap="square" lIns="0" tIns="0" rIns="0" bIns="0" rtlCol="0">
            <a:noAutofit/>
          </a:bodyPr>
          <a:lstStyle/>
          <a:p>
            <a:endParaRPr/>
          </a:p>
        </p:txBody>
      </p:sp>
      <p:sp>
        <p:nvSpPr>
          <p:cNvPr id="156" name="bk object 156"/>
          <p:cNvSpPr/>
          <p:nvPr/>
        </p:nvSpPr>
        <p:spPr>
          <a:xfrm>
            <a:off x="8919210" y="6633211"/>
            <a:ext cx="224789" cy="224789"/>
          </a:xfrm>
          <a:custGeom>
            <a:avLst/>
            <a:gdLst/>
            <a:ahLst/>
            <a:cxnLst/>
            <a:rect l="l" t="t" r="r" b="b"/>
            <a:pathLst>
              <a:path w="224789" h="224790">
                <a:moveTo>
                  <a:pt x="224789" y="0"/>
                </a:moveTo>
                <a:lnTo>
                  <a:pt x="0" y="224789"/>
                </a:lnTo>
                <a:lnTo>
                  <a:pt x="124459" y="224790"/>
                </a:lnTo>
                <a:lnTo>
                  <a:pt x="224789" y="124460"/>
                </a:lnTo>
                <a:lnTo>
                  <a:pt x="224789" y="0"/>
                </a:lnTo>
                <a:close/>
              </a:path>
            </a:pathLst>
          </a:custGeom>
          <a:solidFill>
            <a:srgbClr val="029AFF"/>
          </a:solidFill>
        </p:spPr>
        <p:txBody>
          <a:bodyPr wrap="square" lIns="0" tIns="0" rIns="0" bIns="0" rtlCol="0">
            <a:noAutofit/>
          </a:bodyPr>
          <a:lstStyle/>
          <a:p>
            <a:endParaRPr/>
          </a:p>
        </p:txBody>
      </p:sp>
      <p:sp>
        <p:nvSpPr>
          <p:cNvPr id="157" name="bk object 157"/>
          <p:cNvSpPr/>
          <p:nvPr/>
        </p:nvSpPr>
        <p:spPr>
          <a:xfrm>
            <a:off x="9033510" y="6747511"/>
            <a:ext cx="110489" cy="110489"/>
          </a:xfrm>
          <a:custGeom>
            <a:avLst/>
            <a:gdLst/>
            <a:ahLst/>
            <a:cxnLst/>
            <a:rect l="l" t="t" r="r" b="b"/>
            <a:pathLst>
              <a:path w="110489" h="110490">
                <a:moveTo>
                  <a:pt x="110489" y="0"/>
                </a:moveTo>
                <a:lnTo>
                  <a:pt x="0" y="110489"/>
                </a:lnTo>
                <a:lnTo>
                  <a:pt x="110489" y="110490"/>
                </a:lnTo>
                <a:lnTo>
                  <a:pt x="110489" y="0"/>
                </a:lnTo>
                <a:close/>
              </a:path>
            </a:pathLst>
          </a:custGeom>
          <a:solidFill>
            <a:srgbClr val="0199FF"/>
          </a:solidFill>
        </p:spPr>
        <p:txBody>
          <a:bodyPr wrap="square" lIns="0" tIns="0" rIns="0" bIns="0" rtlCol="0">
            <a:noAutofit/>
          </a:bodyPr>
          <a:lstStyle/>
          <a:p>
            <a:endParaRPr/>
          </a:p>
        </p:txBody>
      </p:sp>
      <p:sp>
        <p:nvSpPr>
          <p:cNvPr id="158" name="bk object 158"/>
          <p:cNvSpPr/>
          <p:nvPr/>
        </p:nvSpPr>
        <p:spPr>
          <a:xfrm>
            <a:off x="0" y="1066800"/>
            <a:ext cx="9144000" cy="228600"/>
          </a:xfrm>
          <a:prstGeom prst="rect">
            <a:avLst/>
          </a:prstGeom>
          <a:blipFill>
            <a:blip r:embed="rId2" cstate="print"/>
            <a:stretch>
              <a:fillRect/>
            </a:stretch>
          </a:blipFill>
        </p:spPr>
        <p:txBody>
          <a:bodyPr wrap="square" lIns="0" tIns="0" rIns="0" bIns="0" rtlCol="0">
            <a:noAutofit/>
          </a:bodyPr>
          <a:lstStyle/>
          <a:p>
            <a:endParaRPr/>
          </a:p>
        </p:txBody>
      </p:sp>
      <p:sp>
        <p:nvSpPr>
          <p:cNvPr id="159" name="bk object 159"/>
          <p:cNvSpPr/>
          <p:nvPr/>
        </p:nvSpPr>
        <p:spPr>
          <a:xfrm>
            <a:off x="0" y="6477000"/>
            <a:ext cx="9144000" cy="0"/>
          </a:xfrm>
          <a:custGeom>
            <a:avLst/>
            <a:gdLst/>
            <a:ahLst/>
            <a:cxnLst/>
            <a:rect l="l" t="t" r="r" b="b"/>
            <a:pathLst>
              <a:path w="9144000">
                <a:moveTo>
                  <a:pt x="0" y="0"/>
                </a:moveTo>
                <a:lnTo>
                  <a:pt x="9144000" y="0"/>
                </a:lnTo>
              </a:path>
            </a:pathLst>
          </a:custGeom>
          <a:ln w="9344">
            <a:solidFill>
              <a:srgbClr val="7F7F7F"/>
            </a:solidFill>
          </a:ln>
        </p:spPr>
        <p:txBody>
          <a:bodyPr wrap="square" lIns="0" tIns="0" rIns="0" bIns="0" rtlCol="0">
            <a:noAutofit/>
          </a:bodyPr>
          <a:lstStyle/>
          <a:p>
            <a:endParaRPr/>
          </a:p>
        </p:txBody>
      </p:sp>
      <p:sp>
        <p:nvSpPr>
          <p:cNvPr id="2" name="Holder 2"/>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Click to edit Master title style</a:t>
            </a:r>
            <a:endParaRPr/>
          </a:p>
        </p:txBody>
      </p:sp>
      <p:sp>
        <p:nvSpPr>
          <p:cNvPr id="3" name="Holder 3"/>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Holder 4"/>
          <p:cNvSpPr>
            <a:spLocks noGrp="1"/>
          </p:cNvSpPr>
          <p:nvPr>
            <p:ph type="ftr" sz="quarter" idx="5"/>
          </p:nvPr>
        </p:nvSpPr>
        <p:spPr>
          <a:xfrm>
            <a:off x="677334" y="6041362"/>
            <a:ext cx="6297612" cy="365125"/>
          </a:xfrm>
          <a:prstGeom prst="rect">
            <a:avLst/>
          </a:prstGeom>
        </p:spPr>
        <p:txBody>
          <a:bodyPr vert="horz" lIns="91440" tIns="45720" rIns="91440" bIns="45720" rtlCol="0" anchor="ctr"/>
          <a:lstStyle>
            <a:defPPr>
              <a:defRPr lang="en-US"/>
            </a:defPPr>
            <a:lvl1pPr algn="l"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9525"/>
            <a:r>
              <a:rPr lang="en-GB">
                <a:solidFill>
                  <a:prstClr val="black">
                    <a:tint val="75000"/>
                  </a:prstClr>
                </a:solidFill>
              </a:rPr>
              <a:t>Operating Systems, Prof. Lamiaa Fattouh Ibrahim, Summer 2022</a:t>
            </a:r>
            <a:endParaRPr lang="en-GB" sz="900">
              <a:latin typeface="Arial"/>
              <a:cs typeface="Arial"/>
            </a:endParaRPr>
          </a:p>
        </p:txBody>
      </p:sp>
      <p:sp>
        <p:nvSpPr>
          <p:cNvPr id="5" name="Holder 5"/>
          <p:cNvSpPr>
            <a:spLocks noGrp="1"/>
          </p:cNvSpPr>
          <p:nvPr>
            <p:ph type="dt" sz="half" idx="6"/>
          </p:nvPr>
        </p:nvSpPr>
        <p:spPr>
          <a:xfrm>
            <a:off x="7205133" y="6041362"/>
            <a:ext cx="911939" cy="365125"/>
          </a:xfrm>
          <a:prstGeom prst="rect">
            <a:avLst/>
          </a:prstGeom>
        </p:spPr>
        <p:txBody>
          <a:bodyPr vert="horz" lIns="91440" tIns="45720" rIns="91440" bIns="45720" rtlCol="0" anchor="ctr"/>
          <a:lstStyle>
            <a:defPPr>
              <a:defRPr lang="en-US"/>
            </a:defPPr>
            <a:lvl1pPr algn="r" rtl="0" eaLnBrk="0" fontAlgn="base" hangingPunct="0">
              <a:spcBef>
                <a:spcPct val="0"/>
              </a:spcBef>
              <a:spcAft>
                <a:spcPct val="0"/>
              </a:spcAft>
              <a:defRPr sz="900" kern="1200">
                <a:solidFill>
                  <a:schemeClr val="tx1">
                    <a:tint val="75000"/>
                  </a:schemeClr>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7E79D3D-5D65-4A28-BF5C-0B13D4D736CB}" type="datetime1">
              <a:rPr lang="en-US" smtClean="0">
                <a:solidFill>
                  <a:prstClr val="black">
                    <a:tint val="75000"/>
                  </a:prstClr>
                </a:solidFill>
              </a:rPr>
              <a:pPr>
                <a:defRPr/>
              </a:pPr>
              <a:t>2/8/2023</a:t>
            </a:fld>
            <a:endParaRPr lang="en-US"/>
          </a:p>
        </p:txBody>
      </p:sp>
      <p:sp>
        <p:nvSpPr>
          <p:cNvPr id="6" name="Holder 6"/>
          <p:cNvSpPr>
            <a:spLocks noGrp="1"/>
          </p:cNvSpPr>
          <p:nvPr>
            <p:ph type="sldNum" sz="quarter" idx="7"/>
          </p:nvPr>
        </p:nvSpPr>
        <p:spPr/>
        <p:txBody>
          <a:bodyPr lIns="0" tIns="0" rIns="0" bIns="0"/>
          <a:lstStyle/>
          <a:p>
            <a:pPr marL="82867"/>
            <a:fld id="{81D60167-4931-47E6-BA6A-407CBD079E47}" type="slidenum">
              <a:rPr lang="en-US" sz="900" smtClean="0">
                <a:solidFill>
                  <a:srgbClr val="FFFFFF"/>
                </a:solidFill>
                <a:latin typeface="Arial"/>
                <a:cs typeface="Arial"/>
              </a:rPr>
              <a:pPr marL="82867"/>
              <a:t>‹#›</a:t>
            </a:fld>
            <a:endParaRPr lang="en-US" sz="900">
              <a:latin typeface="Arial"/>
              <a:cs typeface="Arial"/>
            </a:endParaRPr>
          </a:p>
        </p:txBody>
      </p:sp>
    </p:spTree>
    <p:extLst>
      <p:ext uri="{BB962C8B-B14F-4D97-AF65-F5344CB8AC3E}">
        <p14:creationId xmlns:p14="http://schemas.microsoft.com/office/powerpoint/2010/main" val="4800463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8D811-AB1C-9F1C-E38A-6E553C0069B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6901B8C-F85F-ECD2-3989-DF487BF53F78}"/>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52AB950-FE57-8CC0-C1DE-2C244C8A8F7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Slide Number Placeholder 4">
            <a:extLst>
              <a:ext uri="{FF2B5EF4-FFF2-40B4-BE49-F238E27FC236}">
                <a16:creationId xmlns:a16="http://schemas.microsoft.com/office/drawing/2014/main" id="{BAF0FFD4-51A9-98FA-3BAA-8DE89881314E}"/>
              </a:ext>
            </a:extLst>
          </p:cNvPr>
          <p:cNvSpPr>
            <a:spLocks noGrp="1"/>
          </p:cNvSpPr>
          <p:nvPr>
            <p:ph type="sldNum" sz="quarter" idx="10"/>
          </p:nvPr>
        </p:nvSpPr>
        <p:spPr/>
        <p:txBody>
          <a:bodyPr/>
          <a:lstStyle>
            <a:lvl1pPr>
              <a:defRPr/>
            </a:lvl1pPr>
          </a:lstStyle>
          <a:p>
            <a:r>
              <a:rPr lang="en-US" altLang="en-US"/>
              <a:t>2.</a:t>
            </a:r>
            <a:fld id="{8027BB7A-0F86-4B03-9456-8C54DA934023}" type="slidenum">
              <a:rPr lang="en-US" altLang="en-US"/>
              <a:pPr/>
              <a:t>‹#›</a:t>
            </a:fld>
            <a:endParaRPr lang="en-US" altLang="en-US"/>
          </a:p>
        </p:txBody>
      </p:sp>
    </p:spTree>
    <p:extLst>
      <p:ext uri="{BB962C8B-B14F-4D97-AF65-F5344CB8AC3E}">
        <p14:creationId xmlns:p14="http://schemas.microsoft.com/office/powerpoint/2010/main" val="14249381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207EF-FA03-F97C-259D-C4666EF49006}"/>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321AE25-1238-7B59-0597-DD4D8F85D47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a:extLst>
              <a:ext uri="{FF2B5EF4-FFF2-40B4-BE49-F238E27FC236}">
                <a16:creationId xmlns:a16="http://schemas.microsoft.com/office/drawing/2014/main" id="{D25330F0-7823-22B8-EEF9-37B3F6A4E2E3}"/>
              </a:ext>
            </a:extLst>
          </p:cNvPr>
          <p:cNvSpPr>
            <a:spLocks noGrp="1"/>
          </p:cNvSpPr>
          <p:nvPr>
            <p:ph type="sldNum" sz="quarter" idx="10"/>
          </p:nvPr>
        </p:nvSpPr>
        <p:spPr/>
        <p:txBody>
          <a:bodyPr/>
          <a:lstStyle>
            <a:lvl1pPr>
              <a:defRPr/>
            </a:lvl1pPr>
          </a:lstStyle>
          <a:p>
            <a:r>
              <a:rPr lang="en-US" altLang="en-US"/>
              <a:t>2.</a:t>
            </a:r>
            <a:fld id="{AF577688-A026-4A84-8CF3-AFB2C6FC99A6}" type="slidenum">
              <a:rPr lang="en-US" altLang="en-US"/>
              <a:pPr/>
              <a:t>‹#›</a:t>
            </a:fld>
            <a:endParaRPr lang="en-US" altLang="en-US"/>
          </a:p>
        </p:txBody>
      </p:sp>
    </p:spTree>
    <p:extLst>
      <p:ext uri="{BB962C8B-B14F-4D97-AF65-F5344CB8AC3E}">
        <p14:creationId xmlns:p14="http://schemas.microsoft.com/office/powerpoint/2010/main" val="24651816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8F0BCD-438B-3190-D9FF-57243A9C32D9}"/>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C6C132E-EEE7-4219-209A-B6A6A6F166B4}"/>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a:extLst>
              <a:ext uri="{FF2B5EF4-FFF2-40B4-BE49-F238E27FC236}">
                <a16:creationId xmlns:a16="http://schemas.microsoft.com/office/drawing/2014/main" id="{50BFBEF6-79C8-64A2-D1BE-5A698D50F736}"/>
              </a:ext>
            </a:extLst>
          </p:cNvPr>
          <p:cNvSpPr>
            <a:spLocks noGrp="1"/>
          </p:cNvSpPr>
          <p:nvPr>
            <p:ph type="sldNum" sz="quarter" idx="10"/>
          </p:nvPr>
        </p:nvSpPr>
        <p:spPr/>
        <p:txBody>
          <a:bodyPr/>
          <a:lstStyle>
            <a:lvl1pPr>
              <a:defRPr/>
            </a:lvl1pPr>
          </a:lstStyle>
          <a:p>
            <a:r>
              <a:rPr lang="en-US" altLang="en-US"/>
              <a:t>2.</a:t>
            </a:r>
            <a:fld id="{423D6A4E-5CAB-4A81-B3E3-8881592CF136}" type="slidenum">
              <a:rPr lang="en-US" altLang="en-US"/>
              <a:pPr/>
              <a:t>‹#›</a:t>
            </a:fld>
            <a:endParaRPr lang="en-US" altLang="en-US"/>
          </a:p>
        </p:txBody>
      </p:sp>
    </p:spTree>
    <p:extLst>
      <p:ext uri="{BB962C8B-B14F-4D97-AF65-F5344CB8AC3E}">
        <p14:creationId xmlns:p14="http://schemas.microsoft.com/office/powerpoint/2010/main" val="1832566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9933" name="Rectangle 13">
            <a:extLst>
              <a:ext uri="{FF2B5EF4-FFF2-40B4-BE49-F238E27FC236}">
                <a16:creationId xmlns:a16="http://schemas.microsoft.com/office/drawing/2014/main" id="{D45700BC-EA13-7E91-A937-0B77780687B1}"/>
              </a:ext>
            </a:extLst>
          </p:cNvPr>
          <p:cNvSpPr>
            <a:spLocks noGrp="1" noChangeArrowheads="1"/>
          </p:cNvSpPr>
          <p:nvPr>
            <p:ph type="sldNum" sz="quarter" idx="4"/>
          </p:nvPr>
        </p:nvSpPr>
        <p:spPr bwMode="auto">
          <a:xfrm>
            <a:off x="0" y="64008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i="0">
                <a:latin typeface="Arial" panose="020B0604020202020204" pitchFamily="34" charset="0"/>
              </a:defRPr>
            </a:lvl1pPr>
          </a:lstStyle>
          <a:p>
            <a:r>
              <a:rPr lang="en-US" altLang="en-US"/>
              <a:t>2.</a:t>
            </a:r>
            <a:fld id="{7BE58DE8-4665-4E48-98FC-F6AF9BE7B151}"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78"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1" r:id="rId10"/>
    <p:sldLayoutId id="2147483662" r:id="rId11"/>
    <p:sldLayoutId id="2147483663" r:id="rId12"/>
    <p:sldLayoutId id="2147483664" r:id="rId13"/>
    <p:sldLayoutId id="2147483665" r:id="rId14"/>
    <p:sldLayoutId id="2147483666" r:id="rId15"/>
    <p:sldLayoutId id="2147483667" r:id="rId16"/>
    <p:sldLayoutId id="2147483668" r:id="rId17"/>
    <p:sldLayoutId id="2147483669" r:id="rId18"/>
    <p:sldLayoutId id="2147483670" r:id="rId19"/>
    <p:sldLayoutId id="2147483671" r:id="rId20"/>
    <p:sldLayoutId id="2147483672" r:id="rId21"/>
    <p:sldLayoutId id="2147483673" r:id="rId22"/>
    <p:sldLayoutId id="2147483674" r:id="rId23"/>
    <p:sldLayoutId id="2147483675" r:id="rId24"/>
    <p:sldLayoutId id="2147483676" r:id="rId25"/>
    <p:sldLayoutId id="2147483677" r:id="rId26"/>
    <p:sldLayoutId id="2147483658" r:id="rId27"/>
    <p:sldLayoutId id="2147483659" r:id="rId28"/>
    <p:sldLayoutId id="2147483660" r:id="rId29"/>
  </p:sldLayoutIdLst>
  <p:hf hdr="0" ftr="0" dt="0"/>
  <p:txStyles>
    <p:titleStyle>
      <a:lvl1pPr algn="l" rtl="0" fontAlgn="base">
        <a:spcBef>
          <a:spcPct val="0"/>
        </a:spcBef>
        <a:spcAft>
          <a:spcPct val="0"/>
        </a:spcAft>
        <a:defRPr sz="4400" kern="1200">
          <a:solidFill>
            <a:schemeClr val="tx2"/>
          </a:solidFill>
          <a:latin typeface="+mj-lt"/>
          <a:ea typeface="+mj-ea"/>
          <a:cs typeface="+mj-cs"/>
        </a:defRPr>
      </a:lvl1pPr>
      <a:lvl2pPr algn="l" rtl="0" fontAlgn="base">
        <a:spcBef>
          <a:spcPct val="0"/>
        </a:spcBef>
        <a:spcAft>
          <a:spcPct val="0"/>
        </a:spcAft>
        <a:defRPr sz="4400">
          <a:solidFill>
            <a:schemeClr val="tx2"/>
          </a:solidFill>
          <a:latin typeface="Tahoma" panose="020B0604030504040204" pitchFamily="34" charset="0"/>
        </a:defRPr>
      </a:lvl2pPr>
      <a:lvl3pPr algn="l" rtl="0" fontAlgn="base">
        <a:spcBef>
          <a:spcPct val="0"/>
        </a:spcBef>
        <a:spcAft>
          <a:spcPct val="0"/>
        </a:spcAft>
        <a:defRPr sz="4400">
          <a:solidFill>
            <a:schemeClr val="tx2"/>
          </a:solidFill>
          <a:latin typeface="Tahoma" panose="020B0604030504040204" pitchFamily="34" charset="0"/>
        </a:defRPr>
      </a:lvl3pPr>
      <a:lvl4pPr algn="l" rtl="0" fontAlgn="base">
        <a:spcBef>
          <a:spcPct val="0"/>
        </a:spcBef>
        <a:spcAft>
          <a:spcPct val="0"/>
        </a:spcAft>
        <a:defRPr sz="4400">
          <a:solidFill>
            <a:schemeClr val="tx2"/>
          </a:solidFill>
          <a:latin typeface="Tahoma" panose="020B0604030504040204" pitchFamily="34" charset="0"/>
        </a:defRPr>
      </a:lvl4pPr>
      <a:lvl5pPr algn="l" rtl="0" fontAlgn="base">
        <a:spcBef>
          <a:spcPct val="0"/>
        </a:spcBef>
        <a:spcAft>
          <a:spcPct val="0"/>
        </a:spcAft>
        <a:defRPr sz="4400">
          <a:solidFill>
            <a:schemeClr val="tx2"/>
          </a:solidFill>
          <a:latin typeface="Tahoma" panose="020B0604030504040204" pitchFamily="34" charset="0"/>
        </a:defRPr>
      </a:lvl5pPr>
      <a:lvl6pPr marL="457200" algn="l" rtl="0" fontAlgn="base">
        <a:spcBef>
          <a:spcPct val="0"/>
        </a:spcBef>
        <a:spcAft>
          <a:spcPct val="0"/>
        </a:spcAft>
        <a:defRPr sz="4400">
          <a:solidFill>
            <a:schemeClr val="tx2"/>
          </a:solidFill>
          <a:latin typeface="Tahoma" panose="020B0604030504040204" pitchFamily="34" charset="0"/>
        </a:defRPr>
      </a:lvl6pPr>
      <a:lvl7pPr marL="914400" algn="l" rtl="0" fontAlgn="base">
        <a:spcBef>
          <a:spcPct val="0"/>
        </a:spcBef>
        <a:spcAft>
          <a:spcPct val="0"/>
        </a:spcAft>
        <a:defRPr sz="4400">
          <a:solidFill>
            <a:schemeClr val="tx2"/>
          </a:solidFill>
          <a:latin typeface="Tahoma" panose="020B0604030504040204" pitchFamily="34" charset="0"/>
        </a:defRPr>
      </a:lvl7pPr>
      <a:lvl8pPr marL="1371600" algn="l" rtl="0" fontAlgn="base">
        <a:spcBef>
          <a:spcPct val="0"/>
        </a:spcBef>
        <a:spcAft>
          <a:spcPct val="0"/>
        </a:spcAft>
        <a:defRPr sz="4400">
          <a:solidFill>
            <a:schemeClr val="tx2"/>
          </a:solidFill>
          <a:latin typeface="Tahoma" panose="020B0604030504040204" pitchFamily="34" charset="0"/>
        </a:defRPr>
      </a:lvl8pPr>
      <a:lvl9pPr marL="1828800" algn="l" rtl="0" fontAlgn="base">
        <a:spcBef>
          <a:spcPct val="0"/>
        </a:spcBef>
        <a:spcAft>
          <a:spcPct val="0"/>
        </a:spcAft>
        <a:defRPr sz="4400">
          <a:solidFill>
            <a:schemeClr val="tx2"/>
          </a:solidFill>
          <a:latin typeface="Tahoma" panose="020B0604030504040204" pitchFamily="34" charset="0"/>
        </a:defRPr>
      </a:lvl9pPr>
    </p:titleStyle>
    <p:bodyStyle>
      <a:lvl1pPr marL="342900" indent="-342900" algn="l" rtl="0" fontAlgn="base">
        <a:spcBef>
          <a:spcPct val="20000"/>
        </a:spcBef>
        <a:spcAft>
          <a:spcPct val="0"/>
        </a:spcAft>
        <a:buClr>
          <a:schemeClr val="folHlink"/>
        </a:buClr>
        <a:buSzPct val="60000"/>
        <a:buFont typeface="Wingdings" panose="05000000000000000000" pitchFamily="2" charset="2"/>
        <a:buChar char="n"/>
        <a:defRPr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9.w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0.xml"/><Relationship Id="rId1" Type="http://schemas.openxmlformats.org/officeDocument/2006/relationships/slideLayout" Target="../slideLayouts/slideLayout16.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2.xml"/><Relationship Id="rId1" Type="http://schemas.openxmlformats.org/officeDocument/2006/relationships/slideLayout" Target="../slideLayouts/slideLayout16.xml"/><Relationship Id="rId4" Type="http://schemas.openxmlformats.org/officeDocument/2006/relationships/image" Target="../media/image20.wm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notesSlide" Target="../notesSlides/notesSlide14.xml"/><Relationship Id="rId1" Type="http://schemas.openxmlformats.org/officeDocument/2006/relationships/slideLayout" Target="../slideLayouts/slideLayout16.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notesSlide" Target="../notesSlides/notesSlide17.xml"/><Relationship Id="rId1" Type="http://schemas.openxmlformats.org/officeDocument/2006/relationships/slideLayout" Target="../slideLayouts/slideLayout16.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28.wmf"/><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32.wmf"/><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5.wmf"/><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36.wmf"/><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37.wmf"/><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16.xml"/><Relationship Id="rId4" Type="http://schemas.openxmlformats.org/officeDocument/2006/relationships/customXml" Target="../ink/ink1.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16.xml"/><Relationship Id="rId6" Type="http://schemas.openxmlformats.org/officeDocument/2006/relationships/customXml" Target="../ink/ink3.xml"/><Relationship Id="rId5" Type="http://schemas.openxmlformats.org/officeDocument/2006/relationships/image" Target="../media/image41.png"/><Relationship Id="rId4" Type="http://schemas.openxmlformats.org/officeDocument/2006/relationships/customXml" Target="../ink/ink2.xml"/></Relationships>
</file>

<file path=ppt/slides/_rels/slide34.xml.rels><?xml version="1.0" encoding="UTF-8" standalone="yes"?>
<Relationships xmlns="http://schemas.openxmlformats.org/package/2006/relationships"><Relationship Id="rId3" Type="http://schemas.openxmlformats.org/officeDocument/2006/relationships/image" Target="../media/image42.wmf"/><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43.wmf"/><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45.wmf"/><Relationship Id="rId2" Type="http://schemas.openxmlformats.org/officeDocument/2006/relationships/notesSlide" Target="../notesSlides/notesSlide36.xml"/><Relationship Id="rId1" Type="http://schemas.openxmlformats.org/officeDocument/2006/relationships/slideLayout" Target="../slideLayouts/slideLayout16.xml"/><Relationship Id="rId4" Type="http://schemas.openxmlformats.org/officeDocument/2006/relationships/image" Target="../media/image46.wmf"/></Relationships>
</file>

<file path=ppt/slides/_rels/slide38.xml.rels><?xml version="1.0" encoding="UTF-8" standalone="yes"?>
<Relationships xmlns="http://schemas.openxmlformats.org/package/2006/relationships"><Relationship Id="rId3" Type="http://schemas.openxmlformats.org/officeDocument/2006/relationships/image" Target="../media/image47.wmf"/><Relationship Id="rId2" Type="http://schemas.openxmlformats.org/officeDocument/2006/relationships/notesSlide" Target="../notesSlides/notesSlide37.xml"/><Relationship Id="rId1" Type="http://schemas.openxmlformats.org/officeDocument/2006/relationships/slideLayout" Target="../slideLayouts/slideLayout16.xml"/><Relationship Id="rId5" Type="http://schemas.openxmlformats.org/officeDocument/2006/relationships/image" Target="../media/image49.png"/><Relationship Id="rId4" Type="http://schemas.openxmlformats.org/officeDocument/2006/relationships/image" Target="../media/image48.wmf"/></Relationships>
</file>

<file path=ppt/slides/_rels/slide3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1.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4.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3" Type="http://schemas.openxmlformats.org/officeDocument/2006/relationships/image" Target="../media/image54.wmf"/><Relationship Id="rId2" Type="http://schemas.openxmlformats.org/officeDocument/2006/relationships/notesSlide" Target="../notesSlides/notesSlide47.xml"/><Relationship Id="rId1" Type="http://schemas.openxmlformats.org/officeDocument/2006/relationships/slideLayout" Target="../slideLayouts/slideLayout16.xml"/><Relationship Id="rId4" Type="http://schemas.openxmlformats.org/officeDocument/2006/relationships/image" Target="../media/image55.png"/></Relationships>
</file>

<file path=ppt/slides/_rels/slide50.xml.rels><?xml version="1.0" encoding="UTF-8" standalone="yes"?>
<Relationships xmlns="http://schemas.openxmlformats.org/package/2006/relationships"><Relationship Id="rId3" Type="http://schemas.openxmlformats.org/officeDocument/2006/relationships/image" Target="../media/image56.wmf"/><Relationship Id="rId2" Type="http://schemas.openxmlformats.org/officeDocument/2006/relationships/notesSlide" Target="../notesSlides/notesSlide48.xml"/><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3" Type="http://schemas.openxmlformats.org/officeDocument/2006/relationships/image" Target="../media/image57.wmf"/><Relationship Id="rId2" Type="http://schemas.openxmlformats.org/officeDocument/2006/relationships/notesSlide" Target="../notesSlides/notesSlide49.xml"/><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FA220F1F-E9BF-0468-DE56-CD70C7B53F18}"/>
              </a:ext>
            </a:extLst>
          </p:cNvPr>
          <p:cNvSpPr txBox="1">
            <a:spLocks/>
          </p:cNvSpPr>
          <p:nvPr/>
        </p:nvSpPr>
        <p:spPr>
          <a:xfrm>
            <a:off x="825698" y="4073361"/>
            <a:ext cx="7854950" cy="1752600"/>
          </a:xfrm>
          <a:prstGeom prst="rect">
            <a:avLst/>
          </a:prstGeom>
        </p:spPr>
        <p:txBody>
          <a:bodyPr>
            <a:noAutofit/>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eaLnBrk="1" hangingPunct="1">
              <a:buNone/>
            </a:pPr>
            <a:r>
              <a:rPr lang="en-US" sz="2800" b="1" i="0" dirty="0">
                <a:solidFill>
                  <a:schemeClr val="bg2">
                    <a:lumMod val="50000"/>
                  </a:schemeClr>
                </a:solidFill>
              </a:rPr>
              <a:t>Prof. Lamiaa Fattouh Ibrahim</a:t>
            </a:r>
          </a:p>
          <a:p>
            <a:pPr marL="0" indent="0" algn="ctr" eaLnBrk="1" hangingPunct="1">
              <a:buNone/>
            </a:pPr>
            <a:r>
              <a:rPr lang="en-US" sz="2800" b="1" i="0" dirty="0">
                <a:solidFill>
                  <a:schemeClr val="bg2">
                    <a:lumMod val="50000"/>
                  </a:schemeClr>
                </a:solidFill>
                <a:ea typeface="Majalla UI"/>
                <a:cs typeface="Majalla UI"/>
              </a:rPr>
              <a:t>Everyone Smart University  </a:t>
            </a:r>
          </a:p>
          <a:p>
            <a:pPr marL="0" indent="0" algn="ctr" eaLnBrk="1" hangingPunct="1">
              <a:buNone/>
            </a:pPr>
            <a:r>
              <a:rPr lang="en-US" sz="2800" b="1" i="0" dirty="0">
                <a:solidFill>
                  <a:schemeClr val="bg2">
                    <a:lumMod val="50000"/>
                  </a:schemeClr>
                </a:solidFill>
                <a:ea typeface="Majalla UI"/>
                <a:cs typeface="Majalla UI"/>
              </a:rPr>
              <a:t>Faculty of INFORMATICS</a:t>
            </a:r>
            <a:endParaRPr lang="en-US" sz="2800" b="1" i="0" dirty="0">
              <a:solidFill>
                <a:schemeClr val="bg2">
                  <a:lumMod val="50000"/>
                </a:schemeClr>
              </a:solidFill>
            </a:endParaRPr>
          </a:p>
          <a:p>
            <a:pPr marL="0" indent="0" algn="ctr" eaLnBrk="1" hangingPunct="1">
              <a:buNone/>
            </a:pPr>
            <a:r>
              <a:rPr lang="en-US" sz="2800" b="1" i="0" dirty="0">
                <a:solidFill>
                  <a:schemeClr val="bg2">
                    <a:lumMod val="50000"/>
                  </a:schemeClr>
                </a:solidFill>
              </a:rPr>
              <a:t>Spring 2023</a:t>
            </a:r>
          </a:p>
        </p:txBody>
      </p:sp>
      <p:sp>
        <p:nvSpPr>
          <p:cNvPr id="5" name="Slide Number Placeholder 2">
            <a:extLst>
              <a:ext uri="{FF2B5EF4-FFF2-40B4-BE49-F238E27FC236}">
                <a16:creationId xmlns:a16="http://schemas.microsoft.com/office/drawing/2014/main" id="{2DA70825-E0BC-8C57-7E62-4AE9B7AB9A4F}"/>
              </a:ext>
            </a:extLst>
          </p:cNvPr>
          <p:cNvSpPr txBox="1">
            <a:spLocks/>
          </p:cNvSpPr>
          <p:nvPr/>
        </p:nvSpPr>
        <p:spPr bwMode="auto">
          <a:xfrm>
            <a:off x="7772400" y="5825961"/>
            <a:ext cx="683339"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eaLnBrk="0" fontAlgn="base" hangingPunct="0">
              <a:spcBef>
                <a:spcPct val="0"/>
              </a:spcBef>
              <a:spcAft>
                <a:spcPct val="0"/>
              </a:spcAft>
              <a:defRPr b="1" i="1" kern="1200">
                <a:solidFill>
                  <a:schemeClr val="tx1"/>
                </a:solidFill>
                <a:latin typeface="Arial" panose="020B0604020202020204" pitchFamily="34" charset="0"/>
                <a:ea typeface="+mn-ea"/>
                <a:cs typeface="Arial" panose="020B0604020202020204" pitchFamily="34" charset="0"/>
              </a:defRPr>
            </a:lvl1pPr>
            <a:lvl2pPr marL="742950" indent="-285750" algn="l" rtl="0" eaLnBrk="0" fontAlgn="base" hangingPunct="0">
              <a:spcBef>
                <a:spcPct val="0"/>
              </a:spcBef>
              <a:spcAft>
                <a:spcPct val="0"/>
              </a:spcAft>
              <a:defRPr b="1" i="1" kern="120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spcBef>
                <a:spcPct val="0"/>
              </a:spcBef>
              <a:spcAft>
                <a:spcPct val="0"/>
              </a:spcAft>
              <a:defRPr b="1" i="1" kern="120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spcBef>
                <a:spcPct val="0"/>
              </a:spcBef>
              <a:spcAft>
                <a:spcPct val="0"/>
              </a:spcAft>
              <a:defRPr b="1" i="1" kern="120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spcBef>
                <a:spcPct val="0"/>
              </a:spcBef>
              <a:spcAft>
                <a:spcPct val="0"/>
              </a:spcAft>
              <a:defRPr b="1" i="1"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0" fontAlgn="base" latinLnBrk="0" hangingPunct="0">
              <a:spcBef>
                <a:spcPct val="0"/>
              </a:spcBef>
              <a:spcAft>
                <a:spcPct val="0"/>
              </a:spcAft>
              <a:defRPr b="1" i="1" kern="1200">
                <a:solidFill>
                  <a:schemeClr val="tx1"/>
                </a:solidFill>
                <a:latin typeface="Arial" panose="020B0604020202020204" pitchFamily="34" charset="0"/>
                <a:ea typeface="+mn-ea"/>
                <a:cs typeface="Arial" panose="020B0604020202020204" pitchFamily="34" charset="0"/>
              </a:defRPr>
            </a:lvl6pPr>
            <a:lvl7pPr marL="2971800" indent="-228600" algn="l" defTabSz="914400" rtl="0" eaLnBrk="0" fontAlgn="base" latinLnBrk="0" hangingPunct="0">
              <a:spcBef>
                <a:spcPct val="0"/>
              </a:spcBef>
              <a:spcAft>
                <a:spcPct val="0"/>
              </a:spcAft>
              <a:defRPr b="1" i="1" kern="1200">
                <a:solidFill>
                  <a:schemeClr val="tx1"/>
                </a:solidFill>
                <a:latin typeface="Arial" panose="020B0604020202020204" pitchFamily="34" charset="0"/>
                <a:ea typeface="+mn-ea"/>
                <a:cs typeface="Arial" panose="020B0604020202020204" pitchFamily="34" charset="0"/>
              </a:defRPr>
            </a:lvl7pPr>
            <a:lvl8pPr marL="3429000" indent="-228600" algn="l" defTabSz="914400" rtl="0" eaLnBrk="0" fontAlgn="base" latinLnBrk="0" hangingPunct="0">
              <a:spcBef>
                <a:spcPct val="0"/>
              </a:spcBef>
              <a:spcAft>
                <a:spcPct val="0"/>
              </a:spcAft>
              <a:defRPr b="1" i="1" kern="1200">
                <a:solidFill>
                  <a:schemeClr val="tx1"/>
                </a:solidFill>
                <a:latin typeface="Arial" panose="020B0604020202020204" pitchFamily="34" charset="0"/>
                <a:ea typeface="+mn-ea"/>
                <a:cs typeface="Arial" panose="020B0604020202020204" pitchFamily="34" charset="0"/>
              </a:defRPr>
            </a:lvl8pPr>
            <a:lvl9pPr marL="3886200" indent="-228600" algn="l" defTabSz="914400" rtl="0" eaLnBrk="0" fontAlgn="base" latinLnBrk="0" hangingPunct="0">
              <a:spcBef>
                <a:spcPct val="0"/>
              </a:spcBef>
              <a:spcAft>
                <a:spcPct val="0"/>
              </a:spcAft>
              <a:defRPr b="1" i="1" kern="1200">
                <a:solidFill>
                  <a:schemeClr val="tx1"/>
                </a:solidFill>
                <a:latin typeface="Arial" panose="020B0604020202020204" pitchFamily="34" charset="0"/>
                <a:ea typeface="+mn-ea"/>
                <a:cs typeface="Arial" panose="020B0604020202020204" pitchFamily="34" charset="0"/>
              </a:defRPr>
            </a:lvl9pPr>
          </a:lstStyle>
          <a:p>
            <a:fld id="{7729AD7A-7DE9-4247-A582-BC235EEC0C3A}" type="slidenum">
              <a:rPr lang="en-US" smtClean="0">
                <a:solidFill>
                  <a:srgbClr val="D1EAEE"/>
                </a:solidFill>
                <a:latin typeface="Constantia" panose="02030602050306030303" pitchFamily="18" charset="0"/>
              </a:rPr>
              <a:pPr/>
              <a:t>1</a:t>
            </a:fld>
            <a:endParaRPr lang="en-US">
              <a:solidFill>
                <a:srgbClr val="D1EAEE"/>
              </a:solidFill>
              <a:latin typeface="Constantia" panose="02030602050306030303" pitchFamily="18" charset="0"/>
            </a:endParaRPr>
          </a:p>
        </p:txBody>
      </p:sp>
      <p:pic>
        <p:nvPicPr>
          <p:cNvPr id="6" name="Picture 5">
            <a:extLst>
              <a:ext uri="{FF2B5EF4-FFF2-40B4-BE49-F238E27FC236}">
                <a16:creationId xmlns:a16="http://schemas.microsoft.com/office/drawing/2014/main" id="{18814EBC-5D12-8374-8132-026D6E177AE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52567" y="-61024"/>
            <a:ext cx="2819400" cy="170213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05EEDEBD-D12D-15F1-0CFC-FBE64874D589}"/>
              </a:ext>
            </a:extLst>
          </p:cNvPr>
          <p:cNvSpPr txBox="1"/>
          <p:nvPr/>
        </p:nvSpPr>
        <p:spPr>
          <a:xfrm>
            <a:off x="543631" y="1957799"/>
            <a:ext cx="8747303" cy="1354217"/>
          </a:xfrm>
          <a:prstGeom prst="rect">
            <a:avLst/>
          </a:prstGeom>
          <a:noFill/>
        </p:spPr>
        <p:txBody>
          <a:bodyPr wrap="square" rtlCol="0">
            <a:spAutoFit/>
          </a:bodyPr>
          <a:lstStyle/>
          <a:p>
            <a:pPr algn="ctr"/>
            <a:r>
              <a:rPr lang="en-US" sz="3200" b="1" dirty="0">
                <a:solidFill>
                  <a:schemeClr val="bg2">
                    <a:lumMod val="50000"/>
                  </a:schemeClr>
                </a:solidFill>
                <a:latin typeface="Times New Roman" panose="02020603050405020304" pitchFamily="18" charset="0"/>
                <a:cs typeface="Times New Roman" panose="02020603050405020304" pitchFamily="18" charset="0"/>
              </a:rPr>
              <a:t>IT111 - Introduction to Information Technology</a:t>
            </a:r>
          </a:p>
          <a:p>
            <a:pPr algn="ctr"/>
            <a:r>
              <a:rPr lang="en-US" sz="3200" b="1" dirty="0">
                <a:solidFill>
                  <a:schemeClr val="bg2">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Bachelor of Science in Information Technology</a:t>
            </a:r>
            <a:endParaRPr lang="en-US" sz="3200" b="1" dirty="0">
              <a:solidFill>
                <a:schemeClr val="bg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9" name="Picture 8">
            <a:extLst>
              <a:ext uri="{FF2B5EF4-FFF2-40B4-BE49-F238E27FC236}">
                <a16:creationId xmlns:a16="http://schemas.microsoft.com/office/drawing/2014/main" id="{6320113F-C124-E5C1-B74E-7A1D7BDE1C0D}"/>
              </a:ext>
            </a:extLst>
          </p:cNvPr>
          <p:cNvPicPr>
            <a:picLocks noChangeAspect="1"/>
          </p:cNvPicPr>
          <p:nvPr/>
        </p:nvPicPr>
        <p:blipFill>
          <a:blip r:embed="rId3"/>
          <a:stretch>
            <a:fillRect/>
          </a:stretch>
        </p:blipFill>
        <p:spPr>
          <a:xfrm>
            <a:off x="14748" y="43924"/>
            <a:ext cx="1924050" cy="1533525"/>
          </a:xfrm>
          <a:prstGeom prst="rect">
            <a:avLst/>
          </a:prstGeom>
        </p:spPr>
      </p:pic>
      <p:sp>
        <p:nvSpPr>
          <p:cNvPr id="21" name="Rectangle 20">
            <a:extLst>
              <a:ext uri="{FF2B5EF4-FFF2-40B4-BE49-F238E27FC236}">
                <a16:creationId xmlns:a16="http://schemas.microsoft.com/office/drawing/2014/main" id="{20D1611C-4F7B-3ACE-432B-B3DF39341481}"/>
              </a:ext>
            </a:extLst>
          </p:cNvPr>
          <p:cNvSpPr/>
          <p:nvPr/>
        </p:nvSpPr>
        <p:spPr>
          <a:xfrm>
            <a:off x="304799" y="2996143"/>
            <a:ext cx="8534401" cy="1077218"/>
          </a:xfrm>
          <a:prstGeom prst="rect">
            <a:avLst/>
          </a:prstGeom>
          <a:noFill/>
        </p:spPr>
        <p:txBody>
          <a:bodyPr wrap="square" lIns="91440" tIns="45720" rIns="91440" bIns="45720">
            <a:spAutoFit/>
          </a:bodyPr>
          <a:lstStyle/>
          <a:p>
            <a:pPr algn="ctr"/>
            <a:r>
              <a:rPr lang="en-US" sz="3200" b="1" i="0" cap="none" spc="0" dirty="0">
                <a:ln w="22225">
                  <a:solidFill>
                    <a:schemeClr val="accent2"/>
                  </a:solidFill>
                  <a:prstDash val="solid"/>
                </a:ln>
                <a:solidFill>
                  <a:schemeClr val="accent2">
                    <a:lumMod val="40000"/>
                    <a:lumOff val="60000"/>
                  </a:schemeClr>
                </a:solidFill>
                <a:effectLst/>
                <a:latin typeface="Algerian" panose="04020705040A02060702" pitchFamily="82" charset="0"/>
              </a:rPr>
              <a:t>Lecture 2 </a:t>
            </a:r>
            <a:r>
              <a:rPr lang="en-US" altLang="en-US" sz="3200" b="1" i="0" cap="none" spc="0" dirty="0">
                <a:ln w="22225">
                  <a:solidFill>
                    <a:schemeClr val="accent2"/>
                  </a:solidFill>
                  <a:prstDash val="solid"/>
                </a:ln>
                <a:solidFill>
                  <a:schemeClr val="accent2">
                    <a:lumMod val="40000"/>
                    <a:lumOff val="60000"/>
                  </a:schemeClr>
                </a:solidFill>
                <a:effectLst/>
                <a:latin typeface="Algerian" panose="04020705040A02060702" pitchFamily="82" charset="0"/>
              </a:rPr>
              <a:t>Number </a:t>
            </a:r>
            <a:br>
              <a:rPr lang="en-US" altLang="en-US" sz="3200" b="1" i="0" cap="none" spc="0" dirty="0">
                <a:ln w="22225">
                  <a:solidFill>
                    <a:schemeClr val="accent2"/>
                  </a:solidFill>
                  <a:prstDash val="solid"/>
                </a:ln>
                <a:solidFill>
                  <a:schemeClr val="accent2">
                    <a:lumMod val="40000"/>
                    <a:lumOff val="60000"/>
                  </a:schemeClr>
                </a:solidFill>
                <a:effectLst/>
                <a:latin typeface="Algerian" panose="04020705040A02060702" pitchFamily="82" charset="0"/>
              </a:rPr>
            </a:br>
            <a:r>
              <a:rPr lang="en-US" altLang="en-US" sz="3200" b="1" i="0" cap="none" spc="0" dirty="0">
                <a:ln w="22225">
                  <a:solidFill>
                    <a:schemeClr val="accent2"/>
                  </a:solidFill>
                  <a:prstDash val="solid"/>
                </a:ln>
                <a:solidFill>
                  <a:schemeClr val="accent2">
                    <a:lumMod val="40000"/>
                    <a:lumOff val="60000"/>
                  </a:schemeClr>
                </a:solidFill>
                <a:effectLst/>
                <a:latin typeface="Algerian" panose="04020705040A02060702" pitchFamily="82" charset="0"/>
              </a:rPr>
              <a:t>Systems</a:t>
            </a:r>
            <a:endParaRPr lang="en-US" sz="32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39658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08EB589-2BC9-A3F9-21A1-B61AADF3CC57}"/>
              </a:ext>
            </a:extLst>
          </p:cNvPr>
          <p:cNvSpPr>
            <a:spLocks noGrp="1"/>
          </p:cNvSpPr>
          <p:nvPr>
            <p:ph type="sldNum" sz="quarter" idx="12"/>
          </p:nvPr>
        </p:nvSpPr>
        <p:spPr>
          <a:xfrm>
            <a:off x="6442998" y="6041363"/>
            <a:ext cx="512504" cy="365125"/>
          </a:xfrm>
        </p:spPr>
        <p:txBody>
          <a:bodyPr/>
          <a:lstStyle/>
          <a:p>
            <a:fld id="{CD502BB6-BAD7-4656-93AC-80B2E0E6BBCF}" type="slidenum">
              <a:rPr lang="en-US" altLang="en-US" smtClean="0"/>
              <a:pPr/>
              <a:t>2</a:t>
            </a:fld>
            <a:endParaRPr lang="en-US" altLang="en-US" dirty="0"/>
          </a:p>
        </p:txBody>
      </p:sp>
      <p:sp>
        <p:nvSpPr>
          <p:cNvPr id="1042434" name="Rectangle 2">
            <a:extLst>
              <a:ext uri="{FF2B5EF4-FFF2-40B4-BE49-F238E27FC236}">
                <a16:creationId xmlns:a16="http://schemas.microsoft.com/office/drawing/2014/main" id="{4854DB85-BB9F-F420-3A71-6CB10FEA72EB}"/>
              </a:ext>
            </a:extLst>
          </p:cNvPr>
          <p:cNvSpPr>
            <a:spLocks noChangeArrowheads="1"/>
          </p:cNvSpPr>
          <p:nvPr/>
        </p:nvSpPr>
        <p:spPr bwMode="auto">
          <a:xfrm>
            <a:off x="1295400" y="1630326"/>
            <a:ext cx="7315200" cy="440120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Aft>
                <a:spcPct val="25000"/>
              </a:spcAft>
              <a:buFont typeface="Wingdings" panose="05000000000000000000" pitchFamily="2" charset="2"/>
              <a:buChar char="q"/>
            </a:pPr>
            <a:r>
              <a:rPr lang="en-US" altLang="en-US" sz="2400" i="0" dirty="0"/>
              <a:t> </a:t>
            </a:r>
            <a:r>
              <a:rPr lang="en-US" altLang="en-US" sz="2000" i="0" dirty="0"/>
              <a:t>Understand the concept of number systems.</a:t>
            </a:r>
          </a:p>
          <a:p>
            <a:pPr>
              <a:spcAft>
                <a:spcPct val="25000"/>
              </a:spcAft>
              <a:buFont typeface="Wingdings" panose="05000000000000000000" pitchFamily="2" charset="2"/>
              <a:buChar char="q"/>
            </a:pPr>
            <a:r>
              <a:rPr lang="en-US" altLang="en-US" sz="2000" i="0" dirty="0"/>
              <a:t> Distinguish between non-positional and positional number</a:t>
            </a:r>
            <a:br>
              <a:rPr lang="en-US" altLang="en-US" sz="2000" i="0" dirty="0"/>
            </a:br>
            <a:r>
              <a:rPr lang="en-US" altLang="en-US" sz="2000" i="0" dirty="0"/>
              <a:t>     systems.</a:t>
            </a:r>
          </a:p>
          <a:p>
            <a:pPr>
              <a:spcAft>
                <a:spcPct val="25000"/>
              </a:spcAft>
              <a:buFont typeface="Wingdings" panose="05000000000000000000" pitchFamily="2" charset="2"/>
              <a:buChar char="q"/>
            </a:pPr>
            <a:r>
              <a:rPr lang="en-US" altLang="en-US" sz="2000" i="0" dirty="0"/>
              <a:t> Describe the decimal, binary, hexadecimal and octal system.  </a:t>
            </a:r>
          </a:p>
          <a:p>
            <a:pPr>
              <a:spcAft>
                <a:spcPct val="25000"/>
              </a:spcAft>
              <a:buFont typeface="Wingdings" panose="05000000000000000000" pitchFamily="2" charset="2"/>
              <a:buChar char="q"/>
            </a:pPr>
            <a:r>
              <a:rPr lang="en-US" altLang="en-US" sz="2000" i="0" dirty="0"/>
              <a:t>Convert a number in binary, octal or hexadecimal to a</a:t>
            </a:r>
            <a:br>
              <a:rPr lang="en-US" altLang="en-US" sz="2000" i="0" dirty="0"/>
            </a:br>
            <a:r>
              <a:rPr lang="en-US" altLang="en-US" sz="2000" i="0" dirty="0"/>
              <a:t>     number in the decimal system.</a:t>
            </a:r>
          </a:p>
          <a:p>
            <a:pPr>
              <a:spcAft>
                <a:spcPct val="25000"/>
              </a:spcAft>
              <a:buFont typeface="Wingdings" panose="05000000000000000000" pitchFamily="2" charset="2"/>
              <a:buChar char="q"/>
            </a:pPr>
            <a:r>
              <a:rPr lang="en-US" altLang="en-US" sz="2000" i="0" dirty="0"/>
              <a:t> Convert a number in the decimal system to a number in</a:t>
            </a:r>
            <a:br>
              <a:rPr lang="en-US" altLang="en-US" sz="2000" i="0" dirty="0"/>
            </a:br>
            <a:r>
              <a:rPr lang="en-US" altLang="en-US" sz="2000" i="0" dirty="0"/>
              <a:t>     binary, octal and hexadecimal.</a:t>
            </a:r>
          </a:p>
          <a:p>
            <a:pPr>
              <a:spcAft>
                <a:spcPct val="25000"/>
              </a:spcAft>
              <a:buFont typeface="Wingdings" panose="05000000000000000000" pitchFamily="2" charset="2"/>
              <a:buChar char="q"/>
            </a:pPr>
            <a:r>
              <a:rPr lang="en-US" altLang="en-US" sz="2000" i="0" dirty="0"/>
              <a:t> Convert a number in binary to octal and vice versa.</a:t>
            </a:r>
          </a:p>
          <a:p>
            <a:pPr>
              <a:spcAft>
                <a:spcPct val="25000"/>
              </a:spcAft>
              <a:buFont typeface="Wingdings" panose="05000000000000000000" pitchFamily="2" charset="2"/>
              <a:buChar char="q"/>
            </a:pPr>
            <a:r>
              <a:rPr lang="en-US" altLang="en-US" sz="2000" i="0" dirty="0"/>
              <a:t> Convert a number in binary to hexadecimal and vice versa.</a:t>
            </a:r>
          </a:p>
          <a:p>
            <a:pPr>
              <a:spcAft>
                <a:spcPct val="25000"/>
              </a:spcAft>
              <a:buFont typeface="Wingdings" panose="05000000000000000000" pitchFamily="2" charset="2"/>
              <a:buChar char="q"/>
            </a:pPr>
            <a:r>
              <a:rPr lang="en-US" altLang="en-US" sz="2000" i="0" dirty="0"/>
              <a:t> Find the number of digits needed in each system to represent</a:t>
            </a:r>
            <a:br>
              <a:rPr lang="en-US" altLang="en-US" sz="2000" i="0" dirty="0"/>
            </a:br>
            <a:r>
              <a:rPr lang="en-US" altLang="en-US" sz="2000" i="0" dirty="0"/>
              <a:t>    a particular value.</a:t>
            </a:r>
          </a:p>
        </p:txBody>
      </p:sp>
      <p:sp>
        <p:nvSpPr>
          <p:cNvPr id="1042436" name="Rectangle 4">
            <a:extLst>
              <a:ext uri="{FF2B5EF4-FFF2-40B4-BE49-F238E27FC236}">
                <a16:creationId xmlns:a16="http://schemas.microsoft.com/office/drawing/2014/main" id="{0FB81114-CE0A-8EEF-B494-629065CD924F}"/>
              </a:ext>
            </a:extLst>
          </p:cNvPr>
          <p:cNvSpPr>
            <a:spLocks noChangeArrowheads="1"/>
          </p:cNvSpPr>
          <p:nvPr/>
        </p:nvSpPr>
        <p:spPr bwMode="auto">
          <a:xfrm>
            <a:off x="2209800" y="342238"/>
            <a:ext cx="64770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Aft>
                <a:spcPct val="50000"/>
              </a:spcAft>
            </a:pPr>
            <a:r>
              <a:rPr lang="en-US" altLang="en-US" sz="2800" i="0" dirty="0">
                <a:solidFill>
                  <a:schemeClr val="bg1"/>
                </a:solidFill>
                <a:effectLst>
                  <a:outerShdw blurRad="38100" dist="38100" dir="2700000" algn="tl">
                    <a:srgbClr val="C0C0C0"/>
                  </a:outerShdw>
                </a:effectLst>
              </a:rPr>
              <a:t>After studying this chapter, the student should be able to:</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52B469-76FB-860B-AE5A-28CA392B91B2}"/>
              </a:ext>
            </a:extLst>
          </p:cNvPr>
          <p:cNvSpPr>
            <a:spLocks noGrp="1"/>
          </p:cNvSpPr>
          <p:nvPr>
            <p:ph type="sldNum" sz="quarter" idx="12"/>
          </p:nvPr>
        </p:nvSpPr>
        <p:spPr>
          <a:xfrm>
            <a:off x="7391400" y="5956509"/>
            <a:ext cx="512504" cy="365125"/>
          </a:xfrm>
        </p:spPr>
        <p:txBody>
          <a:bodyPr/>
          <a:lstStyle/>
          <a:p>
            <a:r>
              <a:rPr lang="en-US" altLang="en-US" dirty="0"/>
              <a:t>2.</a:t>
            </a:r>
            <a:fld id="{58665344-6466-4FBB-B697-FC0E84EAE999}" type="slidenum">
              <a:rPr lang="en-US" altLang="en-US"/>
              <a:pPr/>
              <a:t>3</a:t>
            </a:fld>
            <a:endParaRPr lang="en-US" altLang="en-US" dirty="0"/>
          </a:p>
        </p:txBody>
      </p:sp>
      <p:sp>
        <p:nvSpPr>
          <p:cNvPr id="749571" name="Text Box 3">
            <a:extLst>
              <a:ext uri="{FF2B5EF4-FFF2-40B4-BE49-F238E27FC236}">
                <a16:creationId xmlns:a16="http://schemas.microsoft.com/office/drawing/2014/main" id="{89ADADF0-2E48-9F0B-BD32-BFD104CAD8FD}"/>
              </a:ext>
            </a:extLst>
          </p:cNvPr>
          <p:cNvSpPr txBox="1">
            <a:spLocks noChangeArrowheads="1"/>
          </p:cNvSpPr>
          <p:nvPr/>
        </p:nvSpPr>
        <p:spPr bwMode="auto">
          <a:xfrm>
            <a:off x="2133600" y="533400"/>
            <a:ext cx="412003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i="0" dirty="0">
                <a:solidFill>
                  <a:schemeClr val="bg1"/>
                </a:solidFill>
                <a:effectLst>
                  <a:outerShdw blurRad="38100" dist="38100" dir="2700000" algn="tl">
                    <a:srgbClr val="C0C0C0"/>
                  </a:outerShdw>
                </a:effectLst>
                <a:latin typeface="Times" panose="02020603050405020304" pitchFamily="18" charset="0"/>
              </a:rPr>
              <a:t>2-   INTRODUCTION</a:t>
            </a:r>
          </a:p>
        </p:txBody>
      </p:sp>
      <p:sp>
        <p:nvSpPr>
          <p:cNvPr id="749572" name="Text Box 4">
            <a:extLst>
              <a:ext uri="{FF2B5EF4-FFF2-40B4-BE49-F238E27FC236}">
                <a16:creationId xmlns:a16="http://schemas.microsoft.com/office/drawing/2014/main" id="{8255DCE1-27B2-CCC5-ECB8-2531CDB0DA05}"/>
              </a:ext>
            </a:extLst>
          </p:cNvPr>
          <p:cNvSpPr txBox="1">
            <a:spLocks noChangeArrowheads="1"/>
          </p:cNvSpPr>
          <p:nvPr/>
        </p:nvSpPr>
        <p:spPr bwMode="auto">
          <a:xfrm>
            <a:off x="8229600" y="64008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ltLang="en-US" i="0"/>
          </a:p>
        </p:txBody>
      </p:sp>
      <p:sp>
        <p:nvSpPr>
          <p:cNvPr id="749573" name="Rectangle 5">
            <a:extLst>
              <a:ext uri="{FF2B5EF4-FFF2-40B4-BE49-F238E27FC236}">
                <a16:creationId xmlns:a16="http://schemas.microsoft.com/office/drawing/2014/main" id="{306C1F64-AD4F-DE85-1A63-DD88DF5D26CC}"/>
              </a:ext>
            </a:extLst>
          </p:cNvPr>
          <p:cNvSpPr>
            <a:spLocks noChangeArrowheads="1"/>
          </p:cNvSpPr>
          <p:nvPr/>
        </p:nvSpPr>
        <p:spPr bwMode="auto">
          <a:xfrm>
            <a:off x="381000" y="1600200"/>
            <a:ext cx="78486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eaLnBrk="1" hangingPunct="1"/>
            <a:r>
              <a:rPr lang="en-US" altLang="en-US" sz="2400" b="0" i="0" dirty="0">
                <a:effectLst>
                  <a:outerShdw blurRad="38100" dist="38100" dir="2700000" algn="tl">
                    <a:srgbClr val="C0C0C0"/>
                  </a:outerShdw>
                </a:effectLst>
              </a:rPr>
              <a:t>A </a:t>
            </a:r>
            <a:r>
              <a:rPr lang="en-US" altLang="en-US" sz="2400" i="0" dirty="0">
                <a:solidFill>
                  <a:schemeClr val="folHlink"/>
                </a:solidFill>
                <a:effectLst>
                  <a:outerShdw blurRad="38100" dist="38100" dir="2700000" algn="tl">
                    <a:srgbClr val="C0C0C0"/>
                  </a:outerShdw>
                </a:effectLst>
              </a:rPr>
              <a:t>number system</a:t>
            </a:r>
            <a:r>
              <a:rPr lang="en-US" altLang="en-US" sz="2400" b="0" i="0" dirty="0">
                <a:effectLst>
                  <a:outerShdw blurRad="38100" dist="38100" dir="2700000" algn="tl">
                    <a:srgbClr val="C0C0C0"/>
                  </a:outerShdw>
                </a:effectLst>
              </a:rPr>
              <a:t> defines how a number can be represented using distinct symbols. A number can be represented differently in different systems. For example, the two numbers (2A)</a:t>
            </a:r>
            <a:r>
              <a:rPr lang="en-US" altLang="en-US" sz="2400" b="0" i="0" baseline="-25000" dirty="0">
                <a:effectLst>
                  <a:outerShdw blurRad="38100" dist="38100" dir="2700000" algn="tl">
                    <a:srgbClr val="C0C0C0"/>
                  </a:outerShdw>
                </a:effectLst>
              </a:rPr>
              <a:t>16</a:t>
            </a:r>
            <a:r>
              <a:rPr lang="en-US" altLang="en-US" sz="2400" b="0" i="0" dirty="0">
                <a:effectLst>
                  <a:outerShdw blurRad="38100" dist="38100" dir="2700000" algn="tl">
                    <a:srgbClr val="C0C0C0"/>
                  </a:outerShdw>
                </a:effectLst>
              </a:rPr>
              <a:t> and (52)</a:t>
            </a:r>
            <a:r>
              <a:rPr lang="en-US" altLang="en-US" sz="2400" b="0" i="0" baseline="-25000" dirty="0">
                <a:effectLst>
                  <a:outerShdw blurRad="38100" dist="38100" dir="2700000" algn="tl">
                    <a:srgbClr val="C0C0C0"/>
                  </a:outerShdw>
                </a:effectLst>
              </a:rPr>
              <a:t>8</a:t>
            </a:r>
            <a:r>
              <a:rPr lang="en-US" altLang="en-US" sz="2400" b="0" i="0" dirty="0">
                <a:effectLst>
                  <a:outerShdw blurRad="38100" dist="38100" dir="2700000" algn="tl">
                    <a:srgbClr val="C0C0C0"/>
                  </a:outerShdw>
                </a:effectLst>
              </a:rPr>
              <a:t> both refer to the same quantity, (42)</a:t>
            </a:r>
            <a:r>
              <a:rPr lang="en-US" altLang="en-US" sz="2400" b="0" i="0" baseline="-25000" dirty="0">
                <a:effectLst>
                  <a:outerShdw blurRad="38100" dist="38100" dir="2700000" algn="tl">
                    <a:srgbClr val="C0C0C0"/>
                  </a:outerShdw>
                </a:effectLst>
              </a:rPr>
              <a:t>10</a:t>
            </a:r>
            <a:r>
              <a:rPr lang="en-US" altLang="en-US" sz="2400" b="0" i="0" dirty="0">
                <a:effectLst>
                  <a:outerShdw blurRad="38100" dist="38100" dir="2700000" algn="tl">
                    <a:srgbClr val="C0C0C0"/>
                  </a:outerShdw>
                </a:effectLst>
              </a:rPr>
              <a:t>, but their representations are different.</a:t>
            </a:r>
            <a:r>
              <a:rPr lang="en-US" altLang="en-US" sz="2400" dirty="0">
                <a:effectLst>
                  <a:outerShdw blurRad="38100" dist="38100" dir="2700000" algn="tl">
                    <a:srgbClr val="C0C0C0"/>
                  </a:outerShdw>
                </a:effectLst>
              </a:rPr>
              <a:t> </a:t>
            </a:r>
            <a:br>
              <a:rPr lang="en-US" altLang="en-US" sz="2400" dirty="0">
                <a:effectLst>
                  <a:outerShdw blurRad="38100" dist="38100" dir="2700000" algn="tl">
                    <a:srgbClr val="C0C0C0"/>
                  </a:outerShdw>
                </a:effectLst>
              </a:rPr>
            </a:br>
            <a:endParaRPr lang="en-US" altLang="en-US" sz="2400" dirty="0">
              <a:effectLst>
                <a:outerShdw blurRad="38100" dist="38100" dir="2700000" algn="tl">
                  <a:srgbClr val="C0C0C0"/>
                </a:outerShdw>
              </a:effectLst>
            </a:endParaRPr>
          </a:p>
          <a:p>
            <a:pPr algn="just" eaLnBrk="1" hangingPunct="1"/>
            <a:r>
              <a:rPr lang="en-US" altLang="en-US" sz="2400" b="0" i="0" dirty="0">
                <a:effectLst>
                  <a:outerShdw blurRad="38100" dist="38100" dir="2700000" algn="tl">
                    <a:srgbClr val="C0C0C0"/>
                  </a:outerShdw>
                </a:effectLst>
              </a:rPr>
              <a:t>Several number systems have been used in the past and can be categorized into two groups: </a:t>
            </a:r>
            <a:r>
              <a:rPr lang="en-US" altLang="en-US" sz="2400" i="0" dirty="0">
                <a:solidFill>
                  <a:schemeClr val="folHlink"/>
                </a:solidFill>
                <a:effectLst>
                  <a:outerShdw blurRad="38100" dist="38100" dir="2700000" algn="tl">
                    <a:srgbClr val="C0C0C0"/>
                  </a:outerShdw>
                </a:effectLst>
              </a:rPr>
              <a:t>positional</a:t>
            </a:r>
            <a:r>
              <a:rPr lang="en-US" altLang="en-US" sz="2400" b="0" i="0" dirty="0">
                <a:effectLst>
                  <a:outerShdw blurRad="38100" dist="38100" dir="2700000" algn="tl">
                    <a:srgbClr val="C0C0C0"/>
                  </a:outerShdw>
                </a:effectLst>
              </a:rPr>
              <a:t> and </a:t>
            </a:r>
            <a:r>
              <a:rPr lang="en-US" altLang="en-US" sz="2400" i="0" dirty="0">
                <a:solidFill>
                  <a:schemeClr val="folHlink"/>
                </a:solidFill>
                <a:effectLst>
                  <a:outerShdw blurRad="38100" dist="38100" dir="2700000" algn="tl">
                    <a:srgbClr val="C0C0C0"/>
                  </a:outerShdw>
                </a:effectLst>
              </a:rPr>
              <a:t>non-positional</a:t>
            </a:r>
            <a:r>
              <a:rPr lang="en-US" altLang="en-US" sz="2400" b="0" i="0" dirty="0">
                <a:effectLst>
                  <a:outerShdw blurRad="38100" dist="38100" dir="2700000" algn="tl">
                    <a:srgbClr val="C0C0C0"/>
                  </a:outerShdw>
                </a:effectLst>
              </a:rPr>
              <a:t> systems. Our main goal is to discuss the positional number systems, but we also give examples of non-positional systems.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07CD688-14CB-E92C-70B9-959CA95D7C96}"/>
              </a:ext>
            </a:extLst>
          </p:cNvPr>
          <p:cNvSpPr>
            <a:spLocks noGrp="1"/>
          </p:cNvSpPr>
          <p:nvPr>
            <p:ph type="sldNum" sz="quarter" idx="12"/>
          </p:nvPr>
        </p:nvSpPr>
        <p:spPr>
          <a:xfrm>
            <a:off x="6442998" y="6041363"/>
            <a:ext cx="512504" cy="365125"/>
          </a:xfrm>
        </p:spPr>
        <p:txBody>
          <a:bodyPr/>
          <a:lstStyle/>
          <a:p>
            <a:r>
              <a:rPr lang="en-US" altLang="en-US"/>
              <a:t>2.</a:t>
            </a:r>
            <a:fld id="{11544C9B-909F-483E-9502-86CE68FC19FB}" type="slidenum">
              <a:rPr lang="en-US" altLang="en-US"/>
              <a:pPr/>
              <a:t>4</a:t>
            </a:fld>
            <a:endParaRPr lang="en-US" altLang="en-US"/>
          </a:p>
        </p:txBody>
      </p:sp>
      <p:sp>
        <p:nvSpPr>
          <p:cNvPr id="1048579" name="Text Box 3">
            <a:extLst>
              <a:ext uri="{FF2B5EF4-FFF2-40B4-BE49-F238E27FC236}">
                <a16:creationId xmlns:a16="http://schemas.microsoft.com/office/drawing/2014/main" id="{B5B292F3-DF53-F8CF-7608-F9A93DCC9316}"/>
              </a:ext>
            </a:extLst>
          </p:cNvPr>
          <p:cNvSpPr txBox="1">
            <a:spLocks noChangeArrowheads="1"/>
          </p:cNvSpPr>
          <p:nvPr/>
        </p:nvSpPr>
        <p:spPr bwMode="auto">
          <a:xfrm>
            <a:off x="2133600" y="592121"/>
            <a:ext cx="570284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solidFill>
                  <a:schemeClr val="bg1"/>
                </a:solidFill>
                <a:effectLst>
                  <a:outerShdw blurRad="38100" dist="38100" dir="2700000" algn="tl">
                    <a:srgbClr val="C0C0C0"/>
                  </a:outerShdw>
                </a:effectLst>
                <a:latin typeface="Times" panose="02020603050405020304" pitchFamily="18" charset="0"/>
              </a:rPr>
              <a:t>2-2   POSITIONAL NUMBER SYSTEMS</a:t>
            </a:r>
          </a:p>
        </p:txBody>
      </p:sp>
      <p:sp>
        <p:nvSpPr>
          <p:cNvPr id="1048580" name="Text Box 4">
            <a:extLst>
              <a:ext uri="{FF2B5EF4-FFF2-40B4-BE49-F238E27FC236}">
                <a16:creationId xmlns:a16="http://schemas.microsoft.com/office/drawing/2014/main" id="{51825787-D236-9BFC-FA31-A19915EF0DAA}"/>
              </a:ext>
            </a:extLst>
          </p:cNvPr>
          <p:cNvSpPr txBox="1">
            <a:spLocks noChangeArrowheads="1"/>
          </p:cNvSpPr>
          <p:nvPr/>
        </p:nvSpPr>
        <p:spPr bwMode="auto">
          <a:xfrm>
            <a:off x="8229600" y="64008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ltLang="en-US" i="0"/>
          </a:p>
        </p:txBody>
      </p:sp>
      <p:sp>
        <p:nvSpPr>
          <p:cNvPr id="1048581" name="Rectangle 5">
            <a:extLst>
              <a:ext uri="{FF2B5EF4-FFF2-40B4-BE49-F238E27FC236}">
                <a16:creationId xmlns:a16="http://schemas.microsoft.com/office/drawing/2014/main" id="{AB34BB8F-B4D4-46F6-00A9-70FF407F9EC4}"/>
              </a:ext>
            </a:extLst>
          </p:cNvPr>
          <p:cNvSpPr>
            <a:spLocks noChangeArrowheads="1"/>
          </p:cNvSpPr>
          <p:nvPr/>
        </p:nvSpPr>
        <p:spPr bwMode="auto">
          <a:xfrm>
            <a:off x="304800" y="1524000"/>
            <a:ext cx="82296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800" b="0" i="0" dirty="0">
                <a:effectLst>
                  <a:outerShdw blurRad="38100" dist="38100" dir="2700000" algn="tl">
                    <a:srgbClr val="C0C0C0"/>
                  </a:outerShdw>
                </a:effectLst>
              </a:rPr>
              <a:t>In a </a:t>
            </a:r>
            <a:r>
              <a:rPr lang="en-US" altLang="en-US" sz="2800" i="0" dirty="0">
                <a:solidFill>
                  <a:schemeClr val="folHlink"/>
                </a:solidFill>
                <a:effectLst>
                  <a:outerShdw blurRad="38100" dist="38100" dir="2700000" algn="tl">
                    <a:srgbClr val="C0C0C0"/>
                  </a:outerShdw>
                </a:effectLst>
              </a:rPr>
              <a:t>positional number system</a:t>
            </a:r>
            <a:r>
              <a:rPr lang="en-US" altLang="en-US" sz="2800" b="0" i="0" dirty="0">
                <a:effectLst>
                  <a:outerShdw blurRad="38100" dist="38100" dir="2700000" algn="tl">
                    <a:srgbClr val="C0C0C0"/>
                  </a:outerShdw>
                </a:effectLst>
              </a:rPr>
              <a:t>, the position a symbol occupies in the number determines the value it represents. In this system, a number represented as:</a:t>
            </a:r>
          </a:p>
        </p:txBody>
      </p:sp>
      <p:pic>
        <p:nvPicPr>
          <p:cNvPr id="1048584" name="Picture 8">
            <a:extLst>
              <a:ext uri="{FF2B5EF4-FFF2-40B4-BE49-F238E27FC236}">
                <a16:creationId xmlns:a16="http://schemas.microsoft.com/office/drawing/2014/main" id="{CA94336A-9E0F-9863-F0B9-F93F496D45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5688" y="3163888"/>
            <a:ext cx="4491037" cy="530225"/>
          </a:xfrm>
          <a:prstGeom prst="rect">
            <a:avLst/>
          </a:prstGeom>
          <a:solidFill>
            <a:schemeClr val="hlink"/>
          </a:solidFill>
          <a:ln w="38100">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8585" name="Picture 9">
            <a:extLst>
              <a:ext uri="{FF2B5EF4-FFF2-40B4-BE49-F238E27FC236}">
                <a16:creationId xmlns:a16="http://schemas.microsoft.com/office/drawing/2014/main" id="{36873F79-6D40-D110-F8EE-5064377E37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7513" y="4635500"/>
            <a:ext cx="8574087" cy="69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48586" name="Rectangle 10">
            <a:extLst>
              <a:ext uri="{FF2B5EF4-FFF2-40B4-BE49-F238E27FC236}">
                <a16:creationId xmlns:a16="http://schemas.microsoft.com/office/drawing/2014/main" id="{91F7C707-4029-53A5-39C8-EAD0A412379F}"/>
              </a:ext>
            </a:extLst>
          </p:cNvPr>
          <p:cNvSpPr>
            <a:spLocks noChangeArrowheads="1"/>
          </p:cNvSpPr>
          <p:nvPr/>
        </p:nvSpPr>
        <p:spPr bwMode="auto">
          <a:xfrm>
            <a:off x="304800" y="3733800"/>
            <a:ext cx="8229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800" b="0" i="0">
                <a:effectLst>
                  <a:outerShdw blurRad="38100" dist="38100" dir="2700000" algn="tl">
                    <a:srgbClr val="C0C0C0"/>
                  </a:outerShdw>
                </a:effectLst>
              </a:rPr>
              <a:t>has the value of:</a:t>
            </a:r>
          </a:p>
        </p:txBody>
      </p:sp>
      <p:sp>
        <p:nvSpPr>
          <p:cNvPr id="1048587" name="Rectangle 11">
            <a:extLst>
              <a:ext uri="{FF2B5EF4-FFF2-40B4-BE49-F238E27FC236}">
                <a16:creationId xmlns:a16="http://schemas.microsoft.com/office/drawing/2014/main" id="{BE175250-DBAA-6611-EA23-A0037D4D9BE6}"/>
              </a:ext>
            </a:extLst>
          </p:cNvPr>
          <p:cNvSpPr>
            <a:spLocks noChangeArrowheads="1"/>
          </p:cNvSpPr>
          <p:nvPr/>
        </p:nvSpPr>
        <p:spPr bwMode="auto">
          <a:xfrm>
            <a:off x="914400" y="5522250"/>
            <a:ext cx="8458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800" b="0" i="0" dirty="0">
                <a:effectLst>
                  <a:outerShdw blurRad="38100" dist="38100" dir="2700000" algn="tl">
                    <a:srgbClr val="C0C0C0"/>
                  </a:outerShdw>
                </a:effectLst>
              </a:rPr>
              <a:t>in which S is the set of symbols, b is the </a:t>
            </a:r>
            <a:r>
              <a:rPr lang="en-US" altLang="en-US" sz="2800" i="0" dirty="0">
                <a:solidFill>
                  <a:schemeClr val="folHlink"/>
                </a:solidFill>
                <a:effectLst>
                  <a:outerShdw blurRad="38100" dist="38100" dir="2700000" algn="tl">
                    <a:srgbClr val="C0C0C0"/>
                  </a:outerShdw>
                </a:effectLst>
              </a:rPr>
              <a:t>base</a:t>
            </a:r>
            <a:r>
              <a:rPr lang="en-US" altLang="en-US" sz="2800" b="0" i="0" dirty="0">
                <a:effectLst>
                  <a:outerShdw blurRad="38100" dist="38100" dir="2700000" algn="tl">
                    <a:srgbClr val="C0C0C0"/>
                  </a:outerShdw>
                </a:effectLst>
              </a:rPr>
              <a:t> (or </a:t>
            </a:r>
            <a:r>
              <a:rPr lang="en-US" altLang="en-US" sz="2800" i="0" dirty="0">
                <a:solidFill>
                  <a:schemeClr val="folHlink"/>
                </a:solidFill>
                <a:effectLst>
                  <a:outerShdw blurRad="38100" dist="38100" dir="2700000" algn="tl">
                    <a:srgbClr val="C0C0C0"/>
                  </a:outerShdw>
                </a:effectLst>
              </a:rPr>
              <a:t>radix</a:t>
            </a:r>
            <a:r>
              <a:rPr lang="en-US" altLang="en-US" sz="2800" b="0" i="0" dirty="0">
                <a:effectLst>
                  <a:outerShdw blurRad="38100" dist="38100" dir="2700000" algn="tl">
                    <a:srgbClr val="C0C0C0"/>
                  </a:outerShdw>
                </a:effectLst>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7439BF-CE5F-E4E0-5DD3-084BCBCFCE14}"/>
              </a:ext>
            </a:extLst>
          </p:cNvPr>
          <p:cNvSpPr>
            <a:spLocks noGrp="1"/>
          </p:cNvSpPr>
          <p:nvPr>
            <p:ph type="sldNum" sz="quarter" idx="12"/>
          </p:nvPr>
        </p:nvSpPr>
        <p:spPr>
          <a:xfrm>
            <a:off x="6442998" y="6041363"/>
            <a:ext cx="512504" cy="365125"/>
          </a:xfrm>
        </p:spPr>
        <p:txBody>
          <a:bodyPr/>
          <a:lstStyle/>
          <a:p>
            <a:r>
              <a:rPr lang="en-US" altLang="en-US"/>
              <a:t>2.</a:t>
            </a:r>
            <a:fld id="{E5CAD6E5-7889-479B-AD0F-C40ED735AA54}" type="slidenum">
              <a:rPr lang="en-US" altLang="en-US"/>
              <a:pPr/>
              <a:t>5</a:t>
            </a:fld>
            <a:endParaRPr lang="en-US" altLang="en-US"/>
          </a:p>
        </p:txBody>
      </p:sp>
      <p:sp>
        <p:nvSpPr>
          <p:cNvPr id="1058818" name="Rectangle 2">
            <a:extLst>
              <a:ext uri="{FF2B5EF4-FFF2-40B4-BE49-F238E27FC236}">
                <a16:creationId xmlns:a16="http://schemas.microsoft.com/office/drawing/2014/main" id="{38902439-68EB-B646-6983-378372F06BB1}"/>
              </a:ext>
            </a:extLst>
          </p:cNvPr>
          <p:cNvSpPr>
            <a:spLocks noChangeArrowheads="1"/>
          </p:cNvSpPr>
          <p:nvPr/>
        </p:nvSpPr>
        <p:spPr bwMode="auto">
          <a:xfrm>
            <a:off x="1371600" y="3153832"/>
            <a:ext cx="4572000" cy="538163"/>
          </a:xfrm>
          <a:prstGeom prst="rect">
            <a:avLst/>
          </a:prstGeom>
          <a:solidFill>
            <a:schemeClr val="bg1"/>
          </a:solidFill>
          <a:ln w="19050">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i="0">
                <a:solidFill>
                  <a:schemeClr val="folHlink"/>
                </a:solidFill>
              </a:rPr>
              <a:t>S = {0, 1, 2, 3, 4, 5, 6, 7, 8, 9}</a:t>
            </a:r>
          </a:p>
        </p:txBody>
      </p:sp>
      <p:sp>
        <p:nvSpPr>
          <p:cNvPr id="1058819" name="Text Box 3">
            <a:extLst>
              <a:ext uri="{FF2B5EF4-FFF2-40B4-BE49-F238E27FC236}">
                <a16:creationId xmlns:a16="http://schemas.microsoft.com/office/drawing/2014/main" id="{FD1E7664-495D-D64C-EBED-CBE6C9BB1DFB}"/>
              </a:ext>
            </a:extLst>
          </p:cNvPr>
          <p:cNvSpPr txBox="1">
            <a:spLocks noChangeArrowheads="1"/>
          </p:cNvSpPr>
          <p:nvPr/>
        </p:nvSpPr>
        <p:spPr bwMode="auto">
          <a:xfrm>
            <a:off x="2050589" y="548310"/>
            <a:ext cx="52419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i="0" dirty="0">
                <a:solidFill>
                  <a:schemeClr val="bg1"/>
                </a:solidFill>
              </a:rPr>
              <a:t>The decimal system (base 10)</a:t>
            </a:r>
          </a:p>
        </p:txBody>
      </p:sp>
      <p:sp>
        <p:nvSpPr>
          <p:cNvPr id="1058820" name="Rectangle 4">
            <a:extLst>
              <a:ext uri="{FF2B5EF4-FFF2-40B4-BE49-F238E27FC236}">
                <a16:creationId xmlns:a16="http://schemas.microsoft.com/office/drawing/2014/main" id="{B62FB43A-6218-BF36-F226-BF2E9103D453}"/>
              </a:ext>
            </a:extLst>
          </p:cNvPr>
          <p:cNvSpPr>
            <a:spLocks noChangeArrowheads="1"/>
          </p:cNvSpPr>
          <p:nvPr/>
        </p:nvSpPr>
        <p:spPr bwMode="auto">
          <a:xfrm>
            <a:off x="0" y="1874355"/>
            <a:ext cx="8915400" cy="9461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dirty="0"/>
              <a:t>The word decimal is derived from the Latin root </a:t>
            </a:r>
            <a:r>
              <a:rPr lang="en-US" altLang="en-US" sz="2800" i="0" dirty="0" err="1">
                <a:solidFill>
                  <a:schemeClr val="folHlink"/>
                </a:solidFill>
              </a:rPr>
              <a:t>decemal</a:t>
            </a:r>
            <a:r>
              <a:rPr lang="en-US" altLang="en-US" sz="2800" b="0" i="0" dirty="0"/>
              <a:t> (ten). In this system the </a:t>
            </a:r>
            <a:r>
              <a:rPr lang="en-US" altLang="en-US" sz="2800" i="0" dirty="0">
                <a:solidFill>
                  <a:schemeClr val="folHlink"/>
                </a:solidFill>
              </a:rPr>
              <a:t>base</a:t>
            </a:r>
            <a:r>
              <a:rPr lang="en-US" altLang="en-US" sz="2800" b="0" i="0" dirty="0"/>
              <a:t> </a:t>
            </a:r>
            <a:r>
              <a:rPr lang="en-US" altLang="en-US" sz="2800" i="0" dirty="0">
                <a:solidFill>
                  <a:schemeClr val="folHlink"/>
                </a:solidFill>
              </a:rPr>
              <a:t>b = 10</a:t>
            </a:r>
            <a:r>
              <a:rPr lang="en-US" altLang="en-US" sz="2800" b="0" i="0" dirty="0"/>
              <a:t> and we use ten symbols</a:t>
            </a:r>
          </a:p>
        </p:txBody>
      </p:sp>
      <p:sp>
        <p:nvSpPr>
          <p:cNvPr id="1058821" name="Rectangle 5">
            <a:extLst>
              <a:ext uri="{FF2B5EF4-FFF2-40B4-BE49-F238E27FC236}">
                <a16:creationId xmlns:a16="http://schemas.microsoft.com/office/drawing/2014/main" id="{A9F087E0-643B-0ED0-9235-9A539A869AF2}"/>
              </a:ext>
            </a:extLst>
          </p:cNvPr>
          <p:cNvSpPr>
            <a:spLocks noChangeArrowheads="1"/>
          </p:cNvSpPr>
          <p:nvPr/>
        </p:nvSpPr>
        <p:spPr bwMode="auto">
          <a:xfrm>
            <a:off x="213852" y="4146550"/>
            <a:ext cx="8915400" cy="9461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dirty="0"/>
              <a:t>The symbols in this system are often referred to as </a:t>
            </a:r>
            <a:r>
              <a:rPr lang="en-US" altLang="en-US" sz="2800" i="0" dirty="0">
                <a:solidFill>
                  <a:schemeClr val="folHlink"/>
                </a:solidFill>
              </a:rPr>
              <a:t>decimal</a:t>
            </a:r>
            <a:r>
              <a:rPr lang="en-US" altLang="en-US" sz="2800" b="0" i="0" dirty="0">
                <a:solidFill>
                  <a:schemeClr val="folHlink"/>
                </a:solidFill>
              </a:rPr>
              <a:t> </a:t>
            </a:r>
            <a:r>
              <a:rPr lang="en-US" altLang="en-US" sz="2800" i="0" dirty="0">
                <a:solidFill>
                  <a:schemeClr val="folHlink"/>
                </a:solidFill>
              </a:rPr>
              <a:t>digits</a:t>
            </a:r>
            <a:r>
              <a:rPr lang="en-US" altLang="en-US" sz="2800" b="0" i="0" dirty="0"/>
              <a:t> or just </a:t>
            </a:r>
            <a:r>
              <a:rPr lang="en-US" altLang="en-US" sz="2800" i="0" dirty="0">
                <a:solidFill>
                  <a:schemeClr val="folHlink"/>
                </a:solidFill>
              </a:rPr>
              <a:t>digits</a:t>
            </a:r>
            <a:r>
              <a:rPr lang="en-US" altLang="en-US" sz="2800" b="0" i="0" dirty="0"/>
              <a:t>.</a:t>
            </a:r>
            <a:r>
              <a:rPr lang="en-US" altLang="en-US" sz="2800" dirty="0"/>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1F3C40-9623-A69E-C9FE-89E143CE1949}"/>
              </a:ext>
            </a:extLst>
          </p:cNvPr>
          <p:cNvSpPr>
            <a:spLocks noGrp="1"/>
          </p:cNvSpPr>
          <p:nvPr>
            <p:ph type="sldNum" sz="quarter" idx="12"/>
          </p:nvPr>
        </p:nvSpPr>
        <p:spPr>
          <a:xfrm>
            <a:off x="6442998" y="6041363"/>
            <a:ext cx="512504" cy="365125"/>
          </a:xfrm>
        </p:spPr>
        <p:txBody>
          <a:bodyPr/>
          <a:lstStyle/>
          <a:p>
            <a:r>
              <a:rPr lang="en-US" altLang="en-US"/>
              <a:t>2.</a:t>
            </a:r>
            <a:fld id="{5DE087AA-29D1-4AE2-A916-CA6E9488A975}" type="slidenum">
              <a:rPr lang="en-US" altLang="en-US"/>
              <a:pPr/>
              <a:t>6</a:t>
            </a:fld>
            <a:endParaRPr lang="en-US" altLang="en-US"/>
          </a:p>
        </p:txBody>
      </p:sp>
      <p:sp>
        <p:nvSpPr>
          <p:cNvPr id="1071108" name="Rectangle 4">
            <a:extLst>
              <a:ext uri="{FF2B5EF4-FFF2-40B4-BE49-F238E27FC236}">
                <a16:creationId xmlns:a16="http://schemas.microsoft.com/office/drawing/2014/main" id="{8E6B1EA9-C87D-2B70-A35B-B99A3430C88E}"/>
              </a:ext>
            </a:extLst>
          </p:cNvPr>
          <p:cNvSpPr>
            <a:spLocks noChangeArrowheads="1"/>
          </p:cNvSpPr>
          <p:nvPr/>
        </p:nvSpPr>
        <p:spPr bwMode="auto">
          <a:xfrm>
            <a:off x="3581400" y="574957"/>
            <a:ext cx="1752600" cy="51911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i="0">
                <a:solidFill>
                  <a:srgbClr val="660066"/>
                </a:solidFill>
              </a:rPr>
              <a:t>Integers</a:t>
            </a:r>
          </a:p>
        </p:txBody>
      </p:sp>
      <p:pic>
        <p:nvPicPr>
          <p:cNvPr id="1071110" name="Picture 6">
            <a:extLst>
              <a:ext uri="{FF2B5EF4-FFF2-40B4-BE49-F238E27FC236}">
                <a16:creationId xmlns:a16="http://schemas.microsoft.com/office/drawing/2014/main" id="{AC80773F-2ADD-2C3A-4C48-397C76FB0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753648"/>
            <a:ext cx="7851775" cy="727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71111" name="Text Box 7">
            <a:extLst>
              <a:ext uri="{FF2B5EF4-FFF2-40B4-BE49-F238E27FC236}">
                <a16:creationId xmlns:a16="http://schemas.microsoft.com/office/drawing/2014/main" id="{22AAC049-428A-3808-643A-0C6A3A8C949C}"/>
              </a:ext>
            </a:extLst>
          </p:cNvPr>
          <p:cNvSpPr txBox="1">
            <a:spLocks noChangeArrowheads="1"/>
          </p:cNvSpPr>
          <p:nvPr/>
        </p:nvSpPr>
        <p:spPr bwMode="auto">
          <a:xfrm>
            <a:off x="1143000" y="5638800"/>
            <a:ext cx="6896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a:solidFill>
                  <a:schemeClr val="folHlink"/>
                </a:solidFill>
              </a:rPr>
              <a:t>Figure 2.1  </a:t>
            </a:r>
            <a:r>
              <a:rPr lang="en-US" altLang="en-US" sz="2000" i="0"/>
              <a:t>Place values for an integer in the decimal system</a:t>
            </a:r>
          </a:p>
        </p:txBody>
      </p:sp>
      <p:pic>
        <p:nvPicPr>
          <p:cNvPr id="1071112" name="Picture 8">
            <a:extLst>
              <a:ext uri="{FF2B5EF4-FFF2-40B4-BE49-F238E27FC236}">
                <a16:creationId xmlns:a16="http://schemas.microsoft.com/office/drawing/2014/main" id="{58B11B4A-1173-1FC3-D608-F1661F5F66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613" y="3048000"/>
            <a:ext cx="8866187" cy="185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CB994F2-BA84-E6FD-2D3E-B6F5D2C4EA20}"/>
              </a:ext>
            </a:extLst>
          </p:cNvPr>
          <p:cNvSpPr>
            <a:spLocks noGrp="1"/>
          </p:cNvSpPr>
          <p:nvPr>
            <p:ph type="sldNum" sz="quarter" idx="12"/>
          </p:nvPr>
        </p:nvSpPr>
        <p:spPr>
          <a:xfrm>
            <a:off x="6442998" y="6041363"/>
            <a:ext cx="512504" cy="365125"/>
          </a:xfrm>
        </p:spPr>
        <p:txBody>
          <a:bodyPr/>
          <a:lstStyle/>
          <a:p>
            <a:r>
              <a:rPr lang="en-US" altLang="en-US"/>
              <a:t>2.</a:t>
            </a:r>
            <a:fld id="{BA6F3D7A-D9A0-4940-8B93-765E154E7356}" type="slidenum">
              <a:rPr lang="en-US" altLang="en-US"/>
              <a:pPr/>
              <a:t>7</a:t>
            </a:fld>
            <a:endParaRPr lang="en-US" altLang="en-US"/>
          </a:p>
        </p:txBody>
      </p:sp>
      <p:sp>
        <p:nvSpPr>
          <p:cNvPr id="1073154" name="Text Box 2">
            <a:extLst>
              <a:ext uri="{FF2B5EF4-FFF2-40B4-BE49-F238E27FC236}">
                <a16:creationId xmlns:a16="http://schemas.microsoft.com/office/drawing/2014/main" id="{4DF1F608-0AA7-097C-28FA-B58BFA92C5BD}"/>
              </a:ext>
            </a:extLst>
          </p:cNvPr>
          <p:cNvSpPr txBox="1">
            <a:spLocks noChangeArrowheads="1"/>
          </p:cNvSpPr>
          <p:nvPr/>
        </p:nvSpPr>
        <p:spPr bwMode="auto">
          <a:xfrm>
            <a:off x="3675856" y="588037"/>
            <a:ext cx="1792288" cy="457200"/>
          </a:xfrm>
          <a:prstGeom prst="rect">
            <a:avLst/>
          </a:prstGeom>
          <a:noFill/>
          <a:ln>
            <a:noFill/>
          </a:ln>
          <a:effectLst/>
        </p:spPr>
        <p:txBody>
          <a:bodyPr wrap="none">
            <a:spAutoFit/>
          </a:bodyPr>
          <a:lstStyle/>
          <a:p>
            <a:r>
              <a:rPr lang="en-US" altLang="en-US" sz="2400" i="0" dirty="0">
                <a:solidFill>
                  <a:schemeClr val="bg1"/>
                </a:solidFill>
              </a:rPr>
              <a:t>Example 2.1</a:t>
            </a:r>
            <a:endParaRPr lang="en-US" altLang="en-US" sz="2000" dirty="0">
              <a:solidFill>
                <a:schemeClr val="bg1"/>
              </a:solidFill>
            </a:endParaRPr>
          </a:p>
        </p:txBody>
      </p:sp>
      <p:sp>
        <p:nvSpPr>
          <p:cNvPr id="1073155" name="Rectangle 3">
            <a:extLst>
              <a:ext uri="{FF2B5EF4-FFF2-40B4-BE49-F238E27FC236}">
                <a16:creationId xmlns:a16="http://schemas.microsoft.com/office/drawing/2014/main" id="{AF4C1A20-7C77-AC0A-54BD-835B48FDD8DF}"/>
              </a:ext>
            </a:extLst>
          </p:cNvPr>
          <p:cNvSpPr>
            <a:spLocks noChangeArrowheads="1"/>
          </p:cNvSpPr>
          <p:nvPr/>
        </p:nvSpPr>
        <p:spPr bwMode="auto">
          <a:xfrm>
            <a:off x="609600" y="1577207"/>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the place values for the integer +224 in the decimal system.</a:t>
            </a:r>
          </a:p>
        </p:txBody>
      </p:sp>
      <p:sp>
        <p:nvSpPr>
          <p:cNvPr id="1073157" name="Rectangle 5">
            <a:extLst>
              <a:ext uri="{FF2B5EF4-FFF2-40B4-BE49-F238E27FC236}">
                <a16:creationId xmlns:a16="http://schemas.microsoft.com/office/drawing/2014/main" id="{38CBECDB-0D35-DD68-5872-55E5AF8BBBB5}"/>
              </a:ext>
            </a:extLst>
          </p:cNvPr>
          <p:cNvSpPr>
            <a:spLocks noChangeArrowheads="1"/>
          </p:cNvSpPr>
          <p:nvPr/>
        </p:nvSpPr>
        <p:spPr bwMode="auto">
          <a:xfrm>
            <a:off x="914400" y="4853913"/>
            <a:ext cx="8229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Note that the digit 2 in position 1 has the value 20, but the same digit in position 2 has the value 200. Also note that we normally drop the plus sign, but it is implicit.</a:t>
            </a:r>
          </a:p>
        </p:txBody>
      </p:sp>
      <p:pic>
        <p:nvPicPr>
          <p:cNvPr id="1073158" name="Picture 6">
            <a:extLst>
              <a:ext uri="{FF2B5EF4-FFF2-40B4-BE49-F238E27FC236}">
                <a16:creationId xmlns:a16="http://schemas.microsoft.com/office/drawing/2014/main" id="{5E24143C-7B2C-B089-352E-DB69787B9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00" y="2424113"/>
            <a:ext cx="8712200" cy="161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9ECE111-67FB-B44B-CCDD-A307E48207E8}"/>
              </a:ext>
            </a:extLst>
          </p:cNvPr>
          <p:cNvSpPr>
            <a:spLocks noGrp="1"/>
          </p:cNvSpPr>
          <p:nvPr>
            <p:ph type="sldNum" sz="quarter" idx="12"/>
          </p:nvPr>
        </p:nvSpPr>
        <p:spPr>
          <a:xfrm>
            <a:off x="6442998" y="6041363"/>
            <a:ext cx="512504" cy="365125"/>
          </a:xfrm>
        </p:spPr>
        <p:txBody>
          <a:bodyPr/>
          <a:lstStyle/>
          <a:p>
            <a:r>
              <a:rPr lang="en-US" altLang="en-US"/>
              <a:t>2.</a:t>
            </a:r>
            <a:fld id="{1A10F676-08CD-4003-9021-A9911FE341A7}" type="slidenum">
              <a:rPr lang="en-US" altLang="en-US"/>
              <a:pPr/>
              <a:t>8</a:t>
            </a:fld>
            <a:endParaRPr lang="en-US" altLang="en-US"/>
          </a:p>
        </p:txBody>
      </p:sp>
      <p:sp>
        <p:nvSpPr>
          <p:cNvPr id="1075202" name="Text Box 2">
            <a:extLst>
              <a:ext uri="{FF2B5EF4-FFF2-40B4-BE49-F238E27FC236}">
                <a16:creationId xmlns:a16="http://schemas.microsoft.com/office/drawing/2014/main" id="{D553398A-A7FD-2F79-21A1-1837DC5D0892}"/>
              </a:ext>
            </a:extLst>
          </p:cNvPr>
          <p:cNvSpPr txBox="1">
            <a:spLocks noChangeArrowheads="1"/>
          </p:cNvSpPr>
          <p:nvPr/>
        </p:nvSpPr>
        <p:spPr bwMode="auto">
          <a:xfrm>
            <a:off x="3429000" y="552031"/>
            <a:ext cx="1744388" cy="461665"/>
          </a:xfrm>
          <a:prstGeom prst="rect">
            <a:avLst/>
          </a:prstGeom>
          <a:noFill/>
          <a:ln>
            <a:noFill/>
          </a:ln>
          <a:effectLst/>
        </p:spPr>
        <p:txBody>
          <a:bodyPr wrap="none">
            <a:spAutoFit/>
          </a:bodyPr>
          <a:lstStyle/>
          <a:p>
            <a:r>
              <a:rPr lang="en-US" altLang="en-US" sz="2400" i="0" dirty="0">
                <a:solidFill>
                  <a:schemeClr val="bg1"/>
                </a:solidFill>
              </a:rPr>
              <a:t>Example </a:t>
            </a:r>
            <a:r>
              <a:rPr lang="en-US" altLang="en-US" sz="2000" i="0" dirty="0">
                <a:solidFill>
                  <a:schemeClr val="bg1"/>
                </a:solidFill>
              </a:rPr>
              <a:t>2.2</a:t>
            </a:r>
            <a:endParaRPr lang="en-US" altLang="en-US" sz="2000" dirty="0">
              <a:solidFill>
                <a:schemeClr val="bg1"/>
              </a:solidFill>
            </a:endParaRPr>
          </a:p>
        </p:txBody>
      </p:sp>
      <p:sp>
        <p:nvSpPr>
          <p:cNvPr id="1075203" name="Rectangle 3">
            <a:extLst>
              <a:ext uri="{FF2B5EF4-FFF2-40B4-BE49-F238E27FC236}">
                <a16:creationId xmlns:a16="http://schemas.microsoft.com/office/drawing/2014/main" id="{BCF717CC-5319-A808-92F2-43E082362C5C}"/>
              </a:ext>
            </a:extLst>
          </p:cNvPr>
          <p:cNvSpPr>
            <a:spLocks noChangeArrowheads="1"/>
          </p:cNvSpPr>
          <p:nvPr/>
        </p:nvSpPr>
        <p:spPr bwMode="auto">
          <a:xfrm>
            <a:off x="76200" y="1539875"/>
            <a:ext cx="8229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the place values for the decimal number −7508. We have used 1, 10, 100, and 1000 instead of powers of 10.</a:t>
            </a:r>
          </a:p>
        </p:txBody>
      </p:sp>
      <p:grpSp>
        <p:nvGrpSpPr>
          <p:cNvPr id="1075215" name="Group 15">
            <a:extLst>
              <a:ext uri="{FF2B5EF4-FFF2-40B4-BE49-F238E27FC236}">
                <a16:creationId xmlns:a16="http://schemas.microsoft.com/office/drawing/2014/main" id="{DBA85BF0-E4AD-F4D1-6611-3DE5FF8E8984}"/>
              </a:ext>
            </a:extLst>
          </p:cNvPr>
          <p:cNvGrpSpPr>
            <a:grpSpLocks/>
          </p:cNvGrpSpPr>
          <p:nvPr/>
        </p:nvGrpSpPr>
        <p:grpSpPr bwMode="auto">
          <a:xfrm>
            <a:off x="231775" y="2864212"/>
            <a:ext cx="8226425" cy="1468438"/>
            <a:chOff x="192" y="1632"/>
            <a:chExt cx="5182" cy="925"/>
          </a:xfrm>
        </p:grpSpPr>
        <p:pic>
          <p:nvPicPr>
            <p:cNvPr id="1075206" name="Picture 6">
              <a:extLst>
                <a:ext uri="{FF2B5EF4-FFF2-40B4-BE49-F238E27FC236}">
                  <a16:creationId xmlns:a16="http://schemas.microsoft.com/office/drawing/2014/main" id="{5E591EEC-F601-B6F3-4058-BEB033CD98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 y="1632"/>
              <a:ext cx="5182" cy="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75209" name="Text Box 9">
              <a:extLst>
                <a:ext uri="{FF2B5EF4-FFF2-40B4-BE49-F238E27FC236}">
                  <a16:creationId xmlns:a16="http://schemas.microsoft.com/office/drawing/2014/main" id="{0C23D933-2351-98EB-859A-E33B4C11ACA8}"/>
                </a:ext>
              </a:extLst>
            </p:cNvPr>
            <p:cNvSpPr txBox="1">
              <a:spLocks noChangeArrowheads="1"/>
            </p:cNvSpPr>
            <p:nvPr/>
          </p:nvSpPr>
          <p:spPr bwMode="auto">
            <a:xfrm>
              <a:off x="892" y="2208"/>
              <a:ext cx="16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i="0"/>
                <a:t>(</a:t>
              </a:r>
            </a:p>
          </p:txBody>
        </p:sp>
        <p:sp>
          <p:nvSpPr>
            <p:cNvPr id="1075211" name="Text Box 11">
              <a:extLst>
                <a:ext uri="{FF2B5EF4-FFF2-40B4-BE49-F238E27FC236}">
                  <a16:creationId xmlns:a16="http://schemas.microsoft.com/office/drawing/2014/main" id="{AD35C6DF-F0F2-77FC-F506-30B1D2C2FDE0}"/>
                </a:ext>
              </a:extLst>
            </p:cNvPr>
            <p:cNvSpPr txBox="1">
              <a:spLocks noChangeArrowheads="1"/>
            </p:cNvSpPr>
            <p:nvPr/>
          </p:nvSpPr>
          <p:spPr bwMode="auto">
            <a:xfrm>
              <a:off x="4396" y="2208"/>
              <a:ext cx="16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i="0"/>
                <a:t>)</a:t>
              </a:r>
            </a:p>
          </p:txBody>
        </p:sp>
        <p:sp>
          <p:nvSpPr>
            <p:cNvPr id="1075214" name="Text Box 14">
              <a:extLst>
                <a:ext uri="{FF2B5EF4-FFF2-40B4-BE49-F238E27FC236}">
                  <a16:creationId xmlns:a16="http://schemas.microsoft.com/office/drawing/2014/main" id="{801984B2-4EAF-D9E6-160C-237D6A6AC461}"/>
                </a:ext>
              </a:extLst>
            </p:cNvPr>
            <p:cNvSpPr txBox="1">
              <a:spLocks noChangeArrowheads="1"/>
            </p:cNvSpPr>
            <p:nvPr/>
          </p:nvSpPr>
          <p:spPr bwMode="auto">
            <a:xfrm>
              <a:off x="4512" y="2208"/>
              <a:ext cx="826" cy="2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000" i="0"/>
                <a:t>Values</a:t>
              </a: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D1A115A-8155-D925-ED2C-A4D81E8E816B}"/>
              </a:ext>
            </a:extLst>
          </p:cNvPr>
          <p:cNvSpPr>
            <a:spLocks noGrp="1"/>
          </p:cNvSpPr>
          <p:nvPr>
            <p:ph type="sldNum" sz="quarter" idx="12"/>
          </p:nvPr>
        </p:nvSpPr>
        <p:spPr>
          <a:xfrm>
            <a:off x="6442998" y="6041363"/>
            <a:ext cx="512504" cy="365125"/>
          </a:xfrm>
        </p:spPr>
        <p:txBody>
          <a:bodyPr/>
          <a:lstStyle/>
          <a:p>
            <a:r>
              <a:rPr lang="en-US" altLang="en-US"/>
              <a:t>2.</a:t>
            </a:r>
            <a:fld id="{BB5BD537-71B2-4BDF-95A0-6255D30AC91F}" type="slidenum">
              <a:rPr lang="en-US" altLang="en-US"/>
              <a:pPr/>
              <a:t>9</a:t>
            </a:fld>
            <a:endParaRPr lang="en-US" altLang="en-US"/>
          </a:p>
        </p:txBody>
      </p:sp>
      <p:sp>
        <p:nvSpPr>
          <p:cNvPr id="1077250" name="Rectangle 2">
            <a:extLst>
              <a:ext uri="{FF2B5EF4-FFF2-40B4-BE49-F238E27FC236}">
                <a16:creationId xmlns:a16="http://schemas.microsoft.com/office/drawing/2014/main" id="{218B1DD9-E214-EAD3-443C-59BE01D6AFFF}"/>
              </a:ext>
            </a:extLst>
          </p:cNvPr>
          <p:cNvSpPr>
            <a:spLocks noChangeArrowheads="1"/>
          </p:cNvSpPr>
          <p:nvPr/>
        </p:nvSpPr>
        <p:spPr bwMode="auto">
          <a:xfrm>
            <a:off x="3426644" y="533400"/>
            <a:ext cx="1752600" cy="519113"/>
          </a:xfrm>
          <a:prstGeom prst="rect">
            <a:avLst/>
          </a:prstGeom>
          <a:noFill/>
          <a:ln>
            <a:noFill/>
          </a:ln>
          <a:effectLst/>
        </p:spPr>
        <p:txBody>
          <a:bodyPr>
            <a:spAutoFit/>
          </a:bodyPr>
          <a:lstStyle/>
          <a:p>
            <a:pPr algn="just"/>
            <a:r>
              <a:rPr lang="en-US" altLang="en-US" sz="2800" i="0" dirty="0">
                <a:solidFill>
                  <a:schemeClr val="bg1"/>
                </a:solidFill>
              </a:rPr>
              <a:t>Reals</a:t>
            </a:r>
          </a:p>
        </p:txBody>
      </p:sp>
      <p:pic>
        <p:nvPicPr>
          <p:cNvPr id="1077254" name="Picture 6">
            <a:extLst>
              <a:ext uri="{FF2B5EF4-FFF2-40B4-BE49-F238E27FC236}">
                <a16:creationId xmlns:a16="http://schemas.microsoft.com/office/drawing/2014/main" id="{69D01BC8-47BC-CCBF-EAC3-87EA109E36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94" y="1841650"/>
            <a:ext cx="85471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77255" name="Text Box 7">
            <a:extLst>
              <a:ext uri="{FF2B5EF4-FFF2-40B4-BE49-F238E27FC236}">
                <a16:creationId xmlns:a16="http://schemas.microsoft.com/office/drawing/2014/main" id="{82321051-D259-4192-D91E-65BDA5A86AF8}"/>
              </a:ext>
            </a:extLst>
          </p:cNvPr>
          <p:cNvSpPr txBox="1">
            <a:spLocks noChangeArrowheads="1"/>
          </p:cNvSpPr>
          <p:nvPr/>
        </p:nvSpPr>
        <p:spPr bwMode="auto">
          <a:xfrm>
            <a:off x="76200" y="2895600"/>
            <a:ext cx="1792288" cy="457200"/>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solidFill>
                  <a:schemeClr val="bg1"/>
                </a:solidFill>
              </a:rPr>
              <a:t>Example 2.3</a:t>
            </a:r>
            <a:endParaRPr lang="en-US" altLang="en-US" sz="2000" dirty="0">
              <a:solidFill>
                <a:schemeClr val="bg1"/>
              </a:solidFill>
            </a:endParaRPr>
          </a:p>
        </p:txBody>
      </p:sp>
      <p:sp>
        <p:nvSpPr>
          <p:cNvPr id="1077256" name="Rectangle 8">
            <a:extLst>
              <a:ext uri="{FF2B5EF4-FFF2-40B4-BE49-F238E27FC236}">
                <a16:creationId xmlns:a16="http://schemas.microsoft.com/office/drawing/2014/main" id="{35B81DF9-8DA4-2845-CE91-2F06F4F7A311}"/>
              </a:ext>
            </a:extLst>
          </p:cNvPr>
          <p:cNvSpPr>
            <a:spLocks noChangeArrowheads="1"/>
          </p:cNvSpPr>
          <p:nvPr/>
        </p:nvSpPr>
        <p:spPr bwMode="auto">
          <a:xfrm>
            <a:off x="76200" y="3352800"/>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The following shows the place values for the real number +24.13.</a:t>
            </a:r>
          </a:p>
        </p:txBody>
      </p:sp>
      <p:pic>
        <p:nvPicPr>
          <p:cNvPr id="1077257" name="Picture 9">
            <a:extLst>
              <a:ext uri="{FF2B5EF4-FFF2-40B4-BE49-F238E27FC236}">
                <a16:creationId xmlns:a16="http://schemas.microsoft.com/office/drawing/2014/main" id="{D3709BF2-7066-E0F9-02D0-89723119D4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470400"/>
            <a:ext cx="8372475" cy="139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C2BE3B-033D-305F-B10B-24B7CD2FA5E1}"/>
              </a:ext>
            </a:extLst>
          </p:cNvPr>
          <p:cNvSpPr>
            <a:spLocks noGrp="1"/>
          </p:cNvSpPr>
          <p:nvPr>
            <p:ph type="sldNum" sz="quarter" idx="12"/>
          </p:nvPr>
        </p:nvSpPr>
        <p:spPr>
          <a:xfrm>
            <a:off x="6442998" y="6041363"/>
            <a:ext cx="512504" cy="365125"/>
          </a:xfrm>
        </p:spPr>
        <p:txBody>
          <a:bodyPr/>
          <a:lstStyle/>
          <a:p>
            <a:r>
              <a:rPr lang="en-US" altLang="en-US"/>
              <a:t>2.</a:t>
            </a:r>
            <a:fld id="{E6195768-CB29-4EE6-928D-5B20F0AC5FFF}" type="slidenum">
              <a:rPr lang="en-US" altLang="en-US"/>
              <a:pPr/>
              <a:t>10</a:t>
            </a:fld>
            <a:endParaRPr lang="en-US" altLang="en-US"/>
          </a:p>
        </p:txBody>
      </p:sp>
      <p:sp>
        <p:nvSpPr>
          <p:cNvPr id="1060866" name="Rectangle 2">
            <a:extLst>
              <a:ext uri="{FF2B5EF4-FFF2-40B4-BE49-F238E27FC236}">
                <a16:creationId xmlns:a16="http://schemas.microsoft.com/office/drawing/2014/main" id="{78031528-6605-B4CD-210C-0EB3F19A0BD3}"/>
              </a:ext>
            </a:extLst>
          </p:cNvPr>
          <p:cNvSpPr>
            <a:spLocks noChangeArrowheads="1"/>
          </p:cNvSpPr>
          <p:nvPr/>
        </p:nvSpPr>
        <p:spPr bwMode="auto">
          <a:xfrm>
            <a:off x="114300" y="1621631"/>
            <a:ext cx="8915400" cy="137318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dirty="0"/>
              <a:t>The word binary is derived from the Latin root </a:t>
            </a:r>
            <a:r>
              <a:rPr lang="en-US" altLang="en-US" sz="2800" i="0" dirty="0" err="1">
                <a:solidFill>
                  <a:schemeClr val="folHlink"/>
                </a:solidFill>
              </a:rPr>
              <a:t>bini</a:t>
            </a:r>
            <a:r>
              <a:rPr lang="en-US" altLang="en-US" sz="2800" b="0" i="0" dirty="0"/>
              <a:t> (or two by two). In this system the </a:t>
            </a:r>
            <a:r>
              <a:rPr lang="en-US" altLang="en-US" sz="2800" i="0" dirty="0">
                <a:solidFill>
                  <a:schemeClr val="folHlink"/>
                </a:solidFill>
              </a:rPr>
              <a:t>base b = 2</a:t>
            </a:r>
            <a:r>
              <a:rPr lang="en-US" altLang="en-US" sz="2800" b="0" i="0" dirty="0"/>
              <a:t> and we use only two symbols, </a:t>
            </a:r>
          </a:p>
        </p:txBody>
      </p:sp>
      <p:sp>
        <p:nvSpPr>
          <p:cNvPr id="1060867" name="Text Box 3">
            <a:extLst>
              <a:ext uri="{FF2B5EF4-FFF2-40B4-BE49-F238E27FC236}">
                <a16:creationId xmlns:a16="http://schemas.microsoft.com/office/drawing/2014/main" id="{6F543133-A877-F3B6-C2A0-D9060F6B72DF}"/>
              </a:ext>
            </a:extLst>
          </p:cNvPr>
          <p:cNvSpPr txBox="1">
            <a:spLocks noChangeArrowheads="1"/>
          </p:cNvSpPr>
          <p:nvPr/>
        </p:nvSpPr>
        <p:spPr bwMode="auto">
          <a:xfrm>
            <a:off x="2192337" y="485925"/>
            <a:ext cx="4835525"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i="0" dirty="0">
                <a:solidFill>
                  <a:schemeClr val="bg1"/>
                </a:solidFill>
              </a:rPr>
              <a:t>The binary system (base 2)</a:t>
            </a:r>
          </a:p>
        </p:txBody>
      </p:sp>
      <p:sp>
        <p:nvSpPr>
          <p:cNvPr id="1060869" name="Rectangle 5">
            <a:extLst>
              <a:ext uri="{FF2B5EF4-FFF2-40B4-BE49-F238E27FC236}">
                <a16:creationId xmlns:a16="http://schemas.microsoft.com/office/drawing/2014/main" id="{D3855F40-A1E2-BA49-5EFC-D6B5FFABADEA}"/>
              </a:ext>
            </a:extLst>
          </p:cNvPr>
          <p:cNvSpPr>
            <a:spLocks noChangeArrowheads="1"/>
          </p:cNvSpPr>
          <p:nvPr/>
        </p:nvSpPr>
        <p:spPr bwMode="auto">
          <a:xfrm>
            <a:off x="3048000" y="3276600"/>
            <a:ext cx="2057400" cy="547687"/>
          </a:xfrm>
          <a:prstGeom prst="rect">
            <a:avLst/>
          </a:prstGeom>
          <a:solidFill>
            <a:schemeClr val="bg1"/>
          </a:solidFill>
          <a:ln w="28575">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i="0" dirty="0"/>
              <a:t>S = {0, 1}</a:t>
            </a:r>
          </a:p>
        </p:txBody>
      </p:sp>
      <p:sp>
        <p:nvSpPr>
          <p:cNvPr id="1060870" name="Rectangle 6">
            <a:extLst>
              <a:ext uri="{FF2B5EF4-FFF2-40B4-BE49-F238E27FC236}">
                <a16:creationId xmlns:a16="http://schemas.microsoft.com/office/drawing/2014/main" id="{B3435A43-A531-7126-439D-C691A4D9EF9D}"/>
              </a:ext>
            </a:extLst>
          </p:cNvPr>
          <p:cNvSpPr>
            <a:spLocks noChangeArrowheads="1"/>
          </p:cNvSpPr>
          <p:nvPr/>
        </p:nvSpPr>
        <p:spPr bwMode="auto">
          <a:xfrm>
            <a:off x="152400" y="3930650"/>
            <a:ext cx="8915400" cy="9461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a:t>The symbols in this system are often referred to as </a:t>
            </a:r>
            <a:r>
              <a:rPr lang="en-US" altLang="en-US" sz="2800" i="0">
                <a:solidFill>
                  <a:schemeClr val="folHlink"/>
                </a:solidFill>
              </a:rPr>
              <a:t>binary</a:t>
            </a:r>
            <a:r>
              <a:rPr lang="en-US" altLang="en-US" sz="2800" b="0" i="0"/>
              <a:t> </a:t>
            </a:r>
            <a:r>
              <a:rPr lang="en-US" altLang="en-US" sz="2800" i="0">
                <a:solidFill>
                  <a:schemeClr val="folHlink"/>
                </a:solidFill>
              </a:rPr>
              <a:t>digits</a:t>
            </a:r>
            <a:r>
              <a:rPr lang="en-US" altLang="en-US" sz="2800" b="0" i="0"/>
              <a:t> or </a:t>
            </a:r>
            <a:r>
              <a:rPr lang="en-US" altLang="en-US" sz="2800" i="0">
                <a:solidFill>
                  <a:schemeClr val="folHlink"/>
                </a:solidFill>
              </a:rPr>
              <a:t>bits</a:t>
            </a:r>
            <a:r>
              <a:rPr lang="en-US" altLang="en-US" sz="2800" b="0" i="0"/>
              <a:t> (binary digit).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72772D-7726-2490-BC35-FDE8034956D6}"/>
              </a:ext>
            </a:extLst>
          </p:cNvPr>
          <p:cNvSpPr>
            <a:spLocks noGrp="1"/>
          </p:cNvSpPr>
          <p:nvPr>
            <p:ph type="sldNum" sz="quarter" idx="12"/>
          </p:nvPr>
        </p:nvSpPr>
        <p:spPr>
          <a:xfrm>
            <a:off x="6442998" y="6041363"/>
            <a:ext cx="512504" cy="365125"/>
          </a:xfrm>
        </p:spPr>
        <p:txBody>
          <a:bodyPr/>
          <a:lstStyle/>
          <a:p>
            <a:r>
              <a:rPr lang="en-US" altLang="en-US"/>
              <a:t>2.</a:t>
            </a:r>
            <a:fld id="{7C19F004-873C-49B7-9C8D-DDE22CF44A59}" type="slidenum">
              <a:rPr lang="en-US" altLang="en-US"/>
              <a:pPr/>
              <a:t>11</a:t>
            </a:fld>
            <a:endParaRPr lang="en-US" altLang="en-US"/>
          </a:p>
        </p:txBody>
      </p:sp>
      <p:sp>
        <p:nvSpPr>
          <p:cNvPr id="1079298" name="Rectangle 2">
            <a:extLst>
              <a:ext uri="{FF2B5EF4-FFF2-40B4-BE49-F238E27FC236}">
                <a16:creationId xmlns:a16="http://schemas.microsoft.com/office/drawing/2014/main" id="{796BE615-151E-9190-416E-3B357BC5B3C1}"/>
              </a:ext>
            </a:extLst>
          </p:cNvPr>
          <p:cNvSpPr>
            <a:spLocks noChangeArrowheads="1"/>
          </p:cNvSpPr>
          <p:nvPr/>
        </p:nvSpPr>
        <p:spPr bwMode="auto">
          <a:xfrm>
            <a:off x="3652044" y="502443"/>
            <a:ext cx="1752600" cy="519113"/>
          </a:xfrm>
          <a:prstGeom prst="rect">
            <a:avLst/>
          </a:prstGeom>
          <a:noFill/>
          <a:ln>
            <a:noFill/>
          </a:ln>
          <a:effectLst/>
        </p:spPr>
        <p:txBody>
          <a:bodyPr>
            <a:spAutoFit/>
          </a:bodyPr>
          <a:lstStyle/>
          <a:p>
            <a:pPr algn="just"/>
            <a:r>
              <a:rPr lang="en-US" altLang="en-US" sz="2800" i="0" dirty="0">
                <a:solidFill>
                  <a:schemeClr val="bg1"/>
                </a:solidFill>
              </a:rPr>
              <a:t>Integers</a:t>
            </a:r>
          </a:p>
        </p:txBody>
      </p:sp>
      <p:sp>
        <p:nvSpPr>
          <p:cNvPr id="1079300" name="Text Box 4">
            <a:extLst>
              <a:ext uri="{FF2B5EF4-FFF2-40B4-BE49-F238E27FC236}">
                <a16:creationId xmlns:a16="http://schemas.microsoft.com/office/drawing/2014/main" id="{DF6A072C-C583-DB92-483A-CF208ED6A4FB}"/>
              </a:ext>
            </a:extLst>
          </p:cNvPr>
          <p:cNvSpPr txBox="1">
            <a:spLocks noChangeArrowheads="1"/>
          </p:cNvSpPr>
          <p:nvPr/>
        </p:nvSpPr>
        <p:spPr bwMode="auto">
          <a:xfrm>
            <a:off x="1186656" y="5633884"/>
            <a:ext cx="6770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solidFill>
                  <a:schemeClr val="folHlink"/>
                </a:solidFill>
              </a:rPr>
              <a:t>Figure 2.2  </a:t>
            </a:r>
            <a:r>
              <a:rPr lang="en-US" altLang="en-US" sz="2000" i="0" dirty="0"/>
              <a:t>Place values for an integer in the binary system</a:t>
            </a:r>
          </a:p>
        </p:txBody>
      </p:sp>
      <p:pic>
        <p:nvPicPr>
          <p:cNvPr id="1079302" name="Picture 6">
            <a:extLst>
              <a:ext uri="{FF2B5EF4-FFF2-40B4-BE49-F238E27FC236}">
                <a16:creationId xmlns:a16="http://schemas.microsoft.com/office/drawing/2014/main" id="{67FF4F80-4AB3-0380-CAF6-9A8895B8D5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13" y="2146300"/>
            <a:ext cx="8894762" cy="555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79303" name="Picture 7">
            <a:extLst>
              <a:ext uri="{FF2B5EF4-FFF2-40B4-BE49-F238E27FC236}">
                <a16:creationId xmlns:a16="http://schemas.microsoft.com/office/drawing/2014/main" id="{1CD153D3-FF98-B8E3-BE7B-25B497DD1B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838" y="3235325"/>
            <a:ext cx="8894762" cy="187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D0C3E7D-3231-E76B-407A-2F360364795C}"/>
              </a:ext>
            </a:extLst>
          </p:cNvPr>
          <p:cNvSpPr>
            <a:spLocks noGrp="1"/>
          </p:cNvSpPr>
          <p:nvPr>
            <p:ph type="sldNum" sz="quarter" idx="12"/>
          </p:nvPr>
        </p:nvSpPr>
        <p:spPr>
          <a:xfrm>
            <a:off x="6442998" y="6041363"/>
            <a:ext cx="512504" cy="365125"/>
          </a:xfrm>
        </p:spPr>
        <p:txBody>
          <a:bodyPr/>
          <a:lstStyle/>
          <a:p>
            <a:r>
              <a:rPr lang="en-US" altLang="en-US"/>
              <a:t>2.</a:t>
            </a:r>
            <a:fld id="{0B68B25A-AEF2-46C0-92C5-B7C099293D05}" type="slidenum">
              <a:rPr lang="en-US" altLang="en-US"/>
              <a:pPr/>
              <a:t>12</a:t>
            </a:fld>
            <a:endParaRPr lang="en-US" altLang="en-US"/>
          </a:p>
        </p:txBody>
      </p:sp>
      <p:sp>
        <p:nvSpPr>
          <p:cNvPr id="1081346" name="Text Box 2">
            <a:extLst>
              <a:ext uri="{FF2B5EF4-FFF2-40B4-BE49-F238E27FC236}">
                <a16:creationId xmlns:a16="http://schemas.microsoft.com/office/drawing/2014/main" id="{66BFBCC2-913E-8EF2-3AFA-B0B92462C27B}"/>
              </a:ext>
            </a:extLst>
          </p:cNvPr>
          <p:cNvSpPr txBox="1">
            <a:spLocks noChangeArrowheads="1"/>
          </p:cNvSpPr>
          <p:nvPr/>
        </p:nvSpPr>
        <p:spPr bwMode="auto">
          <a:xfrm>
            <a:off x="3048000" y="609600"/>
            <a:ext cx="1792288" cy="457200"/>
          </a:xfrm>
          <a:prstGeom prst="rect">
            <a:avLst/>
          </a:prstGeom>
          <a:noFill/>
          <a:ln>
            <a:noFill/>
          </a:ln>
          <a:effectLst/>
        </p:spPr>
        <p:txBody>
          <a:bodyPr wrap="none">
            <a:spAutoFit/>
          </a:bodyPr>
          <a:lstStyle/>
          <a:p>
            <a:r>
              <a:rPr lang="en-US" altLang="en-US" sz="2400" i="0" dirty="0">
                <a:solidFill>
                  <a:schemeClr val="bg1"/>
                </a:solidFill>
              </a:rPr>
              <a:t>Example 2.4</a:t>
            </a:r>
            <a:endParaRPr lang="en-US" altLang="en-US" sz="2000" dirty="0">
              <a:solidFill>
                <a:schemeClr val="bg1"/>
              </a:solidFill>
            </a:endParaRPr>
          </a:p>
        </p:txBody>
      </p:sp>
      <p:sp>
        <p:nvSpPr>
          <p:cNvPr id="1081347" name="Rectangle 3">
            <a:extLst>
              <a:ext uri="{FF2B5EF4-FFF2-40B4-BE49-F238E27FC236}">
                <a16:creationId xmlns:a16="http://schemas.microsoft.com/office/drawing/2014/main" id="{01347DAF-8EDF-5972-FEE6-39ADC57402BC}"/>
              </a:ext>
            </a:extLst>
          </p:cNvPr>
          <p:cNvSpPr>
            <a:spLocks noChangeArrowheads="1"/>
          </p:cNvSpPr>
          <p:nvPr/>
        </p:nvSpPr>
        <p:spPr bwMode="auto">
          <a:xfrm>
            <a:off x="228600" y="2209800"/>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that the number (11001)</a:t>
            </a:r>
            <a:r>
              <a:rPr lang="en-US" altLang="en-US" sz="2400" b="0" i="0" baseline="-25000" dirty="0">
                <a:effectLst>
                  <a:outerShdw blurRad="38100" dist="38100" dir="2700000" algn="tl">
                    <a:srgbClr val="C0C0C0"/>
                  </a:outerShdw>
                </a:effectLst>
              </a:rPr>
              <a:t>2</a:t>
            </a:r>
            <a:r>
              <a:rPr lang="en-US" altLang="en-US" sz="2400" b="0" i="0" dirty="0">
                <a:effectLst>
                  <a:outerShdw blurRad="38100" dist="38100" dir="2700000" algn="tl">
                    <a:srgbClr val="C0C0C0"/>
                  </a:outerShdw>
                </a:effectLst>
              </a:rPr>
              <a:t> in binary is the same as 25 in decimal. The subscript 2 shows that the base is 2.</a:t>
            </a:r>
          </a:p>
        </p:txBody>
      </p:sp>
      <p:sp>
        <p:nvSpPr>
          <p:cNvPr id="1081348" name="Rectangle 4">
            <a:extLst>
              <a:ext uri="{FF2B5EF4-FFF2-40B4-BE49-F238E27FC236}">
                <a16:creationId xmlns:a16="http://schemas.microsoft.com/office/drawing/2014/main" id="{AE76A7BD-9EB1-BC25-A1A2-DBDF49906648}"/>
              </a:ext>
            </a:extLst>
          </p:cNvPr>
          <p:cNvSpPr>
            <a:spLocks noChangeArrowheads="1"/>
          </p:cNvSpPr>
          <p:nvPr/>
        </p:nvSpPr>
        <p:spPr bwMode="auto">
          <a:xfrm>
            <a:off x="228600" y="5089525"/>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The equivalent decimal number is N = 16 + 8 + 0 + 0 + 1 = 25.</a:t>
            </a:r>
          </a:p>
        </p:txBody>
      </p:sp>
      <p:pic>
        <p:nvPicPr>
          <p:cNvPr id="1081350" name="Picture 6">
            <a:extLst>
              <a:ext uri="{FF2B5EF4-FFF2-40B4-BE49-F238E27FC236}">
                <a16:creationId xmlns:a16="http://schemas.microsoft.com/office/drawing/2014/main" id="{AF0C6DE0-4757-E294-7B61-725F542A9A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414252"/>
            <a:ext cx="8427730" cy="1470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E7DF32-F02D-EFBE-AB86-8AB3C3180131}"/>
              </a:ext>
            </a:extLst>
          </p:cNvPr>
          <p:cNvSpPr>
            <a:spLocks noGrp="1"/>
          </p:cNvSpPr>
          <p:nvPr>
            <p:ph type="sldNum" sz="quarter" idx="12"/>
          </p:nvPr>
        </p:nvSpPr>
        <p:spPr>
          <a:xfrm>
            <a:off x="6442998" y="6041363"/>
            <a:ext cx="512504" cy="365125"/>
          </a:xfrm>
        </p:spPr>
        <p:txBody>
          <a:bodyPr/>
          <a:lstStyle/>
          <a:p>
            <a:r>
              <a:rPr lang="en-US" altLang="en-US"/>
              <a:t>2.</a:t>
            </a:r>
            <a:fld id="{B317F911-2F39-45B2-AE1B-754CEC190887}" type="slidenum">
              <a:rPr lang="en-US" altLang="en-US"/>
              <a:pPr/>
              <a:t>13</a:t>
            </a:fld>
            <a:endParaRPr lang="en-US" altLang="en-US"/>
          </a:p>
        </p:txBody>
      </p:sp>
      <p:sp>
        <p:nvSpPr>
          <p:cNvPr id="1083394" name="Rectangle 2">
            <a:extLst>
              <a:ext uri="{FF2B5EF4-FFF2-40B4-BE49-F238E27FC236}">
                <a16:creationId xmlns:a16="http://schemas.microsoft.com/office/drawing/2014/main" id="{AFDF8932-6093-8B3E-3011-DF0BC8CD3C3D}"/>
              </a:ext>
            </a:extLst>
          </p:cNvPr>
          <p:cNvSpPr>
            <a:spLocks noChangeArrowheads="1"/>
          </p:cNvSpPr>
          <p:nvPr/>
        </p:nvSpPr>
        <p:spPr bwMode="auto">
          <a:xfrm>
            <a:off x="2438400" y="533443"/>
            <a:ext cx="1752600" cy="519113"/>
          </a:xfrm>
          <a:prstGeom prst="rect">
            <a:avLst/>
          </a:prstGeom>
          <a:noFill/>
          <a:ln>
            <a:noFill/>
          </a:ln>
          <a:effectLst/>
        </p:spPr>
        <p:txBody>
          <a:bodyPr>
            <a:spAutoFit/>
          </a:bodyPr>
          <a:lstStyle/>
          <a:p>
            <a:pPr algn="just"/>
            <a:r>
              <a:rPr lang="en-US" altLang="en-US" sz="2800" i="0" dirty="0">
                <a:solidFill>
                  <a:schemeClr val="bg1"/>
                </a:solidFill>
              </a:rPr>
              <a:t>Reals</a:t>
            </a:r>
          </a:p>
        </p:txBody>
      </p:sp>
      <p:sp>
        <p:nvSpPr>
          <p:cNvPr id="1083396" name="Text Box 4">
            <a:extLst>
              <a:ext uri="{FF2B5EF4-FFF2-40B4-BE49-F238E27FC236}">
                <a16:creationId xmlns:a16="http://schemas.microsoft.com/office/drawing/2014/main" id="{902FDF8E-D3EE-DD47-B0D6-AA369E864C04}"/>
              </a:ext>
            </a:extLst>
          </p:cNvPr>
          <p:cNvSpPr txBox="1">
            <a:spLocks noChangeArrowheads="1"/>
          </p:cNvSpPr>
          <p:nvPr/>
        </p:nvSpPr>
        <p:spPr bwMode="auto">
          <a:xfrm>
            <a:off x="76200" y="3124200"/>
            <a:ext cx="1792288" cy="457200"/>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a:solidFill>
                  <a:schemeClr val="bg1"/>
                </a:solidFill>
              </a:rPr>
              <a:t>Example 2.5</a:t>
            </a:r>
            <a:endParaRPr lang="en-US" altLang="en-US" sz="2000">
              <a:solidFill>
                <a:schemeClr val="bg1"/>
              </a:solidFill>
            </a:endParaRPr>
          </a:p>
        </p:txBody>
      </p:sp>
      <p:sp>
        <p:nvSpPr>
          <p:cNvPr id="1083397" name="Rectangle 5">
            <a:extLst>
              <a:ext uri="{FF2B5EF4-FFF2-40B4-BE49-F238E27FC236}">
                <a16:creationId xmlns:a16="http://schemas.microsoft.com/office/drawing/2014/main" id="{65F00CD5-A9FA-8581-2B19-FCB3965B3CD4}"/>
              </a:ext>
            </a:extLst>
          </p:cNvPr>
          <p:cNvSpPr>
            <a:spLocks noChangeArrowheads="1"/>
          </p:cNvSpPr>
          <p:nvPr/>
        </p:nvSpPr>
        <p:spPr bwMode="auto">
          <a:xfrm>
            <a:off x="76200" y="3597275"/>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The following shows that the number (101.11)</a:t>
            </a:r>
            <a:r>
              <a:rPr lang="en-US" altLang="en-US" sz="2400" b="0" i="0" baseline="-25000">
                <a:effectLst>
                  <a:outerShdw blurRad="38100" dist="38100" dir="2700000" algn="tl">
                    <a:srgbClr val="C0C0C0"/>
                  </a:outerShdw>
                </a:effectLst>
              </a:rPr>
              <a:t>2</a:t>
            </a:r>
            <a:r>
              <a:rPr lang="en-US" altLang="en-US" sz="2400" b="0" i="0">
                <a:effectLst>
                  <a:outerShdw blurRad="38100" dist="38100" dir="2700000" algn="tl">
                    <a:srgbClr val="C0C0C0"/>
                  </a:outerShdw>
                </a:effectLst>
              </a:rPr>
              <a:t> in binary is equal to the number 5.75 in decimal.</a:t>
            </a:r>
          </a:p>
        </p:txBody>
      </p:sp>
      <p:pic>
        <p:nvPicPr>
          <p:cNvPr id="1083399" name="Picture 7">
            <a:extLst>
              <a:ext uri="{FF2B5EF4-FFF2-40B4-BE49-F238E27FC236}">
                <a16:creationId xmlns:a16="http://schemas.microsoft.com/office/drawing/2014/main" id="{53C96E6F-C769-56FD-2242-A9CB8C5DC8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826287"/>
            <a:ext cx="8262938" cy="987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83400" name="Picture 8">
            <a:extLst>
              <a:ext uri="{FF2B5EF4-FFF2-40B4-BE49-F238E27FC236}">
                <a16:creationId xmlns:a16="http://schemas.microsoft.com/office/drawing/2014/main" id="{28C0259A-4898-1A42-6751-9F3F20C3E2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9199" y="4503406"/>
            <a:ext cx="7272339" cy="1454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8CC6D5C-FEC4-4DE5-293C-01B2944976DB}"/>
              </a:ext>
            </a:extLst>
          </p:cNvPr>
          <p:cNvSpPr>
            <a:spLocks noGrp="1"/>
          </p:cNvSpPr>
          <p:nvPr>
            <p:ph type="sldNum" sz="quarter" idx="12"/>
          </p:nvPr>
        </p:nvSpPr>
        <p:spPr>
          <a:xfrm>
            <a:off x="6442998" y="6041363"/>
            <a:ext cx="512504" cy="365125"/>
          </a:xfrm>
        </p:spPr>
        <p:txBody>
          <a:bodyPr/>
          <a:lstStyle/>
          <a:p>
            <a:r>
              <a:rPr lang="en-US" altLang="en-US"/>
              <a:t>2.</a:t>
            </a:r>
            <a:fld id="{702B0A5C-A15F-4D49-900D-0E88BF065EEF}" type="slidenum">
              <a:rPr lang="en-US" altLang="en-US"/>
              <a:pPr/>
              <a:t>14</a:t>
            </a:fld>
            <a:endParaRPr lang="en-US" altLang="en-US"/>
          </a:p>
        </p:txBody>
      </p:sp>
      <p:sp>
        <p:nvSpPr>
          <p:cNvPr id="1062914" name="Rectangle 2">
            <a:extLst>
              <a:ext uri="{FF2B5EF4-FFF2-40B4-BE49-F238E27FC236}">
                <a16:creationId xmlns:a16="http://schemas.microsoft.com/office/drawing/2014/main" id="{74AF2412-300C-142A-B6D2-EFF62EAD6C12}"/>
              </a:ext>
            </a:extLst>
          </p:cNvPr>
          <p:cNvSpPr>
            <a:spLocks noChangeArrowheads="1"/>
          </p:cNvSpPr>
          <p:nvPr/>
        </p:nvSpPr>
        <p:spPr bwMode="auto">
          <a:xfrm>
            <a:off x="114300" y="1657350"/>
            <a:ext cx="8915400" cy="18002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dirty="0"/>
              <a:t>The word </a:t>
            </a:r>
            <a:r>
              <a:rPr lang="en-US" altLang="en-US" sz="2800" i="0" dirty="0">
                <a:solidFill>
                  <a:schemeClr val="folHlink"/>
                </a:solidFill>
              </a:rPr>
              <a:t>hexadecimal</a:t>
            </a:r>
            <a:r>
              <a:rPr lang="en-US" altLang="en-US" sz="2800" b="0" i="0" dirty="0"/>
              <a:t> is derived from the Greek root </a:t>
            </a:r>
            <a:r>
              <a:rPr lang="en-US" altLang="en-US" sz="2800" i="0" dirty="0">
                <a:solidFill>
                  <a:schemeClr val="folHlink"/>
                </a:solidFill>
              </a:rPr>
              <a:t>hex</a:t>
            </a:r>
            <a:r>
              <a:rPr lang="en-US" altLang="en-US" sz="2800" b="0" i="0" dirty="0"/>
              <a:t> (six) and the Latin root </a:t>
            </a:r>
            <a:r>
              <a:rPr lang="en-US" altLang="en-US" sz="2800" i="0" dirty="0" err="1">
                <a:solidFill>
                  <a:schemeClr val="folHlink"/>
                </a:solidFill>
              </a:rPr>
              <a:t>decem</a:t>
            </a:r>
            <a:r>
              <a:rPr lang="en-US" altLang="en-US" sz="2800" b="0" i="0" dirty="0"/>
              <a:t> (ten). In this system the </a:t>
            </a:r>
            <a:r>
              <a:rPr lang="en-US" altLang="en-US" sz="2800" i="0" dirty="0">
                <a:solidFill>
                  <a:schemeClr val="folHlink"/>
                </a:solidFill>
              </a:rPr>
              <a:t>base </a:t>
            </a:r>
            <a:br>
              <a:rPr lang="en-US" altLang="en-US" sz="2800" i="0" dirty="0">
                <a:solidFill>
                  <a:schemeClr val="folHlink"/>
                </a:solidFill>
              </a:rPr>
            </a:br>
            <a:r>
              <a:rPr lang="en-US" altLang="en-US" sz="2800" i="0" dirty="0">
                <a:solidFill>
                  <a:schemeClr val="folHlink"/>
                </a:solidFill>
              </a:rPr>
              <a:t>b = 16</a:t>
            </a:r>
            <a:r>
              <a:rPr lang="en-US" altLang="en-US" sz="2800" b="0" i="0" dirty="0"/>
              <a:t> and we use sixteen symbols to represent a number. The set of symbols is</a:t>
            </a:r>
          </a:p>
        </p:txBody>
      </p:sp>
      <p:sp>
        <p:nvSpPr>
          <p:cNvPr id="1062915" name="Text Box 3">
            <a:extLst>
              <a:ext uri="{FF2B5EF4-FFF2-40B4-BE49-F238E27FC236}">
                <a16:creationId xmlns:a16="http://schemas.microsoft.com/office/drawing/2014/main" id="{8515711C-1514-52E0-A2D8-1BAEF748732A}"/>
              </a:ext>
            </a:extLst>
          </p:cNvPr>
          <p:cNvSpPr txBox="1">
            <a:spLocks noChangeArrowheads="1"/>
          </p:cNvSpPr>
          <p:nvPr/>
        </p:nvSpPr>
        <p:spPr bwMode="auto">
          <a:xfrm>
            <a:off x="2057400" y="520700"/>
            <a:ext cx="6054725"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i="0" dirty="0">
                <a:solidFill>
                  <a:schemeClr val="bg1"/>
                </a:solidFill>
              </a:rPr>
              <a:t>The hexadecimal system (base 16</a:t>
            </a:r>
            <a:r>
              <a:rPr lang="en-US" altLang="en-US" sz="3200" dirty="0">
                <a:solidFill>
                  <a:schemeClr val="bg1"/>
                </a:solidFill>
              </a:rPr>
              <a:t>)</a:t>
            </a:r>
          </a:p>
        </p:txBody>
      </p:sp>
      <p:sp>
        <p:nvSpPr>
          <p:cNvPr id="1062916" name="Rectangle 4">
            <a:extLst>
              <a:ext uri="{FF2B5EF4-FFF2-40B4-BE49-F238E27FC236}">
                <a16:creationId xmlns:a16="http://schemas.microsoft.com/office/drawing/2014/main" id="{19103F80-DACE-5734-00D2-B15505DA8389}"/>
              </a:ext>
            </a:extLst>
          </p:cNvPr>
          <p:cNvSpPr>
            <a:spLocks noChangeArrowheads="1"/>
          </p:cNvSpPr>
          <p:nvPr/>
        </p:nvSpPr>
        <p:spPr bwMode="auto">
          <a:xfrm>
            <a:off x="1143000" y="3740944"/>
            <a:ext cx="7086600" cy="547687"/>
          </a:xfrm>
          <a:prstGeom prst="rect">
            <a:avLst/>
          </a:prstGeom>
          <a:solidFill>
            <a:schemeClr val="bg1"/>
          </a:solidFill>
          <a:ln w="28575">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i="0"/>
              <a:t>S = {0, 1, 2, 3, 4, 5, 6, 7, 8, 9, A, B, C, D, E, F}</a:t>
            </a:r>
            <a:r>
              <a:rPr lang="en-US" altLang="en-US" sz="2800" b="0" i="0"/>
              <a:t> </a:t>
            </a:r>
          </a:p>
        </p:txBody>
      </p:sp>
      <p:sp>
        <p:nvSpPr>
          <p:cNvPr id="1062918" name="Rectangle 6">
            <a:extLst>
              <a:ext uri="{FF2B5EF4-FFF2-40B4-BE49-F238E27FC236}">
                <a16:creationId xmlns:a16="http://schemas.microsoft.com/office/drawing/2014/main" id="{6849AADA-265C-6615-A482-6D540E7B2A19}"/>
              </a:ext>
            </a:extLst>
          </p:cNvPr>
          <p:cNvSpPr>
            <a:spLocks noChangeArrowheads="1"/>
          </p:cNvSpPr>
          <p:nvPr/>
        </p:nvSpPr>
        <p:spPr bwMode="auto">
          <a:xfrm>
            <a:off x="0" y="4572000"/>
            <a:ext cx="8915400" cy="13731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a:t>Note that the symbols A, B, C, D, E, F are equivalent to 10, 11, 12, 13, 14, and 15 respectively. The symbols in this system are often referred to as </a:t>
            </a:r>
            <a:r>
              <a:rPr lang="en-US" altLang="en-US" sz="2800" i="0">
                <a:solidFill>
                  <a:schemeClr val="folHlink"/>
                </a:solidFill>
              </a:rPr>
              <a:t>hexadecimal digits</a:t>
            </a:r>
            <a:r>
              <a:rPr lang="en-US" altLang="en-US" sz="2800" b="0" i="0"/>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15B31F-7A29-5720-ABC4-AB528879DC7F}"/>
              </a:ext>
            </a:extLst>
          </p:cNvPr>
          <p:cNvSpPr>
            <a:spLocks noGrp="1"/>
          </p:cNvSpPr>
          <p:nvPr>
            <p:ph type="sldNum" sz="quarter" idx="12"/>
          </p:nvPr>
        </p:nvSpPr>
        <p:spPr>
          <a:xfrm>
            <a:off x="6442998" y="6041363"/>
            <a:ext cx="512504" cy="365125"/>
          </a:xfrm>
        </p:spPr>
        <p:txBody>
          <a:bodyPr/>
          <a:lstStyle/>
          <a:p>
            <a:r>
              <a:rPr lang="en-US" altLang="en-US"/>
              <a:t>2.</a:t>
            </a:r>
            <a:fld id="{77046A80-D201-4D4E-892A-E31A60212AD6}" type="slidenum">
              <a:rPr lang="en-US" altLang="en-US"/>
              <a:pPr/>
              <a:t>15</a:t>
            </a:fld>
            <a:endParaRPr lang="en-US" altLang="en-US"/>
          </a:p>
        </p:txBody>
      </p:sp>
      <p:sp>
        <p:nvSpPr>
          <p:cNvPr id="1095682" name="Rectangle 2">
            <a:extLst>
              <a:ext uri="{FF2B5EF4-FFF2-40B4-BE49-F238E27FC236}">
                <a16:creationId xmlns:a16="http://schemas.microsoft.com/office/drawing/2014/main" id="{0027F922-3AB3-262C-8EA5-D358189F7C89}"/>
              </a:ext>
            </a:extLst>
          </p:cNvPr>
          <p:cNvSpPr>
            <a:spLocks noChangeArrowheads="1"/>
          </p:cNvSpPr>
          <p:nvPr/>
        </p:nvSpPr>
        <p:spPr bwMode="auto">
          <a:xfrm>
            <a:off x="3581400" y="560076"/>
            <a:ext cx="1752600" cy="519113"/>
          </a:xfrm>
          <a:prstGeom prst="rect">
            <a:avLst/>
          </a:prstGeom>
          <a:noFill/>
          <a:ln>
            <a:noFill/>
          </a:ln>
          <a:effectLst/>
        </p:spPr>
        <p:txBody>
          <a:bodyPr>
            <a:spAutoFit/>
          </a:bodyPr>
          <a:lstStyle/>
          <a:p>
            <a:pPr algn="just"/>
            <a:r>
              <a:rPr lang="en-US" altLang="en-US" sz="2800" i="0">
                <a:solidFill>
                  <a:schemeClr val="bg1"/>
                </a:solidFill>
              </a:rPr>
              <a:t>Integers</a:t>
            </a:r>
          </a:p>
        </p:txBody>
      </p:sp>
      <p:sp>
        <p:nvSpPr>
          <p:cNvPr id="1095684" name="Text Box 4">
            <a:extLst>
              <a:ext uri="{FF2B5EF4-FFF2-40B4-BE49-F238E27FC236}">
                <a16:creationId xmlns:a16="http://schemas.microsoft.com/office/drawing/2014/main" id="{B8128C19-9FE7-43DC-D0F8-1BFBA8FDBBDE}"/>
              </a:ext>
            </a:extLst>
          </p:cNvPr>
          <p:cNvSpPr txBox="1">
            <a:spLocks noChangeArrowheads="1"/>
          </p:cNvSpPr>
          <p:nvPr/>
        </p:nvSpPr>
        <p:spPr bwMode="auto">
          <a:xfrm>
            <a:off x="1143000" y="5638800"/>
            <a:ext cx="7404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a:solidFill>
                  <a:schemeClr val="folHlink"/>
                </a:solidFill>
              </a:rPr>
              <a:t>Figure 2.3  </a:t>
            </a:r>
            <a:r>
              <a:rPr lang="en-US" altLang="en-US" sz="2000" i="0"/>
              <a:t>Place values for an integer in the hexadecimal system</a:t>
            </a:r>
          </a:p>
        </p:txBody>
      </p:sp>
      <p:pic>
        <p:nvPicPr>
          <p:cNvPr id="1095686" name="Picture 6">
            <a:extLst>
              <a:ext uri="{FF2B5EF4-FFF2-40B4-BE49-F238E27FC236}">
                <a16:creationId xmlns:a16="http://schemas.microsoft.com/office/drawing/2014/main" id="{64BB2C15-EA09-DC88-4447-32441D5E20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098" y="1726889"/>
            <a:ext cx="8455025" cy="46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95687" name="Picture 7">
            <a:extLst>
              <a:ext uri="{FF2B5EF4-FFF2-40B4-BE49-F238E27FC236}">
                <a16:creationId xmlns:a16="http://schemas.microsoft.com/office/drawing/2014/main" id="{B6F24AAB-DB57-45E8-F67F-B9F938AACC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350" y="2486025"/>
            <a:ext cx="8858250" cy="185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7FABF42-174D-394D-E162-35859398F7F6}"/>
              </a:ext>
            </a:extLst>
          </p:cNvPr>
          <p:cNvSpPr>
            <a:spLocks noGrp="1"/>
          </p:cNvSpPr>
          <p:nvPr>
            <p:ph type="sldNum" sz="quarter" idx="12"/>
          </p:nvPr>
        </p:nvSpPr>
        <p:spPr>
          <a:xfrm>
            <a:off x="6442998" y="6041363"/>
            <a:ext cx="512504" cy="365125"/>
          </a:xfrm>
        </p:spPr>
        <p:txBody>
          <a:bodyPr/>
          <a:lstStyle/>
          <a:p>
            <a:r>
              <a:rPr lang="en-US" altLang="en-US"/>
              <a:t>2.</a:t>
            </a:r>
            <a:fld id="{C36571D3-E308-4B76-9CA5-82C3C6E3B4B0}" type="slidenum">
              <a:rPr lang="en-US" altLang="en-US"/>
              <a:pPr/>
              <a:t>16</a:t>
            </a:fld>
            <a:endParaRPr lang="en-US" altLang="en-US"/>
          </a:p>
        </p:txBody>
      </p:sp>
      <p:sp>
        <p:nvSpPr>
          <p:cNvPr id="1087490" name="Text Box 2">
            <a:extLst>
              <a:ext uri="{FF2B5EF4-FFF2-40B4-BE49-F238E27FC236}">
                <a16:creationId xmlns:a16="http://schemas.microsoft.com/office/drawing/2014/main" id="{460AE0BB-8E3D-5CC7-F584-76083C79BDB5}"/>
              </a:ext>
            </a:extLst>
          </p:cNvPr>
          <p:cNvSpPr txBox="1">
            <a:spLocks noChangeArrowheads="1"/>
          </p:cNvSpPr>
          <p:nvPr/>
        </p:nvSpPr>
        <p:spPr bwMode="auto">
          <a:xfrm>
            <a:off x="3505200" y="659321"/>
            <a:ext cx="1792288" cy="457200"/>
          </a:xfrm>
          <a:prstGeom prst="rect">
            <a:avLst/>
          </a:prstGeom>
          <a:noFill/>
          <a:ln>
            <a:noFill/>
          </a:ln>
          <a:effectLst/>
        </p:spPr>
        <p:txBody>
          <a:bodyPr wrap="none">
            <a:spAutoFit/>
          </a:bodyPr>
          <a:lstStyle/>
          <a:p>
            <a:r>
              <a:rPr lang="en-US" altLang="en-US" sz="2400" i="0">
                <a:solidFill>
                  <a:schemeClr val="bg1"/>
                </a:solidFill>
              </a:rPr>
              <a:t>Example 2.6</a:t>
            </a:r>
            <a:endParaRPr lang="en-US" altLang="en-US" sz="2000">
              <a:solidFill>
                <a:schemeClr val="bg1"/>
              </a:solidFill>
            </a:endParaRPr>
          </a:p>
        </p:txBody>
      </p:sp>
      <p:sp>
        <p:nvSpPr>
          <p:cNvPr id="1087491" name="Rectangle 3">
            <a:extLst>
              <a:ext uri="{FF2B5EF4-FFF2-40B4-BE49-F238E27FC236}">
                <a16:creationId xmlns:a16="http://schemas.microsoft.com/office/drawing/2014/main" id="{62220D31-A22E-5A0B-E194-748A85F99FF5}"/>
              </a:ext>
            </a:extLst>
          </p:cNvPr>
          <p:cNvSpPr>
            <a:spLocks noChangeArrowheads="1"/>
          </p:cNvSpPr>
          <p:nvPr/>
        </p:nvSpPr>
        <p:spPr bwMode="auto">
          <a:xfrm>
            <a:off x="76200" y="1611739"/>
            <a:ext cx="82296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that the number (2AE)</a:t>
            </a:r>
            <a:r>
              <a:rPr lang="en-US" altLang="en-US" sz="2400" b="0" i="0" baseline="-25000" dirty="0">
                <a:effectLst>
                  <a:outerShdw blurRad="38100" dist="38100" dir="2700000" algn="tl">
                    <a:srgbClr val="C0C0C0"/>
                  </a:outerShdw>
                </a:effectLst>
              </a:rPr>
              <a:t>16</a:t>
            </a:r>
            <a:r>
              <a:rPr lang="en-US" altLang="en-US" sz="2400" b="0" i="0" dirty="0">
                <a:effectLst>
                  <a:outerShdw blurRad="38100" dist="38100" dir="2700000" algn="tl">
                    <a:srgbClr val="C0C0C0"/>
                  </a:outerShdw>
                </a:effectLst>
              </a:rPr>
              <a:t> in hexadecimal is equivalent to 686 in decimal.</a:t>
            </a:r>
          </a:p>
        </p:txBody>
      </p:sp>
      <p:sp>
        <p:nvSpPr>
          <p:cNvPr id="1087492" name="Rectangle 4">
            <a:extLst>
              <a:ext uri="{FF2B5EF4-FFF2-40B4-BE49-F238E27FC236}">
                <a16:creationId xmlns:a16="http://schemas.microsoft.com/office/drawing/2014/main" id="{3AC4E6C5-69E8-EA39-7AAC-C1D09F4F056A}"/>
              </a:ext>
            </a:extLst>
          </p:cNvPr>
          <p:cNvSpPr>
            <a:spLocks noChangeArrowheads="1"/>
          </p:cNvSpPr>
          <p:nvPr/>
        </p:nvSpPr>
        <p:spPr bwMode="auto">
          <a:xfrm>
            <a:off x="228600" y="5089525"/>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The equivalent decimal number is N = 512 + 160 + 14 = 686.</a:t>
            </a:r>
          </a:p>
        </p:txBody>
      </p:sp>
      <p:pic>
        <p:nvPicPr>
          <p:cNvPr id="1087494" name="Picture 6">
            <a:extLst>
              <a:ext uri="{FF2B5EF4-FFF2-40B4-BE49-F238E27FC236}">
                <a16:creationId xmlns:a16="http://schemas.microsoft.com/office/drawing/2014/main" id="{ACA928D6-5465-7238-ED5C-E4871EEEDE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 y="2546350"/>
            <a:ext cx="7694613" cy="176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7D5D41C-70C6-2381-8B23-160D00F3AF11}"/>
              </a:ext>
            </a:extLst>
          </p:cNvPr>
          <p:cNvSpPr>
            <a:spLocks noGrp="1"/>
          </p:cNvSpPr>
          <p:nvPr>
            <p:ph type="sldNum" sz="quarter" idx="12"/>
          </p:nvPr>
        </p:nvSpPr>
        <p:spPr>
          <a:xfrm>
            <a:off x="6442998" y="6041363"/>
            <a:ext cx="512504" cy="365125"/>
          </a:xfrm>
        </p:spPr>
        <p:txBody>
          <a:bodyPr/>
          <a:lstStyle/>
          <a:p>
            <a:r>
              <a:rPr lang="en-US" altLang="en-US"/>
              <a:t>2.</a:t>
            </a:r>
            <a:fld id="{AAA45955-F8CE-41EB-A6A8-01F75E9F3708}" type="slidenum">
              <a:rPr lang="en-US" altLang="en-US"/>
              <a:pPr/>
              <a:t>17</a:t>
            </a:fld>
            <a:endParaRPr lang="en-US" altLang="en-US"/>
          </a:p>
        </p:txBody>
      </p:sp>
      <p:sp>
        <p:nvSpPr>
          <p:cNvPr id="1091586" name="Rectangle 2">
            <a:extLst>
              <a:ext uri="{FF2B5EF4-FFF2-40B4-BE49-F238E27FC236}">
                <a16:creationId xmlns:a16="http://schemas.microsoft.com/office/drawing/2014/main" id="{631864E1-8DE1-6B75-1AA9-5D1E90964642}"/>
              </a:ext>
            </a:extLst>
          </p:cNvPr>
          <p:cNvSpPr>
            <a:spLocks noChangeArrowheads="1"/>
          </p:cNvSpPr>
          <p:nvPr/>
        </p:nvSpPr>
        <p:spPr bwMode="auto">
          <a:xfrm>
            <a:off x="114300" y="2133600"/>
            <a:ext cx="8915400" cy="137318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dirty="0"/>
              <a:t>The word octal is derived from the Latin root </a:t>
            </a:r>
            <a:r>
              <a:rPr lang="en-US" altLang="en-US" sz="2800" i="0" dirty="0">
                <a:solidFill>
                  <a:schemeClr val="folHlink"/>
                </a:solidFill>
              </a:rPr>
              <a:t>octo</a:t>
            </a:r>
            <a:r>
              <a:rPr lang="en-US" altLang="en-US" sz="2800" b="0" i="0" dirty="0"/>
              <a:t> (eight). In this system the </a:t>
            </a:r>
            <a:r>
              <a:rPr lang="en-US" altLang="en-US" sz="2800" i="0" dirty="0">
                <a:solidFill>
                  <a:schemeClr val="folHlink"/>
                </a:solidFill>
              </a:rPr>
              <a:t>base b = 8</a:t>
            </a:r>
            <a:r>
              <a:rPr lang="en-US" altLang="en-US" sz="2800" b="0" i="0" dirty="0"/>
              <a:t> and we use eight symbols to represent a number. The set of symbols is</a:t>
            </a:r>
          </a:p>
        </p:txBody>
      </p:sp>
      <p:sp>
        <p:nvSpPr>
          <p:cNvPr id="1091587" name="Text Box 3">
            <a:extLst>
              <a:ext uri="{FF2B5EF4-FFF2-40B4-BE49-F238E27FC236}">
                <a16:creationId xmlns:a16="http://schemas.microsoft.com/office/drawing/2014/main" id="{80848C54-FD3F-3039-C4D7-E871E78DCC80}"/>
              </a:ext>
            </a:extLst>
          </p:cNvPr>
          <p:cNvSpPr txBox="1">
            <a:spLocks noChangeArrowheads="1"/>
          </p:cNvSpPr>
          <p:nvPr/>
        </p:nvSpPr>
        <p:spPr bwMode="auto">
          <a:xfrm>
            <a:off x="2667000" y="402351"/>
            <a:ext cx="4519613"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i="0" dirty="0">
                <a:solidFill>
                  <a:schemeClr val="bg1"/>
                </a:solidFill>
              </a:rPr>
              <a:t>The octal system (base 8</a:t>
            </a:r>
            <a:r>
              <a:rPr lang="en-US" altLang="en-US" sz="3200" dirty="0">
                <a:solidFill>
                  <a:schemeClr val="bg1"/>
                </a:solidFill>
              </a:rPr>
              <a:t>)</a:t>
            </a:r>
          </a:p>
        </p:txBody>
      </p:sp>
      <p:sp>
        <p:nvSpPr>
          <p:cNvPr id="1091588" name="Rectangle 4">
            <a:extLst>
              <a:ext uri="{FF2B5EF4-FFF2-40B4-BE49-F238E27FC236}">
                <a16:creationId xmlns:a16="http://schemas.microsoft.com/office/drawing/2014/main" id="{415397B4-FBE5-4482-6D51-F67065EC8168}"/>
              </a:ext>
            </a:extLst>
          </p:cNvPr>
          <p:cNvSpPr>
            <a:spLocks noChangeArrowheads="1"/>
          </p:cNvSpPr>
          <p:nvPr/>
        </p:nvSpPr>
        <p:spPr bwMode="auto">
          <a:xfrm>
            <a:off x="2514600" y="4176714"/>
            <a:ext cx="3810000" cy="547687"/>
          </a:xfrm>
          <a:prstGeom prst="rect">
            <a:avLst/>
          </a:prstGeom>
          <a:solidFill>
            <a:schemeClr val="bg1"/>
          </a:solidFill>
          <a:ln w="28575">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i="0"/>
              <a:t>S = {0, 1, 2, 3, 4, 5, 6, 7}</a:t>
            </a:r>
            <a:r>
              <a:rPr lang="en-US" altLang="en-US" sz="2800" b="0" i="0"/>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27DEBC1-103D-A157-17E8-F886BCDFBFA4}"/>
              </a:ext>
            </a:extLst>
          </p:cNvPr>
          <p:cNvSpPr>
            <a:spLocks noGrp="1"/>
          </p:cNvSpPr>
          <p:nvPr>
            <p:ph type="sldNum" sz="quarter" idx="12"/>
          </p:nvPr>
        </p:nvSpPr>
        <p:spPr>
          <a:xfrm>
            <a:off x="6442998" y="6041363"/>
            <a:ext cx="512504" cy="365125"/>
          </a:xfrm>
        </p:spPr>
        <p:txBody>
          <a:bodyPr/>
          <a:lstStyle/>
          <a:p>
            <a:r>
              <a:rPr lang="en-US" altLang="en-US"/>
              <a:t>2.</a:t>
            </a:r>
            <a:fld id="{F6D217AA-388E-4401-827B-0E4EF534E8A7}" type="slidenum">
              <a:rPr lang="en-US" altLang="en-US"/>
              <a:pPr/>
              <a:t>18</a:t>
            </a:fld>
            <a:endParaRPr lang="en-US" altLang="en-US"/>
          </a:p>
        </p:txBody>
      </p:sp>
      <p:sp>
        <p:nvSpPr>
          <p:cNvPr id="1097730" name="Rectangle 2">
            <a:extLst>
              <a:ext uri="{FF2B5EF4-FFF2-40B4-BE49-F238E27FC236}">
                <a16:creationId xmlns:a16="http://schemas.microsoft.com/office/drawing/2014/main" id="{BAA6C2EE-A6E8-CE7E-0466-CAF73A4FA58E}"/>
              </a:ext>
            </a:extLst>
          </p:cNvPr>
          <p:cNvSpPr>
            <a:spLocks noChangeArrowheads="1"/>
          </p:cNvSpPr>
          <p:nvPr/>
        </p:nvSpPr>
        <p:spPr bwMode="auto">
          <a:xfrm>
            <a:off x="3352800" y="672636"/>
            <a:ext cx="1752600" cy="519113"/>
          </a:xfrm>
          <a:prstGeom prst="rect">
            <a:avLst/>
          </a:prstGeom>
          <a:noFill/>
          <a:ln>
            <a:noFill/>
          </a:ln>
          <a:effectLst/>
        </p:spPr>
        <p:txBody>
          <a:bodyPr>
            <a:spAutoFit/>
          </a:bodyPr>
          <a:lstStyle/>
          <a:p>
            <a:pPr algn="just"/>
            <a:r>
              <a:rPr lang="en-US" altLang="en-US" sz="2800" i="0" dirty="0">
                <a:solidFill>
                  <a:schemeClr val="bg1"/>
                </a:solidFill>
              </a:rPr>
              <a:t>Integers</a:t>
            </a:r>
          </a:p>
        </p:txBody>
      </p:sp>
      <p:sp>
        <p:nvSpPr>
          <p:cNvPr id="1097731" name="Text Box 3">
            <a:extLst>
              <a:ext uri="{FF2B5EF4-FFF2-40B4-BE49-F238E27FC236}">
                <a16:creationId xmlns:a16="http://schemas.microsoft.com/office/drawing/2014/main" id="{71AFD263-BC42-8A12-CA83-7B8435219574}"/>
              </a:ext>
            </a:extLst>
          </p:cNvPr>
          <p:cNvSpPr txBox="1">
            <a:spLocks noChangeArrowheads="1"/>
          </p:cNvSpPr>
          <p:nvPr/>
        </p:nvSpPr>
        <p:spPr bwMode="auto">
          <a:xfrm>
            <a:off x="1143000" y="5638800"/>
            <a:ext cx="65722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a:solidFill>
                  <a:schemeClr val="folHlink"/>
                </a:solidFill>
              </a:rPr>
              <a:t>Figure 2.3  </a:t>
            </a:r>
            <a:r>
              <a:rPr lang="en-US" altLang="en-US" sz="2000" i="0"/>
              <a:t>Place values for an integer in the octal system</a:t>
            </a:r>
          </a:p>
        </p:txBody>
      </p:sp>
      <p:pic>
        <p:nvPicPr>
          <p:cNvPr id="1097734" name="Picture 6">
            <a:extLst>
              <a:ext uri="{FF2B5EF4-FFF2-40B4-BE49-F238E27FC236}">
                <a16:creationId xmlns:a16="http://schemas.microsoft.com/office/drawing/2014/main" id="{638D7761-16C9-4F39-8185-163A58982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981" y="2029949"/>
            <a:ext cx="842803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97735" name="Picture 7">
            <a:extLst>
              <a:ext uri="{FF2B5EF4-FFF2-40B4-BE49-F238E27FC236}">
                <a16:creationId xmlns:a16="http://schemas.microsoft.com/office/drawing/2014/main" id="{D927B213-791D-D26A-5807-73FC611265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 y="2943225"/>
            <a:ext cx="8875713" cy="185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D9885FA-5254-06B8-C395-915ED5F8FE32}"/>
              </a:ext>
            </a:extLst>
          </p:cNvPr>
          <p:cNvSpPr>
            <a:spLocks noGrp="1"/>
          </p:cNvSpPr>
          <p:nvPr>
            <p:ph type="sldNum" sz="quarter" idx="12"/>
          </p:nvPr>
        </p:nvSpPr>
        <p:spPr>
          <a:xfrm>
            <a:off x="6442998" y="6041363"/>
            <a:ext cx="512504" cy="365125"/>
          </a:xfrm>
        </p:spPr>
        <p:txBody>
          <a:bodyPr/>
          <a:lstStyle/>
          <a:p>
            <a:r>
              <a:rPr lang="en-US" altLang="en-US"/>
              <a:t>2.</a:t>
            </a:r>
            <a:fld id="{A476456E-7182-4B55-B216-61E60FFC1475}" type="slidenum">
              <a:rPr lang="en-US" altLang="en-US"/>
              <a:pPr/>
              <a:t>19</a:t>
            </a:fld>
            <a:endParaRPr lang="en-US" altLang="en-US"/>
          </a:p>
        </p:txBody>
      </p:sp>
      <p:sp>
        <p:nvSpPr>
          <p:cNvPr id="1093634" name="Text Box 2">
            <a:extLst>
              <a:ext uri="{FF2B5EF4-FFF2-40B4-BE49-F238E27FC236}">
                <a16:creationId xmlns:a16="http://schemas.microsoft.com/office/drawing/2014/main" id="{22D589FE-94FE-7DD2-FCC5-1D8842ED18D8}"/>
              </a:ext>
            </a:extLst>
          </p:cNvPr>
          <p:cNvSpPr txBox="1">
            <a:spLocks noChangeArrowheads="1"/>
          </p:cNvSpPr>
          <p:nvPr/>
        </p:nvSpPr>
        <p:spPr bwMode="auto">
          <a:xfrm>
            <a:off x="3352800" y="627063"/>
            <a:ext cx="1792288" cy="457200"/>
          </a:xfrm>
          <a:prstGeom prst="rect">
            <a:avLst/>
          </a:prstGeom>
          <a:noFill/>
          <a:ln>
            <a:noFill/>
          </a:ln>
          <a:effectLst/>
        </p:spPr>
        <p:txBody>
          <a:bodyPr wrap="none">
            <a:spAutoFit/>
          </a:bodyPr>
          <a:lstStyle/>
          <a:p>
            <a:r>
              <a:rPr lang="en-US" altLang="en-US" sz="2400" i="0" dirty="0">
                <a:solidFill>
                  <a:schemeClr val="bg1"/>
                </a:solidFill>
              </a:rPr>
              <a:t>Example 2.7</a:t>
            </a:r>
            <a:endParaRPr lang="en-US" altLang="en-US" sz="2000" dirty="0">
              <a:solidFill>
                <a:schemeClr val="bg1"/>
              </a:solidFill>
            </a:endParaRPr>
          </a:p>
        </p:txBody>
      </p:sp>
      <p:sp>
        <p:nvSpPr>
          <p:cNvPr id="1093635" name="Rectangle 3">
            <a:extLst>
              <a:ext uri="{FF2B5EF4-FFF2-40B4-BE49-F238E27FC236}">
                <a16:creationId xmlns:a16="http://schemas.microsoft.com/office/drawing/2014/main" id="{47CF9ACA-BB24-C82B-B59E-9DD611C1816E}"/>
              </a:ext>
            </a:extLst>
          </p:cNvPr>
          <p:cNvSpPr>
            <a:spLocks noChangeArrowheads="1"/>
          </p:cNvSpPr>
          <p:nvPr/>
        </p:nvSpPr>
        <p:spPr bwMode="auto">
          <a:xfrm>
            <a:off x="228600" y="1724025"/>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that the number (1256)</a:t>
            </a:r>
            <a:r>
              <a:rPr lang="en-US" altLang="en-US" sz="2400" b="0" i="0" baseline="-25000" dirty="0">
                <a:effectLst>
                  <a:outerShdw blurRad="38100" dist="38100" dir="2700000" algn="tl">
                    <a:srgbClr val="C0C0C0"/>
                  </a:outerShdw>
                </a:effectLst>
              </a:rPr>
              <a:t>8</a:t>
            </a:r>
            <a:r>
              <a:rPr lang="en-US" altLang="en-US" sz="2400" b="0" i="0" dirty="0">
                <a:effectLst>
                  <a:outerShdw blurRad="38100" dist="38100" dir="2700000" algn="tl">
                    <a:srgbClr val="C0C0C0"/>
                  </a:outerShdw>
                </a:effectLst>
              </a:rPr>
              <a:t> in octal is the same as 686 in decimal.</a:t>
            </a:r>
          </a:p>
        </p:txBody>
      </p:sp>
      <p:sp>
        <p:nvSpPr>
          <p:cNvPr id="1093636" name="Rectangle 4">
            <a:extLst>
              <a:ext uri="{FF2B5EF4-FFF2-40B4-BE49-F238E27FC236}">
                <a16:creationId xmlns:a16="http://schemas.microsoft.com/office/drawing/2014/main" id="{0A9EAA46-C5C4-090B-EDCC-37568CA114DB}"/>
              </a:ext>
            </a:extLst>
          </p:cNvPr>
          <p:cNvSpPr>
            <a:spLocks noChangeArrowheads="1"/>
          </p:cNvSpPr>
          <p:nvPr/>
        </p:nvSpPr>
        <p:spPr bwMode="auto">
          <a:xfrm>
            <a:off x="228600" y="5089525"/>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Note that the decimal number is N = 512 + 128 + 40 + 6 = 686.</a:t>
            </a:r>
          </a:p>
        </p:txBody>
      </p:sp>
      <p:pic>
        <p:nvPicPr>
          <p:cNvPr id="1093638" name="Picture 6">
            <a:extLst>
              <a:ext uri="{FF2B5EF4-FFF2-40B4-BE49-F238E27FC236}">
                <a16:creationId xmlns:a16="http://schemas.microsoft.com/office/drawing/2014/main" id="{791386AB-F395-4EE7-BA74-E6F99C0993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38" y="2546350"/>
            <a:ext cx="9026525" cy="176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3EBBF46-B0CE-3A3E-B5C3-6C78B1E3164E}"/>
              </a:ext>
            </a:extLst>
          </p:cNvPr>
          <p:cNvSpPr>
            <a:spLocks noGrp="1"/>
          </p:cNvSpPr>
          <p:nvPr>
            <p:ph type="sldNum" sz="quarter" idx="12"/>
          </p:nvPr>
        </p:nvSpPr>
        <p:spPr>
          <a:xfrm>
            <a:off x="6442998" y="6041363"/>
            <a:ext cx="512504" cy="365125"/>
          </a:xfrm>
        </p:spPr>
        <p:txBody>
          <a:bodyPr/>
          <a:lstStyle/>
          <a:p>
            <a:r>
              <a:rPr lang="en-US" altLang="en-US"/>
              <a:t>2.</a:t>
            </a:r>
            <a:fld id="{7D20F5A8-4F8B-4F07-B2E6-19E41D7731A7}" type="slidenum">
              <a:rPr lang="en-US" altLang="en-US"/>
              <a:pPr/>
              <a:t>20</a:t>
            </a:fld>
            <a:endParaRPr lang="en-US" altLang="en-US"/>
          </a:p>
        </p:txBody>
      </p:sp>
      <p:sp>
        <p:nvSpPr>
          <p:cNvPr id="1064962" name="Rectangle 2">
            <a:extLst>
              <a:ext uri="{FF2B5EF4-FFF2-40B4-BE49-F238E27FC236}">
                <a16:creationId xmlns:a16="http://schemas.microsoft.com/office/drawing/2014/main" id="{A0264A14-5D13-AEF5-DDA2-743B63783DF7}"/>
              </a:ext>
            </a:extLst>
          </p:cNvPr>
          <p:cNvSpPr>
            <a:spLocks noChangeArrowheads="1"/>
          </p:cNvSpPr>
          <p:nvPr/>
        </p:nvSpPr>
        <p:spPr bwMode="auto">
          <a:xfrm>
            <a:off x="222250" y="1560513"/>
            <a:ext cx="8915400" cy="9461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dirty="0"/>
              <a:t>Table 2.1 shows a summary of the four positional number systems discussed in this chapter.</a:t>
            </a:r>
          </a:p>
        </p:txBody>
      </p:sp>
      <p:sp>
        <p:nvSpPr>
          <p:cNvPr id="1064963" name="Text Box 3">
            <a:extLst>
              <a:ext uri="{FF2B5EF4-FFF2-40B4-BE49-F238E27FC236}">
                <a16:creationId xmlns:a16="http://schemas.microsoft.com/office/drawing/2014/main" id="{5A37E65C-CAEF-BD8E-F891-B7B31F0B5648}"/>
              </a:ext>
            </a:extLst>
          </p:cNvPr>
          <p:cNvSpPr txBox="1">
            <a:spLocks noChangeArrowheads="1"/>
          </p:cNvSpPr>
          <p:nvPr/>
        </p:nvSpPr>
        <p:spPr bwMode="auto">
          <a:xfrm>
            <a:off x="1905000" y="508001"/>
            <a:ext cx="6967538"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solidFill>
                  <a:schemeClr val="bg1"/>
                </a:solidFill>
              </a:rPr>
              <a:t>Summary </a:t>
            </a:r>
            <a:r>
              <a:rPr lang="en-US" altLang="en-US" sz="3200" i="0" dirty="0">
                <a:solidFill>
                  <a:schemeClr val="bg1"/>
                </a:solidFill>
              </a:rPr>
              <a:t>of the four positional systems</a:t>
            </a:r>
          </a:p>
        </p:txBody>
      </p:sp>
      <p:pic>
        <p:nvPicPr>
          <p:cNvPr id="1064964" name="Picture 4">
            <a:extLst>
              <a:ext uri="{FF2B5EF4-FFF2-40B4-BE49-F238E27FC236}">
                <a16:creationId xmlns:a16="http://schemas.microsoft.com/office/drawing/2014/main" id="{C8372234-4982-5F18-A461-4AD9F678AB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450" y="2506663"/>
            <a:ext cx="8464550" cy="3284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BB10E81-E5AC-65B4-DFEA-C18E86D39829}"/>
              </a:ext>
            </a:extLst>
          </p:cNvPr>
          <p:cNvSpPr>
            <a:spLocks noGrp="1"/>
          </p:cNvSpPr>
          <p:nvPr>
            <p:ph type="sldNum" sz="quarter" idx="12"/>
          </p:nvPr>
        </p:nvSpPr>
        <p:spPr>
          <a:xfrm>
            <a:off x="6442998" y="6041363"/>
            <a:ext cx="512504" cy="365125"/>
          </a:xfrm>
        </p:spPr>
        <p:txBody>
          <a:bodyPr/>
          <a:lstStyle/>
          <a:p>
            <a:r>
              <a:rPr lang="en-US" altLang="en-US"/>
              <a:t>2.</a:t>
            </a:r>
            <a:fld id="{09B3A009-1C2B-44AE-B687-9C35D139A0EE}" type="slidenum">
              <a:rPr lang="en-US" altLang="en-US"/>
              <a:pPr/>
              <a:t>21</a:t>
            </a:fld>
            <a:endParaRPr lang="en-US" altLang="en-US"/>
          </a:p>
        </p:txBody>
      </p:sp>
      <p:sp>
        <p:nvSpPr>
          <p:cNvPr id="1099778" name="Rectangle 2">
            <a:extLst>
              <a:ext uri="{FF2B5EF4-FFF2-40B4-BE49-F238E27FC236}">
                <a16:creationId xmlns:a16="http://schemas.microsoft.com/office/drawing/2014/main" id="{9502F451-03E0-4CAE-2825-24E37706218B}"/>
              </a:ext>
            </a:extLst>
          </p:cNvPr>
          <p:cNvSpPr>
            <a:spLocks noChangeArrowheads="1"/>
          </p:cNvSpPr>
          <p:nvPr/>
        </p:nvSpPr>
        <p:spPr bwMode="auto">
          <a:xfrm>
            <a:off x="114300" y="1219200"/>
            <a:ext cx="8915400" cy="94615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dirty="0"/>
              <a:t>Table 2.2 shows how the number 0 to 15 is represented in different systems. </a:t>
            </a:r>
          </a:p>
        </p:txBody>
      </p:sp>
      <p:pic>
        <p:nvPicPr>
          <p:cNvPr id="1099781" name="Picture 5">
            <a:extLst>
              <a:ext uri="{FF2B5EF4-FFF2-40B4-BE49-F238E27FC236}">
                <a16:creationId xmlns:a16="http://schemas.microsoft.com/office/drawing/2014/main" id="{6D4F5D10-441F-732D-41DE-D85DF0F5F5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6600" y="1766094"/>
            <a:ext cx="4570412" cy="469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61E6E7E-05B1-BDC0-A420-CEE4ABFE67E6}"/>
              </a:ext>
            </a:extLst>
          </p:cNvPr>
          <p:cNvSpPr>
            <a:spLocks noGrp="1"/>
          </p:cNvSpPr>
          <p:nvPr>
            <p:ph type="sldNum" sz="quarter" idx="12"/>
          </p:nvPr>
        </p:nvSpPr>
        <p:spPr>
          <a:xfrm>
            <a:off x="6442998" y="6041363"/>
            <a:ext cx="512504" cy="365125"/>
          </a:xfrm>
        </p:spPr>
        <p:txBody>
          <a:bodyPr/>
          <a:lstStyle/>
          <a:p>
            <a:r>
              <a:rPr lang="en-US" altLang="en-US"/>
              <a:t>2.</a:t>
            </a:r>
            <a:fld id="{8FA64E97-B7F6-45BF-82EF-07ACF12CEFD0}" type="slidenum">
              <a:rPr lang="en-US" altLang="en-US"/>
              <a:pPr/>
              <a:t>22</a:t>
            </a:fld>
            <a:endParaRPr lang="en-US" altLang="en-US"/>
          </a:p>
        </p:txBody>
      </p:sp>
      <p:sp>
        <p:nvSpPr>
          <p:cNvPr id="1067010" name="Rectangle 2">
            <a:extLst>
              <a:ext uri="{FF2B5EF4-FFF2-40B4-BE49-F238E27FC236}">
                <a16:creationId xmlns:a16="http://schemas.microsoft.com/office/drawing/2014/main" id="{3D08DFC6-800D-0A65-6F90-4D754C05D088}"/>
              </a:ext>
            </a:extLst>
          </p:cNvPr>
          <p:cNvSpPr>
            <a:spLocks noChangeArrowheads="1"/>
          </p:cNvSpPr>
          <p:nvPr/>
        </p:nvSpPr>
        <p:spPr bwMode="auto">
          <a:xfrm>
            <a:off x="114300" y="1888331"/>
            <a:ext cx="8915400" cy="308133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r>
              <a:rPr lang="en-US" altLang="en-US" sz="2800" b="0" i="0" dirty="0"/>
              <a:t>We need to know how to convert a number in one system to the equivalent number in another system. Since the decimal system is more familiar than the other systems, we first show how to covert from any base to decimal. Then we show how to convert from decimal to any base. Finally, we show how we can easily convert from binary to hexadecimal or octal and vice versa.</a:t>
            </a:r>
          </a:p>
        </p:txBody>
      </p:sp>
      <p:sp>
        <p:nvSpPr>
          <p:cNvPr id="1067011" name="Text Box 3">
            <a:extLst>
              <a:ext uri="{FF2B5EF4-FFF2-40B4-BE49-F238E27FC236}">
                <a16:creationId xmlns:a16="http://schemas.microsoft.com/office/drawing/2014/main" id="{9A5003B4-1A84-3456-6E3E-829423DC137A}"/>
              </a:ext>
            </a:extLst>
          </p:cNvPr>
          <p:cNvSpPr txBox="1">
            <a:spLocks noChangeArrowheads="1"/>
          </p:cNvSpPr>
          <p:nvPr/>
        </p:nvSpPr>
        <p:spPr bwMode="auto">
          <a:xfrm>
            <a:off x="2895600" y="526918"/>
            <a:ext cx="21717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i="0" dirty="0">
                <a:solidFill>
                  <a:schemeClr val="bg1"/>
                </a:solidFill>
              </a:rPr>
              <a:t>Conversion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51780D8-A0A9-A493-69B3-193858E44375}"/>
              </a:ext>
            </a:extLst>
          </p:cNvPr>
          <p:cNvSpPr>
            <a:spLocks noGrp="1"/>
          </p:cNvSpPr>
          <p:nvPr>
            <p:ph type="sldNum" sz="quarter" idx="12"/>
          </p:nvPr>
        </p:nvSpPr>
        <p:spPr>
          <a:xfrm>
            <a:off x="6442998" y="6041363"/>
            <a:ext cx="512504" cy="365125"/>
          </a:xfrm>
        </p:spPr>
        <p:txBody>
          <a:bodyPr/>
          <a:lstStyle/>
          <a:p>
            <a:r>
              <a:rPr lang="en-US" altLang="en-US"/>
              <a:t>2.</a:t>
            </a:r>
            <a:fld id="{C5AA87DA-4796-419A-9AA2-8DC647432AA4}" type="slidenum">
              <a:rPr lang="en-US" altLang="en-US"/>
              <a:pPr/>
              <a:t>23</a:t>
            </a:fld>
            <a:endParaRPr lang="en-US" altLang="en-US"/>
          </a:p>
        </p:txBody>
      </p:sp>
      <p:sp>
        <p:nvSpPr>
          <p:cNvPr id="1101826" name="Rectangle 2">
            <a:extLst>
              <a:ext uri="{FF2B5EF4-FFF2-40B4-BE49-F238E27FC236}">
                <a16:creationId xmlns:a16="http://schemas.microsoft.com/office/drawing/2014/main" id="{CD3D7F7E-82FE-AEC5-CF87-30C0C47B5432}"/>
              </a:ext>
            </a:extLst>
          </p:cNvPr>
          <p:cNvSpPr>
            <a:spLocks noChangeArrowheads="1"/>
          </p:cNvSpPr>
          <p:nvPr/>
        </p:nvSpPr>
        <p:spPr bwMode="auto">
          <a:xfrm>
            <a:off x="2209800" y="609600"/>
            <a:ext cx="6172200" cy="519113"/>
          </a:xfrm>
          <a:prstGeom prst="rect">
            <a:avLst/>
          </a:prstGeom>
          <a:noFill/>
          <a:ln>
            <a:noFill/>
          </a:ln>
          <a:effectLst/>
        </p:spPr>
        <p:txBody>
          <a:bodyPr>
            <a:spAutoFit/>
          </a:bodyPr>
          <a:lstStyle/>
          <a:p>
            <a:pPr algn="just"/>
            <a:r>
              <a:rPr lang="en-US" altLang="en-US" sz="2800" i="0" dirty="0">
                <a:solidFill>
                  <a:schemeClr val="bg1"/>
                </a:solidFill>
              </a:rPr>
              <a:t>Any base to decimal conversion</a:t>
            </a:r>
          </a:p>
        </p:txBody>
      </p:sp>
      <p:sp>
        <p:nvSpPr>
          <p:cNvPr id="1101827" name="Text Box 3">
            <a:extLst>
              <a:ext uri="{FF2B5EF4-FFF2-40B4-BE49-F238E27FC236}">
                <a16:creationId xmlns:a16="http://schemas.microsoft.com/office/drawing/2014/main" id="{93BE8B80-A5EA-3E2F-272B-3A8BED141C77}"/>
              </a:ext>
            </a:extLst>
          </p:cNvPr>
          <p:cNvSpPr txBox="1">
            <a:spLocks noChangeArrowheads="1"/>
          </p:cNvSpPr>
          <p:nvPr/>
        </p:nvSpPr>
        <p:spPr bwMode="auto">
          <a:xfrm>
            <a:off x="1143000" y="5638800"/>
            <a:ext cx="5348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a:solidFill>
                  <a:schemeClr val="folHlink"/>
                </a:solidFill>
              </a:rPr>
              <a:t>Figure 2.5  </a:t>
            </a:r>
            <a:r>
              <a:rPr lang="en-US" altLang="en-US" sz="2000" i="0"/>
              <a:t>Converting other bases to decimal</a:t>
            </a:r>
          </a:p>
        </p:txBody>
      </p:sp>
      <p:pic>
        <p:nvPicPr>
          <p:cNvPr id="1101830" name="Picture 6">
            <a:extLst>
              <a:ext uri="{FF2B5EF4-FFF2-40B4-BE49-F238E27FC236}">
                <a16:creationId xmlns:a16="http://schemas.microsoft.com/office/drawing/2014/main" id="{183332D7-E656-8135-AD06-332161F1AF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744" y="2438400"/>
            <a:ext cx="8418512" cy="2711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1ACCCB-65ED-F2F7-193A-B39D05919FEB}"/>
              </a:ext>
            </a:extLst>
          </p:cNvPr>
          <p:cNvSpPr>
            <a:spLocks noGrp="1"/>
          </p:cNvSpPr>
          <p:nvPr>
            <p:ph type="sldNum" sz="quarter" idx="12"/>
          </p:nvPr>
        </p:nvSpPr>
        <p:spPr>
          <a:xfrm>
            <a:off x="6442998" y="6041363"/>
            <a:ext cx="512504" cy="365125"/>
          </a:xfrm>
        </p:spPr>
        <p:txBody>
          <a:bodyPr/>
          <a:lstStyle/>
          <a:p>
            <a:r>
              <a:rPr lang="en-US" altLang="en-US"/>
              <a:t>2.</a:t>
            </a:r>
            <a:fld id="{42C97B24-A73D-47D1-A752-9A7518938280}" type="slidenum">
              <a:rPr lang="en-US" altLang="en-US"/>
              <a:pPr/>
              <a:t>24</a:t>
            </a:fld>
            <a:endParaRPr lang="en-US" altLang="en-US"/>
          </a:p>
        </p:txBody>
      </p:sp>
      <p:sp>
        <p:nvSpPr>
          <p:cNvPr id="1103874" name="Text Box 2">
            <a:extLst>
              <a:ext uri="{FF2B5EF4-FFF2-40B4-BE49-F238E27FC236}">
                <a16:creationId xmlns:a16="http://schemas.microsoft.com/office/drawing/2014/main" id="{BABD8D43-6C06-1220-5ADD-D3ABB6DD637E}"/>
              </a:ext>
            </a:extLst>
          </p:cNvPr>
          <p:cNvSpPr txBox="1">
            <a:spLocks noChangeArrowheads="1"/>
          </p:cNvSpPr>
          <p:nvPr/>
        </p:nvSpPr>
        <p:spPr bwMode="auto">
          <a:xfrm>
            <a:off x="3810000" y="533135"/>
            <a:ext cx="1792288" cy="457200"/>
          </a:xfrm>
          <a:prstGeom prst="rect">
            <a:avLst/>
          </a:prstGeom>
          <a:noFill/>
          <a:ln>
            <a:noFill/>
          </a:ln>
          <a:effectLst/>
        </p:spPr>
        <p:txBody>
          <a:bodyPr wrap="none">
            <a:spAutoFit/>
          </a:bodyPr>
          <a:lstStyle/>
          <a:p>
            <a:r>
              <a:rPr lang="en-US" altLang="en-US" sz="2400" i="0" dirty="0">
                <a:solidFill>
                  <a:schemeClr val="bg1"/>
                </a:solidFill>
              </a:rPr>
              <a:t>Example 2.8</a:t>
            </a:r>
            <a:endParaRPr lang="en-US" altLang="en-US" sz="2000" dirty="0">
              <a:solidFill>
                <a:schemeClr val="bg1"/>
              </a:solidFill>
            </a:endParaRPr>
          </a:p>
        </p:txBody>
      </p:sp>
      <p:sp>
        <p:nvSpPr>
          <p:cNvPr id="1103875" name="Rectangle 3">
            <a:extLst>
              <a:ext uri="{FF2B5EF4-FFF2-40B4-BE49-F238E27FC236}">
                <a16:creationId xmlns:a16="http://schemas.microsoft.com/office/drawing/2014/main" id="{4580D7D9-0476-8114-6219-04807F791DFE}"/>
              </a:ext>
            </a:extLst>
          </p:cNvPr>
          <p:cNvSpPr>
            <a:spLocks noChangeArrowheads="1"/>
          </p:cNvSpPr>
          <p:nvPr/>
        </p:nvSpPr>
        <p:spPr bwMode="auto">
          <a:xfrm>
            <a:off x="304800" y="1813586"/>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how to convert the binary number (110.11)</a:t>
            </a:r>
            <a:r>
              <a:rPr lang="en-US" altLang="en-US" sz="2400" b="0" i="0" baseline="-25000" dirty="0">
                <a:effectLst>
                  <a:outerShdw blurRad="38100" dist="38100" dir="2700000" algn="tl">
                    <a:srgbClr val="C0C0C0"/>
                  </a:outerShdw>
                </a:effectLst>
              </a:rPr>
              <a:t>2</a:t>
            </a:r>
            <a:r>
              <a:rPr lang="en-US" altLang="en-US" sz="2400" b="0" i="0" dirty="0">
                <a:effectLst>
                  <a:outerShdw blurRad="38100" dist="38100" dir="2700000" algn="tl">
                    <a:srgbClr val="C0C0C0"/>
                  </a:outerShdw>
                </a:effectLst>
              </a:rPr>
              <a:t> to decimal: (110.11)</a:t>
            </a:r>
            <a:r>
              <a:rPr lang="en-US" altLang="en-US" sz="2400" b="0" i="0" baseline="-25000" dirty="0">
                <a:effectLst>
                  <a:outerShdw blurRad="38100" dist="38100" dir="2700000" algn="tl">
                    <a:srgbClr val="C0C0C0"/>
                  </a:outerShdw>
                </a:effectLst>
              </a:rPr>
              <a:t>2</a:t>
            </a:r>
            <a:r>
              <a:rPr lang="en-US" altLang="en-US" sz="2400" b="0" i="0" dirty="0">
                <a:effectLst>
                  <a:outerShdw blurRad="38100" dist="38100" dir="2700000" algn="tl">
                    <a:srgbClr val="C0C0C0"/>
                  </a:outerShdw>
                </a:effectLst>
              </a:rPr>
              <a:t> = 6.75.</a:t>
            </a:r>
          </a:p>
        </p:txBody>
      </p:sp>
      <p:pic>
        <p:nvPicPr>
          <p:cNvPr id="1103878" name="Picture 6">
            <a:extLst>
              <a:ext uri="{FF2B5EF4-FFF2-40B4-BE49-F238E27FC236}">
                <a16:creationId xmlns:a16="http://schemas.microsoft.com/office/drawing/2014/main" id="{5F152988-1C54-F785-488F-A139832D19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269" y="3276600"/>
            <a:ext cx="8145462" cy="1712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E0096C-D2E6-12BF-99FA-8D3C12316647}"/>
              </a:ext>
            </a:extLst>
          </p:cNvPr>
          <p:cNvSpPr>
            <a:spLocks noGrp="1"/>
          </p:cNvSpPr>
          <p:nvPr>
            <p:ph type="sldNum" sz="quarter" idx="12"/>
          </p:nvPr>
        </p:nvSpPr>
        <p:spPr>
          <a:xfrm>
            <a:off x="6442998" y="6041363"/>
            <a:ext cx="512504" cy="365125"/>
          </a:xfrm>
        </p:spPr>
        <p:txBody>
          <a:bodyPr/>
          <a:lstStyle/>
          <a:p>
            <a:r>
              <a:rPr lang="en-US" altLang="en-US"/>
              <a:t>2.</a:t>
            </a:r>
            <a:fld id="{8D965AA4-5DD9-4C56-AE90-2DD50323465D}" type="slidenum">
              <a:rPr lang="en-US" altLang="en-US"/>
              <a:pPr/>
              <a:t>25</a:t>
            </a:fld>
            <a:endParaRPr lang="en-US" altLang="en-US"/>
          </a:p>
        </p:txBody>
      </p:sp>
      <p:sp>
        <p:nvSpPr>
          <p:cNvPr id="1105922" name="Text Box 2">
            <a:extLst>
              <a:ext uri="{FF2B5EF4-FFF2-40B4-BE49-F238E27FC236}">
                <a16:creationId xmlns:a16="http://schemas.microsoft.com/office/drawing/2014/main" id="{CC2B63A1-C428-2DDA-EE9A-4C7A7AFA6CB2}"/>
              </a:ext>
            </a:extLst>
          </p:cNvPr>
          <p:cNvSpPr txBox="1">
            <a:spLocks noChangeArrowheads="1"/>
          </p:cNvSpPr>
          <p:nvPr/>
        </p:nvSpPr>
        <p:spPr bwMode="auto">
          <a:xfrm>
            <a:off x="3294856" y="619125"/>
            <a:ext cx="1792288" cy="457200"/>
          </a:xfrm>
          <a:prstGeom prst="rect">
            <a:avLst/>
          </a:prstGeom>
          <a:noFill/>
          <a:ln>
            <a:noFill/>
          </a:ln>
          <a:effectLst/>
        </p:spPr>
        <p:txBody>
          <a:bodyPr wrap="none">
            <a:spAutoFit/>
          </a:bodyPr>
          <a:lstStyle/>
          <a:p>
            <a:r>
              <a:rPr lang="en-US" altLang="en-US" sz="2400" i="0" dirty="0">
                <a:solidFill>
                  <a:schemeClr val="bg1"/>
                </a:solidFill>
              </a:rPr>
              <a:t>Example 2.9</a:t>
            </a:r>
            <a:endParaRPr lang="en-US" altLang="en-US" sz="2000" dirty="0">
              <a:solidFill>
                <a:schemeClr val="bg1"/>
              </a:solidFill>
            </a:endParaRPr>
          </a:p>
        </p:txBody>
      </p:sp>
      <p:sp>
        <p:nvSpPr>
          <p:cNvPr id="1105923" name="Rectangle 3">
            <a:extLst>
              <a:ext uri="{FF2B5EF4-FFF2-40B4-BE49-F238E27FC236}">
                <a16:creationId xmlns:a16="http://schemas.microsoft.com/office/drawing/2014/main" id="{75219919-0ABE-BB24-3541-003346DD2977}"/>
              </a:ext>
            </a:extLst>
          </p:cNvPr>
          <p:cNvSpPr>
            <a:spLocks noChangeArrowheads="1"/>
          </p:cNvSpPr>
          <p:nvPr/>
        </p:nvSpPr>
        <p:spPr bwMode="auto">
          <a:xfrm>
            <a:off x="304800" y="1585912"/>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how to convert the hexadecimal number (1A.23)</a:t>
            </a:r>
            <a:r>
              <a:rPr lang="en-US" altLang="en-US" sz="2400" b="0" i="0" baseline="-25000" dirty="0">
                <a:effectLst>
                  <a:outerShdw blurRad="38100" dist="38100" dir="2700000" algn="tl">
                    <a:srgbClr val="C0C0C0"/>
                  </a:outerShdw>
                </a:effectLst>
              </a:rPr>
              <a:t>16</a:t>
            </a:r>
            <a:r>
              <a:rPr lang="en-US" altLang="en-US" sz="2400" b="0" i="0" dirty="0">
                <a:effectLst>
                  <a:outerShdw blurRad="38100" dist="38100" dir="2700000" algn="tl">
                    <a:srgbClr val="C0C0C0"/>
                  </a:outerShdw>
                </a:effectLst>
              </a:rPr>
              <a:t> to decimal.</a:t>
            </a:r>
          </a:p>
        </p:txBody>
      </p:sp>
      <p:pic>
        <p:nvPicPr>
          <p:cNvPr id="1105925" name="Picture 5">
            <a:extLst>
              <a:ext uri="{FF2B5EF4-FFF2-40B4-BE49-F238E27FC236}">
                <a16:creationId xmlns:a16="http://schemas.microsoft.com/office/drawing/2014/main" id="{D18DA9B0-B36A-0C28-C9E1-8F8CBD852D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025" y="2608263"/>
            <a:ext cx="7423150" cy="1476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05926" name="Rectangle 6">
            <a:extLst>
              <a:ext uri="{FF2B5EF4-FFF2-40B4-BE49-F238E27FC236}">
                <a16:creationId xmlns:a16="http://schemas.microsoft.com/office/drawing/2014/main" id="{B5F3F3AB-D7C6-A4F3-EC67-74425910924A}"/>
              </a:ext>
            </a:extLst>
          </p:cNvPr>
          <p:cNvSpPr>
            <a:spLocks noChangeArrowheads="1"/>
          </p:cNvSpPr>
          <p:nvPr/>
        </p:nvSpPr>
        <p:spPr bwMode="auto">
          <a:xfrm>
            <a:off x="76200" y="4084638"/>
            <a:ext cx="8229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Note that the result in the decimal notation is not exact, because </a:t>
            </a:r>
            <a:br>
              <a:rPr lang="en-US" altLang="en-US" sz="2400" b="0" i="0">
                <a:effectLst>
                  <a:outerShdw blurRad="38100" dist="38100" dir="2700000" algn="tl">
                    <a:srgbClr val="C0C0C0"/>
                  </a:outerShdw>
                </a:effectLst>
              </a:rPr>
            </a:br>
            <a:r>
              <a:rPr lang="en-US" altLang="en-US" sz="2400" b="0" i="0">
                <a:effectLst>
                  <a:outerShdw blurRad="38100" dist="38100" dir="2700000" algn="tl">
                    <a:srgbClr val="C0C0C0"/>
                  </a:outerShdw>
                </a:effectLst>
              </a:rPr>
              <a:t>3 × 16</a:t>
            </a:r>
            <a:r>
              <a:rPr lang="en-US" altLang="en-US" sz="2400" b="0" i="0" baseline="30000">
                <a:effectLst>
                  <a:outerShdw blurRad="38100" dist="38100" dir="2700000" algn="tl">
                    <a:srgbClr val="C0C0C0"/>
                  </a:outerShdw>
                </a:effectLst>
              </a:rPr>
              <a:t>−2</a:t>
            </a:r>
            <a:r>
              <a:rPr lang="en-US" altLang="en-US" sz="2400" b="0" i="0">
                <a:effectLst>
                  <a:outerShdw blurRad="38100" dist="38100" dir="2700000" algn="tl">
                    <a:srgbClr val="C0C0C0"/>
                  </a:outerShdw>
                </a:effectLst>
              </a:rPr>
              <a:t> = 0.01171875. We have rounded this value to three digits (0.012).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7CF9E76-29BE-DCE2-CB25-6D5F844589C1}"/>
              </a:ext>
            </a:extLst>
          </p:cNvPr>
          <p:cNvSpPr>
            <a:spLocks noGrp="1"/>
          </p:cNvSpPr>
          <p:nvPr>
            <p:ph type="sldNum" sz="quarter" idx="12"/>
          </p:nvPr>
        </p:nvSpPr>
        <p:spPr>
          <a:xfrm>
            <a:off x="6442998" y="6041363"/>
            <a:ext cx="512504" cy="365125"/>
          </a:xfrm>
        </p:spPr>
        <p:txBody>
          <a:bodyPr/>
          <a:lstStyle/>
          <a:p>
            <a:r>
              <a:rPr lang="en-US" altLang="en-US"/>
              <a:t>2.</a:t>
            </a:r>
            <a:fld id="{B2EDF213-67DF-4FE6-98E9-448F0D86AB62}" type="slidenum">
              <a:rPr lang="en-US" altLang="en-US"/>
              <a:pPr/>
              <a:t>26</a:t>
            </a:fld>
            <a:endParaRPr lang="en-US" altLang="en-US"/>
          </a:p>
        </p:txBody>
      </p:sp>
      <p:sp>
        <p:nvSpPr>
          <p:cNvPr id="1107970" name="Text Box 2">
            <a:extLst>
              <a:ext uri="{FF2B5EF4-FFF2-40B4-BE49-F238E27FC236}">
                <a16:creationId xmlns:a16="http://schemas.microsoft.com/office/drawing/2014/main" id="{1122586D-6EEB-59DB-279D-3045F3625D91}"/>
              </a:ext>
            </a:extLst>
          </p:cNvPr>
          <p:cNvSpPr txBox="1">
            <a:spLocks noChangeArrowheads="1"/>
          </p:cNvSpPr>
          <p:nvPr/>
        </p:nvSpPr>
        <p:spPr bwMode="auto">
          <a:xfrm>
            <a:off x="3352800" y="605423"/>
            <a:ext cx="1944688" cy="457200"/>
          </a:xfrm>
          <a:prstGeom prst="rect">
            <a:avLst/>
          </a:prstGeom>
          <a:noFill/>
          <a:ln>
            <a:noFill/>
          </a:ln>
          <a:effectLst/>
        </p:spPr>
        <p:txBody>
          <a:bodyPr wrap="none">
            <a:spAutoFit/>
          </a:bodyPr>
          <a:lstStyle/>
          <a:p>
            <a:r>
              <a:rPr lang="en-US" altLang="en-US" sz="2400" i="0" dirty="0">
                <a:solidFill>
                  <a:schemeClr val="bg1"/>
                </a:solidFill>
              </a:rPr>
              <a:t>Example 2.10</a:t>
            </a:r>
            <a:endParaRPr lang="en-US" altLang="en-US" sz="2000" dirty="0">
              <a:solidFill>
                <a:schemeClr val="bg1"/>
              </a:solidFill>
            </a:endParaRPr>
          </a:p>
        </p:txBody>
      </p:sp>
      <p:sp>
        <p:nvSpPr>
          <p:cNvPr id="1107971" name="Rectangle 3">
            <a:extLst>
              <a:ext uri="{FF2B5EF4-FFF2-40B4-BE49-F238E27FC236}">
                <a16:creationId xmlns:a16="http://schemas.microsoft.com/office/drawing/2014/main" id="{863D12CB-B98B-2160-A371-CFB461735DEB}"/>
              </a:ext>
            </a:extLst>
          </p:cNvPr>
          <p:cNvSpPr>
            <a:spLocks noChangeArrowheads="1"/>
          </p:cNvSpPr>
          <p:nvPr/>
        </p:nvSpPr>
        <p:spPr bwMode="auto">
          <a:xfrm>
            <a:off x="304800" y="2014461"/>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how to convert (23.17)</a:t>
            </a:r>
            <a:r>
              <a:rPr lang="en-US" altLang="en-US" sz="2400" b="0" i="0" baseline="-25000" dirty="0">
                <a:effectLst>
                  <a:outerShdw blurRad="38100" dist="38100" dir="2700000" algn="tl">
                    <a:srgbClr val="C0C0C0"/>
                  </a:outerShdw>
                </a:effectLst>
              </a:rPr>
              <a:t>8</a:t>
            </a:r>
            <a:r>
              <a:rPr lang="en-US" altLang="en-US" sz="2400" b="0" i="0" dirty="0">
                <a:effectLst>
                  <a:outerShdw blurRad="38100" dist="38100" dir="2700000" algn="tl">
                    <a:srgbClr val="C0C0C0"/>
                  </a:outerShdw>
                </a:effectLst>
              </a:rPr>
              <a:t> to decimal.</a:t>
            </a:r>
          </a:p>
        </p:txBody>
      </p:sp>
      <p:sp>
        <p:nvSpPr>
          <p:cNvPr id="1107973" name="Rectangle 5">
            <a:extLst>
              <a:ext uri="{FF2B5EF4-FFF2-40B4-BE49-F238E27FC236}">
                <a16:creationId xmlns:a16="http://schemas.microsoft.com/office/drawing/2014/main" id="{429FA5CF-E3B4-3BFC-10C0-378098D4487B}"/>
              </a:ext>
            </a:extLst>
          </p:cNvPr>
          <p:cNvSpPr>
            <a:spLocks noChangeArrowheads="1"/>
          </p:cNvSpPr>
          <p:nvPr/>
        </p:nvSpPr>
        <p:spPr bwMode="auto">
          <a:xfrm>
            <a:off x="457200" y="4723997"/>
            <a:ext cx="82296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This means that (23.17)</a:t>
            </a:r>
            <a:r>
              <a:rPr lang="en-US" altLang="en-US" sz="2400" b="0" i="0" baseline="-25000" dirty="0">
                <a:effectLst>
                  <a:outerShdw blurRad="38100" dist="38100" dir="2700000" algn="tl">
                    <a:srgbClr val="C0C0C0"/>
                  </a:outerShdw>
                </a:effectLst>
              </a:rPr>
              <a:t>8</a:t>
            </a:r>
            <a:r>
              <a:rPr lang="en-US" altLang="en-US" sz="2400" b="0" i="0" dirty="0">
                <a:effectLst>
                  <a:outerShdw blurRad="38100" dist="38100" dir="2700000" algn="tl">
                    <a:srgbClr val="C0C0C0"/>
                  </a:outerShdw>
                </a:effectLst>
              </a:rPr>
              <a:t> ≈ 19.234 in decimal. Again, we have rounded up 7 × 8</a:t>
            </a:r>
            <a:r>
              <a:rPr lang="en-US" altLang="en-US" sz="2400" b="0" i="0" baseline="30000" dirty="0">
                <a:effectLst>
                  <a:outerShdw blurRad="38100" dist="38100" dir="2700000" algn="tl">
                    <a:srgbClr val="C0C0C0"/>
                  </a:outerShdw>
                </a:effectLst>
              </a:rPr>
              <a:t>−2</a:t>
            </a:r>
            <a:r>
              <a:rPr lang="en-US" altLang="en-US" sz="2400" b="0" i="0" dirty="0">
                <a:effectLst>
                  <a:outerShdw blurRad="38100" dist="38100" dir="2700000" algn="tl">
                    <a:srgbClr val="C0C0C0"/>
                  </a:outerShdw>
                </a:effectLst>
              </a:rPr>
              <a:t> = 0.109375.</a:t>
            </a:r>
          </a:p>
        </p:txBody>
      </p:sp>
      <p:pic>
        <p:nvPicPr>
          <p:cNvPr id="1107974" name="Picture 6">
            <a:extLst>
              <a:ext uri="{FF2B5EF4-FFF2-40B4-BE49-F238E27FC236}">
                <a16:creationId xmlns:a16="http://schemas.microsoft.com/office/drawing/2014/main" id="{295672E6-5576-7526-B5CD-931AFB824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718191"/>
            <a:ext cx="6764337" cy="161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5D6ADC6-5402-DD97-43BC-2E813443A183}"/>
              </a:ext>
            </a:extLst>
          </p:cNvPr>
          <p:cNvSpPr>
            <a:spLocks noGrp="1"/>
          </p:cNvSpPr>
          <p:nvPr>
            <p:ph type="sldNum" sz="quarter" idx="12"/>
          </p:nvPr>
        </p:nvSpPr>
        <p:spPr>
          <a:xfrm>
            <a:off x="6442998" y="6041363"/>
            <a:ext cx="512504" cy="365125"/>
          </a:xfrm>
        </p:spPr>
        <p:txBody>
          <a:bodyPr/>
          <a:lstStyle/>
          <a:p>
            <a:r>
              <a:rPr lang="en-US" altLang="en-US"/>
              <a:t>2.</a:t>
            </a:r>
            <a:fld id="{EE01D09B-C103-463C-9B64-15D8147203DC}" type="slidenum">
              <a:rPr lang="en-US" altLang="en-US"/>
              <a:pPr/>
              <a:t>27</a:t>
            </a:fld>
            <a:endParaRPr lang="en-US" altLang="en-US"/>
          </a:p>
        </p:txBody>
      </p:sp>
      <p:sp>
        <p:nvSpPr>
          <p:cNvPr id="1110018" name="Rectangle 2">
            <a:extLst>
              <a:ext uri="{FF2B5EF4-FFF2-40B4-BE49-F238E27FC236}">
                <a16:creationId xmlns:a16="http://schemas.microsoft.com/office/drawing/2014/main" id="{144BBE97-8752-198B-2362-647259DE6F0D}"/>
              </a:ext>
            </a:extLst>
          </p:cNvPr>
          <p:cNvSpPr>
            <a:spLocks noChangeArrowheads="1"/>
          </p:cNvSpPr>
          <p:nvPr/>
        </p:nvSpPr>
        <p:spPr bwMode="auto">
          <a:xfrm>
            <a:off x="1981200" y="471841"/>
            <a:ext cx="5429250" cy="519113"/>
          </a:xfrm>
          <a:prstGeom prst="rect">
            <a:avLst/>
          </a:prstGeom>
          <a:noFill/>
          <a:ln>
            <a:noFill/>
          </a:ln>
          <a:effectLst/>
        </p:spPr>
        <p:txBody>
          <a:bodyPr wrap="square">
            <a:spAutoFit/>
          </a:bodyPr>
          <a:lstStyle/>
          <a:p>
            <a:pPr algn="ctr"/>
            <a:r>
              <a:rPr lang="en-US" altLang="en-US" sz="2800" i="0" dirty="0">
                <a:solidFill>
                  <a:schemeClr val="bg1"/>
                </a:solidFill>
              </a:rPr>
              <a:t>Decimal to any base</a:t>
            </a:r>
          </a:p>
        </p:txBody>
      </p:sp>
      <p:sp>
        <p:nvSpPr>
          <p:cNvPr id="1110019" name="Text Box 3">
            <a:extLst>
              <a:ext uri="{FF2B5EF4-FFF2-40B4-BE49-F238E27FC236}">
                <a16:creationId xmlns:a16="http://schemas.microsoft.com/office/drawing/2014/main" id="{F019DA4C-8DE6-5DEE-BDDB-27A49B89A0C7}"/>
              </a:ext>
            </a:extLst>
          </p:cNvPr>
          <p:cNvSpPr txBox="1">
            <a:spLocks noChangeArrowheads="1"/>
          </p:cNvSpPr>
          <p:nvPr/>
        </p:nvSpPr>
        <p:spPr bwMode="auto">
          <a:xfrm>
            <a:off x="1371600" y="5830174"/>
            <a:ext cx="69532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t>Figure 2.6  </a:t>
            </a:r>
            <a:r>
              <a:rPr lang="en-US" altLang="en-US" sz="2000" i="0" dirty="0"/>
              <a:t>Converting other bases to decimal (integral part)</a:t>
            </a:r>
          </a:p>
        </p:txBody>
      </p:sp>
      <p:pic>
        <p:nvPicPr>
          <p:cNvPr id="1110021" name="Picture 5">
            <a:extLst>
              <a:ext uri="{FF2B5EF4-FFF2-40B4-BE49-F238E27FC236}">
                <a16:creationId xmlns:a16="http://schemas.microsoft.com/office/drawing/2014/main" id="{12B89CD1-1E7E-583F-8CE5-BD2296DCEA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5683" y="1255716"/>
            <a:ext cx="6919167" cy="45744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 name="TextBox 19">
            <a:extLst>
              <a:ext uri="{FF2B5EF4-FFF2-40B4-BE49-F238E27FC236}">
                <a16:creationId xmlns:a16="http://schemas.microsoft.com/office/drawing/2014/main" id="{63E695AB-2EF0-EDAD-3633-E3169CA423D6}"/>
              </a:ext>
            </a:extLst>
          </p:cNvPr>
          <p:cNvSpPr txBox="1"/>
          <p:nvPr/>
        </p:nvSpPr>
        <p:spPr>
          <a:xfrm>
            <a:off x="4149213" y="3008671"/>
            <a:ext cx="914400" cy="914400"/>
          </a:xfrm>
          <a:prstGeom prst="rect">
            <a:avLst/>
          </a:prstGeom>
          <a:noFill/>
        </p:spPr>
        <p:txBody>
          <a:bodyPr wrap="square" rtlCol="0">
            <a:spAutoFit/>
          </a:bodyPr>
          <a:lstStyle/>
          <a:p>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1AB922-DF9C-1B1D-65C2-FFE606314956}"/>
              </a:ext>
            </a:extLst>
          </p:cNvPr>
          <p:cNvSpPr>
            <a:spLocks noGrp="1"/>
          </p:cNvSpPr>
          <p:nvPr>
            <p:ph type="sldNum" sz="quarter" idx="12"/>
          </p:nvPr>
        </p:nvSpPr>
        <p:spPr>
          <a:xfrm>
            <a:off x="6442998" y="6041363"/>
            <a:ext cx="512504" cy="365125"/>
          </a:xfrm>
        </p:spPr>
        <p:txBody>
          <a:bodyPr/>
          <a:lstStyle/>
          <a:p>
            <a:r>
              <a:rPr lang="en-US" altLang="en-US"/>
              <a:t>2.</a:t>
            </a:r>
            <a:fld id="{F91E3022-4449-4861-B3EF-24E9A07ED635}" type="slidenum">
              <a:rPr lang="en-US" altLang="en-US"/>
              <a:pPr/>
              <a:t>28</a:t>
            </a:fld>
            <a:endParaRPr lang="en-US" altLang="en-US"/>
          </a:p>
        </p:txBody>
      </p:sp>
      <p:sp>
        <p:nvSpPr>
          <p:cNvPr id="1112067" name="Text Box 3">
            <a:extLst>
              <a:ext uri="{FF2B5EF4-FFF2-40B4-BE49-F238E27FC236}">
                <a16:creationId xmlns:a16="http://schemas.microsoft.com/office/drawing/2014/main" id="{183315DE-7C5A-1998-51BE-A678CD19AAF5}"/>
              </a:ext>
            </a:extLst>
          </p:cNvPr>
          <p:cNvSpPr txBox="1">
            <a:spLocks noChangeArrowheads="1"/>
          </p:cNvSpPr>
          <p:nvPr/>
        </p:nvSpPr>
        <p:spPr bwMode="auto">
          <a:xfrm>
            <a:off x="1676400" y="429389"/>
            <a:ext cx="6222601"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solidFill>
                  <a:schemeClr val="bg1"/>
                </a:solidFill>
              </a:rPr>
              <a:t>Figure 2.7  </a:t>
            </a:r>
            <a:r>
              <a:rPr lang="en-US" altLang="en-US" sz="2000" i="0" dirty="0">
                <a:solidFill>
                  <a:schemeClr val="bg1"/>
                </a:solidFill>
              </a:rPr>
              <a:t>Converting the integral part of a number </a:t>
            </a:r>
          </a:p>
          <a:p>
            <a:r>
              <a:rPr lang="en-US" altLang="en-US" sz="2000" i="0" dirty="0">
                <a:solidFill>
                  <a:schemeClr val="bg1"/>
                </a:solidFill>
              </a:rPr>
              <a:t>in decimal to other bases</a:t>
            </a:r>
          </a:p>
        </p:txBody>
      </p:sp>
      <p:pic>
        <p:nvPicPr>
          <p:cNvPr id="1112069" name="Picture 5">
            <a:extLst>
              <a:ext uri="{FF2B5EF4-FFF2-40B4-BE49-F238E27FC236}">
                <a16:creationId xmlns:a16="http://schemas.microsoft.com/office/drawing/2014/main" id="{3163CC3D-6EB0-221A-5DB6-2D1170B5B5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875" y="1752600"/>
            <a:ext cx="7934325" cy="233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0236950-3014-AEDE-C968-9349E2226B78}"/>
              </a:ext>
            </a:extLst>
          </p:cNvPr>
          <p:cNvSpPr>
            <a:spLocks noGrp="1"/>
          </p:cNvSpPr>
          <p:nvPr>
            <p:ph type="sldNum" sz="quarter" idx="12"/>
          </p:nvPr>
        </p:nvSpPr>
        <p:spPr>
          <a:xfrm>
            <a:off x="6442998" y="6041363"/>
            <a:ext cx="512504" cy="365125"/>
          </a:xfrm>
        </p:spPr>
        <p:txBody>
          <a:bodyPr/>
          <a:lstStyle/>
          <a:p>
            <a:r>
              <a:rPr lang="en-US" altLang="en-US"/>
              <a:t>2.</a:t>
            </a:r>
            <a:fld id="{C368158A-2917-48E8-8056-9EA1BBCB5ACB}" type="slidenum">
              <a:rPr lang="en-US" altLang="en-US"/>
              <a:pPr/>
              <a:t>29</a:t>
            </a:fld>
            <a:endParaRPr lang="en-US" altLang="en-US"/>
          </a:p>
        </p:txBody>
      </p:sp>
      <p:sp>
        <p:nvSpPr>
          <p:cNvPr id="1114114" name="Text Box 2">
            <a:extLst>
              <a:ext uri="{FF2B5EF4-FFF2-40B4-BE49-F238E27FC236}">
                <a16:creationId xmlns:a16="http://schemas.microsoft.com/office/drawing/2014/main" id="{A9E2EF44-854D-E446-3A22-F4B4BEBE2EC8}"/>
              </a:ext>
            </a:extLst>
          </p:cNvPr>
          <p:cNvSpPr txBox="1">
            <a:spLocks noChangeArrowheads="1"/>
          </p:cNvSpPr>
          <p:nvPr/>
        </p:nvSpPr>
        <p:spPr bwMode="auto">
          <a:xfrm>
            <a:off x="3309937" y="609600"/>
            <a:ext cx="1944688" cy="457200"/>
          </a:xfrm>
          <a:prstGeom prst="rect">
            <a:avLst/>
          </a:prstGeom>
          <a:noFill/>
          <a:ln>
            <a:noFill/>
          </a:ln>
          <a:effectLst/>
        </p:spPr>
        <p:txBody>
          <a:bodyPr wrap="none">
            <a:spAutoFit/>
          </a:bodyPr>
          <a:lstStyle/>
          <a:p>
            <a:r>
              <a:rPr lang="en-US" altLang="en-US" sz="2400" i="0" dirty="0">
                <a:solidFill>
                  <a:schemeClr val="bg1"/>
                </a:solidFill>
              </a:rPr>
              <a:t>Example 2.11</a:t>
            </a:r>
            <a:endParaRPr lang="en-US" altLang="en-US" sz="2000" dirty="0">
              <a:solidFill>
                <a:schemeClr val="bg1"/>
              </a:solidFill>
            </a:endParaRPr>
          </a:p>
        </p:txBody>
      </p:sp>
      <p:sp>
        <p:nvSpPr>
          <p:cNvPr id="1114115" name="Rectangle 3">
            <a:extLst>
              <a:ext uri="{FF2B5EF4-FFF2-40B4-BE49-F238E27FC236}">
                <a16:creationId xmlns:a16="http://schemas.microsoft.com/office/drawing/2014/main" id="{7AB0FE1C-2026-F183-098E-C722173F5F5B}"/>
              </a:ext>
            </a:extLst>
          </p:cNvPr>
          <p:cNvSpPr>
            <a:spLocks noChangeArrowheads="1"/>
          </p:cNvSpPr>
          <p:nvPr/>
        </p:nvSpPr>
        <p:spPr bwMode="auto">
          <a:xfrm>
            <a:off x="167481" y="1600200"/>
            <a:ext cx="82296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how to convert 35 in decimal to binary. We start with the number in decimal, we move to the left while continuously finding the quotients and the remainder of division by 2. The result is 35 = (100011)</a:t>
            </a:r>
            <a:r>
              <a:rPr lang="en-US" altLang="en-US" sz="2400" b="0" i="0" baseline="-25000" dirty="0">
                <a:effectLst>
                  <a:outerShdw blurRad="38100" dist="38100" dir="2700000" algn="tl">
                    <a:srgbClr val="C0C0C0"/>
                  </a:outerShdw>
                </a:effectLst>
              </a:rPr>
              <a:t>2</a:t>
            </a:r>
            <a:r>
              <a:rPr lang="en-US" altLang="en-US" sz="2400" b="0" i="0" dirty="0">
                <a:effectLst>
                  <a:outerShdw blurRad="38100" dist="38100" dir="2700000" algn="tl">
                    <a:srgbClr val="C0C0C0"/>
                  </a:outerShdw>
                </a:effectLst>
              </a:rPr>
              <a:t>.</a:t>
            </a:r>
          </a:p>
        </p:txBody>
      </p:sp>
      <p:pic>
        <p:nvPicPr>
          <p:cNvPr id="1114118" name="Picture 6">
            <a:extLst>
              <a:ext uri="{FF2B5EF4-FFF2-40B4-BE49-F238E27FC236}">
                <a16:creationId xmlns:a16="http://schemas.microsoft.com/office/drawing/2014/main" id="{C24EB684-EE99-4B60-2B1C-D80FD3EDA9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163" y="3273425"/>
            <a:ext cx="7742237" cy="1527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0A1E74-7464-B26B-417D-1A3FB4E5081B}"/>
              </a:ext>
            </a:extLst>
          </p:cNvPr>
          <p:cNvSpPr>
            <a:spLocks noGrp="1"/>
          </p:cNvSpPr>
          <p:nvPr>
            <p:ph type="sldNum" sz="quarter" idx="12"/>
          </p:nvPr>
        </p:nvSpPr>
        <p:spPr>
          <a:xfrm>
            <a:off x="6442998" y="6041363"/>
            <a:ext cx="512504" cy="365125"/>
          </a:xfrm>
        </p:spPr>
        <p:txBody>
          <a:bodyPr/>
          <a:lstStyle/>
          <a:p>
            <a:r>
              <a:rPr lang="en-US" altLang="en-US"/>
              <a:t>2.</a:t>
            </a:r>
            <a:fld id="{BA5790AE-8D58-4709-8A5E-3245B4082563}" type="slidenum">
              <a:rPr lang="en-US" altLang="en-US"/>
              <a:pPr/>
              <a:t>30</a:t>
            </a:fld>
            <a:endParaRPr lang="en-US" altLang="en-US"/>
          </a:p>
        </p:txBody>
      </p:sp>
      <p:sp>
        <p:nvSpPr>
          <p:cNvPr id="1116162" name="Text Box 2">
            <a:extLst>
              <a:ext uri="{FF2B5EF4-FFF2-40B4-BE49-F238E27FC236}">
                <a16:creationId xmlns:a16="http://schemas.microsoft.com/office/drawing/2014/main" id="{8CFD175D-6F89-3545-F2D4-A6F85AA1FD8F}"/>
              </a:ext>
            </a:extLst>
          </p:cNvPr>
          <p:cNvSpPr txBox="1">
            <a:spLocks noChangeArrowheads="1"/>
          </p:cNvSpPr>
          <p:nvPr/>
        </p:nvSpPr>
        <p:spPr bwMode="auto">
          <a:xfrm>
            <a:off x="3352800" y="648370"/>
            <a:ext cx="1944688" cy="457200"/>
          </a:xfrm>
          <a:prstGeom prst="rect">
            <a:avLst/>
          </a:prstGeom>
          <a:noFill/>
          <a:ln>
            <a:noFill/>
          </a:ln>
          <a:effectLst/>
        </p:spPr>
        <p:txBody>
          <a:bodyPr wrap="none">
            <a:spAutoFit/>
          </a:bodyPr>
          <a:lstStyle/>
          <a:p>
            <a:r>
              <a:rPr lang="en-US" altLang="en-US" sz="2400" i="0" dirty="0">
                <a:solidFill>
                  <a:schemeClr val="bg1"/>
                </a:solidFill>
              </a:rPr>
              <a:t>Example 2.12</a:t>
            </a:r>
            <a:endParaRPr lang="en-US" altLang="en-US" sz="2000" dirty="0">
              <a:solidFill>
                <a:schemeClr val="bg1"/>
              </a:solidFill>
            </a:endParaRPr>
          </a:p>
        </p:txBody>
      </p:sp>
      <p:sp>
        <p:nvSpPr>
          <p:cNvPr id="1116163" name="Rectangle 3">
            <a:extLst>
              <a:ext uri="{FF2B5EF4-FFF2-40B4-BE49-F238E27FC236}">
                <a16:creationId xmlns:a16="http://schemas.microsoft.com/office/drawing/2014/main" id="{48AD9F6B-BEE6-498F-50BC-65B82A237396}"/>
              </a:ext>
            </a:extLst>
          </p:cNvPr>
          <p:cNvSpPr>
            <a:spLocks noChangeArrowheads="1"/>
          </p:cNvSpPr>
          <p:nvPr/>
        </p:nvSpPr>
        <p:spPr bwMode="auto">
          <a:xfrm>
            <a:off x="456406" y="1630827"/>
            <a:ext cx="82296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how to convert 126 in decimal to its equivalent in the octal system. We move to the right while continuously finding the quotients and the remainder of division by 8. The result is 126 = (176)</a:t>
            </a:r>
            <a:r>
              <a:rPr lang="en-US" altLang="en-US" sz="2400" b="0" i="0" baseline="-25000" dirty="0">
                <a:effectLst>
                  <a:outerShdw blurRad="38100" dist="38100" dir="2700000" algn="tl">
                    <a:srgbClr val="C0C0C0"/>
                  </a:outerShdw>
                </a:effectLst>
              </a:rPr>
              <a:t>8</a:t>
            </a:r>
            <a:r>
              <a:rPr lang="en-US" altLang="en-US" sz="2400" b="0" i="0" dirty="0">
                <a:effectLst>
                  <a:outerShdw blurRad="38100" dist="38100" dir="2700000" algn="tl">
                    <a:srgbClr val="C0C0C0"/>
                  </a:outerShdw>
                </a:effectLst>
              </a:rPr>
              <a:t>.</a:t>
            </a:r>
          </a:p>
        </p:txBody>
      </p:sp>
      <p:pic>
        <p:nvPicPr>
          <p:cNvPr id="1116165" name="Picture 5">
            <a:extLst>
              <a:ext uri="{FF2B5EF4-FFF2-40B4-BE49-F238E27FC236}">
                <a16:creationId xmlns:a16="http://schemas.microsoft.com/office/drawing/2014/main" id="{292785E0-9635-CA05-4BB2-7FC36E03F9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0200" y="3708659"/>
            <a:ext cx="6183313" cy="188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E674D1-A973-AEBB-C762-D265A569F2C0}"/>
              </a:ext>
            </a:extLst>
          </p:cNvPr>
          <p:cNvSpPr>
            <a:spLocks noGrp="1"/>
          </p:cNvSpPr>
          <p:nvPr>
            <p:ph type="sldNum" sz="quarter" idx="12"/>
          </p:nvPr>
        </p:nvSpPr>
        <p:spPr>
          <a:xfrm>
            <a:off x="6442998" y="6041363"/>
            <a:ext cx="512504" cy="365125"/>
          </a:xfrm>
        </p:spPr>
        <p:txBody>
          <a:bodyPr/>
          <a:lstStyle/>
          <a:p>
            <a:r>
              <a:rPr lang="en-US" altLang="en-US"/>
              <a:t>2.</a:t>
            </a:r>
            <a:fld id="{DCAD5B0D-5D64-4684-BA58-5C746391318E}" type="slidenum">
              <a:rPr lang="en-US" altLang="en-US"/>
              <a:pPr/>
              <a:t>31</a:t>
            </a:fld>
            <a:endParaRPr lang="en-US" altLang="en-US"/>
          </a:p>
        </p:txBody>
      </p:sp>
      <p:sp>
        <p:nvSpPr>
          <p:cNvPr id="1118210" name="Text Box 2">
            <a:extLst>
              <a:ext uri="{FF2B5EF4-FFF2-40B4-BE49-F238E27FC236}">
                <a16:creationId xmlns:a16="http://schemas.microsoft.com/office/drawing/2014/main" id="{F0F347BC-613E-78C2-D37C-A99101051277}"/>
              </a:ext>
            </a:extLst>
          </p:cNvPr>
          <p:cNvSpPr txBox="1">
            <a:spLocks noChangeArrowheads="1"/>
          </p:cNvSpPr>
          <p:nvPr/>
        </p:nvSpPr>
        <p:spPr bwMode="auto">
          <a:xfrm>
            <a:off x="3962400" y="609600"/>
            <a:ext cx="1944688" cy="457200"/>
          </a:xfrm>
          <a:prstGeom prst="rect">
            <a:avLst/>
          </a:prstGeom>
          <a:noFill/>
          <a:ln>
            <a:noFill/>
          </a:ln>
          <a:effectLst/>
        </p:spPr>
        <p:txBody>
          <a:bodyPr wrap="none">
            <a:spAutoFit/>
          </a:bodyPr>
          <a:lstStyle/>
          <a:p>
            <a:r>
              <a:rPr lang="en-US" altLang="en-US" sz="2400" i="0" dirty="0">
                <a:solidFill>
                  <a:schemeClr val="bg1"/>
                </a:solidFill>
              </a:rPr>
              <a:t>Example 2.13</a:t>
            </a:r>
            <a:endParaRPr lang="en-US" altLang="en-US" sz="2000" dirty="0">
              <a:solidFill>
                <a:schemeClr val="bg1"/>
              </a:solidFill>
            </a:endParaRPr>
          </a:p>
        </p:txBody>
      </p:sp>
      <p:sp>
        <p:nvSpPr>
          <p:cNvPr id="1118211" name="Rectangle 3">
            <a:extLst>
              <a:ext uri="{FF2B5EF4-FFF2-40B4-BE49-F238E27FC236}">
                <a16:creationId xmlns:a16="http://schemas.microsoft.com/office/drawing/2014/main" id="{012994FB-2AF9-9D86-E860-DB92CF51B907}"/>
              </a:ext>
            </a:extLst>
          </p:cNvPr>
          <p:cNvSpPr>
            <a:spLocks noChangeArrowheads="1"/>
          </p:cNvSpPr>
          <p:nvPr/>
        </p:nvSpPr>
        <p:spPr bwMode="auto">
          <a:xfrm>
            <a:off x="196055" y="2119312"/>
            <a:ext cx="82296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how we convert 126 in decimal to its equivalent in the hexadecimal system. We move to the right while continuously finding the quotients and the remainder of division by 16. The result is 126 = (7E)</a:t>
            </a:r>
            <a:r>
              <a:rPr lang="en-US" altLang="en-US" sz="2400" b="0" i="0" baseline="-25000" dirty="0">
                <a:effectLst>
                  <a:outerShdw blurRad="38100" dist="38100" dir="2700000" algn="tl">
                    <a:srgbClr val="C0C0C0"/>
                  </a:outerShdw>
                </a:effectLst>
              </a:rPr>
              <a:t>16</a:t>
            </a:r>
          </a:p>
        </p:txBody>
      </p:sp>
      <p:pic>
        <p:nvPicPr>
          <p:cNvPr id="1118214" name="Picture 6">
            <a:extLst>
              <a:ext uri="{FF2B5EF4-FFF2-40B4-BE49-F238E27FC236}">
                <a16:creationId xmlns:a16="http://schemas.microsoft.com/office/drawing/2014/main" id="{42B5C9AD-30A9-8944-5BE8-E61EA3F842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6712" y="3962400"/>
            <a:ext cx="5348287" cy="1720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454F8A-9968-F7D3-AE7E-04ADE56C29C1}"/>
              </a:ext>
            </a:extLst>
          </p:cNvPr>
          <p:cNvSpPr>
            <a:spLocks noGrp="1"/>
          </p:cNvSpPr>
          <p:nvPr>
            <p:ph type="sldNum" sz="quarter" idx="12"/>
          </p:nvPr>
        </p:nvSpPr>
        <p:spPr>
          <a:xfrm>
            <a:off x="6442998" y="6041363"/>
            <a:ext cx="512504" cy="365125"/>
          </a:xfrm>
        </p:spPr>
        <p:txBody>
          <a:bodyPr/>
          <a:lstStyle/>
          <a:p>
            <a:r>
              <a:rPr lang="en-US" altLang="en-US"/>
              <a:t>2.</a:t>
            </a:r>
            <a:fld id="{479D50E2-F022-4114-B1DC-FC4DECA70CBD}" type="slidenum">
              <a:rPr lang="en-US" altLang="en-US"/>
              <a:pPr/>
              <a:t>32</a:t>
            </a:fld>
            <a:endParaRPr lang="en-US" altLang="en-US"/>
          </a:p>
        </p:txBody>
      </p:sp>
      <p:sp>
        <p:nvSpPr>
          <p:cNvPr id="1122307" name="Text Box 3">
            <a:extLst>
              <a:ext uri="{FF2B5EF4-FFF2-40B4-BE49-F238E27FC236}">
                <a16:creationId xmlns:a16="http://schemas.microsoft.com/office/drawing/2014/main" id="{7D48ACBB-51BF-C81A-B4D6-BD993CC9A448}"/>
              </a:ext>
            </a:extLst>
          </p:cNvPr>
          <p:cNvSpPr txBox="1">
            <a:spLocks noChangeArrowheads="1"/>
          </p:cNvSpPr>
          <p:nvPr/>
        </p:nvSpPr>
        <p:spPr bwMode="auto">
          <a:xfrm>
            <a:off x="1981200" y="490841"/>
            <a:ext cx="5037789"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solidFill>
                  <a:schemeClr val="bg1"/>
                </a:solidFill>
              </a:rPr>
              <a:t>Figure 2.8  </a:t>
            </a:r>
            <a:r>
              <a:rPr lang="en-US" altLang="en-US" sz="2000" i="0" dirty="0">
                <a:solidFill>
                  <a:schemeClr val="bg1"/>
                </a:solidFill>
              </a:rPr>
              <a:t>Converting the fractional part </a:t>
            </a:r>
          </a:p>
          <a:p>
            <a:r>
              <a:rPr lang="en-US" altLang="en-US" sz="2000" i="0" dirty="0">
                <a:solidFill>
                  <a:schemeClr val="bg1"/>
                </a:solidFill>
              </a:rPr>
              <a:t>of a number in decimal to other bases</a:t>
            </a:r>
          </a:p>
        </p:txBody>
      </p:sp>
      <p:pic>
        <p:nvPicPr>
          <p:cNvPr id="1122309" name="Picture 5">
            <a:extLst>
              <a:ext uri="{FF2B5EF4-FFF2-40B4-BE49-F238E27FC236}">
                <a16:creationId xmlns:a16="http://schemas.microsoft.com/office/drawing/2014/main" id="{0834CBEC-6BAC-4307-4044-0BDC58688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524000"/>
            <a:ext cx="6998917" cy="48817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6FDDF0B0-44CA-CA6F-1B92-FE4A8E5E5AD8}"/>
                  </a:ext>
                </a:extLst>
              </p14:cNvPr>
              <p14:cNvContentPartPr/>
              <p14:nvPr/>
            </p14:nvContentPartPr>
            <p14:xfrm>
              <a:off x="7730640" y="6221160"/>
              <a:ext cx="360" cy="360"/>
            </p14:xfrm>
          </p:contentPart>
        </mc:Choice>
        <mc:Fallback xmlns="">
          <p:pic>
            <p:nvPicPr>
              <p:cNvPr id="11" name="Ink 10">
                <a:extLst>
                  <a:ext uri="{FF2B5EF4-FFF2-40B4-BE49-F238E27FC236}">
                    <a16:creationId xmlns:a16="http://schemas.microsoft.com/office/drawing/2014/main" id="{6FDDF0B0-44CA-CA6F-1B92-FE4A8E5E5AD8}"/>
                  </a:ext>
                </a:extLst>
              </p:cNvPr>
              <p:cNvPicPr/>
              <p:nvPr/>
            </p:nvPicPr>
            <p:blipFill>
              <a:blip r:embed="rId8"/>
              <a:stretch>
                <a:fillRect/>
              </a:stretch>
            </p:blipFill>
            <p:spPr>
              <a:xfrm>
                <a:off x="7714800" y="6157800"/>
                <a:ext cx="31680" cy="127080"/>
              </a:xfrm>
              <a:prstGeom prst="rect">
                <a:avLst/>
              </a:prstGeom>
            </p:spPr>
          </p:pic>
        </mc:Fallback>
      </mc:AlternateContent>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13BB325-3907-A051-1157-3033222BE043}"/>
              </a:ext>
            </a:extLst>
          </p:cNvPr>
          <p:cNvSpPr>
            <a:spLocks noGrp="1"/>
          </p:cNvSpPr>
          <p:nvPr>
            <p:ph type="sldNum" sz="quarter" idx="12"/>
          </p:nvPr>
        </p:nvSpPr>
        <p:spPr>
          <a:xfrm>
            <a:off x="6442998" y="6041363"/>
            <a:ext cx="512504" cy="365125"/>
          </a:xfrm>
        </p:spPr>
        <p:txBody>
          <a:bodyPr/>
          <a:lstStyle/>
          <a:p>
            <a:r>
              <a:rPr lang="en-US" altLang="en-US"/>
              <a:t>2.</a:t>
            </a:r>
            <a:fld id="{E0553030-B6EC-493B-AC01-37A447A0A736}" type="slidenum">
              <a:rPr lang="en-US" altLang="en-US"/>
              <a:pPr/>
              <a:t>33</a:t>
            </a:fld>
            <a:endParaRPr lang="en-US" altLang="en-US"/>
          </a:p>
        </p:txBody>
      </p:sp>
      <p:sp>
        <p:nvSpPr>
          <p:cNvPr id="1124354" name="Text Box 2">
            <a:extLst>
              <a:ext uri="{FF2B5EF4-FFF2-40B4-BE49-F238E27FC236}">
                <a16:creationId xmlns:a16="http://schemas.microsoft.com/office/drawing/2014/main" id="{AB350A2E-99C3-68AA-6909-1674E51E2581}"/>
              </a:ext>
            </a:extLst>
          </p:cNvPr>
          <p:cNvSpPr txBox="1">
            <a:spLocks noChangeArrowheads="1"/>
          </p:cNvSpPr>
          <p:nvPr/>
        </p:nvSpPr>
        <p:spPr bwMode="auto">
          <a:xfrm>
            <a:off x="2168525" y="335294"/>
            <a:ext cx="5315109"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solidFill>
                  <a:schemeClr val="bg1"/>
                </a:solidFill>
              </a:rPr>
              <a:t>Figure 2.9  </a:t>
            </a:r>
            <a:r>
              <a:rPr lang="en-US" altLang="en-US" sz="2000" i="0" dirty="0">
                <a:solidFill>
                  <a:schemeClr val="bg1"/>
                </a:solidFill>
              </a:rPr>
              <a:t>Converting the fractional part of </a:t>
            </a:r>
          </a:p>
          <a:p>
            <a:r>
              <a:rPr lang="en-US" altLang="en-US" sz="2000" i="0" dirty="0">
                <a:solidFill>
                  <a:schemeClr val="bg1"/>
                </a:solidFill>
              </a:rPr>
              <a:t>a number in decimal to other bases</a:t>
            </a:r>
          </a:p>
        </p:txBody>
      </p:sp>
      <p:pic>
        <p:nvPicPr>
          <p:cNvPr id="1124357" name="Picture 5">
            <a:extLst>
              <a:ext uri="{FF2B5EF4-FFF2-40B4-BE49-F238E27FC236}">
                <a16:creationId xmlns:a16="http://schemas.microsoft.com/office/drawing/2014/main" id="{7709B8FE-9E97-4CA2-885C-90A568ED08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1088" y="1527175"/>
            <a:ext cx="7148512" cy="304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mc:Choice xmlns:p14="http://schemas.microsoft.com/office/powerpoint/2010/main" Requires="p14">
          <p:contentPart p14:bwMode="auto" r:id="rId4">
            <p14:nvContentPartPr>
              <p14:cNvPr id="9" name="Ink 8">
                <a:extLst>
                  <a:ext uri="{FF2B5EF4-FFF2-40B4-BE49-F238E27FC236}">
                    <a16:creationId xmlns:a16="http://schemas.microsoft.com/office/drawing/2014/main" id="{A39BD04C-8C1F-961D-A0E7-2357D11A603C}"/>
                  </a:ext>
                </a:extLst>
              </p14:cNvPr>
              <p14:cNvContentPartPr/>
              <p14:nvPr/>
            </p14:nvContentPartPr>
            <p14:xfrm>
              <a:off x="7861320" y="6212160"/>
              <a:ext cx="360" cy="360"/>
            </p14:xfrm>
          </p:contentPart>
        </mc:Choice>
        <mc:Fallback>
          <p:pic>
            <p:nvPicPr>
              <p:cNvPr id="9" name="Ink 8">
                <a:extLst>
                  <a:ext uri="{FF2B5EF4-FFF2-40B4-BE49-F238E27FC236}">
                    <a16:creationId xmlns:a16="http://schemas.microsoft.com/office/drawing/2014/main" id="{A39BD04C-8C1F-961D-A0E7-2357D11A603C}"/>
                  </a:ext>
                </a:extLst>
              </p:cNvPr>
              <p:cNvPicPr/>
              <p:nvPr/>
            </p:nvPicPr>
            <p:blipFill>
              <a:blip r:embed="rId5"/>
              <a:stretch>
                <a:fillRect/>
              </a:stretch>
            </p:blipFill>
            <p:spPr>
              <a:xfrm>
                <a:off x="7845480" y="6148800"/>
                <a:ext cx="31680" cy="12708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0" name="Ink 9">
                <a:extLst>
                  <a:ext uri="{FF2B5EF4-FFF2-40B4-BE49-F238E27FC236}">
                    <a16:creationId xmlns:a16="http://schemas.microsoft.com/office/drawing/2014/main" id="{02E31665-4028-0FD7-2DC2-74D8F3182457}"/>
                  </a:ext>
                </a:extLst>
              </p14:cNvPr>
              <p14:cNvContentPartPr/>
              <p14:nvPr/>
            </p14:nvContentPartPr>
            <p14:xfrm>
              <a:off x="7957440" y="6186240"/>
              <a:ext cx="360" cy="360"/>
            </p14:xfrm>
          </p:contentPart>
        </mc:Choice>
        <mc:Fallback>
          <p:pic>
            <p:nvPicPr>
              <p:cNvPr id="10" name="Ink 9">
                <a:extLst>
                  <a:ext uri="{FF2B5EF4-FFF2-40B4-BE49-F238E27FC236}">
                    <a16:creationId xmlns:a16="http://schemas.microsoft.com/office/drawing/2014/main" id="{02E31665-4028-0FD7-2DC2-74D8F3182457}"/>
                  </a:ext>
                </a:extLst>
              </p:cNvPr>
              <p:cNvPicPr/>
              <p:nvPr/>
            </p:nvPicPr>
            <p:blipFill>
              <a:blip r:embed="rId5"/>
              <a:stretch>
                <a:fillRect/>
              </a:stretch>
            </p:blipFill>
            <p:spPr>
              <a:xfrm>
                <a:off x="7941600" y="6122880"/>
                <a:ext cx="31680" cy="127080"/>
              </a:xfrm>
              <a:prstGeom prst="rect">
                <a:avLst/>
              </a:prstGeom>
            </p:spPr>
          </p:pic>
        </mc:Fallback>
      </mc:AlternateContent>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83B80D7-4B04-0E28-C63D-A1E826462B33}"/>
              </a:ext>
            </a:extLst>
          </p:cNvPr>
          <p:cNvSpPr>
            <a:spLocks noGrp="1"/>
          </p:cNvSpPr>
          <p:nvPr>
            <p:ph type="sldNum" sz="quarter" idx="12"/>
          </p:nvPr>
        </p:nvSpPr>
        <p:spPr>
          <a:xfrm>
            <a:off x="6442998" y="6041363"/>
            <a:ext cx="512504" cy="365125"/>
          </a:xfrm>
        </p:spPr>
        <p:txBody>
          <a:bodyPr/>
          <a:lstStyle/>
          <a:p>
            <a:r>
              <a:rPr lang="en-US" altLang="en-US"/>
              <a:t>2.</a:t>
            </a:r>
            <a:fld id="{F973333B-5ABB-4210-AA19-31ECB358698B}" type="slidenum">
              <a:rPr lang="en-US" altLang="en-US"/>
              <a:pPr/>
              <a:t>34</a:t>
            </a:fld>
            <a:endParaRPr lang="en-US" altLang="en-US"/>
          </a:p>
        </p:txBody>
      </p:sp>
      <p:sp>
        <p:nvSpPr>
          <p:cNvPr id="1126402" name="Text Box 2">
            <a:extLst>
              <a:ext uri="{FF2B5EF4-FFF2-40B4-BE49-F238E27FC236}">
                <a16:creationId xmlns:a16="http://schemas.microsoft.com/office/drawing/2014/main" id="{1FFDDA1F-6E23-0F92-1C0F-DC0243E72AD5}"/>
              </a:ext>
            </a:extLst>
          </p:cNvPr>
          <p:cNvSpPr txBox="1">
            <a:spLocks noChangeArrowheads="1"/>
          </p:cNvSpPr>
          <p:nvPr/>
        </p:nvSpPr>
        <p:spPr bwMode="auto">
          <a:xfrm>
            <a:off x="76200" y="152400"/>
            <a:ext cx="1944688" cy="457200"/>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a:solidFill>
                  <a:schemeClr val="bg1"/>
                </a:solidFill>
              </a:rPr>
              <a:t>Example 2.14</a:t>
            </a:r>
            <a:endParaRPr lang="en-US" altLang="en-US" sz="2000">
              <a:solidFill>
                <a:schemeClr val="bg1"/>
              </a:solidFill>
            </a:endParaRPr>
          </a:p>
        </p:txBody>
      </p:sp>
      <p:sp>
        <p:nvSpPr>
          <p:cNvPr id="1126403" name="Rectangle 3">
            <a:extLst>
              <a:ext uri="{FF2B5EF4-FFF2-40B4-BE49-F238E27FC236}">
                <a16:creationId xmlns:a16="http://schemas.microsoft.com/office/drawing/2014/main" id="{50BE4861-AD3B-2F57-5C53-5265E86FCED9}"/>
              </a:ext>
            </a:extLst>
          </p:cNvPr>
          <p:cNvSpPr>
            <a:spLocks noChangeArrowheads="1"/>
          </p:cNvSpPr>
          <p:nvPr/>
        </p:nvSpPr>
        <p:spPr bwMode="auto">
          <a:xfrm>
            <a:off x="2209800" y="564225"/>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solidFill>
                  <a:schemeClr val="bg1"/>
                </a:solidFill>
                <a:effectLst>
                  <a:outerShdw blurRad="38100" dist="38100" dir="2700000" algn="tl">
                    <a:srgbClr val="C0C0C0"/>
                  </a:outerShdw>
                </a:effectLst>
              </a:rPr>
              <a:t>Convert the decimal number 0.625 to binary.</a:t>
            </a:r>
          </a:p>
        </p:txBody>
      </p:sp>
      <p:pic>
        <p:nvPicPr>
          <p:cNvPr id="1126405" name="Picture 5">
            <a:extLst>
              <a:ext uri="{FF2B5EF4-FFF2-40B4-BE49-F238E27FC236}">
                <a16:creationId xmlns:a16="http://schemas.microsoft.com/office/drawing/2014/main" id="{93AF1B8F-4798-0324-723A-F925C501A4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6663" y="1833563"/>
            <a:ext cx="6764337" cy="1519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6406" name="Rectangle 6">
            <a:extLst>
              <a:ext uri="{FF2B5EF4-FFF2-40B4-BE49-F238E27FC236}">
                <a16:creationId xmlns:a16="http://schemas.microsoft.com/office/drawing/2014/main" id="{B66DF12E-95AF-E465-9214-57EE421526BB}"/>
              </a:ext>
            </a:extLst>
          </p:cNvPr>
          <p:cNvSpPr>
            <a:spLocks noChangeArrowheads="1"/>
          </p:cNvSpPr>
          <p:nvPr/>
        </p:nvSpPr>
        <p:spPr bwMode="auto">
          <a:xfrm>
            <a:off x="304800" y="4178300"/>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Since the number 0.625 = (0.101)</a:t>
            </a:r>
            <a:r>
              <a:rPr lang="en-US" altLang="en-US" sz="2400" b="0" i="0" baseline="-25000">
                <a:effectLst>
                  <a:outerShdw blurRad="38100" dist="38100" dir="2700000" algn="tl">
                    <a:srgbClr val="C0C0C0"/>
                  </a:outerShdw>
                </a:effectLst>
              </a:rPr>
              <a:t>2</a:t>
            </a:r>
            <a:r>
              <a:rPr lang="en-US" altLang="en-US" sz="2400" b="0" i="0">
                <a:effectLst>
                  <a:outerShdw blurRad="38100" dist="38100" dir="2700000" algn="tl">
                    <a:srgbClr val="C0C0C0"/>
                  </a:outerShdw>
                </a:effectLst>
              </a:rPr>
              <a:t> has no integral part, the example shows how the fractional part is calculated.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DC95E44-7BF8-BBE0-847D-D392D78FB2F8}"/>
              </a:ext>
            </a:extLst>
          </p:cNvPr>
          <p:cNvSpPr>
            <a:spLocks noGrp="1"/>
          </p:cNvSpPr>
          <p:nvPr>
            <p:ph type="sldNum" sz="quarter" idx="12"/>
          </p:nvPr>
        </p:nvSpPr>
        <p:spPr>
          <a:xfrm>
            <a:off x="6442998" y="6041363"/>
            <a:ext cx="512504" cy="365125"/>
          </a:xfrm>
        </p:spPr>
        <p:txBody>
          <a:bodyPr/>
          <a:lstStyle/>
          <a:p>
            <a:r>
              <a:rPr lang="en-US" altLang="en-US"/>
              <a:t>2.</a:t>
            </a:r>
            <a:fld id="{78AAA514-B0B3-486E-996D-3625494CA89B}" type="slidenum">
              <a:rPr lang="en-US" altLang="en-US"/>
              <a:pPr/>
              <a:t>35</a:t>
            </a:fld>
            <a:endParaRPr lang="en-US" altLang="en-US"/>
          </a:p>
        </p:txBody>
      </p:sp>
      <p:sp>
        <p:nvSpPr>
          <p:cNvPr id="1128450" name="Text Box 2">
            <a:extLst>
              <a:ext uri="{FF2B5EF4-FFF2-40B4-BE49-F238E27FC236}">
                <a16:creationId xmlns:a16="http://schemas.microsoft.com/office/drawing/2014/main" id="{11DCDDD3-8C7E-960D-974D-CBBEDAC917AC}"/>
              </a:ext>
            </a:extLst>
          </p:cNvPr>
          <p:cNvSpPr txBox="1">
            <a:spLocks noChangeArrowheads="1"/>
          </p:cNvSpPr>
          <p:nvPr/>
        </p:nvSpPr>
        <p:spPr bwMode="auto">
          <a:xfrm>
            <a:off x="3451225" y="609600"/>
            <a:ext cx="1944688" cy="457200"/>
          </a:xfrm>
          <a:prstGeom prst="rect">
            <a:avLst/>
          </a:prstGeom>
          <a:noFill/>
          <a:ln>
            <a:noFill/>
          </a:ln>
          <a:effectLst/>
        </p:spPr>
        <p:txBody>
          <a:bodyPr wrap="none">
            <a:spAutoFit/>
          </a:bodyPr>
          <a:lstStyle/>
          <a:p>
            <a:r>
              <a:rPr lang="en-US" altLang="en-US" sz="2400" i="0" dirty="0">
                <a:solidFill>
                  <a:schemeClr val="bg1"/>
                </a:solidFill>
              </a:rPr>
              <a:t>Example 2.15</a:t>
            </a:r>
            <a:endParaRPr lang="en-US" altLang="en-US" sz="2000" dirty="0">
              <a:solidFill>
                <a:schemeClr val="bg1"/>
              </a:solidFill>
            </a:endParaRPr>
          </a:p>
        </p:txBody>
      </p:sp>
      <p:sp>
        <p:nvSpPr>
          <p:cNvPr id="1128451" name="Rectangle 3">
            <a:extLst>
              <a:ext uri="{FF2B5EF4-FFF2-40B4-BE49-F238E27FC236}">
                <a16:creationId xmlns:a16="http://schemas.microsoft.com/office/drawing/2014/main" id="{9E291812-1803-D491-59AE-3F5C76F1A4E0}"/>
              </a:ext>
            </a:extLst>
          </p:cNvPr>
          <p:cNvSpPr>
            <a:spLocks noChangeArrowheads="1"/>
          </p:cNvSpPr>
          <p:nvPr/>
        </p:nvSpPr>
        <p:spPr bwMode="auto">
          <a:xfrm>
            <a:off x="152400" y="1736545"/>
            <a:ext cx="8229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how to convert 0.634 to octal using a maximum of four digits. The result is 0.634 = (0.5044)</a:t>
            </a:r>
            <a:r>
              <a:rPr lang="en-US" altLang="en-US" sz="2400" b="0" i="0" baseline="-25000" dirty="0">
                <a:effectLst>
                  <a:outerShdw blurRad="38100" dist="38100" dir="2700000" algn="tl">
                    <a:srgbClr val="C0C0C0"/>
                  </a:outerShdw>
                </a:effectLst>
              </a:rPr>
              <a:t>8</a:t>
            </a:r>
            <a:r>
              <a:rPr lang="en-US" altLang="en-US" sz="2400" b="0" i="0" dirty="0">
                <a:effectLst>
                  <a:outerShdw blurRad="38100" dist="38100" dir="2700000" algn="tl">
                    <a:srgbClr val="C0C0C0"/>
                  </a:outerShdw>
                </a:effectLst>
              </a:rPr>
              <a:t>. Note that we multiple by 8 (base octal).</a:t>
            </a:r>
          </a:p>
        </p:txBody>
      </p:sp>
      <p:pic>
        <p:nvPicPr>
          <p:cNvPr id="1128453" name="Picture 5">
            <a:extLst>
              <a:ext uri="{FF2B5EF4-FFF2-40B4-BE49-F238E27FC236}">
                <a16:creationId xmlns:a16="http://schemas.microsoft.com/office/drawing/2014/main" id="{C45E11BF-BCAF-EAE2-D30C-D880A66676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138" y="3030538"/>
            <a:ext cx="7916862" cy="154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C28BD7-BC31-D3FB-FEA7-7E01A1747AE8}"/>
              </a:ext>
            </a:extLst>
          </p:cNvPr>
          <p:cNvSpPr>
            <a:spLocks noGrp="1"/>
          </p:cNvSpPr>
          <p:nvPr>
            <p:ph type="sldNum" sz="quarter" idx="12"/>
          </p:nvPr>
        </p:nvSpPr>
        <p:spPr>
          <a:xfrm>
            <a:off x="6442998" y="6041363"/>
            <a:ext cx="512504" cy="365125"/>
          </a:xfrm>
        </p:spPr>
        <p:txBody>
          <a:bodyPr/>
          <a:lstStyle/>
          <a:p>
            <a:r>
              <a:rPr lang="en-US" altLang="en-US"/>
              <a:t>2.</a:t>
            </a:r>
            <a:fld id="{28DB9091-EE29-4CF1-A42E-D27E4B05A8DB}" type="slidenum">
              <a:rPr lang="en-US" altLang="en-US"/>
              <a:pPr/>
              <a:t>36</a:t>
            </a:fld>
            <a:endParaRPr lang="en-US" altLang="en-US"/>
          </a:p>
        </p:txBody>
      </p:sp>
      <p:sp>
        <p:nvSpPr>
          <p:cNvPr id="1130498" name="Text Box 2">
            <a:extLst>
              <a:ext uri="{FF2B5EF4-FFF2-40B4-BE49-F238E27FC236}">
                <a16:creationId xmlns:a16="http://schemas.microsoft.com/office/drawing/2014/main" id="{62DD4699-C00B-F8F2-8C0D-EECECE095ADC}"/>
              </a:ext>
            </a:extLst>
          </p:cNvPr>
          <p:cNvSpPr txBox="1">
            <a:spLocks noChangeArrowheads="1"/>
          </p:cNvSpPr>
          <p:nvPr/>
        </p:nvSpPr>
        <p:spPr bwMode="auto">
          <a:xfrm>
            <a:off x="3447256" y="609600"/>
            <a:ext cx="1944688" cy="457200"/>
          </a:xfrm>
          <a:prstGeom prst="rect">
            <a:avLst/>
          </a:prstGeom>
          <a:noFill/>
          <a:ln>
            <a:noFill/>
          </a:ln>
          <a:effectLst/>
        </p:spPr>
        <p:txBody>
          <a:bodyPr wrap="none">
            <a:spAutoFit/>
          </a:bodyPr>
          <a:lstStyle/>
          <a:p>
            <a:r>
              <a:rPr lang="en-US" altLang="en-US" sz="2400" i="0">
                <a:solidFill>
                  <a:schemeClr val="bg1"/>
                </a:solidFill>
              </a:rPr>
              <a:t>Example 2.16</a:t>
            </a:r>
            <a:endParaRPr lang="en-US" altLang="en-US" sz="2000">
              <a:solidFill>
                <a:schemeClr val="bg1"/>
              </a:solidFill>
            </a:endParaRPr>
          </a:p>
        </p:txBody>
      </p:sp>
      <p:sp>
        <p:nvSpPr>
          <p:cNvPr id="1130499" name="Rectangle 3">
            <a:extLst>
              <a:ext uri="{FF2B5EF4-FFF2-40B4-BE49-F238E27FC236}">
                <a16:creationId xmlns:a16="http://schemas.microsoft.com/office/drawing/2014/main" id="{9DD7D59C-7A93-F82D-1491-2FA98052A2D8}"/>
              </a:ext>
            </a:extLst>
          </p:cNvPr>
          <p:cNvSpPr>
            <a:spLocks noChangeArrowheads="1"/>
          </p:cNvSpPr>
          <p:nvPr/>
        </p:nvSpPr>
        <p:spPr bwMode="auto">
          <a:xfrm>
            <a:off x="304800" y="1600200"/>
            <a:ext cx="82296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how to convert 178.6 in decimal to hexadecimal using only one digit to the right of the decimal point. The result is 178.6 = (B2.9)</a:t>
            </a:r>
            <a:r>
              <a:rPr lang="en-US" altLang="en-US" sz="2400" b="0" i="0" baseline="-25000" dirty="0">
                <a:effectLst>
                  <a:outerShdw blurRad="38100" dist="38100" dir="2700000" algn="tl">
                    <a:srgbClr val="C0C0C0"/>
                  </a:outerShdw>
                </a:effectLst>
              </a:rPr>
              <a:t>16</a:t>
            </a:r>
            <a:r>
              <a:rPr lang="en-US" altLang="en-US" sz="2400" b="0" i="0" dirty="0">
                <a:effectLst>
                  <a:outerShdw blurRad="38100" dist="38100" dir="2700000" algn="tl">
                    <a:srgbClr val="C0C0C0"/>
                  </a:outerShdw>
                </a:effectLst>
              </a:rPr>
              <a:t> Note that we divide or multiple by 16 (base hexadecimal).</a:t>
            </a:r>
          </a:p>
        </p:txBody>
      </p:sp>
      <p:pic>
        <p:nvPicPr>
          <p:cNvPr id="1130501" name="Picture 5">
            <a:extLst>
              <a:ext uri="{FF2B5EF4-FFF2-40B4-BE49-F238E27FC236}">
                <a16:creationId xmlns:a16="http://schemas.microsoft.com/office/drawing/2014/main" id="{DE8BC436-3A6D-6C02-73CB-7AB8E7FD10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925" y="3341688"/>
            <a:ext cx="6416675" cy="1382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0FD8690-D9DB-ED7E-B2BF-8DAA8EC2C249}"/>
              </a:ext>
            </a:extLst>
          </p:cNvPr>
          <p:cNvSpPr>
            <a:spLocks noGrp="1"/>
          </p:cNvSpPr>
          <p:nvPr>
            <p:ph type="sldNum" sz="quarter" idx="12"/>
          </p:nvPr>
        </p:nvSpPr>
        <p:spPr>
          <a:xfrm>
            <a:off x="6442998" y="6041363"/>
            <a:ext cx="512504" cy="365125"/>
          </a:xfrm>
        </p:spPr>
        <p:txBody>
          <a:bodyPr/>
          <a:lstStyle/>
          <a:p>
            <a:r>
              <a:rPr lang="en-US" altLang="en-US"/>
              <a:t>2.</a:t>
            </a:r>
            <a:fld id="{58FCD261-1F0C-4CF8-A8CA-105FCA6FF934}" type="slidenum">
              <a:rPr lang="en-US" altLang="en-US"/>
              <a:pPr/>
              <a:t>37</a:t>
            </a:fld>
            <a:endParaRPr lang="en-US" altLang="en-US"/>
          </a:p>
        </p:txBody>
      </p:sp>
      <p:sp>
        <p:nvSpPr>
          <p:cNvPr id="1132546" name="Text Box 2">
            <a:extLst>
              <a:ext uri="{FF2B5EF4-FFF2-40B4-BE49-F238E27FC236}">
                <a16:creationId xmlns:a16="http://schemas.microsoft.com/office/drawing/2014/main" id="{F491E60A-83F8-59E5-E015-81239AFF1507}"/>
              </a:ext>
            </a:extLst>
          </p:cNvPr>
          <p:cNvSpPr txBox="1">
            <a:spLocks noChangeArrowheads="1"/>
          </p:cNvSpPr>
          <p:nvPr/>
        </p:nvSpPr>
        <p:spPr bwMode="auto">
          <a:xfrm>
            <a:off x="3733800" y="566738"/>
            <a:ext cx="1944688" cy="457200"/>
          </a:xfrm>
          <a:prstGeom prst="rect">
            <a:avLst/>
          </a:prstGeom>
          <a:noFill/>
          <a:ln>
            <a:noFill/>
          </a:ln>
          <a:effectLst/>
        </p:spPr>
        <p:txBody>
          <a:bodyPr wrap="none">
            <a:spAutoFit/>
          </a:bodyPr>
          <a:lstStyle/>
          <a:p>
            <a:r>
              <a:rPr lang="en-US" altLang="en-US" sz="2400" i="0" dirty="0">
                <a:solidFill>
                  <a:schemeClr val="bg1"/>
                </a:solidFill>
              </a:rPr>
              <a:t>Example 2.17</a:t>
            </a:r>
            <a:endParaRPr lang="en-US" altLang="en-US" sz="2000" dirty="0">
              <a:solidFill>
                <a:schemeClr val="bg1"/>
              </a:solidFill>
            </a:endParaRPr>
          </a:p>
        </p:txBody>
      </p:sp>
      <p:sp>
        <p:nvSpPr>
          <p:cNvPr id="1132547" name="Rectangle 3">
            <a:extLst>
              <a:ext uri="{FF2B5EF4-FFF2-40B4-BE49-F238E27FC236}">
                <a16:creationId xmlns:a16="http://schemas.microsoft.com/office/drawing/2014/main" id="{1384CE8C-D861-02EE-D5C7-3A61562EAB11}"/>
              </a:ext>
            </a:extLst>
          </p:cNvPr>
          <p:cNvSpPr>
            <a:spLocks noChangeArrowheads="1"/>
          </p:cNvSpPr>
          <p:nvPr/>
        </p:nvSpPr>
        <p:spPr bwMode="auto">
          <a:xfrm>
            <a:off x="192395" y="1571625"/>
            <a:ext cx="82296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An alternative method for converting a small decimal integer (usually less than 256) to binary is to break the number as the sum of numbers that are equivalent to the binary place values shown:</a:t>
            </a:r>
          </a:p>
        </p:txBody>
      </p:sp>
      <p:pic>
        <p:nvPicPr>
          <p:cNvPr id="1132549" name="Picture 5">
            <a:extLst>
              <a:ext uri="{FF2B5EF4-FFF2-40B4-BE49-F238E27FC236}">
                <a16:creationId xmlns:a16="http://schemas.microsoft.com/office/drawing/2014/main" id="{ADCF12EF-3120-0460-1D28-545B295E33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5875" y="3124200"/>
            <a:ext cx="7019925"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32550" name="Picture 6">
            <a:extLst>
              <a:ext uri="{FF2B5EF4-FFF2-40B4-BE49-F238E27FC236}">
                <a16:creationId xmlns:a16="http://schemas.microsoft.com/office/drawing/2014/main" id="{127BA150-EC09-B07D-A0E2-C7A0E5CD76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563" y="4395788"/>
            <a:ext cx="8428037" cy="101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1A4E67E-2F6D-6759-FE1E-36156CAB6FF2}"/>
              </a:ext>
            </a:extLst>
          </p:cNvPr>
          <p:cNvSpPr>
            <a:spLocks noGrp="1"/>
          </p:cNvSpPr>
          <p:nvPr>
            <p:ph type="sldNum" sz="quarter" idx="12"/>
          </p:nvPr>
        </p:nvSpPr>
        <p:spPr>
          <a:xfrm>
            <a:off x="6442998" y="6041363"/>
            <a:ext cx="512504" cy="365125"/>
          </a:xfrm>
        </p:spPr>
        <p:txBody>
          <a:bodyPr/>
          <a:lstStyle/>
          <a:p>
            <a:r>
              <a:rPr lang="en-US" altLang="en-US"/>
              <a:t>2.</a:t>
            </a:r>
            <a:fld id="{6BC60AB9-5287-4692-BDA8-50E526D31A86}" type="slidenum">
              <a:rPr lang="en-US" altLang="en-US"/>
              <a:pPr/>
              <a:t>38</a:t>
            </a:fld>
            <a:endParaRPr lang="en-US" altLang="en-US"/>
          </a:p>
        </p:txBody>
      </p:sp>
      <p:sp>
        <p:nvSpPr>
          <p:cNvPr id="1134594" name="Text Box 2">
            <a:extLst>
              <a:ext uri="{FF2B5EF4-FFF2-40B4-BE49-F238E27FC236}">
                <a16:creationId xmlns:a16="http://schemas.microsoft.com/office/drawing/2014/main" id="{DD092999-88BF-5D0A-F1E2-D9F8EEDAA6F0}"/>
              </a:ext>
            </a:extLst>
          </p:cNvPr>
          <p:cNvSpPr txBox="1">
            <a:spLocks noChangeArrowheads="1"/>
          </p:cNvSpPr>
          <p:nvPr/>
        </p:nvSpPr>
        <p:spPr bwMode="auto">
          <a:xfrm>
            <a:off x="3447409" y="674174"/>
            <a:ext cx="1944688" cy="457200"/>
          </a:xfrm>
          <a:prstGeom prst="rect">
            <a:avLst/>
          </a:prstGeom>
          <a:noFill/>
          <a:ln>
            <a:noFill/>
          </a:ln>
          <a:effectLst/>
        </p:spPr>
        <p:txBody>
          <a:bodyPr wrap="none">
            <a:spAutoFit/>
          </a:bodyPr>
          <a:lstStyle/>
          <a:p>
            <a:r>
              <a:rPr lang="en-US" altLang="en-US" sz="2400" i="0" dirty="0">
                <a:solidFill>
                  <a:schemeClr val="bg1"/>
                </a:solidFill>
              </a:rPr>
              <a:t>Example 2.18</a:t>
            </a:r>
            <a:endParaRPr lang="en-US" altLang="en-US" sz="2000" dirty="0">
              <a:solidFill>
                <a:schemeClr val="bg1"/>
              </a:solidFill>
            </a:endParaRPr>
          </a:p>
        </p:txBody>
      </p:sp>
      <p:sp>
        <p:nvSpPr>
          <p:cNvPr id="1134595" name="Rectangle 3">
            <a:extLst>
              <a:ext uri="{FF2B5EF4-FFF2-40B4-BE49-F238E27FC236}">
                <a16:creationId xmlns:a16="http://schemas.microsoft.com/office/drawing/2014/main" id="{8B24254B-7B18-BDF5-8CA8-4DD5E081E689}"/>
              </a:ext>
            </a:extLst>
          </p:cNvPr>
          <p:cNvSpPr>
            <a:spLocks noChangeArrowheads="1"/>
          </p:cNvSpPr>
          <p:nvPr/>
        </p:nvSpPr>
        <p:spPr bwMode="auto">
          <a:xfrm>
            <a:off x="103239" y="1410263"/>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A similar method can be used to convert a decimal fraction to binary when the denominator is a power of two:</a:t>
            </a:r>
          </a:p>
        </p:txBody>
      </p:sp>
      <p:pic>
        <p:nvPicPr>
          <p:cNvPr id="1134597" name="Picture 5">
            <a:extLst>
              <a:ext uri="{FF2B5EF4-FFF2-40B4-BE49-F238E27FC236}">
                <a16:creationId xmlns:a16="http://schemas.microsoft.com/office/drawing/2014/main" id="{3DDBB3AB-92AA-8E00-F23C-3B676C6736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191" y="2146938"/>
            <a:ext cx="7477125" cy="871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34598" name="Picture 6">
            <a:extLst>
              <a:ext uri="{FF2B5EF4-FFF2-40B4-BE49-F238E27FC236}">
                <a16:creationId xmlns:a16="http://schemas.microsoft.com/office/drawing/2014/main" id="{B2F4ED03-4FC8-B9CD-0169-574E143622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284" y="3033251"/>
            <a:ext cx="7694613" cy="1206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34599" name="Picture 7">
            <a:extLst>
              <a:ext uri="{FF2B5EF4-FFF2-40B4-BE49-F238E27FC236}">
                <a16:creationId xmlns:a16="http://schemas.microsoft.com/office/drawing/2014/main" id="{79A45308-F6AB-27FC-A11D-FE78321B44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588" y="4456113"/>
            <a:ext cx="7542212" cy="1030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34600" name="Rectangle 8">
            <a:extLst>
              <a:ext uri="{FF2B5EF4-FFF2-40B4-BE49-F238E27FC236}">
                <a16:creationId xmlns:a16="http://schemas.microsoft.com/office/drawing/2014/main" id="{6439BA7E-4E41-5BE2-8ACC-727CDA4F82D5}"/>
              </a:ext>
            </a:extLst>
          </p:cNvPr>
          <p:cNvSpPr>
            <a:spLocks noChangeArrowheads="1"/>
          </p:cNvSpPr>
          <p:nvPr/>
        </p:nvSpPr>
        <p:spPr bwMode="auto">
          <a:xfrm>
            <a:off x="533400" y="5608638"/>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The answer is then (0.011011)</a:t>
            </a:r>
            <a:r>
              <a:rPr lang="en-US" altLang="en-US" sz="2400" b="0" i="0" baseline="-25000">
                <a:effectLst>
                  <a:outerShdw blurRad="38100" dist="38100" dir="2700000" algn="tl">
                    <a:srgbClr val="C0C0C0"/>
                  </a:outerShdw>
                </a:effectLst>
              </a:rPr>
              <a:t>2</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26F9E45-95B5-7CFE-FC53-F4179F371606}"/>
              </a:ext>
            </a:extLst>
          </p:cNvPr>
          <p:cNvSpPr>
            <a:spLocks noGrp="1"/>
          </p:cNvSpPr>
          <p:nvPr>
            <p:ph type="sldNum" sz="quarter" idx="12"/>
          </p:nvPr>
        </p:nvSpPr>
        <p:spPr>
          <a:xfrm>
            <a:off x="6442998" y="6041363"/>
            <a:ext cx="512504" cy="365125"/>
          </a:xfrm>
        </p:spPr>
        <p:txBody>
          <a:bodyPr/>
          <a:lstStyle/>
          <a:p>
            <a:r>
              <a:rPr lang="en-US" altLang="en-US"/>
              <a:t>2.</a:t>
            </a:r>
            <a:fld id="{B3EEE572-B38B-4916-A028-C1FBC10E2408}" type="slidenum">
              <a:rPr lang="en-US" altLang="en-US"/>
              <a:pPr/>
              <a:t>39</a:t>
            </a:fld>
            <a:endParaRPr lang="en-US" altLang="en-US"/>
          </a:p>
        </p:txBody>
      </p:sp>
      <p:sp>
        <p:nvSpPr>
          <p:cNvPr id="1136642" name="Rectangle 2">
            <a:extLst>
              <a:ext uri="{FF2B5EF4-FFF2-40B4-BE49-F238E27FC236}">
                <a16:creationId xmlns:a16="http://schemas.microsoft.com/office/drawing/2014/main" id="{A1F87E3A-15DB-5071-4403-31CD9335806C}"/>
              </a:ext>
            </a:extLst>
          </p:cNvPr>
          <p:cNvSpPr>
            <a:spLocks noChangeArrowheads="1"/>
          </p:cNvSpPr>
          <p:nvPr/>
        </p:nvSpPr>
        <p:spPr bwMode="auto">
          <a:xfrm>
            <a:off x="2057400" y="631825"/>
            <a:ext cx="6172200" cy="519113"/>
          </a:xfrm>
          <a:prstGeom prst="rect">
            <a:avLst/>
          </a:prstGeom>
          <a:noFill/>
          <a:ln>
            <a:noFill/>
          </a:ln>
          <a:effectLst/>
        </p:spPr>
        <p:txBody>
          <a:bodyPr>
            <a:spAutoFit/>
          </a:bodyPr>
          <a:lstStyle/>
          <a:p>
            <a:pPr algn="just"/>
            <a:r>
              <a:rPr lang="en-US" altLang="en-US" sz="2800" i="0" dirty="0">
                <a:solidFill>
                  <a:schemeClr val="bg1"/>
                </a:solidFill>
              </a:rPr>
              <a:t>Binary-hexadecimal conversion</a:t>
            </a:r>
          </a:p>
        </p:txBody>
      </p:sp>
      <p:sp>
        <p:nvSpPr>
          <p:cNvPr id="1136643" name="Text Box 3">
            <a:extLst>
              <a:ext uri="{FF2B5EF4-FFF2-40B4-BE49-F238E27FC236}">
                <a16:creationId xmlns:a16="http://schemas.microsoft.com/office/drawing/2014/main" id="{A4604060-5D2C-15B3-F0B8-6BED914581DA}"/>
              </a:ext>
            </a:extLst>
          </p:cNvPr>
          <p:cNvSpPr txBox="1">
            <a:spLocks noChangeArrowheads="1"/>
          </p:cNvSpPr>
          <p:nvPr/>
        </p:nvSpPr>
        <p:spPr bwMode="auto">
          <a:xfrm>
            <a:off x="358775" y="4697081"/>
            <a:ext cx="84264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solidFill>
                  <a:schemeClr val="folHlink"/>
                </a:solidFill>
              </a:rPr>
              <a:t>Figure 2.10  </a:t>
            </a:r>
            <a:r>
              <a:rPr lang="en-US" altLang="en-US" sz="2000" i="0" dirty="0"/>
              <a:t>Binary to hexadecimal and hexadecimal to binary conversion</a:t>
            </a:r>
          </a:p>
        </p:txBody>
      </p:sp>
      <p:pic>
        <p:nvPicPr>
          <p:cNvPr id="1136645" name="Picture 5">
            <a:extLst>
              <a:ext uri="{FF2B5EF4-FFF2-40B4-BE49-F238E27FC236}">
                <a16:creationId xmlns:a16="http://schemas.microsoft.com/office/drawing/2014/main" id="{057AD3EB-BB7F-8F46-D9E1-DCE7823FB0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488" y="2522538"/>
            <a:ext cx="7605712" cy="1744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F7112CB-7264-4C4F-6B55-B8E91DA601EE}"/>
              </a:ext>
            </a:extLst>
          </p:cNvPr>
          <p:cNvSpPr>
            <a:spLocks noGrp="1"/>
          </p:cNvSpPr>
          <p:nvPr>
            <p:ph type="sldNum" sz="quarter" idx="12"/>
          </p:nvPr>
        </p:nvSpPr>
        <p:spPr>
          <a:xfrm>
            <a:off x="6442998" y="6041363"/>
            <a:ext cx="512504" cy="365125"/>
          </a:xfrm>
        </p:spPr>
        <p:txBody>
          <a:bodyPr/>
          <a:lstStyle/>
          <a:p>
            <a:r>
              <a:rPr lang="en-US" altLang="en-US"/>
              <a:t>2.</a:t>
            </a:r>
            <a:fld id="{882D1778-ACA5-4BBC-9F83-2E6EC2E63D1C}" type="slidenum">
              <a:rPr lang="en-US" altLang="en-US"/>
              <a:pPr/>
              <a:t>40</a:t>
            </a:fld>
            <a:endParaRPr lang="en-US" altLang="en-US"/>
          </a:p>
        </p:txBody>
      </p:sp>
      <p:sp>
        <p:nvSpPr>
          <p:cNvPr id="1138690" name="Text Box 2">
            <a:extLst>
              <a:ext uri="{FF2B5EF4-FFF2-40B4-BE49-F238E27FC236}">
                <a16:creationId xmlns:a16="http://schemas.microsoft.com/office/drawing/2014/main" id="{973E18B8-7376-1771-ABFA-81F4A24BDA0F}"/>
              </a:ext>
            </a:extLst>
          </p:cNvPr>
          <p:cNvSpPr txBox="1">
            <a:spLocks noChangeArrowheads="1"/>
          </p:cNvSpPr>
          <p:nvPr/>
        </p:nvSpPr>
        <p:spPr bwMode="auto">
          <a:xfrm>
            <a:off x="3156155" y="556764"/>
            <a:ext cx="1944688" cy="457200"/>
          </a:xfrm>
          <a:prstGeom prst="rect">
            <a:avLst/>
          </a:prstGeom>
          <a:noFill/>
          <a:ln>
            <a:noFill/>
          </a:ln>
          <a:effectLst/>
        </p:spPr>
        <p:txBody>
          <a:bodyPr wrap="none">
            <a:spAutoFit/>
          </a:bodyPr>
          <a:lstStyle/>
          <a:p>
            <a:r>
              <a:rPr lang="en-US" altLang="en-US" sz="2400" i="0" dirty="0">
                <a:solidFill>
                  <a:schemeClr val="bg1"/>
                </a:solidFill>
              </a:rPr>
              <a:t>Example 2.19</a:t>
            </a:r>
            <a:endParaRPr lang="en-US" altLang="en-US" sz="2000" dirty="0">
              <a:solidFill>
                <a:schemeClr val="bg1"/>
              </a:solidFill>
            </a:endParaRPr>
          </a:p>
        </p:txBody>
      </p:sp>
      <p:sp>
        <p:nvSpPr>
          <p:cNvPr id="1138691" name="Rectangle 3">
            <a:extLst>
              <a:ext uri="{FF2B5EF4-FFF2-40B4-BE49-F238E27FC236}">
                <a16:creationId xmlns:a16="http://schemas.microsoft.com/office/drawing/2014/main" id="{052FFF11-2B58-596F-FBA3-8524A521E36E}"/>
              </a:ext>
            </a:extLst>
          </p:cNvPr>
          <p:cNvSpPr>
            <a:spLocks noChangeArrowheads="1"/>
          </p:cNvSpPr>
          <p:nvPr/>
        </p:nvSpPr>
        <p:spPr bwMode="auto">
          <a:xfrm>
            <a:off x="76200" y="1459425"/>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Show the hexadecimal equivalent of the binary number (110011100010)</a:t>
            </a:r>
            <a:r>
              <a:rPr lang="en-US" altLang="en-US" sz="2400" b="0" i="0" baseline="-25000" dirty="0">
                <a:effectLst>
                  <a:outerShdw blurRad="38100" dist="38100" dir="2700000" algn="tl">
                    <a:srgbClr val="C0C0C0"/>
                  </a:outerShdw>
                </a:effectLst>
              </a:rPr>
              <a:t>2</a:t>
            </a:r>
            <a:r>
              <a:rPr lang="en-US" altLang="en-US" sz="2400" b="0" i="0" dirty="0">
                <a:effectLst>
                  <a:outerShdw blurRad="38100" dist="38100" dir="2700000" algn="tl">
                    <a:srgbClr val="C0C0C0"/>
                  </a:outerShdw>
                </a:effectLst>
              </a:rPr>
              <a:t>.</a:t>
            </a:r>
          </a:p>
        </p:txBody>
      </p:sp>
      <p:sp>
        <p:nvSpPr>
          <p:cNvPr id="1138695" name="Rectangle 7">
            <a:extLst>
              <a:ext uri="{FF2B5EF4-FFF2-40B4-BE49-F238E27FC236}">
                <a16:creationId xmlns:a16="http://schemas.microsoft.com/office/drawing/2014/main" id="{FED1C452-0589-08AD-021D-00411E677D3F}"/>
              </a:ext>
            </a:extLst>
          </p:cNvPr>
          <p:cNvSpPr>
            <a:spLocks noChangeArrowheads="1"/>
          </p:cNvSpPr>
          <p:nvPr/>
        </p:nvSpPr>
        <p:spPr bwMode="auto">
          <a:xfrm>
            <a:off x="228600" y="2200535"/>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i="0" dirty="0">
                <a:solidFill>
                  <a:schemeClr val="folHlink"/>
                </a:solidFill>
                <a:effectLst>
                  <a:outerShdw blurRad="38100" dist="38100" dir="2700000" algn="tl">
                    <a:srgbClr val="C0C0C0"/>
                  </a:outerShdw>
                </a:effectLst>
              </a:rPr>
              <a:t>Solution</a:t>
            </a:r>
          </a:p>
          <a:p>
            <a:pPr algn="just" eaLnBrk="1" hangingPunct="1"/>
            <a:r>
              <a:rPr lang="en-US" altLang="en-US" sz="2400" b="0" i="0" dirty="0">
                <a:effectLst>
                  <a:outerShdw blurRad="38100" dist="38100" dir="2700000" algn="tl">
                    <a:srgbClr val="C0C0C0"/>
                  </a:outerShdw>
                </a:effectLst>
              </a:rPr>
              <a:t>We first arrange the binary number in 4-bit patterns:</a:t>
            </a:r>
          </a:p>
        </p:txBody>
      </p:sp>
      <p:sp>
        <p:nvSpPr>
          <p:cNvPr id="1138696" name="Rectangle 8">
            <a:extLst>
              <a:ext uri="{FF2B5EF4-FFF2-40B4-BE49-F238E27FC236}">
                <a16:creationId xmlns:a16="http://schemas.microsoft.com/office/drawing/2014/main" id="{190AE305-E0B2-D7F2-E667-F091CD11F8A4}"/>
              </a:ext>
            </a:extLst>
          </p:cNvPr>
          <p:cNvSpPr>
            <a:spLocks noChangeArrowheads="1"/>
          </p:cNvSpPr>
          <p:nvPr/>
        </p:nvSpPr>
        <p:spPr bwMode="auto">
          <a:xfrm>
            <a:off x="2286000" y="3288219"/>
            <a:ext cx="41910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algn="just" eaLnBrk="1" hangingPunct="1"/>
            <a:r>
              <a:rPr lang="en-US" altLang="en-US" sz="3200" i="0" dirty="0">
                <a:effectLst>
                  <a:outerShdw blurRad="38100" dist="38100" dir="2700000" algn="tl">
                    <a:srgbClr val="C0C0C0"/>
                  </a:outerShdw>
                </a:effectLst>
              </a:rPr>
              <a:t>1100    1110     0010</a:t>
            </a:r>
          </a:p>
        </p:txBody>
      </p:sp>
      <p:sp>
        <p:nvSpPr>
          <p:cNvPr id="1138697" name="Rectangle 9">
            <a:extLst>
              <a:ext uri="{FF2B5EF4-FFF2-40B4-BE49-F238E27FC236}">
                <a16:creationId xmlns:a16="http://schemas.microsoft.com/office/drawing/2014/main" id="{FC2FCB84-6280-370B-386A-F2E6005C9DC0}"/>
              </a:ext>
            </a:extLst>
          </p:cNvPr>
          <p:cNvSpPr>
            <a:spLocks noChangeArrowheads="1"/>
          </p:cNvSpPr>
          <p:nvPr/>
        </p:nvSpPr>
        <p:spPr bwMode="auto">
          <a:xfrm>
            <a:off x="76200" y="4260761"/>
            <a:ext cx="82296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Note that the leftmost pattern can have one to four bits. We then use the equivalent of each pattern shown in Table 2.2 on page 25 to change the number to hexadecimal: (CE2)</a:t>
            </a:r>
            <a:r>
              <a:rPr lang="en-US" altLang="en-US" sz="2400" b="0" i="0" baseline="-25000" dirty="0">
                <a:effectLst>
                  <a:outerShdw blurRad="38100" dist="38100" dir="2700000" algn="tl">
                    <a:srgbClr val="C0C0C0"/>
                  </a:outerShdw>
                </a:effectLst>
              </a:rPr>
              <a:t>16</a:t>
            </a:r>
            <a:r>
              <a:rPr lang="en-US" altLang="en-US" sz="2400" b="0" i="0" dirty="0">
                <a:effectLst>
                  <a:outerShdw blurRad="38100" dist="38100" dir="2700000" algn="tl">
                    <a:srgbClr val="C0C0C0"/>
                  </a:outerShdw>
                </a:effectLst>
              </a:rPr>
              <a:t>.</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9C62422-F771-EAFB-2DE2-181DB08E28AD}"/>
              </a:ext>
            </a:extLst>
          </p:cNvPr>
          <p:cNvSpPr>
            <a:spLocks noGrp="1"/>
          </p:cNvSpPr>
          <p:nvPr>
            <p:ph type="sldNum" sz="quarter" idx="12"/>
          </p:nvPr>
        </p:nvSpPr>
        <p:spPr>
          <a:xfrm>
            <a:off x="6442998" y="6041363"/>
            <a:ext cx="512504" cy="365125"/>
          </a:xfrm>
        </p:spPr>
        <p:txBody>
          <a:bodyPr/>
          <a:lstStyle/>
          <a:p>
            <a:r>
              <a:rPr lang="en-US" altLang="en-US"/>
              <a:t>2.</a:t>
            </a:r>
            <a:fld id="{A7A59518-3990-4991-9831-9CCC76B26891}" type="slidenum">
              <a:rPr lang="en-US" altLang="en-US"/>
              <a:pPr/>
              <a:t>41</a:t>
            </a:fld>
            <a:endParaRPr lang="en-US" altLang="en-US"/>
          </a:p>
        </p:txBody>
      </p:sp>
      <p:sp>
        <p:nvSpPr>
          <p:cNvPr id="1140738" name="Text Box 2">
            <a:extLst>
              <a:ext uri="{FF2B5EF4-FFF2-40B4-BE49-F238E27FC236}">
                <a16:creationId xmlns:a16="http://schemas.microsoft.com/office/drawing/2014/main" id="{16099E72-294E-C0F9-0DD4-CE3CA2AC294E}"/>
              </a:ext>
            </a:extLst>
          </p:cNvPr>
          <p:cNvSpPr txBox="1">
            <a:spLocks noChangeArrowheads="1"/>
          </p:cNvSpPr>
          <p:nvPr/>
        </p:nvSpPr>
        <p:spPr bwMode="auto">
          <a:xfrm>
            <a:off x="3505200" y="540072"/>
            <a:ext cx="1944688" cy="457200"/>
          </a:xfrm>
          <a:prstGeom prst="rect">
            <a:avLst/>
          </a:prstGeom>
          <a:noFill/>
          <a:ln>
            <a:noFill/>
          </a:ln>
          <a:effectLst/>
        </p:spPr>
        <p:txBody>
          <a:bodyPr wrap="none">
            <a:spAutoFit/>
          </a:bodyPr>
          <a:lstStyle/>
          <a:p>
            <a:r>
              <a:rPr lang="en-US" altLang="en-US" sz="2400" i="0">
                <a:solidFill>
                  <a:schemeClr val="bg1"/>
                </a:solidFill>
              </a:rPr>
              <a:t>Example 2.20</a:t>
            </a:r>
            <a:endParaRPr lang="en-US" altLang="en-US" sz="2000">
              <a:solidFill>
                <a:schemeClr val="bg1"/>
              </a:solidFill>
            </a:endParaRPr>
          </a:p>
        </p:txBody>
      </p:sp>
      <p:sp>
        <p:nvSpPr>
          <p:cNvPr id="1140739" name="Rectangle 3">
            <a:extLst>
              <a:ext uri="{FF2B5EF4-FFF2-40B4-BE49-F238E27FC236}">
                <a16:creationId xmlns:a16="http://schemas.microsoft.com/office/drawing/2014/main" id="{FE4FB42D-D7A7-06FE-1D32-C99A9B9F1A3D}"/>
              </a:ext>
            </a:extLst>
          </p:cNvPr>
          <p:cNvSpPr>
            <a:spLocks noChangeArrowheads="1"/>
          </p:cNvSpPr>
          <p:nvPr/>
        </p:nvSpPr>
        <p:spPr bwMode="auto">
          <a:xfrm>
            <a:off x="228600" y="1701162"/>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What is the binary equivalent of (24C)</a:t>
            </a:r>
            <a:r>
              <a:rPr lang="en-US" altLang="en-US" sz="2400" b="0" i="0" baseline="-25000" dirty="0">
                <a:effectLst>
                  <a:outerShdw blurRad="38100" dist="38100" dir="2700000" algn="tl">
                    <a:srgbClr val="C0C0C0"/>
                  </a:outerShdw>
                </a:effectLst>
              </a:rPr>
              <a:t>16</a:t>
            </a:r>
            <a:r>
              <a:rPr lang="en-US" altLang="en-US" sz="2400" b="0" i="0" dirty="0">
                <a:effectLst>
                  <a:outerShdw blurRad="38100" dist="38100" dir="2700000" algn="tl">
                    <a:srgbClr val="C0C0C0"/>
                  </a:outerShdw>
                </a:effectLst>
              </a:rPr>
              <a:t>?</a:t>
            </a:r>
          </a:p>
        </p:txBody>
      </p:sp>
      <p:sp>
        <p:nvSpPr>
          <p:cNvPr id="1140740" name="Rectangle 4">
            <a:extLst>
              <a:ext uri="{FF2B5EF4-FFF2-40B4-BE49-F238E27FC236}">
                <a16:creationId xmlns:a16="http://schemas.microsoft.com/office/drawing/2014/main" id="{E8AD83CD-6DD7-D447-DDBC-25B4703694F5}"/>
              </a:ext>
            </a:extLst>
          </p:cNvPr>
          <p:cNvSpPr>
            <a:spLocks noChangeArrowheads="1"/>
          </p:cNvSpPr>
          <p:nvPr/>
        </p:nvSpPr>
        <p:spPr bwMode="auto">
          <a:xfrm>
            <a:off x="228600" y="2402219"/>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i="0">
                <a:solidFill>
                  <a:schemeClr val="folHlink"/>
                </a:solidFill>
                <a:effectLst>
                  <a:outerShdw blurRad="38100" dist="38100" dir="2700000" algn="tl">
                    <a:srgbClr val="C0C0C0"/>
                  </a:outerShdw>
                </a:effectLst>
              </a:rPr>
              <a:t>Solution</a:t>
            </a:r>
          </a:p>
          <a:p>
            <a:pPr algn="just" eaLnBrk="1" hangingPunct="1"/>
            <a:r>
              <a:rPr lang="en-US" altLang="en-US" sz="2400" b="0" i="0">
                <a:effectLst>
                  <a:outerShdw blurRad="38100" dist="38100" dir="2700000" algn="tl">
                    <a:srgbClr val="C0C0C0"/>
                  </a:outerShdw>
                </a:effectLst>
              </a:rPr>
              <a:t>Each hexadecimal digit is converted to 4-bit patterns:</a:t>
            </a:r>
          </a:p>
        </p:txBody>
      </p:sp>
      <p:sp>
        <p:nvSpPr>
          <p:cNvPr id="1140741" name="Rectangle 5">
            <a:extLst>
              <a:ext uri="{FF2B5EF4-FFF2-40B4-BE49-F238E27FC236}">
                <a16:creationId xmlns:a16="http://schemas.microsoft.com/office/drawing/2014/main" id="{83754570-51C0-BD2B-EFD7-CF3FE9575995}"/>
              </a:ext>
            </a:extLst>
          </p:cNvPr>
          <p:cNvSpPr>
            <a:spLocks noChangeArrowheads="1"/>
          </p:cNvSpPr>
          <p:nvPr/>
        </p:nvSpPr>
        <p:spPr bwMode="auto">
          <a:xfrm>
            <a:off x="990600" y="3289300"/>
            <a:ext cx="63246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3200" i="0">
                <a:effectLst>
                  <a:outerShdw blurRad="38100" dist="38100" dir="2700000" algn="tl">
                    <a:srgbClr val="C0C0C0"/>
                  </a:outerShdw>
                </a:effectLst>
              </a:rPr>
              <a:t>2 → 0010, 4 → 0100, and C → 1100</a:t>
            </a:r>
          </a:p>
        </p:txBody>
      </p:sp>
      <p:sp>
        <p:nvSpPr>
          <p:cNvPr id="1140742" name="Rectangle 6">
            <a:extLst>
              <a:ext uri="{FF2B5EF4-FFF2-40B4-BE49-F238E27FC236}">
                <a16:creationId xmlns:a16="http://schemas.microsoft.com/office/drawing/2014/main" id="{30B31F59-99DD-98CB-B596-9FECA6CD9F58}"/>
              </a:ext>
            </a:extLst>
          </p:cNvPr>
          <p:cNvSpPr>
            <a:spLocks noChangeArrowheads="1"/>
          </p:cNvSpPr>
          <p:nvPr/>
        </p:nvSpPr>
        <p:spPr bwMode="auto">
          <a:xfrm>
            <a:off x="76200" y="4632325"/>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The result is (001001001100)</a:t>
            </a:r>
            <a:r>
              <a:rPr lang="en-US" altLang="en-US" sz="2400" b="0" i="0" baseline="-25000">
                <a:effectLst>
                  <a:outerShdw blurRad="38100" dist="38100" dir="2700000" algn="tl">
                    <a:srgbClr val="C0C0C0"/>
                  </a:outerShdw>
                </a:effectLst>
              </a:rPr>
              <a:t>2</a:t>
            </a:r>
            <a:r>
              <a:rPr lang="en-US" altLang="en-US" sz="2400" b="0" i="0">
                <a:effectLst>
                  <a:outerShdw blurRad="38100" dist="38100" dir="2700000" algn="tl">
                    <a:srgbClr val="C0C0C0"/>
                  </a:outerShdw>
                </a:effectLst>
              </a:rPr>
              <a: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05FE8F8-0B0A-1104-7297-A787E62AC314}"/>
              </a:ext>
            </a:extLst>
          </p:cNvPr>
          <p:cNvSpPr>
            <a:spLocks noGrp="1"/>
          </p:cNvSpPr>
          <p:nvPr>
            <p:ph type="sldNum" sz="quarter" idx="12"/>
          </p:nvPr>
        </p:nvSpPr>
        <p:spPr>
          <a:xfrm>
            <a:off x="6442998" y="6041363"/>
            <a:ext cx="512504" cy="365125"/>
          </a:xfrm>
        </p:spPr>
        <p:txBody>
          <a:bodyPr/>
          <a:lstStyle/>
          <a:p>
            <a:r>
              <a:rPr lang="en-US" altLang="en-US"/>
              <a:t>2.</a:t>
            </a:r>
            <a:fld id="{D2F6A2E4-536F-4777-81EB-90C2CA6D7A43}" type="slidenum">
              <a:rPr lang="en-US" altLang="en-US"/>
              <a:pPr/>
              <a:t>42</a:t>
            </a:fld>
            <a:endParaRPr lang="en-US" altLang="en-US"/>
          </a:p>
        </p:txBody>
      </p:sp>
      <p:sp>
        <p:nvSpPr>
          <p:cNvPr id="1142786" name="Rectangle 2">
            <a:extLst>
              <a:ext uri="{FF2B5EF4-FFF2-40B4-BE49-F238E27FC236}">
                <a16:creationId xmlns:a16="http://schemas.microsoft.com/office/drawing/2014/main" id="{89094BB4-7484-8B98-5130-B47943838612}"/>
              </a:ext>
            </a:extLst>
          </p:cNvPr>
          <p:cNvSpPr>
            <a:spLocks noChangeArrowheads="1"/>
          </p:cNvSpPr>
          <p:nvPr/>
        </p:nvSpPr>
        <p:spPr bwMode="auto">
          <a:xfrm>
            <a:off x="2286000" y="645319"/>
            <a:ext cx="6172200" cy="519113"/>
          </a:xfrm>
          <a:prstGeom prst="rect">
            <a:avLst/>
          </a:prstGeom>
          <a:noFill/>
          <a:ln>
            <a:noFill/>
          </a:ln>
          <a:effectLst/>
        </p:spPr>
        <p:txBody>
          <a:bodyPr>
            <a:spAutoFit/>
          </a:bodyPr>
          <a:lstStyle/>
          <a:p>
            <a:pPr algn="just"/>
            <a:r>
              <a:rPr lang="en-US" altLang="en-US" sz="2800" i="0" dirty="0">
                <a:solidFill>
                  <a:schemeClr val="bg1"/>
                </a:solidFill>
              </a:rPr>
              <a:t>Binary-octal conversion</a:t>
            </a:r>
          </a:p>
        </p:txBody>
      </p:sp>
      <p:sp>
        <p:nvSpPr>
          <p:cNvPr id="1142787" name="Text Box 3">
            <a:extLst>
              <a:ext uri="{FF2B5EF4-FFF2-40B4-BE49-F238E27FC236}">
                <a16:creationId xmlns:a16="http://schemas.microsoft.com/office/drawing/2014/main" id="{FAF91933-CE75-AF58-B876-DB44AB29A441}"/>
              </a:ext>
            </a:extLst>
          </p:cNvPr>
          <p:cNvSpPr txBox="1">
            <a:spLocks noChangeArrowheads="1"/>
          </p:cNvSpPr>
          <p:nvPr/>
        </p:nvSpPr>
        <p:spPr bwMode="auto">
          <a:xfrm>
            <a:off x="933450" y="5638800"/>
            <a:ext cx="6762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a:solidFill>
                  <a:schemeClr val="folHlink"/>
                </a:solidFill>
              </a:rPr>
              <a:t>Figure 2.10  </a:t>
            </a:r>
            <a:r>
              <a:rPr lang="en-US" altLang="en-US" sz="2000" i="0"/>
              <a:t>Binary to octal and octal to binary conversion</a:t>
            </a:r>
          </a:p>
        </p:txBody>
      </p:sp>
      <p:pic>
        <p:nvPicPr>
          <p:cNvPr id="1142789" name="Picture 5">
            <a:extLst>
              <a:ext uri="{FF2B5EF4-FFF2-40B4-BE49-F238E27FC236}">
                <a16:creationId xmlns:a16="http://schemas.microsoft.com/office/drawing/2014/main" id="{A7679BC5-8AA5-E083-AAC2-B0D8A846F8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663" y="1979613"/>
            <a:ext cx="7805737" cy="202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8F2B37B-C4C8-0040-6CE8-7185EC2BA436}"/>
              </a:ext>
            </a:extLst>
          </p:cNvPr>
          <p:cNvSpPr>
            <a:spLocks noGrp="1"/>
          </p:cNvSpPr>
          <p:nvPr>
            <p:ph type="sldNum" sz="quarter" idx="12"/>
          </p:nvPr>
        </p:nvSpPr>
        <p:spPr>
          <a:xfrm>
            <a:off x="6442998" y="6041363"/>
            <a:ext cx="512504" cy="365125"/>
          </a:xfrm>
        </p:spPr>
        <p:txBody>
          <a:bodyPr/>
          <a:lstStyle/>
          <a:p>
            <a:r>
              <a:rPr lang="en-US" altLang="en-US"/>
              <a:t>2.</a:t>
            </a:r>
            <a:fld id="{095BBC2C-6C2A-4653-B62D-DB26E155B55D}" type="slidenum">
              <a:rPr lang="en-US" altLang="en-US"/>
              <a:pPr/>
              <a:t>43</a:t>
            </a:fld>
            <a:endParaRPr lang="en-US" altLang="en-US"/>
          </a:p>
        </p:txBody>
      </p:sp>
      <p:sp>
        <p:nvSpPr>
          <p:cNvPr id="1144834" name="Text Box 2">
            <a:extLst>
              <a:ext uri="{FF2B5EF4-FFF2-40B4-BE49-F238E27FC236}">
                <a16:creationId xmlns:a16="http://schemas.microsoft.com/office/drawing/2014/main" id="{169A715A-41A0-4EE4-0121-CBB903D9F0D9}"/>
              </a:ext>
            </a:extLst>
          </p:cNvPr>
          <p:cNvSpPr txBox="1">
            <a:spLocks noChangeArrowheads="1"/>
          </p:cNvSpPr>
          <p:nvPr/>
        </p:nvSpPr>
        <p:spPr bwMode="auto">
          <a:xfrm>
            <a:off x="3429000" y="596373"/>
            <a:ext cx="1944688" cy="457200"/>
          </a:xfrm>
          <a:prstGeom prst="rect">
            <a:avLst/>
          </a:prstGeom>
          <a:noFill/>
          <a:ln>
            <a:noFill/>
          </a:ln>
          <a:effectLst/>
        </p:spPr>
        <p:txBody>
          <a:bodyPr wrap="none">
            <a:spAutoFit/>
          </a:bodyPr>
          <a:lstStyle/>
          <a:p>
            <a:r>
              <a:rPr lang="en-US" altLang="en-US" sz="2400" i="0" dirty="0">
                <a:solidFill>
                  <a:schemeClr val="bg1"/>
                </a:solidFill>
              </a:rPr>
              <a:t>Example 2.21</a:t>
            </a:r>
            <a:endParaRPr lang="en-US" altLang="en-US" sz="2000" dirty="0">
              <a:solidFill>
                <a:schemeClr val="bg1"/>
              </a:solidFill>
            </a:endParaRPr>
          </a:p>
        </p:txBody>
      </p:sp>
      <p:sp>
        <p:nvSpPr>
          <p:cNvPr id="1144835" name="Rectangle 3">
            <a:extLst>
              <a:ext uri="{FF2B5EF4-FFF2-40B4-BE49-F238E27FC236}">
                <a16:creationId xmlns:a16="http://schemas.microsoft.com/office/drawing/2014/main" id="{F5C947CA-AD52-B196-ED3A-5A083D288166}"/>
              </a:ext>
            </a:extLst>
          </p:cNvPr>
          <p:cNvSpPr>
            <a:spLocks noChangeArrowheads="1"/>
          </p:cNvSpPr>
          <p:nvPr/>
        </p:nvSpPr>
        <p:spPr bwMode="auto">
          <a:xfrm>
            <a:off x="63910" y="1677724"/>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Show the octal equivalent of the binary number (101110010)</a:t>
            </a:r>
            <a:r>
              <a:rPr lang="en-US" altLang="en-US" sz="2400" b="0" i="0" baseline="-25000" dirty="0">
                <a:effectLst>
                  <a:outerShdw blurRad="38100" dist="38100" dir="2700000" algn="tl">
                    <a:srgbClr val="C0C0C0"/>
                  </a:outerShdw>
                </a:effectLst>
              </a:rPr>
              <a:t>2</a:t>
            </a:r>
            <a:r>
              <a:rPr lang="en-US" altLang="en-US" sz="2400" b="0" i="0" dirty="0">
                <a:effectLst>
                  <a:outerShdw blurRad="38100" dist="38100" dir="2700000" algn="tl">
                    <a:srgbClr val="C0C0C0"/>
                  </a:outerShdw>
                </a:effectLst>
              </a:rPr>
              <a:t>.</a:t>
            </a:r>
          </a:p>
        </p:txBody>
      </p:sp>
      <p:sp>
        <p:nvSpPr>
          <p:cNvPr id="1144836" name="Rectangle 4">
            <a:extLst>
              <a:ext uri="{FF2B5EF4-FFF2-40B4-BE49-F238E27FC236}">
                <a16:creationId xmlns:a16="http://schemas.microsoft.com/office/drawing/2014/main" id="{90655DAE-F50F-3611-DE7D-EA02CCCB3769}"/>
              </a:ext>
            </a:extLst>
          </p:cNvPr>
          <p:cNvSpPr>
            <a:spLocks noChangeArrowheads="1"/>
          </p:cNvSpPr>
          <p:nvPr/>
        </p:nvSpPr>
        <p:spPr bwMode="auto">
          <a:xfrm>
            <a:off x="152400" y="2134924"/>
            <a:ext cx="8229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i="0" dirty="0">
                <a:solidFill>
                  <a:schemeClr val="folHlink"/>
                </a:solidFill>
                <a:effectLst>
                  <a:outerShdw blurRad="38100" dist="38100" dir="2700000" algn="tl">
                    <a:srgbClr val="C0C0C0"/>
                  </a:outerShdw>
                </a:effectLst>
              </a:rPr>
              <a:t>Solution</a:t>
            </a:r>
          </a:p>
          <a:p>
            <a:pPr algn="just" eaLnBrk="1" hangingPunct="1"/>
            <a:r>
              <a:rPr lang="en-US" altLang="en-US" sz="2400" b="0" i="0" dirty="0">
                <a:effectLst>
                  <a:outerShdw blurRad="38100" dist="38100" dir="2700000" algn="tl">
                    <a:srgbClr val="C0C0C0"/>
                  </a:outerShdw>
                </a:effectLst>
              </a:rPr>
              <a:t>Each group of three bits is translated into one octal digit. The equivalent of each 3-bit group is shown in Table 2.2 on page 25. </a:t>
            </a:r>
          </a:p>
        </p:txBody>
      </p:sp>
      <p:sp>
        <p:nvSpPr>
          <p:cNvPr id="1144838" name="Rectangle 6">
            <a:extLst>
              <a:ext uri="{FF2B5EF4-FFF2-40B4-BE49-F238E27FC236}">
                <a16:creationId xmlns:a16="http://schemas.microsoft.com/office/drawing/2014/main" id="{266FF626-ED6E-4D58-EAAB-F239EE24E507}"/>
              </a:ext>
            </a:extLst>
          </p:cNvPr>
          <p:cNvSpPr>
            <a:spLocks noChangeArrowheads="1"/>
          </p:cNvSpPr>
          <p:nvPr/>
        </p:nvSpPr>
        <p:spPr bwMode="auto">
          <a:xfrm>
            <a:off x="76200" y="4632325"/>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The result is (562)</a:t>
            </a:r>
            <a:r>
              <a:rPr lang="en-US" altLang="en-US" sz="2400" b="0" i="0" baseline="-25000">
                <a:effectLst>
                  <a:outerShdw blurRad="38100" dist="38100" dir="2700000" algn="tl">
                    <a:srgbClr val="C0C0C0"/>
                  </a:outerShdw>
                </a:effectLst>
              </a:rPr>
              <a:t>8</a:t>
            </a:r>
            <a:r>
              <a:rPr lang="en-US" altLang="en-US" sz="2400" b="0" i="0">
                <a:effectLst>
                  <a:outerShdw blurRad="38100" dist="38100" dir="2700000" algn="tl">
                    <a:srgbClr val="C0C0C0"/>
                  </a:outerShdw>
                </a:effectLst>
              </a:rPr>
              <a:t>.</a:t>
            </a:r>
          </a:p>
        </p:txBody>
      </p:sp>
      <p:sp>
        <p:nvSpPr>
          <p:cNvPr id="1144839" name="Rectangle 7">
            <a:extLst>
              <a:ext uri="{FF2B5EF4-FFF2-40B4-BE49-F238E27FC236}">
                <a16:creationId xmlns:a16="http://schemas.microsoft.com/office/drawing/2014/main" id="{FC6055F6-9012-4006-C825-9BFBBD8E42BC}"/>
              </a:ext>
            </a:extLst>
          </p:cNvPr>
          <p:cNvSpPr>
            <a:spLocks noChangeArrowheads="1"/>
          </p:cNvSpPr>
          <p:nvPr/>
        </p:nvSpPr>
        <p:spPr bwMode="auto">
          <a:xfrm>
            <a:off x="3090198" y="3680487"/>
            <a:ext cx="33528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3200" i="0">
                <a:effectLst>
                  <a:outerShdw blurRad="38100" dist="38100" dir="2700000" algn="tl">
                    <a:srgbClr val="C0C0C0"/>
                  </a:outerShdw>
                </a:effectLst>
              </a:rPr>
              <a:t>101     110     010</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76EAEBE-BFF3-FD96-C3A4-9DE444ABF228}"/>
              </a:ext>
            </a:extLst>
          </p:cNvPr>
          <p:cNvSpPr>
            <a:spLocks noGrp="1"/>
          </p:cNvSpPr>
          <p:nvPr>
            <p:ph type="sldNum" sz="quarter" idx="12"/>
          </p:nvPr>
        </p:nvSpPr>
        <p:spPr>
          <a:xfrm>
            <a:off x="6442998" y="6041363"/>
            <a:ext cx="512504" cy="365125"/>
          </a:xfrm>
        </p:spPr>
        <p:txBody>
          <a:bodyPr/>
          <a:lstStyle/>
          <a:p>
            <a:r>
              <a:rPr lang="en-US" altLang="en-US"/>
              <a:t>2.</a:t>
            </a:r>
            <a:fld id="{D1EFD4A2-5127-4B5C-B719-75CDDC177EF3}" type="slidenum">
              <a:rPr lang="en-US" altLang="en-US"/>
              <a:pPr/>
              <a:t>44</a:t>
            </a:fld>
            <a:endParaRPr lang="en-US" altLang="en-US"/>
          </a:p>
        </p:txBody>
      </p:sp>
      <p:sp>
        <p:nvSpPr>
          <p:cNvPr id="1146882" name="Text Box 2">
            <a:extLst>
              <a:ext uri="{FF2B5EF4-FFF2-40B4-BE49-F238E27FC236}">
                <a16:creationId xmlns:a16="http://schemas.microsoft.com/office/drawing/2014/main" id="{250649DC-16FD-3654-D70B-A25943294B06}"/>
              </a:ext>
            </a:extLst>
          </p:cNvPr>
          <p:cNvSpPr txBox="1">
            <a:spLocks noChangeArrowheads="1"/>
          </p:cNvSpPr>
          <p:nvPr/>
        </p:nvSpPr>
        <p:spPr bwMode="auto">
          <a:xfrm>
            <a:off x="3447256" y="597078"/>
            <a:ext cx="1944688" cy="457200"/>
          </a:xfrm>
          <a:prstGeom prst="rect">
            <a:avLst/>
          </a:prstGeom>
          <a:noFill/>
          <a:ln>
            <a:noFill/>
          </a:ln>
          <a:effectLst/>
        </p:spPr>
        <p:txBody>
          <a:bodyPr wrap="none">
            <a:spAutoFit/>
          </a:bodyPr>
          <a:lstStyle/>
          <a:p>
            <a:r>
              <a:rPr lang="en-US" altLang="en-US" sz="2400" i="0" dirty="0">
                <a:solidFill>
                  <a:schemeClr val="bg1"/>
                </a:solidFill>
              </a:rPr>
              <a:t>Example 2.22</a:t>
            </a:r>
            <a:endParaRPr lang="en-US" altLang="en-US" sz="2000" dirty="0">
              <a:solidFill>
                <a:schemeClr val="bg1"/>
              </a:solidFill>
            </a:endParaRPr>
          </a:p>
        </p:txBody>
      </p:sp>
      <p:sp>
        <p:nvSpPr>
          <p:cNvPr id="1146883" name="Rectangle 3">
            <a:extLst>
              <a:ext uri="{FF2B5EF4-FFF2-40B4-BE49-F238E27FC236}">
                <a16:creationId xmlns:a16="http://schemas.microsoft.com/office/drawing/2014/main" id="{EE1BBEB9-02A5-4C8F-7822-965CCE6EDD07}"/>
              </a:ext>
            </a:extLst>
          </p:cNvPr>
          <p:cNvSpPr>
            <a:spLocks noChangeArrowheads="1"/>
          </p:cNvSpPr>
          <p:nvPr/>
        </p:nvSpPr>
        <p:spPr bwMode="auto">
          <a:xfrm>
            <a:off x="304800" y="1822781"/>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What is the binary equivalent of for (24)</a:t>
            </a:r>
            <a:r>
              <a:rPr lang="en-US" altLang="en-US" sz="2400" b="0" i="0" baseline="-25000" dirty="0">
                <a:effectLst>
                  <a:outerShdw blurRad="38100" dist="38100" dir="2700000" algn="tl">
                    <a:srgbClr val="C0C0C0"/>
                  </a:outerShdw>
                </a:effectLst>
              </a:rPr>
              <a:t>8</a:t>
            </a:r>
            <a:r>
              <a:rPr lang="en-US" altLang="en-US" sz="2400" b="0" i="0" dirty="0">
                <a:effectLst>
                  <a:outerShdw blurRad="38100" dist="38100" dir="2700000" algn="tl">
                    <a:srgbClr val="C0C0C0"/>
                  </a:outerShdw>
                </a:effectLst>
              </a:rPr>
              <a:t>?</a:t>
            </a:r>
          </a:p>
        </p:txBody>
      </p:sp>
      <p:sp>
        <p:nvSpPr>
          <p:cNvPr id="1146884" name="Rectangle 4">
            <a:extLst>
              <a:ext uri="{FF2B5EF4-FFF2-40B4-BE49-F238E27FC236}">
                <a16:creationId xmlns:a16="http://schemas.microsoft.com/office/drawing/2014/main" id="{8480DC99-E3D2-61B1-2512-C4C8D23460A7}"/>
              </a:ext>
            </a:extLst>
          </p:cNvPr>
          <p:cNvSpPr>
            <a:spLocks noChangeArrowheads="1"/>
          </p:cNvSpPr>
          <p:nvPr/>
        </p:nvSpPr>
        <p:spPr bwMode="auto">
          <a:xfrm>
            <a:off x="304800" y="2300591"/>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i="0" dirty="0">
                <a:solidFill>
                  <a:schemeClr val="folHlink"/>
                </a:solidFill>
                <a:effectLst>
                  <a:outerShdw blurRad="38100" dist="38100" dir="2700000" algn="tl">
                    <a:srgbClr val="C0C0C0"/>
                  </a:outerShdw>
                </a:effectLst>
              </a:rPr>
              <a:t>Solution</a:t>
            </a:r>
          </a:p>
          <a:p>
            <a:pPr algn="just" eaLnBrk="1" hangingPunct="1"/>
            <a:r>
              <a:rPr lang="en-US" altLang="en-US" sz="2400" b="0" i="0" dirty="0">
                <a:effectLst>
                  <a:outerShdw blurRad="38100" dist="38100" dir="2700000" algn="tl">
                    <a:srgbClr val="C0C0C0"/>
                  </a:outerShdw>
                </a:effectLst>
              </a:rPr>
              <a:t>Write each octal digit as its equivalent bit pattern to get</a:t>
            </a:r>
          </a:p>
        </p:txBody>
      </p:sp>
      <p:sp>
        <p:nvSpPr>
          <p:cNvPr id="1146885" name="Rectangle 5">
            <a:extLst>
              <a:ext uri="{FF2B5EF4-FFF2-40B4-BE49-F238E27FC236}">
                <a16:creationId xmlns:a16="http://schemas.microsoft.com/office/drawing/2014/main" id="{7DC449B0-2E9F-91EF-B504-F54D0EB32B75}"/>
              </a:ext>
            </a:extLst>
          </p:cNvPr>
          <p:cNvSpPr>
            <a:spLocks noChangeArrowheads="1"/>
          </p:cNvSpPr>
          <p:nvPr/>
        </p:nvSpPr>
        <p:spPr bwMode="auto">
          <a:xfrm>
            <a:off x="2209800" y="3289300"/>
            <a:ext cx="4267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3200" i="0">
                <a:effectLst>
                  <a:outerShdw blurRad="38100" dist="38100" dir="2700000" algn="tl">
                    <a:srgbClr val="C0C0C0"/>
                  </a:outerShdw>
                </a:effectLst>
              </a:rPr>
              <a:t>2 → 010  and  4 → 100</a:t>
            </a:r>
          </a:p>
        </p:txBody>
      </p:sp>
      <p:sp>
        <p:nvSpPr>
          <p:cNvPr id="1146886" name="Rectangle 6">
            <a:extLst>
              <a:ext uri="{FF2B5EF4-FFF2-40B4-BE49-F238E27FC236}">
                <a16:creationId xmlns:a16="http://schemas.microsoft.com/office/drawing/2014/main" id="{86A39A57-7140-A93B-393E-C1F2A98AC9C9}"/>
              </a:ext>
            </a:extLst>
          </p:cNvPr>
          <p:cNvSpPr>
            <a:spLocks noChangeArrowheads="1"/>
          </p:cNvSpPr>
          <p:nvPr/>
        </p:nvSpPr>
        <p:spPr bwMode="auto">
          <a:xfrm>
            <a:off x="76200" y="4632325"/>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The result is (010100)</a:t>
            </a:r>
            <a:r>
              <a:rPr lang="en-US" altLang="en-US" sz="2400" b="0" i="0" baseline="-25000">
                <a:effectLst>
                  <a:outerShdw blurRad="38100" dist="38100" dir="2700000" algn="tl">
                    <a:srgbClr val="C0C0C0"/>
                  </a:outerShdw>
                </a:effectLst>
              </a:rPr>
              <a:t>2</a:t>
            </a:r>
            <a:r>
              <a:rPr lang="en-US" altLang="en-US" sz="2400" b="0" i="0">
                <a:effectLst>
                  <a:outerShdw blurRad="38100" dist="38100" dir="2700000" algn="tl">
                    <a:srgbClr val="C0C0C0"/>
                  </a:outerShdw>
                </a:effectLst>
              </a:rPr>
              <a: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D0983A7-58F3-2045-9C2B-8A954DB1036C}"/>
              </a:ext>
            </a:extLst>
          </p:cNvPr>
          <p:cNvSpPr>
            <a:spLocks noGrp="1"/>
          </p:cNvSpPr>
          <p:nvPr>
            <p:ph type="sldNum" sz="quarter" idx="12"/>
          </p:nvPr>
        </p:nvSpPr>
        <p:spPr>
          <a:xfrm>
            <a:off x="6442998" y="6041363"/>
            <a:ext cx="512504" cy="365125"/>
          </a:xfrm>
        </p:spPr>
        <p:txBody>
          <a:bodyPr/>
          <a:lstStyle/>
          <a:p>
            <a:r>
              <a:rPr lang="en-US" altLang="en-US"/>
              <a:t>2.</a:t>
            </a:r>
            <a:fld id="{2245B363-FF87-432E-94DF-4A66F9E1BC74}" type="slidenum">
              <a:rPr lang="en-US" altLang="en-US"/>
              <a:pPr/>
              <a:t>45</a:t>
            </a:fld>
            <a:endParaRPr lang="en-US" altLang="en-US"/>
          </a:p>
        </p:txBody>
      </p:sp>
      <p:sp>
        <p:nvSpPr>
          <p:cNvPr id="1148930" name="Rectangle 2">
            <a:extLst>
              <a:ext uri="{FF2B5EF4-FFF2-40B4-BE49-F238E27FC236}">
                <a16:creationId xmlns:a16="http://schemas.microsoft.com/office/drawing/2014/main" id="{692FD9B0-411A-0A56-2909-9DA94FFE8BAF}"/>
              </a:ext>
            </a:extLst>
          </p:cNvPr>
          <p:cNvSpPr>
            <a:spLocks noChangeArrowheads="1"/>
          </p:cNvSpPr>
          <p:nvPr/>
        </p:nvSpPr>
        <p:spPr bwMode="auto">
          <a:xfrm>
            <a:off x="2294398" y="620249"/>
            <a:ext cx="6172200" cy="519113"/>
          </a:xfrm>
          <a:prstGeom prst="rect">
            <a:avLst/>
          </a:prstGeom>
          <a:noFill/>
          <a:ln>
            <a:noFill/>
          </a:ln>
          <a:effectLst/>
        </p:spPr>
        <p:txBody>
          <a:bodyPr>
            <a:spAutoFit/>
          </a:bodyPr>
          <a:lstStyle/>
          <a:p>
            <a:pPr algn="just"/>
            <a:r>
              <a:rPr lang="en-US" altLang="en-US" sz="2800" i="0" dirty="0">
                <a:solidFill>
                  <a:schemeClr val="bg1"/>
                </a:solidFill>
              </a:rPr>
              <a:t>Octal-hexadecimal conversion</a:t>
            </a:r>
          </a:p>
        </p:txBody>
      </p:sp>
      <p:sp>
        <p:nvSpPr>
          <p:cNvPr id="1148931" name="Text Box 3">
            <a:extLst>
              <a:ext uri="{FF2B5EF4-FFF2-40B4-BE49-F238E27FC236}">
                <a16:creationId xmlns:a16="http://schemas.microsoft.com/office/drawing/2014/main" id="{881751DD-AAE1-31BB-D4E6-4C9CE368FB19}"/>
              </a:ext>
            </a:extLst>
          </p:cNvPr>
          <p:cNvSpPr txBox="1">
            <a:spLocks noChangeArrowheads="1"/>
          </p:cNvSpPr>
          <p:nvPr/>
        </p:nvSpPr>
        <p:spPr bwMode="auto">
          <a:xfrm>
            <a:off x="383458" y="4729626"/>
            <a:ext cx="8070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solidFill>
                  <a:schemeClr val="folHlink"/>
                </a:solidFill>
              </a:rPr>
              <a:t>Figure 2.12  </a:t>
            </a:r>
            <a:r>
              <a:rPr lang="en-US" altLang="en-US" sz="2000" i="0" dirty="0"/>
              <a:t>Octal to hexadecimal and hexadecimal to octal conversion</a:t>
            </a:r>
          </a:p>
        </p:txBody>
      </p:sp>
      <p:pic>
        <p:nvPicPr>
          <p:cNvPr id="1148933" name="Picture 5">
            <a:extLst>
              <a:ext uri="{FF2B5EF4-FFF2-40B4-BE49-F238E27FC236}">
                <a16:creationId xmlns:a16="http://schemas.microsoft.com/office/drawing/2014/main" id="{3BF3A788-FD7E-A26C-AB4C-E04894BE7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600200"/>
            <a:ext cx="7659688" cy="2897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34744D4-B5B9-EB90-D015-31A15402B33F}"/>
              </a:ext>
            </a:extLst>
          </p:cNvPr>
          <p:cNvSpPr>
            <a:spLocks noGrp="1"/>
          </p:cNvSpPr>
          <p:nvPr>
            <p:ph type="sldNum" sz="quarter" idx="12"/>
          </p:nvPr>
        </p:nvSpPr>
        <p:spPr/>
        <p:txBody>
          <a:bodyPr/>
          <a:lstStyle/>
          <a:p>
            <a:pPr>
              <a:defRPr/>
            </a:pPr>
            <a:fld id="{B1E69E91-E87B-45DD-B099-93F3FF06128A}" type="slidenum">
              <a:rPr lang="en-US" smtClean="0">
                <a:solidFill>
                  <a:srgbClr val="A5300F"/>
                </a:solidFill>
              </a:rPr>
              <a:pPr>
                <a:defRPr/>
              </a:pPr>
              <a:t>46</a:t>
            </a:fld>
            <a:endParaRPr lang="en-US">
              <a:solidFill>
                <a:srgbClr val="A5300F"/>
              </a:solidFill>
            </a:endParaRPr>
          </a:p>
        </p:txBody>
      </p:sp>
      <p:sp>
        <p:nvSpPr>
          <p:cNvPr id="4" name="TextBox 3">
            <a:extLst>
              <a:ext uri="{FF2B5EF4-FFF2-40B4-BE49-F238E27FC236}">
                <a16:creationId xmlns:a16="http://schemas.microsoft.com/office/drawing/2014/main" id="{CCF6F8ED-F782-8ED0-1962-9DE752040AC2}"/>
              </a:ext>
            </a:extLst>
          </p:cNvPr>
          <p:cNvSpPr txBox="1"/>
          <p:nvPr/>
        </p:nvSpPr>
        <p:spPr>
          <a:xfrm>
            <a:off x="3124200" y="609600"/>
            <a:ext cx="4635910" cy="523220"/>
          </a:xfrm>
          <a:prstGeom prst="rect">
            <a:avLst/>
          </a:prstGeom>
          <a:noFill/>
        </p:spPr>
        <p:txBody>
          <a:bodyPr wrap="square">
            <a:spAutoFit/>
          </a:bodyPr>
          <a:lstStyle/>
          <a:p>
            <a:r>
              <a:rPr lang="en-US" sz="2800" i="0" dirty="0">
                <a:solidFill>
                  <a:schemeClr val="bg1"/>
                </a:solidFill>
              </a:rPr>
              <a:t>Number of digits</a:t>
            </a:r>
          </a:p>
        </p:txBody>
      </p:sp>
      <p:sp>
        <p:nvSpPr>
          <p:cNvPr id="5" name="TextBox 4">
            <a:extLst>
              <a:ext uri="{FF2B5EF4-FFF2-40B4-BE49-F238E27FC236}">
                <a16:creationId xmlns:a16="http://schemas.microsoft.com/office/drawing/2014/main" id="{0E5E7641-C229-8599-0CF3-F6CDA9FA4DCD}"/>
              </a:ext>
            </a:extLst>
          </p:cNvPr>
          <p:cNvSpPr txBox="1"/>
          <p:nvPr/>
        </p:nvSpPr>
        <p:spPr>
          <a:xfrm>
            <a:off x="1295400" y="1981200"/>
            <a:ext cx="6464710" cy="2677656"/>
          </a:xfrm>
          <a:prstGeom prst="rect">
            <a:avLst/>
          </a:prstGeom>
          <a:noFill/>
        </p:spPr>
        <p:txBody>
          <a:bodyPr wrap="square" rtlCol="0">
            <a:spAutoFit/>
          </a:bodyPr>
          <a:lstStyle/>
          <a:p>
            <a:pPr algn="just"/>
            <a:r>
              <a:rPr lang="en-GB" sz="2800" i="0" dirty="0"/>
              <a:t>In conversion from one base to another, we often need to know the minimum number of digits we need in the destination system if we know the maximum number of digits in the source system.</a:t>
            </a:r>
            <a:endParaRPr lang="en-US" sz="2800" i="0" dirty="0"/>
          </a:p>
        </p:txBody>
      </p:sp>
      <p:pic>
        <p:nvPicPr>
          <p:cNvPr id="7" name="Picture 6">
            <a:extLst>
              <a:ext uri="{FF2B5EF4-FFF2-40B4-BE49-F238E27FC236}">
                <a16:creationId xmlns:a16="http://schemas.microsoft.com/office/drawing/2014/main" id="{0144DAD7-26AC-E0FE-03C1-7542CBED6F68}"/>
              </a:ext>
            </a:extLst>
          </p:cNvPr>
          <p:cNvPicPr>
            <a:picLocks noChangeAspect="1"/>
          </p:cNvPicPr>
          <p:nvPr/>
        </p:nvPicPr>
        <p:blipFill>
          <a:blip r:embed="rId2"/>
          <a:stretch>
            <a:fillRect/>
          </a:stretch>
        </p:blipFill>
        <p:spPr>
          <a:xfrm>
            <a:off x="1600200" y="4561705"/>
            <a:ext cx="5623560" cy="914400"/>
          </a:xfrm>
          <a:prstGeom prst="rect">
            <a:avLst/>
          </a:prstGeom>
        </p:spPr>
      </p:pic>
    </p:spTree>
    <p:extLst>
      <p:ext uri="{BB962C8B-B14F-4D97-AF65-F5344CB8AC3E}">
        <p14:creationId xmlns:p14="http://schemas.microsoft.com/office/powerpoint/2010/main" val="31953048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7C59B5D-A41B-18C0-F87E-AD83EED14F7D}"/>
              </a:ext>
            </a:extLst>
          </p:cNvPr>
          <p:cNvSpPr>
            <a:spLocks noGrp="1"/>
          </p:cNvSpPr>
          <p:nvPr>
            <p:ph type="sldNum" sz="quarter" idx="12"/>
          </p:nvPr>
        </p:nvSpPr>
        <p:spPr>
          <a:xfrm>
            <a:off x="6442998" y="6041363"/>
            <a:ext cx="512504" cy="365125"/>
          </a:xfrm>
        </p:spPr>
        <p:txBody>
          <a:bodyPr/>
          <a:lstStyle/>
          <a:p>
            <a:r>
              <a:rPr lang="en-US" altLang="en-US"/>
              <a:t>2.</a:t>
            </a:r>
            <a:fld id="{C6D61731-2ED4-4C71-8E96-AF4D5778C599}" type="slidenum">
              <a:rPr lang="en-US" altLang="en-US"/>
              <a:pPr/>
              <a:t>47</a:t>
            </a:fld>
            <a:endParaRPr lang="en-US" altLang="en-US"/>
          </a:p>
        </p:txBody>
      </p:sp>
      <p:sp>
        <p:nvSpPr>
          <p:cNvPr id="1150978" name="Text Box 2">
            <a:extLst>
              <a:ext uri="{FF2B5EF4-FFF2-40B4-BE49-F238E27FC236}">
                <a16:creationId xmlns:a16="http://schemas.microsoft.com/office/drawing/2014/main" id="{85457ED2-7C07-39E6-FC27-F8E6BF3B99F6}"/>
              </a:ext>
            </a:extLst>
          </p:cNvPr>
          <p:cNvSpPr txBox="1">
            <a:spLocks noChangeArrowheads="1"/>
          </p:cNvSpPr>
          <p:nvPr/>
        </p:nvSpPr>
        <p:spPr bwMode="auto">
          <a:xfrm>
            <a:off x="3429000" y="595178"/>
            <a:ext cx="1944688" cy="457200"/>
          </a:xfrm>
          <a:prstGeom prst="rect">
            <a:avLst/>
          </a:prstGeom>
          <a:noFill/>
          <a:ln>
            <a:noFill/>
          </a:ln>
          <a:effectLst/>
        </p:spPr>
        <p:txBody>
          <a:bodyPr wrap="none">
            <a:spAutoFit/>
          </a:bodyPr>
          <a:lstStyle/>
          <a:p>
            <a:r>
              <a:rPr lang="en-US" altLang="en-US" sz="2400" i="0">
                <a:solidFill>
                  <a:schemeClr val="bg1"/>
                </a:solidFill>
              </a:rPr>
              <a:t>Example 2.23</a:t>
            </a:r>
            <a:endParaRPr lang="en-US" altLang="en-US" sz="2000">
              <a:solidFill>
                <a:schemeClr val="bg1"/>
              </a:solidFill>
            </a:endParaRPr>
          </a:p>
        </p:txBody>
      </p:sp>
      <p:sp>
        <p:nvSpPr>
          <p:cNvPr id="1150979" name="Rectangle 3">
            <a:extLst>
              <a:ext uri="{FF2B5EF4-FFF2-40B4-BE49-F238E27FC236}">
                <a16:creationId xmlns:a16="http://schemas.microsoft.com/office/drawing/2014/main" id="{E5E0758A-6ED2-E2F4-1116-2463269022EB}"/>
              </a:ext>
            </a:extLst>
          </p:cNvPr>
          <p:cNvSpPr>
            <a:spLocks noChangeArrowheads="1"/>
          </p:cNvSpPr>
          <p:nvPr/>
        </p:nvSpPr>
        <p:spPr bwMode="auto">
          <a:xfrm>
            <a:off x="90948" y="1441274"/>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Find the minimum number of binary digits required to store decimal integers with a maximum of six digits.</a:t>
            </a:r>
          </a:p>
        </p:txBody>
      </p:sp>
      <p:sp>
        <p:nvSpPr>
          <p:cNvPr id="1150980" name="Rectangle 4">
            <a:extLst>
              <a:ext uri="{FF2B5EF4-FFF2-40B4-BE49-F238E27FC236}">
                <a16:creationId xmlns:a16="http://schemas.microsoft.com/office/drawing/2014/main" id="{FDA318D7-5F7E-9F75-F857-DB72CF3BB8B9}"/>
              </a:ext>
            </a:extLst>
          </p:cNvPr>
          <p:cNvSpPr>
            <a:spLocks noChangeArrowheads="1"/>
          </p:cNvSpPr>
          <p:nvPr/>
        </p:nvSpPr>
        <p:spPr bwMode="auto">
          <a:xfrm>
            <a:off x="90948" y="2130378"/>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i="0" dirty="0">
                <a:solidFill>
                  <a:schemeClr val="folHlink"/>
                </a:solidFill>
                <a:effectLst>
                  <a:outerShdw blurRad="38100" dist="38100" dir="2700000" algn="tl">
                    <a:srgbClr val="C0C0C0"/>
                  </a:outerShdw>
                </a:effectLst>
              </a:rPr>
              <a:t>Solution</a:t>
            </a:r>
            <a:endParaRPr lang="en-US" altLang="en-US" sz="2400" b="0" i="0" dirty="0">
              <a:effectLst>
                <a:outerShdw blurRad="38100" dist="38100" dir="2700000" algn="tl">
                  <a:srgbClr val="C0C0C0"/>
                </a:outerShdw>
              </a:effectLst>
            </a:endParaRPr>
          </a:p>
          <a:p>
            <a:pPr algn="just" eaLnBrk="1" hangingPunct="1"/>
            <a:r>
              <a:rPr lang="en-US" altLang="en-US" sz="2400" b="0" dirty="0">
                <a:effectLst>
                  <a:outerShdw blurRad="38100" dist="38100" dir="2700000" algn="tl">
                    <a:srgbClr val="C0C0C0"/>
                  </a:outerShdw>
                </a:effectLst>
              </a:rPr>
              <a:t>k</a:t>
            </a:r>
            <a:r>
              <a:rPr lang="en-US" altLang="en-US" sz="2400" b="0" i="0" dirty="0">
                <a:effectLst>
                  <a:outerShdw blurRad="38100" dist="38100" dir="2700000" algn="tl">
                    <a:srgbClr val="C0C0C0"/>
                  </a:outerShdw>
                </a:effectLst>
              </a:rPr>
              <a:t> = 6, b</a:t>
            </a:r>
            <a:r>
              <a:rPr lang="en-US" altLang="en-US" sz="2400" b="0" i="0" baseline="-25000" dirty="0">
                <a:effectLst>
                  <a:outerShdw blurRad="38100" dist="38100" dir="2700000" algn="tl">
                    <a:srgbClr val="C0C0C0"/>
                  </a:outerShdw>
                </a:effectLst>
              </a:rPr>
              <a:t>1</a:t>
            </a:r>
            <a:r>
              <a:rPr lang="en-US" altLang="en-US" sz="2400" b="0" i="0" dirty="0">
                <a:effectLst>
                  <a:outerShdw blurRad="38100" dist="38100" dir="2700000" algn="tl">
                    <a:srgbClr val="C0C0C0"/>
                  </a:outerShdw>
                </a:effectLst>
              </a:rPr>
              <a:t> = 10, and b</a:t>
            </a:r>
            <a:r>
              <a:rPr lang="en-US" altLang="en-US" sz="2400" b="0" i="0" baseline="-25000" dirty="0">
                <a:effectLst>
                  <a:outerShdw blurRad="38100" dist="38100" dir="2700000" algn="tl">
                    <a:srgbClr val="C0C0C0"/>
                  </a:outerShdw>
                </a:effectLst>
              </a:rPr>
              <a:t>2</a:t>
            </a:r>
            <a:r>
              <a:rPr lang="en-US" altLang="en-US" sz="2400" b="0" i="0" dirty="0">
                <a:effectLst>
                  <a:outerShdw blurRad="38100" dist="38100" dir="2700000" algn="tl">
                    <a:srgbClr val="C0C0C0"/>
                  </a:outerShdw>
                </a:effectLst>
              </a:rPr>
              <a:t> = 2. Then</a:t>
            </a:r>
          </a:p>
        </p:txBody>
      </p:sp>
      <p:sp>
        <p:nvSpPr>
          <p:cNvPr id="1150983" name="Rectangle 7">
            <a:extLst>
              <a:ext uri="{FF2B5EF4-FFF2-40B4-BE49-F238E27FC236}">
                <a16:creationId xmlns:a16="http://schemas.microsoft.com/office/drawing/2014/main" id="{84694C1C-72D5-AA57-6C2C-9415A34FA46E}"/>
              </a:ext>
            </a:extLst>
          </p:cNvPr>
          <p:cNvSpPr>
            <a:spLocks noChangeArrowheads="1"/>
          </p:cNvSpPr>
          <p:nvPr/>
        </p:nvSpPr>
        <p:spPr bwMode="auto">
          <a:xfrm>
            <a:off x="1066800" y="3048000"/>
            <a:ext cx="678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a:effectLst>
                  <a:outerShdw blurRad="38100" dist="38100" dir="2700000" algn="tl">
                    <a:srgbClr val="C0C0C0"/>
                  </a:outerShdw>
                </a:effectLst>
              </a:rPr>
              <a:t>x</a:t>
            </a:r>
            <a:r>
              <a:rPr lang="en-US" altLang="en-US" sz="2400" i="0">
                <a:effectLst>
                  <a:outerShdw blurRad="38100" dist="38100" dir="2700000" algn="tl">
                    <a:srgbClr val="C0C0C0"/>
                  </a:outerShdw>
                </a:effectLst>
              </a:rPr>
              <a:t> = </a:t>
            </a:r>
            <a:r>
              <a:rPr lang="en-US" altLang="en-US" sz="2400" i="0">
                <a:effectLst>
                  <a:outerShdw blurRad="38100" dist="38100" dir="2700000" algn="tl">
                    <a:srgbClr val="C0C0C0"/>
                  </a:outerShdw>
                </a:effectLst>
                <a:latin typeface="Symbol" panose="05050102010706020507" pitchFamily="18" charset="2"/>
              </a:rPr>
              <a:t>é</a:t>
            </a:r>
            <a:r>
              <a:rPr lang="en-US" altLang="en-US" sz="2400">
                <a:effectLst>
                  <a:outerShdw blurRad="38100" dist="38100" dir="2700000" algn="tl">
                    <a:srgbClr val="C0C0C0"/>
                  </a:outerShdw>
                </a:effectLst>
              </a:rPr>
              <a:t>k</a:t>
            </a:r>
            <a:r>
              <a:rPr lang="en-US" altLang="en-US" sz="2400" i="0">
                <a:effectLst>
                  <a:outerShdw blurRad="38100" dist="38100" dir="2700000" algn="tl">
                    <a:srgbClr val="C0C0C0"/>
                  </a:outerShdw>
                </a:effectLst>
              </a:rPr>
              <a:t> × (logb</a:t>
            </a:r>
            <a:r>
              <a:rPr lang="en-US" altLang="en-US" sz="2400" i="0" baseline="-25000">
                <a:effectLst>
                  <a:outerShdw blurRad="38100" dist="38100" dir="2700000" algn="tl">
                    <a:srgbClr val="C0C0C0"/>
                  </a:outerShdw>
                </a:effectLst>
              </a:rPr>
              <a:t>1</a:t>
            </a:r>
            <a:r>
              <a:rPr lang="en-US" altLang="en-US" sz="2400" i="0">
                <a:effectLst>
                  <a:outerShdw blurRad="38100" dist="38100" dir="2700000" algn="tl">
                    <a:srgbClr val="C0C0C0"/>
                  </a:outerShdw>
                </a:effectLst>
              </a:rPr>
              <a:t> / logb</a:t>
            </a:r>
            <a:r>
              <a:rPr lang="en-US" altLang="en-US" sz="2400" i="0" baseline="-25000">
                <a:effectLst>
                  <a:outerShdw blurRad="38100" dist="38100" dir="2700000" algn="tl">
                    <a:srgbClr val="C0C0C0"/>
                  </a:outerShdw>
                </a:effectLst>
              </a:rPr>
              <a:t>2</a:t>
            </a:r>
            <a:r>
              <a:rPr lang="en-US" altLang="en-US" sz="2400" i="0">
                <a:effectLst>
                  <a:outerShdw blurRad="38100" dist="38100" dir="2700000" algn="tl">
                    <a:srgbClr val="C0C0C0"/>
                  </a:outerShdw>
                </a:effectLst>
              </a:rPr>
              <a:t>)</a:t>
            </a:r>
            <a:r>
              <a:rPr lang="en-US" altLang="en-US" sz="2400" i="0">
                <a:effectLst>
                  <a:outerShdw blurRad="38100" dist="38100" dir="2700000" algn="tl">
                    <a:srgbClr val="C0C0C0"/>
                  </a:outerShdw>
                </a:effectLst>
                <a:latin typeface="Symbol" panose="05050102010706020507" pitchFamily="18" charset="2"/>
              </a:rPr>
              <a:t>ù</a:t>
            </a:r>
            <a:r>
              <a:rPr lang="en-US" altLang="en-US" sz="2400" i="0">
                <a:effectLst>
                  <a:outerShdw blurRad="38100" dist="38100" dir="2700000" algn="tl">
                    <a:srgbClr val="C0C0C0"/>
                  </a:outerShdw>
                </a:effectLst>
              </a:rPr>
              <a:t> = </a:t>
            </a:r>
            <a:r>
              <a:rPr lang="en-US" altLang="en-US" sz="2400" i="0">
                <a:effectLst>
                  <a:outerShdw blurRad="38100" dist="38100" dir="2700000" algn="tl">
                    <a:srgbClr val="C0C0C0"/>
                  </a:outerShdw>
                </a:effectLst>
                <a:latin typeface="Symbol" panose="05050102010706020507" pitchFamily="18" charset="2"/>
              </a:rPr>
              <a:t>é</a:t>
            </a:r>
            <a:r>
              <a:rPr lang="en-US" altLang="en-US" sz="2400" i="0">
                <a:effectLst>
                  <a:outerShdw blurRad="38100" dist="38100" dir="2700000" algn="tl">
                    <a:srgbClr val="C0C0C0"/>
                  </a:outerShdw>
                </a:effectLst>
              </a:rPr>
              <a:t>6 × (1 / 0.30103)</a:t>
            </a:r>
            <a:r>
              <a:rPr lang="en-US" altLang="en-US" sz="2400" i="0">
                <a:effectLst>
                  <a:outerShdw blurRad="38100" dist="38100" dir="2700000" algn="tl">
                    <a:srgbClr val="C0C0C0"/>
                  </a:outerShdw>
                </a:effectLst>
                <a:latin typeface="Symbol" panose="05050102010706020507" pitchFamily="18" charset="2"/>
              </a:rPr>
              <a:t>ù</a:t>
            </a:r>
            <a:r>
              <a:rPr lang="en-US" altLang="en-US" sz="2400" i="0">
                <a:effectLst>
                  <a:outerShdw blurRad="38100" dist="38100" dir="2700000" algn="tl">
                    <a:srgbClr val="C0C0C0"/>
                  </a:outerShdw>
                </a:effectLst>
              </a:rPr>
              <a:t> = 20. </a:t>
            </a:r>
          </a:p>
        </p:txBody>
      </p:sp>
      <p:sp>
        <p:nvSpPr>
          <p:cNvPr id="1150984" name="Rectangle 8">
            <a:extLst>
              <a:ext uri="{FF2B5EF4-FFF2-40B4-BE49-F238E27FC236}">
                <a16:creationId xmlns:a16="http://schemas.microsoft.com/office/drawing/2014/main" id="{F9D8B36A-997B-CAA7-6A9F-206D527068FA}"/>
              </a:ext>
            </a:extLst>
          </p:cNvPr>
          <p:cNvSpPr>
            <a:spLocks noChangeArrowheads="1"/>
          </p:cNvSpPr>
          <p:nvPr/>
        </p:nvSpPr>
        <p:spPr bwMode="auto">
          <a:xfrm>
            <a:off x="76200" y="3962400"/>
            <a:ext cx="82296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a:effectLst>
                  <a:outerShdw blurRad="38100" dist="38100" dir="2700000" algn="tl">
                    <a:srgbClr val="C0C0C0"/>
                  </a:outerShdw>
                </a:effectLst>
              </a:rPr>
              <a:t>The largest six-digit decimal number is 999,999 and the largest 20-bit binary number is 1,048,575. Note that the largest number that can be represented by a 19-bit number is 524287, which is smaller than 999,999. We definitely need twenty bits.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7988A8-D0FA-1A03-9E4B-A14A7CAD1E62}"/>
              </a:ext>
            </a:extLst>
          </p:cNvPr>
          <p:cNvSpPr>
            <a:spLocks noGrp="1"/>
          </p:cNvSpPr>
          <p:nvPr>
            <p:ph type="sldNum" sz="quarter" idx="12"/>
          </p:nvPr>
        </p:nvSpPr>
        <p:spPr>
          <a:xfrm>
            <a:off x="6442998" y="6041363"/>
            <a:ext cx="512504" cy="365125"/>
          </a:xfrm>
        </p:spPr>
        <p:txBody>
          <a:bodyPr/>
          <a:lstStyle/>
          <a:p>
            <a:r>
              <a:rPr lang="en-US" altLang="en-US"/>
              <a:t>2.</a:t>
            </a:r>
            <a:fld id="{3E1C6327-A0C9-49F3-8472-48EB27A47ED3}" type="slidenum">
              <a:rPr lang="en-US" altLang="en-US"/>
              <a:pPr/>
              <a:t>48</a:t>
            </a:fld>
            <a:endParaRPr lang="en-US" altLang="en-US"/>
          </a:p>
        </p:txBody>
      </p:sp>
      <p:sp>
        <p:nvSpPr>
          <p:cNvPr id="1050627" name="Text Box 3">
            <a:extLst>
              <a:ext uri="{FF2B5EF4-FFF2-40B4-BE49-F238E27FC236}">
                <a16:creationId xmlns:a16="http://schemas.microsoft.com/office/drawing/2014/main" id="{9B617ED1-4563-90ED-CBA4-3E093965C955}"/>
              </a:ext>
            </a:extLst>
          </p:cNvPr>
          <p:cNvSpPr txBox="1">
            <a:spLocks noChangeArrowheads="1"/>
          </p:cNvSpPr>
          <p:nvPr/>
        </p:nvSpPr>
        <p:spPr bwMode="auto">
          <a:xfrm>
            <a:off x="2011676" y="591641"/>
            <a:ext cx="638732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i="0" dirty="0">
                <a:solidFill>
                  <a:schemeClr val="bg1"/>
                </a:solidFill>
                <a:effectLst>
                  <a:outerShdw blurRad="38100" dist="38100" dir="2700000" algn="tl">
                    <a:srgbClr val="C0C0C0"/>
                  </a:outerShdw>
                </a:effectLst>
                <a:latin typeface="Times" panose="02020603050405020304" pitchFamily="18" charset="0"/>
              </a:rPr>
              <a:t>2-3   NONPOSITIONAL NUMBER SYSTEMS</a:t>
            </a:r>
          </a:p>
        </p:txBody>
      </p:sp>
      <p:sp>
        <p:nvSpPr>
          <p:cNvPr id="1050628" name="Text Box 4">
            <a:extLst>
              <a:ext uri="{FF2B5EF4-FFF2-40B4-BE49-F238E27FC236}">
                <a16:creationId xmlns:a16="http://schemas.microsoft.com/office/drawing/2014/main" id="{4E229D8F-9700-DF0C-A9B9-9D5DE3DCEF0D}"/>
              </a:ext>
            </a:extLst>
          </p:cNvPr>
          <p:cNvSpPr txBox="1">
            <a:spLocks noChangeArrowheads="1"/>
          </p:cNvSpPr>
          <p:nvPr/>
        </p:nvSpPr>
        <p:spPr bwMode="auto">
          <a:xfrm>
            <a:off x="8229600" y="64008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ltLang="en-US" i="0"/>
          </a:p>
        </p:txBody>
      </p:sp>
      <p:sp>
        <p:nvSpPr>
          <p:cNvPr id="1050629" name="Rectangle 5">
            <a:extLst>
              <a:ext uri="{FF2B5EF4-FFF2-40B4-BE49-F238E27FC236}">
                <a16:creationId xmlns:a16="http://schemas.microsoft.com/office/drawing/2014/main" id="{8815CCD7-788F-D405-227E-1C42D424B54A}"/>
              </a:ext>
            </a:extLst>
          </p:cNvPr>
          <p:cNvSpPr>
            <a:spLocks noChangeArrowheads="1"/>
          </p:cNvSpPr>
          <p:nvPr/>
        </p:nvSpPr>
        <p:spPr bwMode="auto">
          <a:xfrm>
            <a:off x="304800" y="1524000"/>
            <a:ext cx="8229600" cy="3935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800" b="0" i="0" dirty="0">
                <a:effectLst>
                  <a:outerShdw blurRad="38100" dist="38100" dir="2700000" algn="tl">
                    <a:srgbClr val="C0C0C0"/>
                  </a:outerShdw>
                </a:effectLst>
              </a:rPr>
              <a:t>Although </a:t>
            </a:r>
            <a:r>
              <a:rPr lang="en-US" altLang="en-US" sz="2800" i="0" dirty="0">
                <a:solidFill>
                  <a:schemeClr val="folHlink"/>
                </a:solidFill>
                <a:effectLst>
                  <a:outerShdw blurRad="38100" dist="38100" dir="2700000" algn="tl">
                    <a:srgbClr val="C0C0C0"/>
                  </a:outerShdw>
                </a:effectLst>
              </a:rPr>
              <a:t>non-positional number systems</a:t>
            </a:r>
            <a:r>
              <a:rPr lang="en-US" altLang="en-US" sz="2800" b="0" i="0" dirty="0">
                <a:effectLst>
                  <a:outerShdw blurRad="38100" dist="38100" dir="2700000" algn="tl">
                    <a:srgbClr val="C0C0C0"/>
                  </a:outerShdw>
                </a:effectLst>
              </a:rPr>
              <a:t> are not used in computers, we give a short review here for comparison with positional number systems. A non-positional number system still uses a limited number of symbols in which each symbol has a value. However, the position a symbol occupies in the number normally bears no relation to its value—the value of each symbol is fixed. To find the value of a number, we add the value of all symbols present in the representation.</a:t>
            </a:r>
            <a:r>
              <a:rPr lang="en-US" altLang="en-US" sz="2800" dirty="0">
                <a:effectLst>
                  <a:outerShdw blurRad="38100" dist="38100" dir="2700000" algn="tl">
                    <a:srgbClr val="C0C0C0"/>
                  </a:outerShdw>
                </a:effectLst>
              </a:rPr>
              <a:t> </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BFFD76-DF18-D6C2-136A-E32BECC99B44}"/>
              </a:ext>
            </a:extLst>
          </p:cNvPr>
          <p:cNvSpPr>
            <a:spLocks noGrp="1"/>
          </p:cNvSpPr>
          <p:nvPr>
            <p:ph type="sldNum" sz="quarter" idx="12"/>
          </p:nvPr>
        </p:nvSpPr>
        <p:spPr>
          <a:xfrm>
            <a:off x="6442998" y="6041363"/>
            <a:ext cx="512504" cy="365125"/>
          </a:xfrm>
        </p:spPr>
        <p:txBody>
          <a:bodyPr/>
          <a:lstStyle/>
          <a:p>
            <a:r>
              <a:rPr lang="en-US" altLang="en-US"/>
              <a:t>2.</a:t>
            </a:r>
            <a:fld id="{832A2387-3E4F-4D24-8AAA-1DB447F62400}" type="slidenum">
              <a:rPr lang="en-US" altLang="en-US"/>
              <a:pPr/>
              <a:t>49</a:t>
            </a:fld>
            <a:endParaRPr lang="en-US" altLang="en-US"/>
          </a:p>
        </p:txBody>
      </p:sp>
      <p:sp>
        <p:nvSpPr>
          <p:cNvPr id="1052676" name="Text Box 4">
            <a:extLst>
              <a:ext uri="{FF2B5EF4-FFF2-40B4-BE49-F238E27FC236}">
                <a16:creationId xmlns:a16="http://schemas.microsoft.com/office/drawing/2014/main" id="{A1089970-4E96-1B0B-BCA1-68867CB7C89B}"/>
              </a:ext>
            </a:extLst>
          </p:cNvPr>
          <p:cNvSpPr txBox="1">
            <a:spLocks noChangeArrowheads="1"/>
          </p:cNvSpPr>
          <p:nvPr/>
        </p:nvSpPr>
        <p:spPr bwMode="auto">
          <a:xfrm>
            <a:off x="8229600" y="64008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ltLang="en-US" i="0"/>
          </a:p>
        </p:txBody>
      </p:sp>
      <p:sp>
        <p:nvSpPr>
          <p:cNvPr id="1052677" name="Rectangle 5">
            <a:extLst>
              <a:ext uri="{FF2B5EF4-FFF2-40B4-BE49-F238E27FC236}">
                <a16:creationId xmlns:a16="http://schemas.microsoft.com/office/drawing/2014/main" id="{F20EC576-3149-2F25-6ED4-EBEFC7DCFEEF}"/>
              </a:ext>
            </a:extLst>
          </p:cNvPr>
          <p:cNvSpPr>
            <a:spLocks noChangeArrowheads="1"/>
          </p:cNvSpPr>
          <p:nvPr/>
        </p:nvSpPr>
        <p:spPr bwMode="auto">
          <a:xfrm>
            <a:off x="2057400" y="517473"/>
            <a:ext cx="63563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algn="just" eaLnBrk="1" hangingPunct="1"/>
            <a:r>
              <a:rPr lang="en-US" altLang="en-US" sz="2800" b="0" i="0" dirty="0">
                <a:solidFill>
                  <a:schemeClr val="bg1"/>
                </a:solidFill>
                <a:effectLst>
                  <a:outerShdw blurRad="38100" dist="38100" dir="2700000" algn="tl">
                    <a:srgbClr val="C0C0C0"/>
                  </a:outerShdw>
                </a:effectLst>
              </a:rPr>
              <a:t>In this system, a number is represented as:</a:t>
            </a:r>
          </a:p>
        </p:txBody>
      </p:sp>
      <p:pic>
        <p:nvPicPr>
          <p:cNvPr id="1052678" name="Picture 6">
            <a:extLst>
              <a:ext uri="{FF2B5EF4-FFF2-40B4-BE49-F238E27FC236}">
                <a16:creationId xmlns:a16="http://schemas.microsoft.com/office/drawing/2014/main" id="{7AB0BB1E-549C-F890-2896-585742346B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7918" y="1641449"/>
            <a:ext cx="4346575" cy="522288"/>
          </a:xfrm>
          <a:prstGeom prst="rect">
            <a:avLst/>
          </a:prstGeom>
          <a:noFill/>
          <a:ln w="38100">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52679" name="Rectangle 7">
            <a:extLst>
              <a:ext uri="{FF2B5EF4-FFF2-40B4-BE49-F238E27FC236}">
                <a16:creationId xmlns:a16="http://schemas.microsoft.com/office/drawing/2014/main" id="{0B259CFE-7E6A-0412-FE83-86908F3BDBBE}"/>
              </a:ext>
            </a:extLst>
          </p:cNvPr>
          <p:cNvSpPr>
            <a:spLocks noChangeArrowheads="1"/>
          </p:cNvSpPr>
          <p:nvPr/>
        </p:nvSpPr>
        <p:spPr bwMode="auto">
          <a:xfrm>
            <a:off x="311150" y="2299468"/>
            <a:ext cx="8229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800" b="0" i="0">
                <a:effectLst>
                  <a:outerShdw blurRad="38100" dist="38100" dir="2700000" algn="tl">
                    <a:srgbClr val="C0C0C0"/>
                  </a:outerShdw>
                </a:effectLst>
              </a:rPr>
              <a:t>and has the value of:</a:t>
            </a:r>
          </a:p>
        </p:txBody>
      </p:sp>
      <p:pic>
        <p:nvPicPr>
          <p:cNvPr id="1052680" name="Picture 8">
            <a:extLst>
              <a:ext uri="{FF2B5EF4-FFF2-40B4-BE49-F238E27FC236}">
                <a16:creationId xmlns:a16="http://schemas.microsoft.com/office/drawing/2014/main" id="{B00B014D-58F7-35D4-EDA1-F2852C48F7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563" y="2776538"/>
            <a:ext cx="8523287" cy="1304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52681" name="Rectangle 9">
            <a:extLst>
              <a:ext uri="{FF2B5EF4-FFF2-40B4-BE49-F238E27FC236}">
                <a16:creationId xmlns:a16="http://schemas.microsoft.com/office/drawing/2014/main" id="{97A03188-B097-F213-312F-D367D77C5660}"/>
              </a:ext>
            </a:extLst>
          </p:cNvPr>
          <p:cNvSpPr>
            <a:spLocks noChangeArrowheads="1"/>
          </p:cNvSpPr>
          <p:nvPr/>
        </p:nvSpPr>
        <p:spPr bwMode="auto">
          <a:xfrm>
            <a:off x="304800" y="4478338"/>
            <a:ext cx="8229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800" b="0" i="0">
                <a:effectLst>
                  <a:outerShdw blurRad="38100" dist="38100" dir="2700000" algn="tl">
                    <a:srgbClr val="C0C0C0"/>
                  </a:outerShdw>
                </a:effectLst>
              </a:rPr>
              <a:t>There are some exceptions to the addition rule we just mentioned, as shown in Example 2.24.</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B7AA72-B07A-1648-2BA4-C161C77196D3}"/>
              </a:ext>
            </a:extLst>
          </p:cNvPr>
          <p:cNvSpPr>
            <a:spLocks noGrp="1"/>
          </p:cNvSpPr>
          <p:nvPr>
            <p:ph type="sldNum" sz="quarter" idx="12"/>
          </p:nvPr>
        </p:nvSpPr>
        <p:spPr>
          <a:xfrm>
            <a:off x="6442998" y="6041363"/>
            <a:ext cx="512504" cy="365125"/>
          </a:xfrm>
        </p:spPr>
        <p:txBody>
          <a:bodyPr/>
          <a:lstStyle/>
          <a:p>
            <a:r>
              <a:rPr lang="en-US" altLang="en-US"/>
              <a:t>2.</a:t>
            </a:r>
            <a:fld id="{9C8AC524-A79B-466E-A53F-1C49A124B154}" type="slidenum">
              <a:rPr lang="en-US" altLang="en-US"/>
              <a:pPr/>
              <a:t>50</a:t>
            </a:fld>
            <a:endParaRPr lang="en-US" altLang="en-US"/>
          </a:p>
        </p:txBody>
      </p:sp>
      <p:sp>
        <p:nvSpPr>
          <p:cNvPr id="1054722" name="Text Box 2">
            <a:extLst>
              <a:ext uri="{FF2B5EF4-FFF2-40B4-BE49-F238E27FC236}">
                <a16:creationId xmlns:a16="http://schemas.microsoft.com/office/drawing/2014/main" id="{11AE4FC6-A8EA-7377-9BE1-AE1D53E70586}"/>
              </a:ext>
            </a:extLst>
          </p:cNvPr>
          <p:cNvSpPr txBox="1">
            <a:spLocks noChangeArrowheads="1"/>
          </p:cNvSpPr>
          <p:nvPr/>
        </p:nvSpPr>
        <p:spPr bwMode="auto">
          <a:xfrm>
            <a:off x="3810000" y="553065"/>
            <a:ext cx="1944688" cy="457200"/>
          </a:xfrm>
          <a:prstGeom prst="rect">
            <a:avLst/>
          </a:prstGeom>
          <a:noFill/>
          <a:ln>
            <a:noFill/>
          </a:ln>
          <a:effectLst/>
        </p:spPr>
        <p:txBody>
          <a:bodyPr wrap="none">
            <a:spAutoFit/>
          </a:bodyPr>
          <a:lstStyle/>
          <a:p>
            <a:r>
              <a:rPr lang="en-US" altLang="en-US" sz="2400" i="0">
                <a:solidFill>
                  <a:schemeClr val="bg1"/>
                </a:solidFill>
              </a:rPr>
              <a:t>Example 2.24</a:t>
            </a:r>
            <a:endParaRPr lang="en-US" altLang="en-US" sz="2000">
              <a:solidFill>
                <a:schemeClr val="bg1"/>
              </a:solidFill>
            </a:endParaRPr>
          </a:p>
        </p:txBody>
      </p:sp>
      <p:sp>
        <p:nvSpPr>
          <p:cNvPr id="1054731" name="Rectangle 11">
            <a:extLst>
              <a:ext uri="{FF2B5EF4-FFF2-40B4-BE49-F238E27FC236}">
                <a16:creationId xmlns:a16="http://schemas.microsoft.com/office/drawing/2014/main" id="{D17B510E-0F62-5973-E739-ACCF4CF13866}"/>
              </a:ext>
            </a:extLst>
          </p:cNvPr>
          <p:cNvSpPr>
            <a:spLocks noChangeArrowheads="1"/>
          </p:cNvSpPr>
          <p:nvPr/>
        </p:nvSpPr>
        <p:spPr bwMode="auto">
          <a:xfrm>
            <a:off x="76200" y="1453430"/>
            <a:ext cx="82296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Roman numerals are a good example of a non-positional number system. This number system has a set of symbols </a:t>
            </a:r>
            <a:br>
              <a:rPr lang="en-US" altLang="en-US" sz="2400" b="0" i="0" dirty="0">
                <a:effectLst>
                  <a:outerShdw blurRad="38100" dist="38100" dir="2700000" algn="tl">
                    <a:srgbClr val="C0C0C0"/>
                  </a:outerShdw>
                </a:effectLst>
              </a:rPr>
            </a:br>
            <a:r>
              <a:rPr lang="en-US" altLang="en-US" sz="2400" b="0" i="0" dirty="0">
                <a:effectLst>
                  <a:outerShdw blurRad="38100" dist="38100" dir="2700000" algn="tl">
                    <a:srgbClr val="C0C0C0"/>
                  </a:outerShdw>
                </a:effectLst>
              </a:rPr>
              <a:t>S = {I, V, X, L, C, D, M}. The values of each symbol are shown in Table 2.3</a:t>
            </a:r>
          </a:p>
        </p:txBody>
      </p:sp>
      <p:pic>
        <p:nvPicPr>
          <p:cNvPr id="1054733" name="Picture 13">
            <a:extLst>
              <a:ext uri="{FF2B5EF4-FFF2-40B4-BE49-F238E27FC236}">
                <a16:creationId xmlns:a16="http://schemas.microsoft.com/office/drawing/2014/main" id="{303B8BD3-2CBB-C657-7774-826C57B984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743" y="3006005"/>
            <a:ext cx="7910513" cy="1925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54734" name="Rectangle 14">
            <a:extLst>
              <a:ext uri="{FF2B5EF4-FFF2-40B4-BE49-F238E27FC236}">
                <a16:creationId xmlns:a16="http://schemas.microsoft.com/office/drawing/2014/main" id="{1C5ED45A-F88E-2EDA-D68A-29B4DDB7F3FB}"/>
              </a:ext>
            </a:extLst>
          </p:cNvPr>
          <p:cNvSpPr>
            <a:spLocks noChangeArrowheads="1"/>
          </p:cNvSpPr>
          <p:nvPr/>
        </p:nvSpPr>
        <p:spPr bwMode="auto">
          <a:xfrm>
            <a:off x="297656" y="4781082"/>
            <a:ext cx="8229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To find the value of a number, we need to add the value of symbols subject to specific rules (See the textbook).</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06741F5-6B28-59D2-929C-7FEC8D04642D}"/>
              </a:ext>
            </a:extLst>
          </p:cNvPr>
          <p:cNvSpPr>
            <a:spLocks noGrp="1"/>
          </p:cNvSpPr>
          <p:nvPr>
            <p:ph type="sldNum" sz="quarter" idx="12"/>
          </p:nvPr>
        </p:nvSpPr>
        <p:spPr>
          <a:xfrm>
            <a:off x="6442998" y="6041363"/>
            <a:ext cx="512504" cy="365125"/>
          </a:xfrm>
        </p:spPr>
        <p:txBody>
          <a:bodyPr/>
          <a:lstStyle/>
          <a:p>
            <a:r>
              <a:rPr lang="en-US" altLang="en-US"/>
              <a:t>2.</a:t>
            </a:r>
            <a:fld id="{77D658B1-DC22-4326-8487-C7F7D4C4BDD6}" type="slidenum">
              <a:rPr lang="en-US" altLang="en-US"/>
              <a:pPr/>
              <a:t>51</a:t>
            </a:fld>
            <a:endParaRPr lang="en-US" altLang="en-US"/>
          </a:p>
        </p:txBody>
      </p:sp>
      <p:sp>
        <p:nvSpPr>
          <p:cNvPr id="1056770" name="Text Box 2">
            <a:extLst>
              <a:ext uri="{FF2B5EF4-FFF2-40B4-BE49-F238E27FC236}">
                <a16:creationId xmlns:a16="http://schemas.microsoft.com/office/drawing/2014/main" id="{56C2996F-D7B3-61C0-9A8C-A0C05752031D}"/>
              </a:ext>
            </a:extLst>
          </p:cNvPr>
          <p:cNvSpPr txBox="1">
            <a:spLocks noChangeArrowheads="1"/>
          </p:cNvSpPr>
          <p:nvPr/>
        </p:nvSpPr>
        <p:spPr bwMode="auto">
          <a:xfrm>
            <a:off x="3218656" y="487363"/>
            <a:ext cx="1944688" cy="457200"/>
          </a:xfrm>
          <a:prstGeom prst="rect">
            <a:avLst/>
          </a:prstGeom>
          <a:noFill/>
          <a:ln>
            <a:noFill/>
          </a:ln>
          <a:effectLst/>
        </p:spPr>
        <p:txBody>
          <a:bodyPr wrap="none">
            <a:spAutoFit/>
          </a:bodyPr>
          <a:lstStyle/>
          <a:p>
            <a:r>
              <a:rPr lang="en-US" altLang="en-US" sz="2400" i="0" dirty="0">
                <a:solidFill>
                  <a:schemeClr val="bg1"/>
                </a:solidFill>
              </a:rPr>
              <a:t>Example 2.24</a:t>
            </a:r>
            <a:endParaRPr lang="en-US" altLang="en-US" sz="2000" dirty="0">
              <a:solidFill>
                <a:schemeClr val="bg1"/>
              </a:solidFill>
            </a:endParaRPr>
          </a:p>
        </p:txBody>
      </p:sp>
      <p:sp>
        <p:nvSpPr>
          <p:cNvPr id="1056773" name="Rectangle 5">
            <a:extLst>
              <a:ext uri="{FF2B5EF4-FFF2-40B4-BE49-F238E27FC236}">
                <a16:creationId xmlns:a16="http://schemas.microsoft.com/office/drawing/2014/main" id="{ECEC37B3-EA9A-8C25-B352-4AF23162B1F6}"/>
              </a:ext>
            </a:extLst>
          </p:cNvPr>
          <p:cNvSpPr>
            <a:spLocks noChangeArrowheads="1"/>
          </p:cNvSpPr>
          <p:nvPr/>
        </p:nvSpPr>
        <p:spPr bwMode="auto">
          <a:xfrm>
            <a:off x="152400" y="1489587"/>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b="0" i="0" dirty="0">
                <a:effectLst>
                  <a:outerShdw blurRad="38100" dist="38100" dir="2700000" algn="tl">
                    <a:srgbClr val="C0C0C0"/>
                  </a:outerShdw>
                </a:effectLst>
              </a:rPr>
              <a:t>The following shows some Roman numbers and their values.</a:t>
            </a:r>
          </a:p>
        </p:txBody>
      </p:sp>
      <p:pic>
        <p:nvPicPr>
          <p:cNvPr id="1056774" name="Picture 6">
            <a:extLst>
              <a:ext uri="{FF2B5EF4-FFF2-40B4-BE49-F238E27FC236}">
                <a16:creationId xmlns:a16="http://schemas.microsoft.com/office/drawing/2014/main" id="{71B4F603-64B0-1A10-EAEE-D6511E9B23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2376" y="2008239"/>
            <a:ext cx="6939248" cy="4025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56775" name="Rectangle 7">
            <a:extLst>
              <a:ext uri="{FF2B5EF4-FFF2-40B4-BE49-F238E27FC236}">
                <a16:creationId xmlns:a16="http://schemas.microsoft.com/office/drawing/2014/main" id="{36E69CFA-12B3-D29E-F829-B3AB09686451}"/>
              </a:ext>
            </a:extLst>
          </p:cNvPr>
          <p:cNvSpPr>
            <a:spLocks noChangeArrowheads="1"/>
          </p:cNvSpPr>
          <p:nvPr/>
        </p:nvSpPr>
        <p:spPr bwMode="auto">
          <a:xfrm>
            <a:off x="5410200" y="521776"/>
            <a:ext cx="1828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just" eaLnBrk="1" hangingPunct="1"/>
            <a:r>
              <a:rPr lang="en-US" altLang="en-US" sz="2400" i="0" dirty="0">
                <a:effectLst>
                  <a:outerShdw blurRad="38100" dist="38100" dir="2700000" algn="tl">
                    <a:srgbClr val="C0C0C0"/>
                  </a:outerShdw>
                </a:effectLst>
              </a:rPr>
              <a:t>(Continued)</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C47C05-8669-07FA-BB92-E280B4BD9626}"/>
              </a:ext>
            </a:extLst>
          </p:cNvPr>
          <p:cNvSpPr>
            <a:spLocks noGrp="1"/>
          </p:cNvSpPr>
          <p:nvPr>
            <p:ph type="sldNum" sz="quarter" idx="12"/>
          </p:nvPr>
        </p:nvSpPr>
        <p:spPr/>
        <p:txBody>
          <a:bodyPr/>
          <a:lstStyle/>
          <a:p>
            <a:pPr>
              <a:defRPr/>
            </a:pPr>
            <a:fld id="{B1E69E91-E87B-45DD-B099-93F3FF06128A}" type="slidenum">
              <a:rPr lang="en-US" smtClean="0">
                <a:solidFill>
                  <a:srgbClr val="A5300F"/>
                </a:solidFill>
              </a:rPr>
              <a:pPr>
                <a:defRPr/>
              </a:pPr>
              <a:t>52</a:t>
            </a:fld>
            <a:endParaRPr lang="en-US">
              <a:solidFill>
                <a:srgbClr val="A5300F"/>
              </a:solidFill>
            </a:endParaRPr>
          </a:p>
        </p:txBody>
      </p:sp>
      <p:sp>
        <p:nvSpPr>
          <p:cNvPr id="4" name="Rectangle 3">
            <a:extLst>
              <a:ext uri="{FF2B5EF4-FFF2-40B4-BE49-F238E27FC236}">
                <a16:creationId xmlns:a16="http://schemas.microsoft.com/office/drawing/2014/main" id="{2BA8BE79-FC65-89AA-D634-6AD8937B4A26}"/>
              </a:ext>
            </a:extLst>
          </p:cNvPr>
          <p:cNvSpPr/>
          <p:nvPr/>
        </p:nvSpPr>
        <p:spPr>
          <a:xfrm>
            <a:off x="2241635" y="2542992"/>
            <a:ext cx="4006161" cy="1107996"/>
          </a:xfrm>
          <a:prstGeom prst="rect">
            <a:avLst/>
          </a:prstGeom>
          <a:noFill/>
        </p:spPr>
        <p:txBody>
          <a:bodyPr wrap="none" lIns="91440" tIns="45720" rIns="91440" bIns="45720">
            <a:spAutoFit/>
          </a:bodyPr>
          <a:lstStyle/>
          <a:p>
            <a:pPr algn="ctr"/>
            <a:r>
              <a:rPr lang="en-US" sz="6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Thank You</a:t>
            </a:r>
          </a:p>
        </p:txBody>
      </p:sp>
    </p:spTree>
    <p:extLst>
      <p:ext uri="{BB962C8B-B14F-4D97-AF65-F5344CB8AC3E}">
        <p14:creationId xmlns:p14="http://schemas.microsoft.com/office/powerpoint/2010/main" val="2968400759"/>
      </p:ext>
    </p:extLst>
  </p:cSld>
  <p:clrMapOvr>
    <a:masterClrMapping/>
  </p:clrMapOvr>
</p:sld>
</file>

<file path=ppt/theme/theme1.xml><?xml version="1.0" encoding="utf-8"?>
<a:theme xmlns:a="http://schemas.openxmlformats.org/drawingml/2006/main" name="Blends">
  <a:themeElements>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1" i="1"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1" i="1"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Blends</Template>
  <TotalTime>5144</TotalTime>
  <Words>2238</Words>
  <Application>Microsoft Office PowerPoint</Application>
  <PresentationFormat>On-screen Show (4:3)</PresentationFormat>
  <Paragraphs>261</Paragraphs>
  <Slides>52</Slides>
  <Notes>49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52</vt:i4>
      </vt:variant>
    </vt:vector>
  </HeadingPairs>
  <TitlesOfParts>
    <vt:vector size="63" baseType="lpstr">
      <vt:lpstr>Algerian</vt:lpstr>
      <vt:lpstr>Arial</vt:lpstr>
      <vt:lpstr>Constantia</vt:lpstr>
      <vt:lpstr>McGrawHill-Italic</vt:lpstr>
      <vt:lpstr>Symbol</vt:lpstr>
      <vt:lpstr>Tahoma</vt:lpstr>
      <vt:lpstr>Times</vt:lpstr>
      <vt:lpstr>Times New Roman</vt:lpstr>
      <vt:lpstr>Wingdings</vt:lpstr>
      <vt:lpstr>Wingdings 3</vt:lpstr>
      <vt:lpstr>Blends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Valued Gateway Client</dc:creator>
  <cp:lastModifiedBy>Lamyaa fattouh ibrahim</cp:lastModifiedBy>
  <cp:revision>234</cp:revision>
  <dcterms:created xsi:type="dcterms:W3CDTF">2000-01-15T04:50:39Z</dcterms:created>
  <dcterms:modified xsi:type="dcterms:W3CDTF">2023-02-08T22:12:34Z</dcterms:modified>
</cp:coreProperties>
</file>