
<file path=[Content_Types].xml><?xml version="1.0" encoding="utf-8"?>
<Types xmlns="http://schemas.openxmlformats.org/package/2006/content-types">
  <Default Extension="png" ContentType="image/png"/>
  <Default Extension="jfif" ContentType="image/jpe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346" r:id="rId3"/>
    <p:sldId id="265" r:id="rId4"/>
    <p:sldId id="266" r:id="rId5"/>
    <p:sldId id="269" r:id="rId6"/>
    <p:sldId id="354" r:id="rId7"/>
    <p:sldId id="357" r:id="rId8"/>
    <p:sldId id="360" r:id="rId9"/>
    <p:sldId id="278" r:id="rId10"/>
    <p:sldId id="27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A1C"/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686" autoAdjust="0"/>
    <p:restoredTop sz="94660"/>
  </p:normalViewPr>
  <p:slideViewPr>
    <p:cSldViewPr snapToGrid="0">
      <p:cViewPr varScale="1">
        <p:scale>
          <a:sx n="67" d="100"/>
          <a:sy n="67" d="100"/>
        </p:scale>
        <p:origin x="8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en-SA" smtClean="0"/>
              <a:t>09/29/2022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jpg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fif"/><Relationship Id="rId5" Type="http://schemas.openxmlformats.org/officeDocument/2006/relationships/image" Target="../media/image9.jpg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fif"/><Relationship Id="rId5" Type="http://schemas.openxmlformats.org/officeDocument/2006/relationships/image" Target="../media/image12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fif"/><Relationship Id="rId5" Type="http://schemas.openxmlformats.org/officeDocument/2006/relationships/image" Target="../media/image12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2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2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2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2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386789" y="4870944"/>
            <a:ext cx="3635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sz="24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61731" y="4708455"/>
            <a:ext cx="3915622" cy="1206975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ar-EG" sz="4400" b="1" dirty="0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عام دراسي سعيد</a:t>
            </a: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2068366" y="2620930"/>
            <a:ext cx="5062728" cy="184665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48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693" y="1357042"/>
            <a:ext cx="3696093" cy="43609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849DA23-A166-40F4-5062-4057E66D78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18821"/>
            <a:ext cx="1222425" cy="10962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9ED6BA-7DD1-96F4-A1BC-01DBCBE47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832" y="43069"/>
            <a:ext cx="1222425" cy="10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17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622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846955" y="622170"/>
            <a:ext cx="10749714" cy="45509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34808" y="1708648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20222 – 2023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61E5817-1B00-DA3F-48A0-87F5DA43FD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356" y="762357"/>
            <a:ext cx="4413972" cy="427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6E59A2D2-0251-F537-89CB-C0566FE16C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38" y="1411101"/>
            <a:ext cx="4420937" cy="442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6BA08C-1572-403A-B171-25EAC712FA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702" y="1399012"/>
            <a:ext cx="4339040" cy="4342031"/>
          </a:xfrm>
          <a:prstGeom prst="rect">
            <a:avLst/>
          </a:prstGeom>
        </p:spPr>
      </p:pic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A49689C7-311C-4EC6-E5F0-184915174779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اعمال الفصل الدراسي </a:t>
            </a: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0E1AA13-4188-6B46-9F44-CA6ACF3EF4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6" y="1361440"/>
            <a:ext cx="6472103" cy="438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374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B608DDB-F84B-0FA6-6AE4-21F82B27CC5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6" y="1505907"/>
            <a:ext cx="6487343" cy="431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526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D36AB09-0CB5-23D5-8AD0-214F05302C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7" y="1330960"/>
            <a:ext cx="6387407" cy="4618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803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557108" y="494797"/>
            <a:ext cx="2472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FINAL EXAMS </a:t>
            </a:r>
            <a:endParaRPr lang="en-SA" sz="3600" b="1" dirty="0">
              <a:solidFill>
                <a:schemeClr val="bg1"/>
              </a:solidFill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  <p:sp>
        <p:nvSpPr>
          <p:cNvPr id="55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1262952" y="1866302"/>
            <a:ext cx="10226523" cy="2979889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سيكون من خلال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المودل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/Matching / true &amp; false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من ٢٠ درجة.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BFA2AA-C894-7649-F035-1227CE46AE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48" y="153871"/>
            <a:ext cx="1942405" cy="145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36FBC6D-41E5-4EE0-AF9A-2BA091B997CE}"/>
              </a:ext>
            </a:extLst>
          </p:cNvPr>
          <p:cNvSpPr/>
          <p:nvPr/>
        </p:nvSpPr>
        <p:spPr>
          <a:xfrm>
            <a:off x="5676900" y="1549400"/>
            <a:ext cx="6565900" cy="12954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2C9C183-5AA9-45B1-BB31-18E0A9E401AF}"/>
              </a:ext>
            </a:extLst>
          </p:cNvPr>
          <p:cNvSpPr/>
          <p:nvPr/>
        </p:nvSpPr>
        <p:spPr>
          <a:xfrm>
            <a:off x="5676900" y="4470400"/>
            <a:ext cx="6565900" cy="12954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C32619D1-4F4F-4AB7-AC77-8B471C6588FE}"/>
              </a:ext>
            </a:extLst>
          </p:cNvPr>
          <p:cNvSpPr/>
          <p:nvPr/>
        </p:nvSpPr>
        <p:spPr>
          <a:xfrm>
            <a:off x="4457700" y="2044700"/>
            <a:ext cx="7747000" cy="3098800"/>
          </a:xfrm>
          <a:prstGeom prst="flowChartAlternateProcess">
            <a:avLst/>
          </a:prstGeom>
          <a:solidFill>
            <a:srgbClr val="0C2D70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صورة 3">
            <a:extLst>
              <a:ext uri="{FF2B5EF4-FFF2-40B4-BE49-F238E27FC236}">
                <a16:creationId xmlns:a16="http://schemas.microsoft.com/office/drawing/2014/main" id="{579D5A66-C682-4AA4-9BC5-AFA4971897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4" b="8044"/>
          <a:stretch/>
        </p:blipFill>
        <p:spPr>
          <a:xfrm>
            <a:off x="629376" y="2495610"/>
            <a:ext cx="2647224" cy="21969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2272A163-BA3B-4072-8F44-3F9EC8D130B1}"/>
              </a:ext>
            </a:extLst>
          </p:cNvPr>
          <p:cNvSpPr/>
          <p:nvPr/>
        </p:nvSpPr>
        <p:spPr>
          <a:xfrm>
            <a:off x="5676900" y="6502400"/>
            <a:ext cx="6565900" cy="3556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شكراً جزيلاً</a:t>
            </a:r>
          </a:p>
        </p:txBody>
      </p:sp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3558</TotalTime>
  <Words>48</Words>
  <Application>Microsoft Office PowerPoint</Application>
  <PresentationFormat>Widescreen</PresentationFormat>
  <Paragraphs>22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Bahnschrift Condensed</vt:lpstr>
      <vt:lpstr>Calibri</vt:lpstr>
      <vt:lpstr>Calibri Light</vt:lpstr>
      <vt:lpstr>Catamaran</vt:lpstr>
      <vt:lpstr>Poppins ExtraBold</vt:lpstr>
      <vt:lpstr>Sakkal Majalla</vt:lpstr>
      <vt:lpstr>Tahoma</vt:lpstr>
      <vt:lpstr>Times New Roman</vt:lpstr>
      <vt:lpstr>Office Theme</vt:lpstr>
      <vt:lpstr>عام دراسي سعيد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Badur Gasim</cp:lastModifiedBy>
  <cp:revision>90</cp:revision>
  <dcterms:created xsi:type="dcterms:W3CDTF">2021-08-03T13:03:26Z</dcterms:created>
  <dcterms:modified xsi:type="dcterms:W3CDTF">2022-09-29T13:57:13Z</dcterms:modified>
</cp:coreProperties>
</file>