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303" r:id="rId5"/>
    <p:sldId id="516" r:id="rId6"/>
    <p:sldId id="276" r:id="rId7"/>
    <p:sldId id="498" r:id="rId8"/>
    <p:sldId id="508" r:id="rId9"/>
    <p:sldId id="509" r:id="rId10"/>
    <p:sldId id="499" r:id="rId11"/>
    <p:sldId id="510" r:id="rId12"/>
    <p:sldId id="511" r:id="rId13"/>
    <p:sldId id="512" r:id="rId14"/>
    <p:sldId id="497" r:id="rId15"/>
    <p:sldId id="514" r:id="rId16"/>
    <p:sldId id="515" r:id="rId17"/>
    <p:sldId id="517" r:id="rId18"/>
    <p:sldId id="518" r:id="rId19"/>
    <p:sldId id="519" r:id="rId20"/>
    <p:sldId id="520" r:id="rId21"/>
    <p:sldId id="521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6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992784" y="3379268"/>
            <a:ext cx="37432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Link Layer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B8EB65-85C5-8580-293D-D20031A3FF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507"/>
          <a:stretch/>
        </p:blipFill>
        <p:spPr>
          <a:xfrm>
            <a:off x="680492" y="2085474"/>
            <a:ext cx="11126498" cy="449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the Data Link Layer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64E408-DED2-E993-AA01-97305C46E4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02" y="2160701"/>
            <a:ext cx="10385035" cy="46972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the Data Link Layer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4CC574-EF9C-1E22-EE34-9E234A4D3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918" y="2010136"/>
            <a:ext cx="9223913" cy="459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the Data Link Layer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561030-B36C-EA78-A461-58AFF45E0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534" y="2081943"/>
            <a:ext cx="9896394" cy="458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the Data Link Layer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8155D2-CAA3-858B-C5EA-2A405865B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568" y="2091924"/>
            <a:ext cx="9688517" cy="454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C460F6-3742-9346-C7DC-43B09B66B7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050" y="2172856"/>
            <a:ext cx="10969125" cy="511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0500847-4867-542E-2D40-0E8A839484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666" y="2225088"/>
            <a:ext cx="10733271" cy="451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2627D9E-3695-A5B4-3EC2-5B557D1FE2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8" y="2085736"/>
            <a:ext cx="8949247" cy="453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D601AD-D9E7-4569-B005-B482CF861A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739" y="2107161"/>
            <a:ext cx="8953672" cy="452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3BC9C5B-9CBD-0D41-B3C7-FB6FBC482F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782" y="2105794"/>
            <a:ext cx="11461196" cy="534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05525A-F011-D4E3-0FAD-2446C7759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9487" y="2126417"/>
            <a:ext cx="9572892" cy="444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7774F41-2755-D09F-7737-F917530A4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7821" y="2001387"/>
            <a:ext cx="9653105" cy="485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A9C92-4E54-B658-4672-2B9C64F61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04" y="2146889"/>
            <a:ext cx="9696982" cy="471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Link Frame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23ACEB-EEBF-D1A5-F09C-A4A58DD1B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108" y="2176971"/>
            <a:ext cx="10397601" cy="520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Link Frame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379DE4A-BCD1-8221-B65E-14EE16DEB2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746" y="2041446"/>
            <a:ext cx="8913791" cy="465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Link Frame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360E31D-8196-0BB7-0ED6-1AFBB05C9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1981" y="2119060"/>
            <a:ext cx="8993726" cy="453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BBCF34-5292-71BA-C8B5-27A4BE263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360" y="2000139"/>
            <a:ext cx="7624004" cy="39320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100</Words>
  <Application>Microsoft Office PowerPoint</Application>
  <PresentationFormat>Widescreen</PresentationFormat>
  <Paragraphs>57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16</cp:revision>
  <dcterms:created xsi:type="dcterms:W3CDTF">2023-04-29T09:08:00Z</dcterms:created>
  <dcterms:modified xsi:type="dcterms:W3CDTF">2025-05-27T00:15:29Z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