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</p:sldIdLst>
  <p:sldSz cx="12192000" cy="6858000"/>
  <p:notesSz cx="6858000" cy="9144000"/>
  <p:photoAlbum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F81A4-A5E4-E8F3-B794-18FEB35E14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8AFF3D-C4D1-4723-D081-4460EBE219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38050-5A87-24A9-BE24-25E9A016F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3FCC-BC49-40A2-843F-0F1F931184D7}" type="datetimeFigureOut">
              <a:rPr lang="ar-EG" smtClean="0"/>
              <a:t>29/11/1446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8FF311-6397-5A76-82E8-565C3BEA3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B5593-F660-316E-93EF-F168F6B55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29D-51F2-463F-AE95-AB408AFDA7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41705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15FBE-39FA-E475-C20A-032EB920D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808B94-499D-5B5F-07C1-0E641B6C32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2AF97B-52C1-51CB-9670-4A957207F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3FCC-BC49-40A2-843F-0F1F931184D7}" type="datetimeFigureOut">
              <a:rPr lang="ar-EG" smtClean="0"/>
              <a:t>29/11/1446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46506E-FCEC-A2E7-2777-DA50498FD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4F9303-A849-24D2-02F7-A6123BCD4A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29D-51F2-463F-AE95-AB408AFDA7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289376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852E4A-7C35-DBEC-3BFA-25C305F89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CA4591-1F27-E6E9-574F-1B9E61FC73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2A073A-51A7-E699-7525-D2B67AAAB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3FCC-BC49-40A2-843F-0F1F931184D7}" type="datetimeFigureOut">
              <a:rPr lang="ar-EG" smtClean="0"/>
              <a:t>29/11/1446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A13627-A48B-2443-706B-313A6823C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092518-5B8E-2872-D80C-6419DE79F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29D-51F2-463F-AE95-AB408AFDA7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247335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86950-B921-E069-F352-D21BC2EC6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744F58-B92C-9A18-017F-1BF000E9EC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F5F7E3-9AF5-3D27-7D82-ED2067F6BD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2CAADB-6534-38E6-D1ED-30BFF5A8E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3FCC-BC49-40A2-843F-0F1F931184D7}" type="datetimeFigureOut">
              <a:rPr lang="ar-EG" smtClean="0"/>
              <a:t>29/11/1446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6FD7E8-D6F0-C688-7ED4-E83B45DA3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FE51C7-5C37-E389-B00A-83CBF2F8F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29D-51F2-463F-AE95-AB408AFDA7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590976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B52C5-2647-9EA5-F658-09CC913D7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5BB096-9FDB-8D40-FA1C-25D4512523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D5E54E-B42F-8DD3-75F0-0366729518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EE8105-4D59-331A-6584-4FAD84A6E5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D67146-7897-9517-1535-CAF0FBBD73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2559FA-AE2D-F159-9B13-347C2D0B7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3FCC-BC49-40A2-843F-0F1F931184D7}" type="datetimeFigureOut">
              <a:rPr lang="ar-EG" smtClean="0"/>
              <a:t>29/11/1446</a:t>
            </a:fld>
            <a:endParaRPr lang="ar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25DE0D-BBCA-05B4-6C29-D09F5A511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4F9134-6253-E2BF-3E2C-CFE890B36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29D-51F2-463F-AE95-AB408AFDA7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60962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039B9-67EF-77A1-B5C8-33CEB2C4D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666D6E-98BF-0C79-B47A-D8F90B584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3FCC-BC49-40A2-843F-0F1F931184D7}" type="datetimeFigureOut">
              <a:rPr lang="ar-EG" smtClean="0"/>
              <a:t>29/11/1446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9C2BFB-881D-C982-F834-B13BA7181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B5B8BF-FE06-AE67-6907-4C3D8C754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29D-51F2-463F-AE95-AB408AFDA7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3318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C44A62-9315-4E4F-E260-2D70434ED5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3FCC-BC49-40A2-843F-0F1F931184D7}" type="datetimeFigureOut">
              <a:rPr lang="ar-EG" smtClean="0"/>
              <a:t>29/11/1446</a:t>
            </a:fld>
            <a:endParaRPr lang="ar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E0FFF3-6597-C2EE-2E04-525AA43AB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9EA6DF-318E-3975-FF86-04E73FCF2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29D-51F2-463F-AE95-AB408AFDA7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867902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450AB-CB6D-B4EF-1EC3-7BE08A34E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EC88E2-08BF-C58C-C3C5-818899A4AD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D12323-F823-4481-27E2-D096ACA05B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8159AD-B4A2-8125-B3DC-030E7B2BF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3FCC-BC49-40A2-843F-0F1F931184D7}" type="datetimeFigureOut">
              <a:rPr lang="ar-EG" smtClean="0"/>
              <a:t>29/11/1446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7C2A9B-42E1-6C37-340A-095CA881B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173C25-91F8-C48F-95C1-252E0A793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29D-51F2-463F-AE95-AB408AFDA7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127192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27E70-FC7F-F4F3-BBFB-15CEEC89D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3258B2-6A6F-4345-0B84-DA9B8ACE67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06D49F-2F56-4E27-7A92-845B1C4E45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AA8E69-39FC-3425-0EB5-ACCA8212C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3FCC-BC49-40A2-843F-0F1F931184D7}" type="datetimeFigureOut">
              <a:rPr lang="ar-EG" smtClean="0"/>
              <a:t>29/11/1446</a:t>
            </a:fld>
            <a:endParaRPr lang="ar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08A894-D9C8-0F76-DF7F-DA813E05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69F6C2-EC62-9DF8-E75F-E86EB4776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29D-51F2-463F-AE95-AB408AFDA7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430535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F13E6-5DF2-55D7-902E-BAE9E5A25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75D5C5-7884-FA80-600E-978D2CD2C7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B82E8D-40A0-CE89-B50D-0AA86D95A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3FCC-BC49-40A2-843F-0F1F931184D7}" type="datetimeFigureOut">
              <a:rPr lang="ar-EG" smtClean="0"/>
              <a:t>29/11/1446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EC0AC9-FDC2-E6B6-7E46-9A701C085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ACA9B-C5F6-B031-59DB-754C6B0F1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29D-51F2-463F-AE95-AB408AFDA7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72319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291FC7-2D59-1976-5A0C-7DA6831370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CE8FD2-601E-EB43-E92C-69167612EB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8AB330-479F-2CB0-D914-19D80DD4B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03FCC-BC49-40A2-843F-0F1F931184D7}" type="datetimeFigureOut">
              <a:rPr lang="ar-EG" smtClean="0"/>
              <a:t>29/11/1446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697179-5D90-9D98-08ED-0F21F5DC5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D25AD7-BEAB-DB0F-2858-8E942172C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C0229D-51F2-463F-AE95-AB408AFDA7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284442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B72F88-89E1-25E4-D2F7-E029A44A3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DC2E65-5922-1AFA-BC4A-9D939FB7D1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CA5F-40F7-BB68-F278-32CD28B6C0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403FCC-BC49-40A2-843F-0F1F931184D7}" type="datetimeFigureOut">
              <a:rPr lang="ar-EG" smtClean="0"/>
              <a:t>29/11/1446</a:t>
            </a:fld>
            <a:endParaRPr lang="ar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806A5-0473-9514-9AB8-631F12F77C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21A46-2DCB-4007-0851-A39AC43F9A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C0229D-51F2-463F-AE95-AB408AFDA739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0899280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E70E769F-7EB0-5662-054A-FE101669E1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400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C0A9873C-17F0-C70F-7247-7DFC1BDC54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352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4B34A910-0ADB-6070-ADD5-4F7EE273BD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204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33E137FB-F21A-53C3-86E5-6EF87D2D6F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763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64B24B57-D668-49B8-4F6D-4C42B6FA1E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297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8549962D-3FC7-547D-87F2-9DB0FABCE0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48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2C76556E-E88C-A7E9-69C0-8E16FA24B5C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4128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5C1952C5-B9D9-7288-4CF8-5D522CB973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348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A33F14A2-0A55-4264-0102-CB5EEFD425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3401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F9894C66-0F1D-9BC4-C850-806171FCD9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9925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36186AA2-99D7-2C72-B8CB-40026E14F3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8491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92A9DE23-484B-B62A-9F74-A7A088EA81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608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BAB6BF2E-C732-3AD3-DAC1-06ABF2E75D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0198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BA7F1F91-6EBB-0645-4B45-E2E6B5957E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7508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34287C89-A13B-0F16-353A-172728703E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1936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2048F5AB-75E7-1D8B-1ADB-9C85681DB9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5154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888E3C5E-263D-E77B-5BED-983AD25CF86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8988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BF7FA253-CF3F-34FF-7B13-D4D4239BC8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6220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32C46B8B-3BB1-58DB-309C-2AB0AB161E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0216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1E3B8876-FDA3-CDCF-B638-312D7AA7A1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8526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7B99098A-72AD-FB73-D8A0-51A7DCA011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8557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D47BA581-9D5D-CD3A-4BD4-46E9705C4B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2677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37D3376A-4D23-BB21-2DBD-09262C182A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6186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A69EE852-560C-B725-80AA-897DBE5409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7094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E52541AB-7155-2904-7998-7BF817B7E6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8231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40A41C4A-0F7D-8527-FA51-4353B92396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6950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80B70263-75D0-56FA-82F2-9A67472298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5405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3AF68D0D-8291-7577-4FDD-4459187928B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8608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B6AF0EC2-DA1D-8967-9444-167D00927B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552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3B40E59B-2B7C-073F-3A3C-3DDFDBBAA3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9466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A53A6E2F-B32C-7CE8-30AA-1FE2BB7A51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7855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A402914-ECFE-B753-D1B2-C91EE2DE8E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9973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7A9C6F08-E35A-F00F-E82C-657C80891A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86135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3B8514F6-869F-C14A-6D2B-F214AC359B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2785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639EB75F-BC7B-A3FF-8CA1-530F517122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9274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96426607-9CF0-FB13-B0A7-6887791EC0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1735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B64787B2-1159-7E11-9C49-3DA6EE5468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0780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2171A54E-3D57-725E-DB59-9488465176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361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CE3BD1B3-4C16-88DE-D03F-E75F2A5BBA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4724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7ED1675D-BD0B-6543-1AC8-85BE1C0E39F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03589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C5EF3EB0-FD80-46B5-A6E7-155DFFF230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1939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809539A7-BEC5-09ED-3489-5B7010DBAD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51394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47068266-3220-7BB0-B916-3BB0E6CA7F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89874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8C2ECE24-83B4-10E0-4306-D3193AD496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09325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ACD04460-30FC-FD99-D12F-05CABB29CA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51193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3922E280-4BF4-FFE1-9122-90B35443E1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07897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30453D20-415B-800E-B88F-FB06339B42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7832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D8CB85D1-9CBC-D147-7C16-B102F056F1E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0940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E21809D3-223F-12D1-E303-F99933F097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64931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C2D1D6B9-4AB6-73E3-EFDB-0534A0D44D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10122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68F3A9EE-2E65-B01B-D174-D03CB7ECD5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24768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BEA93EEE-B724-E8C2-B45C-72339C2448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55289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82F49A69-6D31-504F-E1B1-D19A454E2B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48204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E0E9EAA8-A410-14BB-2245-BFB4CD2776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2611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Reviewer</dc:creator>
  <cp:lastModifiedBy>Reviewer</cp:lastModifiedBy>
  <cp:revision>1</cp:revision>
  <dcterms:created xsi:type="dcterms:W3CDTF">2025-05-26T19:04:39Z</dcterms:created>
  <dcterms:modified xsi:type="dcterms:W3CDTF">2025-05-26T19:05:28Z</dcterms:modified>
</cp:coreProperties>
</file>