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56" r:id="rId5"/>
  </p:sldMasterIdLst>
  <p:notesMasterIdLst>
    <p:notesMasterId r:id="rId51"/>
  </p:notesMasterIdLst>
  <p:sldIdLst>
    <p:sldId id="502" r:id="rId6"/>
    <p:sldId id="303" r:id="rId7"/>
    <p:sldId id="258" r:id="rId8"/>
    <p:sldId id="259" r:id="rId9"/>
    <p:sldId id="260" r:id="rId10"/>
    <p:sldId id="261" r:id="rId11"/>
    <p:sldId id="262" r:id="rId12"/>
    <p:sldId id="504" r:id="rId13"/>
    <p:sldId id="500" r:id="rId14"/>
    <p:sldId id="505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036" autoAdjust="0"/>
  </p:normalViewPr>
  <p:slideViewPr>
    <p:cSldViewPr snapToGrid="0">
      <p:cViewPr varScale="1">
        <p:scale>
          <a:sx n="55" d="100"/>
          <a:sy n="55" d="100"/>
        </p:scale>
        <p:origin x="10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204137-188B-40CB-AAD1-623E9117DCC5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053C63-B971-4B1A-BF6F-17893ED0FB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88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2BADA-DF2E-646F-8D6F-16D7D1BA5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FBCF65-AA67-D65F-CA56-FD068BD997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A75A14-2318-35DC-0450-30C3711B7C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D1EEDA-339E-AEB9-0184-00E1202666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333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1986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6937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7086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138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6860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773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25469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9A6B4F-8FA1-7CF6-16DE-316535C077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A54723-201F-6B61-8A9B-02239EE019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53DA45-49B5-4431-C688-00E59703D0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94F89B-325D-2FBD-7764-F7C6E91FE3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35013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7151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3691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0758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1260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878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4761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2977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9421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0159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3206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2054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3822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6549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722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47701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9195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r" rtl="1">
              <a:buFont typeface="Arial" panose="020B0604020202020204" pitchFamily="34" charset="0"/>
              <a:buChar char="•"/>
            </a:pPr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18541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8320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6760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6744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76336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5871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76164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73982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0346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6850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80364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84209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26012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29302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6497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22322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44653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053C63-B971-4B1A-BF6F-17893ED0FB60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085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7F3B1-FEBA-C7DA-A9AB-7C0D8C182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C33C38-8BF4-F663-192F-44B607546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7ECE6-3308-4E98-97EC-E48132C8EEDD}" type="datetimeFigureOut">
              <a:rPr lang="en-MY" smtClean="0"/>
              <a:t>11/6/2025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113EA9-06D2-77C4-2973-A07427C94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A3B5FC-B0D0-DA34-5A49-961C4BF96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CAD35-C91F-46C1-A644-5D01EDD19902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52574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4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951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413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40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45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948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740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28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898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555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7302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7943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612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8082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07403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2347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031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3370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601223-B8B1-26C1-C6C1-F0C8E5FAF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19D9E3-BAFA-DB00-78EF-7650E5ED7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67E8B0-A7AB-8245-4B01-EBA0697DB1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F7ECE6-3308-4E98-97EC-E48132C8EEDD}" type="datetimeFigureOut">
              <a:rPr lang="en-MY" smtClean="0"/>
              <a:t>11/6/2025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1B9388-C406-7699-A42C-2A8457E4B2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EFE1D8-22E7-8AFF-FBAA-4A515E7459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1CAD35-C91F-46C1-A644-5D01EDD19902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48156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81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C65B00-9700-D52B-DB51-62D725702F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BE47D37D-B223-9BDE-03D4-4FC8FF0B1563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9FA54F0-E799-3D62-A7CE-AFD49E43CA42}"/>
              </a:ext>
            </a:extLst>
          </p:cNvPr>
          <p:cNvSpPr txBox="1"/>
          <p:nvPr/>
        </p:nvSpPr>
        <p:spPr>
          <a:xfrm>
            <a:off x="1671944" y="3336373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Ahmed Omar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684956-1F95-2B2D-1128-0A71CC1CA711}"/>
              </a:ext>
            </a:extLst>
          </p:cNvPr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E266F7D3-F1E9-34BF-2B69-CCEBD5E06EFE}"/>
              </a:ext>
            </a:extLst>
          </p:cNvPr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90E89F2-1F5B-4DEE-AE70-8D3622A0C3A9}"/>
              </a:ext>
            </a:extLst>
          </p:cNvPr>
          <p:cNvSpPr txBox="1"/>
          <p:nvPr/>
        </p:nvSpPr>
        <p:spPr>
          <a:xfrm>
            <a:off x="329269" y="5104240"/>
            <a:ext cx="23202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IT373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Information Security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B7A9216-EC74-431A-67D2-6B5F2A07798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CFEBD74-F2FA-B19A-872D-FAA8343455D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1F0B92-048E-6BAD-A254-4DBA29C9F07F}"/>
              </a:ext>
            </a:extLst>
          </p:cNvPr>
          <p:cNvSpPr txBox="1"/>
          <p:nvPr/>
        </p:nvSpPr>
        <p:spPr>
          <a:xfrm>
            <a:off x="766034" y="2296810"/>
            <a:ext cx="691933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US" sz="800" b="0" i="0" u="none" strike="noStrike" baseline="0" dirty="0">
              <a:latin typeface="Calibri" panose="020F0502020204030204" pitchFamily="34" charset="0"/>
            </a:endParaRPr>
          </a:p>
          <a:p>
            <a:r>
              <a:rPr lang="en-US" sz="4000" b="1" dirty="0">
                <a:latin typeface="Alexandria"/>
              </a:rPr>
              <a:t>Information Security</a:t>
            </a:r>
          </a:p>
        </p:txBody>
      </p:sp>
    </p:spTree>
    <p:extLst>
      <p:ext uri="{BB962C8B-B14F-4D97-AF65-F5344CB8AC3E}">
        <p14:creationId xmlns:p14="http://schemas.microsoft.com/office/powerpoint/2010/main" val="2818609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650583" y="2674189"/>
            <a:ext cx="61125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Foundations of Information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Security &amp; Assurance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Ahmed Omar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23202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IT373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Information Security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219016-5012-F7F5-3ABC-06F5809E0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/>
              <a:t>Agenda/Outline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3839C4-DFB6-85F9-5174-03FD0A99F5B1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05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B5090A-CB2C-BD8A-D6CC-F3E73751D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/>
              <a:t>Computer Security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797A9D-5860-3123-107C-3D7AC513FBB4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972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EB63DA-A4D2-7036-50DC-7620A7062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D104F2-2C15-4173-94C9-38DECC969FB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FE574B-881A-714E-6725-AED352FAC7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3790" y="1733549"/>
            <a:ext cx="5255442" cy="434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302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3BBF0E-AEB7-9B27-B995-EEE9FBCDB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Security Objectives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597D8B-C146-014B-2BB4-DCE6D581A33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897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07CD19-0712-0A2C-ACF9-394075ABC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Security Objectives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4C0B47-762A-5303-7EB2-2770B41AF40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7FC341F-2959-FC24-0C45-EDA8613A5C6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354"/>
          <a:stretch>
            <a:fillRect/>
          </a:stretch>
        </p:blipFill>
        <p:spPr>
          <a:xfrm>
            <a:off x="862013" y="1657349"/>
            <a:ext cx="10496550" cy="4529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535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07CD19-0712-0A2C-ACF9-394075ABC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Security Objectives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4C0B47-762A-5303-7EB2-2770B41AF40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7FC341F-2959-FC24-0C45-EDA8613A5C6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354"/>
          <a:stretch>
            <a:fillRect/>
          </a:stretch>
        </p:blipFill>
        <p:spPr>
          <a:xfrm>
            <a:off x="862013" y="1657349"/>
            <a:ext cx="10496550" cy="45291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83EB42-E232-C825-3E39-ED744FC9F9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612" y="1800224"/>
            <a:ext cx="10912776" cy="440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310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EE6D63-B7DE-415A-6171-9E93D7839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9B0B05-E07B-BDE6-495F-EC57EF500078}"/>
              </a:ext>
            </a:extLst>
          </p:cNvPr>
          <p:cNvSpPr/>
          <p:nvPr/>
        </p:nvSpPr>
        <p:spPr>
          <a:xfrm>
            <a:off x="689639" y="1828369"/>
            <a:ext cx="10897523" cy="47606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E53765-4EDA-14C7-3C9A-34A28C15CF6A}"/>
              </a:ext>
            </a:extLst>
          </p:cNvPr>
          <p:cNvSpPr txBox="1"/>
          <p:nvPr/>
        </p:nvSpPr>
        <p:spPr>
          <a:xfrm>
            <a:off x="825500" y="1083696"/>
            <a:ext cx="57979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Challenges of Computer Security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F44EC6-5751-FBA6-EB95-A6F390ED57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ED27FAD-C01D-E564-7AB4-9FB0AFB9312F}"/>
              </a:ext>
            </a:extLst>
          </p:cNvPr>
          <p:cNvSpPr/>
          <p:nvPr/>
        </p:nvSpPr>
        <p:spPr>
          <a:xfrm>
            <a:off x="825500" y="1964353"/>
            <a:ext cx="10172700" cy="489364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Looks Easy, but It's Hard: Keeping computers safe seems simple, but the tools needed are actually very complicated.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Think Like a Hacker: To protect a system, you have to think about all the clever and surprising ways someone might try to break in.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Complex Fixes for Complex Problems: Security rules can seem strange or too complex, but they are needed to stop clever attacks.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Putting Security in the Right Place: You have to decide on the best places to put your security tools, both in the real world (like on a network) and inside the computer's software.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It's Not Just About a Program: Security needs more than just a tool. It also needs secrets (like passwords or keys), and we have to worry about how to create, share, and protect those secrets.</a:t>
            </a:r>
            <a:endParaRPr lang="ar-EG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514350" indent="-514350" algn="ctr">
              <a:buFont typeface="+mj-lt"/>
              <a:buAutoNum type="arabicPeriod"/>
            </a:pP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294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893AD5-7856-62D6-A663-F704AEDA42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DB2C4A-FB84-DF08-3726-88C8DB54DF44}"/>
              </a:ext>
            </a:extLst>
          </p:cNvPr>
          <p:cNvSpPr/>
          <p:nvPr/>
        </p:nvSpPr>
        <p:spPr>
          <a:xfrm>
            <a:off x="689639" y="1606917"/>
            <a:ext cx="10954674" cy="52510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7A6339-9DBB-F018-17C4-C24431745640}"/>
              </a:ext>
            </a:extLst>
          </p:cNvPr>
          <p:cNvSpPr txBox="1"/>
          <p:nvPr/>
        </p:nvSpPr>
        <p:spPr>
          <a:xfrm>
            <a:off x="825500" y="1083696"/>
            <a:ext cx="7009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Challenges of Computer Security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B6AE4D-FD90-E095-3078-B5C9CE7654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C0EE622-FA99-4B97-08DE-5A487DF9022A}"/>
              </a:ext>
            </a:extLst>
          </p:cNvPr>
          <p:cNvSpPr/>
          <p:nvPr/>
        </p:nvSpPr>
        <p:spPr>
          <a:xfrm>
            <a:off x="828545" y="1606916"/>
            <a:ext cx="10676861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6. An Unfair Fight: The person attacking only needs to find one mistake to win. The person defending has to find and fix every single mistake to be safe.</a:t>
            </a:r>
          </a:p>
          <a:p>
            <a:pPr marL="457200" indent="-457200">
              <a:buAutoNum type="arabicPeriod" startAt="6"/>
            </a:pP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7. People Don't Care Until It's Too Late: Most people don't see the need for security until after they get hacked.</a:t>
            </a:r>
          </a:p>
          <a:p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8. You Must Always Be Watching: Security needs to be checked all the time, which is hard when everyone is busy.</a:t>
            </a:r>
          </a:p>
          <a:p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9. Added Late, Not Built-In: Often, security is added to a system at the end, instead of being a part of the original plan.</a:t>
            </a:r>
          </a:p>
          <a:p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10. Security vs. Ease of Use: Many people feel that strong security makes computers harder and slower to use.</a:t>
            </a:r>
          </a:p>
        </p:txBody>
      </p:sp>
    </p:spTree>
    <p:extLst>
      <p:ext uri="{BB962C8B-B14F-4D97-AF65-F5344CB8AC3E}">
        <p14:creationId xmlns:p14="http://schemas.microsoft.com/office/powerpoint/2010/main" val="236929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494457-CA83-D7BA-169E-1226330B4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E788F3-16BB-135B-5C2E-CAEE3CCDBB8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171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EB913B-B431-5B64-DA78-DDE177523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34DC5E-2ACF-66FB-4F96-4E194538F6C3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1683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B5037B-C496-D230-F507-A2BBC57B2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33053F-B518-95EB-791C-9F79E28A4E0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271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319DC5-5A3E-A3D1-E541-83F57E965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Assets of a Computer System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48EA2F-0630-A9D4-AFA3-598CD42023F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9FC0834-40D0-A2C7-4E35-1F29E96E9D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018" y="971550"/>
            <a:ext cx="10367963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7590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282B5E-AC67-1F38-98A1-BDFF17269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Vulnerabilities, Threats and Attacks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16CDA5-4AA1-887D-E726-80532553C51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7989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7FE556-4D21-42E6-3BD6-A9D86179E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Vulnerabilities, Threats and Attacks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B4E4A3-436D-9D4C-A5E8-FF25297704E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7415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136AC8-8BD9-4CFF-1C1F-52A58C644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Countermeasures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D118B2-68EE-8481-6147-D1222D9700F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7485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16C8CD-0669-259B-14C2-C2CFDFA0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895794-FADF-E4EE-58A6-08DC39A01D1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16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1A0366-F8B3-F02D-F922-9D0CFCEE8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Confidentiality Threats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04998B-EB2A-C3DD-2E70-9A0BCA33B1C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4428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35B94A-E789-B0C0-4AE2-C4DFF0B2B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Integrity Threats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8B5BFA-F839-5B0F-07AB-72575A7CC705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3887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064B30-E284-134F-4B41-2491DF8AA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Availability Threats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B28888-2E28-2E2C-3560-DA133E35DB9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6087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38F9E1-2A0E-8DF2-F9C4-3B444102E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9E5A4D-3795-C375-381A-F3BB57F5772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312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238C0E-175F-D492-5ADB-07A62C21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Threats and Assets (Hardware Threats)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6F9FFE-E93A-88C3-D03B-795471C81BA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5924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669ED1-5514-EFE6-8E5C-0438B1621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Threats and Assets (</a:t>
            </a:r>
            <a:r>
              <a:rPr lang="en-MY"/>
              <a:t>Software Threats)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0BDB2A-76A0-3BE9-69F6-785036D19C0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1788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9FF75F-F95C-50C2-6053-8E404538E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Threats and Assets (Data Threats)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9BD07D-89DD-8DA1-443D-5346A5EE042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5484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6DCAD2-AA08-9A35-48AA-5AFCFC0CE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Threats and Assets (Network Threats)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D9C320-1D01-CAD0-A01B-C13294CBF616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640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790646-8FE3-5C46-9E7E-73F5FE730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555E8E-1448-18D6-A8C0-8C92F575492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7741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C1F5F2-11D5-67AA-A400-967A8B921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6386F8-1394-1C2C-7AB0-D0741B8B56A1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448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A9B1B5-29DA-F093-A145-2C165F072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2D4B1F-19F1-920B-249B-3F35174CE5F1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0715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8D00C2-D6BF-892E-A260-E587E70EC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351598-8E33-1DA7-0345-B50716490103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8010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71BBE5-EC95-8009-AEE9-5F67AD581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70D724-60D7-52E3-F054-EF56DB0F90B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7610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EBC8A3-D943-6296-DC05-2E78F9B23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CF73AE-E5CF-A0E7-1068-17ADDF8D3C5D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7108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FD7869-4857-F60B-1300-DA6C9A480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1B68B7-BA45-CEB9-25BC-13112B210F13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85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FB8A6A-5831-B66F-713B-88781B5DE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15C1F1-D447-619C-308A-1D13C5F5868B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5778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9D17F4-28E8-A021-700D-F17BD6DB5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97A66E-3045-25BE-EB10-CAE955D02880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2536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B8FA45-AC72-5D9E-01F4-5E06642E5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58BDAA-AF0A-394D-216C-A6311B3C777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2182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F6E7A4-E766-F866-079A-06AD00467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7A81ED-6AE0-B6B2-508A-EFD74774550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6045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CD57CB-99F0-850A-936E-1484544CB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F851A4-6CB5-332F-6D9A-46A3C61CAB9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1244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329BC1-02B0-4745-8B4B-1ABD36A55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80F6FB-B6B0-BA1B-CC54-29A46B7D1651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970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C1864A-AC71-5DB6-0438-9398F11B8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Security Strategy </a:t>
            </a:r>
            <a:r>
              <a:rPr lang="en-US" sz="2800"/>
              <a:t>(1 of 2)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544FC4-6242-678D-440A-9AFD5BAB1423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734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C557F5-DBC7-E04D-AF0F-43FB5A75A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Security Strategy </a:t>
            </a:r>
            <a:r>
              <a:rPr lang="en-US" sz="2800"/>
              <a:t>(2 of 2)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ED3125-43C4-261B-3A5E-F41D22E83B5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3606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95CB8-F986-3274-6612-8146FFECE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Standards </a:t>
            </a:r>
            <a:r>
              <a:rPr lang="en-US" sz="2800"/>
              <a:t>(1 of 2)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BEC4F0-A314-96BD-B688-5C1C419B821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6786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51A74C-5A79-2D38-BCDB-C074E6E6A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Standards </a:t>
            </a:r>
            <a:r>
              <a:rPr lang="en-US" sz="2800"/>
              <a:t>(2 of 2)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6D15BE-5F12-B140-C737-5EE84D092325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479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4368E6-572D-1AD7-370C-EBA282698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38ACDB-1BC5-38DF-D809-590AE3A3B1E3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23805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395BDD-1297-1AC0-9A74-8777C75F5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09089A-7583-5DBE-47F9-A072E7309E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7771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05E7333-5A1A-4AAD-8641-BAB2D01951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69EE952-9A2D-49AE-8033-3B8A2360416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588C879-5431-41E3-95FE-709B44CA1068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463</Words>
  <Application>Microsoft Office PowerPoint</Application>
  <PresentationFormat>Widescreen</PresentationFormat>
  <Paragraphs>95</Paragraphs>
  <Slides>45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3" baseType="lpstr">
      <vt:lpstr>Alexandria</vt:lpstr>
      <vt:lpstr>Aptos</vt:lpstr>
      <vt:lpstr>Aptos Display</vt:lpstr>
      <vt:lpstr>Arial</vt:lpstr>
      <vt:lpstr>Calibri</vt:lpstr>
      <vt:lpstr>Calibri Light</vt:lpstr>
      <vt:lpstr>Office Theme</vt:lpstr>
      <vt:lpstr>1_Office Theme</vt:lpstr>
      <vt:lpstr>PowerPoint Presentation</vt:lpstr>
      <vt:lpstr>PowerPoint Presentation</vt:lpstr>
      <vt:lpstr>Agenda/Outline</vt:lpstr>
      <vt:lpstr>Computer Security</vt:lpstr>
      <vt:lpstr>PowerPoint Presentation</vt:lpstr>
      <vt:lpstr>Security Objectives</vt:lpstr>
      <vt:lpstr>Security Objectives</vt:lpstr>
      <vt:lpstr>Security Objectives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Assets of a Computer System</vt:lpstr>
      <vt:lpstr>Vulnerabilities, Threats and Attacks</vt:lpstr>
      <vt:lpstr>Vulnerabilities, Threats and Attacks</vt:lpstr>
      <vt:lpstr>Countermeasures</vt:lpstr>
      <vt:lpstr>PowerPoint Presentation</vt:lpstr>
      <vt:lpstr>Confidentiality Threats</vt:lpstr>
      <vt:lpstr>Integrity Threats</vt:lpstr>
      <vt:lpstr>Availability Threats</vt:lpstr>
      <vt:lpstr>PowerPoint Presentation</vt:lpstr>
      <vt:lpstr>Threats and Assets (Hardware Threats)</vt:lpstr>
      <vt:lpstr>Threats and Assets (Software Threats)</vt:lpstr>
      <vt:lpstr>Threats and Assets (Data Threats)</vt:lpstr>
      <vt:lpstr>Threats and Assets (Network Threats)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Computer Security Strategy (1 of 2)</vt:lpstr>
      <vt:lpstr>Computer Security Strategy (2 of 2)</vt:lpstr>
      <vt:lpstr>Standards (1 of 2)</vt:lpstr>
      <vt:lpstr>Standards (2 of 2)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</dc:creator>
  <cp:lastModifiedBy>walid raslan</cp:lastModifiedBy>
  <cp:revision>30</cp:revision>
  <dcterms:created xsi:type="dcterms:W3CDTF">2024-10-03T19:11:24Z</dcterms:created>
  <dcterms:modified xsi:type="dcterms:W3CDTF">2025-06-11T13:49:53Z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