
<file path=[Content_Types].xml><?xml version="1.0" encoding="utf-8"?>
<Types xmlns="http://schemas.openxmlformats.org/package/2006/content-types">
  <Default Extension="rels" ContentType="application/vnd.openxmlformats-package.relationships+xml"/>
  <Default Extension="xml" ContentType="application/xml"/>
  <Default Extension="wmf" ContentType="image/x-wmf"/>
  <Default Extension="bin" ContentType="application/vnd.openxmlformats-officedocument.oleObject"/>
  <Default Extension="png" ContentType="image/png"/>
  <Default Extension="jpeg" ContentType="image/jpeg"/>
  <Default Extension="doc" ContentType="application/msword"/>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drawings/vmlDrawing1.vml" ContentType="application/vnd.openxmlformats-officedocument.vmlDrawing"/>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drawings/vmlDrawing2.vml" ContentType="application/vnd.openxmlformats-officedocument.vmlDrawing"/>
  <Override PartName="/ppt/slides/slide38.xml" ContentType="application/vnd.openxmlformats-officedocument.presentationml.slide+xml"/>
  <Override PartName="/ppt/notesSlides/notesSlide1.xml" ContentType="application/vnd.openxmlformats-officedocument.presentationml.notes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saveSubsetFonts="1">
  <p:sldMasterIdLst>
    <p:sldMasterId id="2147483648" r:id="rId1"/>
  </p:sldMasterIdLst>
  <p:notesMasterIdLst>
    <p:notesMasterId r:id="rId2"/>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Lst>
  <p:sldSz type="screen16x9" cy="6858000" cx="12192000"/>
  <p:notesSz cx="6858000" cy="9144000"/>
  <p:defaultText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p:showPr>
    <p:present/>
    <p:sldAll/>
    <p:penClr>
      <a:prstClr val="red"/>
    </p:penClr>
  </p:showPr>
  <p:clrMru>
    <a:srgbClr val="0A1F61"/>
    <a:srgbClr val="FF9518"/>
    <a:srgbClr val="24A9E1"/>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p="http://schemas.openxmlformats.org/presentationml/2006/main" xmlns:r="http://schemas.openxmlformats.org/officeDocument/2006/relationships" xmlns:a="http://schemas.openxmlformats.org/drawingml/2006/main">
  <p:normalViewPr horzBarState="maximized">
    <p:restoredLeft sz="15000" autoAdjust="0"/>
    <p:restoredTop sz="94660"/>
  </p:normalViewPr>
  <p:slideViewPr>
    <p:cSldViewPr snapToGrid="0">
      <p:cViewPr>
        <p:scale>
          <a:sx n="81" d="100"/>
          <a:sy n="81" d="100"/>
        </p:scale>
        <p:origin x="-300" y="21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33" Type="http://schemas.openxmlformats.org/officeDocument/2006/relationships/slide" Target="slides/slide31.xml"/><Relationship Id="rId34" Type="http://schemas.openxmlformats.org/officeDocument/2006/relationships/slide" Target="slides/slide32.xml"/><Relationship Id="rId35" Type="http://schemas.openxmlformats.org/officeDocument/2006/relationships/slide" Target="slides/slide33.xml"/><Relationship Id="rId36" Type="http://schemas.openxmlformats.org/officeDocument/2006/relationships/slide" Target="slides/slide34.xml"/><Relationship Id="rId37" Type="http://schemas.openxmlformats.org/officeDocument/2006/relationships/slide" Target="slides/slide35.xml"/><Relationship Id="rId38" Type="http://schemas.openxmlformats.org/officeDocument/2006/relationships/slide" Target="slides/slide36.xml"/><Relationship Id="rId39" Type="http://schemas.openxmlformats.org/officeDocument/2006/relationships/slide" Target="slides/slide37.xml"/><Relationship Id="rId40" Type="http://schemas.openxmlformats.org/officeDocument/2006/relationships/slide" Target="slides/slide38.xml"/><Relationship Id="rId41" Type="http://schemas.openxmlformats.org/officeDocument/2006/relationships/slide" Target="slides/slide39.xml"/><Relationship Id="rId42" Type="http://schemas.openxmlformats.org/officeDocument/2006/relationships/slide" Target="slides/slide40.xml"/><Relationship Id="rId43" Type="http://schemas.openxmlformats.org/officeDocument/2006/relationships/slide" Target="slides/slide41.xml"/><Relationship Id="rId44" Type="http://schemas.openxmlformats.org/officeDocument/2006/relationships/slide" Target="slides/slide42.xml"/><Relationship Id="rId45" Type="http://schemas.openxmlformats.org/officeDocument/2006/relationships/tableStyles" Target="tableStyles.xml"/><Relationship Id="rId46" Type="http://schemas.openxmlformats.org/officeDocument/2006/relationships/presProps" Target="presProps.xml"/><Relationship Id="rId47" Type="http://schemas.openxmlformats.org/officeDocument/2006/relationships/viewProps" Target="viewProps.xml"/><Relationship Id="rId48"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13" name=""/>
        <p:cNvGrpSpPr/>
        <p:nvPr/>
      </p:nvGrpSpPr>
      <p:grpSpPr>
        <a:xfrm>
          <a:off x="0" y="0"/>
          <a:ext cx="0" cy="0"/>
          <a:chOff x="0" y="0"/>
          <a:chExt cx="0" cy="0"/>
        </a:xfrm>
      </p:grpSpPr>
      <p:sp>
        <p:nvSpPr>
          <p:cNvPr id="1048804" name="Header Placeholder 1"/>
          <p:cNvSpPr>
            <a:spLocks noGrp="1"/>
          </p:cNvSpPr>
          <p:nvPr>
            <p:ph type="hdr" sz="quarter"/>
          </p:nvPr>
        </p:nvSpPr>
        <p:spPr>
          <a:xfrm>
            <a:off x="0" y="0"/>
            <a:ext cx="2971800" cy="458788"/>
          </a:xfrm>
          <a:prstGeom prst="rect"/>
        </p:spPr>
        <p:txBody>
          <a:bodyPr bIns="45720" lIns="91440" rIns="91440" rtlCol="0" tIns="45720" vert="horz"/>
          <a:lstStyle>
            <a:lvl1pPr algn="l">
              <a:defRPr sz="1200"/>
            </a:lvl1pPr>
          </a:lstStyle>
          <a:p>
            <a:endParaRPr lang="en-US"/>
          </a:p>
        </p:txBody>
      </p:sp>
      <p:sp>
        <p:nvSpPr>
          <p:cNvPr id="1048805" name="Date Placeholder 2"/>
          <p:cNvSpPr>
            <a:spLocks noGrp="1"/>
          </p:cNvSpPr>
          <p:nvPr>
            <p:ph type="dt" idx="1"/>
          </p:nvPr>
        </p:nvSpPr>
        <p:spPr>
          <a:xfrm>
            <a:off x="3884613" y="0"/>
            <a:ext cx="2971800" cy="458788"/>
          </a:xfrm>
          <a:prstGeom prst="rect"/>
        </p:spPr>
        <p:txBody>
          <a:bodyPr bIns="45720" lIns="91440" rIns="91440" rtlCol="0" tIns="45720" vert="horz"/>
          <a:lstStyle>
            <a:lvl1pPr algn="r">
              <a:defRPr sz="1200"/>
            </a:lvl1pPr>
          </a:lstStyle>
          <a:p>
            <a:fld id="{00B441E2-1A05-4D1C-B62B-F9CD7F540476}" type="datetimeFigureOut">
              <a:rPr lang="en-US" smtClean="0"/>
              <a:t>11/20/2024</a:t>
            </a:fld>
            <a:endParaRPr lang="en-US"/>
          </a:p>
        </p:txBody>
      </p:sp>
      <p:sp>
        <p:nvSpPr>
          <p:cNvPr id="1048806" name="Slide Image Placeholder 3"/>
          <p:cNvSpPr>
            <a:spLocks noChangeAspect="1" noRot="1" noGrp="1"/>
          </p:cNvSpPr>
          <p:nvPr>
            <p:ph type="sldImg" idx="2"/>
          </p:nvPr>
        </p:nvSpPr>
        <p:spPr>
          <a:xfrm>
            <a:off x="685800" y="1143000"/>
            <a:ext cx="5486400" cy="3086100"/>
          </a:xfrm>
          <a:prstGeom prst="rect"/>
          <a:noFill/>
          <a:ln w="12700">
            <a:solidFill>
              <a:prstClr val="black"/>
            </a:solidFill>
          </a:ln>
        </p:spPr>
        <p:txBody>
          <a:bodyPr anchor="ctr" bIns="45720" lIns="91440" rIns="91440" rtlCol="0" tIns="45720" vert="horz"/>
          <a:p>
            <a:endParaRPr lang="en-US"/>
          </a:p>
        </p:txBody>
      </p:sp>
      <p:sp>
        <p:nvSpPr>
          <p:cNvPr id="1048807" name="Notes Placeholder 4"/>
          <p:cNvSpPr>
            <a:spLocks noGrp="1"/>
          </p:cNvSpPr>
          <p:nvPr>
            <p:ph type="body" sz="quarter" idx="3"/>
          </p:nvPr>
        </p:nvSpPr>
        <p:spPr>
          <a:xfrm>
            <a:off x="685800" y="4400550"/>
            <a:ext cx="5486400" cy="3600450"/>
          </a:xfrm>
          <a:prstGeom prst="rect"/>
        </p:spPr>
        <p:txBody>
          <a:bodyPr bIns="45720" lIns="91440" rIns="91440" rtlCol="0" tIns="45720" vert="horz"/>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808" name="Footer Placeholder 5"/>
          <p:cNvSpPr>
            <a:spLocks noGrp="1"/>
          </p:cNvSpPr>
          <p:nvPr>
            <p:ph type="ftr" sz="quarter" idx="4"/>
          </p:nvPr>
        </p:nvSpPr>
        <p:spPr>
          <a:xfrm>
            <a:off x="0" y="8685213"/>
            <a:ext cx="2971800" cy="458787"/>
          </a:xfrm>
          <a:prstGeom prst="rect"/>
        </p:spPr>
        <p:txBody>
          <a:bodyPr anchor="b" bIns="45720" lIns="91440" rIns="91440" rtlCol="0" tIns="45720" vert="horz"/>
          <a:lstStyle>
            <a:lvl1pPr algn="l">
              <a:defRPr sz="1200"/>
            </a:lvl1pPr>
          </a:lstStyle>
          <a:p>
            <a:endParaRPr lang="en-US"/>
          </a:p>
        </p:txBody>
      </p:sp>
      <p:sp>
        <p:nvSpPr>
          <p:cNvPr id="1048809" name="Slide Number Placeholder 6"/>
          <p:cNvSpPr>
            <a:spLocks noGrp="1"/>
          </p:cNvSpPr>
          <p:nvPr>
            <p:ph type="sldNum" sz="quarter" idx="5"/>
          </p:nvPr>
        </p:nvSpPr>
        <p:spPr>
          <a:xfrm>
            <a:off x="3884613" y="8685213"/>
            <a:ext cx="2971800" cy="458787"/>
          </a:xfrm>
          <a:prstGeom prst="rect"/>
        </p:spPr>
        <p:txBody>
          <a:bodyPr anchor="b" bIns="45720" lIns="91440" rIns="91440" rtlCol="0" tIns="45720" vert="horz"/>
          <a:lstStyle>
            <a:lvl1pPr algn="r">
              <a:defRPr sz="1200"/>
            </a:lvl1pPr>
          </a:lstStyle>
          <a:p>
            <a:fld id="{3BF23EEF-8126-4675-9FE6-D0EF0D73990D}" type="slidenum">
              <a:rPr lang="en-US" smtClean="0"/>
              <a:t>‹#›</a:t>
            </a:fld>
            <a:endParaRPr lang="en-US"/>
          </a:p>
        </p:txBody>
      </p:sp>
    </p:spTree>
  </p:cSld>
  <p:clrMap accent1="accent1" accent2="accent2" accent3="accent3" accent4="accent4" accent5="accent5" accent6="accent6" bg1="lt1" bg2="lt2" tx1="dk1" tx2="dk2" hlink="hlink" folHlink="folHlink"/>
  <p:notesStyle>
    <a:lvl1pPr algn="l" defTabSz="914400" eaLnBrk="1" hangingPunct="1" latinLnBrk="0" marL="0" rtl="0">
      <a:defRPr sz="1200" kern="1200">
        <a:solidFill>
          <a:schemeClr val="tx1"/>
        </a:solidFill>
        <a:latin typeface="+mn-lt"/>
        <a:ea typeface="+mn-ea"/>
        <a:cs typeface="+mn-cs"/>
      </a:defRPr>
    </a:lvl1pPr>
    <a:lvl2pPr algn="l" defTabSz="914400" eaLnBrk="1" hangingPunct="1" latinLnBrk="0" marL="457200" rtl="0">
      <a:defRPr sz="1200" kern="1200">
        <a:solidFill>
          <a:schemeClr val="tx1"/>
        </a:solidFill>
        <a:latin typeface="+mn-lt"/>
        <a:ea typeface="+mn-ea"/>
        <a:cs typeface="+mn-cs"/>
      </a:defRPr>
    </a:lvl2pPr>
    <a:lvl3pPr algn="l" defTabSz="914400" eaLnBrk="1" hangingPunct="1" latinLnBrk="0" marL="914400" rtl="0">
      <a:defRPr sz="1200" kern="1200">
        <a:solidFill>
          <a:schemeClr val="tx1"/>
        </a:solidFill>
        <a:latin typeface="+mn-lt"/>
        <a:ea typeface="+mn-ea"/>
        <a:cs typeface="+mn-cs"/>
      </a:defRPr>
    </a:lvl3pPr>
    <a:lvl4pPr algn="l" defTabSz="914400" eaLnBrk="1" hangingPunct="1" latinLnBrk="0" marL="1371600" rtl="0">
      <a:defRPr sz="1200" kern="1200">
        <a:solidFill>
          <a:schemeClr val="tx1"/>
        </a:solidFill>
        <a:latin typeface="+mn-lt"/>
        <a:ea typeface="+mn-ea"/>
        <a:cs typeface="+mn-cs"/>
      </a:defRPr>
    </a:lvl4pPr>
    <a:lvl5pPr algn="l" defTabSz="914400" eaLnBrk="1" hangingPunct="1" latinLnBrk="0" marL="1828800" rtl="0">
      <a:defRPr sz="1200" kern="1200">
        <a:solidFill>
          <a:schemeClr val="tx1"/>
        </a:solidFill>
        <a:latin typeface="+mn-lt"/>
        <a:ea typeface="+mn-ea"/>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38.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00" name=""/>
        <p:cNvGrpSpPr/>
        <p:nvPr/>
      </p:nvGrpSpPr>
      <p:grpSpPr>
        <a:xfrm>
          <a:off x="0" y="0"/>
          <a:ext cx="0" cy="0"/>
          <a:chOff x="0" y="0"/>
          <a:chExt cx="0" cy="0"/>
        </a:xfrm>
      </p:grpSpPr>
      <p:sp>
        <p:nvSpPr>
          <p:cNvPr id="1048741" name="Rectangle 7"/>
          <p:cNvSpPr>
            <a:spLocks noGrp="1" noChangeArrowheads="1"/>
          </p:cNvSpPr>
          <p:nvPr>
            <p:ph type="sldNum" sz="quarter" idx="5"/>
          </p:nvPr>
        </p:nvSpPr>
        <p:spPr/>
        <p:txBody>
          <a:bodyPr/>
          <a:p>
            <a:fld id="{024114CC-F49C-4F07-8237-0E1A73D61D63}" type="slidenum">
              <a:rPr altLang="en-US" lang="en-US"/>
              <a:t>38</a:t>
            </a:fld>
            <a:endParaRPr altLang="en-US" lang="en-US"/>
          </a:p>
        </p:txBody>
      </p:sp>
      <p:sp>
        <p:nvSpPr>
          <p:cNvPr id="1048742" name="Rectangle 2"/>
          <p:cNvSpPr>
            <a:spLocks noChangeAspect="1" noRot="1" noGrp="1" noChangeArrowheads="1" noTextEdit="1"/>
          </p:cNvSpPr>
          <p:nvPr>
            <p:ph type="sldImg"/>
          </p:nvPr>
        </p:nvSpPr>
        <p:spPr>
          <a:xfrm>
            <a:off x="-11113" y="463550"/>
            <a:ext cx="6883401" cy="3873500"/>
          </a:xfrm>
          <a:ln w="12700" cap="flat">
            <a:solidFill>
              <a:schemeClr val="tx1"/>
            </a:solidFill>
          </a:ln>
        </p:spPr>
      </p:sp>
      <p:sp>
        <p:nvSpPr>
          <p:cNvPr id="1048743" name="Rectangle 3"/>
          <p:cNvSpPr>
            <a:spLocks noGrp="1" noChangeArrowheads="1"/>
          </p:cNvSpPr>
          <p:nvPr>
            <p:ph type="body" idx="1"/>
          </p:nvPr>
        </p:nvSpPr>
        <p:spPr>
          <a:xfrm>
            <a:off x="914400" y="4343400"/>
            <a:ext cx="5029200" cy="4114800"/>
          </a:xfrm>
        </p:spPr>
        <p:txBody>
          <a:bodyPr bIns="44293" lIns="90167" rIns="90167" tIns="44293"/>
          <a:p>
            <a:endParaRPr altLang="en-US"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24" name=""/>
        <p:cNvGrpSpPr/>
        <p:nvPr/>
      </p:nvGrpSpPr>
      <p:grpSpPr>
        <a:xfrm>
          <a:off x="0" y="0"/>
          <a:ext cx="0" cy="0"/>
          <a:chOff x="0" y="0"/>
          <a:chExt cx="0" cy="0"/>
        </a:xfrm>
      </p:grpSpPr>
      <p:sp>
        <p:nvSpPr>
          <p:cNvPr id="1048581"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1048582" name="Subtitle 2"/>
          <p:cNvSpPr>
            <a:spLocks noGrp="1"/>
          </p:cNvSpPr>
          <p:nvPr>
            <p:ph type="subTitle" idx="1"/>
          </p:nvPr>
        </p:nvSpPr>
        <p:spPr>
          <a:xfrm>
            <a:off x="1524000" y="3602038"/>
            <a:ext cx="9144000" cy="1655762"/>
          </a:xfrm>
        </p:spPr>
        <p:txBody>
          <a:bodyPr/>
          <a:lstStyle>
            <a:lvl1pPr algn="ctr" indent="0" marL="0">
              <a:buNone/>
              <a:defRPr sz="2400"/>
            </a:lvl1pPr>
            <a:lvl2pPr algn="ctr" indent="0" marL="457200">
              <a:buNone/>
              <a:defRPr sz="2000"/>
            </a:lvl2pPr>
            <a:lvl3pPr algn="ctr" indent="0" marL="914400">
              <a:buNone/>
              <a:defRPr sz="1800"/>
            </a:lvl3pPr>
            <a:lvl4pPr algn="ctr" indent="0" marL="1371600">
              <a:buNone/>
              <a:defRPr sz="1600"/>
            </a:lvl4pPr>
            <a:lvl5pPr algn="ctr" indent="0" marL="1828800">
              <a:buNone/>
              <a:defRPr sz="1600"/>
            </a:lvl5pPr>
            <a:lvl6pPr algn="ctr" indent="0" marL="2286000">
              <a:buNone/>
              <a:defRPr sz="1600"/>
            </a:lvl6pPr>
            <a:lvl7pPr algn="ctr" indent="0" marL="2743200">
              <a:buNone/>
              <a:defRPr sz="1600"/>
            </a:lvl7pPr>
            <a:lvl8pPr algn="ctr" indent="0" marL="3200400">
              <a:buNone/>
              <a:defRPr sz="1600"/>
            </a:lvl8pPr>
            <a:lvl9pPr algn="ctr" indent="0" marL="3657600">
              <a:buNone/>
              <a:defRPr sz="1600"/>
            </a:lvl9pPr>
          </a:lstStyle>
          <a:p>
            <a:r>
              <a:rPr lang="en-US"/>
              <a:t>Click to edit Master subtitle style</a:t>
            </a:r>
          </a:p>
        </p:txBody>
      </p:sp>
      <p:sp>
        <p:nvSpPr>
          <p:cNvPr id="1048583" name="Date Placeholder 3"/>
          <p:cNvSpPr>
            <a:spLocks noGrp="1"/>
          </p:cNvSpPr>
          <p:nvPr>
            <p:ph type="dt" sz="half" idx="10"/>
          </p:nvPr>
        </p:nvSpPr>
        <p:spPr/>
        <p:txBody>
          <a:bodyPr/>
          <a:p>
            <a:fld id="{8C74A31B-FF56-417B-8DEE-958FFCC6BCD5}" type="datetimeFigureOut">
              <a:rPr lang="en-US" smtClean="0"/>
              <a:t>11/20/2024</a:t>
            </a:fld>
            <a:endParaRPr dirty="0" lang="en-US"/>
          </a:p>
        </p:txBody>
      </p:sp>
      <p:sp>
        <p:nvSpPr>
          <p:cNvPr id="1048584" name="Footer Placeholder 4"/>
          <p:cNvSpPr>
            <a:spLocks noGrp="1"/>
          </p:cNvSpPr>
          <p:nvPr>
            <p:ph type="ftr" sz="quarter" idx="11"/>
          </p:nvPr>
        </p:nvSpPr>
        <p:spPr/>
        <p:txBody>
          <a:bodyPr/>
          <a:p>
            <a:endParaRPr dirty="0" lang="en-US"/>
          </a:p>
        </p:txBody>
      </p:sp>
      <p:sp>
        <p:nvSpPr>
          <p:cNvPr id="1048585" name="Slide Number Placeholder 5"/>
          <p:cNvSpPr>
            <a:spLocks noGrp="1"/>
          </p:cNvSpPr>
          <p:nvPr>
            <p:ph type="sldNum" sz="quarter" idx="12"/>
          </p:nvPr>
        </p:nvSpPr>
        <p:spPr/>
        <p:txBody>
          <a:bodyPr/>
          <a:p>
            <a:fld id="{FDED41F8-FC0F-4085-8150-313B6CF05213}" type="slidenum">
              <a:rPr lang="en-US" smtClean="0"/>
              <a:t>‹#›</a:t>
            </a:fld>
            <a:endParaRPr dirty="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101" name=""/>
        <p:cNvGrpSpPr/>
        <p:nvPr/>
      </p:nvGrpSpPr>
      <p:grpSpPr>
        <a:xfrm>
          <a:off x="0" y="0"/>
          <a:ext cx="0" cy="0"/>
          <a:chOff x="0" y="0"/>
          <a:chExt cx="0" cy="0"/>
        </a:xfrm>
      </p:grpSpPr>
      <p:sp>
        <p:nvSpPr>
          <p:cNvPr id="1048744" name="Title 1"/>
          <p:cNvSpPr>
            <a:spLocks noGrp="1"/>
          </p:cNvSpPr>
          <p:nvPr>
            <p:ph type="title"/>
          </p:nvPr>
        </p:nvSpPr>
        <p:spPr/>
        <p:txBody>
          <a:bodyPr/>
          <a:p>
            <a:r>
              <a:rPr lang="en-US"/>
              <a:t>Click to edit Master title style</a:t>
            </a:r>
          </a:p>
        </p:txBody>
      </p:sp>
      <p:sp>
        <p:nvSpPr>
          <p:cNvPr id="1048745" name="Content Placeholder 2"/>
          <p:cNvSpPr>
            <a:spLocks noGrp="1"/>
          </p:cNvSpPr>
          <p:nvPr>
            <p:ph idx="1"/>
          </p:nvPr>
        </p:nvSpPr>
        <p:spPr/>
        <p:txBody>
          <a:bodyPr/>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46" name="Date Placeholder 3"/>
          <p:cNvSpPr>
            <a:spLocks noGrp="1"/>
          </p:cNvSpPr>
          <p:nvPr>
            <p:ph type="dt" sz="half" idx="10"/>
          </p:nvPr>
        </p:nvSpPr>
        <p:spPr/>
        <p:txBody>
          <a:bodyPr/>
          <a:p>
            <a:fld id="{8C74A31B-FF56-417B-8DEE-958FFCC6BCD5}" type="datetimeFigureOut">
              <a:rPr lang="en-US" smtClean="0"/>
              <a:t>11/20/2024</a:t>
            </a:fld>
            <a:endParaRPr dirty="0" lang="en-US"/>
          </a:p>
        </p:txBody>
      </p:sp>
      <p:sp>
        <p:nvSpPr>
          <p:cNvPr id="1048747" name="Footer Placeholder 4"/>
          <p:cNvSpPr>
            <a:spLocks noGrp="1"/>
          </p:cNvSpPr>
          <p:nvPr>
            <p:ph type="ftr" sz="quarter" idx="11"/>
          </p:nvPr>
        </p:nvSpPr>
        <p:spPr/>
        <p:txBody>
          <a:bodyPr/>
          <a:p>
            <a:endParaRPr dirty="0" lang="en-US"/>
          </a:p>
        </p:txBody>
      </p:sp>
      <p:sp>
        <p:nvSpPr>
          <p:cNvPr id="1048748" name="Slide Number Placeholder 5"/>
          <p:cNvSpPr>
            <a:spLocks noGrp="1"/>
          </p:cNvSpPr>
          <p:nvPr>
            <p:ph type="sldNum" sz="quarter" idx="12"/>
          </p:nvPr>
        </p:nvSpPr>
        <p:spPr/>
        <p:txBody>
          <a:bodyPr/>
          <a:p>
            <a:fld id="{FDED41F8-FC0F-4085-8150-313B6CF05213}" type="slidenum">
              <a:rPr lang="en-US" smtClean="0"/>
              <a:t>‹#›</a:t>
            </a:fld>
            <a:endParaRPr dirty="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109" name=""/>
        <p:cNvGrpSpPr/>
        <p:nvPr/>
      </p:nvGrpSpPr>
      <p:grpSpPr>
        <a:xfrm>
          <a:off x="0" y="0"/>
          <a:ext cx="0" cy="0"/>
          <a:chOff x="0" y="0"/>
          <a:chExt cx="0" cy="0"/>
        </a:xfrm>
      </p:grpSpPr>
      <p:sp>
        <p:nvSpPr>
          <p:cNvPr id="1048779"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1048780" name="Text Placeholder 2"/>
          <p:cNvSpPr>
            <a:spLocks noGrp="1"/>
          </p:cNvSpPr>
          <p:nvPr>
            <p:ph type="body" idx="1"/>
          </p:nvPr>
        </p:nvSpPr>
        <p:spPr>
          <a:xfrm>
            <a:off x="831850" y="4589463"/>
            <a:ext cx="10515600" cy="1500187"/>
          </a:xfrm>
        </p:spPr>
        <p:txBody>
          <a:bodyPr/>
          <a:lstStyle>
            <a:lvl1pPr indent="0" marL="0">
              <a:buNone/>
              <a:defRPr sz="2400">
                <a:solidFill>
                  <a:schemeClr val="tx1">
                    <a:tint val="75000"/>
                  </a:schemeClr>
                </a:solidFill>
              </a:defRPr>
            </a:lvl1pPr>
            <a:lvl2pPr indent="0" marL="457200">
              <a:buNone/>
              <a:defRPr sz="2000">
                <a:solidFill>
                  <a:schemeClr val="tx1">
                    <a:tint val="75000"/>
                  </a:schemeClr>
                </a:solidFill>
              </a:defRPr>
            </a:lvl2pPr>
            <a:lvl3pPr indent="0" marL="914400">
              <a:buNone/>
              <a:defRPr sz="1800">
                <a:solidFill>
                  <a:schemeClr val="tx1">
                    <a:tint val="75000"/>
                  </a:schemeClr>
                </a:solidFill>
              </a:defRPr>
            </a:lvl3pPr>
            <a:lvl4pPr indent="0" marL="1371600">
              <a:buNone/>
              <a:defRPr sz="1600">
                <a:solidFill>
                  <a:schemeClr val="tx1">
                    <a:tint val="75000"/>
                  </a:schemeClr>
                </a:solidFill>
              </a:defRPr>
            </a:lvl4pPr>
            <a:lvl5pPr indent="0" marL="1828800">
              <a:buNone/>
              <a:defRPr sz="1600">
                <a:solidFill>
                  <a:schemeClr val="tx1">
                    <a:tint val="75000"/>
                  </a:schemeClr>
                </a:solidFill>
              </a:defRPr>
            </a:lvl5pPr>
            <a:lvl6pPr indent="0" marL="2286000">
              <a:buNone/>
              <a:defRPr sz="1600">
                <a:solidFill>
                  <a:schemeClr val="tx1">
                    <a:tint val="75000"/>
                  </a:schemeClr>
                </a:solidFill>
              </a:defRPr>
            </a:lvl6pPr>
            <a:lvl7pPr indent="0" marL="2743200">
              <a:buNone/>
              <a:defRPr sz="1600">
                <a:solidFill>
                  <a:schemeClr val="tx1">
                    <a:tint val="75000"/>
                  </a:schemeClr>
                </a:solidFill>
              </a:defRPr>
            </a:lvl7pPr>
            <a:lvl8pPr indent="0" marL="3200400">
              <a:buNone/>
              <a:defRPr sz="1600">
                <a:solidFill>
                  <a:schemeClr val="tx1">
                    <a:tint val="75000"/>
                  </a:schemeClr>
                </a:solidFill>
              </a:defRPr>
            </a:lvl8pPr>
            <a:lvl9pPr indent="0" marL="3657600">
              <a:buNone/>
              <a:defRPr sz="1600">
                <a:solidFill>
                  <a:schemeClr val="tx1">
                    <a:tint val="75000"/>
                  </a:schemeClr>
                </a:solidFill>
              </a:defRPr>
            </a:lvl9pPr>
          </a:lstStyle>
          <a:p>
            <a:pPr lvl="0"/>
            <a:r>
              <a:rPr lang="en-US"/>
              <a:t>Edit Master text styles</a:t>
            </a:r>
          </a:p>
        </p:txBody>
      </p:sp>
      <p:sp>
        <p:nvSpPr>
          <p:cNvPr id="1048781" name="Date Placeholder 3"/>
          <p:cNvSpPr>
            <a:spLocks noGrp="1"/>
          </p:cNvSpPr>
          <p:nvPr>
            <p:ph type="dt" sz="half" idx="10"/>
          </p:nvPr>
        </p:nvSpPr>
        <p:spPr/>
        <p:txBody>
          <a:bodyPr/>
          <a:p>
            <a:fld id="{8C74A31B-FF56-417B-8DEE-958FFCC6BCD5}" type="datetimeFigureOut">
              <a:rPr lang="en-US" smtClean="0"/>
              <a:t>11/20/2024</a:t>
            </a:fld>
            <a:endParaRPr dirty="0" lang="en-US"/>
          </a:p>
        </p:txBody>
      </p:sp>
      <p:sp>
        <p:nvSpPr>
          <p:cNvPr id="1048782" name="Footer Placeholder 4"/>
          <p:cNvSpPr>
            <a:spLocks noGrp="1"/>
          </p:cNvSpPr>
          <p:nvPr>
            <p:ph type="ftr" sz="quarter" idx="11"/>
          </p:nvPr>
        </p:nvSpPr>
        <p:spPr/>
        <p:txBody>
          <a:bodyPr/>
          <a:p>
            <a:endParaRPr dirty="0" lang="en-US"/>
          </a:p>
        </p:txBody>
      </p:sp>
      <p:sp>
        <p:nvSpPr>
          <p:cNvPr id="1048783" name="Slide Number Placeholder 5"/>
          <p:cNvSpPr>
            <a:spLocks noGrp="1"/>
          </p:cNvSpPr>
          <p:nvPr>
            <p:ph type="sldNum" sz="quarter" idx="12"/>
          </p:nvPr>
        </p:nvSpPr>
        <p:spPr/>
        <p:txBody>
          <a:bodyPr/>
          <a:p>
            <a:fld id="{FDED41F8-FC0F-4085-8150-313B6CF05213}" type="slidenum">
              <a:rPr lang="en-US" smtClean="0"/>
              <a:t>‹#›</a:t>
            </a:fld>
            <a:endParaRPr dirty="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110" name=""/>
        <p:cNvGrpSpPr/>
        <p:nvPr/>
      </p:nvGrpSpPr>
      <p:grpSpPr>
        <a:xfrm>
          <a:off x="0" y="0"/>
          <a:ext cx="0" cy="0"/>
          <a:chOff x="0" y="0"/>
          <a:chExt cx="0" cy="0"/>
        </a:xfrm>
      </p:grpSpPr>
      <p:sp>
        <p:nvSpPr>
          <p:cNvPr id="1048784" name="Title 1"/>
          <p:cNvSpPr>
            <a:spLocks noGrp="1"/>
          </p:cNvSpPr>
          <p:nvPr>
            <p:ph type="title"/>
          </p:nvPr>
        </p:nvSpPr>
        <p:spPr/>
        <p:txBody>
          <a:bodyPr/>
          <a:p>
            <a:r>
              <a:rPr lang="en-US"/>
              <a:t>Click to edit Master title style</a:t>
            </a:r>
          </a:p>
        </p:txBody>
      </p:sp>
      <p:sp>
        <p:nvSpPr>
          <p:cNvPr id="1048785" name="Content Placeholder 2"/>
          <p:cNvSpPr>
            <a:spLocks noGrp="1"/>
          </p:cNvSpPr>
          <p:nvPr>
            <p:ph sz="half" idx="1"/>
          </p:nvPr>
        </p:nvSpPr>
        <p:spPr>
          <a:xfrm>
            <a:off x="838200" y="1825625"/>
            <a:ext cx="5181600" cy="4351338"/>
          </a:xfrm>
        </p:spPr>
        <p:txBody>
          <a:bodyPr/>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86" name="Content Placeholder 3"/>
          <p:cNvSpPr>
            <a:spLocks noGrp="1"/>
          </p:cNvSpPr>
          <p:nvPr>
            <p:ph sz="half" idx="2"/>
          </p:nvPr>
        </p:nvSpPr>
        <p:spPr>
          <a:xfrm>
            <a:off x="6172200" y="1825625"/>
            <a:ext cx="5181600" cy="4351338"/>
          </a:xfrm>
        </p:spPr>
        <p:txBody>
          <a:bodyPr/>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87" name="Date Placeholder 4"/>
          <p:cNvSpPr>
            <a:spLocks noGrp="1"/>
          </p:cNvSpPr>
          <p:nvPr>
            <p:ph type="dt" sz="half" idx="10"/>
          </p:nvPr>
        </p:nvSpPr>
        <p:spPr/>
        <p:txBody>
          <a:bodyPr/>
          <a:p>
            <a:fld id="{8C74A31B-FF56-417B-8DEE-958FFCC6BCD5}" type="datetimeFigureOut">
              <a:rPr lang="en-US" smtClean="0"/>
              <a:t>11/20/2024</a:t>
            </a:fld>
            <a:endParaRPr dirty="0" lang="en-US"/>
          </a:p>
        </p:txBody>
      </p:sp>
      <p:sp>
        <p:nvSpPr>
          <p:cNvPr id="1048788" name="Footer Placeholder 5"/>
          <p:cNvSpPr>
            <a:spLocks noGrp="1"/>
          </p:cNvSpPr>
          <p:nvPr>
            <p:ph type="ftr" sz="quarter" idx="11"/>
          </p:nvPr>
        </p:nvSpPr>
        <p:spPr/>
        <p:txBody>
          <a:bodyPr/>
          <a:p>
            <a:endParaRPr dirty="0" lang="en-US"/>
          </a:p>
        </p:txBody>
      </p:sp>
      <p:sp>
        <p:nvSpPr>
          <p:cNvPr id="1048789" name="Slide Number Placeholder 6"/>
          <p:cNvSpPr>
            <a:spLocks noGrp="1"/>
          </p:cNvSpPr>
          <p:nvPr>
            <p:ph type="sldNum" sz="quarter" idx="12"/>
          </p:nvPr>
        </p:nvSpPr>
        <p:spPr/>
        <p:txBody>
          <a:bodyPr/>
          <a:p>
            <a:fld id="{FDED41F8-FC0F-4085-8150-313B6CF05213}" type="slidenum">
              <a:rPr lang="en-US" smtClean="0"/>
              <a:t>‹#›</a:t>
            </a:fld>
            <a:endParaRPr dirty="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111" name=""/>
        <p:cNvGrpSpPr/>
        <p:nvPr/>
      </p:nvGrpSpPr>
      <p:grpSpPr>
        <a:xfrm>
          <a:off x="0" y="0"/>
          <a:ext cx="0" cy="0"/>
          <a:chOff x="0" y="0"/>
          <a:chExt cx="0" cy="0"/>
        </a:xfrm>
      </p:grpSpPr>
      <p:sp>
        <p:nvSpPr>
          <p:cNvPr id="1048790" name="Title 1"/>
          <p:cNvSpPr>
            <a:spLocks noGrp="1"/>
          </p:cNvSpPr>
          <p:nvPr>
            <p:ph type="title"/>
          </p:nvPr>
        </p:nvSpPr>
        <p:spPr>
          <a:xfrm>
            <a:off x="839788" y="365125"/>
            <a:ext cx="10515600" cy="1325563"/>
          </a:xfrm>
        </p:spPr>
        <p:txBody>
          <a:bodyPr/>
          <a:p>
            <a:r>
              <a:rPr lang="en-US"/>
              <a:t>Click to edit Master title style</a:t>
            </a:r>
          </a:p>
        </p:txBody>
      </p:sp>
      <p:sp>
        <p:nvSpPr>
          <p:cNvPr id="1048791" name="Text Placeholder 2"/>
          <p:cNvSpPr>
            <a:spLocks noGrp="1"/>
          </p:cNvSpPr>
          <p:nvPr>
            <p:ph type="body" idx="1"/>
          </p:nvPr>
        </p:nvSpPr>
        <p:spPr>
          <a:xfrm>
            <a:off x="839788" y="1681163"/>
            <a:ext cx="5157787" cy="82391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Edit Master text styles</a:t>
            </a:r>
          </a:p>
        </p:txBody>
      </p:sp>
      <p:sp>
        <p:nvSpPr>
          <p:cNvPr id="1048792" name="Content Placeholder 3"/>
          <p:cNvSpPr>
            <a:spLocks noGrp="1"/>
          </p:cNvSpPr>
          <p:nvPr>
            <p:ph sz="half" idx="2"/>
          </p:nvPr>
        </p:nvSpPr>
        <p:spPr>
          <a:xfrm>
            <a:off x="839788" y="2505075"/>
            <a:ext cx="5157787" cy="3684588"/>
          </a:xfrm>
        </p:spPr>
        <p:txBody>
          <a:bodyPr/>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93" name="Text Placeholder 4"/>
          <p:cNvSpPr>
            <a:spLocks noGrp="1"/>
          </p:cNvSpPr>
          <p:nvPr>
            <p:ph type="body" sz="quarter" idx="3"/>
          </p:nvPr>
        </p:nvSpPr>
        <p:spPr>
          <a:xfrm>
            <a:off x="6172200" y="1681163"/>
            <a:ext cx="5183188" cy="82391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Edit Master text styles</a:t>
            </a:r>
          </a:p>
        </p:txBody>
      </p:sp>
      <p:sp>
        <p:nvSpPr>
          <p:cNvPr id="1048794" name="Content Placeholder 5"/>
          <p:cNvSpPr>
            <a:spLocks noGrp="1"/>
          </p:cNvSpPr>
          <p:nvPr>
            <p:ph sz="quarter" idx="4"/>
          </p:nvPr>
        </p:nvSpPr>
        <p:spPr>
          <a:xfrm>
            <a:off x="6172200" y="2505075"/>
            <a:ext cx="5183188" cy="3684588"/>
          </a:xfrm>
        </p:spPr>
        <p:txBody>
          <a:bodyPr/>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95" name="Date Placeholder 6"/>
          <p:cNvSpPr>
            <a:spLocks noGrp="1"/>
          </p:cNvSpPr>
          <p:nvPr>
            <p:ph type="dt" sz="half" idx="10"/>
          </p:nvPr>
        </p:nvSpPr>
        <p:spPr/>
        <p:txBody>
          <a:bodyPr/>
          <a:p>
            <a:fld id="{8C74A31B-FF56-417B-8DEE-958FFCC6BCD5}" type="datetimeFigureOut">
              <a:rPr lang="en-US" smtClean="0"/>
              <a:t>11/20/2024</a:t>
            </a:fld>
            <a:endParaRPr dirty="0" lang="en-US"/>
          </a:p>
        </p:txBody>
      </p:sp>
      <p:sp>
        <p:nvSpPr>
          <p:cNvPr id="1048796" name="Footer Placeholder 7"/>
          <p:cNvSpPr>
            <a:spLocks noGrp="1"/>
          </p:cNvSpPr>
          <p:nvPr>
            <p:ph type="ftr" sz="quarter" idx="11"/>
          </p:nvPr>
        </p:nvSpPr>
        <p:spPr/>
        <p:txBody>
          <a:bodyPr/>
          <a:p>
            <a:endParaRPr dirty="0" lang="en-US"/>
          </a:p>
        </p:txBody>
      </p:sp>
      <p:sp>
        <p:nvSpPr>
          <p:cNvPr id="1048797" name="Slide Number Placeholder 8"/>
          <p:cNvSpPr>
            <a:spLocks noGrp="1"/>
          </p:cNvSpPr>
          <p:nvPr>
            <p:ph type="sldNum" sz="quarter" idx="12"/>
          </p:nvPr>
        </p:nvSpPr>
        <p:spPr/>
        <p:txBody>
          <a:bodyPr/>
          <a:p>
            <a:fld id="{FDED41F8-FC0F-4085-8150-313B6CF05213}" type="slidenum">
              <a:rPr lang="en-US" smtClean="0"/>
              <a:t>‹#›</a:t>
            </a:fld>
            <a:endParaRPr dirty="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97" name=""/>
        <p:cNvGrpSpPr/>
        <p:nvPr/>
      </p:nvGrpSpPr>
      <p:grpSpPr>
        <a:xfrm>
          <a:off x="0" y="0"/>
          <a:ext cx="0" cy="0"/>
          <a:chOff x="0" y="0"/>
          <a:chExt cx="0" cy="0"/>
        </a:xfrm>
      </p:grpSpPr>
      <p:sp>
        <p:nvSpPr>
          <p:cNvPr id="1048730" name="Title 1"/>
          <p:cNvSpPr>
            <a:spLocks noGrp="1"/>
          </p:cNvSpPr>
          <p:nvPr>
            <p:ph type="title"/>
          </p:nvPr>
        </p:nvSpPr>
        <p:spPr/>
        <p:txBody>
          <a:bodyPr/>
          <a:p>
            <a:r>
              <a:rPr lang="en-US"/>
              <a:t>Click to edit Master title style</a:t>
            </a:r>
          </a:p>
        </p:txBody>
      </p:sp>
      <p:sp>
        <p:nvSpPr>
          <p:cNvPr id="1048731" name="Date Placeholder 2"/>
          <p:cNvSpPr>
            <a:spLocks noGrp="1"/>
          </p:cNvSpPr>
          <p:nvPr>
            <p:ph type="dt" sz="half" idx="10"/>
          </p:nvPr>
        </p:nvSpPr>
        <p:spPr/>
        <p:txBody>
          <a:bodyPr/>
          <a:p>
            <a:fld id="{8C74A31B-FF56-417B-8DEE-958FFCC6BCD5}" type="datetimeFigureOut">
              <a:rPr lang="en-US" smtClean="0"/>
              <a:t>11/20/2024</a:t>
            </a:fld>
            <a:endParaRPr dirty="0" lang="en-US"/>
          </a:p>
        </p:txBody>
      </p:sp>
      <p:sp>
        <p:nvSpPr>
          <p:cNvPr id="1048732" name="Footer Placeholder 3"/>
          <p:cNvSpPr>
            <a:spLocks noGrp="1"/>
          </p:cNvSpPr>
          <p:nvPr>
            <p:ph type="ftr" sz="quarter" idx="11"/>
          </p:nvPr>
        </p:nvSpPr>
        <p:spPr/>
        <p:txBody>
          <a:bodyPr/>
          <a:p>
            <a:endParaRPr dirty="0" lang="en-US"/>
          </a:p>
        </p:txBody>
      </p:sp>
      <p:sp>
        <p:nvSpPr>
          <p:cNvPr id="1048733" name="Slide Number Placeholder 4"/>
          <p:cNvSpPr>
            <a:spLocks noGrp="1"/>
          </p:cNvSpPr>
          <p:nvPr>
            <p:ph type="sldNum" sz="quarter" idx="12"/>
          </p:nvPr>
        </p:nvSpPr>
        <p:spPr/>
        <p:txBody>
          <a:bodyPr/>
          <a:p>
            <a:fld id="{FDED41F8-FC0F-4085-8150-313B6CF05213}" type="slidenum">
              <a:rPr lang="en-US" smtClean="0"/>
              <a:t>‹#›</a:t>
            </a:fld>
            <a:endParaRPr dirty="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58" name=""/>
        <p:cNvGrpSpPr/>
        <p:nvPr/>
      </p:nvGrpSpPr>
      <p:grpSpPr>
        <a:xfrm>
          <a:off x="0" y="0"/>
          <a:ext cx="0" cy="0"/>
          <a:chOff x="0" y="0"/>
          <a:chExt cx="0" cy="0"/>
        </a:xfrm>
      </p:grpSpPr>
      <p:sp>
        <p:nvSpPr>
          <p:cNvPr id="1048590" name="Date Placeholder 1"/>
          <p:cNvSpPr>
            <a:spLocks noGrp="1"/>
          </p:cNvSpPr>
          <p:nvPr>
            <p:ph type="dt" sz="half" idx="10"/>
          </p:nvPr>
        </p:nvSpPr>
        <p:spPr/>
        <p:txBody>
          <a:bodyPr/>
          <a:p>
            <a:fld id="{8C74A31B-FF56-417B-8DEE-958FFCC6BCD5}" type="datetimeFigureOut">
              <a:rPr lang="en-US" smtClean="0"/>
              <a:t>11/20/2024</a:t>
            </a:fld>
            <a:endParaRPr dirty="0" lang="en-US"/>
          </a:p>
        </p:txBody>
      </p:sp>
      <p:sp>
        <p:nvSpPr>
          <p:cNvPr id="1048591" name="Footer Placeholder 2"/>
          <p:cNvSpPr>
            <a:spLocks noGrp="1"/>
          </p:cNvSpPr>
          <p:nvPr>
            <p:ph type="ftr" sz="quarter" idx="11"/>
          </p:nvPr>
        </p:nvSpPr>
        <p:spPr/>
        <p:txBody>
          <a:bodyPr/>
          <a:p>
            <a:endParaRPr dirty="0" lang="en-US"/>
          </a:p>
        </p:txBody>
      </p:sp>
      <p:sp>
        <p:nvSpPr>
          <p:cNvPr id="1048592" name="Slide Number Placeholder 3"/>
          <p:cNvSpPr>
            <a:spLocks noGrp="1"/>
          </p:cNvSpPr>
          <p:nvPr>
            <p:ph type="sldNum" sz="quarter" idx="12"/>
          </p:nvPr>
        </p:nvSpPr>
        <p:spPr/>
        <p:txBody>
          <a:bodyPr/>
          <a:p>
            <a:fld id="{FDED41F8-FC0F-4085-8150-313B6CF05213}" type="slidenum">
              <a:rPr lang="en-US" smtClean="0"/>
              <a:t>‹#›</a:t>
            </a:fld>
            <a:endParaRPr dirty="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112" name=""/>
        <p:cNvGrpSpPr/>
        <p:nvPr/>
      </p:nvGrpSpPr>
      <p:grpSpPr>
        <a:xfrm>
          <a:off x="0" y="0"/>
          <a:ext cx="0" cy="0"/>
          <a:chOff x="0" y="0"/>
          <a:chExt cx="0" cy="0"/>
        </a:xfrm>
      </p:grpSpPr>
      <p:sp>
        <p:nvSpPr>
          <p:cNvPr id="1048798"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1048799"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48800" name="Text Placeholder 3"/>
          <p:cNvSpPr>
            <a:spLocks noGrp="1"/>
          </p:cNvSpPr>
          <p:nvPr>
            <p:ph type="body" sz="half" idx="2"/>
          </p:nvPr>
        </p:nvSpPr>
        <p:spPr>
          <a:xfrm>
            <a:off x="839788" y="2057400"/>
            <a:ext cx="3932237" cy="3811588"/>
          </a:xfrm>
        </p:spPr>
        <p:txBody>
          <a:bodyPr/>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lang="en-US"/>
              <a:t>Edit Master text styles</a:t>
            </a:r>
          </a:p>
        </p:txBody>
      </p:sp>
      <p:sp>
        <p:nvSpPr>
          <p:cNvPr id="1048801" name="Date Placeholder 4"/>
          <p:cNvSpPr>
            <a:spLocks noGrp="1"/>
          </p:cNvSpPr>
          <p:nvPr>
            <p:ph type="dt" sz="half" idx="10"/>
          </p:nvPr>
        </p:nvSpPr>
        <p:spPr/>
        <p:txBody>
          <a:bodyPr/>
          <a:p>
            <a:fld id="{8C74A31B-FF56-417B-8DEE-958FFCC6BCD5}" type="datetimeFigureOut">
              <a:rPr lang="en-US" smtClean="0"/>
              <a:t>11/20/2024</a:t>
            </a:fld>
            <a:endParaRPr dirty="0" lang="en-US"/>
          </a:p>
        </p:txBody>
      </p:sp>
      <p:sp>
        <p:nvSpPr>
          <p:cNvPr id="1048802" name="Footer Placeholder 5"/>
          <p:cNvSpPr>
            <a:spLocks noGrp="1"/>
          </p:cNvSpPr>
          <p:nvPr>
            <p:ph type="ftr" sz="quarter" idx="11"/>
          </p:nvPr>
        </p:nvSpPr>
        <p:spPr/>
        <p:txBody>
          <a:bodyPr/>
          <a:p>
            <a:endParaRPr dirty="0" lang="en-US"/>
          </a:p>
        </p:txBody>
      </p:sp>
      <p:sp>
        <p:nvSpPr>
          <p:cNvPr id="1048803" name="Slide Number Placeholder 6"/>
          <p:cNvSpPr>
            <a:spLocks noGrp="1"/>
          </p:cNvSpPr>
          <p:nvPr>
            <p:ph type="sldNum" sz="quarter" idx="12"/>
          </p:nvPr>
        </p:nvSpPr>
        <p:spPr/>
        <p:txBody>
          <a:bodyPr/>
          <a:p>
            <a:fld id="{FDED41F8-FC0F-4085-8150-313B6CF05213}" type="slidenum">
              <a:rPr lang="en-US" smtClean="0"/>
              <a:t>‹#›</a:t>
            </a:fld>
            <a:endParaRPr dirty="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107" name=""/>
        <p:cNvGrpSpPr/>
        <p:nvPr/>
      </p:nvGrpSpPr>
      <p:grpSpPr>
        <a:xfrm>
          <a:off x="0" y="0"/>
          <a:ext cx="0" cy="0"/>
          <a:chOff x="0" y="0"/>
          <a:chExt cx="0" cy="0"/>
        </a:xfrm>
      </p:grpSpPr>
      <p:sp>
        <p:nvSpPr>
          <p:cNvPr id="1048768"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1048769" name="Picture Placeholder 2"/>
          <p:cNvSpPr>
            <a:spLocks noGrp="1"/>
          </p:cNvSpPr>
          <p:nvPr>
            <p:ph type="pic" idx="1"/>
          </p:nvPr>
        </p:nvSpPr>
        <p:spPr>
          <a:xfrm>
            <a:off x="5183188" y="987425"/>
            <a:ext cx="6172200" cy="4873625"/>
          </a:xfrm>
        </p:spPr>
        <p:txBody>
          <a:bodyPr/>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endParaRPr dirty="0" lang="en-US"/>
          </a:p>
        </p:txBody>
      </p:sp>
      <p:sp>
        <p:nvSpPr>
          <p:cNvPr id="1048770" name="Text Placeholder 3"/>
          <p:cNvSpPr>
            <a:spLocks noGrp="1"/>
          </p:cNvSpPr>
          <p:nvPr>
            <p:ph type="body" sz="half" idx="2"/>
          </p:nvPr>
        </p:nvSpPr>
        <p:spPr>
          <a:xfrm>
            <a:off x="839788" y="2057400"/>
            <a:ext cx="3932237" cy="3811588"/>
          </a:xfrm>
        </p:spPr>
        <p:txBody>
          <a:bodyPr/>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lang="en-US"/>
              <a:t>Edit Master text styles</a:t>
            </a:r>
          </a:p>
        </p:txBody>
      </p:sp>
      <p:sp>
        <p:nvSpPr>
          <p:cNvPr id="1048771" name="Date Placeholder 4"/>
          <p:cNvSpPr>
            <a:spLocks noGrp="1"/>
          </p:cNvSpPr>
          <p:nvPr>
            <p:ph type="dt" sz="half" idx="10"/>
          </p:nvPr>
        </p:nvSpPr>
        <p:spPr/>
        <p:txBody>
          <a:bodyPr/>
          <a:p>
            <a:fld id="{8C74A31B-FF56-417B-8DEE-958FFCC6BCD5}" type="datetimeFigureOut">
              <a:rPr lang="en-US" smtClean="0"/>
              <a:t>11/20/2024</a:t>
            </a:fld>
            <a:endParaRPr dirty="0" lang="en-US"/>
          </a:p>
        </p:txBody>
      </p:sp>
      <p:sp>
        <p:nvSpPr>
          <p:cNvPr id="1048772" name="Footer Placeholder 5"/>
          <p:cNvSpPr>
            <a:spLocks noGrp="1"/>
          </p:cNvSpPr>
          <p:nvPr>
            <p:ph type="ftr" sz="quarter" idx="11"/>
          </p:nvPr>
        </p:nvSpPr>
        <p:spPr/>
        <p:txBody>
          <a:bodyPr/>
          <a:p>
            <a:endParaRPr dirty="0" lang="en-US"/>
          </a:p>
        </p:txBody>
      </p:sp>
      <p:sp>
        <p:nvSpPr>
          <p:cNvPr id="1048773" name="Slide Number Placeholder 6"/>
          <p:cNvSpPr>
            <a:spLocks noGrp="1"/>
          </p:cNvSpPr>
          <p:nvPr>
            <p:ph type="sldNum" sz="quarter" idx="12"/>
          </p:nvPr>
        </p:nvSpPr>
        <p:spPr/>
        <p:txBody>
          <a:bodyPr/>
          <a:p>
            <a:fld id="{FDED41F8-FC0F-4085-8150-313B6CF05213}" type="slidenum">
              <a:rPr lang="en-US" smtClean="0"/>
              <a:t>‹#›</a:t>
            </a:fld>
            <a:endParaRPr dirty="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108" name=""/>
        <p:cNvGrpSpPr/>
        <p:nvPr/>
      </p:nvGrpSpPr>
      <p:grpSpPr>
        <a:xfrm>
          <a:off x="0" y="0"/>
          <a:ext cx="0" cy="0"/>
          <a:chOff x="0" y="0"/>
          <a:chExt cx="0" cy="0"/>
        </a:xfrm>
      </p:grpSpPr>
      <p:sp>
        <p:nvSpPr>
          <p:cNvPr id="1048774" name="Title 1"/>
          <p:cNvSpPr>
            <a:spLocks noGrp="1"/>
          </p:cNvSpPr>
          <p:nvPr>
            <p:ph type="title"/>
          </p:nvPr>
        </p:nvSpPr>
        <p:spPr/>
        <p:txBody>
          <a:bodyPr/>
          <a:p>
            <a:r>
              <a:rPr lang="en-US"/>
              <a:t>Click to edit Master title style</a:t>
            </a:r>
          </a:p>
        </p:txBody>
      </p:sp>
      <p:sp>
        <p:nvSpPr>
          <p:cNvPr id="1048775" name="Vertical Text Placeholder 2"/>
          <p:cNvSpPr>
            <a:spLocks noGrp="1"/>
          </p:cNvSpPr>
          <p:nvPr>
            <p:ph type="body" orient="vert" idx="1"/>
          </p:nvPr>
        </p:nvSpPr>
        <p:spPr/>
        <p:txBody>
          <a:bodyPr vert="eaVert"/>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76" name="Date Placeholder 3"/>
          <p:cNvSpPr>
            <a:spLocks noGrp="1"/>
          </p:cNvSpPr>
          <p:nvPr>
            <p:ph type="dt" sz="half" idx="10"/>
          </p:nvPr>
        </p:nvSpPr>
        <p:spPr/>
        <p:txBody>
          <a:bodyPr/>
          <a:p>
            <a:fld id="{8C74A31B-FF56-417B-8DEE-958FFCC6BCD5}" type="datetimeFigureOut">
              <a:rPr lang="en-US" smtClean="0"/>
              <a:t>11/20/2024</a:t>
            </a:fld>
            <a:endParaRPr dirty="0" lang="en-US"/>
          </a:p>
        </p:txBody>
      </p:sp>
      <p:sp>
        <p:nvSpPr>
          <p:cNvPr id="1048777" name="Footer Placeholder 4"/>
          <p:cNvSpPr>
            <a:spLocks noGrp="1"/>
          </p:cNvSpPr>
          <p:nvPr>
            <p:ph type="ftr" sz="quarter" idx="11"/>
          </p:nvPr>
        </p:nvSpPr>
        <p:spPr/>
        <p:txBody>
          <a:bodyPr/>
          <a:p>
            <a:endParaRPr dirty="0" lang="en-US"/>
          </a:p>
        </p:txBody>
      </p:sp>
      <p:sp>
        <p:nvSpPr>
          <p:cNvPr id="1048778" name="Slide Number Placeholder 5"/>
          <p:cNvSpPr>
            <a:spLocks noGrp="1"/>
          </p:cNvSpPr>
          <p:nvPr>
            <p:ph type="sldNum" sz="quarter" idx="12"/>
          </p:nvPr>
        </p:nvSpPr>
        <p:spPr/>
        <p:txBody>
          <a:bodyPr/>
          <a:p>
            <a:fld id="{FDED41F8-FC0F-4085-8150-313B6CF05213}" type="slidenum">
              <a:rPr lang="en-US" smtClean="0"/>
              <a:t>‹#›</a:t>
            </a:fld>
            <a:endParaRPr dirty="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106" name=""/>
        <p:cNvGrpSpPr/>
        <p:nvPr/>
      </p:nvGrpSpPr>
      <p:grpSpPr>
        <a:xfrm>
          <a:off x="0" y="0"/>
          <a:ext cx="0" cy="0"/>
          <a:chOff x="0" y="0"/>
          <a:chExt cx="0" cy="0"/>
        </a:xfrm>
      </p:grpSpPr>
      <p:sp>
        <p:nvSpPr>
          <p:cNvPr id="1048763" name="Vertical Title 1"/>
          <p:cNvSpPr>
            <a:spLocks noGrp="1"/>
          </p:cNvSpPr>
          <p:nvPr>
            <p:ph type="title" orient="vert"/>
          </p:nvPr>
        </p:nvSpPr>
        <p:spPr>
          <a:xfrm>
            <a:off x="8724900" y="365125"/>
            <a:ext cx="2628900" cy="5811838"/>
          </a:xfrm>
        </p:spPr>
        <p:txBody>
          <a:bodyPr vert="eaVert"/>
          <a:p>
            <a:r>
              <a:rPr lang="en-US"/>
              <a:t>Click to edit Master title style</a:t>
            </a:r>
          </a:p>
        </p:txBody>
      </p:sp>
      <p:sp>
        <p:nvSpPr>
          <p:cNvPr id="1048764" name="Vertical Text Placeholder 2"/>
          <p:cNvSpPr>
            <a:spLocks noGrp="1"/>
          </p:cNvSpPr>
          <p:nvPr>
            <p:ph type="body" orient="vert" idx="1"/>
          </p:nvPr>
        </p:nvSpPr>
        <p:spPr>
          <a:xfrm>
            <a:off x="838200" y="365125"/>
            <a:ext cx="7734300" cy="5811838"/>
          </a:xfrm>
        </p:spPr>
        <p:txBody>
          <a:bodyPr vert="eaVert"/>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65" name="Date Placeholder 3"/>
          <p:cNvSpPr>
            <a:spLocks noGrp="1"/>
          </p:cNvSpPr>
          <p:nvPr>
            <p:ph type="dt" sz="half" idx="10"/>
          </p:nvPr>
        </p:nvSpPr>
        <p:spPr/>
        <p:txBody>
          <a:bodyPr/>
          <a:p>
            <a:fld id="{8C74A31B-FF56-417B-8DEE-958FFCC6BCD5}" type="datetimeFigureOut">
              <a:rPr lang="en-US" smtClean="0"/>
              <a:t>11/20/2024</a:t>
            </a:fld>
            <a:endParaRPr dirty="0" lang="en-US"/>
          </a:p>
        </p:txBody>
      </p:sp>
      <p:sp>
        <p:nvSpPr>
          <p:cNvPr id="1048766" name="Footer Placeholder 4"/>
          <p:cNvSpPr>
            <a:spLocks noGrp="1"/>
          </p:cNvSpPr>
          <p:nvPr>
            <p:ph type="ftr" sz="quarter" idx="11"/>
          </p:nvPr>
        </p:nvSpPr>
        <p:spPr/>
        <p:txBody>
          <a:bodyPr/>
          <a:p>
            <a:endParaRPr dirty="0" lang="en-US"/>
          </a:p>
        </p:txBody>
      </p:sp>
      <p:sp>
        <p:nvSpPr>
          <p:cNvPr id="1048767" name="Slide Number Placeholder 5"/>
          <p:cNvSpPr>
            <a:spLocks noGrp="1"/>
          </p:cNvSpPr>
          <p:nvPr>
            <p:ph type="sldNum" sz="quarter" idx="12"/>
          </p:nvPr>
        </p:nvSpPr>
        <p:spPr/>
        <p:txBody>
          <a:bodyPr/>
          <a:p>
            <a:fld id="{FDED41F8-FC0F-4085-8150-313B6CF05213}" type="slidenum">
              <a:rPr lang="en-US" smtClean="0"/>
              <a:t>‹#›</a:t>
            </a:fld>
            <a:endParaRPr dirty="0"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2" name=""/>
        <p:cNvGrpSpPr/>
        <p:nvPr/>
      </p:nvGrpSpPr>
      <p:grpSpPr>
        <a:xfrm>
          <a:off x="0" y="0"/>
          <a:ext cx="0" cy="0"/>
          <a:chOff x="0" y="0"/>
          <a:chExt cx="0" cy="0"/>
        </a:xfrm>
      </p:grpSpPr>
      <p:sp>
        <p:nvSpPr>
          <p:cNvPr id="1048576" name="Title Placeholder 1"/>
          <p:cNvSpPr>
            <a:spLocks noGrp="1"/>
          </p:cNvSpPr>
          <p:nvPr>
            <p:ph type="title"/>
          </p:nvPr>
        </p:nvSpPr>
        <p:spPr>
          <a:xfrm>
            <a:off x="838200" y="365125"/>
            <a:ext cx="10515600" cy="1325563"/>
          </a:xfrm>
          <a:prstGeom prst="rect"/>
        </p:spPr>
        <p:txBody>
          <a:bodyPr anchor="ctr" bIns="45720" lIns="91440" rIns="91440" rtlCol="0" tIns="45720" vert="horz">
            <a:normAutofit/>
          </a:bodyPr>
          <a:p>
            <a:r>
              <a:rPr lang="en-US"/>
              <a:t>Click to edit Master title style</a:t>
            </a:r>
          </a:p>
        </p:txBody>
      </p:sp>
      <p:sp>
        <p:nvSpPr>
          <p:cNvPr id="1048577" name="Text Placeholder 2"/>
          <p:cNvSpPr>
            <a:spLocks noGrp="1"/>
          </p:cNvSpPr>
          <p:nvPr>
            <p:ph type="body" idx="1"/>
          </p:nvPr>
        </p:nvSpPr>
        <p:spPr>
          <a:xfrm>
            <a:off x="838200" y="1825625"/>
            <a:ext cx="10515600" cy="4351338"/>
          </a:xfrm>
          <a:prstGeom prst="rect"/>
        </p:spPr>
        <p:txBody>
          <a:bodyPr bIns="45720" lIns="91440" rIns="91440" rtlCol="0" tIns="45720" vert="horz">
            <a:normAutofit/>
          </a:bodyPr>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48578" name="Date Placeholder 3"/>
          <p:cNvSpPr>
            <a:spLocks noGrp="1"/>
          </p:cNvSpPr>
          <p:nvPr>
            <p:ph type="dt" sz="half" idx="2"/>
          </p:nvPr>
        </p:nvSpPr>
        <p:spPr>
          <a:xfrm>
            <a:off x="838200" y="6356350"/>
            <a:ext cx="2743200" cy="365125"/>
          </a:xfrm>
          <a:prstGeom prst="rect"/>
        </p:spPr>
        <p:txBody>
          <a:bodyPr anchor="ctr" bIns="45720" lIns="91440" rIns="91440" rtlCol="0" tIns="45720" vert="horz"/>
          <a:lstStyle>
            <a:lvl1pPr algn="l">
              <a:defRPr sz="1200">
                <a:solidFill>
                  <a:schemeClr val="tx1">
                    <a:tint val="75000"/>
                  </a:schemeClr>
                </a:solidFill>
              </a:defRPr>
            </a:lvl1pPr>
          </a:lstStyle>
          <a:p>
            <a:fld id="{8C74A31B-FF56-417B-8DEE-958FFCC6BCD5}" type="datetimeFigureOut">
              <a:rPr lang="en-US" smtClean="0"/>
              <a:t>11/20/2024</a:t>
            </a:fld>
            <a:endParaRPr dirty="0" lang="en-US"/>
          </a:p>
        </p:txBody>
      </p:sp>
      <p:sp>
        <p:nvSpPr>
          <p:cNvPr id="1048579" name="Footer Placeholder 4"/>
          <p:cNvSpPr>
            <a:spLocks noGrp="1"/>
          </p:cNvSpPr>
          <p:nvPr>
            <p:ph type="ftr" sz="quarter" idx="3"/>
          </p:nvPr>
        </p:nvSpPr>
        <p:spPr>
          <a:xfrm>
            <a:off x="4038600" y="6356350"/>
            <a:ext cx="4114800" cy="365125"/>
          </a:xfrm>
          <a:prstGeom prst="rect"/>
        </p:spPr>
        <p:txBody>
          <a:bodyPr anchor="ctr" bIns="45720" lIns="91440" rIns="91440" rtlCol="0" tIns="45720" vert="horz"/>
          <a:lstStyle>
            <a:lvl1pPr algn="ctr">
              <a:defRPr sz="1200">
                <a:solidFill>
                  <a:schemeClr val="tx1">
                    <a:tint val="75000"/>
                  </a:schemeClr>
                </a:solidFill>
              </a:defRPr>
            </a:lvl1pPr>
          </a:lstStyle>
          <a:p>
            <a:endParaRPr dirty="0" lang="en-US"/>
          </a:p>
        </p:txBody>
      </p:sp>
      <p:sp>
        <p:nvSpPr>
          <p:cNvPr id="1048580" name="Slide Number Placeholder 5"/>
          <p:cNvSpPr>
            <a:spLocks noGrp="1"/>
          </p:cNvSpPr>
          <p:nvPr>
            <p:ph type="sldNum" sz="quarter" idx="4"/>
          </p:nvPr>
        </p:nvSpPr>
        <p:spPr>
          <a:xfrm>
            <a:off x="8610600" y="6356350"/>
            <a:ext cx="2743200" cy="365125"/>
          </a:xfrm>
          <a:prstGeom prst="rect"/>
        </p:spPr>
        <p:txBody>
          <a:bodyPr anchor="ctr" bIns="45720" lIns="91440" rIns="91440" rtlCol="0" tIns="45720" vert="horz"/>
          <a:lstStyle>
            <a:lvl1pPr algn="r">
              <a:defRPr sz="1200">
                <a:solidFill>
                  <a:schemeClr val="tx1">
                    <a:tint val="75000"/>
                  </a:schemeClr>
                </a:solidFill>
              </a:defRPr>
            </a:lvl1pPr>
          </a:lstStyle>
          <a:p>
            <a:fld id="{FDED41F8-FC0F-4085-8150-313B6CF05213}" type="slidenum">
              <a:rPr lang="en-US" smtClean="0"/>
              <a:t>‹#›</a:t>
            </a:fld>
            <a:endParaRPr dirty="0" lang="en-US"/>
          </a:p>
        </p:txBody>
      </p:sp>
    </p:spTree>
  </p:cSld>
  <p:clrMap accent1="accent1" accent2="accent2" accent3="accent3" accent4="accent4" accent5="accent5" accent6="accent6" bg1="lt1" bg2="lt2" tx1="dk1" tx2="dk2"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eaLnBrk="1" hangingPunct="1" latinLnBrk="0" rtl="0">
        <a:lnSpc>
          <a:spcPct val="90000"/>
        </a:lnSpc>
        <a:spcBef>
          <a:spcPct val="0"/>
        </a:spcBef>
        <a:buNone/>
        <a:defRPr sz="4400" kern="1200">
          <a:solidFill>
            <a:schemeClr val="tx1"/>
          </a:solidFill>
          <a:latin typeface="+mj-lt"/>
          <a:ea typeface="+mj-ea"/>
          <a:cs typeface="+mj-cs"/>
        </a:defRPr>
      </a:lvl1pPr>
    </p:titleStyle>
    <p:bodyStyle>
      <a:lvl1pPr algn="l" defTabSz="914400" eaLnBrk="1" hangingPunct="1" indent="-228600" latinLnBrk="0" marL="228600" rtl="0">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algn="l" defTabSz="914400" eaLnBrk="1" hangingPunct="1" indent="-228600" latinLnBrk="0" marL="685800" rtl="0">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algn="l" defTabSz="914400" eaLnBrk="1" hangingPunct="1" indent="-228600" latinLnBrk="0" marL="1143000" rtl="0">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algn="l" defTabSz="914400" eaLnBrk="1" hangingPunct="1" indent="-228600" latinLnBrk="0" marL="1600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algn="l" defTabSz="914400" eaLnBrk="1" hangingPunct="1" indent="-228600" latinLnBrk="0" marL="20574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algn="l" defTabSz="914400" eaLnBrk="1" hangingPunct="1" indent="-228600" latinLnBrk="0" marL="25146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algn="l" defTabSz="914400" eaLnBrk="1" hangingPunct="1" indent="-228600" latinLnBrk="0" marL="29718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algn="l" defTabSz="914400" eaLnBrk="1" hangingPunct="1" indent="-228600" latinLnBrk="0" marL="34290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algn="l" defTabSz="914400" eaLnBrk="1" hangingPunct="1" indent="-228600" latinLnBrk="0" marL="3886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emf"/><Relationship Id="rId2" Type="http://schemas.openxmlformats.org/officeDocument/2006/relationships/image" Target="../media/image2.emf"/><Relationship Id="rId3" Type="http://schemas.openxmlformats.org/officeDocument/2006/relationships/image" Target="../media/image3.emf"/><Relationship Id="rId4" Type="http://schemas.openxmlformats.org/officeDocument/2006/relationships/image" Target="../media/image4.emf"/><Relationship Id="rId5"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image" Target="../media/image8.emf"/><Relationship Id="rId2" Type="http://schemas.openxmlformats.org/officeDocument/2006/relationships/image" Target="../media/image5.emf"/><Relationship Id="rId3" Type="http://schemas.openxmlformats.org/officeDocument/2006/relationships/image" Target="../media/image6.emf"/><Relationship Id="rId4" Type="http://schemas.openxmlformats.org/officeDocument/2006/relationships/image" Target="../media/image9.emf"/><Relationship Id="rId5"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image" Target="../media/image8.emf"/><Relationship Id="rId2" Type="http://schemas.openxmlformats.org/officeDocument/2006/relationships/image" Target="../media/image5.emf"/><Relationship Id="rId3" Type="http://schemas.openxmlformats.org/officeDocument/2006/relationships/image" Target="../media/image6.emf"/><Relationship Id="rId4" Type="http://schemas.openxmlformats.org/officeDocument/2006/relationships/image" Target="../media/image9.emf"/><Relationship Id="rId5"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image" Target="../media/image8.emf"/><Relationship Id="rId2" Type="http://schemas.openxmlformats.org/officeDocument/2006/relationships/image" Target="../media/image5.emf"/><Relationship Id="rId3" Type="http://schemas.openxmlformats.org/officeDocument/2006/relationships/image" Target="../media/image6.emf"/><Relationship Id="rId4" Type="http://schemas.openxmlformats.org/officeDocument/2006/relationships/image" Target="../media/image9.emf"/><Relationship Id="rId5"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image" Target="../media/image8.emf"/><Relationship Id="rId2" Type="http://schemas.openxmlformats.org/officeDocument/2006/relationships/image" Target="../media/image5.emf"/><Relationship Id="rId3" Type="http://schemas.openxmlformats.org/officeDocument/2006/relationships/image" Target="../media/image6.emf"/><Relationship Id="rId4" Type="http://schemas.openxmlformats.org/officeDocument/2006/relationships/image" Target="../media/image10.jpeg"/><Relationship Id="rId5" Type="http://schemas.openxmlformats.org/officeDocument/2006/relationships/image" Target="../media/image11.jpeg"/><Relationship Id="rId6" Type="http://schemas.openxmlformats.org/officeDocument/2006/relationships/image" Target="../media/image12.jpeg"/><Relationship Id="rId7" Type="http://schemas.openxmlformats.org/officeDocument/2006/relationships/image" Target="../media/image13.jpeg"/><Relationship Id="rId8" Type="http://schemas.openxmlformats.org/officeDocument/2006/relationships/image" Target="../media/image14.jpeg"/><Relationship Id="rId9" Type="http://schemas.openxmlformats.org/officeDocument/2006/relationships/image" Target="../media/image15.jpeg"/><Relationship Id="rId10"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image" Target="../media/image8.emf"/><Relationship Id="rId2" Type="http://schemas.openxmlformats.org/officeDocument/2006/relationships/image" Target="../media/image5.emf"/><Relationship Id="rId3" Type="http://schemas.openxmlformats.org/officeDocument/2006/relationships/image" Target="../media/image6.emf"/><Relationship Id="rId4" Type="http://schemas.openxmlformats.org/officeDocument/2006/relationships/image" Target="../media/image9.emf"/><Relationship Id="rId5"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image" Target="../media/image8.emf"/><Relationship Id="rId2" Type="http://schemas.openxmlformats.org/officeDocument/2006/relationships/image" Target="../media/image5.emf"/><Relationship Id="rId3" Type="http://schemas.openxmlformats.org/officeDocument/2006/relationships/image" Target="../media/image6.emf"/><Relationship Id="rId4" Type="http://schemas.openxmlformats.org/officeDocument/2006/relationships/image" Target="../media/image9.emf"/><Relationship Id="rId5"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image" Target="../media/image8.emf"/><Relationship Id="rId2" Type="http://schemas.openxmlformats.org/officeDocument/2006/relationships/image" Target="../media/image5.emf"/><Relationship Id="rId3" Type="http://schemas.openxmlformats.org/officeDocument/2006/relationships/image" Target="../media/image6.emf"/><Relationship Id="rId4" Type="http://schemas.openxmlformats.org/officeDocument/2006/relationships/image" Target="../media/image9.emf"/><Relationship Id="rId5" Type="http://schemas.openxmlformats.org/officeDocument/2006/relationships/image" Target="../media/image16.jpeg"/><Relationship Id="rId6"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image" Target="../media/image8.emf"/><Relationship Id="rId2" Type="http://schemas.openxmlformats.org/officeDocument/2006/relationships/image" Target="../media/image5.emf"/><Relationship Id="rId3" Type="http://schemas.openxmlformats.org/officeDocument/2006/relationships/image" Target="../media/image6.emf"/><Relationship Id="rId4" Type="http://schemas.openxmlformats.org/officeDocument/2006/relationships/image" Target="../media/image9.emf"/><Relationship Id="rId5"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image" Target="../media/image17.jpeg"/><Relationship Id="rId5"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image" Target="../media/image8.emf"/><Relationship Id="rId2" Type="http://schemas.openxmlformats.org/officeDocument/2006/relationships/image" Target="../media/image5.emf"/><Relationship Id="rId3" Type="http://schemas.openxmlformats.org/officeDocument/2006/relationships/image" Target="../media/image6.emf"/><Relationship Id="rId4" Type="http://schemas.openxmlformats.org/officeDocument/2006/relationships/image" Target="../media/image9.emf"/><Relationship Id="rId5"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image" Target="../media/image8.emf"/><Relationship Id="rId2" Type="http://schemas.openxmlformats.org/officeDocument/2006/relationships/image" Target="../media/image5.emf"/><Relationship Id="rId3" Type="http://schemas.openxmlformats.org/officeDocument/2006/relationships/image" Target="../media/image6.emf"/><Relationship Id="rId4" Type="http://schemas.openxmlformats.org/officeDocument/2006/relationships/image" Target="../media/image18.png"/><Relationship Id="rId5"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image" Target="../media/image8.emf"/><Relationship Id="rId2" Type="http://schemas.openxmlformats.org/officeDocument/2006/relationships/image" Target="../media/image5.emf"/><Relationship Id="rId3" Type="http://schemas.openxmlformats.org/officeDocument/2006/relationships/image" Target="../media/image6.emf"/><Relationship Id="rId4" Type="http://schemas.openxmlformats.org/officeDocument/2006/relationships/image" Target="../media/image19.jpeg"/><Relationship Id="rId5"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oleObject" Target="../embeddings/oleObject0.bin"/><Relationship Id="rId5" Type="http://schemas.openxmlformats.org/officeDocument/2006/relationships/image" Target="../media/image20.emf"/><Relationship Id="rId6" Type="http://schemas.openxmlformats.org/officeDocument/2006/relationships/slideLayout" Target="../slideLayouts/slideLayout7.xml"/><Relationship Id="rId7" Type="http://schemas.openxmlformats.org/officeDocument/2006/relationships/vmlDrawing" Target="../drawings/vmlDrawing1.vml"/></Relationships>
</file>

<file path=ppt/slides/_rels/slide17.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image" Target="../media/image21.png"/><Relationship Id="rId5"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image" Target="../media/image22.jpeg"/><Relationship Id="rId5"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image" Target="../media/image23.jpeg"/><Relationship Id="rId5"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image" Target="../media/image24.png"/><Relationship Id="rId2" Type="http://schemas.openxmlformats.org/officeDocument/2006/relationships/image" Target="../media/image5.emf"/><Relationship Id="rId3" Type="http://schemas.openxmlformats.org/officeDocument/2006/relationships/image" Target="../media/image6.emf"/><Relationship Id="rId4" Type="http://schemas.openxmlformats.org/officeDocument/2006/relationships/image" Target="../media/image7.emf"/><Relationship Id="rId5"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image" Target="../media/image5.emf"/><Relationship Id="rId2" Type="http://schemas.openxmlformats.org/officeDocument/2006/relationships/image" Target="../media/image6.emf"/><Relationship Id="rId3" Type="http://schemas.openxmlformats.org/officeDocument/2006/relationships/image" Target="../media/image7.emf"/><Relationship Id="rId4"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oleObject" Target="../embeddings/Microsoft_Word_97_-_2003___1.doc"/><Relationship Id="rId2" Type="http://schemas.openxmlformats.org/officeDocument/2006/relationships/image" Target="../media/image25.wmf"/><Relationship Id="rId3" Type="http://schemas.openxmlformats.org/officeDocument/2006/relationships/image" Target="../media/image6.emf"/><Relationship Id="rId4" Type="http://schemas.openxmlformats.org/officeDocument/2006/relationships/slideLayout" Target="../slideLayouts/slideLayout7.xml"/><Relationship Id="rId5" Type="http://schemas.openxmlformats.org/officeDocument/2006/relationships/vmlDrawing" Target="../drawings/vmlDrawing2.vml"/></Relationships>
</file>

<file path=ppt/slides/_rels/slide38.xml.rels><?xml version="1.0" encoding="UTF-8" standalone="yes"?>
<Relationships xmlns="http://schemas.openxmlformats.org/package/2006/relationships"><Relationship Id="rId1" Type="http://schemas.openxmlformats.org/officeDocument/2006/relationships/image" Target="../media/image6.emf"/><Relationship Id="rId2" Type="http://schemas.openxmlformats.org/officeDocument/2006/relationships/slideLayout" Target="../slideLayouts/slideLayout6.xml"/><Relationship Id="rId3" Type="http://schemas.openxmlformats.org/officeDocument/2006/relationships/notesSlide" Target="../notesSlides/notesSlide1.xml"/></Relationships>
</file>

<file path=ppt/slides/_rels/slide39.xml.rels><?xml version="1.0" encoding="UTF-8" standalone="yes"?>
<Relationships xmlns="http://schemas.openxmlformats.org/package/2006/relationships"><Relationship Id="rId1" Type="http://schemas.openxmlformats.org/officeDocument/2006/relationships/image" Target="../media/image6.emf"/><Relationship Id="rId2" Type="http://schemas.openxmlformats.org/officeDocument/2006/relationships/image" Target="../media/image7.emf"/><Relationship Id="rId3"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image" Target="../media/image6.emf"/><Relationship Id="rId2" Type="http://schemas.openxmlformats.org/officeDocument/2006/relationships/image" Target="../media/image7.emf"/><Relationship Id="rId3"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image" Target="../media/image8.emf"/><Relationship Id="rId2" Type="http://schemas.openxmlformats.org/officeDocument/2006/relationships/image" Target="../media/image6.emf"/><Relationship Id="rId3" Type="http://schemas.openxmlformats.org/officeDocument/2006/relationships/image" Target="../media/image26.png"/><Relationship Id="rId4"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image" Target="../media/image1.emf"/><Relationship Id="rId2" Type="http://schemas.openxmlformats.org/officeDocument/2006/relationships/image" Target="../media/image2.emf"/><Relationship Id="rId3" Type="http://schemas.openxmlformats.org/officeDocument/2006/relationships/image" Target="../media/image3.emf"/><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25" name=""/>
        <p:cNvGrpSpPr/>
        <p:nvPr/>
      </p:nvGrpSpPr>
      <p:grpSpPr>
        <a:xfrm>
          <a:off x="0" y="0"/>
          <a:ext cx="0" cy="0"/>
          <a:chOff x="0" y="0"/>
          <a:chExt cx="0" cy="0"/>
        </a:xfrm>
      </p:grpSpPr>
      <p:pic>
        <p:nvPicPr>
          <p:cNvPr id="2097152" name="Picture 1"/>
          <p:cNvPicPr>
            <a:picLocks noChangeAspect="1"/>
          </p:cNvPicPr>
          <p:nvPr/>
        </p:nvPicPr>
        <p:blipFill>
          <a:blip xmlns:r="http://schemas.openxmlformats.org/officeDocument/2006/relationships" r:embed="rId1"/>
          <a:stretch>
            <a:fillRect/>
          </a:stretch>
        </p:blipFill>
        <p:spPr>
          <a:xfrm>
            <a:off x="575549" y="0"/>
            <a:ext cx="11616451" cy="6680068"/>
          </a:xfrm>
          <a:prstGeom prst="rect"/>
        </p:spPr>
      </p:pic>
      <p:sp>
        <p:nvSpPr>
          <p:cNvPr id="1048586" name="Rectangle 10"/>
          <p:cNvSpPr/>
          <p:nvPr/>
        </p:nvSpPr>
        <p:spPr>
          <a:xfrm rot="10800000">
            <a:off x="-79022" y="-93133"/>
            <a:ext cx="12350045" cy="7044267"/>
          </a:xfrm>
          <a:prstGeom prst="rect"/>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pic>
        <p:nvPicPr>
          <p:cNvPr id="2097153" name="Picture 3"/>
          <p:cNvPicPr>
            <a:picLocks noChangeAspect="1"/>
          </p:cNvPicPr>
          <p:nvPr/>
        </p:nvPicPr>
        <p:blipFill rotWithShape="1">
          <a:blip xmlns:r="http://schemas.openxmlformats.org/officeDocument/2006/relationships" r:embed="rId2"/>
          <a:srcRect l="984" r="914" b="11911"/>
          <a:stretch>
            <a:fillRect/>
          </a:stretch>
        </p:blipFill>
        <p:spPr>
          <a:xfrm>
            <a:off x="0" y="4199708"/>
            <a:ext cx="12200709" cy="2688772"/>
          </a:xfrm>
          <a:prstGeom prst="rect"/>
        </p:spPr>
      </p:pic>
      <p:pic>
        <p:nvPicPr>
          <p:cNvPr id="2097154" name="Picture 11"/>
          <p:cNvPicPr>
            <a:picLocks noChangeAspect="1"/>
          </p:cNvPicPr>
          <p:nvPr/>
        </p:nvPicPr>
        <p:blipFill>
          <a:blip xmlns:r="http://schemas.openxmlformats.org/officeDocument/2006/relationships" r:embed="rId3"/>
          <a:stretch>
            <a:fillRect/>
          </a:stretch>
        </p:blipFill>
        <p:spPr>
          <a:xfrm>
            <a:off x="-112889" y="422122"/>
            <a:ext cx="6714451" cy="1972334"/>
          </a:xfrm>
          <a:prstGeom prst="rect"/>
        </p:spPr>
      </p:pic>
      <p:pic>
        <p:nvPicPr>
          <p:cNvPr id="2097155" name="Picture 12"/>
          <p:cNvPicPr>
            <a:picLocks noChangeAspect="1"/>
          </p:cNvPicPr>
          <p:nvPr/>
        </p:nvPicPr>
        <p:blipFill>
          <a:blip xmlns:r="http://schemas.openxmlformats.org/officeDocument/2006/relationships" r:embed="rId4"/>
          <a:stretch>
            <a:fillRect/>
          </a:stretch>
        </p:blipFill>
        <p:spPr>
          <a:xfrm>
            <a:off x="4565245" y="2273865"/>
            <a:ext cx="6524922" cy="1492769"/>
          </a:xfrm>
          <a:prstGeom prst="rect"/>
        </p:spPr>
      </p:pic>
      <p:sp>
        <p:nvSpPr>
          <p:cNvPr id="1048587" name="TextBox 13"/>
          <p:cNvSpPr txBox="1"/>
          <p:nvPr/>
        </p:nvSpPr>
        <p:spPr>
          <a:xfrm>
            <a:off x="474133" y="715791"/>
            <a:ext cx="5762943" cy="134874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Product Analysis and Development </a:t>
            </a:r>
          </a:p>
          <a:p>
            <a:r>
              <a:rPr dirty="0" sz="2800" lang="en-US">
                <a:solidFill>
                  <a:srgbClr val="24A9E1"/>
                </a:solidFill>
                <a:latin typeface="Tajawal Medium" panose="00000600000000000000" pitchFamily="2" charset="-78"/>
                <a:cs typeface="Tajawal Medium" panose="00000600000000000000" pitchFamily="2" charset="-78"/>
              </a:rPr>
              <a:t>Prepared by Dr. Aya Mohamed</a:t>
            </a:r>
          </a:p>
          <a:p>
            <a:r>
              <a:rPr dirty="0" sz="2800" lang="en-US">
                <a:solidFill>
                  <a:srgbClr val="FF9518"/>
                </a:solidFill>
                <a:latin typeface="Tajawal Medium" panose="00000600000000000000" pitchFamily="2" charset="-78"/>
                <a:cs typeface="Tajawal Medium" panose="00000600000000000000" pitchFamily="2" charset="-78"/>
              </a:rPr>
              <a:t>Lecture 8</a:t>
            </a:r>
          </a:p>
        </p:txBody>
      </p:sp>
      <p:sp>
        <p:nvSpPr>
          <p:cNvPr id="1048588" name="TextBox 15"/>
          <p:cNvSpPr txBox="1"/>
          <p:nvPr/>
        </p:nvSpPr>
        <p:spPr>
          <a:xfrm>
            <a:off x="5883396" y="2917676"/>
            <a:ext cx="6156688" cy="523220"/>
          </a:xfrm>
          <a:prstGeom prst="rect"/>
          <a:noFill/>
        </p:spPr>
        <p:txBody>
          <a:bodyPr rtlCol="0" wrap="square">
            <a:spAutoFit/>
          </a:bodyPr>
          <a:p>
            <a:r>
              <a:rPr dirty="0" sz="2800" lang="en-US">
                <a:solidFill>
                  <a:schemeClr val="bg1"/>
                </a:solidFill>
                <a:latin typeface="Tajawal Medium" panose="00000600000000000000" pitchFamily="2" charset="-78"/>
                <a:cs typeface="Tajawal Medium" panose="00000600000000000000" pitchFamily="2" charset="-78"/>
              </a:rPr>
              <a:t>ENT 614</a:t>
            </a:r>
          </a:p>
        </p:txBody>
      </p:sp>
      <p:sp>
        <p:nvSpPr>
          <p:cNvPr id="1048589" name="TextBox 2"/>
          <p:cNvSpPr txBox="1"/>
          <p:nvPr/>
        </p:nvSpPr>
        <p:spPr>
          <a:xfrm>
            <a:off x="4717720" y="2394456"/>
            <a:ext cx="6163440" cy="51054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New Product Development  (Part two)</a:t>
            </a:r>
            <a:endParaRPr dirty="0" sz="2800" lang="en-US">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59" name=""/>
        <p:cNvGrpSpPr/>
        <p:nvPr/>
      </p:nvGrpSpPr>
      <p:grpSpPr>
        <a:xfrm>
          <a:off x="0" y="0"/>
          <a:ext cx="0" cy="0"/>
          <a:chOff x="0" y="0"/>
          <a:chExt cx="0" cy="0"/>
        </a:xfrm>
      </p:grpSpPr>
      <p:pic>
        <p:nvPicPr>
          <p:cNvPr id="2097156"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157"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158"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159" name="Picture 5"/>
          <p:cNvPicPr>
            <a:picLocks noChangeAspect="1"/>
          </p:cNvPicPr>
          <p:nvPr/>
        </p:nvPicPr>
        <p:blipFill>
          <a:blip xmlns:r="http://schemas.openxmlformats.org/officeDocument/2006/relationships" r:embed="rId3"/>
          <a:stretch>
            <a:fillRect/>
          </a:stretch>
        </p:blipFill>
        <p:spPr>
          <a:xfrm>
            <a:off x="-108036" y="45680"/>
            <a:ext cx="11491653" cy="1610200"/>
          </a:xfrm>
          <a:prstGeom prst="rect"/>
        </p:spPr>
      </p:pic>
      <p:sp>
        <p:nvSpPr>
          <p:cNvPr id="1048593" name="TextBox 6"/>
          <p:cNvSpPr txBox="1"/>
          <p:nvPr/>
        </p:nvSpPr>
        <p:spPr>
          <a:xfrm>
            <a:off x="2425087" y="662758"/>
            <a:ext cx="8463005" cy="646331"/>
          </a:xfrm>
          <a:prstGeom prst="rect"/>
          <a:noFill/>
        </p:spPr>
        <p:txBody>
          <a:bodyPr rtlCol="0" wrap="square">
            <a:spAutoFit/>
          </a:bodyPr>
          <a:p>
            <a:r>
              <a:rPr dirty="0" sz="3600" lang="en-US">
                <a:solidFill>
                  <a:schemeClr val="bg1"/>
                </a:solidFill>
                <a:latin typeface="Tajawal Medium" panose="00000600000000000000" pitchFamily="2" charset="-78"/>
                <a:cs typeface="Tajawal Medium" panose="00000600000000000000" pitchFamily="2" charset="-78"/>
              </a:rPr>
              <a:t>Product Portfolio and the Boston Matrix</a:t>
            </a:r>
          </a:p>
        </p:txBody>
      </p:sp>
      <p:sp>
        <p:nvSpPr>
          <p:cNvPr id="1048594" name="TextBox 9"/>
          <p:cNvSpPr txBox="1"/>
          <p:nvPr/>
        </p:nvSpPr>
        <p:spPr>
          <a:xfrm>
            <a:off x="1408111" y="1655880"/>
            <a:ext cx="9666288" cy="4130040"/>
          </a:xfrm>
          <a:prstGeom prst="rect"/>
          <a:noFill/>
        </p:spPr>
        <p:txBody>
          <a:bodyPr rtlCol="0" wrap="square">
            <a:spAutoFit/>
          </a:bodyPr>
          <a:p>
            <a:pPr>
              <a:lnSpc>
                <a:spcPct val="200000"/>
              </a:lnSpc>
            </a:pPr>
            <a:r>
              <a:rPr b="1" dirty="0" sz="2800" lang="en-US">
                <a:solidFill>
                  <a:srgbClr val="0A1F61"/>
                </a:solidFill>
                <a:latin typeface="Tajawal ExtraBold" panose="00000800000000000000" pitchFamily="2" charset="-78"/>
                <a:cs typeface="Tajawal ExtraBold" panose="00000800000000000000" pitchFamily="2" charset="-78"/>
              </a:rPr>
              <a:t>Topics covered :</a:t>
            </a:r>
            <a:endParaRPr b="1" dirty="0" lang="en-US">
              <a:solidFill>
                <a:srgbClr val="0A1F61"/>
              </a:solidFill>
              <a:latin typeface="Tajawal ExtraBold" panose="00000800000000000000" pitchFamily="2" charset="-78"/>
              <a:cs typeface="Tajawal ExtraBold" panose="00000800000000000000" pitchFamily="2" charset="-78"/>
            </a:endParaRP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    What Is a Product Portfolio?</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    What Should You Include in a Product Portfolio?</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    What Is the Importance of a Product Portfolio?</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    How To Build a Product Portfolio?</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    How To Optimize an Existing Product Portfolio?</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    Some Examples of Product Portfolios</a:t>
            </a:r>
          </a:p>
        </p:txBody>
      </p:sp>
      <p:sp>
        <p:nvSpPr>
          <p:cNvPr id="1048595" name="TextBox 13"/>
          <p:cNvSpPr txBox="1"/>
          <p:nvPr/>
        </p:nvSpPr>
        <p:spPr>
          <a:xfrm>
            <a:off x="130614" y="159890"/>
            <a:ext cx="2440308" cy="1348739"/>
          </a:xfrm>
          <a:prstGeom prst="rect"/>
          <a:noFill/>
        </p:spPr>
        <p:txBody>
          <a:bodyPr wrap="square">
            <a:spAutoFit/>
          </a:bodyPr>
          <a:p>
            <a:pPr algn="ctr"/>
            <a:r>
              <a:rPr b="1" dirty="0" sz="2800" lang="en-US">
                <a:solidFill>
                  <a:schemeClr val="bg1"/>
                </a:solidFill>
              </a:rPr>
              <a:t>In the previous lecture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60" name=""/>
        <p:cNvGrpSpPr/>
        <p:nvPr/>
      </p:nvGrpSpPr>
      <p:grpSpPr>
        <a:xfrm>
          <a:off x="0" y="0"/>
          <a:ext cx="0" cy="0"/>
          <a:chOff x="0" y="0"/>
          <a:chExt cx="0" cy="0"/>
        </a:xfrm>
      </p:grpSpPr>
      <p:pic>
        <p:nvPicPr>
          <p:cNvPr id="2097160" name="Picture 16"/>
          <p:cNvPicPr>
            <a:picLocks noChangeAspect="1"/>
          </p:cNvPicPr>
          <p:nvPr/>
        </p:nvPicPr>
        <p:blipFill>
          <a:blip xmlns:r="http://schemas.openxmlformats.org/officeDocument/2006/relationships" r:embed="rId1"/>
          <a:stretch>
            <a:fillRect/>
          </a:stretch>
        </p:blipFill>
        <p:spPr>
          <a:xfrm>
            <a:off x="523664" y="397229"/>
            <a:ext cx="8184602" cy="840667"/>
          </a:xfrm>
          <a:prstGeom prst="rect"/>
        </p:spPr>
      </p:pic>
      <p:sp>
        <p:nvSpPr>
          <p:cNvPr id="1048596"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t" anchorCtr="0" bIns="45720" compatLnSpc="1" lIns="91440" numCol="1" rIns="91440" tIns="45720" vert="horz" wrap="square">
            <a:prstTxWarp prst="textNoShape"/>
          </a:bodyPr>
          <a:p>
            <a:endParaRPr dirty="0" lang="en-US"/>
          </a:p>
        </p:txBody>
      </p:sp>
      <p:sp>
        <p:nvSpPr>
          <p:cNvPr id="1048597"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t" anchorCtr="0" bIns="45720" compatLnSpc="1" lIns="91440" numCol="1" rIns="91440" tIns="45720" vert="horz" wrap="square">
            <a:prstTxWarp prst="textNoShape"/>
          </a:bodyPr>
          <a:p>
            <a:endParaRPr dirty="0" lang="en-US"/>
          </a:p>
        </p:txBody>
      </p:sp>
      <p:sp>
        <p:nvSpPr>
          <p:cNvPr id="1048598" name="Freeform 8"/>
          <p:cNvSpPr/>
          <p:nvPr/>
        </p:nvSpPr>
        <p:spPr bwMode="auto">
          <a:xfrm>
            <a:off x="-105259" y="1484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t" anchorCtr="0" bIns="45720" compatLnSpc="1" lIns="91440" numCol="1" rIns="91440" tIns="45720" vert="horz" wrap="square">
            <a:prstTxWarp prst="textNoShape"/>
          </a:bodyPr>
          <a:p>
            <a:pPr algn="ctr"/>
            <a:r>
              <a:rPr dirty="0" sz="2800" lang="en-US">
                <a:solidFill>
                  <a:schemeClr val="bg1"/>
                </a:solidFill>
              </a:rPr>
              <a:t>In this lecture</a:t>
            </a:r>
          </a:p>
        </p:txBody>
      </p:sp>
      <p:pic>
        <p:nvPicPr>
          <p:cNvPr id="2097161" name="Picture 2"/>
          <p:cNvPicPr>
            <a:picLocks noChangeAspect="1"/>
          </p:cNvPicPr>
          <p:nvPr/>
        </p:nvPicPr>
        <p:blipFill>
          <a:blip xmlns:r="http://schemas.openxmlformats.org/officeDocument/2006/relationships" r:embed="rId2"/>
          <a:stretch>
            <a:fillRect/>
          </a:stretch>
        </p:blipFill>
        <p:spPr>
          <a:xfrm>
            <a:off x="2440788" y="5949244"/>
            <a:ext cx="9902229" cy="204838"/>
          </a:xfrm>
          <a:prstGeom prst="rect"/>
        </p:spPr>
      </p:pic>
      <p:pic>
        <p:nvPicPr>
          <p:cNvPr id="2097162" name="Picture 3"/>
          <p:cNvPicPr>
            <a:picLocks noChangeAspect="1"/>
          </p:cNvPicPr>
          <p:nvPr/>
        </p:nvPicPr>
        <p:blipFill>
          <a:blip xmlns:r="http://schemas.openxmlformats.org/officeDocument/2006/relationships" r:embed="rId3"/>
          <a:stretch>
            <a:fillRect/>
          </a:stretch>
        </p:blipFill>
        <p:spPr>
          <a:xfrm>
            <a:off x="-108036" y="2204822"/>
            <a:ext cx="238650" cy="2709534"/>
          </a:xfrm>
          <a:prstGeom prst="rect"/>
        </p:spPr>
      </p:pic>
      <p:sp>
        <p:nvSpPr>
          <p:cNvPr id="1048599" name="TextBox 6"/>
          <p:cNvSpPr txBox="1"/>
          <p:nvPr/>
        </p:nvSpPr>
        <p:spPr>
          <a:xfrm>
            <a:off x="2491350" y="543490"/>
            <a:ext cx="5835671" cy="51054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New  product Development Process</a:t>
            </a:r>
            <a:endParaRPr dirty="0" sz="2800" lang="en-US">
              <a:solidFill>
                <a:srgbClr val="FF9518"/>
              </a:solidFill>
              <a:latin typeface="Tajawal Medium" panose="00000600000000000000" pitchFamily="2" charset="-78"/>
              <a:cs typeface="Tajawal Medium" panose="00000600000000000000" pitchFamily="2" charset="-78"/>
            </a:endParaRPr>
          </a:p>
        </p:txBody>
      </p:sp>
      <p:pic>
        <p:nvPicPr>
          <p:cNvPr id="2097163" name="Picture 8"/>
          <p:cNvPicPr>
            <a:picLocks noChangeAspect="1"/>
          </p:cNvPicPr>
          <p:nvPr/>
        </p:nvPicPr>
        <p:blipFill>
          <a:blip xmlns:r="http://schemas.openxmlformats.org/officeDocument/2006/relationships" r:embed="rId4"/>
          <a:stretch>
            <a:fillRect/>
          </a:stretch>
        </p:blipFill>
        <p:spPr>
          <a:xfrm>
            <a:off x="9833969" y="-27434"/>
            <a:ext cx="2483250" cy="6912868"/>
          </a:xfrm>
          <a:prstGeom prst="rect"/>
        </p:spPr>
      </p:pic>
      <p:sp>
        <p:nvSpPr>
          <p:cNvPr id="1048600" name="TextBox 7"/>
          <p:cNvSpPr txBox="1"/>
          <p:nvPr/>
        </p:nvSpPr>
        <p:spPr>
          <a:xfrm>
            <a:off x="467206" y="1722140"/>
            <a:ext cx="9666288" cy="3596641"/>
          </a:xfrm>
          <a:prstGeom prst="rect"/>
          <a:noFill/>
        </p:spPr>
        <p:txBody>
          <a:bodyPr rtlCol="0" wrap="square">
            <a:spAutoFit/>
          </a:bodyPr>
          <a:p>
            <a:pPr>
              <a:lnSpc>
                <a:spcPct val="200000"/>
              </a:lnSpc>
            </a:pPr>
            <a:r>
              <a:rPr b="1" dirty="0" sz="2800" lang="en-US">
                <a:solidFill>
                  <a:srgbClr val="0A1F61"/>
                </a:solidFill>
                <a:latin typeface="Tajawal ExtraBold" panose="00000800000000000000" pitchFamily="2" charset="-78"/>
                <a:cs typeface="Tajawal ExtraBold" panose="00000800000000000000" pitchFamily="2" charset="-78"/>
              </a:rPr>
              <a:t>Topics covered :</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 What is a Product Development Process?</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The 6 Steps of The New Product Development Process [NPD]</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Ideation and Ideation techniques</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Idea screening </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Concept development &amp; testing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61" name=""/>
        <p:cNvGrpSpPr/>
        <p:nvPr/>
      </p:nvGrpSpPr>
      <p:grpSpPr>
        <a:xfrm>
          <a:off x="0" y="0"/>
          <a:ext cx="0" cy="0"/>
          <a:chOff x="0" y="0"/>
          <a:chExt cx="0" cy="0"/>
        </a:xfrm>
      </p:grpSpPr>
      <p:pic>
        <p:nvPicPr>
          <p:cNvPr id="2097165" name="Picture 16"/>
          <p:cNvPicPr>
            <a:picLocks noChangeAspect="1"/>
          </p:cNvPicPr>
          <p:nvPr/>
        </p:nvPicPr>
        <p:blipFill>
          <a:blip xmlns:r="http://schemas.openxmlformats.org/officeDocument/2006/relationships" r:embed="rId1"/>
          <a:stretch>
            <a:fillRect/>
          </a:stretch>
        </p:blipFill>
        <p:spPr>
          <a:xfrm>
            <a:off x="523663" y="397229"/>
            <a:ext cx="9503981" cy="840667"/>
          </a:xfrm>
          <a:prstGeom prst="rect"/>
        </p:spPr>
      </p:pic>
      <p:sp>
        <p:nvSpPr>
          <p:cNvPr id="1048601"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t" anchorCtr="0" bIns="45720" compatLnSpc="1" lIns="91440" numCol="1" rIns="91440" tIns="45720" vert="horz" wrap="square">
            <a:prstTxWarp prst="textNoShape"/>
          </a:bodyPr>
          <a:p>
            <a:endParaRPr dirty="0" lang="en-US"/>
          </a:p>
        </p:txBody>
      </p:sp>
      <p:sp>
        <p:nvSpPr>
          <p:cNvPr id="1048602"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t" anchorCtr="0" bIns="45720" compatLnSpc="1" lIns="91440" numCol="1" rIns="91440" tIns="45720" vert="horz" wrap="square">
            <a:prstTxWarp prst="textNoShape"/>
          </a:bodyPr>
          <a:p>
            <a:endParaRPr dirty="0" lang="en-US"/>
          </a:p>
        </p:txBody>
      </p:sp>
      <p:sp>
        <p:nvSpPr>
          <p:cNvPr id="1048603"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t" anchorCtr="0" bIns="45720" compatLnSpc="1" lIns="91440" numCol="1" rIns="91440" tIns="45720" vert="horz" wrap="square">
            <a:prstTxWarp prst="textNoShape"/>
          </a:bodyPr>
          <a:p>
            <a:endParaRPr dirty="0" lang="en-US"/>
          </a:p>
        </p:txBody>
      </p:sp>
      <p:pic>
        <p:nvPicPr>
          <p:cNvPr id="2097166" name="Picture 2"/>
          <p:cNvPicPr>
            <a:picLocks noChangeAspect="1"/>
          </p:cNvPicPr>
          <p:nvPr/>
        </p:nvPicPr>
        <p:blipFill>
          <a:blip xmlns:r="http://schemas.openxmlformats.org/officeDocument/2006/relationships" r:embed="rId2"/>
          <a:stretch>
            <a:fillRect/>
          </a:stretch>
        </p:blipFill>
        <p:spPr>
          <a:xfrm>
            <a:off x="2440788" y="5949244"/>
            <a:ext cx="9902229" cy="204838"/>
          </a:xfrm>
          <a:prstGeom prst="rect"/>
        </p:spPr>
      </p:pic>
      <p:pic>
        <p:nvPicPr>
          <p:cNvPr id="2097167" name="Picture 3"/>
          <p:cNvPicPr>
            <a:picLocks noChangeAspect="1"/>
          </p:cNvPicPr>
          <p:nvPr/>
        </p:nvPicPr>
        <p:blipFill>
          <a:blip xmlns:r="http://schemas.openxmlformats.org/officeDocument/2006/relationships" r:embed="rId3"/>
          <a:stretch>
            <a:fillRect/>
          </a:stretch>
        </p:blipFill>
        <p:spPr>
          <a:xfrm>
            <a:off x="-108036" y="2204822"/>
            <a:ext cx="238650" cy="2709534"/>
          </a:xfrm>
          <a:prstGeom prst="rect"/>
        </p:spPr>
      </p:pic>
      <p:sp>
        <p:nvSpPr>
          <p:cNvPr id="1048604" name="TextBox 6"/>
          <p:cNvSpPr txBox="1"/>
          <p:nvPr/>
        </p:nvSpPr>
        <p:spPr>
          <a:xfrm>
            <a:off x="2491350" y="543490"/>
            <a:ext cx="6673871" cy="51054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What is a Product Development Process?</a:t>
            </a:r>
          </a:p>
        </p:txBody>
      </p:sp>
      <p:pic>
        <p:nvPicPr>
          <p:cNvPr id="2097168" name="Picture 8"/>
          <p:cNvPicPr>
            <a:picLocks noChangeAspect="1"/>
          </p:cNvPicPr>
          <p:nvPr/>
        </p:nvPicPr>
        <p:blipFill>
          <a:blip xmlns:r="http://schemas.openxmlformats.org/officeDocument/2006/relationships" r:embed="rId4"/>
          <a:stretch>
            <a:fillRect/>
          </a:stretch>
        </p:blipFill>
        <p:spPr>
          <a:xfrm>
            <a:off x="9833969" y="-27434"/>
            <a:ext cx="2483250" cy="6912868"/>
          </a:xfrm>
          <a:prstGeom prst="rect"/>
        </p:spPr>
      </p:pic>
      <p:sp>
        <p:nvSpPr>
          <p:cNvPr id="1048605" name="TextBox 14"/>
          <p:cNvSpPr txBox="1"/>
          <p:nvPr/>
        </p:nvSpPr>
        <p:spPr>
          <a:xfrm>
            <a:off x="523664" y="1406905"/>
            <a:ext cx="8184602" cy="4003040"/>
          </a:xfrm>
          <a:prstGeom prst="rect"/>
          <a:noFill/>
        </p:spPr>
        <p:txBody>
          <a:bodyPr wrap="square">
            <a:spAutoFit/>
          </a:bodyPr>
          <a:p>
            <a:pPr defTabSz="914400" eaLnBrk="1" fontAlgn="auto" hangingPunct="1" latinLnBrk="0" lvl="0" marR="0">
              <a:lnSpc>
                <a:spcPct val="100000"/>
              </a:lnSpc>
              <a:spcBef>
                <a:spcPts val="0"/>
              </a:spcBef>
              <a:spcAft>
                <a:spcPts val="0"/>
              </a:spcAft>
              <a:buClrTx/>
              <a:buSzTx/>
            </a:pPr>
            <a:endParaRPr dirty="0" sz="2400" lang="en-US">
              <a:solidFill>
                <a:srgbClr val="0A1F61"/>
              </a:solidFill>
              <a:cs typeface="Tajawal ExtraBold" panose="00000800000000000000" pitchFamily="2" charset="-78"/>
            </a:endParaRP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r>
              <a:rPr dirty="0" sz="2400" lang="en-US">
                <a:solidFill>
                  <a:srgbClr val="0A1F61"/>
                </a:solidFill>
                <a:cs typeface="Tajawal ExtraBold" panose="00000800000000000000" pitchFamily="2" charset="-78"/>
              </a:rPr>
              <a:t>A Product Development Process refers to the entire range of activities where a company conceptualizes and realizes a new offering. </a:t>
            </a: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endParaRPr dirty="0" sz="2400" lang="en-US">
              <a:solidFill>
                <a:srgbClr val="0A1F61"/>
              </a:solidFill>
              <a:cs typeface="Tajawal ExtraBold" panose="00000800000000000000" pitchFamily="2" charset="-78"/>
            </a:endParaRP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r>
              <a:rPr dirty="0" sz="2400" lang="en-US">
                <a:solidFill>
                  <a:srgbClr val="0A1F61"/>
                </a:solidFill>
                <a:cs typeface="Tajawal ExtraBold" panose="00000800000000000000" pitchFamily="2" charset="-78"/>
              </a:rPr>
              <a:t>A product concept might originate in the </a:t>
            </a:r>
            <a:r>
              <a:rPr dirty="0" sz="2400" lang="en-US">
                <a:solidFill>
                  <a:srgbClr val="FF0000"/>
                </a:solidFill>
                <a:cs typeface="Tajawal ExtraBold" panose="00000800000000000000" pitchFamily="2" charset="-78"/>
              </a:rPr>
              <a:t>marketplace</a:t>
            </a:r>
            <a:r>
              <a:rPr dirty="0" sz="2400" lang="en-US">
                <a:solidFill>
                  <a:srgbClr val="0A1F61"/>
                </a:solidFill>
                <a:cs typeface="Tajawal ExtraBold" panose="00000800000000000000" pitchFamily="2" charset="-78"/>
              </a:rPr>
              <a:t>, or in a lab or </a:t>
            </a:r>
            <a:r>
              <a:rPr dirty="0" sz="2400" lang="en-US">
                <a:solidFill>
                  <a:srgbClr val="FF9518"/>
                </a:solidFill>
                <a:cs typeface="Tajawal ExtraBold" panose="00000800000000000000" pitchFamily="2" charset="-78"/>
              </a:rPr>
              <a:t>workspace</a:t>
            </a:r>
            <a:r>
              <a:rPr dirty="0" sz="2400" lang="en-US">
                <a:solidFill>
                  <a:srgbClr val="0A1F61"/>
                </a:solidFill>
                <a:cs typeface="Tajawal ExtraBold" panose="00000800000000000000" pitchFamily="2" charset="-78"/>
              </a:rPr>
              <a:t>, or from </a:t>
            </a:r>
            <a:r>
              <a:rPr dirty="0" sz="2400" lang="en-US">
                <a:solidFill>
                  <a:srgbClr val="FF0000"/>
                </a:solidFill>
                <a:cs typeface="Tajawal ExtraBold" panose="00000800000000000000" pitchFamily="2" charset="-78"/>
              </a:rPr>
              <a:t>customer requirements</a:t>
            </a:r>
            <a:r>
              <a:rPr dirty="0" sz="2400" lang="en-US">
                <a:solidFill>
                  <a:srgbClr val="0A1F61"/>
                </a:solidFill>
                <a:cs typeface="Tajawal ExtraBold" panose="00000800000000000000" pitchFamily="2" charset="-78"/>
              </a:rPr>
              <a:t>, too. </a:t>
            </a: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endParaRPr dirty="0" sz="2400" lang="en-US">
              <a:solidFill>
                <a:srgbClr val="0A1F61"/>
              </a:solidFill>
              <a:cs typeface="Tajawal ExtraBold" panose="00000800000000000000" pitchFamily="2" charset="-78"/>
            </a:endParaRP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r>
              <a:rPr dirty="0" sz="2400" lang="en-US">
                <a:solidFill>
                  <a:srgbClr val="0A1F61"/>
                </a:solidFill>
                <a:cs typeface="Tajawal ExtraBold" panose="00000800000000000000" pitchFamily="2" charset="-78"/>
              </a:rPr>
              <a:t> An innovation  process allows teams to innovate and quickly release differentiated products rapidly</a:t>
            </a:r>
          </a:p>
        </p:txBody>
      </p:sp>
      <p:pic>
        <p:nvPicPr>
          <p:cNvPr id="2097169" name="Picture 5"/>
          <p:cNvPicPr>
            <a:picLocks noChangeAspect="1"/>
          </p:cNvPicPr>
          <p:nvPr/>
        </p:nvPicPr>
        <p:blipFill>
          <a:blip xmlns:r="http://schemas.openxmlformats.org/officeDocument/2006/relationships" r:embed="rId1"/>
          <a:stretch>
            <a:fillRect/>
          </a:stretch>
        </p:blipFill>
        <p:spPr>
          <a:xfrm>
            <a:off x="9614524" y="447878"/>
            <a:ext cx="2371379" cy="622852"/>
          </a:xfrm>
          <a:prstGeom prst="rec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62" name=""/>
        <p:cNvGrpSpPr/>
        <p:nvPr/>
      </p:nvGrpSpPr>
      <p:grpSpPr>
        <a:xfrm>
          <a:off x="0" y="0"/>
          <a:ext cx="0" cy="0"/>
          <a:chOff x="0" y="0"/>
          <a:chExt cx="0" cy="0"/>
        </a:xfrm>
      </p:grpSpPr>
      <p:pic>
        <p:nvPicPr>
          <p:cNvPr id="2097170" name="Picture 16"/>
          <p:cNvPicPr>
            <a:picLocks noChangeAspect="1"/>
          </p:cNvPicPr>
          <p:nvPr/>
        </p:nvPicPr>
        <p:blipFill>
          <a:blip xmlns:r="http://schemas.openxmlformats.org/officeDocument/2006/relationships" r:embed="rId1"/>
          <a:stretch>
            <a:fillRect/>
          </a:stretch>
        </p:blipFill>
        <p:spPr>
          <a:xfrm>
            <a:off x="523663" y="397229"/>
            <a:ext cx="9503981" cy="840667"/>
          </a:xfrm>
          <a:prstGeom prst="rect"/>
        </p:spPr>
      </p:pic>
      <p:sp>
        <p:nvSpPr>
          <p:cNvPr id="1048606"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t" anchorCtr="0" bIns="45720" compatLnSpc="1" lIns="91440" numCol="1" rIns="91440" tIns="45720" vert="horz" wrap="square">
            <a:prstTxWarp prst="textNoShape"/>
          </a:bodyPr>
          <a:p>
            <a:endParaRPr dirty="0" lang="en-US"/>
          </a:p>
        </p:txBody>
      </p:sp>
      <p:sp>
        <p:nvSpPr>
          <p:cNvPr id="1048607"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t" anchorCtr="0" bIns="45720" compatLnSpc="1" lIns="91440" numCol="1" rIns="91440" tIns="45720" vert="horz" wrap="square">
            <a:prstTxWarp prst="textNoShape"/>
          </a:bodyPr>
          <a:p>
            <a:endParaRPr dirty="0" lang="en-US"/>
          </a:p>
        </p:txBody>
      </p:sp>
      <p:sp>
        <p:nvSpPr>
          <p:cNvPr id="1048608"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t" anchorCtr="0" bIns="45720" compatLnSpc="1" lIns="91440" numCol="1" rIns="91440" tIns="45720" vert="horz" wrap="square">
            <a:prstTxWarp prst="textNoShape"/>
          </a:bodyPr>
          <a:p>
            <a:endParaRPr dirty="0" lang="en-US"/>
          </a:p>
        </p:txBody>
      </p:sp>
      <p:pic>
        <p:nvPicPr>
          <p:cNvPr id="2097171" name="Picture 2"/>
          <p:cNvPicPr>
            <a:picLocks noChangeAspect="1"/>
          </p:cNvPicPr>
          <p:nvPr/>
        </p:nvPicPr>
        <p:blipFill>
          <a:blip xmlns:r="http://schemas.openxmlformats.org/officeDocument/2006/relationships" r:embed="rId2"/>
          <a:stretch>
            <a:fillRect/>
          </a:stretch>
        </p:blipFill>
        <p:spPr>
          <a:xfrm>
            <a:off x="2289771" y="6519935"/>
            <a:ext cx="9902229" cy="204838"/>
          </a:xfrm>
          <a:prstGeom prst="rect"/>
        </p:spPr>
      </p:pic>
      <p:pic>
        <p:nvPicPr>
          <p:cNvPr id="2097172" name="Picture 3"/>
          <p:cNvPicPr>
            <a:picLocks noChangeAspect="1"/>
          </p:cNvPicPr>
          <p:nvPr/>
        </p:nvPicPr>
        <p:blipFill>
          <a:blip xmlns:r="http://schemas.openxmlformats.org/officeDocument/2006/relationships" r:embed="rId3"/>
          <a:stretch>
            <a:fillRect/>
          </a:stretch>
        </p:blipFill>
        <p:spPr>
          <a:xfrm>
            <a:off x="-108036" y="2204822"/>
            <a:ext cx="238650" cy="2709534"/>
          </a:xfrm>
          <a:prstGeom prst="rect"/>
        </p:spPr>
      </p:pic>
      <p:sp>
        <p:nvSpPr>
          <p:cNvPr id="1048609" name="TextBox 6"/>
          <p:cNvSpPr txBox="1"/>
          <p:nvPr/>
        </p:nvSpPr>
        <p:spPr>
          <a:xfrm>
            <a:off x="2491350" y="543490"/>
            <a:ext cx="6178571" cy="51054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Why a Product Development Process?</a:t>
            </a:r>
          </a:p>
        </p:txBody>
      </p:sp>
      <p:pic>
        <p:nvPicPr>
          <p:cNvPr id="2097173" name="Picture 8"/>
          <p:cNvPicPr>
            <a:picLocks noChangeAspect="1"/>
          </p:cNvPicPr>
          <p:nvPr/>
        </p:nvPicPr>
        <p:blipFill>
          <a:blip xmlns:r="http://schemas.openxmlformats.org/officeDocument/2006/relationships" r:embed="rId4"/>
          <a:stretch>
            <a:fillRect/>
          </a:stretch>
        </p:blipFill>
        <p:spPr>
          <a:xfrm>
            <a:off x="9833969" y="-27434"/>
            <a:ext cx="2483250" cy="6912868"/>
          </a:xfrm>
          <a:prstGeom prst="rect"/>
        </p:spPr>
      </p:pic>
      <p:sp>
        <p:nvSpPr>
          <p:cNvPr id="1048610" name="TextBox 14"/>
          <p:cNvSpPr txBox="1"/>
          <p:nvPr/>
        </p:nvSpPr>
        <p:spPr>
          <a:xfrm>
            <a:off x="523664" y="1406905"/>
            <a:ext cx="8184602" cy="5361940"/>
          </a:xfrm>
          <a:prstGeom prst="rect"/>
          <a:noFill/>
        </p:spPr>
        <p:txBody>
          <a:bodyPr wrap="square">
            <a:spAutoFit/>
          </a:bodyPr>
          <a:p>
            <a:pPr defTabSz="914400" eaLnBrk="1" fontAlgn="auto" hangingPunct="1" latinLnBrk="0" lvl="0" marR="0">
              <a:lnSpc>
                <a:spcPct val="100000"/>
              </a:lnSpc>
              <a:spcBef>
                <a:spcPts val="0"/>
              </a:spcBef>
              <a:spcAft>
                <a:spcPts val="0"/>
              </a:spcAft>
              <a:buClrTx/>
              <a:buSzTx/>
            </a:pPr>
            <a:endParaRPr dirty="0" sz="2400" lang="en-US">
              <a:solidFill>
                <a:srgbClr val="0A1F61"/>
              </a:solidFill>
              <a:cs typeface="Tajawal ExtraBold" panose="00000800000000000000" pitchFamily="2" charset="-78"/>
            </a:endParaRP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r>
              <a:rPr dirty="0" sz="2400" lang="en-US">
                <a:solidFill>
                  <a:srgbClr val="0A1F61"/>
                </a:solidFill>
                <a:cs typeface="Tajawal ExtraBold" panose="00000800000000000000" pitchFamily="2" charset="-78"/>
              </a:rPr>
              <a:t>New product development is the most important strategic activity of any firm</a:t>
            </a: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endParaRPr dirty="0" sz="2400" lang="en-US">
              <a:solidFill>
                <a:srgbClr val="0A1F61"/>
              </a:solidFill>
              <a:cs typeface="Tajawal ExtraBold" panose="00000800000000000000" pitchFamily="2" charset="-78"/>
            </a:endParaRP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r>
              <a:rPr dirty="0" sz="2400" lang="en-US">
                <a:solidFill>
                  <a:srgbClr val="0A1F61"/>
                </a:solidFill>
                <a:cs typeface="Tajawal ExtraBold" panose="00000800000000000000" pitchFamily="2" charset="-78"/>
              </a:rPr>
              <a:t>However, it is the </a:t>
            </a:r>
            <a:r>
              <a:rPr dirty="0" sz="4000" lang="en-US">
                <a:solidFill>
                  <a:srgbClr val="FF0000"/>
                </a:solidFill>
                <a:cs typeface="Tajawal ExtraBold" panose="00000800000000000000" pitchFamily="2" charset="-78"/>
              </a:rPr>
              <a:t>most risky </a:t>
            </a:r>
            <a:r>
              <a:rPr dirty="0" sz="2400" lang="en-US">
                <a:solidFill>
                  <a:srgbClr val="0A1F61"/>
                </a:solidFill>
                <a:cs typeface="Tajawal ExtraBold" panose="00000800000000000000" pitchFamily="2" charset="-78"/>
              </a:rPr>
              <a:t>venture </a:t>
            </a: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endParaRPr dirty="0" sz="2400" lang="en-US">
              <a:solidFill>
                <a:srgbClr val="0A1F61"/>
              </a:solidFill>
              <a:cs typeface="Tajawal ExtraBold" panose="00000800000000000000" pitchFamily="2" charset="-78"/>
            </a:endParaRP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r>
              <a:rPr dirty="0" sz="3200" lang="en-US">
                <a:solidFill>
                  <a:srgbClr val="0A1F61"/>
                </a:solidFill>
                <a:cs typeface="Tajawal ExtraBold" panose="00000800000000000000" pitchFamily="2" charset="-78"/>
              </a:rPr>
              <a:t>Most new products fail!</a:t>
            </a:r>
          </a:p>
          <a:p>
            <a:pPr defTabSz="914400" eaLnBrk="1" fontAlgn="auto" hangingPunct="1" latinLnBrk="0" lvl="0" marR="0">
              <a:lnSpc>
                <a:spcPct val="100000"/>
              </a:lnSpc>
              <a:spcBef>
                <a:spcPts val="0"/>
              </a:spcBef>
              <a:spcAft>
                <a:spcPts val="0"/>
              </a:spcAft>
              <a:buClrTx/>
              <a:buSzTx/>
            </a:pPr>
            <a:endParaRPr dirty="0" sz="3200" lang="en-US">
              <a:solidFill>
                <a:srgbClr val="0A1F61"/>
              </a:solidFill>
              <a:cs typeface="Tajawal ExtraBold" panose="00000800000000000000" pitchFamily="2" charset="-78"/>
            </a:endParaRP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r>
              <a:rPr dirty="0" sz="3200" lang="en-US">
                <a:solidFill>
                  <a:srgbClr val="0A1F61"/>
                </a:solidFill>
                <a:cs typeface="Tajawal ExtraBold" panose="00000800000000000000" pitchFamily="2" charset="-78"/>
              </a:rPr>
              <a:t>Only </a:t>
            </a:r>
            <a:r>
              <a:rPr b="1" dirty="0" sz="3200" lang="en-US">
                <a:solidFill>
                  <a:srgbClr val="FF0000"/>
                </a:solidFill>
                <a:cs typeface="Tajawal ExtraBold" panose="00000800000000000000" pitchFamily="2" charset="-78"/>
              </a:rPr>
              <a:t>1 in 9 </a:t>
            </a:r>
            <a:r>
              <a:rPr dirty="0" sz="3200" lang="en-US">
                <a:solidFill>
                  <a:srgbClr val="0A1F61"/>
                </a:solidFill>
                <a:cs typeface="Tajawal ExtraBold" panose="00000800000000000000" pitchFamily="2" charset="-78"/>
              </a:rPr>
              <a:t>new product ideas are carried to the commercialization phase</a:t>
            </a:r>
          </a:p>
          <a:p>
            <a:pPr defTabSz="914400" eaLnBrk="1" fontAlgn="auto" hangingPunct="1" latinLnBrk="0" lvl="0" marR="0">
              <a:lnSpc>
                <a:spcPct val="100000"/>
              </a:lnSpc>
              <a:spcBef>
                <a:spcPts val="0"/>
              </a:spcBef>
              <a:spcAft>
                <a:spcPts val="0"/>
              </a:spcAft>
              <a:buClrTx/>
              <a:buSzTx/>
            </a:pPr>
            <a:r>
              <a:rPr dirty="0" sz="3200" lang="en-US">
                <a:solidFill>
                  <a:srgbClr val="0A1F61"/>
                </a:solidFill>
                <a:cs typeface="Tajawal ExtraBold" panose="00000800000000000000" pitchFamily="2" charset="-78"/>
              </a:rPr>
              <a:t>                   </a:t>
            </a:r>
            <a:r>
              <a:rPr dirty="0" sz="3200" lang="en-US">
                <a:solidFill>
                  <a:srgbClr val="0A1F61"/>
                </a:solidFill>
                <a:highlight>
                  <a:srgbClr val="FFFF00"/>
                </a:highlight>
                <a:cs typeface="Tajawal ExtraBold" panose="00000800000000000000" pitchFamily="2" charset="-78"/>
              </a:rPr>
              <a:t>High Failure rate and High Cost </a:t>
            </a: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endParaRPr dirty="0" sz="3200" lang="en-US">
              <a:solidFill>
                <a:srgbClr val="0A1F61"/>
              </a:solidFill>
              <a:cs typeface="Tajawal ExtraBold" panose="00000800000000000000" pitchFamily="2" charset="-78"/>
            </a:endParaRPr>
          </a:p>
        </p:txBody>
      </p:sp>
      <p:pic>
        <p:nvPicPr>
          <p:cNvPr id="2097174" name="Picture 5"/>
          <p:cNvPicPr>
            <a:picLocks noChangeAspect="1"/>
          </p:cNvPicPr>
          <p:nvPr/>
        </p:nvPicPr>
        <p:blipFill>
          <a:blip xmlns:r="http://schemas.openxmlformats.org/officeDocument/2006/relationships" r:embed="rId1"/>
          <a:stretch>
            <a:fillRect/>
          </a:stretch>
        </p:blipFill>
        <p:spPr>
          <a:xfrm>
            <a:off x="9614524" y="447878"/>
            <a:ext cx="2371379" cy="622852"/>
          </a:xfrm>
          <a:prstGeom prst="rec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63" name=""/>
        <p:cNvGrpSpPr/>
        <p:nvPr/>
      </p:nvGrpSpPr>
      <p:grpSpPr>
        <a:xfrm>
          <a:off x="0" y="0"/>
          <a:ext cx="0" cy="0"/>
          <a:chOff x="0" y="0"/>
          <a:chExt cx="0" cy="0"/>
        </a:xfrm>
      </p:grpSpPr>
      <p:pic>
        <p:nvPicPr>
          <p:cNvPr id="2097175" name="Picture 16"/>
          <p:cNvPicPr>
            <a:picLocks noChangeAspect="1"/>
          </p:cNvPicPr>
          <p:nvPr/>
        </p:nvPicPr>
        <p:blipFill>
          <a:blip xmlns:r="http://schemas.openxmlformats.org/officeDocument/2006/relationships" r:embed="rId1"/>
          <a:stretch>
            <a:fillRect/>
          </a:stretch>
        </p:blipFill>
        <p:spPr>
          <a:xfrm>
            <a:off x="523664" y="397229"/>
            <a:ext cx="5386806" cy="840667"/>
          </a:xfrm>
          <a:prstGeom prst="rect"/>
        </p:spPr>
      </p:pic>
      <p:sp>
        <p:nvSpPr>
          <p:cNvPr id="1048611"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t" anchorCtr="0" bIns="45720" compatLnSpc="1" lIns="91440" numCol="1" rIns="91440" tIns="45720" vert="horz" wrap="square">
            <a:prstTxWarp prst="textNoShape"/>
          </a:bodyPr>
          <a:p>
            <a:endParaRPr dirty="0" lang="en-US"/>
          </a:p>
        </p:txBody>
      </p:sp>
      <p:sp>
        <p:nvSpPr>
          <p:cNvPr id="1048612"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t" anchorCtr="0" bIns="45720" compatLnSpc="1" lIns="91440" numCol="1" rIns="91440" tIns="45720" vert="horz" wrap="square">
            <a:prstTxWarp prst="textNoShape"/>
          </a:bodyPr>
          <a:p>
            <a:endParaRPr dirty="0" lang="en-US"/>
          </a:p>
        </p:txBody>
      </p:sp>
      <p:sp>
        <p:nvSpPr>
          <p:cNvPr id="1048613"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t" anchorCtr="0" bIns="45720" compatLnSpc="1" lIns="91440" numCol="1" rIns="91440" tIns="45720" vert="horz" wrap="square">
            <a:prstTxWarp prst="textNoShape"/>
          </a:bodyPr>
          <a:p>
            <a:endParaRPr dirty="0" lang="en-US"/>
          </a:p>
        </p:txBody>
      </p:sp>
      <p:pic>
        <p:nvPicPr>
          <p:cNvPr id="2097176" name="Picture 2"/>
          <p:cNvPicPr>
            <a:picLocks noChangeAspect="1"/>
          </p:cNvPicPr>
          <p:nvPr/>
        </p:nvPicPr>
        <p:blipFill>
          <a:blip xmlns:r="http://schemas.openxmlformats.org/officeDocument/2006/relationships" r:embed="rId2"/>
          <a:stretch>
            <a:fillRect/>
          </a:stretch>
        </p:blipFill>
        <p:spPr>
          <a:xfrm>
            <a:off x="2440788" y="5949244"/>
            <a:ext cx="9902229" cy="204838"/>
          </a:xfrm>
          <a:prstGeom prst="rect"/>
        </p:spPr>
      </p:pic>
      <p:pic>
        <p:nvPicPr>
          <p:cNvPr id="2097177" name="Picture 3"/>
          <p:cNvPicPr>
            <a:picLocks noChangeAspect="1"/>
          </p:cNvPicPr>
          <p:nvPr/>
        </p:nvPicPr>
        <p:blipFill>
          <a:blip xmlns:r="http://schemas.openxmlformats.org/officeDocument/2006/relationships" r:embed="rId3"/>
          <a:stretch>
            <a:fillRect/>
          </a:stretch>
        </p:blipFill>
        <p:spPr>
          <a:xfrm>
            <a:off x="-108036" y="2204822"/>
            <a:ext cx="238650" cy="2709534"/>
          </a:xfrm>
          <a:prstGeom prst="rect"/>
        </p:spPr>
      </p:pic>
      <p:sp>
        <p:nvSpPr>
          <p:cNvPr id="1048614" name="TextBox 6"/>
          <p:cNvSpPr txBox="1"/>
          <p:nvPr/>
        </p:nvSpPr>
        <p:spPr>
          <a:xfrm>
            <a:off x="2491350" y="543490"/>
            <a:ext cx="2490808" cy="51054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New Products </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615" name="Rectangle 9"/>
          <p:cNvSpPr>
            <a:spLocks noChangeArrowheads="1"/>
          </p:cNvSpPr>
          <p:nvPr/>
        </p:nvSpPr>
        <p:spPr bwMode="auto">
          <a:xfrm>
            <a:off x="1173163" y="2355367"/>
            <a:ext cx="4570412" cy="457200"/>
          </a:xfrm>
          <a:prstGeom prst="rect"/>
          <a:noFill/>
          <a:ln>
            <a:noFill/>
          </a:ln>
        </p:spPr>
        <p:txBody>
          <a:bodyPr anchor="ctr" wrap="none"/>
          <a:lstStyle>
            <a:lvl1pPr eaLnBrk="0" hangingPunct="0" indent="-342900" marL="342900">
              <a:defRPr sz="2400">
                <a:solidFill>
                  <a:schemeClr val="tx1"/>
                </a:solidFill>
                <a:latin typeface="Times New Roman" panose="02020603050405020304" pitchFamily="18" charset="0"/>
              </a:defRPr>
            </a:lvl1pPr>
            <a:lvl2pPr eaLnBrk="0" hangingPunct="0" indent="-285750" marL="742950">
              <a:defRPr sz="2400">
                <a:solidFill>
                  <a:schemeClr val="tx1"/>
                </a:solidFill>
                <a:latin typeface="Times New Roman" panose="02020603050405020304" pitchFamily="18" charset="0"/>
              </a:defRPr>
            </a:lvl2pPr>
            <a:lvl3pPr eaLnBrk="0" hangingPunct="0" indent="-228600" marL="1143000">
              <a:defRPr sz="2400">
                <a:solidFill>
                  <a:schemeClr val="tx1"/>
                </a:solidFill>
                <a:latin typeface="Times New Roman" panose="02020603050405020304" pitchFamily="18" charset="0"/>
              </a:defRPr>
            </a:lvl3pPr>
            <a:lvl4pPr eaLnBrk="0" hangingPunct="0" indent="-228600" marL="1600200">
              <a:defRPr sz="2400">
                <a:solidFill>
                  <a:schemeClr val="tx1"/>
                </a:solidFill>
                <a:latin typeface="Times New Roman" panose="02020603050405020304" pitchFamily="18" charset="0"/>
              </a:defRPr>
            </a:lvl4pPr>
            <a:lvl5pPr eaLnBrk="0" hangingPunct="0" indent="-228600" marL="2057400">
              <a:defRPr sz="2400">
                <a:solidFill>
                  <a:schemeClr val="tx1"/>
                </a:solidFill>
                <a:latin typeface="Times New Roman" panose="02020603050405020304" pitchFamily="18" charset="0"/>
              </a:defRPr>
            </a:lvl5pPr>
            <a:lvl6pPr eaLnBrk="0" fontAlgn="base" hangingPunct="0" indent="-228600" marL="2514600">
              <a:spcBef>
                <a:spcPct val="0"/>
              </a:spcBef>
              <a:spcAft>
                <a:spcPct val="0"/>
              </a:spcAft>
              <a:defRPr sz="2400">
                <a:solidFill>
                  <a:schemeClr val="tx1"/>
                </a:solidFill>
                <a:latin typeface="Times New Roman" panose="02020603050405020304" pitchFamily="18" charset="0"/>
              </a:defRPr>
            </a:lvl6pPr>
            <a:lvl7pPr eaLnBrk="0" fontAlgn="base" hangingPunct="0" indent="-228600" marL="2971800">
              <a:spcBef>
                <a:spcPct val="0"/>
              </a:spcBef>
              <a:spcAft>
                <a:spcPct val="0"/>
              </a:spcAft>
              <a:defRPr sz="2400">
                <a:solidFill>
                  <a:schemeClr val="tx1"/>
                </a:solidFill>
                <a:latin typeface="Times New Roman" panose="02020603050405020304" pitchFamily="18" charset="0"/>
              </a:defRPr>
            </a:lvl7pPr>
            <a:lvl8pPr eaLnBrk="0" fontAlgn="base" hangingPunct="0" indent="-228600" marL="3429000">
              <a:spcBef>
                <a:spcPct val="0"/>
              </a:spcBef>
              <a:spcAft>
                <a:spcPct val="0"/>
              </a:spcAft>
              <a:defRPr sz="2400">
                <a:solidFill>
                  <a:schemeClr val="tx1"/>
                </a:solidFill>
                <a:latin typeface="Times New Roman" panose="02020603050405020304" pitchFamily="18" charset="0"/>
              </a:defRPr>
            </a:lvl8pPr>
            <a:lvl9pPr eaLnBrk="0" fontAlgn="base" hangingPunct="0" indent="-228600" marL="3886200">
              <a:spcBef>
                <a:spcPct val="0"/>
              </a:spcBef>
              <a:spcAft>
                <a:spcPct val="0"/>
              </a:spcAft>
              <a:defRPr sz="2400">
                <a:solidFill>
                  <a:schemeClr val="tx1"/>
                </a:solidFill>
                <a:latin typeface="Times New Roman" panose="02020603050405020304" pitchFamily="18" charset="0"/>
              </a:defRPr>
            </a:lvl9pPr>
          </a:lstStyle>
          <a:p>
            <a:pPr defTabSz="914400" eaLnBrk="1" fontAlgn="base" hangingPunct="1" indent="-342900" latinLnBrk="0" lvl="0" marL="342900" marR="0">
              <a:lnSpc>
                <a:spcPct val="100000"/>
              </a:lnSpc>
              <a:spcBef>
                <a:spcPct val="0"/>
              </a:spcBef>
              <a:spcAft>
                <a:spcPct val="0"/>
              </a:spcAft>
              <a:buClr>
                <a:srgbClr val="FFFF00"/>
              </a:buClr>
              <a:buSzTx/>
              <a:buFont typeface="Times" panose="02020603050405020304" pitchFamily="18" charset="0"/>
              <a:buChar char="•"/>
            </a:pPr>
            <a:r>
              <a:rPr altLang="en-US" baseline="0" b="0" cap="none" sz="3600" i="0" kern="0" kumimoji="0" lang="en-US" noProof="0" normalizeH="0" spc="0" strike="noStrike" u="none">
                <a:ln>
                  <a:noFill/>
                </a:ln>
                <a:solidFill>
                  <a:srgbClr val="0A1F61"/>
                </a:solidFill>
                <a:effectLst/>
                <a:uLnTx/>
                <a:uFillTx/>
                <a:latin typeface="Times New Roman" panose="02020603050405020304" pitchFamily="18" charset="0"/>
              </a:rPr>
              <a:t>Product Line Extension</a:t>
            </a:r>
          </a:p>
        </p:txBody>
      </p:sp>
      <p:sp>
        <p:nvSpPr>
          <p:cNvPr id="1048616" name="Rectangle 10"/>
          <p:cNvSpPr>
            <a:spLocks noChangeArrowheads="1"/>
          </p:cNvSpPr>
          <p:nvPr/>
        </p:nvSpPr>
        <p:spPr bwMode="auto">
          <a:xfrm>
            <a:off x="1776413" y="3611079"/>
            <a:ext cx="5110162" cy="457200"/>
          </a:xfrm>
          <a:prstGeom prst="rect"/>
          <a:noFill/>
          <a:ln>
            <a:noFill/>
          </a:ln>
        </p:spPr>
        <p:txBody>
          <a:bodyPr anchor="ctr" wrap="none"/>
          <a:lstStyle>
            <a:lvl1pPr eaLnBrk="0" hangingPunct="0" indent="-342900" marL="342900">
              <a:defRPr sz="2400">
                <a:solidFill>
                  <a:schemeClr val="tx1"/>
                </a:solidFill>
                <a:latin typeface="Times New Roman" panose="02020603050405020304" pitchFamily="18" charset="0"/>
              </a:defRPr>
            </a:lvl1pPr>
            <a:lvl2pPr eaLnBrk="0" hangingPunct="0" indent="-285750" marL="742950">
              <a:defRPr sz="2400">
                <a:solidFill>
                  <a:schemeClr val="tx1"/>
                </a:solidFill>
                <a:latin typeface="Times New Roman" panose="02020603050405020304" pitchFamily="18" charset="0"/>
              </a:defRPr>
            </a:lvl2pPr>
            <a:lvl3pPr eaLnBrk="0" hangingPunct="0" indent="-228600" marL="1143000">
              <a:defRPr sz="2400">
                <a:solidFill>
                  <a:schemeClr val="tx1"/>
                </a:solidFill>
                <a:latin typeface="Times New Roman" panose="02020603050405020304" pitchFamily="18" charset="0"/>
              </a:defRPr>
            </a:lvl3pPr>
            <a:lvl4pPr eaLnBrk="0" hangingPunct="0" indent="-228600" marL="1600200">
              <a:defRPr sz="2400">
                <a:solidFill>
                  <a:schemeClr val="tx1"/>
                </a:solidFill>
                <a:latin typeface="Times New Roman" panose="02020603050405020304" pitchFamily="18" charset="0"/>
              </a:defRPr>
            </a:lvl4pPr>
            <a:lvl5pPr eaLnBrk="0" hangingPunct="0" indent="-228600" marL="2057400">
              <a:defRPr sz="2400">
                <a:solidFill>
                  <a:schemeClr val="tx1"/>
                </a:solidFill>
                <a:latin typeface="Times New Roman" panose="02020603050405020304" pitchFamily="18" charset="0"/>
              </a:defRPr>
            </a:lvl5pPr>
            <a:lvl6pPr eaLnBrk="0" fontAlgn="base" hangingPunct="0" indent="-228600" marL="2514600">
              <a:spcBef>
                <a:spcPct val="0"/>
              </a:spcBef>
              <a:spcAft>
                <a:spcPct val="0"/>
              </a:spcAft>
              <a:defRPr sz="2400">
                <a:solidFill>
                  <a:schemeClr val="tx1"/>
                </a:solidFill>
                <a:latin typeface="Times New Roman" panose="02020603050405020304" pitchFamily="18" charset="0"/>
              </a:defRPr>
            </a:lvl6pPr>
            <a:lvl7pPr eaLnBrk="0" fontAlgn="base" hangingPunct="0" indent="-228600" marL="2971800">
              <a:spcBef>
                <a:spcPct val="0"/>
              </a:spcBef>
              <a:spcAft>
                <a:spcPct val="0"/>
              </a:spcAft>
              <a:defRPr sz="2400">
                <a:solidFill>
                  <a:schemeClr val="tx1"/>
                </a:solidFill>
                <a:latin typeface="Times New Roman" panose="02020603050405020304" pitchFamily="18" charset="0"/>
              </a:defRPr>
            </a:lvl7pPr>
            <a:lvl8pPr eaLnBrk="0" fontAlgn="base" hangingPunct="0" indent="-228600" marL="3429000">
              <a:spcBef>
                <a:spcPct val="0"/>
              </a:spcBef>
              <a:spcAft>
                <a:spcPct val="0"/>
              </a:spcAft>
              <a:defRPr sz="2400">
                <a:solidFill>
                  <a:schemeClr val="tx1"/>
                </a:solidFill>
                <a:latin typeface="Times New Roman" panose="02020603050405020304" pitchFamily="18" charset="0"/>
              </a:defRPr>
            </a:lvl8pPr>
            <a:lvl9pPr eaLnBrk="0" fontAlgn="base" hangingPunct="0" indent="-228600" marL="3886200">
              <a:spcBef>
                <a:spcPct val="0"/>
              </a:spcBef>
              <a:spcAft>
                <a:spcPct val="0"/>
              </a:spcAft>
              <a:defRPr sz="2400">
                <a:solidFill>
                  <a:schemeClr val="tx1"/>
                </a:solidFill>
                <a:latin typeface="Times New Roman" panose="02020603050405020304" pitchFamily="18" charset="0"/>
              </a:defRPr>
            </a:lvl9pPr>
          </a:lstStyle>
          <a:p>
            <a:pPr defTabSz="914400" eaLnBrk="1" fontAlgn="base" hangingPunct="1" indent="-342900" latinLnBrk="0" lvl="0" marL="342900" marR="0">
              <a:lnSpc>
                <a:spcPct val="100000"/>
              </a:lnSpc>
              <a:spcBef>
                <a:spcPct val="0"/>
              </a:spcBef>
              <a:spcAft>
                <a:spcPct val="0"/>
              </a:spcAft>
              <a:buClr>
                <a:srgbClr val="FFFF00"/>
              </a:buClr>
              <a:buSzTx/>
              <a:buFont typeface="Times" panose="02020603050405020304" pitchFamily="18" charset="0"/>
              <a:buChar char="•"/>
            </a:pPr>
            <a:r>
              <a:rPr altLang="en-US" baseline="0" b="0" cap="none" sz="3600" i="0" kern="0" kumimoji="0" lang="en-US" noProof="0" normalizeH="0" spc="0" strike="noStrike" u="none">
                <a:ln>
                  <a:noFill/>
                </a:ln>
                <a:solidFill>
                  <a:srgbClr val="0A1F61"/>
                </a:solidFill>
                <a:effectLst/>
                <a:uLnTx/>
                <a:uFillTx/>
                <a:latin typeface="Times New Roman" panose="02020603050405020304" pitchFamily="18" charset="0"/>
              </a:rPr>
              <a:t>Significant Jump in Innovation</a:t>
            </a:r>
          </a:p>
        </p:txBody>
      </p:sp>
      <p:sp>
        <p:nvSpPr>
          <p:cNvPr id="1048617" name="Rectangle 11"/>
          <p:cNvSpPr>
            <a:spLocks noChangeArrowheads="1"/>
          </p:cNvSpPr>
          <p:nvPr/>
        </p:nvSpPr>
        <p:spPr bwMode="auto">
          <a:xfrm>
            <a:off x="1250950" y="4865204"/>
            <a:ext cx="3198813" cy="457200"/>
          </a:xfrm>
          <a:prstGeom prst="rect"/>
          <a:noFill/>
          <a:ln>
            <a:noFill/>
          </a:ln>
        </p:spPr>
        <p:txBody>
          <a:bodyPr anchor="ctr" wrap="none"/>
          <a:lstStyle>
            <a:lvl1pPr eaLnBrk="0" hangingPunct="0" indent="-342900" marL="342900">
              <a:defRPr sz="2400">
                <a:solidFill>
                  <a:schemeClr val="tx1"/>
                </a:solidFill>
                <a:latin typeface="Times New Roman" panose="02020603050405020304" pitchFamily="18" charset="0"/>
              </a:defRPr>
            </a:lvl1pPr>
            <a:lvl2pPr eaLnBrk="0" hangingPunct="0" indent="-285750" marL="742950">
              <a:defRPr sz="2400">
                <a:solidFill>
                  <a:schemeClr val="tx1"/>
                </a:solidFill>
                <a:latin typeface="Times New Roman" panose="02020603050405020304" pitchFamily="18" charset="0"/>
              </a:defRPr>
            </a:lvl2pPr>
            <a:lvl3pPr eaLnBrk="0" hangingPunct="0" indent="-228600" marL="1143000">
              <a:defRPr sz="2400">
                <a:solidFill>
                  <a:schemeClr val="tx1"/>
                </a:solidFill>
                <a:latin typeface="Times New Roman" panose="02020603050405020304" pitchFamily="18" charset="0"/>
              </a:defRPr>
            </a:lvl3pPr>
            <a:lvl4pPr eaLnBrk="0" hangingPunct="0" indent="-228600" marL="1600200">
              <a:defRPr sz="2400">
                <a:solidFill>
                  <a:schemeClr val="tx1"/>
                </a:solidFill>
                <a:latin typeface="Times New Roman" panose="02020603050405020304" pitchFamily="18" charset="0"/>
              </a:defRPr>
            </a:lvl4pPr>
            <a:lvl5pPr eaLnBrk="0" hangingPunct="0" indent="-228600" marL="2057400">
              <a:defRPr sz="2400">
                <a:solidFill>
                  <a:schemeClr val="tx1"/>
                </a:solidFill>
                <a:latin typeface="Times New Roman" panose="02020603050405020304" pitchFamily="18" charset="0"/>
              </a:defRPr>
            </a:lvl5pPr>
            <a:lvl6pPr eaLnBrk="0" fontAlgn="base" hangingPunct="0" indent="-228600" marL="2514600">
              <a:spcBef>
                <a:spcPct val="0"/>
              </a:spcBef>
              <a:spcAft>
                <a:spcPct val="0"/>
              </a:spcAft>
              <a:defRPr sz="2400">
                <a:solidFill>
                  <a:schemeClr val="tx1"/>
                </a:solidFill>
                <a:latin typeface="Times New Roman" panose="02020603050405020304" pitchFamily="18" charset="0"/>
              </a:defRPr>
            </a:lvl6pPr>
            <a:lvl7pPr eaLnBrk="0" fontAlgn="base" hangingPunct="0" indent="-228600" marL="2971800">
              <a:spcBef>
                <a:spcPct val="0"/>
              </a:spcBef>
              <a:spcAft>
                <a:spcPct val="0"/>
              </a:spcAft>
              <a:defRPr sz="2400">
                <a:solidFill>
                  <a:schemeClr val="tx1"/>
                </a:solidFill>
                <a:latin typeface="Times New Roman" panose="02020603050405020304" pitchFamily="18" charset="0"/>
              </a:defRPr>
            </a:lvl7pPr>
            <a:lvl8pPr eaLnBrk="0" fontAlgn="base" hangingPunct="0" indent="-228600" marL="3429000">
              <a:spcBef>
                <a:spcPct val="0"/>
              </a:spcBef>
              <a:spcAft>
                <a:spcPct val="0"/>
              </a:spcAft>
              <a:defRPr sz="2400">
                <a:solidFill>
                  <a:schemeClr val="tx1"/>
                </a:solidFill>
                <a:latin typeface="Times New Roman" panose="02020603050405020304" pitchFamily="18" charset="0"/>
              </a:defRPr>
            </a:lvl8pPr>
            <a:lvl9pPr eaLnBrk="0" fontAlgn="base" hangingPunct="0" indent="-228600" marL="3886200">
              <a:spcBef>
                <a:spcPct val="0"/>
              </a:spcBef>
              <a:spcAft>
                <a:spcPct val="0"/>
              </a:spcAft>
              <a:defRPr sz="2400">
                <a:solidFill>
                  <a:schemeClr val="tx1"/>
                </a:solidFill>
                <a:latin typeface="Times New Roman" panose="02020603050405020304" pitchFamily="18" charset="0"/>
              </a:defRPr>
            </a:lvl9pPr>
          </a:lstStyle>
          <a:p>
            <a:pPr defTabSz="914400" eaLnBrk="1" fontAlgn="base" hangingPunct="1" indent="-342900" latinLnBrk="0" lvl="0" marL="342900" marR="0">
              <a:lnSpc>
                <a:spcPct val="100000"/>
              </a:lnSpc>
              <a:spcBef>
                <a:spcPct val="0"/>
              </a:spcBef>
              <a:spcAft>
                <a:spcPct val="0"/>
              </a:spcAft>
              <a:buClr>
                <a:srgbClr val="FFFF00"/>
              </a:buClr>
              <a:buSzTx/>
              <a:buFont typeface="Times" panose="02020603050405020304" pitchFamily="18" charset="0"/>
              <a:buChar char="•"/>
            </a:pPr>
            <a:r>
              <a:rPr altLang="en-US" baseline="0" b="0" cap="none" sz="3600" i="0" kern="0" kumimoji="0" lang="en-US" noProof="0" normalizeH="0" spc="0" strike="noStrike" u="none">
                <a:ln>
                  <a:noFill/>
                </a:ln>
                <a:solidFill>
                  <a:srgbClr val="0A1F61"/>
                </a:solidFill>
                <a:effectLst/>
                <a:uLnTx/>
                <a:uFillTx/>
                <a:latin typeface="Times New Roman" panose="02020603050405020304" pitchFamily="18" charset="0"/>
              </a:rPr>
              <a:t>True Innovation</a:t>
            </a:r>
          </a:p>
        </p:txBody>
      </p:sp>
      <p:pic>
        <p:nvPicPr>
          <p:cNvPr id="2097178" name="Picture 15" descr="OldTelephone"/>
          <p:cNvPicPr>
            <a:picLocks noChangeAspect="1" noChangeArrowheads="1"/>
          </p:cNvPicPr>
          <p:nvPr/>
        </p:nvPicPr>
        <p:blipFill>
          <a:blip xmlns:r="http://schemas.openxmlformats.org/officeDocument/2006/relationships" r:embed="rId4"/>
          <a:srcRect/>
          <a:stretch>
            <a:fillRect/>
          </a:stretch>
        </p:blipFill>
        <p:spPr bwMode="auto">
          <a:xfrm>
            <a:off x="8623961" y="3392121"/>
            <a:ext cx="1146175" cy="914400"/>
          </a:xfrm>
          <a:prstGeom prst="rect"/>
          <a:noFill/>
          <a:ln>
            <a:noFill/>
          </a:ln>
        </p:spPr>
      </p:pic>
      <p:pic>
        <p:nvPicPr>
          <p:cNvPr id="2097179" name="Picture 16" descr="iPhonesm"/>
          <p:cNvPicPr>
            <a:picLocks noChangeAspect="1" noChangeArrowheads="1"/>
          </p:cNvPicPr>
          <p:nvPr/>
        </p:nvPicPr>
        <p:blipFill>
          <a:blip xmlns:r="http://schemas.openxmlformats.org/officeDocument/2006/relationships" r:embed="rId5"/>
          <a:srcRect/>
          <a:stretch>
            <a:fillRect/>
          </a:stretch>
        </p:blipFill>
        <p:spPr bwMode="auto">
          <a:xfrm>
            <a:off x="10186987" y="3359970"/>
            <a:ext cx="457200" cy="914400"/>
          </a:xfrm>
          <a:prstGeom prst="rect"/>
          <a:noFill/>
          <a:ln>
            <a:noFill/>
          </a:ln>
        </p:spPr>
      </p:pic>
      <p:pic>
        <p:nvPicPr>
          <p:cNvPr id="2097180" name="Picture 18" descr="AppleII"/>
          <p:cNvPicPr>
            <a:picLocks noChangeAspect="1" noChangeArrowheads="1"/>
          </p:cNvPicPr>
          <p:nvPr/>
        </p:nvPicPr>
        <p:blipFill>
          <a:blip xmlns:r="http://schemas.openxmlformats.org/officeDocument/2006/relationships" r:embed="rId6"/>
          <a:srcRect/>
          <a:stretch>
            <a:fillRect/>
          </a:stretch>
        </p:blipFill>
        <p:spPr bwMode="auto">
          <a:xfrm>
            <a:off x="7825448" y="4769066"/>
            <a:ext cx="1371600" cy="914400"/>
          </a:xfrm>
          <a:prstGeom prst="rect"/>
          <a:noFill/>
          <a:ln>
            <a:noFill/>
          </a:ln>
        </p:spPr>
      </p:pic>
      <p:pic>
        <p:nvPicPr>
          <p:cNvPr id="2097181" name="Picture 22" descr="Cheerios"/>
          <p:cNvPicPr>
            <a:picLocks noChangeAspect="1" noChangeArrowheads="1"/>
          </p:cNvPicPr>
          <p:nvPr/>
        </p:nvPicPr>
        <p:blipFill>
          <a:blip xmlns:r="http://schemas.openxmlformats.org/officeDocument/2006/relationships" r:embed="rId7"/>
          <a:srcRect/>
          <a:stretch>
            <a:fillRect/>
          </a:stretch>
        </p:blipFill>
        <p:spPr bwMode="auto">
          <a:xfrm>
            <a:off x="7520354" y="1517623"/>
            <a:ext cx="1146175" cy="1146175"/>
          </a:xfrm>
          <a:prstGeom prst="rect"/>
          <a:noFill/>
          <a:ln>
            <a:noFill/>
          </a:ln>
        </p:spPr>
      </p:pic>
      <p:pic>
        <p:nvPicPr>
          <p:cNvPr id="2097182" name="Picture 23" descr="FruityCheerios"/>
          <p:cNvPicPr>
            <a:picLocks noChangeAspect="1" noChangeArrowheads="1"/>
          </p:cNvPicPr>
          <p:nvPr/>
        </p:nvPicPr>
        <p:blipFill>
          <a:blip xmlns:r="http://schemas.openxmlformats.org/officeDocument/2006/relationships" r:embed="rId8"/>
          <a:srcRect/>
          <a:stretch>
            <a:fillRect/>
          </a:stretch>
        </p:blipFill>
        <p:spPr bwMode="auto">
          <a:xfrm>
            <a:off x="9156261" y="1631734"/>
            <a:ext cx="1828800" cy="1146175"/>
          </a:xfrm>
          <a:prstGeom prst="rect"/>
          <a:noFill/>
          <a:ln>
            <a:noFill/>
          </a:ln>
        </p:spPr>
      </p:pic>
      <p:pic>
        <p:nvPicPr>
          <p:cNvPr id="2097183" name="Picture 25" descr="AppleiMac3"/>
          <p:cNvPicPr>
            <a:picLocks noChangeAspect="1" noChangeArrowheads="1"/>
          </p:cNvPicPr>
          <p:nvPr/>
        </p:nvPicPr>
        <p:blipFill>
          <a:blip xmlns:r="http://schemas.openxmlformats.org/officeDocument/2006/relationships" r:embed="rId9"/>
          <a:srcRect/>
          <a:stretch>
            <a:fillRect/>
          </a:stretch>
        </p:blipFill>
        <p:spPr bwMode="auto">
          <a:xfrm>
            <a:off x="10004038" y="4769066"/>
            <a:ext cx="1146175" cy="914400"/>
          </a:xfrm>
          <a:prstGeom prst="rect"/>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64" name=""/>
        <p:cNvGrpSpPr/>
        <p:nvPr/>
      </p:nvGrpSpPr>
      <p:grpSpPr>
        <a:xfrm>
          <a:off x="0" y="0"/>
          <a:ext cx="0" cy="0"/>
          <a:chOff x="0" y="0"/>
          <a:chExt cx="0" cy="0"/>
        </a:xfrm>
      </p:grpSpPr>
      <p:pic>
        <p:nvPicPr>
          <p:cNvPr id="2097184" name="Picture 16"/>
          <p:cNvPicPr>
            <a:picLocks noChangeAspect="1"/>
          </p:cNvPicPr>
          <p:nvPr/>
        </p:nvPicPr>
        <p:blipFill>
          <a:blip xmlns:r="http://schemas.openxmlformats.org/officeDocument/2006/relationships" r:embed="rId1"/>
          <a:stretch>
            <a:fillRect/>
          </a:stretch>
        </p:blipFill>
        <p:spPr>
          <a:xfrm>
            <a:off x="523663" y="397229"/>
            <a:ext cx="9503981" cy="840667"/>
          </a:xfrm>
          <a:prstGeom prst="rect"/>
        </p:spPr>
      </p:pic>
      <p:sp>
        <p:nvSpPr>
          <p:cNvPr id="1048618"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t" anchorCtr="0" bIns="45720" compatLnSpc="1" lIns="91440" numCol="1" rIns="91440" tIns="45720" vert="horz" wrap="square">
            <a:prstTxWarp prst="textNoShape"/>
          </a:bodyPr>
          <a:p>
            <a:endParaRPr dirty="0" lang="en-US"/>
          </a:p>
        </p:txBody>
      </p:sp>
      <p:sp>
        <p:nvSpPr>
          <p:cNvPr id="1048619"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t" anchorCtr="0" bIns="45720" compatLnSpc="1" lIns="91440" numCol="1" rIns="91440" tIns="45720" vert="horz" wrap="square">
            <a:prstTxWarp prst="textNoShape"/>
          </a:bodyPr>
          <a:p>
            <a:endParaRPr dirty="0" lang="en-US"/>
          </a:p>
        </p:txBody>
      </p:sp>
      <p:sp>
        <p:nvSpPr>
          <p:cNvPr id="1048620"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t" anchorCtr="0" bIns="45720" compatLnSpc="1" lIns="91440" numCol="1" rIns="91440" tIns="45720" vert="horz" wrap="square">
            <a:prstTxWarp prst="textNoShape"/>
          </a:bodyPr>
          <a:p>
            <a:endParaRPr dirty="0" lang="en-US"/>
          </a:p>
        </p:txBody>
      </p:sp>
      <p:pic>
        <p:nvPicPr>
          <p:cNvPr id="2097185" name="Picture 2"/>
          <p:cNvPicPr>
            <a:picLocks noChangeAspect="1"/>
          </p:cNvPicPr>
          <p:nvPr/>
        </p:nvPicPr>
        <p:blipFill>
          <a:blip xmlns:r="http://schemas.openxmlformats.org/officeDocument/2006/relationships" r:embed="rId2"/>
          <a:stretch>
            <a:fillRect/>
          </a:stretch>
        </p:blipFill>
        <p:spPr>
          <a:xfrm>
            <a:off x="2440788" y="5949244"/>
            <a:ext cx="9902229" cy="204838"/>
          </a:xfrm>
          <a:prstGeom prst="rect"/>
        </p:spPr>
      </p:pic>
      <p:pic>
        <p:nvPicPr>
          <p:cNvPr id="2097186" name="Picture 3"/>
          <p:cNvPicPr>
            <a:picLocks noChangeAspect="1"/>
          </p:cNvPicPr>
          <p:nvPr/>
        </p:nvPicPr>
        <p:blipFill>
          <a:blip xmlns:r="http://schemas.openxmlformats.org/officeDocument/2006/relationships" r:embed="rId3"/>
          <a:stretch>
            <a:fillRect/>
          </a:stretch>
        </p:blipFill>
        <p:spPr>
          <a:xfrm>
            <a:off x="-108036" y="2204822"/>
            <a:ext cx="238650" cy="2709534"/>
          </a:xfrm>
          <a:prstGeom prst="rect"/>
        </p:spPr>
      </p:pic>
      <p:sp>
        <p:nvSpPr>
          <p:cNvPr id="1048621" name="TextBox 6"/>
          <p:cNvSpPr txBox="1"/>
          <p:nvPr/>
        </p:nvSpPr>
        <p:spPr>
          <a:xfrm>
            <a:off x="2491350" y="543490"/>
            <a:ext cx="4001416"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Why new products fail ?</a:t>
            </a:r>
          </a:p>
        </p:txBody>
      </p:sp>
      <p:pic>
        <p:nvPicPr>
          <p:cNvPr id="2097187" name="Picture 8"/>
          <p:cNvPicPr>
            <a:picLocks noChangeAspect="1"/>
          </p:cNvPicPr>
          <p:nvPr/>
        </p:nvPicPr>
        <p:blipFill>
          <a:blip xmlns:r="http://schemas.openxmlformats.org/officeDocument/2006/relationships" r:embed="rId4"/>
          <a:stretch>
            <a:fillRect/>
          </a:stretch>
        </p:blipFill>
        <p:spPr>
          <a:xfrm>
            <a:off x="9833969" y="-27434"/>
            <a:ext cx="2483250" cy="6912868"/>
          </a:xfrm>
          <a:prstGeom prst="rect"/>
        </p:spPr>
      </p:pic>
      <p:sp>
        <p:nvSpPr>
          <p:cNvPr id="1048622" name="TextBox 14"/>
          <p:cNvSpPr txBox="1"/>
          <p:nvPr/>
        </p:nvSpPr>
        <p:spPr>
          <a:xfrm>
            <a:off x="523664" y="1406905"/>
            <a:ext cx="8184602" cy="4154984"/>
          </a:xfrm>
          <a:prstGeom prst="rect"/>
          <a:noFill/>
        </p:spPr>
        <p:txBody>
          <a:bodyPr wrap="square">
            <a:spAutoFit/>
          </a:bodyPr>
          <a:p>
            <a:pPr defTabSz="914400" eaLnBrk="1" fontAlgn="auto" hangingPunct="1" latinLnBrk="0" lvl="0" marR="0">
              <a:lnSpc>
                <a:spcPct val="100000"/>
              </a:lnSpc>
              <a:spcBef>
                <a:spcPts val="0"/>
              </a:spcBef>
              <a:spcAft>
                <a:spcPts val="0"/>
              </a:spcAft>
              <a:buClrTx/>
              <a:buSzTx/>
            </a:pPr>
            <a:endParaRPr dirty="0" sz="2400" lang="en-US">
              <a:solidFill>
                <a:srgbClr val="0A1F61"/>
              </a:solidFill>
              <a:cs typeface="Tajawal ExtraBold" panose="00000800000000000000" pitchFamily="2" charset="-78"/>
            </a:endParaRP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r>
              <a:rPr dirty="0" sz="2400" lang="en-US">
                <a:solidFill>
                  <a:srgbClr val="0A1F61"/>
                </a:solidFill>
                <a:cs typeface="Tajawal ExtraBold" panose="00000800000000000000" pitchFamily="2" charset="-78"/>
              </a:rPr>
              <a:t>Poor planning and strategy</a:t>
            </a:r>
          </a:p>
          <a:p>
            <a:pPr defTabSz="914400" eaLnBrk="1" fontAlgn="auto" hangingPunct="1" latinLnBrk="0" lvl="0" marR="0">
              <a:lnSpc>
                <a:spcPct val="100000"/>
              </a:lnSpc>
              <a:spcBef>
                <a:spcPts val="0"/>
              </a:spcBef>
              <a:spcAft>
                <a:spcPts val="0"/>
              </a:spcAft>
              <a:buClrTx/>
              <a:buSzTx/>
            </a:pPr>
            <a:r>
              <a:rPr dirty="0" sz="2400" lang="en-US">
                <a:solidFill>
                  <a:srgbClr val="0A1F61"/>
                </a:solidFill>
                <a:cs typeface="Tajawal ExtraBold" panose="00000800000000000000" pitchFamily="2" charset="-78"/>
              </a:rPr>
              <a:t>                        Market is not attractive</a:t>
            </a:r>
          </a:p>
          <a:p>
            <a:pPr defTabSz="914400" eaLnBrk="1" fontAlgn="auto" hangingPunct="1" latinLnBrk="0" lvl="0" marR="0">
              <a:lnSpc>
                <a:spcPct val="100000"/>
              </a:lnSpc>
              <a:spcBef>
                <a:spcPts val="0"/>
              </a:spcBef>
              <a:spcAft>
                <a:spcPts val="0"/>
              </a:spcAft>
              <a:buClrTx/>
              <a:buSzTx/>
            </a:pPr>
            <a:endParaRPr dirty="0" sz="2400" lang="en-US">
              <a:solidFill>
                <a:srgbClr val="0A1F61"/>
              </a:solidFill>
              <a:cs typeface="Tajawal ExtraBold" panose="00000800000000000000" pitchFamily="2" charset="-78"/>
            </a:endParaRP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r>
              <a:rPr dirty="0" sz="2400" lang="en-US">
                <a:solidFill>
                  <a:srgbClr val="0A1F61"/>
                </a:solidFill>
                <a:cs typeface="Tajawal ExtraBold" panose="00000800000000000000" pitchFamily="2" charset="-78"/>
              </a:rPr>
              <a:t>Poor concept</a:t>
            </a: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r>
              <a:rPr dirty="0" sz="2400" lang="en-US">
                <a:solidFill>
                  <a:srgbClr val="0A1F61"/>
                </a:solidFill>
                <a:cs typeface="Tajawal ExtraBold" panose="00000800000000000000" pitchFamily="2" charset="-78"/>
              </a:rPr>
              <a:t>Poor execution</a:t>
            </a: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r>
              <a:rPr dirty="0" sz="2400" lang="en-US">
                <a:solidFill>
                  <a:srgbClr val="0A1F61"/>
                </a:solidFill>
                <a:cs typeface="Tajawal ExtraBold" panose="00000800000000000000" pitchFamily="2" charset="-78"/>
              </a:rPr>
              <a:t>Poor use of research</a:t>
            </a: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r>
              <a:rPr dirty="0" sz="2400" lang="en-US">
                <a:solidFill>
                  <a:srgbClr val="0A1F61"/>
                </a:solidFill>
                <a:cs typeface="Tajawal ExtraBold" panose="00000800000000000000" pitchFamily="2" charset="-78"/>
              </a:rPr>
              <a:t>Poor technology</a:t>
            </a: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r>
              <a:rPr dirty="0" sz="2400" lang="en-US">
                <a:solidFill>
                  <a:srgbClr val="0A1F61"/>
                </a:solidFill>
                <a:cs typeface="Tajawal ExtraBold" panose="00000800000000000000" pitchFamily="2" charset="-78"/>
              </a:rPr>
              <a:t>Poor timing</a:t>
            </a: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r>
              <a:rPr dirty="0" sz="2400" lang="en-US">
                <a:solidFill>
                  <a:srgbClr val="0A1F61"/>
                </a:solidFill>
                <a:cs typeface="Tajawal ExtraBold" panose="00000800000000000000" pitchFamily="2" charset="-78"/>
              </a:rPr>
              <a:t>Changes in tastes/environment</a:t>
            </a: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r>
              <a:rPr dirty="0" sz="2400" lang="en-US">
                <a:solidFill>
                  <a:srgbClr val="0A1F61"/>
                </a:solidFill>
                <a:cs typeface="Tajawal ExtraBold" panose="00000800000000000000" pitchFamily="2" charset="-78"/>
              </a:rPr>
              <a:t>Bad support from channel</a:t>
            </a:r>
          </a:p>
        </p:txBody>
      </p:sp>
      <p:pic>
        <p:nvPicPr>
          <p:cNvPr id="2097188" name="Picture 5"/>
          <p:cNvPicPr>
            <a:picLocks noChangeAspect="1"/>
          </p:cNvPicPr>
          <p:nvPr/>
        </p:nvPicPr>
        <p:blipFill>
          <a:blip xmlns:r="http://schemas.openxmlformats.org/officeDocument/2006/relationships" r:embed="rId1"/>
          <a:stretch>
            <a:fillRect/>
          </a:stretch>
        </p:blipFill>
        <p:spPr>
          <a:xfrm>
            <a:off x="9614524" y="447878"/>
            <a:ext cx="2371379" cy="622852"/>
          </a:xfrm>
          <a:prstGeom prst="rec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65" name=""/>
        <p:cNvGrpSpPr/>
        <p:nvPr/>
      </p:nvGrpSpPr>
      <p:grpSpPr>
        <a:xfrm>
          <a:off x="0" y="0"/>
          <a:ext cx="0" cy="0"/>
          <a:chOff x="0" y="0"/>
          <a:chExt cx="0" cy="0"/>
        </a:xfrm>
      </p:grpSpPr>
      <p:pic>
        <p:nvPicPr>
          <p:cNvPr id="2097189" name="Picture 16"/>
          <p:cNvPicPr>
            <a:picLocks noChangeAspect="1"/>
          </p:cNvPicPr>
          <p:nvPr/>
        </p:nvPicPr>
        <p:blipFill>
          <a:blip xmlns:r="http://schemas.openxmlformats.org/officeDocument/2006/relationships" r:embed="rId1"/>
          <a:stretch>
            <a:fillRect/>
          </a:stretch>
        </p:blipFill>
        <p:spPr>
          <a:xfrm>
            <a:off x="523663" y="397229"/>
            <a:ext cx="9503981" cy="840667"/>
          </a:xfrm>
          <a:prstGeom prst="rect"/>
        </p:spPr>
      </p:pic>
      <p:sp>
        <p:nvSpPr>
          <p:cNvPr id="1048623"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t" anchorCtr="0" bIns="45720" compatLnSpc="1" lIns="91440" numCol="1" rIns="91440" tIns="45720" vert="horz" wrap="square">
            <a:prstTxWarp prst="textNoShape"/>
          </a:bodyPr>
          <a:p>
            <a:endParaRPr dirty="0" lang="en-US"/>
          </a:p>
        </p:txBody>
      </p:sp>
      <p:sp>
        <p:nvSpPr>
          <p:cNvPr id="1048624"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t" anchorCtr="0" bIns="45720" compatLnSpc="1" lIns="91440" numCol="1" rIns="91440" tIns="45720" vert="horz" wrap="square">
            <a:prstTxWarp prst="textNoShape"/>
          </a:bodyPr>
          <a:p>
            <a:endParaRPr dirty="0" lang="en-US"/>
          </a:p>
        </p:txBody>
      </p:sp>
      <p:sp>
        <p:nvSpPr>
          <p:cNvPr id="1048625"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t" anchorCtr="0" bIns="45720" compatLnSpc="1" lIns="91440" numCol="1" rIns="91440" tIns="45720" vert="horz" wrap="square">
            <a:prstTxWarp prst="textNoShape"/>
          </a:bodyPr>
          <a:p>
            <a:endParaRPr dirty="0" lang="en-US"/>
          </a:p>
        </p:txBody>
      </p:sp>
      <p:pic>
        <p:nvPicPr>
          <p:cNvPr id="2097190" name="Picture 2"/>
          <p:cNvPicPr>
            <a:picLocks noChangeAspect="1"/>
          </p:cNvPicPr>
          <p:nvPr/>
        </p:nvPicPr>
        <p:blipFill>
          <a:blip xmlns:r="http://schemas.openxmlformats.org/officeDocument/2006/relationships" r:embed="rId2"/>
          <a:stretch>
            <a:fillRect/>
          </a:stretch>
        </p:blipFill>
        <p:spPr>
          <a:xfrm>
            <a:off x="2440788" y="5949244"/>
            <a:ext cx="9902229" cy="204838"/>
          </a:xfrm>
          <a:prstGeom prst="rect"/>
        </p:spPr>
      </p:pic>
      <p:pic>
        <p:nvPicPr>
          <p:cNvPr id="2097191" name="Picture 3"/>
          <p:cNvPicPr>
            <a:picLocks noChangeAspect="1"/>
          </p:cNvPicPr>
          <p:nvPr/>
        </p:nvPicPr>
        <p:blipFill>
          <a:blip xmlns:r="http://schemas.openxmlformats.org/officeDocument/2006/relationships" r:embed="rId3"/>
          <a:stretch>
            <a:fillRect/>
          </a:stretch>
        </p:blipFill>
        <p:spPr>
          <a:xfrm>
            <a:off x="-108036" y="2204822"/>
            <a:ext cx="238650" cy="2709534"/>
          </a:xfrm>
          <a:prstGeom prst="rect"/>
        </p:spPr>
      </p:pic>
      <p:sp>
        <p:nvSpPr>
          <p:cNvPr id="1048626" name="TextBox 6"/>
          <p:cNvSpPr txBox="1"/>
          <p:nvPr/>
        </p:nvSpPr>
        <p:spPr>
          <a:xfrm>
            <a:off x="2491350" y="543490"/>
            <a:ext cx="4980851"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Why new products succeed  ?</a:t>
            </a:r>
          </a:p>
        </p:txBody>
      </p:sp>
      <p:pic>
        <p:nvPicPr>
          <p:cNvPr id="2097192" name="Picture 8"/>
          <p:cNvPicPr>
            <a:picLocks noChangeAspect="1"/>
          </p:cNvPicPr>
          <p:nvPr/>
        </p:nvPicPr>
        <p:blipFill>
          <a:blip xmlns:r="http://schemas.openxmlformats.org/officeDocument/2006/relationships" r:embed="rId4"/>
          <a:stretch>
            <a:fillRect/>
          </a:stretch>
        </p:blipFill>
        <p:spPr>
          <a:xfrm>
            <a:off x="9833969" y="-27434"/>
            <a:ext cx="2483250" cy="6912868"/>
          </a:xfrm>
          <a:prstGeom prst="rect"/>
        </p:spPr>
      </p:pic>
      <p:sp>
        <p:nvSpPr>
          <p:cNvPr id="1048627" name="TextBox 14"/>
          <p:cNvSpPr txBox="1"/>
          <p:nvPr/>
        </p:nvSpPr>
        <p:spPr>
          <a:xfrm>
            <a:off x="523664" y="1406905"/>
            <a:ext cx="8184602" cy="4524315"/>
          </a:xfrm>
          <a:prstGeom prst="rect"/>
          <a:noFill/>
        </p:spPr>
        <p:txBody>
          <a:bodyPr wrap="square">
            <a:spAutoFit/>
          </a:bodyPr>
          <a:p>
            <a:pPr defTabSz="914400" eaLnBrk="1" fontAlgn="auto" hangingPunct="1" latinLnBrk="0" lvl="0" marR="0">
              <a:lnSpc>
                <a:spcPct val="100000"/>
              </a:lnSpc>
              <a:spcBef>
                <a:spcPts val="0"/>
              </a:spcBef>
              <a:spcAft>
                <a:spcPts val="0"/>
              </a:spcAft>
              <a:buClrTx/>
              <a:buSzTx/>
            </a:pPr>
            <a:endParaRPr dirty="0" sz="2400" lang="en-US">
              <a:solidFill>
                <a:srgbClr val="0A1F61"/>
              </a:solidFill>
              <a:cs typeface="Tajawal ExtraBold" panose="00000800000000000000" pitchFamily="2" charset="-78"/>
            </a:endParaRP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r>
              <a:rPr dirty="0" sz="2400" lang="en-US">
                <a:solidFill>
                  <a:srgbClr val="0A1F61"/>
                </a:solidFill>
                <a:cs typeface="Tajawal ExtraBold" panose="00000800000000000000" pitchFamily="2" charset="-78"/>
              </a:rPr>
              <a:t>Top-management commitment</a:t>
            </a:r>
          </a:p>
          <a:p>
            <a:pPr defTabSz="914400" eaLnBrk="1" fontAlgn="auto" hangingPunct="1" latinLnBrk="0" lvl="0" marR="0">
              <a:lnSpc>
                <a:spcPct val="100000"/>
              </a:lnSpc>
              <a:spcBef>
                <a:spcPts val="0"/>
              </a:spcBef>
              <a:spcAft>
                <a:spcPts val="0"/>
              </a:spcAft>
              <a:buClrTx/>
              <a:buSzTx/>
            </a:pPr>
            <a:endParaRPr dirty="0" sz="2400" lang="en-US">
              <a:solidFill>
                <a:srgbClr val="0A1F61"/>
              </a:solidFill>
              <a:cs typeface="Tajawal ExtraBold" panose="00000800000000000000" pitchFamily="2" charset="-78"/>
            </a:endParaRP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r>
              <a:rPr dirty="0" sz="2400" lang="en-US">
                <a:solidFill>
                  <a:srgbClr val="0A1F61"/>
                </a:solidFill>
                <a:cs typeface="Tajawal ExtraBold" panose="00000800000000000000" pitchFamily="2" charset="-78"/>
              </a:rPr>
              <a:t>Start with the consumer -- not the factory</a:t>
            </a:r>
          </a:p>
          <a:p>
            <a:pPr defTabSz="914400" eaLnBrk="1" fontAlgn="auto" hangingPunct="1" latinLnBrk="0" lvl="0" marR="0">
              <a:lnSpc>
                <a:spcPct val="100000"/>
              </a:lnSpc>
              <a:spcBef>
                <a:spcPts val="0"/>
              </a:spcBef>
              <a:spcAft>
                <a:spcPts val="0"/>
              </a:spcAft>
              <a:buClrTx/>
              <a:buSzTx/>
            </a:pPr>
            <a:endParaRPr dirty="0" sz="2400" lang="en-US">
              <a:solidFill>
                <a:srgbClr val="0A1F61"/>
              </a:solidFill>
              <a:cs typeface="Tajawal ExtraBold" panose="00000800000000000000" pitchFamily="2" charset="-78"/>
            </a:endParaRP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r>
              <a:rPr dirty="0" sz="2400" lang="en-US">
                <a:solidFill>
                  <a:srgbClr val="0A1F61"/>
                </a:solidFill>
                <a:cs typeface="Tajawal ExtraBold" panose="00000800000000000000" pitchFamily="2" charset="-78"/>
              </a:rPr>
              <a:t>Intelligent use of research</a:t>
            </a:r>
          </a:p>
          <a:p>
            <a:pPr defTabSz="914400" eaLnBrk="1" fontAlgn="auto" hangingPunct="1" latinLnBrk="0" lvl="0" marR="0">
              <a:lnSpc>
                <a:spcPct val="100000"/>
              </a:lnSpc>
              <a:spcBef>
                <a:spcPts val="0"/>
              </a:spcBef>
              <a:spcAft>
                <a:spcPts val="0"/>
              </a:spcAft>
              <a:buClrTx/>
              <a:buSzTx/>
            </a:pPr>
            <a:endParaRPr dirty="0" sz="2400" lang="en-US">
              <a:solidFill>
                <a:srgbClr val="0A1F61"/>
              </a:solidFill>
              <a:cs typeface="Tajawal ExtraBold" panose="00000800000000000000" pitchFamily="2" charset="-78"/>
            </a:endParaRP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r>
              <a:rPr dirty="0" sz="2400" lang="en-US">
                <a:solidFill>
                  <a:srgbClr val="0A1F61"/>
                </a:solidFill>
                <a:cs typeface="Tajawal ExtraBold" panose="00000800000000000000" pitchFamily="2" charset="-78"/>
              </a:rPr>
              <a:t>Find a competitive advantage</a:t>
            </a:r>
          </a:p>
          <a:p>
            <a:pPr defTabSz="914400" eaLnBrk="1" fontAlgn="auto" hangingPunct="1" latinLnBrk="0" lvl="0" marR="0">
              <a:lnSpc>
                <a:spcPct val="100000"/>
              </a:lnSpc>
              <a:spcBef>
                <a:spcPts val="0"/>
              </a:spcBef>
              <a:spcAft>
                <a:spcPts val="0"/>
              </a:spcAft>
              <a:buClrTx/>
              <a:buSzTx/>
            </a:pPr>
            <a:endParaRPr dirty="0" sz="2400" lang="en-US">
              <a:solidFill>
                <a:srgbClr val="0A1F61"/>
              </a:solidFill>
              <a:cs typeface="Tajawal ExtraBold" panose="00000800000000000000" pitchFamily="2" charset="-78"/>
            </a:endParaRP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r>
              <a:rPr dirty="0" sz="2400" lang="en-US">
                <a:solidFill>
                  <a:srgbClr val="0A1F61"/>
                </a:solidFill>
                <a:cs typeface="Tajawal ExtraBold" panose="00000800000000000000" pitchFamily="2" charset="-78"/>
              </a:rPr>
              <a:t>Move quickly</a:t>
            </a: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r>
              <a:rPr dirty="0" sz="2400" lang="en-US">
                <a:solidFill>
                  <a:srgbClr val="0A1F61"/>
                </a:solidFill>
                <a:cs typeface="Tajawal ExtraBold" panose="00000800000000000000" pitchFamily="2" charset="-78"/>
              </a:rPr>
              <a:t>Know when to get out</a:t>
            </a:r>
          </a:p>
          <a:p>
            <a:pPr defTabSz="914400" eaLnBrk="1" fontAlgn="auto" hangingPunct="1" indent="-285750" latinLnBrk="0" lvl="0" marL="285750" marR="0">
              <a:lnSpc>
                <a:spcPct val="100000"/>
              </a:lnSpc>
              <a:spcBef>
                <a:spcPts val="0"/>
              </a:spcBef>
              <a:spcAft>
                <a:spcPts val="0"/>
              </a:spcAft>
              <a:buClrTx/>
              <a:buSzTx/>
              <a:buFont typeface="Wingdings" panose="05000000000000000000" pitchFamily="2" charset="2"/>
              <a:buChar char="Ø"/>
            </a:pPr>
            <a:r>
              <a:rPr dirty="0" sz="2400" lang="en-US">
                <a:solidFill>
                  <a:srgbClr val="0A1F61"/>
                </a:solidFill>
                <a:cs typeface="Tajawal ExtraBold" panose="00000800000000000000" pitchFamily="2" charset="-78"/>
              </a:rPr>
              <a:t>Accept, but manage risk</a:t>
            </a:r>
          </a:p>
        </p:txBody>
      </p:sp>
      <p:pic>
        <p:nvPicPr>
          <p:cNvPr id="2097193" name="Picture 5"/>
          <p:cNvPicPr>
            <a:picLocks noChangeAspect="1"/>
          </p:cNvPicPr>
          <p:nvPr/>
        </p:nvPicPr>
        <p:blipFill>
          <a:blip xmlns:r="http://schemas.openxmlformats.org/officeDocument/2006/relationships" r:embed="rId1"/>
          <a:stretch>
            <a:fillRect/>
          </a:stretch>
        </p:blipFill>
        <p:spPr>
          <a:xfrm>
            <a:off x="9614524" y="447878"/>
            <a:ext cx="2371379" cy="622852"/>
          </a:xfrm>
          <a:prstGeom prst="rec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66" name=""/>
        <p:cNvGrpSpPr/>
        <p:nvPr/>
      </p:nvGrpSpPr>
      <p:grpSpPr>
        <a:xfrm>
          <a:off x="0" y="0"/>
          <a:ext cx="0" cy="0"/>
          <a:chOff x="0" y="0"/>
          <a:chExt cx="0" cy="0"/>
        </a:xfrm>
      </p:grpSpPr>
      <p:pic>
        <p:nvPicPr>
          <p:cNvPr id="2097194" name="Picture 16"/>
          <p:cNvPicPr>
            <a:picLocks noChangeAspect="1"/>
          </p:cNvPicPr>
          <p:nvPr/>
        </p:nvPicPr>
        <p:blipFill>
          <a:blip xmlns:r="http://schemas.openxmlformats.org/officeDocument/2006/relationships" r:embed="rId1"/>
          <a:stretch>
            <a:fillRect/>
          </a:stretch>
        </p:blipFill>
        <p:spPr>
          <a:xfrm>
            <a:off x="363312" y="398757"/>
            <a:ext cx="9503981" cy="840667"/>
          </a:xfrm>
          <a:prstGeom prst="rect"/>
        </p:spPr>
      </p:pic>
      <p:sp>
        <p:nvSpPr>
          <p:cNvPr id="1048628"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t" anchorCtr="0" bIns="45720" compatLnSpc="1" lIns="91440" numCol="1" rIns="91440" tIns="45720" vert="horz" wrap="square">
            <a:prstTxWarp prst="textNoShape"/>
          </a:bodyPr>
          <a:p>
            <a:endParaRPr dirty="0" lang="en-US"/>
          </a:p>
        </p:txBody>
      </p:sp>
      <p:sp>
        <p:nvSpPr>
          <p:cNvPr id="1048629" name="Freeform 6"/>
          <p:cNvSpPr/>
          <p:nvPr/>
        </p:nvSpPr>
        <p:spPr bwMode="auto">
          <a:xfrm>
            <a:off x="-268355" y="40965"/>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t" anchorCtr="0" bIns="45720" compatLnSpc="1" lIns="91440" numCol="1" rIns="91440" tIns="45720" vert="horz" wrap="square">
            <a:prstTxWarp prst="textNoShape"/>
          </a:bodyPr>
          <a:p>
            <a:endParaRPr dirty="0" lang="en-US"/>
          </a:p>
        </p:txBody>
      </p:sp>
      <p:sp>
        <p:nvSpPr>
          <p:cNvPr id="1048630" name="Freeform 8"/>
          <p:cNvSpPr/>
          <p:nvPr/>
        </p:nvSpPr>
        <p:spPr bwMode="auto">
          <a:xfrm>
            <a:off x="-609619" y="149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t" anchorCtr="0" bIns="45720" compatLnSpc="1" lIns="91440" numCol="1" rIns="91440" tIns="45720" vert="horz" wrap="square">
            <a:prstTxWarp prst="textNoShape"/>
          </a:bodyPr>
          <a:p>
            <a:endParaRPr dirty="0" lang="en-US"/>
          </a:p>
        </p:txBody>
      </p:sp>
      <p:pic>
        <p:nvPicPr>
          <p:cNvPr id="2097195" name="Picture 2"/>
          <p:cNvPicPr>
            <a:picLocks noChangeAspect="1"/>
          </p:cNvPicPr>
          <p:nvPr/>
        </p:nvPicPr>
        <p:blipFill>
          <a:blip xmlns:r="http://schemas.openxmlformats.org/officeDocument/2006/relationships" r:embed="rId2"/>
          <a:stretch>
            <a:fillRect/>
          </a:stretch>
        </p:blipFill>
        <p:spPr>
          <a:xfrm>
            <a:off x="2440788" y="5949244"/>
            <a:ext cx="9902229" cy="204838"/>
          </a:xfrm>
          <a:prstGeom prst="rect"/>
        </p:spPr>
      </p:pic>
      <p:pic>
        <p:nvPicPr>
          <p:cNvPr id="2097196" name="Picture 3"/>
          <p:cNvPicPr>
            <a:picLocks noChangeAspect="1"/>
          </p:cNvPicPr>
          <p:nvPr/>
        </p:nvPicPr>
        <p:blipFill>
          <a:blip xmlns:r="http://schemas.openxmlformats.org/officeDocument/2006/relationships" r:embed="rId3"/>
          <a:stretch>
            <a:fillRect/>
          </a:stretch>
        </p:blipFill>
        <p:spPr>
          <a:xfrm>
            <a:off x="-108036" y="2204822"/>
            <a:ext cx="238650" cy="2709534"/>
          </a:xfrm>
          <a:prstGeom prst="rect"/>
        </p:spPr>
      </p:pic>
      <p:sp>
        <p:nvSpPr>
          <p:cNvPr id="1048631" name="TextBox 6"/>
          <p:cNvSpPr txBox="1"/>
          <p:nvPr/>
        </p:nvSpPr>
        <p:spPr>
          <a:xfrm>
            <a:off x="2266061" y="543490"/>
            <a:ext cx="7091300"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NEW-PRODUCT WINNERS AND LOSERS</a:t>
            </a:r>
          </a:p>
        </p:txBody>
      </p:sp>
      <p:pic>
        <p:nvPicPr>
          <p:cNvPr id="2097197" name="Picture 8"/>
          <p:cNvPicPr>
            <a:picLocks noChangeAspect="1"/>
          </p:cNvPicPr>
          <p:nvPr/>
        </p:nvPicPr>
        <p:blipFill>
          <a:blip xmlns:r="http://schemas.openxmlformats.org/officeDocument/2006/relationships" r:embed="rId4"/>
          <a:stretch>
            <a:fillRect/>
          </a:stretch>
        </p:blipFill>
        <p:spPr>
          <a:xfrm>
            <a:off x="9823211" y="830965"/>
            <a:ext cx="2483250" cy="6912868"/>
          </a:xfrm>
          <a:prstGeom prst="rect"/>
        </p:spPr>
      </p:pic>
      <p:pic>
        <p:nvPicPr>
          <p:cNvPr id="2097198" name="Picture 5"/>
          <p:cNvPicPr>
            <a:picLocks noChangeAspect="1"/>
          </p:cNvPicPr>
          <p:nvPr/>
        </p:nvPicPr>
        <p:blipFill>
          <a:blip xmlns:r="http://schemas.openxmlformats.org/officeDocument/2006/relationships" r:embed="rId1"/>
          <a:stretch>
            <a:fillRect/>
          </a:stretch>
        </p:blipFill>
        <p:spPr>
          <a:xfrm>
            <a:off x="10043450" y="811590"/>
            <a:ext cx="2371379" cy="622852"/>
          </a:xfrm>
          <a:prstGeom prst="rect"/>
        </p:spPr>
      </p:pic>
      <p:pic>
        <p:nvPicPr>
          <p:cNvPr id="2097199" name="Picture 8" descr="Fig10-B"/>
          <p:cNvPicPr>
            <a:picLocks noChangeAspect="1" noChangeArrowheads="1"/>
          </p:cNvPicPr>
          <p:nvPr/>
        </p:nvPicPr>
        <p:blipFill>
          <a:blip xmlns:r="http://schemas.openxmlformats.org/officeDocument/2006/relationships" r:embed="rId5"/>
          <a:srcRect/>
          <a:stretch>
            <a:fillRect/>
          </a:stretch>
        </p:blipFill>
        <p:spPr bwMode="auto">
          <a:xfrm>
            <a:off x="1216923" y="1955524"/>
            <a:ext cx="7578725" cy="4208463"/>
          </a:xfrm>
          <a:prstGeom prst="rect"/>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67" name=""/>
        <p:cNvGrpSpPr/>
        <p:nvPr/>
      </p:nvGrpSpPr>
      <p:grpSpPr>
        <a:xfrm>
          <a:off x="0" y="0"/>
          <a:ext cx="0" cy="0"/>
          <a:chOff x="0" y="0"/>
          <a:chExt cx="0" cy="0"/>
        </a:xfrm>
      </p:grpSpPr>
      <p:pic>
        <p:nvPicPr>
          <p:cNvPr id="2097200" name="Picture 16"/>
          <p:cNvPicPr>
            <a:picLocks noChangeAspect="1"/>
          </p:cNvPicPr>
          <p:nvPr/>
        </p:nvPicPr>
        <p:blipFill>
          <a:blip xmlns:r="http://schemas.openxmlformats.org/officeDocument/2006/relationships" r:embed="rId1"/>
          <a:stretch>
            <a:fillRect/>
          </a:stretch>
        </p:blipFill>
        <p:spPr>
          <a:xfrm>
            <a:off x="363312" y="398757"/>
            <a:ext cx="9503981" cy="840667"/>
          </a:xfrm>
          <a:prstGeom prst="rect"/>
        </p:spPr>
      </p:pic>
      <p:sp>
        <p:nvSpPr>
          <p:cNvPr id="1048632"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t" anchorCtr="0" bIns="45720" compatLnSpc="1" lIns="91440" numCol="1" rIns="91440" tIns="45720" vert="horz" wrap="square">
            <a:prstTxWarp prst="textNoShape"/>
          </a:bodyPr>
          <a:p>
            <a:endParaRPr dirty="0" lang="en-US"/>
          </a:p>
        </p:txBody>
      </p:sp>
      <p:sp>
        <p:nvSpPr>
          <p:cNvPr id="1048633" name="Freeform 6"/>
          <p:cNvSpPr/>
          <p:nvPr/>
        </p:nvSpPr>
        <p:spPr bwMode="auto">
          <a:xfrm>
            <a:off x="-268355" y="40965"/>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t" anchorCtr="0" bIns="45720" compatLnSpc="1" lIns="91440" numCol="1" rIns="91440" tIns="45720" vert="horz" wrap="square">
            <a:prstTxWarp prst="textNoShape"/>
          </a:bodyPr>
          <a:p>
            <a:endParaRPr dirty="0" lang="en-US"/>
          </a:p>
        </p:txBody>
      </p:sp>
      <p:sp>
        <p:nvSpPr>
          <p:cNvPr id="1048634" name="Freeform 8"/>
          <p:cNvSpPr/>
          <p:nvPr/>
        </p:nvSpPr>
        <p:spPr bwMode="auto">
          <a:xfrm>
            <a:off x="-609619" y="149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t" anchorCtr="0" bIns="45720" compatLnSpc="1" lIns="91440" numCol="1" rIns="91440" tIns="45720" vert="horz" wrap="square">
            <a:prstTxWarp prst="textNoShape"/>
          </a:bodyPr>
          <a:p>
            <a:endParaRPr dirty="0" lang="en-US"/>
          </a:p>
        </p:txBody>
      </p:sp>
      <p:pic>
        <p:nvPicPr>
          <p:cNvPr id="2097201" name="Picture 2"/>
          <p:cNvPicPr>
            <a:picLocks noChangeAspect="1"/>
          </p:cNvPicPr>
          <p:nvPr/>
        </p:nvPicPr>
        <p:blipFill>
          <a:blip xmlns:r="http://schemas.openxmlformats.org/officeDocument/2006/relationships" r:embed="rId2"/>
          <a:stretch>
            <a:fillRect/>
          </a:stretch>
        </p:blipFill>
        <p:spPr>
          <a:xfrm>
            <a:off x="2440788" y="5949244"/>
            <a:ext cx="9902229" cy="204838"/>
          </a:xfrm>
          <a:prstGeom prst="rect"/>
        </p:spPr>
      </p:pic>
      <p:pic>
        <p:nvPicPr>
          <p:cNvPr id="2097202" name="Picture 3"/>
          <p:cNvPicPr>
            <a:picLocks noChangeAspect="1"/>
          </p:cNvPicPr>
          <p:nvPr/>
        </p:nvPicPr>
        <p:blipFill>
          <a:blip xmlns:r="http://schemas.openxmlformats.org/officeDocument/2006/relationships" r:embed="rId3"/>
          <a:stretch>
            <a:fillRect/>
          </a:stretch>
        </p:blipFill>
        <p:spPr>
          <a:xfrm>
            <a:off x="-108036" y="2204822"/>
            <a:ext cx="238650" cy="2709534"/>
          </a:xfrm>
          <a:prstGeom prst="rect"/>
        </p:spPr>
      </p:pic>
      <p:pic>
        <p:nvPicPr>
          <p:cNvPr id="2097203" name="Picture 8"/>
          <p:cNvPicPr>
            <a:picLocks noChangeAspect="1"/>
          </p:cNvPicPr>
          <p:nvPr/>
        </p:nvPicPr>
        <p:blipFill>
          <a:blip xmlns:r="http://schemas.openxmlformats.org/officeDocument/2006/relationships" r:embed="rId4"/>
          <a:stretch>
            <a:fillRect/>
          </a:stretch>
        </p:blipFill>
        <p:spPr>
          <a:xfrm>
            <a:off x="9823211" y="830965"/>
            <a:ext cx="2483250" cy="6912868"/>
          </a:xfrm>
          <a:prstGeom prst="rect"/>
        </p:spPr>
      </p:pic>
      <p:pic>
        <p:nvPicPr>
          <p:cNvPr id="2097204" name="Picture 5"/>
          <p:cNvPicPr>
            <a:picLocks noChangeAspect="1"/>
          </p:cNvPicPr>
          <p:nvPr/>
        </p:nvPicPr>
        <p:blipFill>
          <a:blip xmlns:r="http://schemas.openxmlformats.org/officeDocument/2006/relationships" r:embed="rId1"/>
          <a:stretch>
            <a:fillRect/>
          </a:stretch>
        </p:blipFill>
        <p:spPr>
          <a:xfrm>
            <a:off x="10043450" y="811590"/>
            <a:ext cx="2371379" cy="622852"/>
          </a:xfrm>
          <a:prstGeom prst="rect"/>
        </p:spPr>
      </p:pic>
      <p:sp>
        <p:nvSpPr>
          <p:cNvPr id="1048635" name="Rectangle 2"/>
          <p:cNvSpPr txBox="1">
            <a:spLocks noChangeArrowheads="1"/>
          </p:cNvSpPr>
          <p:nvPr/>
        </p:nvSpPr>
        <p:spPr>
          <a:xfrm>
            <a:off x="2067340" y="477076"/>
            <a:ext cx="7772400" cy="1206500"/>
          </a:xfrm>
          <a:prstGeom prst="rect"/>
        </p:spPr>
        <p:txBody>
          <a:bodyPr/>
          <a:lstStyle>
            <a:lvl1pPr algn="l" defTabSz="914400" eaLnBrk="1" hangingPunct="1" latinLnBrk="0" rtl="0">
              <a:lnSpc>
                <a:spcPct val="90000"/>
              </a:lnSpc>
              <a:spcBef>
                <a:spcPct val="0"/>
              </a:spcBef>
              <a:buNone/>
              <a:defRPr sz="4400" kern="1200">
                <a:solidFill>
                  <a:schemeClr val="tx1"/>
                </a:solidFill>
                <a:latin typeface="+mj-lt"/>
                <a:ea typeface="+mj-ea"/>
                <a:cs typeface="+mj-cs"/>
              </a:defRPr>
            </a:lvl1pPr>
          </a:lstStyle>
          <a:p>
            <a:r>
              <a:rPr altLang="en-US" b="1" dirty="0" lang="en-US">
                <a:solidFill>
                  <a:schemeClr val="bg1"/>
                </a:solidFill>
              </a:rPr>
              <a:t>New Product Success Factors</a:t>
            </a:r>
          </a:p>
        </p:txBody>
      </p:sp>
      <p:sp>
        <p:nvSpPr>
          <p:cNvPr id="1048636" name="AutoShape 4"/>
          <p:cNvSpPr>
            <a:spLocks noChangeArrowheads="1"/>
          </p:cNvSpPr>
          <p:nvPr/>
        </p:nvSpPr>
        <p:spPr bwMode="auto">
          <a:xfrm rot="5400000">
            <a:off x="3196432" y="-157131"/>
            <a:ext cx="844550" cy="4659313"/>
          </a:xfrm>
          <a:prstGeom prst="cube">
            <a:avLst>
              <a:gd name="adj" fmla="val 16046"/>
            </a:avLst>
          </a:prstGeom>
          <a:solidFill>
            <a:srgbClr val="99CCFF"/>
          </a:solidFill>
          <a:ln w="12700">
            <a:solidFill>
              <a:srgbClr val="000000"/>
            </a:solidFill>
            <a:miter lim="800000"/>
            <a:headEnd/>
            <a:tailEnd/>
          </a:ln>
          <a:effectLst>
            <a:outerShdw algn="ctr" dir="2700000" dist="89803" rotWithShape="0">
              <a:schemeClr val="bg2"/>
            </a:outerShdw>
          </a:effectLst>
        </p:spPr>
        <p:txBody>
          <a:bodyPr anchor="ctr" bIns="44450" lIns="87312" rIns="87312" rot="10800000" tIns="228600" vert="eaVert" wrap="none"/>
          <a:p>
            <a:pPr defTabSz="857250" eaLnBrk="0" hangingPunct="0">
              <a:buClr>
                <a:srgbClr val="660066"/>
              </a:buClr>
              <a:buSzPct val="115000"/>
              <a:buFont typeface="Monotype Sorts" pitchFamily="2" charset="2"/>
              <a:buChar char="4"/>
            </a:pPr>
            <a:r>
              <a:rPr b="1" dirty="0" lang="en-US">
                <a:solidFill>
                  <a:srgbClr val="000000"/>
                </a:solidFill>
                <a:latin typeface="Arial" charset="0"/>
              </a:rPr>
              <a:t>Be close to the market</a:t>
            </a:r>
          </a:p>
        </p:txBody>
      </p:sp>
      <p:sp>
        <p:nvSpPr>
          <p:cNvPr id="1048637" name="AutoShape 5"/>
          <p:cNvSpPr>
            <a:spLocks noChangeArrowheads="1"/>
          </p:cNvSpPr>
          <p:nvPr/>
        </p:nvSpPr>
        <p:spPr bwMode="auto">
          <a:xfrm rot="5400000">
            <a:off x="3951288" y="742189"/>
            <a:ext cx="844550" cy="4813300"/>
          </a:xfrm>
          <a:prstGeom prst="cube">
            <a:avLst>
              <a:gd name="adj" fmla="val 16046"/>
            </a:avLst>
          </a:prstGeom>
          <a:solidFill>
            <a:srgbClr val="A7FFA7"/>
          </a:solidFill>
          <a:ln w="12700">
            <a:solidFill>
              <a:srgbClr val="000000"/>
            </a:solidFill>
            <a:miter lim="800000"/>
            <a:headEnd/>
            <a:tailEnd/>
          </a:ln>
          <a:effectLst>
            <a:outerShdw algn="ctr" dir="2700000" dist="89803" rotWithShape="0">
              <a:schemeClr val="bg2"/>
            </a:outerShdw>
          </a:effectLst>
        </p:spPr>
        <p:txBody>
          <a:bodyPr anchor="ctr" bIns="44450" lIns="87312" rIns="87312" rot="10800000" tIns="228600" vert="eaVert" wrap="none"/>
          <a:p>
            <a:pPr defTabSz="857250" eaLnBrk="0" hangingPunct="0">
              <a:buClr>
                <a:srgbClr val="660066"/>
              </a:buClr>
              <a:buSzPct val="115000"/>
              <a:buFont typeface="Monotype Sorts" pitchFamily="2" charset="2"/>
              <a:buChar char="4"/>
            </a:pPr>
            <a:r>
              <a:rPr b="1" dirty="0" lang="en-US">
                <a:solidFill>
                  <a:srgbClr val="000000"/>
                </a:solidFill>
                <a:latin typeface="Arial" charset="0"/>
              </a:rPr>
              <a:t>Set a strategic direction</a:t>
            </a:r>
          </a:p>
        </p:txBody>
      </p:sp>
      <p:sp>
        <p:nvSpPr>
          <p:cNvPr id="1048638" name="AutoShape 6"/>
          <p:cNvSpPr>
            <a:spLocks noChangeArrowheads="1"/>
          </p:cNvSpPr>
          <p:nvPr/>
        </p:nvSpPr>
        <p:spPr bwMode="auto">
          <a:xfrm rot="5400000">
            <a:off x="4703763" y="1755014"/>
            <a:ext cx="844550" cy="4718050"/>
          </a:xfrm>
          <a:prstGeom prst="cube">
            <a:avLst>
              <a:gd name="adj" fmla="val 16046"/>
            </a:avLst>
          </a:prstGeom>
          <a:gradFill rotWithShape="0">
            <a:gsLst>
              <a:gs pos="0">
                <a:srgbClr val="EAEC5E"/>
              </a:gs>
              <a:gs pos="100000">
                <a:srgbClr val="EAEC5E">
                  <a:gamma/>
                  <a:tint val="60000"/>
                  <a:invGamma/>
                </a:srgbClr>
              </a:gs>
            </a:gsLst>
            <a:path path="rect">
              <a:fillToRect r="100000" b="100000"/>
            </a:path>
          </a:gradFill>
          <a:ln w="12700">
            <a:solidFill>
              <a:srgbClr val="000000"/>
            </a:solidFill>
            <a:miter lim="800000"/>
            <a:headEnd/>
            <a:tailEnd/>
          </a:ln>
          <a:effectLst>
            <a:outerShdw algn="ctr" dir="2700000" dist="89803" rotWithShape="0">
              <a:schemeClr val="bg2"/>
            </a:outerShdw>
          </a:effectLst>
        </p:spPr>
        <p:txBody>
          <a:bodyPr anchor="ctr" bIns="44450" lIns="87312" rIns="87312" rot="10800000" tIns="228600" vert="eaVert" wrap="none"/>
          <a:p>
            <a:pPr defTabSz="857250" eaLnBrk="0" hangingPunct="0">
              <a:buClr>
                <a:srgbClr val="660066"/>
              </a:buClr>
              <a:buSzPct val="115000"/>
              <a:buFont typeface="Monotype Sorts" pitchFamily="2" charset="2"/>
              <a:buChar char="4"/>
            </a:pPr>
            <a:r>
              <a:rPr b="1" dirty="0" lang="en-US">
                <a:solidFill>
                  <a:srgbClr val="000000"/>
                </a:solidFill>
                <a:latin typeface="Arial" charset="0"/>
              </a:rPr>
              <a:t>Play to your strengths</a:t>
            </a:r>
          </a:p>
        </p:txBody>
      </p:sp>
      <p:sp>
        <p:nvSpPr>
          <p:cNvPr id="1048639" name="AutoShape 7"/>
          <p:cNvSpPr>
            <a:spLocks noChangeArrowheads="1"/>
          </p:cNvSpPr>
          <p:nvPr/>
        </p:nvSpPr>
        <p:spPr bwMode="auto">
          <a:xfrm rot="5400000">
            <a:off x="5372100" y="2634489"/>
            <a:ext cx="844550" cy="5003800"/>
          </a:xfrm>
          <a:prstGeom prst="cube">
            <a:avLst>
              <a:gd name="adj" fmla="val 16046"/>
            </a:avLst>
          </a:prstGeom>
          <a:solidFill>
            <a:srgbClr val="FFBB57"/>
          </a:solidFill>
          <a:ln w="12700">
            <a:solidFill>
              <a:srgbClr val="000000"/>
            </a:solidFill>
            <a:miter lim="800000"/>
            <a:headEnd/>
            <a:tailEnd/>
          </a:ln>
          <a:effectLst>
            <a:outerShdw algn="ctr" dir="2700000" dist="89803" rotWithShape="0">
              <a:schemeClr val="bg2"/>
            </a:outerShdw>
          </a:effectLst>
        </p:spPr>
        <p:txBody>
          <a:bodyPr anchor="ctr" bIns="44450" lIns="87312" rIns="87312" rot="10800000" tIns="228600" vert="eaVert" wrap="none"/>
          <a:p>
            <a:pPr defTabSz="857250" eaLnBrk="0" hangingPunct="0">
              <a:buClr>
                <a:srgbClr val="660066"/>
              </a:buClr>
              <a:buSzPct val="115000"/>
              <a:buFont typeface="Monotype Sorts" pitchFamily="2" charset="2"/>
              <a:buChar char="4"/>
            </a:pPr>
            <a:r>
              <a:rPr b="1" dirty="0" lang="en-US">
                <a:solidFill>
                  <a:srgbClr val="000000"/>
                </a:solidFill>
                <a:latin typeface="Arial" charset="0"/>
              </a:rPr>
              <a:t>Strong organizational support</a:t>
            </a:r>
          </a:p>
        </p:txBody>
      </p:sp>
      <p:sp>
        <p:nvSpPr>
          <p:cNvPr id="1048640" name="AutoShape 8"/>
          <p:cNvSpPr>
            <a:spLocks noChangeArrowheads="1"/>
          </p:cNvSpPr>
          <p:nvPr/>
        </p:nvSpPr>
        <p:spPr bwMode="auto">
          <a:xfrm rot="5400000">
            <a:off x="6066632" y="3871944"/>
            <a:ext cx="844550" cy="4576763"/>
          </a:xfrm>
          <a:prstGeom prst="cube">
            <a:avLst>
              <a:gd name="adj" fmla="val 16046"/>
            </a:avLst>
          </a:prstGeom>
          <a:solidFill>
            <a:srgbClr val="FE6C68"/>
          </a:solidFill>
          <a:ln w="12700">
            <a:solidFill>
              <a:srgbClr val="000000"/>
            </a:solidFill>
            <a:miter lim="800000"/>
            <a:headEnd/>
            <a:tailEnd/>
          </a:ln>
          <a:effectLst>
            <a:outerShdw algn="ctr" dir="2700000" dist="89803" rotWithShape="0">
              <a:schemeClr val="bg2"/>
            </a:outerShdw>
          </a:effectLst>
        </p:spPr>
        <p:txBody>
          <a:bodyPr anchor="ctr" bIns="44450" lIns="87312" rIns="87312" rot="10800000" tIns="228600" vert="eaVert" wrap="none"/>
          <a:p>
            <a:pPr defTabSz="857250" eaLnBrk="0" hangingPunct="0">
              <a:buClr>
                <a:srgbClr val="660066"/>
              </a:buClr>
              <a:buSzPct val="115000"/>
              <a:buFont typeface="Monotype Sorts" pitchFamily="2" charset="2"/>
              <a:buChar char="4"/>
            </a:pPr>
            <a:r>
              <a:rPr b="1" dirty="0" lang="en-US">
                <a:solidFill>
                  <a:srgbClr val="000000"/>
                </a:solidFill>
                <a:latin typeface="Arial" charset="0"/>
              </a:rPr>
              <a:t>Speed to market</a:t>
            </a: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4" presetSubtype="32">
                                  <p:stCondLst>
                                    <p:cond delay="0"/>
                                  </p:stCondLst>
                                  <p:childTnLst>
                                    <p:set>
                                      <p:cBhvr>
                                        <p:cTn dur="1" fill="hold" id="6">
                                          <p:stCondLst>
                                            <p:cond delay="0"/>
                                          </p:stCondLst>
                                        </p:cTn>
                                        <p:tgtEl>
                                          <p:spTgt spid="1048636"/>
                                        </p:tgtEl>
                                        <p:attrNameLst>
                                          <p:attrName>style.visibility</p:attrName>
                                        </p:attrNameLst>
                                      </p:cBhvr>
                                      <p:to>
                                        <p:strVal val="visible"/>
                                      </p:to>
                                    </p:set>
                                    <p:animEffect transition="in" filter="box(out)">
                                      <p:cBhvr>
                                        <p:cTn dur="500" id="7"/>
                                        <p:tgtEl>
                                          <p:spTgt spid="1048636"/>
                                        </p:tgtEl>
                                      </p:cBhvr>
                                    </p:animEffect>
                                  </p:childTnLst>
                                </p:cTn>
                              </p:par>
                            </p:childTnLst>
                          </p:cTn>
                        </p:par>
                      </p:childTnLst>
                    </p:cTn>
                  </p:par>
                  <p:par>
                    <p:cTn fill="hold" id="8">
                      <p:stCondLst>
                        <p:cond delay="indefinite"/>
                      </p:stCondLst>
                      <p:childTnLst>
                        <p:par>
                          <p:cTn fill="hold" id="9">
                            <p:stCondLst>
                              <p:cond delay="0"/>
                            </p:stCondLst>
                            <p:childTnLst>
                              <p:par>
                                <p:cTn fill="hold" grpId="0" id="10" nodeType="clickEffect" presetClass="entr" presetID="3" presetSubtype="5">
                                  <p:stCondLst>
                                    <p:cond delay="0"/>
                                  </p:stCondLst>
                                  <p:childTnLst>
                                    <p:set>
                                      <p:cBhvr>
                                        <p:cTn dur="1" fill="hold" id="11">
                                          <p:stCondLst>
                                            <p:cond delay="0"/>
                                          </p:stCondLst>
                                        </p:cTn>
                                        <p:tgtEl>
                                          <p:spTgt spid="1048637"/>
                                        </p:tgtEl>
                                        <p:attrNameLst>
                                          <p:attrName>style.visibility</p:attrName>
                                        </p:attrNameLst>
                                      </p:cBhvr>
                                      <p:to>
                                        <p:strVal val="visible"/>
                                      </p:to>
                                    </p:set>
                                    <p:animEffect transition="in" filter="blinds(vertical)">
                                      <p:cBhvr>
                                        <p:cTn dur="500" id="12"/>
                                        <p:tgtEl>
                                          <p:spTgt spid="1048637"/>
                                        </p:tgtEl>
                                      </p:cBhvr>
                                    </p:animEffect>
                                  </p:childTnLst>
                                </p:cTn>
                              </p:par>
                            </p:childTnLst>
                          </p:cTn>
                        </p:par>
                      </p:childTnLst>
                    </p:cTn>
                  </p:par>
                  <p:par>
                    <p:cTn fill="hold" id="13">
                      <p:stCondLst>
                        <p:cond delay="indefinite"/>
                      </p:stCondLst>
                      <p:childTnLst>
                        <p:par>
                          <p:cTn fill="hold" id="14">
                            <p:stCondLst>
                              <p:cond delay="0"/>
                            </p:stCondLst>
                            <p:childTnLst>
                              <p:par>
                                <p:cTn fill="hold" grpId="0" id="15" nodeType="clickEffect" presetClass="entr" presetID="5" presetSubtype="10">
                                  <p:stCondLst>
                                    <p:cond delay="0"/>
                                  </p:stCondLst>
                                  <p:childTnLst>
                                    <p:set>
                                      <p:cBhvr>
                                        <p:cTn dur="1" fill="hold" id="16">
                                          <p:stCondLst>
                                            <p:cond delay="0"/>
                                          </p:stCondLst>
                                        </p:cTn>
                                        <p:tgtEl>
                                          <p:spTgt spid="1048638"/>
                                        </p:tgtEl>
                                        <p:attrNameLst>
                                          <p:attrName>style.visibility</p:attrName>
                                        </p:attrNameLst>
                                      </p:cBhvr>
                                      <p:to>
                                        <p:strVal val="visible"/>
                                      </p:to>
                                    </p:set>
                                    <p:animEffect transition="in" filter="checkerboard(across)">
                                      <p:cBhvr>
                                        <p:cTn dur="500" id="17"/>
                                        <p:tgtEl>
                                          <p:spTgt spid="1048638"/>
                                        </p:tgtEl>
                                      </p:cBhvr>
                                    </p:animEffect>
                                  </p:childTnLst>
                                </p:cTn>
                              </p:par>
                            </p:childTnLst>
                          </p:cTn>
                        </p:par>
                      </p:childTnLst>
                    </p:cTn>
                  </p:par>
                  <p:par>
                    <p:cTn fill="hold" id="18">
                      <p:stCondLst>
                        <p:cond delay="indefinite"/>
                      </p:stCondLst>
                      <p:childTnLst>
                        <p:par>
                          <p:cTn fill="hold" id="19">
                            <p:stCondLst>
                              <p:cond delay="0"/>
                            </p:stCondLst>
                            <p:childTnLst>
                              <p:par>
                                <p:cTn fill="hold" grpId="0" id="20" nodeType="clickEffect" presetClass="entr" presetID="3" presetSubtype="10">
                                  <p:stCondLst>
                                    <p:cond delay="0"/>
                                  </p:stCondLst>
                                  <p:childTnLst>
                                    <p:set>
                                      <p:cBhvr>
                                        <p:cTn dur="1" fill="hold" id="21">
                                          <p:stCondLst>
                                            <p:cond delay="0"/>
                                          </p:stCondLst>
                                        </p:cTn>
                                        <p:tgtEl>
                                          <p:spTgt spid="1048639"/>
                                        </p:tgtEl>
                                        <p:attrNameLst>
                                          <p:attrName>style.visibility</p:attrName>
                                        </p:attrNameLst>
                                      </p:cBhvr>
                                      <p:to>
                                        <p:strVal val="visible"/>
                                      </p:to>
                                    </p:set>
                                    <p:animEffect transition="in" filter="blinds(horizontal)">
                                      <p:cBhvr>
                                        <p:cTn dur="500" id="22"/>
                                        <p:tgtEl>
                                          <p:spTgt spid="1048639"/>
                                        </p:tgtEl>
                                      </p:cBhvr>
                                    </p:animEffect>
                                  </p:childTnLst>
                                </p:cTn>
                              </p:par>
                            </p:childTnLst>
                          </p:cTn>
                        </p:par>
                      </p:childTnLst>
                    </p:cTn>
                  </p:par>
                  <p:par>
                    <p:cTn fill="hold" id="23">
                      <p:stCondLst>
                        <p:cond delay="indefinite"/>
                      </p:stCondLst>
                      <p:childTnLst>
                        <p:par>
                          <p:cTn fill="hold" id="24">
                            <p:stCondLst>
                              <p:cond delay="0"/>
                            </p:stCondLst>
                            <p:childTnLst>
                              <p:par>
                                <p:cTn fill="hold" grpId="0" id="25" nodeType="clickEffect" presetClass="entr" presetID="5" presetSubtype="10">
                                  <p:stCondLst>
                                    <p:cond delay="0"/>
                                  </p:stCondLst>
                                  <p:childTnLst>
                                    <p:set>
                                      <p:cBhvr>
                                        <p:cTn dur="1" fill="hold" id="26">
                                          <p:stCondLst>
                                            <p:cond delay="0"/>
                                          </p:stCondLst>
                                        </p:cTn>
                                        <p:tgtEl>
                                          <p:spTgt spid="1048640"/>
                                        </p:tgtEl>
                                        <p:attrNameLst>
                                          <p:attrName>style.visibility</p:attrName>
                                        </p:attrNameLst>
                                      </p:cBhvr>
                                      <p:to>
                                        <p:strVal val="visible"/>
                                      </p:to>
                                    </p:set>
                                    <p:animEffect transition="in" filter="checkerboard(across)">
                                      <p:cBhvr>
                                        <p:cTn dur="500" id="27"/>
                                        <p:tgtEl>
                                          <p:spTgt spid="10486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36" grpId="0" animBg="1" autoUpdateAnimBg="0"/>
      <p:bldP spid="1048637" grpId="0" animBg="1" autoUpdateAnimBg="0"/>
      <p:bldP spid="1048638" grpId="0" animBg="1" autoUpdateAnimBg="0"/>
      <p:bldP spid="1048639" grpId="0" animBg="1" autoUpdateAnimBg="0"/>
      <p:bldP spid="1048640"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68" name=""/>
        <p:cNvGrpSpPr/>
        <p:nvPr/>
      </p:nvGrpSpPr>
      <p:grpSpPr>
        <a:xfrm>
          <a:off x="0" y="0"/>
          <a:ext cx="0" cy="0"/>
          <a:chOff x="0" y="0"/>
          <a:chExt cx="0" cy="0"/>
        </a:xfrm>
      </p:grpSpPr>
      <p:pic>
        <p:nvPicPr>
          <p:cNvPr id="2097205"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206"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07"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08" name="Picture 5"/>
          <p:cNvPicPr>
            <a:picLocks noChangeAspect="1"/>
          </p:cNvPicPr>
          <p:nvPr/>
        </p:nvPicPr>
        <p:blipFill>
          <a:blip xmlns:r="http://schemas.openxmlformats.org/officeDocument/2006/relationships" r:embed="rId3"/>
          <a:stretch>
            <a:fillRect/>
          </a:stretch>
        </p:blipFill>
        <p:spPr>
          <a:xfrm>
            <a:off x="-689114" y="-101182"/>
            <a:ext cx="11975547" cy="1610200"/>
          </a:xfrm>
          <a:prstGeom prst="rect"/>
        </p:spPr>
      </p:pic>
      <p:sp>
        <p:nvSpPr>
          <p:cNvPr id="1048641" name="TextBox 6"/>
          <p:cNvSpPr txBox="1"/>
          <p:nvPr/>
        </p:nvSpPr>
        <p:spPr>
          <a:xfrm>
            <a:off x="795070" y="583246"/>
            <a:ext cx="9833589"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THE SEVEN STAGES IN NEW-PRODUCT DEVELOPMENT</a:t>
            </a:r>
          </a:p>
        </p:txBody>
      </p:sp>
      <p:pic>
        <p:nvPicPr>
          <p:cNvPr id="2097209" name="Picture 5" descr="Fig10-03"/>
          <p:cNvPicPr>
            <a:picLocks noChangeAspect="1" noChangeArrowheads="1"/>
          </p:cNvPicPr>
          <p:nvPr/>
        </p:nvPicPr>
        <p:blipFill>
          <a:blip xmlns:r="http://schemas.openxmlformats.org/officeDocument/2006/relationships" r:embed="rId4"/>
          <a:srcRect/>
          <a:stretch>
            <a:fillRect/>
          </a:stretch>
        </p:blipFill>
        <p:spPr bwMode="auto">
          <a:xfrm>
            <a:off x="1969333" y="1790894"/>
            <a:ext cx="7485062" cy="4157662"/>
          </a:xfrm>
          <a:prstGeom prst="rect"/>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69" name=""/>
        <p:cNvGrpSpPr/>
        <p:nvPr/>
      </p:nvGrpSpPr>
      <p:grpSpPr>
        <a:xfrm>
          <a:off x="0" y="0"/>
          <a:ext cx="0" cy="0"/>
          <a:chOff x="0" y="0"/>
          <a:chExt cx="0" cy="0"/>
        </a:xfrm>
      </p:grpSpPr>
      <p:pic>
        <p:nvPicPr>
          <p:cNvPr id="2097210" name="Picture 16"/>
          <p:cNvPicPr>
            <a:picLocks noChangeAspect="1"/>
          </p:cNvPicPr>
          <p:nvPr/>
        </p:nvPicPr>
        <p:blipFill>
          <a:blip xmlns:r="http://schemas.openxmlformats.org/officeDocument/2006/relationships" r:embed="rId1"/>
          <a:stretch>
            <a:fillRect/>
          </a:stretch>
        </p:blipFill>
        <p:spPr>
          <a:xfrm>
            <a:off x="-24972" y="358027"/>
            <a:ext cx="9227369" cy="840667"/>
          </a:xfrm>
          <a:prstGeom prst="rect"/>
        </p:spPr>
      </p:pic>
      <p:sp>
        <p:nvSpPr>
          <p:cNvPr id="1048642"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t" anchorCtr="0" bIns="45720" compatLnSpc="1" lIns="91440" numCol="1" rIns="91440" tIns="45720" vert="horz" wrap="square">
            <a:prstTxWarp prst="textNoShape"/>
          </a:bodyPr>
          <a:p>
            <a:endParaRPr dirty="0" lang="en-US"/>
          </a:p>
        </p:txBody>
      </p:sp>
      <p:sp>
        <p:nvSpPr>
          <p:cNvPr id="1048643" name="Freeform 6"/>
          <p:cNvSpPr/>
          <p:nvPr/>
        </p:nvSpPr>
        <p:spPr bwMode="auto">
          <a:xfrm>
            <a:off x="-50769" y="-33095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t" anchorCtr="0" bIns="45720" compatLnSpc="1" lIns="91440" numCol="1" rIns="91440" tIns="45720" vert="horz" wrap="square">
            <a:prstTxWarp prst="textNoShape"/>
          </a:bodyPr>
          <a:p>
            <a:endParaRPr dirty="0" lang="en-US"/>
          </a:p>
        </p:txBody>
      </p:sp>
      <p:sp>
        <p:nvSpPr>
          <p:cNvPr id="1048644" name="Freeform 8"/>
          <p:cNvSpPr/>
          <p:nvPr/>
        </p:nvSpPr>
        <p:spPr bwMode="auto">
          <a:xfrm>
            <a:off x="-46037" y="-3761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t" anchorCtr="0" bIns="45720" compatLnSpc="1" lIns="91440" numCol="1" rIns="91440" tIns="45720" vert="horz" wrap="square">
            <a:prstTxWarp prst="textNoShape"/>
          </a:bodyPr>
          <a:p>
            <a:endParaRPr dirty="0" lang="en-US"/>
          </a:p>
        </p:txBody>
      </p:sp>
      <p:pic>
        <p:nvPicPr>
          <p:cNvPr id="2097211" name="Picture 2"/>
          <p:cNvPicPr>
            <a:picLocks noChangeAspect="1"/>
          </p:cNvPicPr>
          <p:nvPr/>
        </p:nvPicPr>
        <p:blipFill>
          <a:blip xmlns:r="http://schemas.openxmlformats.org/officeDocument/2006/relationships" r:embed="rId2"/>
          <a:stretch>
            <a:fillRect/>
          </a:stretch>
        </p:blipFill>
        <p:spPr>
          <a:xfrm>
            <a:off x="2440788" y="5949244"/>
            <a:ext cx="9902229" cy="204838"/>
          </a:xfrm>
          <a:prstGeom prst="rect"/>
        </p:spPr>
      </p:pic>
      <p:pic>
        <p:nvPicPr>
          <p:cNvPr id="2097212" name="Picture 3"/>
          <p:cNvPicPr>
            <a:picLocks noChangeAspect="1"/>
          </p:cNvPicPr>
          <p:nvPr/>
        </p:nvPicPr>
        <p:blipFill>
          <a:blip xmlns:r="http://schemas.openxmlformats.org/officeDocument/2006/relationships" r:embed="rId3"/>
          <a:stretch>
            <a:fillRect/>
          </a:stretch>
        </p:blipFill>
        <p:spPr>
          <a:xfrm>
            <a:off x="-108036" y="2204822"/>
            <a:ext cx="238650" cy="2709534"/>
          </a:xfrm>
          <a:prstGeom prst="rect"/>
        </p:spPr>
      </p:pic>
      <p:sp>
        <p:nvSpPr>
          <p:cNvPr id="1048645" name="TextBox 6"/>
          <p:cNvSpPr txBox="1"/>
          <p:nvPr/>
        </p:nvSpPr>
        <p:spPr>
          <a:xfrm>
            <a:off x="1722723" y="543490"/>
            <a:ext cx="7539243"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Product Life Cycles and the Product Portfolio</a:t>
            </a:r>
            <a:endParaRPr dirty="0" sz="2800" lang="en-US">
              <a:solidFill>
                <a:srgbClr val="FF9518"/>
              </a:solidFill>
              <a:latin typeface="Tajawal Medium" panose="00000600000000000000" pitchFamily="2" charset="-78"/>
              <a:cs typeface="Tajawal Medium" panose="00000600000000000000" pitchFamily="2" charset="-78"/>
            </a:endParaRPr>
          </a:p>
        </p:txBody>
      </p:sp>
      <p:pic>
        <p:nvPicPr>
          <p:cNvPr id="2097213" name="Picture 8"/>
          <p:cNvPicPr>
            <a:picLocks noChangeAspect="1"/>
          </p:cNvPicPr>
          <p:nvPr/>
        </p:nvPicPr>
        <p:blipFill>
          <a:blip xmlns:r="http://schemas.openxmlformats.org/officeDocument/2006/relationships" r:embed="rId4"/>
          <a:stretch>
            <a:fillRect/>
          </a:stretch>
        </p:blipFill>
        <p:spPr>
          <a:xfrm>
            <a:off x="9833969" y="-27434"/>
            <a:ext cx="2483250" cy="6912868"/>
          </a:xfrm>
          <a:prstGeom prst="rect"/>
        </p:spPr>
      </p:pic>
      <p:sp>
        <p:nvSpPr>
          <p:cNvPr id="1048646" name="AutoShape 2"/>
          <p:cNvSpPr>
            <a:spLocks noChangeArrowheads="1"/>
          </p:cNvSpPr>
          <p:nvPr/>
        </p:nvSpPr>
        <p:spPr bwMode="auto">
          <a:xfrm>
            <a:off x="1203325" y="285819"/>
            <a:ext cx="7837488" cy="1143000"/>
          </a:xfrm>
          <a:prstGeom prst="roundRect">
            <a:avLst>
              <a:gd name="adj" fmla="val 16667"/>
            </a:avLst>
          </a:prstGeom>
          <a:solidFill>
            <a:srgbClr val="FFFF00"/>
          </a:solidFill>
          <a:ln w="38100">
            <a:solidFill>
              <a:srgbClr val="E4B900"/>
            </a:solidFill>
            <a:round/>
            <a:headEnd/>
            <a:tailEnd/>
          </a:ln>
        </p:spPr>
        <p:txBody>
          <a:bodyPr anchor="ctr" anchorCtr="1"/>
          <a:lstStyle>
            <a:lvl1pPr eaLnBrk="0" hangingPunct="0" indent="-3175" marL="231775">
              <a:defRPr sz="2400">
                <a:solidFill>
                  <a:schemeClr val="tx1"/>
                </a:solidFill>
                <a:latin typeface="Times New Roman" panose="02020603050405020304" pitchFamily="18" charset="0"/>
              </a:defRPr>
            </a:lvl1pPr>
            <a:lvl2pPr eaLnBrk="0" hangingPunct="0" indent="-285750" marL="742950">
              <a:defRPr sz="2400">
                <a:solidFill>
                  <a:schemeClr val="tx1"/>
                </a:solidFill>
                <a:latin typeface="Times New Roman" panose="02020603050405020304" pitchFamily="18" charset="0"/>
              </a:defRPr>
            </a:lvl2pPr>
            <a:lvl3pPr eaLnBrk="0" hangingPunct="0" indent="-228600" marL="1143000">
              <a:defRPr sz="2400">
                <a:solidFill>
                  <a:schemeClr val="tx1"/>
                </a:solidFill>
                <a:latin typeface="Times New Roman" panose="02020603050405020304" pitchFamily="18" charset="0"/>
              </a:defRPr>
            </a:lvl3pPr>
            <a:lvl4pPr eaLnBrk="0" hangingPunct="0" indent="-228600" marL="1600200">
              <a:defRPr sz="2400">
                <a:solidFill>
                  <a:schemeClr val="tx1"/>
                </a:solidFill>
                <a:latin typeface="Times New Roman" panose="02020603050405020304" pitchFamily="18" charset="0"/>
              </a:defRPr>
            </a:lvl4pPr>
            <a:lvl5pPr eaLnBrk="0" hangingPunct="0" indent="-228600" marL="2057400">
              <a:defRPr sz="2400">
                <a:solidFill>
                  <a:schemeClr val="tx1"/>
                </a:solidFill>
                <a:latin typeface="Times New Roman" panose="02020603050405020304" pitchFamily="18" charset="0"/>
              </a:defRPr>
            </a:lvl5pPr>
            <a:lvl6pPr eaLnBrk="0" fontAlgn="base" hangingPunct="0" indent="-228600" marL="2514600">
              <a:spcBef>
                <a:spcPct val="0"/>
              </a:spcBef>
              <a:spcAft>
                <a:spcPct val="0"/>
              </a:spcAft>
              <a:defRPr sz="2400">
                <a:solidFill>
                  <a:schemeClr val="tx1"/>
                </a:solidFill>
                <a:latin typeface="Times New Roman" panose="02020603050405020304" pitchFamily="18" charset="0"/>
              </a:defRPr>
            </a:lvl6pPr>
            <a:lvl7pPr eaLnBrk="0" fontAlgn="base" hangingPunct="0" indent="-228600" marL="2971800">
              <a:spcBef>
                <a:spcPct val="0"/>
              </a:spcBef>
              <a:spcAft>
                <a:spcPct val="0"/>
              </a:spcAft>
              <a:defRPr sz="2400">
                <a:solidFill>
                  <a:schemeClr val="tx1"/>
                </a:solidFill>
                <a:latin typeface="Times New Roman" panose="02020603050405020304" pitchFamily="18" charset="0"/>
              </a:defRPr>
            </a:lvl7pPr>
            <a:lvl8pPr eaLnBrk="0" fontAlgn="base" hangingPunct="0" indent="-228600" marL="3429000">
              <a:spcBef>
                <a:spcPct val="0"/>
              </a:spcBef>
              <a:spcAft>
                <a:spcPct val="0"/>
              </a:spcAft>
              <a:defRPr sz="2400">
                <a:solidFill>
                  <a:schemeClr val="tx1"/>
                </a:solidFill>
                <a:latin typeface="Times New Roman" panose="02020603050405020304" pitchFamily="18" charset="0"/>
              </a:defRPr>
            </a:lvl8pPr>
            <a:lvl9pPr eaLnBrk="0" fontAlgn="base" hangingPunct="0" indent="-228600" marL="3886200">
              <a:spcBef>
                <a:spcPct val="0"/>
              </a:spcBef>
              <a:spcAft>
                <a:spcPct val="0"/>
              </a:spcAft>
              <a:defRPr sz="2400">
                <a:solidFill>
                  <a:schemeClr val="tx1"/>
                </a:solidFill>
                <a:latin typeface="Times New Roman" panose="02020603050405020304" pitchFamily="18" charset="0"/>
              </a:defRPr>
            </a:lvl9pPr>
          </a:lstStyle>
          <a:p>
            <a:pPr eaLnBrk="1" hangingPunct="1"/>
            <a:r>
              <a:rPr altLang="en-US" sz="3200" lang="en-US">
                <a:solidFill>
                  <a:srgbClr val="0A1F61"/>
                </a:solidFill>
              </a:rPr>
              <a:t>THE NEW-PRODUCT PROCESS</a:t>
            </a:r>
            <a:br>
              <a:rPr altLang="en-US" sz="3200" lang="en-US">
                <a:solidFill>
                  <a:srgbClr val="0A1F61"/>
                </a:solidFill>
              </a:rPr>
            </a:br>
            <a:r>
              <a:rPr altLang="en-US" sz="2200" lang="en-US">
                <a:solidFill>
                  <a:srgbClr val="0A1F61"/>
                </a:solidFill>
              </a:rPr>
              <a:t>STAGE 1: NEW-PRODUCT STRATEGY DEVELOPMENT</a:t>
            </a:r>
            <a:endParaRPr altLang="en-US" lang="en-US">
              <a:solidFill>
                <a:srgbClr val="0A1F61"/>
              </a:solidFill>
            </a:endParaRPr>
          </a:p>
        </p:txBody>
      </p:sp>
      <p:sp>
        <p:nvSpPr>
          <p:cNvPr id="1048647" name="Rectangle 4"/>
          <p:cNvSpPr>
            <a:spLocks noChangeArrowheads="1"/>
          </p:cNvSpPr>
          <p:nvPr/>
        </p:nvSpPr>
        <p:spPr bwMode="auto">
          <a:xfrm>
            <a:off x="1222375" y="1835219"/>
            <a:ext cx="5027613" cy="457200"/>
          </a:xfrm>
          <a:prstGeom prst="rect"/>
          <a:noFill/>
          <a:ln>
            <a:noFill/>
          </a:ln>
        </p:spPr>
        <p:txBody>
          <a:bodyPr anchor="ctr"/>
          <a:lstStyle>
            <a:lvl1pPr eaLnBrk="0" hangingPunct="0" indent="-346075" marL="346075">
              <a:defRPr sz="2400">
                <a:solidFill>
                  <a:schemeClr val="tx1"/>
                </a:solidFill>
                <a:latin typeface="Times New Roman" panose="02020603050405020304" pitchFamily="18" charset="0"/>
              </a:defRPr>
            </a:lvl1pPr>
            <a:lvl2pPr eaLnBrk="0" hangingPunct="0" indent="-285750" marL="742950">
              <a:defRPr sz="2400">
                <a:solidFill>
                  <a:schemeClr val="tx1"/>
                </a:solidFill>
                <a:latin typeface="Times New Roman" panose="02020603050405020304" pitchFamily="18" charset="0"/>
              </a:defRPr>
            </a:lvl2pPr>
            <a:lvl3pPr eaLnBrk="0" hangingPunct="0" indent="-228600" marL="1143000">
              <a:defRPr sz="2400">
                <a:solidFill>
                  <a:schemeClr val="tx1"/>
                </a:solidFill>
                <a:latin typeface="Times New Roman" panose="02020603050405020304" pitchFamily="18" charset="0"/>
              </a:defRPr>
            </a:lvl3pPr>
            <a:lvl4pPr eaLnBrk="0" hangingPunct="0" indent="-228600" marL="1600200">
              <a:defRPr sz="2400">
                <a:solidFill>
                  <a:schemeClr val="tx1"/>
                </a:solidFill>
                <a:latin typeface="Times New Roman" panose="02020603050405020304" pitchFamily="18" charset="0"/>
              </a:defRPr>
            </a:lvl4pPr>
            <a:lvl5pPr eaLnBrk="0" hangingPunct="0" indent="-228600" marL="2057400">
              <a:defRPr sz="2400">
                <a:solidFill>
                  <a:schemeClr val="tx1"/>
                </a:solidFill>
                <a:latin typeface="Times New Roman" panose="02020603050405020304" pitchFamily="18" charset="0"/>
              </a:defRPr>
            </a:lvl5pPr>
            <a:lvl6pPr eaLnBrk="0" fontAlgn="base" hangingPunct="0" indent="-228600" marL="2514600">
              <a:spcBef>
                <a:spcPct val="0"/>
              </a:spcBef>
              <a:spcAft>
                <a:spcPct val="0"/>
              </a:spcAft>
              <a:defRPr sz="2400">
                <a:solidFill>
                  <a:schemeClr val="tx1"/>
                </a:solidFill>
                <a:latin typeface="Times New Roman" panose="02020603050405020304" pitchFamily="18" charset="0"/>
              </a:defRPr>
            </a:lvl6pPr>
            <a:lvl7pPr eaLnBrk="0" fontAlgn="base" hangingPunct="0" indent="-228600" marL="2971800">
              <a:spcBef>
                <a:spcPct val="0"/>
              </a:spcBef>
              <a:spcAft>
                <a:spcPct val="0"/>
              </a:spcAft>
              <a:defRPr sz="2400">
                <a:solidFill>
                  <a:schemeClr val="tx1"/>
                </a:solidFill>
                <a:latin typeface="Times New Roman" panose="02020603050405020304" pitchFamily="18" charset="0"/>
              </a:defRPr>
            </a:lvl7pPr>
            <a:lvl8pPr eaLnBrk="0" fontAlgn="base" hangingPunct="0" indent="-228600" marL="3429000">
              <a:spcBef>
                <a:spcPct val="0"/>
              </a:spcBef>
              <a:spcAft>
                <a:spcPct val="0"/>
              </a:spcAft>
              <a:defRPr sz="2400">
                <a:solidFill>
                  <a:schemeClr val="tx1"/>
                </a:solidFill>
                <a:latin typeface="Times New Roman" panose="02020603050405020304" pitchFamily="18" charset="0"/>
              </a:defRPr>
            </a:lvl8pPr>
            <a:lvl9pPr eaLnBrk="0" fontAlgn="base" hangingPunct="0" indent="-228600" marL="3886200">
              <a:spcBef>
                <a:spcPct val="0"/>
              </a:spcBef>
              <a:spcAft>
                <a:spcPct val="0"/>
              </a:spcAft>
              <a:defRPr sz="2400">
                <a:solidFill>
                  <a:schemeClr val="tx1"/>
                </a:solidFill>
                <a:latin typeface="Times New Roman" panose="02020603050405020304" pitchFamily="18" charset="0"/>
              </a:defRPr>
            </a:lvl9pPr>
          </a:lstStyle>
          <a:p>
            <a:pPr eaLnBrk="1" hangingPunct="1">
              <a:lnSpc>
                <a:spcPct val="90000"/>
              </a:lnSpc>
              <a:buClr>
                <a:srgbClr val="FFFF00"/>
              </a:buClr>
              <a:buSzPct val="70000"/>
              <a:buFont typeface="Wingdings 3" panose="05040102010807070707" pitchFamily="18" charset="2"/>
              <a:buChar char=""/>
            </a:pPr>
            <a:r>
              <a:rPr altLang="en-US" sz="3200" lang="en-US">
                <a:solidFill>
                  <a:srgbClr val="0A1F61"/>
                </a:solidFill>
              </a:rPr>
              <a:t>New-Product Process</a:t>
            </a:r>
          </a:p>
        </p:txBody>
      </p:sp>
      <p:sp>
        <p:nvSpPr>
          <p:cNvPr id="1048648" name="Rectangle 5"/>
          <p:cNvSpPr>
            <a:spLocks noChangeArrowheads="1"/>
          </p:cNvSpPr>
          <p:nvPr/>
        </p:nvSpPr>
        <p:spPr bwMode="auto">
          <a:xfrm>
            <a:off x="2330450" y="3657669"/>
            <a:ext cx="5256213" cy="457200"/>
          </a:xfrm>
          <a:prstGeom prst="rect"/>
          <a:noFill/>
          <a:ln>
            <a:noFill/>
          </a:ln>
        </p:spPr>
        <p:txBody>
          <a:bodyPr anchor="ctr" wrap="none"/>
          <a:lstStyle>
            <a:lvl1pPr eaLnBrk="0" hangingPunct="0" indent="-342900" marL="342900">
              <a:defRPr sz="2400">
                <a:solidFill>
                  <a:schemeClr val="tx1"/>
                </a:solidFill>
                <a:latin typeface="Times New Roman" panose="02020603050405020304" pitchFamily="18" charset="0"/>
              </a:defRPr>
            </a:lvl1pPr>
            <a:lvl2pPr eaLnBrk="0" hangingPunct="0" indent="-285750" marL="742950">
              <a:defRPr sz="2400">
                <a:solidFill>
                  <a:schemeClr val="tx1"/>
                </a:solidFill>
                <a:latin typeface="Times New Roman" panose="02020603050405020304" pitchFamily="18" charset="0"/>
              </a:defRPr>
            </a:lvl2pPr>
            <a:lvl3pPr eaLnBrk="0" hangingPunct="0" indent="-228600" marL="1143000">
              <a:defRPr sz="2400">
                <a:solidFill>
                  <a:schemeClr val="tx1"/>
                </a:solidFill>
                <a:latin typeface="Times New Roman" panose="02020603050405020304" pitchFamily="18" charset="0"/>
              </a:defRPr>
            </a:lvl3pPr>
            <a:lvl4pPr eaLnBrk="0" hangingPunct="0" indent="-228600" marL="1600200">
              <a:defRPr sz="2400">
                <a:solidFill>
                  <a:schemeClr val="tx1"/>
                </a:solidFill>
                <a:latin typeface="Times New Roman" panose="02020603050405020304" pitchFamily="18" charset="0"/>
              </a:defRPr>
            </a:lvl4pPr>
            <a:lvl5pPr eaLnBrk="0" hangingPunct="0" indent="-228600" marL="2057400">
              <a:defRPr sz="2400">
                <a:solidFill>
                  <a:schemeClr val="tx1"/>
                </a:solidFill>
                <a:latin typeface="Times New Roman" panose="02020603050405020304" pitchFamily="18" charset="0"/>
              </a:defRPr>
            </a:lvl5pPr>
            <a:lvl6pPr eaLnBrk="0" fontAlgn="base" hangingPunct="0" indent="-228600" marL="2514600">
              <a:spcBef>
                <a:spcPct val="0"/>
              </a:spcBef>
              <a:spcAft>
                <a:spcPct val="0"/>
              </a:spcAft>
              <a:defRPr sz="2400">
                <a:solidFill>
                  <a:schemeClr val="tx1"/>
                </a:solidFill>
                <a:latin typeface="Times New Roman" panose="02020603050405020304" pitchFamily="18" charset="0"/>
              </a:defRPr>
            </a:lvl6pPr>
            <a:lvl7pPr eaLnBrk="0" fontAlgn="base" hangingPunct="0" indent="-228600" marL="2971800">
              <a:spcBef>
                <a:spcPct val="0"/>
              </a:spcBef>
              <a:spcAft>
                <a:spcPct val="0"/>
              </a:spcAft>
              <a:defRPr sz="2400">
                <a:solidFill>
                  <a:schemeClr val="tx1"/>
                </a:solidFill>
                <a:latin typeface="Times New Roman" panose="02020603050405020304" pitchFamily="18" charset="0"/>
              </a:defRPr>
            </a:lvl7pPr>
            <a:lvl8pPr eaLnBrk="0" fontAlgn="base" hangingPunct="0" indent="-228600" marL="3429000">
              <a:spcBef>
                <a:spcPct val="0"/>
              </a:spcBef>
              <a:spcAft>
                <a:spcPct val="0"/>
              </a:spcAft>
              <a:defRPr sz="2400">
                <a:solidFill>
                  <a:schemeClr val="tx1"/>
                </a:solidFill>
                <a:latin typeface="Times New Roman" panose="02020603050405020304" pitchFamily="18" charset="0"/>
              </a:defRPr>
            </a:lvl8pPr>
            <a:lvl9pPr eaLnBrk="0" fontAlgn="base" hangingPunct="0" indent="-228600" marL="3886200">
              <a:spcBef>
                <a:spcPct val="0"/>
              </a:spcBef>
              <a:spcAft>
                <a:spcPct val="0"/>
              </a:spcAft>
              <a:defRPr sz="2400">
                <a:solidFill>
                  <a:schemeClr val="tx1"/>
                </a:solidFill>
                <a:latin typeface="Times New Roman" panose="02020603050405020304" pitchFamily="18" charset="0"/>
              </a:defRPr>
            </a:lvl9pPr>
          </a:lstStyle>
          <a:p>
            <a:pPr eaLnBrk="1" hangingPunct="1">
              <a:buClr>
                <a:srgbClr val="FFFF00"/>
              </a:buClr>
              <a:buFont typeface="Times" panose="02020603050405020304" pitchFamily="18" charset="0"/>
              <a:buChar char="•"/>
            </a:pPr>
            <a:r>
              <a:rPr altLang="en-US" lang="en-US">
                <a:solidFill>
                  <a:srgbClr val="0A1F61"/>
                </a:solidFill>
              </a:rPr>
              <a:t>SWOT Analysis Conducted</a:t>
            </a:r>
          </a:p>
        </p:txBody>
      </p:sp>
      <p:sp>
        <p:nvSpPr>
          <p:cNvPr id="1048649" name="Rectangle 6"/>
          <p:cNvSpPr>
            <a:spLocks noChangeArrowheads="1"/>
          </p:cNvSpPr>
          <p:nvPr/>
        </p:nvSpPr>
        <p:spPr bwMode="auto">
          <a:xfrm>
            <a:off x="463826" y="2601981"/>
            <a:ext cx="8335687" cy="457200"/>
          </a:xfrm>
          <a:prstGeom prst="rect"/>
          <a:noFill/>
          <a:ln>
            <a:noFill/>
          </a:ln>
        </p:spPr>
        <p:txBody>
          <a:bodyPr anchor="ctr"/>
          <a:lstStyle>
            <a:lvl1pPr eaLnBrk="0" hangingPunct="0" indent="-346075" marL="346075">
              <a:defRPr sz="2400">
                <a:solidFill>
                  <a:schemeClr val="tx1"/>
                </a:solidFill>
                <a:latin typeface="Times New Roman" panose="02020603050405020304" pitchFamily="18" charset="0"/>
              </a:defRPr>
            </a:lvl1pPr>
            <a:lvl2pPr eaLnBrk="0" hangingPunct="0" indent="-285750" marL="742950">
              <a:defRPr sz="2400">
                <a:solidFill>
                  <a:schemeClr val="tx1"/>
                </a:solidFill>
                <a:latin typeface="Times New Roman" panose="02020603050405020304" pitchFamily="18" charset="0"/>
              </a:defRPr>
            </a:lvl2pPr>
            <a:lvl3pPr eaLnBrk="0" hangingPunct="0" indent="-228600" marL="1143000">
              <a:defRPr sz="2400">
                <a:solidFill>
                  <a:schemeClr val="tx1"/>
                </a:solidFill>
                <a:latin typeface="Times New Roman" panose="02020603050405020304" pitchFamily="18" charset="0"/>
              </a:defRPr>
            </a:lvl3pPr>
            <a:lvl4pPr eaLnBrk="0" hangingPunct="0" indent="-228600" marL="1600200">
              <a:defRPr sz="2400">
                <a:solidFill>
                  <a:schemeClr val="tx1"/>
                </a:solidFill>
                <a:latin typeface="Times New Roman" panose="02020603050405020304" pitchFamily="18" charset="0"/>
              </a:defRPr>
            </a:lvl4pPr>
            <a:lvl5pPr eaLnBrk="0" hangingPunct="0" indent="-228600" marL="2057400">
              <a:defRPr sz="2400">
                <a:solidFill>
                  <a:schemeClr val="tx1"/>
                </a:solidFill>
                <a:latin typeface="Times New Roman" panose="02020603050405020304" pitchFamily="18" charset="0"/>
              </a:defRPr>
            </a:lvl5pPr>
            <a:lvl6pPr eaLnBrk="0" fontAlgn="base" hangingPunct="0" indent="-228600" marL="2514600">
              <a:spcBef>
                <a:spcPct val="0"/>
              </a:spcBef>
              <a:spcAft>
                <a:spcPct val="0"/>
              </a:spcAft>
              <a:defRPr sz="2400">
                <a:solidFill>
                  <a:schemeClr val="tx1"/>
                </a:solidFill>
                <a:latin typeface="Times New Roman" panose="02020603050405020304" pitchFamily="18" charset="0"/>
              </a:defRPr>
            </a:lvl6pPr>
            <a:lvl7pPr eaLnBrk="0" fontAlgn="base" hangingPunct="0" indent="-228600" marL="2971800">
              <a:spcBef>
                <a:spcPct val="0"/>
              </a:spcBef>
              <a:spcAft>
                <a:spcPct val="0"/>
              </a:spcAft>
              <a:defRPr sz="2400">
                <a:solidFill>
                  <a:schemeClr val="tx1"/>
                </a:solidFill>
                <a:latin typeface="Times New Roman" panose="02020603050405020304" pitchFamily="18" charset="0"/>
              </a:defRPr>
            </a:lvl7pPr>
            <a:lvl8pPr eaLnBrk="0" fontAlgn="base" hangingPunct="0" indent="-228600" marL="3429000">
              <a:spcBef>
                <a:spcPct val="0"/>
              </a:spcBef>
              <a:spcAft>
                <a:spcPct val="0"/>
              </a:spcAft>
              <a:defRPr sz="2400">
                <a:solidFill>
                  <a:schemeClr val="tx1"/>
                </a:solidFill>
                <a:latin typeface="Times New Roman" panose="02020603050405020304" pitchFamily="18" charset="0"/>
              </a:defRPr>
            </a:lvl8pPr>
            <a:lvl9pPr eaLnBrk="0" fontAlgn="base" hangingPunct="0" indent="-228600" marL="3886200">
              <a:spcBef>
                <a:spcPct val="0"/>
              </a:spcBef>
              <a:spcAft>
                <a:spcPct val="0"/>
              </a:spcAft>
              <a:defRPr sz="2400">
                <a:solidFill>
                  <a:schemeClr val="tx1"/>
                </a:solidFill>
                <a:latin typeface="Times New Roman" panose="02020603050405020304" pitchFamily="18" charset="0"/>
              </a:defRPr>
            </a:lvl9pPr>
          </a:lstStyle>
          <a:p>
            <a:pPr eaLnBrk="1" hangingPunct="1" indent="0" marL="0">
              <a:lnSpc>
                <a:spcPct val="90000"/>
              </a:lnSpc>
              <a:buClr>
                <a:srgbClr val="FFFF00"/>
              </a:buClr>
              <a:buSzPct val="70000"/>
            </a:pPr>
            <a:r>
              <a:rPr altLang="en-US" dirty="0" sz="3200" lang="en-US">
                <a:solidFill>
                  <a:srgbClr val="0A1F61"/>
                </a:solidFill>
              </a:rPr>
              <a:t> Stage 1 : New-Product Strategy Development</a:t>
            </a:r>
          </a:p>
        </p:txBody>
      </p:sp>
      <p:sp>
        <p:nvSpPr>
          <p:cNvPr id="1048650" name="Rectangle 15"/>
          <p:cNvSpPr>
            <a:spLocks noChangeArrowheads="1"/>
          </p:cNvSpPr>
          <p:nvPr/>
        </p:nvSpPr>
        <p:spPr bwMode="auto">
          <a:xfrm>
            <a:off x="2339975" y="3116331"/>
            <a:ext cx="4113213" cy="457200"/>
          </a:xfrm>
          <a:prstGeom prst="rect"/>
          <a:noFill/>
          <a:ln>
            <a:noFill/>
          </a:ln>
        </p:spPr>
        <p:txBody>
          <a:bodyPr anchor="ctr" wrap="none"/>
          <a:lstStyle>
            <a:lvl1pPr eaLnBrk="0" hangingPunct="0" indent="-342900" marL="342900">
              <a:defRPr sz="2400">
                <a:solidFill>
                  <a:schemeClr val="tx1"/>
                </a:solidFill>
                <a:latin typeface="Times New Roman" panose="02020603050405020304" pitchFamily="18" charset="0"/>
              </a:defRPr>
            </a:lvl1pPr>
            <a:lvl2pPr eaLnBrk="0" hangingPunct="0" indent="-285750" marL="742950">
              <a:defRPr sz="2400">
                <a:solidFill>
                  <a:schemeClr val="tx1"/>
                </a:solidFill>
                <a:latin typeface="Times New Roman" panose="02020603050405020304" pitchFamily="18" charset="0"/>
              </a:defRPr>
            </a:lvl2pPr>
            <a:lvl3pPr eaLnBrk="0" hangingPunct="0" indent="-228600" marL="1143000">
              <a:defRPr sz="2400">
                <a:solidFill>
                  <a:schemeClr val="tx1"/>
                </a:solidFill>
                <a:latin typeface="Times New Roman" panose="02020603050405020304" pitchFamily="18" charset="0"/>
              </a:defRPr>
            </a:lvl3pPr>
            <a:lvl4pPr eaLnBrk="0" hangingPunct="0" indent="-228600" marL="1600200">
              <a:defRPr sz="2400">
                <a:solidFill>
                  <a:schemeClr val="tx1"/>
                </a:solidFill>
                <a:latin typeface="Times New Roman" panose="02020603050405020304" pitchFamily="18" charset="0"/>
              </a:defRPr>
            </a:lvl4pPr>
            <a:lvl5pPr eaLnBrk="0" hangingPunct="0" indent="-228600" marL="2057400">
              <a:defRPr sz="2400">
                <a:solidFill>
                  <a:schemeClr val="tx1"/>
                </a:solidFill>
                <a:latin typeface="Times New Roman" panose="02020603050405020304" pitchFamily="18" charset="0"/>
              </a:defRPr>
            </a:lvl5pPr>
            <a:lvl6pPr eaLnBrk="0" fontAlgn="base" hangingPunct="0" indent="-228600" marL="2514600">
              <a:spcBef>
                <a:spcPct val="0"/>
              </a:spcBef>
              <a:spcAft>
                <a:spcPct val="0"/>
              </a:spcAft>
              <a:defRPr sz="2400">
                <a:solidFill>
                  <a:schemeClr val="tx1"/>
                </a:solidFill>
                <a:latin typeface="Times New Roman" panose="02020603050405020304" pitchFamily="18" charset="0"/>
              </a:defRPr>
            </a:lvl6pPr>
            <a:lvl7pPr eaLnBrk="0" fontAlgn="base" hangingPunct="0" indent="-228600" marL="2971800">
              <a:spcBef>
                <a:spcPct val="0"/>
              </a:spcBef>
              <a:spcAft>
                <a:spcPct val="0"/>
              </a:spcAft>
              <a:defRPr sz="2400">
                <a:solidFill>
                  <a:schemeClr val="tx1"/>
                </a:solidFill>
                <a:latin typeface="Times New Roman" panose="02020603050405020304" pitchFamily="18" charset="0"/>
              </a:defRPr>
            </a:lvl7pPr>
            <a:lvl8pPr eaLnBrk="0" fontAlgn="base" hangingPunct="0" indent="-228600" marL="3429000">
              <a:spcBef>
                <a:spcPct val="0"/>
              </a:spcBef>
              <a:spcAft>
                <a:spcPct val="0"/>
              </a:spcAft>
              <a:defRPr sz="2400">
                <a:solidFill>
                  <a:schemeClr val="tx1"/>
                </a:solidFill>
                <a:latin typeface="Times New Roman" panose="02020603050405020304" pitchFamily="18" charset="0"/>
              </a:defRPr>
            </a:lvl8pPr>
            <a:lvl9pPr eaLnBrk="0" fontAlgn="base" hangingPunct="0" indent="-228600" marL="3886200">
              <a:spcBef>
                <a:spcPct val="0"/>
              </a:spcBef>
              <a:spcAft>
                <a:spcPct val="0"/>
              </a:spcAft>
              <a:defRPr sz="2400">
                <a:solidFill>
                  <a:schemeClr val="tx1"/>
                </a:solidFill>
                <a:latin typeface="Times New Roman" panose="02020603050405020304" pitchFamily="18" charset="0"/>
              </a:defRPr>
            </a:lvl9pPr>
          </a:lstStyle>
          <a:p>
            <a:pPr eaLnBrk="1" hangingPunct="1">
              <a:buClr>
                <a:srgbClr val="FFFF00"/>
              </a:buClr>
              <a:buFont typeface="Times" panose="02020603050405020304" pitchFamily="18" charset="0"/>
              <a:buChar char="•"/>
            </a:pPr>
            <a:r>
              <a:rPr altLang="en-US" lang="en-US">
                <a:solidFill>
                  <a:srgbClr val="0A1F61"/>
                </a:solidFill>
              </a:rPr>
              <a:t>Type of Strategy to Utilize</a:t>
            </a:r>
          </a:p>
        </p:txBody>
      </p:sp>
      <p:sp>
        <p:nvSpPr>
          <p:cNvPr id="1048651" name="Rectangle 16"/>
          <p:cNvSpPr>
            <a:spLocks noChangeArrowheads="1"/>
          </p:cNvSpPr>
          <p:nvPr/>
        </p:nvSpPr>
        <p:spPr bwMode="auto">
          <a:xfrm>
            <a:off x="2339975" y="4789556"/>
            <a:ext cx="4570413" cy="457200"/>
          </a:xfrm>
          <a:prstGeom prst="rect"/>
          <a:noFill/>
          <a:ln>
            <a:noFill/>
          </a:ln>
        </p:spPr>
        <p:txBody>
          <a:bodyPr anchor="ctr" wrap="none"/>
          <a:lstStyle>
            <a:lvl1pPr eaLnBrk="0" hangingPunct="0" indent="-342900" marL="342900">
              <a:defRPr sz="2400">
                <a:solidFill>
                  <a:schemeClr val="tx1"/>
                </a:solidFill>
                <a:latin typeface="Times New Roman" panose="02020603050405020304" pitchFamily="18" charset="0"/>
              </a:defRPr>
            </a:lvl1pPr>
            <a:lvl2pPr eaLnBrk="0" hangingPunct="0" indent="-285750" marL="742950">
              <a:defRPr sz="2400">
                <a:solidFill>
                  <a:schemeClr val="tx1"/>
                </a:solidFill>
                <a:latin typeface="Times New Roman" panose="02020603050405020304" pitchFamily="18" charset="0"/>
              </a:defRPr>
            </a:lvl2pPr>
            <a:lvl3pPr eaLnBrk="0" hangingPunct="0" indent="-228600" marL="1143000">
              <a:defRPr sz="2400">
                <a:solidFill>
                  <a:schemeClr val="tx1"/>
                </a:solidFill>
                <a:latin typeface="Times New Roman" panose="02020603050405020304" pitchFamily="18" charset="0"/>
              </a:defRPr>
            </a:lvl3pPr>
            <a:lvl4pPr eaLnBrk="0" hangingPunct="0" indent="-228600" marL="1600200">
              <a:defRPr sz="2400">
                <a:solidFill>
                  <a:schemeClr val="tx1"/>
                </a:solidFill>
                <a:latin typeface="Times New Roman" panose="02020603050405020304" pitchFamily="18" charset="0"/>
              </a:defRPr>
            </a:lvl4pPr>
            <a:lvl5pPr eaLnBrk="0" hangingPunct="0" indent="-228600" marL="2057400">
              <a:defRPr sz="2400">
                <a:solidFill>
                  <a:schemeClr val="tx1"/>
                </a:solidFill>
                <a:latin typeface="Times New Roman" panose="02020603050405020304" pitchFamily="18" charset="0"/>
              </a:defRPr>
            </a:lvl5pPr>
            <a:lvl6pPr eaLnBrk="0" fontAlgn="base" hangingPunct="0" indent="-228600" marL="2514600">
              <a:spcBef>
                <a:spcPct val="0"/>
              </a:spcBef>
              <a:spcAft>
                <a:spcPct val="0"/>
              </a:spcAft>
              <a:defRPr sz="2400">
                <a:solidFill>
                  <a:schemeClr val="tx1"/>
                </a:solidFill>
                <a:latin typeface="Times New Roman" panose="02020603050405020304" pitchFamily="18" charset="0"/>
              </a:defRPr>
            </a:lvl6pPr>
            <a:lvl7pPr eaLnBrk="0" fontAlgn="base" hangingPunct="0" indent="-228600" marL="2971800">
              <a:spcBef>
                <a:spcPct val="0"/>
              </a:spcBef>
              <a:spcAft>
                <a:spcPct val="0"/>
              </a:spcAft>
              <a:defRPr sz="2400">
                <a:solidFill>
                  <a:schemeClr val="tx1"/>
                </a:solidFill>
                <a:latin typeface="Times New Roman" panose="02020603050405020304" pitchFamily="18" charset="0"/>
              </a:defRPr>
            </a:lvl7pPr>
            <a:lvl8pPr eaLnBrk="0" fontAlgn="base" hangingPunct="0" indent="-228600" marL="3429000">
              <a:spcBef>
                <a:spcPct val="0"/>
              </a:spcBef>
              <a:spcAft>
                <a:spcPct val="0"/>
              </a:spcAft>
              <a:defRPr sz="2400">
                <a:solidFill>
                  <a:schemeClr val="tx1"/>
                </a:solidFill>
                <a:latin typeface="Times New Roman" panose="02020603050405020304" pitchFamily="18" charset="0"/>
              </a:defRPr>
            </a:lvl8pPr>
            <a:lvl9pPr eaLnBrk="0" fontAlgn="base" hangingPunct="0" indent="-228600" marL="3886200">
              <a:spcBef>
                <a:spcPct val="0"/>
              </a:spcBef>
              <a:spcAft>
                <a:spcPct val="0"/>
              </a:spcAft>
              <a:defRPr sz="2400">
                <a:solidFill>
                  <a:schemeClr val="tx1"/>
                </a:solidFill>
                <a:latin typeface="Times New Roman" panose="02020603050405020304" pitchFamily="18" charset="0"/>
              </a:defRPr>
            </a:lvl9pPr>
          </a:lstStyle>
          <a:p>
            <a:pPr eaLnBrk="1" hangingPunct="1">
              <a:buClr>
                <a:srgbClr val="FFFF00"/>
              </a:buClr>
              <a:buFont typeface="Times" panose="02020603050405020304" pitchFamily="18" charset="0"/>
              <a:buChar char="•"/>
            </a:pPr>
            <a:r>
              <a:rPr altLang="en-US" dirty="0" lang="en-US">
                <a:solidFill>
                  <a:srgbClr val="0A1F61"/>
                </a:solidFill>
              </a:rPr>
              <a:t>Strategic Role Identified</a:t>
            </a:r>
          </a:p>
        </p:txBody>
      </p:sp>
      <p:sp>
        <p:nvSpPr>
          <p:cNvPr id="1048652" name="Rectangle 17"/>
          <p:cNvSpPr>
            <a:spLocks noChangeArrowheads="1"/>
          </p:cNvSpPr>
          <p:nvPr/>
        </p:nvSpPr>
        <p:spPr bwMode="auto">
          <a:xfrm>
            <a:off x="2330450" y="4219644"/>
            <a:ext cx="3427413" cy="457200"/>
          </a:xfrm>
          <a:prstGeom prst="rect"/>
          <a:noFill/>
          <a:ln>
            <a:noFill/>
          </a:ln>
        </p:spPr>
        <p:txBody>
          <a:bodyPr anchor="ctr" wrap="none"/>
          <a:lstStyle>
            <a:lvl1pPr eaLnBrk="0" hangingPunct="0" indent="-342900" marL="342900">
              <a:defRPr sz="2400">
                <a:solidFill>
                  <a:schemeClr val="tx1"/>
                </a:solidFill>
                <a:latin typeface="Times New Roman" panose="02020603050405020304" pitchFamily="18" charset="0"/>
              </a:defRPr>
            </a:lvl1pPr>
            <a:lvl2pPr eaLnBrk="0" hangingPunct="0" indent="-285750" marL="742950">
              <a:defRPr sz="2400">
                <a:solidFill>
                  <a:schemeClr val="tx1"/>
                </a:solidFill>
                <a:latin typeface="Times New Roman" panose="02020603050405020304" pitchFamily="18" charset="0"/>
              </a:defRPr>
            </a:lvl2pPr>
            <a:lvl3pPr eaLnBrk="0" hangingPunct="0" indent="-228600" marL="1143000">
              <a:defRPr sz="2400">
                <a:solidFill>
                  <a:schemeClr val="tx1"/>
                </a:solidFill>
                <a:latin typeface="Times New Roman" panose="02020603050405020304" pitchFamily="18" charset="0"/>
              </a:defRPr>
            </a:lvl3pPr>
            <a:lvl4pPr eaLnBrk="0" hangingPunct="0" indent="-228600" marL="1600200">
              <a:defRPr sz="2400">
                <a:solidFill>
                  <a:schemeClr val="tx1"/>
                </a:solidFill>
                <a:latin typeface="Times New Roman" panose="02020603050405020304" pitchFamily="18" charset="0"/>
              </a:defRPr>
            </a:lvl4pPr>
            <a:lvl5pPr eaLnBrk="0" hangingPunct="0" indent="-228600" marL="2057400">
              <a:defRPr sz="2400">
                <a:solidFill>
                  <a:schemeClr val="tx1"/>
                </a:solidFill>
                <a:latin typeface="Times New Roman" panose="02020603050405020304" pitchFamily="18" charset="0"/>
              </a:defRPr>
            </a:lvl5pPr>
            <a:lvl6pPr eaLnBrk="0" fontAlgn="base" hangingPunct="0" indent="-228600" marL="2514600">
              <a:spcBef>
                <a:spcPct val="0"/>
              </a:spcBef>
              <a:spcAft>
                <a:spcPct val="0"/>
              </a:spcAft>
              <a:defRPr sz="2400">
                <a:solidFill>
                  <a:schemeClr val="tx1"/>
                </a:solidFill>
                <a:latin typeface="Times New Roman" panose="02020603050405020304" pitchFamily="18" charset="0"/>
              </a:defRPr>
            </a:lvl6pPr>
            <a:lvl7pPr eaLnBrk="0" fontAlgn="base" hangingPunct="0" indent="-228600" marL="2971800">
              <a:spcBef>
                <a:spcPct val="0"/>
              </a:spcBef>
              <a:spcAft>
                <a:spcPct val="0"/>
              </a:spcAft>
              <a:defRPr sz="2400">
                <a:solidFill>
                  <a:schemeClr val="tx1"/>
                </a:solidFill>
                <a:latin typeface="Times New Roman" panose="02020603050405020304" pitchFamily="18" charset="0"/>
              </a:defRPr>
            </a:lvl7pPr>
            <a:lvl8pPr eaLnBrk="0" fontAlgn="base" hangingPunct="0" indent="-228600" marL="3429000">
              <a:spcBef>
                <a:spcPct val="0"/>
              </a:spcBef>
              <a:spcAft>
                <a:spcPct val="0"/>
              </a:spcAft>
              <a:defRPr sz="2400">
                <a:solidFill>
                  <a:schemeClr val="tx1"/>
                </a:solidFill>
                <a:latin typeface="Times New Roman" panose="02020603050405020304" pitchFamily="18" charset="0"/>
              </a:defRPr>
            </a:lvl8pPr>
            <a:lvl9pPr eaLnBrk="0" fontAlgn="base" hangingPunct="0" indent="-228600" marL="3886200">
              <a:spcBef>
                <a:spcPct val="0"/>
              </a:spcBef>
              <a:spcAft>
                <a:spcPct val="0"/>
              </a:spcAft>
              <a:defRPr sz="2400">
                <a:solidFill>
                  <a:schemeClr val="tx1"/>
                </a:solidFill>
                <a:latin typeface="Times New Roman" panose="02020603050405020304" pitchFamily="18" charset="0"/>
              </a:defRPr>
            </a:lvl9pPr>
          </a:lstStyle>
          <a:p>
            <a:pPr eaLnBrk="1" hangingPunct="1">
              <a:buClr>
                <a:srgbClr val="FFFF00"/>
              </a:buClr>
              <a:buFont typeface="Times" panose="02020603050405020304" pitchFamily="18" charset="0"/>
              <a:buChar char="•"/>
            </a:pPr>
            <a:r>
              <a:rPr altLang="en-US" lang="en-US">
                <a:solidFill>
                  <a:srgbClr val="0A1F61"/>
                </a:solidFill>
              </a:rPr>
              <a:t>Protocol Defined</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70" name=""/>
        <p:cNvGrpSpPr/>
        <p:nvPr/>
      </p:nvGrpSpPr>
      <p:grpSpPr>
        <a:xfrm>
          <a:off x="0" y="0"/>
          <a:ext cx="0" cy="0"/>
          <a:chOff x="0" y="0"/>
          <a:chExt cx="0" cy="0"/>
        </a:xfrm>
      </p:grpSpPr>
      <p:pic>
        <p:nvPicPr>
          <p:cNvPr id="2097214" name="Picture 16"/>
          <p:cNvPicPr>
            <a:picLocks noChangeAspect="1"/>
          </p:cNvPicPr>
          <p:nvPr/>
        </p:nvPicPr>
        <p:blipFill>
          <a:blip xmlns:r="http://schemas.openxmlformats.org/officeDocument/2006/relationships" r:embed="rId1"/>
          <a:stretch>
            <a:fillRect/>
          </a:stretch>
        </p:blipFill>
        <p:spPr>
          <a:xfrm>
            <a:off x="523664" y="397229"/>
            <a:ext cx="8184602" cy="1100368"/>
          </a:xfrm>
          <a:prstGeom prst="rect"/>
        </p:spPr>
      </p:pic>
      <p:sp>
        <p:nvSpPr>
          <p:cNvPr id="1048653"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t" anchorCtr="0" bIns="45720" compatLnSpc="1" lIns="91440" numCol="1" rIns="91440" tIns="45720" vert="horz" wrap="square">
            <a:prstTxWarp prst="textNoShape"/>
          </a:bodyPr>
          <a:p>
            <a:endParaRPr dirty="0" lang="en-US"/>
          </a:p>
        </p:txBody>
      </p:sp>
      <p:sp>
        <p:nvSpPr>
          <p:cNvPr id="1048654"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t" anchorCtr="0" bIns="45720" compatLnSpc="1" lIns="91440" numCol="1" rIns="91440" tIns="45720" vert="horz" wrap="square">
            <a:prstTxWarp prst="textNoShape"/>
          </a:bodyPr>
          <a:p>
            <a:endParaRPr dirty="0" lang="en-US"/>
          </a:p>
        </p:txBody>
      </p:sp>
      <p:sp>
        <p:nvSpPr>
          <p:cNvPr id="1048655"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t" anchorCtr="0" bIns="45720" compatLnSpc="1" lIns="91440" numCol="1" rIns="91440" tIns="45720" vert="horz" wrap="square">
            <a:prstTxWarp prst="textNoShape"/>
          </a:bodyPr>
          <a:p>
            <a:endParaRPr dirty="0" lang="en-US"/>
          </a:p>
        </p:txBody>
      </p:sp>
      <p:pic>
        <p:nvPicPr>
          <p:cNvPr id="2097215" name="Picture 2"/>
          <p:cNvPicPr>
            <a:picLocks noChangeAspect="1"/>
          </p:cNvPicPr>
          <p:nvPr/>
        </p:nvPicPr>
        <p:blipFill>
          <a:blip xmlns:r="http://schemas.openxmlformats.org/officeDocument/2006/relationships" r:embed="rId2"/>
          <a:stretch>
            <a:fillRect/>
          </a:stretch>
        </p:blipFill>
        <p:spPr>
          <a:xfrm>
            <a:off x="2338387" y="6528091"/>
            <a:ext cx="9902229" cy="204838"/>
          </a:xfrm>
          <a:prstGeom prst="rect"/>
        </p:spPr>
      </p:pic>
      <p:pic>
        <p:nvPicPr>
          <p:cNvPr id="2097216" name="Picture 3"/>
          <p:cNvPicPr>
            <a:picLocks noChangeAspect="1"/>
          </p:cNvPicPr>
          <p:nvPr/>
        </p:nvPicPr>
        <p:blipFill>
          <a:blip xmlns:r="http://schemas.openxmlformats.org/officeDocument/2006/relationships" r:embed="rId3"/>
          <a:stretch>
            <a:fillRect/>
          </a:stretch>
        </p:blipFill>
        <p:spPr>
          <a:xfrm>
            <a:off x="-108036" y="2204822"/>
            <a:ext cx="238650" cy="2709534"/>
          </a:xfrm>
          <a:prstGeom prst="rect"/>
        </p:spPr>
      </p:pic>
      <p:sp>
        <p:nvSpPr>
          <p:cNvPr id="1048656" name="TextBox 6"/>
          <p:cNvSpPr txBox="1"/>
          <p:nvPr/>
        </p:nvSpPr>
        <p:spPr>
          <a:xfrm>
            <a:off x="2239556" y="543490"/>
            <a:ext cx="5635966" cy="954107"/>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STRATEGIC ROLES OF MOST </a:t>
            </a:r>
          </a:p>
          <a:p>
            <a:r>
              <a:rPr dirty="0" sz="2800" lang="en-US">
                <a:solidFill>
                  <a:schemeClr val="bg1"/>
                </a:solidFill>
                <a:latin typeface="Tajawal Medium" panose="00000600000000000000" pitchFamily="2" charset="-78"/>
                <a:cs typeface="Tajawal Medium" panose="00000600000000000000" pitchFamily="2" charset="-78"/>
              </a:rPr>
              <a:t>SUCCESSFUL NEW PRODUCTS</a:t>
            </a:r>
            <a:endParaRPr dirty="0" sz="2800" lang="en-US">
              <a:solidFill>
                <a:srgbClr val="FF9518"/>
              </a:solidFill>
              <a:latin typeface="Tajawal Medium" panose="00000600000000000000" pitchFamily="2" charset="-78"/>
              <a:cs typeface="Tajawal Medium" panose="00000600000000000000" pitchFamily="2" charset="-78"/>
            </a:endParaRPr>
          </a:p>
        </p:txBody>
      </p:sp>
      <p:pic>
        <p:nvPicPr>
          <p:cNvPr id="2097217" name="Picture 4"/>
          <p:cNvPicPr>
            <a:picLocks noChangeAspect="1"/>
          </p:cNvPicPr>
          <p:nvPr/>
        </p:nvPicPr>
        <p:blipFill>
          <a:blip xmlns:r="http://schemas.openxmlformats.org/officeDocument/2006/relationships" r:embed="rId4"/>
          <a:stretch>
            <a:fillRect/>
          </a:stretch>
        </p:blipFill>
        <p:spPr>
          <a:xfrm>
            <a:off x="1431236" y="1589474"/>
            <a:ext cx="9713842" cy="4846740"/>
          </a:xfrm>
          <a:prstGeom prst="rec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71" name=""/>
        <p:cNvGrpSpPr/>
        <p:nvPr/>
      </p:nvGrpSpPr>
      <p:grpSpPr>
        <a:xfrm>
          <a:off x="0" y="0"/>
          <a:ext cx="0" cy="0"/>
          <a:chOff x="0" y="0"/>
          <a:chExt cx="0" cy="0"/>
        </a:xfrm>
      </p:grpSpPr>
      <p:pic>
        <p:nvPicPr>
          <p:cNvPr id="2097218" name="Picture 16"/>
          <p:cNvPicPr>
            <a:picLocks noChangeAspect="1"/>
          </p:cNvPicPr>
          <p:nvPr/>
        </p:nvPicPr>
        <p:blipFill>
          <a:blip xmlns:r="http://schemas.openxmlformats.org/officeDocument/2006/relationships" r:embed="rId1"/>
          <a:stretch>
            <a:fillRect/>
          </a:stretch>
        </p:blipFill>
        <p:spPr>
          <a:xfrm>
            <a:off x="523664" y="397229"/>
            <a:ext cx="8184602" cy="1232538"/>
          </a:xfrm>
          <a:prstGeom prst="rect"/>
        </p:spPr>
      </p:pic>
      <p:sp>
        <p:nvSpPr>
          <p:cNvPr id="1048657"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t" anchorCtr="0" bIns="45720" compatLnSpc="1" lIns="91440" numCol="1" rIns="91440" tIns="45720" vert="horz" wrap="square">
            <a:prstTxWarp prst="textNoShape"/>
          </a:bodyPr>
          <a:p>
            <a:endParaRPr dirty="0" lang="en-US"/>
          </a:p>
        </p:txBody>
      </p:sp>
      <p:sp>
        <p:nvSpPr>
          <p:cNvPr id="1048658"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t" anchorCtr="0" bIns="45720" compatLnSpc="1" lIns="91440" numCol="1" rIns="91440" tIns="45720" vert="horz" wrap="square">
            <a:prstTxWarp prst="textNoShape"/>
          </a:bodyPr>
          <a:p>
            <a:endParaRPr dirty="0" lang="en-US"/>
          </a:p>
        </p:txBody>
      </p:sp>
      <p:sp>
        <p:nvSpPr>
          <p:cNvPr id="1048659"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t" anchorCtr="0" bIns="45720" compatLnSpc="1" lIns="91440" numCol="1" rIns="91440" tIns="45720" vert="horz" wrap="square">
            <a:prstTxWarp prst="textNoShape"/>
          </a:bodyPr>
          <a:p>
            <a:endParaRPr dirty="0" lang="en-US"/>
          </a:p>
        </p:txBody>
      </p:sp>
      <p:pic>
        <p:nvPicPr>
          <p:cNvPr id="2097219" name="Picture 2"/>
          <p:cNvPicPr>
            <a:picLocks noChangeAspect="1"/>
          </p:cNvPicPr>
          <p:nvPr/>
        </p:nvPicPr>
        <p:blipFill>
          <a:blip xmlns:r="http://schemas.openxmlformats.org/officeDocument/2006/relationships" r:embed="rId2"/>
          <a:stretch>
            <a:fillRect/>
          </a:stretch>
        </p:blipFill>
        <p:spPr>
          <a:xfrm>
            <a:off x="2424113" y="6377756"/>
            <a:ext cx="9902229" cy="204838"/>
          </a:xfrm>
          <a:prstGeom prst="rect"/>
        </p:spPr>
      </p:pic>
      <p:pic>
        <p:nvPicPr>
          <p:cNvPr id="2097220" name="Picture 3"/>
          <p:cNvPicPr>
            <a:picLocks noChangeAspect="1"/>
          </p:cNvPicPr>
          <p:nvPr/>
        </p:nvPicPr>
        <p:blipFill>
          <a:blip xmlns:r="http://schemas.openxmlformats.org/officeDocument/2006/relationships" r:embed="rId3"/>
          <a:stretch>
            <a:fillRect/>
          </a:stretch>
        </p:blipFill>
        <p:spPr>
          <a:xfrm>
            <a:off x="-108036" y="2204822"/>
            <a:ext cx="238650" cy="2709534"/>
          </a:xfrm>
          <a:prstGeom prst="rect"/>
        </p:spPr>
      </p:pic>
      <p:sp>
        <p:nvSpPr>
          <p:cNvPr id="1048660" name="TextBox 6"/>
          <p:cNvSpPr txBox="1"/>
          <p:nvPr/>
        </p:nvSpPr>
        <p:spPr>
          <a:xfrm>
            <a:off x="2491350" y="543490"/>
            <a:ext cx="5575437" cy="954107"/>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THE NEW-PRODUCT PROCESS</a:t>
            </a:r>
            <a:br>
              <a:rPr dirty="0" sz="2800" lang="en-US">
                <a:solidFill>
                  <a:schemeClr val="bg1"/>
                </a:solidFill>
                <a:latin typeface="Tajawal Medium" panose="00000600000000000000" pitchFamily="2" charset="-78"/>
                <a:cs typeface="Tajawal Medium" panose="00000600000000000000" pitchFamily="2" charset="-78"/>
              </a:rPr>
            </a:br>
            <a:r>
              <a:rPr dirty="0" sz="2800" lang="en-US">
                <a:solidFill>
                  <a:schemeClr val="bg1"/>
                </a:solidFill>
                <a:latin typeface="Tajawal Medium" panose="00000600000000000000" pitchFamily="2" charset="-78"/>
                <a:cs typeface="Tajawal Medium" panose="00000600000000000000" pitchFamily="2" charset="-78"/>
              </a:rPr>
              <a:t>STAGE 2: IDEA GENERATION</a:t>
            </a:r>
          </a:p>
        </p:txBody>
      </p:sp>
      <p:sp>
        <p:nvSpPr>
          <p:cNvPr id="1048661" name="Rectangle 22"/>
          <p:cNvSpPr>
            <a:spLocks noChangeArrowheads="1"/>
          </p:cNvSpPr>
          <p:nvPr/>
        </p:nvSpPr>
        <p:spPr bwMode="auto">
          <a:xfrm>
            <a:off x="1282700" y="1666875"/>
            <a:ext cx="3292475" cy="457200"/>
          </a:xfrm>
          <a:prstGeom prst="rect"/>
          <a:noFill/>
          <a:ln>
            <a:noFill/>
          </a:ln>
        </p:spPr>
        <p:txBody>
          <a:bodyPr anchor="ctr"/>
          <a:lstStyle>
            <a:lvl1pPr eaLnBrk="0" hangingPunct="0" indent="-346075" marL="346075">
              <a:defRPr sz="2400">
                <a:solidFill>
                  <a:schemeClr val="tx1"/>
                </a:solidFill>
                <a:latin typeface="Times New Roman" panose="02020603050405020304" pitchFamily="18" charset="0"/>
              </a:defRPr>
            </a:lvl1pPr>
            <a:lvl2pPr eaLnBrk="0" hangingPunct="0" indent="-285750" marL="742950">
              <a:defRPr sz="2400">
                <a:solidFill>
                  <a:schemeClr val="tx1"/>
                </a:solidFill>
                <a:latin typeface="Times New Roman" panose="02020603050405020304" pitchFamily="18" charset="0"/>
              </a:defRPr>
            </a:lvl2pPr>
            <a:lvl3pPr eaLnBrk="0" hangingPunct="0" indent="-228600" marL="1143000">
              <a:defRPr sz="2400">
                <a:solidFill>
                  <a:schemeClr val="tx1"/>
                </a:solidFill>
                <a:latin typeface="Times New Roman" panose="02020603050405020304" pitchFamily="18" charset="0"/>
              </a:defRPr>
            </a:lvl3pPr>
            <a:lvl4pPr eaLnBrk="0" hangingPunct="0" indent="-228600" marL="1600200">
              <a:defRPr sz="2400">
                <a:solidFill>
                  <a:schemeClr val="tx1"/>
                </a:solidFill>
                <a:latin typeface="Times New Roman" panose="02020603050405020304" pitchFamily="18" charset="0"/>
              </a:defRPr>
            </a:lvl4pPr>
            <a:lvl5pPr eaLnBrk="0" hangingPunct="0" indent="-228600" marL="2057400">
              <a:defRPr sz="2400">
                <a:solidFill>
                  <a:schemeClr val="tx1"/>
                </a:solidFill>
                <a:latin typeface="Times New Roman" panose="02020603050405020304" pitchFamily="18" charset="0"/>
              </a:defRPr>
            </a:lvl5pPr>
            <a:lvl6pPr eaLnBrk="0" fontAlgn="base" hangingPunct="0" indent="-228600" marL="2514600">
              <a:spcBef>
                <a:spcPct val="0"/>
              </a:spcBef>
              <a:spcAft>
                <a:spcPct val="0"/>
              </a:spcAft>
              <a:defRPr sz="2400">
                <a:solidFill>
                  <a:schemeClr val="tx1"/>
                </a:solidFill>
                <a:latin typeface="Times New Roman" panose="02020603050405020304" pitchFamily="18" charset="0"/>
              </a:defRPr>
            </a:lvl6pPr>
            <a:lvl7pPr eaLnBrk="0" fontAlgn="base" hangingPunct="0" indent="-228600" marL="2971800">
              <a:spcBef>
                <a:spcPct val="0"/>
              </a:spcBef>
              <a:spcAft>
                <a:spcPct val="0"/>
              </a:spcAft>
              <a:defRPr sz="2400">
                <a:solidFill>
                  <a:schemeClr val="tx1"/>
                </a:solidFill>
                <a:latin typeface="Times New Roman" panose="02020603050405020304" pitchFamily="18" charset="0"/>
              </a:defRPr>
            </a:lvl7pPr>
            <a:lvl8pPr eaLnBrk="0" fontAlgn="base" hangingPunct="0" indent="-228600" marL="3429000">
              <a:spcBef>
                <a:spcPct val="0"/>
              </a:spcBef>
              <a:spcAft>
                <a:spcPct val="0"/>
              </a:spcAft>
              <a:defRPr sz="2400">
                <a:solidFill>
                  <a:schemeClr val="tx1"/>
                </a:solidFill>
                <a:latin typeface="Times New Roman" panose="02020603050405020304" pitchFamily="18" charset="0"/>
              </a:defRPr>
            </a:lvl8pPr>
            <a:lvl9pPr eaLnBrk="0" fontAlgn="base" hangingPunct="0" indent="-228600" marL="3886200">
              <a:spcBef>
                <a:spcPct val="0"/>
              </a:spcBef>
              <a:spcAft>
                <a:spcPct val="0"/>
              </a:spcAft>
              <a:defRPr sz="2400">
                <a:solidFill>
                  <a:schemeClr val="tx1"/>
                </a:solidFill>
                <a:latin typeface="Times New Roman" panose="02020603050405020304" pitchFamily="18" charset="0"/>
              </a:defRPr>
            </a:lvl9pPr>
          </a:lstStyle>
          <a:p>
            <a:pPr eaLnBrk="1" hangingPunct="1">
              <a:lnSpc>
                <a:spcPct val="90000"/>
              </a:lnSpc>
              <a:buClr>
                <a:srgbClr val="FFFF00"/>
              </a:buClr>
              <a:buSzPct val="70000"/>
              <a:buFont typeface="Wingdings 3" panose="05040102010807070707" pitchFamily="18" charset="2"/>
              <a:buChar char=""/>
            </a:pPr>
            <a:r>
              <a:rPr altLang="en-US" b="1" dirty="0" lang="en-US">
                <a:solidFill>
                  <a:srgbClr val="0A1F61"/>
                </a:solidFill>
              </a:rPr>
              <a:t>Idea Generation</a:t>
            </a:r>
          </a:p>
        </p:txBody>
      </p:sp>
      <p:sp>
        <p:nvSpPr>
          <p:cNvPr id="1048662" name="Rectangle 23"/>
          <p:cNvSpPr>
            <a:spLocks noChangeArrowheads="1"/>
          </p:cNvSpPr>
          <p:nvPr/>
        </p:nvSpPr>
        <p:spPr bwMode="auto">
          <a:xfrm>
            <a:off x="1257300" y="3725863"/>
            <a:ext cx="7108825" cy="457200"/>
          </a:xfrm>
          <a:prstGeom prst="rect"/>
          <a:noFill/>
          <a:ln>
            <a:noFill/>
          </a:ln>
        </p:spPr>
        <p:txBody>
          <a:bodyPr anchor="ctr"/>
          <a:lstStyle>
            <a:lvl1pPr eaLnBrk="0" hangingPunct="0" indent="-346075" marL="346075">
              <a:defRPr sz="2400">
                <a:solidFill>
                  <a:schemeClr val="tx1"/>
                </a:solidFill>
                <a:latin typeface="Times New Roman" panose="02020603050405020304" pitchFamily="18" charset="0"/>
              </a:defRPr>
            </a:lvl1pPr>
            <a:lvl2pPr eaLnBrk="0" hangingPunct="0" indent="-285750" marL="742950">
              <a:defRPr sz="2400">
                <a:solidFill>
                  <a:schemeClr val="tx1"/>
                </a:solidFill>
                <a:latin typeface="Times New Roman" panose="02020603050405020304" pitchFamily="18" charset="0"/>
              </a:defRPr>
            </a:lvl2pPr>
            <a:lvl3pPr eaLnBrk="0" hangingPunct="0" indent="-228600" marL="1143000">
              <a:defRPr sz="2400">
                <a:solidFill>
                  <a:schemeClr val="tx1"/>
                </a:solidFill>
                <a:latin typeface="Times New Roman" panose="02020603050405020304" pitchFamily="18" charset="0"/>
              </a:defRPr>
            </a:lvl3pPr>
            <a:lvl4pPr eaLnBrk="0" hangingPunct="0" indent="-228600" marL="1600200">
              <a:defRPr sz="2400">
                <a:solidFill>
                  <a:schemeClr val="tx1"/>
                </a:solidFill>
                <a:latin typeface="Times New Roman" panose="02020603050405020304" pitchFamily="18" charset="0"/>
              </a:defRPr>
            </a:lvl4pPr>
            <a:lvl5pPr eaLnBrk="0" hangingPunct="0" indent="-228600" marL="2057400">
              <a:defRPr sz="2400">
                <a:solidFill>
                  <a:schemeClr val="tx1"/>
                </a:solidFill>
                <a:latin typeface="Times New Roman" panose="02020603050405020304" pitchFamily="18" charset="0"/>
              </a:defRPr>
            </a:lvl5pPr>
            <a:lvl6pPr eaLnBrk="0" fontAlgn="base" hangingPunct="0" indent="-228600" marL="2514600">
              <a:spcBef>
                <a:spcPct val="0"/>
              </a:spcBef>
              <a:spcAft>
                <a:spcPct val="0"/>
              </a:spcAft>
              <a:defRPr sz="2400">
                <a:solidFill>
                  <a:schemeClr val="tx1"/>
                </a:solidFill>
                <a:latin typeface="Times New Roman" panose="02020603050405020304" pitchFamily="18" charset="0"/>
              </a:defRPr>
            </a:lvl6pPr>
            <a:lvl7pPr eaLnBrk="0" fontAlgn="base" hangingPunct="0" indent="-228600" marL="2971800">
              <a:spcBef>
                <a:spcPct val="0"/>
              </a:spcBef>
              <a:spcAft>
                <a:spcPct val="0"/>
              </a:spcAft>
              <a:defRPr sz="2400">
                <a:solidFill>
                  <a:schemeClr val="tx1"/>
                </a:solidFill>
                <a:latin typeface="Times New Roman" panose="02020603050405020304" pitchFamily="18" charset="0"/>
              </a:defRPr>
            </a:lvl7pPr>
            <a:lvl8pPr eaLnBrk="0" fontAlgn="base" hangingPunct="0" indent="-228600" marL="3429000">
              <a:spcBef>
                <a:spcPct val="0"/>
              </a:spcBef>
              <a:spcAft>
                <a:spcPct val="0"/>
              </a:spcAft>
              <a:defRPr sz="2400">
                <a:solidFill>
                  <a:schemeClr val="tx1"/>
                </a:solidFill>
                <a:latin typeface="Times New Roman" panose="02020603050405020304" pitchFamily="18" charset="0"/>
              </a:defRPr>
            </a:lvl8pPr>
            <a:lvl9pPr eaLnBrk="0" fontAlgn="base" hangingPunct="0" indent="-228600" marL="3886200">
              <a:spcBef>
                <a:spcPct val="0"/>
              </a:spcBef>
              <a:spcAft>
                <a:spcPct val="0"/>
              </a:spcAft>
              <a:defRPr sz="2400">
                <a:solidFill>
                  <a:schemeClr val="tx1"/>
                </a:solidFill>
                <a:latin typeface="Times New Roman" panose="02020603050405020304" pitchFamily="18" charset="0"/>
              </a:defRPr>
            </a:lvl9pPr>
          </a:lstStyle>
          <a:p>
            <a:pPr eaLnBrk="1" hangingPunct="1">
              <a:lnSpc>
                <a:spcPct val="90000"/>
              </a:lnSpc>
              <a:buClr>
                <a:srgbClr val="FFFF00"/>
              </a:buClr>
              <a:buSzPct val="70000"/>
              <a:buFont typeface="Wingdings 3" panose="05040102010807070707" pitchFamily="18" charset="2"/>
              <a:buChar char=""/>
            </a:pPr>
            <a:r>
              <a:rPr altLang="en-US" b="1" lang="en-US">
                <a:solidFill>
                  <a:srgbClr val="0A1F61"/>
                </a:solidFill>
              </a:rPr>
              <a:t>Employee and Co-Worker Suggestions</a:t>
            </a:r>
          </a:p>
        </p:txBody>
      </p:sp>
      <p:sp>
        <p:nvSpPr>
          <p:cNvPr id="1048663" name="Rectangle 24"/>
          <p:cNvSpPr>
            <a:spLocks noChangeArrowheads="1"/>
          </p:cNvSpPr>
          <p:nvPr/>
        </p:nvSpPr>
        <p:spPr bwMode="auto">
          <a:xfrm>
            <a:off x="1222375" y="3046413"/>
            <a:ext cx="6735763" cy="457200"/>
          </a:xfrm>
          <a:prstGeom prst="rect"/>
          <a:noFill/>
          <a:ln>
            <a:noFill/>
          </a:ln>
        </p:spPr>
        <p:txBody>
          <a:bodyPr anchor="ctr"/>
          <a:lstStyle>
            <a:lvl1pPr eaLnBrk="0" hangingPunct="0" indent="-346075" marL="346075">
              <a:defRPr sz="2400">
                <a:solidFill>
                  <a:schemeClr val="tx1"/>
                </a:solidFill>
                <a:latin typeface="Times New Roman" panose="02020603050405020304" pitchFamily="18" charset="0"/>
              </a:defRPr>
            </a:lvl1pPr>
            <a:lvl2pPr eaLnBrk="0" hangingPunct="0" indent="-285750" marL="742950">
              <a:defRPr sz="2400">
                <a:solidFill>
                  <a:schemeClr val="tx1"/>
                </a:solidFill>
                <a:latin typeface="Times New Roman" panose="02020603050405020304" pitchFamily="18" charset="0"/>
              </a:defRPr>
            </a:lvl2pPr>
            <a:lvl3pPr eaLnBrk="0" hangingPunct="0" indent="-228600" marL="1143000">
              <a:defRPr sz="2400">
                <a:solidFill>
                  <a:schemeClr val="tx1"/>
                </a:solidFill>
                <a:latin typeface="Times New Roman" panose="02020603050405020304" pitchFamily="18" charset="0"/>
              </a:defRPr>
            </a:lvl3pPr>
            <a:lvl4pPr eaLnBrk="0" hangingPunct="0" indent="-228600" marL="1600200">
              <a:defRPr sz="2400">
                <a:solidFill>
                  <a:schemeClr val="tx1"/>
                </a:solidFill>
                <a:latin typeface="Times New Roman" panose="02020603050405020304" pitchFamily="18" charset="0"/>
              </a:defRPr>
            </a:lvl4pPr>
            <a:lvl5pPr eaLnBrk="0" hangingPunct="0" indent="-228600" marL="2057400">
              <a:defRPr sz="2400">
                <a:solidFill>
                  <a:schemeClr val="tx1"/>
                </a:solidFill>
                <a:latin typeface="Times New Roman" panose="02020603050405020304" pitchFamily="18" charset="0"/>
              </a:defRPr>
            </a:lvl5pPr>
            <a:lvl6pPr eaLnBrk="0" fontAlgn="base" hangingPunct="0" indent="-228600" marL="2514600">
              <a:spcBef>
                <a:spcPct val="0"/>
              </a:spcBef>
              <a:spcAft>
                <a:spcPct val="0"/>
              </a:spcAft>
              <a:defRPr sz="2400">
                <a:solidFill>
                  <a:schemeClr val="tx1"/>
                </a:solidFill>
                <a:latin typeface="Times New Roman" panose="02020603050405020304" pitchFamily="18" charset="0"/>
              </a:defRPr>
            </a:lvl6pPr>
            <a:lvl7pPr eaLnBrk="0" fontAlgn="base" hangingPunct="0" indent="-228600" marL="2971800">
              <a:spcBef>
                <a:spcPct val="0"/>
              </a:spcBef>
              <a:spcAft>
                <a:spcPct val="0"/>
              </a:spcAft>
              <a:defRPr sz="2400">
                <a:solidFill>
                  <a:schemeClr val="tx1"/>
                </a:solidFill>
                <a:latin typeface="Times New Roman" panose="02020603050405020304" pitchFamily="18" charset="0"/>
              </a:defRPr>
            </a:lvl7pPr>
            <a:lvl8pPr eaLnBrk="0" fontAlgn="base" hangingPunct="0" indent="-228600" marL="3429000">
              <a:spcBef>
                <a:spcPct val="0"/>
              </a:spcBef>
              <a:spcAft>
                <a:spcPct val="0"/>
              </a:spcAft>
              <a:defRPr sz="2400">
                <a:solidFill>
                  <a:schemeClr val="tx1"/>
                </a:solidFill>
                <a:latin typeface="Times New Roman" panose="02020603050405020304" pitchFamily="18" charset="0"/>
              </a:defRPr>
            </a:lvl8pPr>
            <a:lvl9pPr eaLnBrk="0" fontAlgn="base" hangingPunct="0" indent="-228600" marL="3886200">
              <a:spcBef>
                <a:spcPct val="0"/>
              </a:spcBef>
              <a:spcAft>
                <a:spcPct val="0"/>
              </a:spcAft>
              <a:defRPr sz="2400">
                <a:solidFill>
                  <a:schemeClr val="tx1"/>
                </a:solidFill>
                <a:latin typeface="Times New Roman" panose="02020603050405020304" pitchFamily="18" charset="0"/>
              </a:defRPr>
            </a:lvl9pPr>
          </a:lstStyle>
          <a:p>
            <a:pPr eaLnBrk="1" hangingPunct="1">
              <a:lnSpc>
                <a:spcPct val="90000"/>
              </a:lnSpc>
              <a:buClr>
                <a:srgbClr val="FFFF00"/>
              </a:buClr>
              <a:buSzPct val="70000"/>
              <a:buFont typeface="Wingdings 3" panose="05040102010807070707" pitchFamily="18" charset="2"/>
              <a:buChar char=""/>
            </a:pPr>
            <a:r>
              <a:rPr altLang="en-US" b="1" lang="en-US">
                <a:solidFill>
                  <a:srgbClr val="0A1F61"/>
                </a:solidFill>
              </a:rPr>
              <a:t>Customer and Supplier Suggestions</a:t>
            </a:r>
          </a:p>
        </p:txBody>
      </p:sp>
      <p:sp>
        <p:nvSpPr>
          <p:cNvPr id="1048664" name="Rectangle 25"/>
          <p:cNvSpPr>
            <a:spLocks noChangeArrowheads="1"/>
          </p:cNvSpPr>
          <p:nvPr/>
        </p:nvSpPr>
        <p:spPr bwMode="auto">
          <a:xfrm>
            <a:off x="1249363" y="4440238"/>
            <a:ext cx="7524750" cy="457200"/>
          </a:xfrm>
          <a:prstGeom prst="rect"/>
          <a:noFill/>
          <a:ln>
            <a:noFill/>
          </a:ln>
        </p:spPr>
        <p:txBody>
          <a:bodyPr anchor="ctr"/>
          <a:lstStyle>
            <a:lvl1pPr eaLnBrk="0" hangingPunct="0" indent="-346075" marL="346075">
              <a:defRPr sz="2400">
                <a:solidFill>
                  <a:schemeClr val="tx1"/>
                </a:solidFill>
                <a:latin typeface="Times New Roman" panose="02020603050405020304" pitchFamily="18" charset="0"/>
              </a:defRPr>
            </a:lvl1pPr>
            <a:lvl2pPr eaLnBrk="0" hangingPunct="0" indent="-285750" marL="742950">
              <a:defRPr sz="2400">
                <a:solidFill>
                  <a:schemeClr val="tx1"/>
                </a:solidFill>
                <a:latin typeface="Times New Roman" panose="02020603050405020304" pitchFamily="18" charset="0"/>
              </a:defRPr>
            </a:lvl2pPr>
            <a:lvl3pPr eaLnBrk="0" hangingPunct="0" indent="-228600" marL="1143000">
              <a:defRPr sz="2400">
                <a:solidFill>
                  <a:schemeClr val="tx1"/>
                </a:solidFill>
                <a:latin typeface="Times New Roman" panose="02020603050405020304" pitchFamily="18" charset="0"/>
              </a:defRPr>
            </a:lvl3pPr>
            <a:lvl4pPr eaLnBrk="0" hangingPunct="0" indent="-228600" marL="1600200">
              <a:defRPr sz="2400">
                <a:solidFill>
                  <a:schemeClr val="tx1"/>
                </a:solidFill>
                <a:latin typeface="Times New Roman" panose="02020603050405020304" pitchFamily="18" charset="0"/>
              </a:defRPr>
            </a:lvl4pPr>
            <a:lvl5pPr eaLnBrk="0" hangingPunct="0" indent="-228600" marL="2057400">
              <a:defRPr sz="2400">
                <a:solidFill>
                  <a:schemeClr val="tx1"/>
                </a:solidFill>
                <a:latin typeface="Times New Roman" panose="02020603050405020304" pitchFamily="18" charset="0"/>
              </a:defRPr>
            </a:lvl5pPr>
            <a:lvl6pPr eaLnBrk="0" fontAlgn="base" hangingPunct="0" indent="-228600" marL="2514600">
              <a:spcBef>
                <a:spcPct val="0"/>
              </a:spcBef>
              <a:spcAft>
                <a:spcPct val="0"/>
              </a:spcAft>
              <a:defRPr sz="2400">
                <a:solidFill>
                  <a:schemeClr val="tx1"/>
                </a:solidFill>
                <a:latin typeface="Times New Roman" panose="02020603050405020304" pitchFamily="18" charset="0"/>
              </a:defRPr>
            </a:lvl6pPr>
            <a:lvl7pPr eaLnBrk="0" fontAlgn="base" hangingPunct="0" indent="-228600" marL="2971800">
              <a:spcBef>
                <a:spcPct val="0"/>
              </a:spcBef>
              <a:spcAft>
                <a:spcPct val="0"/>
              </a:spcAft>
              <a:defRPr sz="2400">
                <a:solidFill>
                  <a:schemeClr val="tx1"/>
                </a:solidFill>
                <a:latin typeface="Times New Roman" panose="02020603050405020304" pitchFamily="18" charset="0"/>
              </a:defRPr>
            </a:lvl7pPr>
            <a:lvl8pPr eaLnBrk="0" fontAlgn="base" hangingPunct="0" indent="-228600" marL="3429000">
              <a:spcBef>
                <a:spcPct val="0"/>
              </a:spcBef>
              <a:spcAft>
                <a:spcPct val="0"/>
              </a:spcAft>
              <a:defRPr sz="2400">
                <a:solidFill>
                  <a:schemeClr val="tx1"/>
                </a:solidFill>
                <a:latin typeface="Times New Roman" panose="02020603050405020304" pitchFamily="18" charset="0"/>
              </a:defRPr>
            </a:lvl8pPr>
            <a:lvl9pPr eaLnBrk="0" fontAlgn="base" hangingPunct="0" indent="-228600" marL="3886200">
              <a:spcBef>
                <a:spcPct val="0"/>
              </a:spcBef>
              <a:spcAft>
                <a:spcPct val="0"/>
              </a:spcAft>
              <a:defRPr sz="2400">
                <a:solidFill>
                  <a:schemeClr val="tx1"/>
                </a:solidFill>
                <a:latin typeface="Times New Roman" panose="02020603050405020304" pitchFamily="18" charset="0"/>
              </a:defRPr>
            </a:lvl9pPr>
          </a:lstStyle>
          <a:p>
            <a:pPr eaLnBrk="1" hangingPunct="1">
              <a:lnSpc>
                <a:spcPct val="90000"/>
              </a:lnSpc>
              <a:buClr>
                <a:srgbClr val="FFFF00"/>
              </a:buClr>
              <a:buSzPct val="70000"/>
              <a:buFont typeface="Wingdings 3" panose="05040102010807070707" pitchFamily="18" charset="2"/>
              <a:buChar char=""/>
            </a:pPr>
            <a:r>
              <a:rPr altLang="en-US" b="1" lang="en-US">
                <a:solidFill>
                  <a:srgbClr val="0A1F61"/>
                </a:solidFill>
              </a:rPr>
              <a:t>Research and Development Laboratories</a:t>
            </a:r>
          </a:p>
        </p:txBody>
      </p:sp>
      <p:sp>
        <p:nvSpPr>
          <p:cNvPr id="1048665" name="Rectangle 26"/>
          <p:cNvSpPr>
            <a:spLocks noChangeArrowheads="1"/>
          </p:cNvSpPr>
          <p:nvPr/>
        </p:nvSpPr>
        <p:spPr bwMode="auto">
          <a:xfrm>
            <a:off x="1231900" y="5156200"/>
            <a:ext cx="4427538" cy="457200"/>
          </a:xfrm>
          <a:prstGeom prst="rect"/>
          <a:noFill/>
          <a:ln>
            <a:noFill/>
          </a:ln>
        </p:spPr>
        <p:txBody>
          <a:bodyPr anchor="ctr"/>
          <a:lstStyle>
            <a:lvl1pPr eaLnBrk="0" hangingPunct="0" indent="-346075" marL="346075">
              <a:defRPr sz="2400">
                <a:solidFill>
                  <a:schemeClr val="tx1"/>
                </a:solidFill>
                <a:latin typeface="Times New Roman" panose="02020603050405020304" pitchFamily="18" charset="0"/>
              </a:defRPr>
            </a:lvl1pPr>
            <a:lvl2pPr eaLnBrk="0" hangingPunct="0" indent="-285750" marL="742950">
              <a:defRPr sz="2400">
                <a:solidFill>
                  <a:schemeClr val="tx1"/>
                </a:solidFill>
                <a:latin typeface="Times New Roman" panose="02020603050405020304" pitchFamily="18" charset="0"/>
              </a:defRPr>
            </a:lvl2pPr>
            <a:lvl3pPr eaLnBrk="0" hangingPunct="0" indent="-228600" marL="1143000">
              <a:defRPr sz="2400">
                <a:solidFill>
                  <a:schemeClr val="tx1"/>
                </a:solidFill>
                <a:latin typeface="Times New Roman" panose="02020603050405020304" pitchFamily="18" charset="0"/>
              </a:defRPr>
            </a:lvl3pPr>
            <a:lvl4pPr eaLnBrk="0" hangingPunct="0" indent="-228600" marL="1600200">
              <a:defRPr sz="2400">
                <a:solidFill>
                  <a:schemeClr val="tx1"/>
                </a:solidFill>
                <a:latin typeface="Times New Roman" panose="02020603050405020304" pitchFamily="18" charset="0"/>
              </a:defRPr>
            </a:lvl4pPr>
            <a:lvl5pPr eaLnBrk="0" hangingPunct="0" indent="-228600" marL="2057400">
              <a:defRPr sz="2400">
                <a:solidFill>
                  <a:schemeClr val="tx1"/>
                </a:solidFill>
                <a:latin typeface="Times New Roman" panose="02020603050405020304" pitchFamily="18" charset="0"/>
              </a:defRPr>
            </a:lvl5pPr>
            <a:lvl6pPr eaLnBrk="0" fontAlgn="base" hangingPunct="0" indent="-228600" marL="2514600">
              <a:spcBef>
                <a:spcPct val="0"/>
              </a:spcBef>
              <a:spcAft>
                <a:spcPct val="0"/>
              </a:spcAft>
              <a:defRPr sz="2400">
                <a:solidFill>
                  <a:schemeClr val="tx1"/>
                </a:solidFill>
                <a:latin typeface="Times New Roman" panose="02020603050405020304" pitchFamily="18" charset="0"/>
              </a:defRPr>
            </a:lvl6pPr>
            <a:lvl7pPr eaLnBrk="0" fontAlgn="base" hangingPunct="0" indent="-228600" marL="2971800">
              <a:spcBef>
                <a:spcPct val="0"/>
              </a:spcBef>
              <a:spcAft>
                <a:spcPct val="0"/>
              </a:spcAft>
              <a:defRPr sz="2400">
                <a:solidFill>
                  <a:schemeClr val="tx1"/>
                </a:solidFill>
                <a:latin typeface="Times New Roman" panose="02020603050405020304" pitchFamily="18" charset="0"/>
              </a:defRPr>
            </a:lvl7pPr>
            <a:lvl8pPr eaLnBrk="0" fontAlgn="base" hangingPunct="0" indent="-228600" marL="3429000">
              <a:spcBef>
                <a:spcPct val="0"/>
              </a:spcBef>
              <a:spcAft>
                <a:spcPct val="0"/>
              </a:spcAft>
              <a:defRPr sz="2400">
                <a:solidFill>
                  <a:schemeClr val="tx1"/>
                </a:solidFill>
                <a:latin typeface="Times New Roman" panose="02020603050405020304" pitchFamily="18" charset="0"/>
              </a:defRPr>
            </a:lvl8pPr>
            <a:lvl9pPr eaLnBrk="0" fontAlgn="base" hangingPunct="0" indent="-228600" marL="3886200">
              <a:spcBef>
                <a:spcPct val="0"/>
              </a:spcBef>
              <a:spcAft>
                <a:spcPct val="0"/>
              </a:spcAft>
              <a:defRPr sz="2400">
                <a:solidFill>
                  <a:schemeClr val="tx1"/>
                </a:solidFill>
                <a:latin typeface="Times New Roman" panose="02020603050405020304" pitchFamily="18" charset="0"/>
              </a:defRPr>
            </a:lvl9pPr>
          </a:lstStyle>
          <a:p>
            <a:pPr eaLnBrk="1" hangingPunct="1">
              <a:lnSpc>
                <a:spcPct val="90000"/>
              </a:lnSpc>
              <a:buClr>
                <a:srgbClr val="FFFF00"/>
              </a:buClr>
              <a:buSzPct val="70000"/>
              <a:buFont typeface="Wingdings 3" panose="05040102010807070707" pitchFamily="18" charset="2"/>
              <a:buChar char=""/>
            </a:pPr>
            <a:r>
              <a:rPr altLang="en-US" b="1" lang="en-US">
                <a:solidFill>
                  <a:srgbClr val="0A1F61"/>
                </a:solidFill>
              </a:rPr>
              <a:t>Competitive Products</a:t>
            </a:r>
          </a:p>
        </p:txBody>
      </p:sp>
      <p:sp>
        <p:nvSpPr>
          <p:cNvPr id="1048666" name="Rectangle 27"/>
          <p:cNvSpPr>
            <a:spLocks noChangeArrowheads="1"/>
          </p:cNvSpPr>
          <p:nvPr/>
        </p:nvSpPr>
        <p:spPr bwMode="auto">
          <a:xfrm>
            <a:off x="1214438" y="5800725"/>
            <a:ext cx="7524750" cy="457200"/>
          </a:xfrm>
          <a:prstGeom prst="rect"/>
          <a:noFill/>
          <a:ln>
            <a:noFill/>
          </a:ln>
        </p:spPr>
        <p:txBody>
          <a:bodyPr anchor="ctr"/>
          <a:lstStyle>
            <a:lvl1pPr eaLnBrk="0" hangingPunct="0" indent="-346075" marL="346075">
              <a:defRPr sz="2400">
                <a:solidFill>
                  <a:schemeClr val="tx1"/>
                </a:solidFill>
                <a:latin typeface="Times New Roman" panose="02020603050405020304" pitchFamily="18" charset="0"/>
              </a:defRPr>
            </a:lvl1pPr>
            <a:lvl2pPr eaLnBrk="0" hangingPunct="0" indent="-285750" marL="742950">
              <a:defRPr sz="2400">
                <a:solidFill>
                  <a:schemeClr val="tx1"/>
                </a:solidFill>
                <a:latin typeface="Times New Roman" panose="02020603050405020304" pitchFamily="18" charset="0"/>
              </a:defRPr>
            </a:lvl2pPr>
            <a:lvl3pPr eaLnBrk="0" hangingPunct="0" indent="-228600" marL="1143000">
              <a:defRPr sz="2400">
                <a:solidFill>
                  <a:schemeClr val="tx1"/>
                </a:solidFill>
                <a:latin typeface="Times New Roman" panose="02020603050405020304" pitchFamily="18" charset="0"/>
              </a:defRPr>
            </a:lvl3pPr>
            <a:lvl4pPr eaLnBrk="0" hangingPunct="0" indent="-228600" marL="1600200">
              <a:defRPr sz="2400">
                <a:solidFill>
                  <a:schemeClr val="tx1"/>
                </a:solidFill>
                <a:latin typeface="Times New Roman" panose="02020603050405020304" pitchFamily="18" charset="0"/>
              </a:defRPr>
            </a:lvl4pPr>
            <a:lvl5pPr eaLnBrk="0" hangingPunct="0" indent="-228600" marL="2057400">
              <a:defRPr sz="2400">
                <a:solidFill>
                  <a:schemeClr val="tx1"/>
                </a:solidFill>
                <a:latin typeface="Times New Roman" panose="02020603050405020304" pitchFamily="18" charset="0"/>
              </a:defRPr>
            </a:lvl5pPr>
            <a:lvl6pPr eaLnBrk="0" fontAlgn="base" hangingPunct="0" indent="-228600" marL="2514600">
              <a:spcBef>
                <a:spcPct val="0"/>
              </a:spcBef>
              <a:spcAft>
                <a:spcPct val="0"/>
              </a:spcAft>
              <a:defRPr sz="2400">
                <a:solidFill>
                  <a:schemeClr val="tx1"/>
                </a:solidFill>
                <a:latin typeface="Times New Roman" panose="02020603050405020304" pitchFamily="18" charset="0"/>
              </a:defRPr>
            </a:lvl6pPr>
            <a:lvl7pPr eaLnBrk="0" fontAlgn="base" hangingPunct="0" indent="-228600" marL="2971800">
              <a:spcBef>
                <a:spcPct val="0"/>
              </a:spcBef>
              <a:spcAft>
                <a:spcPct val="0"/>
              </a:spcAft>
              <a:defRPr sz="2400">
                <a:solidFill>
                  <a:schemeClr val="tx1"/>
                </a:solidFill>
                <a:latin typeface="Times New Roman" panose="02020603050405020304" pitchFamily="18" charset="0"/>
              </a:defRPr>
            </a:lvl7pPr>
            <a:lvl8pPr eaLnBrk="0" fontAlgn="base" hangingPunct="0" indent="-228600" marL="3429000">
              <a:spcBef>
                <a:spcPct val="0"/>
              </a:spcBef>
              <a:spcAft>
                <a:spcPct val="0"/>
              </a:spcAft>
              <a:defRPr sz="2400">
                <a:solidFill>
                  <a:schemeClr val="tx1"/>
                </a:solidFill>
                <a:latin typeface="Times New Roman" panose="02020603050405020304" pitchFamily="18" charset="0"/>
              </a:defRPr>
            </a:lvl8pPr>
            <a:lvl9pPr eaLnBrk="0" fontAlgn="base" hangingPunct="0" indent="-228600" marL="3886200">
              <a:spcBef>
                <a:spcPct val="0"/>
              </a:spcBef>
              <a:spcAft>
                <a:spcPct val="0"/>
              </a:spcAft>
              <a:defRPr sz="2400">
                <a:solidFill>
                  <a:schemeClr val="tx1"/>
                </a:solidFill>
                <a:latin typeface="Times New Roman" panose="02020603050405020304" pitchFamily="18" charset="0"/>
              </a:defRPr>
            </a:lvl9pPr>
          </a:lstStyle>
          <a:p>
            <a:pPr eaLnBrk="1" hangingPunct="1">
              <a:lnSpc>
                <a:spcPct val="90000"/>
              </a:lnSpc>
              <a:buClr>
                <a:srgbClr val="FFFF00"/>
              </a:buClr>
              <a:buSzPct val="70000"/>
              <a:buFont typeface="Wingdings 3" panose="05040102010807070707" pitchFamily="18" charset="2"/>
              <a:buChar char=""/>
            </a:pPr>
            <a:r>
              <a:rPr altLang="en-US" b="1" dirty="0" lang="en-US">
                <a:solidFill>
                  <a:srgbClr val="0A1F61"/>
                </a:solidFill>
              </a:rPr>
              <a:t>Universities, Inventors, and Small Tech Firms</a:t>
            </a:r>
          </a:p>
        </p:txBody>
      </p:sp>
      <p:sp>
        <p:nvSpPr>
          <p:cNvPr id="1048667" name="Rectangle 28"/>
          <p:cNvSpPr>
            <a:spLocks noChangeArrowheads="1"/>
          </p:cNvSpPr>
          <p:nvPr/>
        </p:nvSpPr>
        <p:spPr bwMode="auto">
          <a:xfrm>
            <a:off x="1700213" y="2254250"/>
            <a:ext cx="3486150" cy="457200"/>
          </a:xfrm>
          <a:prstGeom prst="rect"/>
          <a:noFill/>
          <a:ln>
            <a:noFill/>
          </a:ln>
        </p:spPr>
        <p:txBody>
          <a:bodyPr anchor="ctr" wrap="none"/>
          <a:lstStyle>
            <a:lvl1pPr eaLnBrk="0" hangingPunct="0" indent="-223838" marL="231775">
              <a:defRPr sz="2400">
                <a:solidFill>
                  <a:schemeClr val="tx1"/>
                </a:solidFill>
                <a:latin typeface="Times New Roman" panose="02020603050405020304" pitchFamily="18" charset="0"/>
              </a:defRPr>
            </a:lvl1pPr>
            <a:lvl2pPr eaLnBrk="0" hangingPunct="0" indent="-285750" marL="742950">
              <a:defRPr sz="2400">
                <a:solidFill>
                  <a:schemeClr val="tx1"/>
                </a:solidFill>
                <a:latin typeface="Times New Roman" panose="02020603050405020304" pitchFamily="18" charset="0"/>
              </a:defRPr>
            </a:lvl2pPr>
            <a:lvl3pPr eaLnBrk="0" hangingPunct="0" indent="-228600" marL="1143000">
              <a:defRPr sz="2400">
                <a:solidFill>
                  <a:schemeClr val="tx1"/>
                </a:solidFill>
                <a:latin typeface="Times New Roman" panose="02020603050405020304" pitchFamily="18" charset="0"/>
              </a:defRPr>
            </a:lvl3pPr>
            <a:lvl4pPr eaLnBrk="0" hangingPunct="0" indent="-228600" marL="1600200">
              <a:defRPr sz="2400">
                <a:solidFill>
                  <a:schemeClr val="tx1"/>
                </a:solidFill>
                <a:latin typeface="Times New Roman" panose="02020603050405020304" pitchFamily="18" charset="0"/>
              </a:defRPr>
            </a:lvl4pPr>
            <a:lvl5pPr eaLnBrk="0" hangingPunct="0" indent="-228600" marL="2057400">
              <a:defRPr sz="2400">
                <a:solidFill>
                  <a:schemeClr val="tx1"/>
                </a:solidFill>
                <a:latin typeface="Times New Roman" panose="02020603050405020304" pitchFamily="18" charset="0"/>
              </a:defRPr>
            </a:lvl5pPr>
            <a:lvl6pPr eaLnBrk="0" fontAlgn="base" hangingPunct="0" indent="-228600" marL="2514600">
              <a:spcBef>
                <a:spcPct val="0"/>
              </a:spcBef>
              <a:spcAft>
                <a:spcPct val="0"/>
              </a:spcAft>
              <a:defRPr sz="2400">
                <a:solidFill>
                  <a:schemeClr val="tx1"/>
                </a:solidFill>
                <a:latin typeface="Times New Roman" panose="02020603050405020304" pitchFamily="18" charset="0"/>
              </a:defRPr>
            </a:lvl6pPr>
            <a:lvl7pPr eaLnBrk="0" fontAlgn="base" hangingPunct="0" indent="-228600" marL="2971800">
              <a:spcBef>
                <a:spcPct val="0"/>
              </a:spcBef>
              <a:spcAft>
                <a:spcPct val="0"/>
              </a:spcAft>
              <a:defRPr sz="2400">
                <a:solidFill>
                  <a:schemeClr val="tx1"/>
                </a:solidFill>
                <a:latin typeface="Times New Roman" panose="02020603050405020304" pitchFamily="18" charset="0"/>
              </a:defRPr>
            </a:lvl7pPr>
            <a:lvl8pPr eaLnBrk="0" fontAlgn="base" hangingPunct="0" indent="-228600" marL="3429000">
              <a:spcBef>
                <a:spcPct val="0"/>
              </a:spcBef>
              <a:spcAft>
                <a:spcPct val="0"/>
              </a:spcAft>
              <a:defRPr sz="2400">
                <a:solidFill>
                  <a:schemeClr val="tx1"/>
                </a:solidFill>
                <a:latin typeface="Times New Roman" panose="02020603050405020304" pitchFamily="18" charset="0"/>
              </a:defRPr>
            </a:lvl8pPr>
            <a:lvl9pPr eaLnBrk="0" fontAlgn="base" hangingPunct="0" indent="-228600" marL="3886200">
              <a:spcBef>
                <a:spcPct val="0"/>
              </a:spcBef>
              <a:spcAft>
                <a:spcPct val="0"/>
              </a:spcAft>
              <a:defRPr sz="2400">
                <a:solidFill>
                  <a:schemeClr val="tx1"/>
                </a:solidFill>
                <a:latin typeface="Times New Roman" panose="02020603050405020304" pitchFamily="18" charset="0"/>
              </a:defRPr>
            </a:lvl9pPr>
          </a:lstStyle>
          <a:p>
            <a:pPr eaLnBrk="1" hangingPunct="1">
              <a:buClr>
                <a:srgbClr val="FFFF00"/>
              </a:buClr>
              <a:buFont typeface="Times" panose="02020603050405020304" pitchFamily="18" charset="0"/>
              <a:buChar char="•"/>
            </a:pPr>
            <a:r>
              <a:rPr altLang="en-US" b="1" lang="en-US">
                <a:solidFill>
                  <a:srgbClr val="0A1F61"/>
                </a:solidFill>
              </a:rPr>
              <a:t>Open Innovation</a:t>
            </a:r>
          </a:p>
        </p:txBody>
      </p:sp>
      <p:pic>
        <p:nvPicPr>
          <p:cNvPr id="2097221" name="Picture 5" descr="VolvoYCC"/>
          <p:cNvPicPr>
            <a:picLocks noChangeAspect="1" noChangeArrowheads="1"/>
          </p:cNvPicPr>
          <p:nvPr/>
        </p:nvPicPr>
        <p:blipFill>
          <a:blip xmlns:r="http://schemas.openxmlformats.org/officeDocument/2006/relationships" r:embed="rId4" cstate="print"/>
          <a:srcRect/>
          <a:stretch>
            <a:fillRect/>
          </a:stretch>
        </p:blipFill>
        <p:spPr bwMode="auto">
          <a:xfrm>
            <a:off x="7363628" y="1865473"/>
            <a:ext cx="4258365" cy="3195093"/>
          </a:xfrm>
          <a:prstGeom prst="rect"/>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72" name=""/>
        <p:cNvGrpSpPr/>
        <p:nvPr/>
      </p:nvGrpSpPr>
      <p:grpSpPr>
        <a:xfrm>
          <a:off x="0" y="0"/>
          <a:ext cx="0" cy="0"/>
          <a:chOff x="0" y="0"/>
          <a:chExt cx="0" cy="0"/>
        </a:xfrm>
      </p:grpSpPr>
      <p:pic>
        <p:nvPicPr>
          <p:cNvPr id="2097222"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223"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24"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25" name="Picture 5"/>
          <p:cNvPicPr>
            <a:picLocks noChangeAspect="1"/>
          </p:cNvPicPr>
          <p:nvPr/>
        </p:nvPicPr>
        <p:blipFill>
          <a:blip xmlns:r="http://schemas.openxmlformats.org/officeDocument/2006/relationships" r:embed="rId3"/>
          <a:stretch>
            <a:fillRect/>
          </a:stretch>
        </p:blipFill>
        <p:spPr>
          <a:xfrm>
            <a:off x="11289" y="-424070"/>
            <a:ext cx="9533101" cy="2142313"/>
          </a:xfrm>
          <a:prstGeom prst="rect"/>
        </p:spPr>
      </p:pic>
      <p:sp>
        <p:nvSpPr>
          <p:cNvPr id="1048668" name="Rectangle 2"/>
          <p:cNvSpPr txBox="1">
            <a:spLocks noChangeArrowheads="1"/>
          </p:cNvSpPr>
          <p:nvPr/>
        </p:nvSpPr>
        <p:spPr bwMode="auto">
          <a:xfrm>
            <a:off x="797584" y="132418"/>
            <a:ext cx="8229600" cy="1143000"/>
          </a:xfrm>
          <a:prstGeom prst="rect"/>
          <a:noFill/>
          <a:ln>
            <a:noFill/>
          </a:ln>
        </p:spPr>
        <p:txBody>
          <a:bodyPr anchor="ctr" anchorCtr="0" bIns="45720" compatLnSpc="1" lIns="91440" numCol="1" rIns="91440" tIns="45720" vert="horz" wrap="square">
            <a:prstTxWarp prst="textNoShape"/>
          </a:bodyPr>
          <a:lstStyle>
            <a:lvl1pPr algn="ctr" eaLnBrk="0" fontAlgn="base" hangingPunct="0" rtl="0">
              <a:spcBef>
                <a:spcPct val="0"/>
              </a:spcBef>
              <a:spcAft>
                <a:spcPct val="0"/>
              </a:spcAft>
              <a:defRPr sz="4400">
                <a:solidFill>
                  <a:schemeClr val="tx2"/>
                </a:solidFill>
                <a:latin typeface="+mj-lt"/>
                <a:ea typeface="+mj-ea"/>
                <a:cs typeface="+mj-cs"/>
              </a:defRPr>
            </a:lvl1pPr>
            <a:lvl2pPr algn="ctr" eaLnBrk="0" fontAlgn="base" hangingPunct="0" rtl="0">
              <a:spcBef>
                <a:spcPct val="0"/>
              </a:spcBef>
              <a:spcAft>
                <a:spcPct val="0"/>
              </a:spcAft>
              <a:defRPr sz="4400">
                <a:solidFill>
                  <a:schemeClr val="tx2"/>
                </a:solidFill>
                <a:latin typeface="Arial" charset="0"/>
              </a:defRPr>
            </a:lvl2pPr>
            <a:lvl3pPr algn="ctr" eaLnBrk="0" fontAlgn="base" hangingPunct="0" rtl="0">
              <a:spcBef>
                <a:spcPct val="0"/>
              </a:spcBef>
              <a:spcAft>
                <a:spcPct val="0"/>
              </a:spcAft>
              <a:defRPr sz="4400">
                <a:solidFill>
                  <a:schemeClr val="tx2"/>
                </a:solidFill>
                <a:latin typeface="Arial" charset="0"/>
              </a:defRPr>
            </a:lvl3pPr>
            <a:lvl4pPr algn="ctr" eaLnBrk="0" fontAlgn="base" hangingPunct="0" rtl="0">
              <a:spcBef>
                <a:spcPct val="0"/>
              </a:spcBef>
              <a:spcAft>
                <a:spcPct val="0"/>
              </a:spcAft>
              <a:defRPr sz="4400">
                <a:solidFill>
                  <a:schemeClr val="tx2"/>
                </a:solidFill>
                <a:latin typeface="Arial" charset="0"/>
              </a:defRPr>
            </a:lvl4pPr>
            <a:lvl5pPr algn="ctr" eaLnBrk="0" fontAlgn="base" hangingPunct="0" rtl="0">
              <a:spcBef>
                <a:spcPct val="0"/>
              </a:spcBef>
              <a:spcAft>
                <a:spcPct val="0"/>
              </a:spcAft>
              <a:defRPr sz="4400">
                <a:solidFill>
                  <a:schemeClr val="tx2"/>
                </a:solidFill>
                <a:latin typeface="Arial" charset="0"/>
              </a:defRPr>
            </a:lvl5pPr>
            <a:lvl6pPr algn="ctr" fontAlgn="base" marL="457200" rtl="0">
              <a:spcBef>
                <a:spcPct val="0"/>
              </a:spcBef>
              <a:spcAft>
                <a:spcPct val="0"/>
              </a:spcAft>
              <a:defRPr sz="4400">
                <a:solidFill>
                  <a:schemeClr val="tx2"/>
                </a:solidFill>
                <a:latin typeface="Arial" charset="0"/>
              </a:defRPr>
            </a:lvl6pPr>
            <a:lvl7pPr algn="ctr" fontAlgn="base" marL="914400" rtl="0">
              <a:spcBef>
                <a:spcPct val="0"/>
              </a:spcBef>
              <a:spcAft>
                <a:spcPct val="0"/>
              </a:spcAft>
              <a:defRPr sz="4400">
                <a:solidFill>
                  <a:schemeClr val="tx2"/>
                </a:solidFill>
                <a:latin typeface="Arial" charset="0"/>
              </a:defRPr>
            </a:lvl7pPr>
            <a:lvl8pPr algn="ctr" fontAlgn="base" marL="1371600" rtl="0">
              <a:spcBef>
                <a:spcPct val="0"/>
              </a:spcBef>
              <a:spcAft>
                <a:spcPct val="0"/>
              </a:spcAft>
              <a:defRPr sz="4400">
                <a:solidFill>
                  <a:schemeClr val="tx2"/>
                </a:solidFill>
                <a:latin typeface="Arial" charset="0"/>
              </a:defRPr>
            </a:lvl8pPr>
            <a:lvl9pPr algn="ctr" fontAlgn="base" marL="1828800" rtl="0">
              <a:spcBef>
                <a:spcPct val="0"/>
              </a:spcBef>
              <a:spcAft>
                <a:spcPct val="0"/>
              </a:spcAft>
              <a:defRPr sz="4400">
                <a:solidFill>
                  <a:schemeClr val="tx2"/>
                </a:solidFill>
                <a:latin typeface="Arial" charset="0"/>
              </a:defRPr>
            </a:lvl9pPr>
          </a:lstStyle>
          <a:p>
            <a:pPr algn="ctr" defTabSz="914400" eaLnBrk="1" fontAlgn="base" hangingPunct="1" indent="0" latinLnBrk="0" lvl="0" marL="0" marR="0" rtl="0">
              <a:lnSpc>
                <a:spcPct val="100000"/>
              </a:lnSpc>
              <a:spcBef>
                <a:spcPct val="0"/>
              </a:spcBef>
              <a:spcAft>
                <a:spcPct val="0"/>
              </a:spcAft>
              <a:buClrTx/>
              <a:buSzTx/>
              <a:buFontTx/>
              <a:buNone/>
            </a:pPr>
            <a:r>
              <a:rPr altLang="en-US" baseline="0" b="1" cap="none" dirty="0" sz="4000" i="0" kern="0" kumimoji="0" lang="en-US" noProof="0" normalizeH="0" spc="0" strike="noStrike" u="none">
                <a:ln>
                  <a:noFill/>
                </a:ln>
                <a:solidFill>
                  <a:schemeClr val="bg1"/>
                </a:solidFill>
                <a:effectLst/>
                <a:uLnTx/>
                <a:uFillTx/>
                <a:latin typeface="Arial"/>
                <a:ea typeface="+mj-ea"/>
                <a:cs typeface="+mj-cs"/>
              </a:rPr>
              <a:t>IDEATION</a:t>
            </a:r>
            <a:br>
              <a:rPr altLang="en-US" baseline="0" b="1" cap="none" dirty="0" sz="4000" i="0" kern="0" kumimoji="0" lang="en-US" noProof="0" normalizeH="0" spc="0" strike="noStrike" u="none">
                <a:ln>
                  <a:noFill/>
                </a:ln>
                <a:solidFill>
                  <a:schemeClr val="bg1"/>
                </a:solidFill>
                <a:effectLst/>
                <a:uLnTx/>
                <a:uFillTx/>
                <a:latin typeface="Arial"/>
                <a:ea typeface="+mj-ea"/>
                <a:cs typeface="+mj-cs"/>
              </a:rPr>
            </a:br>
            <a:r>
              <a:rPr altLang="en-US" baseline="0" b="1" cap="none" dirty="0" sz="4000" i="0" kern="0" kumimoji="0" lang="en-US" noProof="0" normalizeH="0" spc="0" strike="noStrike" u="none">
                <a:ln>
                  <a:noFill/>
                </a:ln>
                <a:solidFill>
                  <a:schemeClr val="bg1"/>
                </a:solidFill>
                <a:effectLst/>
                <a:uLnTx/>
                <a:uFillTx/>
                <a:latin typeface="Arial"/>
                <a:ea typeface="+mj-ea"/>
                <a:cs typeface="+mj-cs"/>
              </a:rPr>
              <a:t>(Idea Generation)</a:t>
            </a:r>
          </a:p>
        </p:txBody>
      </p:sp>
      <p:sp>
        <p:nvSpPr>
          <p:cNvPr id="1048669" name="Rectangle 2"/>
          <p:cNvSpPr txBox="1">
            <a:spLocks noChangeArrowheads="1"/>
          </p:cNvSpPr>
          <p:nvPr/>
        </p:nvSpPr>
        <p:spPr bwMode="auto">
          <a:xfrm>
            <a:off x="86138" y="2915478"/>
            <a:ext cx="4313639" cy="1166192"/>
          </a:xfrm>
          <a:prstGeom prst="rect"/>
          <a:noFill/>
          <a:ln>
            <a:noFill/>
          </a:ln>
        </p:spPr>
        <p:txBody>
          <a:bodyPr anchor="ctr" anchorCtr="0" bIns="45720" compatLnSpc="1" lIns="91440" numCol="1" rIns="91440" tIns="45720" vert="horz" wrap="square">
            <a:prstTxWarp prst="textNoShape"/>
          </a:bodyPr>
          <a:lstStyle>
            <a:lvl1pPr algn="ctr" eaLnBrk="0" fontAlgn="base" hangingPunct="0" rtl="0">
              <a:spcBef>
                <a:spcPct val="0"/>
              </a:spcBef>
              <a:spcAft>
                <a:spcPct val="0"/>
              </a:spcAft>
              <a:defRPr sz="4400">
                <a:solidFill>
                  <a:schemeClr val="tx2"/>
                </a:solidFill>
                <a:latin typeface="+mj-lt"/>
                <a:ea typeface="+mj-ea"/>
                <a:cs typeface="+mj-cs"/>
              </a:defRPr>
            </a:lvl1pPr>
            <a:lvl2pPr algn="ctr" eaLnBrk="0" fontAlgn="base" hangingPunct="0" rtl="0">
              <a:spcBef>
                <a:spcPct val="0"/>
              </a:spcBef>
              <a:spcAft>
                <a:spcPct val="0"/>
              </a:spcAft>
              <a:defRPr sz="4400">
                <a:solidFill>
                  <a:schemeClr val="tx2"/>
                </a:solidFill>
                <a:latin typeface="Arial" charset="0"/>
              </a:defRPr>
            </a:lvl2pPr>
            <a:lvl3pPr algn="ctr" eaLnBrk="0" fontAlgn="base" hangingPunct="0" rtl="0">
              <a:spcBef>
                <a:spcPct val="0"/>
              </a:spcBef>
              <a:spcAft>
                <a:spcPct val="0"/>
              </a:spcAft>
              <a:defRPr sz="4400">
                <a:solidFill>
                  <a:schemeClr val="tx2"/>
                </a:solidFill>
                <a:latin typeface="Arial" charset="0"/>
              </a:defRPr>
            </a:lvl3pPr>
            <a:lvl4pPr algn="ctr" eaLnBrk="0" fontAlgn="base" hangingPunct="0" rtl="0">
              <a:spcBef>
                <a:spcPct val="0"/>
              </a:spcBef>
              <a:spcAft>
                <a:spcPct val="0"/>
              </a:spcAft>
              <a:defRPr sz="4400">
                <a:solidFill>
                  <a:schemeClr val="tx2"/>
                </a:solidFill>
                <a:latin typeface="Arial" charset="0"/>
              </a:defRPr>
            </a:lvl4pPr>
            <a:lvl5pPr algn="ctr" eaLnBrk="0" fontAlgn="base" hangingPunct="0" rtl="0">
              <a:spcBef>
                <a:spcPct val="0"/>
              </a:spcBef>
              <a:spcAft>
                <a:spcPct val="0"/>
              </a:spcAft>
              <a:defRPr sz="4400">
                <a:solidFill>
                  <a:schemeClr val="tx2"/>
                </a:solidFill>
                <a:latin typeface="Arial" charset="0"/>
              </a:defRPr>
            </a:lvl5pPr>
            <a:lvl6pPr algn="ctr" fontAlgn="base" marL="457200" rtl="0">
              <a:spcBef>
                <a:spcPct val="0"/>
              </a:spcBef>
              <a:spcAft>
                <a:spcPct val="0"/>
              </a:spcAft>
              <a:defRPr sz="4400">
                <a:solidFill>
                  <a:schemeClr val="tx2"/>
                </a:solidFill>
                <a:latin typeface="Arial" charset="0"/>
              </a:defRPr>
            </a:lvl6pPr>
            <a:lvl7pPr algn="ctr" fontAlgn="base" marL="914400" rtl="0">
              <a:spcBef>
                <a:spcPct val="0"/>
              </a:spcBef>
              <a:spcAft>
                <a:spcPct val="0"/>
              </a:spcAft>
              <a:defRPr sz="4400">
                <a:solidFill>
                  <a:schemeClr val="tx2"/>
                </a:solidFill>
                <a:latin typeface="Arial" charset="0"/>
              </a:defRPr>
            </a:lvl7pPr>
            <a:lvl8pPr algn="ctr" fontAlgn="base" marL="1371600" rtl="0">
              <a:spcBef>
                <a:spcPct val="0"/>
              </a:spcBef>
              <a:spcAft>
                <a:spcPct val="0"/>
              </a:spcAft>
              <a:defRPr sz="4400">
                <a:solidFill>
                  <a:schemeClr val="tx2"/>
                </a:solidFill>
                <a:latin typeface="Arial" charset="0"/>
              </a:defRPr>
            </a:lvl8pPr>
            <a:lvl9pPr algn="ctr" fontAlgn="base" marL="1828800" rtl="0">
              <a:spcBef>
                <a:spcPct val="0"/>
              </a:spcBef>
              <a:spcAft>
                <a:spcPct val="0"/>
              </a:spcAft>
              <a:defRPr sz="4400">
                <a:solidFill>
                  <a:schemeClr val="tx2"/>
                </a:solidFill>
                <a:latin typeface="Arial" charset="0"/>
              </a:defRPr>
            </a:lvl9pPr>
          </a:lstStyle>
          <a:p>
            <a:pPr eaLnBrk="1" hangingPunct="1"/>
            <a:r>
              <a:rPr b="1" dirty="0" sz="5400" kern="0" lang="en-US">
                <a:solidFill>
                  <a:srgbClr val="FF9900"/>
                </a:solidFill>
                <a:effectLst>
                  <a:outerShdw algn="tl" blurRad="38100" dir="2700000" dist="38100">
                    <a:srgbClr val="000000"/>
                  </a:outerShdw>
                </a:effectLst>
                <a:latin typeface="English111 Vivace BT" pitchFamily="66" charset="0"/>
              </a:rPr>
              <a:t>Ideation</a:t>
            </a:r>
            <a:br>
              <a:rPr b="1" dirty="0" sz="5400" kern="0" lang="en-US">
                <a:solidFill>
                  <a:srgbClr val="FF9900"/>
                </a:solidFill>
                <a:effectLst>
                  <a:outerShdw algn="tl" blurRad="38100" dir="2700000" dist="38100">
                    <a:srgbClr val="000000"/>
                  </a:outerShdw>
                </a:effectLst>
                <a:latin typeface="English111 Vivace BT" pitchFamily="66" charset="0"/>
              </a:rPr>
            </a:br>
            <a:r>
              <a:rPr b="1" dirty="0" sz="5400" kern="0" lang="en-US">
                <a:solidFill>
                  <a:srgbClr val="003366"/>
                </a:solidFill>
                <a:effectLst>
                  <a:outerShdw algn="tl" blurRad="38100" dir="2700000" dist="38100">
                    <a:srgbClr val="000000"/>
                  </a:outerShdw>
                </a:effectLst>
                <a:latin typeface="English111 Vivace BT" pitchFamily="66" charset="0"/>
              </a:rPr>
              <a:t>(</a:t>
            </a:r>
            <a:r>
              <a:rPr b="1" dirty="0" kern="0" lang="en-US">
                <a:solidFill>
                  <a:srgbClr val="003366"/>
                </a:solidFill>
                <a:latin typeface="English111 Vivace BT" pitchFamily="66" charset="0"/>
              </a:rPr>
              <a:t>every one’s job &amp; no one’s responsibility</a:t>
            </a:r>
            <a:r>
              <a:rPr b="1" dirty="0" sz="5400" kern="0" lang="en-US">
                <a:solidFill>
                  <a:srgbClr val="003366"/>
                </a:solidFill>
                <a:effectLst>
                  <a:outerShdw algn="tl" blurRad="38100" dir="2700000" dist="38100">
                    <a:srgbClr val="000000"/>
                  </a:outerShdw>
                </a:effectLst>
                <a:latin typeface="English111 Vivace BT" pitchFamily="66" charset="0"/>
              </a:rPr>
              <a:t> )</a:t>
            </a:r>
          </a:p>
        </p:txBody>
      </p:sp>
      <p:sp>
        <p:nvSpPr>
          <p:cNvPr id="1048670" name="Rectangle 3"/>
          <p:cNvSpPr txBox="1">
            <a:spLocks noChangeArrowheads="1"/>
          </p:cNvSpPr>
          <p:nvPr/>
        </p:nvSpPr>
        <p:spPr bwMode="auto">
          <a:xfrm>
            <a:off x="4406351" y="2027238"/>
            <a:ext cx="8229600" cy="4525962"/>
          </a:xfrm>
          <a:prstGeom prst="rect"/>
          <a:noFill/>
          <a:ln>
            <a:noFill/>
          </a:ln>
        </p:spPr>
        <p:txBody>
          <a:bodyPr anchor="t" anchorCtr="0" bIns="45720" compatLnSpc="1" lIns="91440" numCol="1" rIns="91440" tIns="45720" vert="horz" wrap="square">
            <a:prstTxWarp prst="textNoShape"/>
          </a:bodyPr>
          <a:lstStyle>
            <a:lvl1pPr algn="l" eaLnBrk="0" fontAlgn="base" hangingPunct="0" indent="-342900" marL="342900" rtl="0">
              <a:spcBef>
                <a:spcPct val="20000"/>
              </a:spcBef>
              <a:spcAft>
                <a:spcPct val="0"/>
              </a:spcAft>
              <a:buChar char="•"/>
              <a:defRPr sz="3200">
                <a:solidFill>
                  <a:schemeClr val="tx1"/>
                </a:solidFill>
                <a:latin typeface="+mn-lt"/>
                <a:ea typeface="+mn-ea"/>
                <a:cs typeface="+mn-cs"/>
              </a:defRPr>
            </a:lvl1pPr>
            <a:lvl2pPr algn="l" eaLnBrk="0" fontAlgn="base" hangingPunct="0" indent="-285750" marL="742950" rtl="0">
              <a:spcBef>
                <a:spcPct val="20000"/>
              </a:spcBef>
              <a:spcAft>
                <a:spcPct val="0"/>
              </a:spcAft>
              <a:buChar char="–"/>
              <a:defRPr sz="2800">
                <a:solidFill>
                  <a:schemeClr val="tx1"/>
                </a:solidFill>
                <a:latin typeface="+mn-lt"/>
              </a:defRPr>
            </a:lvl2pPr>
            <a:lvl3pPr algn="l" eaLnBrk="0" fontAlgn="base" hangingPunct="0" indent="-228600" marL="1143000" rtl="0">
              <a:spcBef>
                <a:spcPct val="20000"/>
              </a:spcBef>
              <a:spcAft>
                <a:spcPct val="0"/>
              </a:spcAft>
              <a:buChar char="•"/>
              <a:defRPr sz="2400">
                <a:solidFill>
                  <a:schemeClr val="tx1"/>
                </a:solidFill>
                <a:latin typeface="+mn-lt"/>
              </a:defRPr>
            </a:lvl3pPr>
            <a:lvl4pPr algn="l" eaLnBrk="0" fontAlgn="base" hangingPunct="0" indent="-228600" marL="1600200" rtl="0">
              <a:spcBef>
                <a:spcPct val="20000"/>
              </a:spcBef>
              <a:spcAft>
                <a:spcPct val="0"/>
              </a:spcAft>
              <a:buChar char="–"/>
              <a:defRPr sz="2000">
                <a:solidFill>
                  <a:schemeClr val="tx1"/>
                </a:solidFill>
                <a:latin typeface="+mn-lt"/>
              </a:defRPr>
            </a:lvl4pPr>
            <a:lvl5pPr algn="l" eaLnBrk="0" fontAlgn="base" hangingPunct="0" indent="-228600" marL="2057400" rtl="0">
              <a:spcBef>
                <a:spcPct val="20000"/>
              </a:spcBef>
              <a:spcAft>
                <a:spcPct val="0"/>
              </a:spcAft>
              <a:buChar char="»"/>
              <a:defRPr sz="2000">
                <a:solidFill>
                  <a:schemeClr val="tx1"/>
                </a:solidFill>
                <a:latin typeface="+mn-lt"/>
              </a:defRPr>
            </a:lvl5pPr>
            <a:lvl6pPr algn="l" fontAlgn="base" indent="-228600" marL="2514600" rtl="0">
              <a:spcBef>
                <a:spcPct val="20000"/>
              </a:spcBef>
              <a:spcAft>
                <a:spcPct val="0"/>
              </a:spcAft>
              <a:buChar char="»"/>
              <a:defRPr sz="2000">
                <a:solidFill>
                  <a:schemeClr val="tx1"/>
                </a:solidFill>
                <a:latin typeface="+mn-lt"/>
              </a:defRPr>
            </a:lvl6pPr>
            <a:lvl7pPr algn="l" fontAlgn="base" indent="-228600" marL="2971800" rtl="0">
              <a:spcBef>
                <a:spcPct val="20000"/>
              </a:spcBef>
              <a:spcAft>
                <a:spcPct val="0"/>
              </a:spcAft>
              <a:buChar char="»"/>
              <a:defRPr sz="2000">
                <a:solidFill>
                  <a:schemeClr val="tx1"/>
                </a:solidFill>
                <a:latin typeface="+mn-lt"/>
              </a:defRPr>
            </a:lvl7pPr>
            <a:lvl8pPr algn="l" fontAlgn="base" indent="-228600" marL="3429000" rtl="0">
              <a:spcBef>
                <a:spcPct val="20000"/>
              </a:spcBef>
              <a:spcAft>
                <a:spcPct val="0"/>
              </a:spcAft>
              <a:buChar char="»"/>
              <a:defRPr sz="2000">
                <a:solidFill>
                  <a:schemeClr val="tx1"/>
                </a:solidFill>
                <a:latin typeface="+mn-lt"/>
              </a:defRPr>
            </a:lvl8pPr>
            <a:lvl9pPr algn="l" fontAlgn="base" indent="-228600" marL="3886200" rtl="0">
              <a:spcBef>
                <a:spcPct val="20000"/>
              </a:spcBef>
              <a:spcAft>
                <a:spcPct val="0"/>
              </a:spcAft>
              <a:buChar char="»"/>
              <a:defRPr sz="2000">
                <a:solidFill>
                  <a:schemeClr val="tx1"/>
                </a:solidFill>
                <a:latin typeface="+mn-lt"/>
              </a:defRPr>
            </a:lvl9pPr>
          </a:lstStyle>
          <a:p>
            <a:pPr eaLnBrk="1" hangingPunct="1"/>
            <a:r>
              <a:rPr altLang="en-US" dirty="0" kern="0" lang="en-US">
                <a:solidFill>
                  <a:srgbClr val="FF9900"/>
                </a:solidFill>
                <a:latin typeface="Bauhaus 93" panose="04030905020B02020C02" pitchFamily="82" charset="0"/>
              </a:rPr>
              <a:t>Establishing a focal point</a:t>
            </a:r>
          </a:p>
          <a:p>
            <a:pPr eaLnBrk="1" hangingPunct="1"/>
            <a:r>
              <a:rPr altLang="en-US" dirty="0" kern="0" lang="en-US">
                <a:solidFill>
                  <a:srgbClr val="FF9900"/>
                </a:solidFill>
                <a:latin typeface="Bauhaus 93" panose="04030905020B02020C02" pitchFamily="82" charset="0"/>
              </a:rPr>
              <a:t>Identifying the sources of ideas</a:t>
            </a:r>
          </a:p>
          <a:p>
            <a:pPr eaLnBrk="1" hangingPunct="1" lvl="1"/>
            <a:r>
              <a:rPr altLang="en-US" dirty="0" kern="0" lang="en-US">
                <a:solidFill>
                  <a:srgbClr val="003366"/>
                </a:solidFill>
                <a:latin typeface="AvantGarde Bk BT" pitchFamily="34" charset="0"/>
              </a:rPr>
              <a:t>Internal and external</a:t>
            </a:r>
          </a:p>
          <a:p>
            <a:pPr eaLnBrk="1" hangingPunct="1"/>
            <a:r>
              <a:rPr altLang="en-US" dirty="0" kern="0" lang="en-US">
                <a:solidFill>
                  <a:srgbClr val="FF9900"/>
                </a:solidFill>
                <a:latin typeface="Bauhaus 93" panose="04030905020B02020C02" pitchFamily="82" charset="0"/>
              </a:rPr>
              <a:t>Stimulating idea generation from each source </a:t>
            </a:r>
          </a:p>
          <a:p>
            <a:pPr eaLnBrk="1" hangingPunct="1" lvl="1"/>
            <a:r>
              <a:rPr altLang="en-US" b="1" dirty="0" sz="2400" kern="0" lang="en-US">
                <a:solidFill>
                  <a:srgbClr val="003366"/>
                </a:solidFill>
                <a:latin typeface="AvantGarde Bk BT" pitchFamily="34" charset="0"/>
              </a:rPr>
              <a:t>Establishing flow lines or mechanisms to solicit ideas</a:t>
            </a:r>
            <a:endParaRPr altLang="en-US" b="1" dirty="0" kern="0" lang="en-US">
              <a:solidFill>
                <a:srgbClr val="FF9900"/>
              </a:solidFill>
              <a:latin typeface="Bauhaus 93" panose="04030905020B02020C02" pitchFamily="82" charset="0"/>
            </a:endParaRPr>
          </a:p>
          <a:p>
            <a:pPr eaLnBrk="1" hangingPunct="1"/>
            <a:endParaRPr altLang="en-US" b="1" dirty="0" kern="0" lang="en-US">
              <a:solidFill>
                <a:srgbClr val="FF9900"/>
              </a:solidFill>
              <a:latin typeface="Bauhaus 93" panose="04030905020B02020C02" pitchFamily="82"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73" name=""/>
        <p:cNvGrpSpPr/>
        <p:nvPr/>
      </p:nvGrpSpPr>
      <p:grpSpPr>
        <a:xfrm>
          <a:off x="0" y="0"/>
          <a:ext cx="0" cy="0"/>
          <a:chOff x="0" y="0"/>
          <a:chExt cx="0" cy="0"/>
        </a:xfrm>
      </p:grpSpPr>
      <p:pic>
        <p:nvPicPr>
          <p:cNvPr id="2097226" name="Picture 2"/>
          <p:cNvPicPr>
            <a:picLocks noChangeAspect="1"/>
          </p:cNvPicPr>
          <p:nvPr/>
        </p:nvPicPr>
        <p:blipFill>
          <a:blip xmlns:r="http://schemas.openxmlformats.org/officeDocument/2006/relationships" r:embed="rId1"/>
          <a:stretch>
            <a:fillRect/>
          </a:stretch>
        </p:blipFill>
        <p:spPr>
          <a:xfrm>
            <a:off x="1498657" y="30748"/>
            <a:ext cx="9902229" cy="204838"/>
          </a:xfrm>
          <a:prstGeom prst="rect"/>
        </p:spPr>
      </p:pic>
      <p:pic>
        <p:nvPicPr>
          <p:cNvPr id="2097227"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28"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29" name="Picture 5"/>
          <p:cNvPicPr>
            <a:picLocks noChangeAspect="1"/>
          </p:cNvPicPr>
          <p:nvPr/>
        </p:nvPicPr>
        <p:blipFill>
          <a:blip xmlns:r="http://schemas.openxmlformats.org/officeDocument/2006/relationships" r:embed="rId3"/>
          <a:stretch>
            <a:fillRect/>
          </a:stretch>
        </p:blipFill>
        <p:spPr>
          <a:xfrm>
            <a:off x="0" y="0"/>
            <a:ext cx="9533101" cy="1610200"/>
          </a:xfrm>
          <a:prstGeom prst="rect"/>
        </p:spPr>
      </p:pic>
      <p:sp>
        <p:nvSpPr>
          <p:cNvPr id="1048671" name="TextBox 7"/>
          <p:cNvSpPr txBox="1"/>
          <p:nvPr/>
        </p:nvSpPr>
        <p:spPr>
          <a:xfrm>
            <a:off x="2491349" y="676009"/>
            <a:ext cx="6387607" cy="523220"/>
          </a:xfrm>
          <a:prstGeom prst="rect"/>
          <a:noFill/>
        </p:spPr>
        <p:txBody>
          <a:bodyPr rtlCol="0" wrap="square">
            <a:spAutoFit/>
          </a:bodyPr>
          <a:p>
            <a:r>
              <a:rPr dirty="0" sz="2800" lang="en-US">
                <a:solidFill>
                  <a:schemeClr val="bg1"/>
                </a:solidFill>
                <a:latin typeface="Tajawal Medium" panose="00000600000000000000" pitchFamily="2" charset="-78"/>
                <a:cs typeface="Tajawal Medium" panose="00000600000000000000" pitchFamily="2" charset="-78"/>
              </a:rPr>
              <a:t>Sources of Ideas</a:t>
            </a:r>
            <a:endParaRPr dirty="0" sz="2800" lang="en-US">
              <a:solidFill>
                <a:srgbClr val="FF9518"/>
              </a:solidFill>
              <a:latin typeface="Tajawal Medium" panose="00000600000000000000" pitchFamily="2" charset="-78"/>
              <a:cs typeface="Tajawal Medium" panose="00000600000000000000" pitchFamily="2" charset="-78"/>
            </a:endParaRPr>
          </a:p>
        </p:txBody>
      </p:sp>
      <p:graphicFrame>
        <p:nvGraphicFramePr>
          <p:cNvPr id="4194304" name="Object 4"/>
          <p:cNvGraphicFramePr>
            <a:graphicFrameLocks noChangeAspect="1"/>
          </p:cNvGraphicFramePr>
          <p:nvPr/>
        </p:nvGraphicFramePr>
        <p:xfrm>
          <a:off x="10260251" y="7636"/>
          <a:ext cx="1812424" cy="2845904"/>
        </p:xfrm>
        <a:graphic>
          <a:graphicData uri="http://schemas.openxmlformats.org/presentationml/2006/ole">
            <mc:AlternateContent xmlns:mc="http://schemas.openxmlformats.org/markup-compatibility/2006">
              <mc:Choice xmlns:v="urn:schemas-microsoft-com:vml" Requires="v">
                <p:oleObj name="CorelDRAW" r:id="rId4" spid="_x0000_s1037" imgH="5407762" imgW="3445459" progId="CorelDRAW.Graphic.12">
                  <p:embed/>
                </p:oleObj>
              </mc:Choice>
              <mc:Fallback>
                <p:oleObj name="CorelDRAW" r:id="rId4" spid="" imgH="5407762" imgW="3445459" progId="CorelDRAW.Graphic.12">
                  <p:embed/>
                  <p:pic>
                    <p:nvPicPr>
                      <p:cNvPr id="2097230" name="Object 4"/>
                      <p:cNvPicPr>
                        <a:picLocks noChangeAspect="1" noChangeArrowheads="1"/>
                      </p:cNvPicPr>
                      <p:nvPr/>
                    </p:nvPicPr>
                    <p:blipFill>
                      <a:blip xmlns:r="http://schemas.openxmlformats.org/officeDocument/2006/relationships" r:embed="rId5"/>
                      <a:srcRect/>
                      <a:stretch>
                        <a:fillRect/>
                      </a:stretch>
                    </p:blipFill>
                    <p:spPr bwMode="auto">
                      <a:xfrm>
                        <a:off x="10260251" y="7636"/>
                        <a:ext cx="1812424" cy="2845904"/>
                      </a:xfrm>
                      <a:prstGeom prst="rect"/>
                      <a:noFill/>
                      <a:ln>
                        <a:noFill/>
                      </a:ln>
                      <a:effectLst/>
                    </p:spPr>
                  </p:pic>
                </p:oleObj>
              </mc:Fallback>
            </mc:AlternateContent>
          </a:graphicData>
        </a:graphic>
      </p:graphicFrame>
      <p:sp>
        <p:nvSpPr>
          <p:cNvPr id="1048672" name="Rectangle 3"/>
          <p:cNvSpPr txBox="1">
            <a:spLocks noChangeArrowheads="1"/>
          </p:cNvSpPr>
          <p:nvPr/>
        </p:nvSpPr>
        <p:spPr>
          <a:xfrm>
            <a:off x="1060653" y="1384206"/>
            <a:ext cx="6108774" cy="5019200"/>
          </a:xfrm>
          <a:prstGeom prst="rect"/>
        </p:spPr>
        <p:txBody>
          <a:bodyPr/>
          <a:lstStyle>
            <a:lvl1pPr algn="l" defTabSz="914400" eaLnBrk="1" hangingPunct="1" indent="-228600" latinLnBrk="0" marL="228600" rtl="0">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algn="l" defTabSz="914400" eaLnBrk="1" hangingPunct="1" indent="-228600" latinLnBrk="0" marL="685800" rtl="0">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algn="l" defTabSz="914400" eaLnBrk="1" hangingPunct="1" indent="-228600" latinLnBrk="0" marL="1143000" rtl="0">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algn="l" defTabSz="914400" eaLnBrk="1" hangingPunct="1" indent="-228600" latinLnBrk="0" marL="1600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algn="l" defTabSz="914400" eaLnBrk="1" hangingPunct="1" indent="-228600" latinLnBrk="0" marL="20574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algn="l" defTabSz="914400" eaLnBrk="1" hangingPunct="1" indent="-228600" latinLnBrk="0" marL="25146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algn="l" defTabSz="914400" eaLnBrk="1" hangingPunct="1" indent="-228600" latinLnBrk="0" marL="29718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algn="l" defTabSz="914400" eaLnBrk="1" hangingPunct="1" indent="-228600" latinLnBrk="0" marL="34290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algn="l" defTabSz="914400" eaLnBrk="1" hangingPunct="1" indent="-228600" latinLnBrk="0" marL="3886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dirty="0" sz="2400" lang="en-US"/>
              <a:t>			</a:t>
            </a:r>
            <a:r>
              <a:rPr b="1" dirty="0" lang="en-US" u="sng">
                <a:solidFill>
                  <a:srgbClr val="993300"/>
                </a:solidFill>
                <a:latin typeface="BankGothic Md BT" pitchFamily="34" charset="0"/>
              </a:rPr>
              <a:t>Internal Sources</a:t>
            </a:r>
          </a:p>
          <a:p>
            <a:r>
              <a:rPr b="1" dirty="0" sz="2400" lang="en-US">
                <a:solidFill>
                  <a:srgbClr val="003366"/>
                </a:solidFill>
                <a:effectLst>
                  <a:outerShdw algn="tl" blurRad="38100" dir="2700000" dist="38100">
                    <a:srgbClr val="000000"/>
                  </a:outerShdw>
                </a:effectLst>
              </a:rPr>
              <a:t>Employees</a:t>
            </a:r>
          </a:p>
          <a:p>
            <a:pPr lvl="1"/>
            <a:r>
              <a:rPr b="1" dirty="0" sz="2000" lang="en-US">
                <a:solidFill>
                  <a:srgbClr val="666633"/>
                </a:solidFill>
              </a:rPr>
              <a:t>Across the Functions</a:t>
            </a:r>
          </a:p>
          <a:p>
            <a:pPr lvl="2"/>
            <a:r>
              <a:rPr b="1" dirty="0" sz="2400" lang="en-US">
                <a:solidFill>
                  <a:srgbClr val="993366"/>
                </a:solidFill>
              </a:rPr>
              <a:t>Sales</a:t>
            </a:r>
          </a:p>
          <a:p>
            <a:pPr lvl="2"/>
            <a:r>
              <a:rPr b="1" dirty="0" sz="2400" lang="en-US">
                <a:solidFill>
                  <a:srgbClr val="993366"/>
                </a:solidFill>
              </a:rPr>
              <a:t>Design / R&amp;D</a:t>
            </a:r>
          </a:p>
          <a:p>
            <a:pPr lvl="2"/>
            <a:r>
              <a:rPr b="1" dirty="0" sz="2400" lang="en-US">
                <a:solidFill>
                  <a:srgbClr val="993366"/>
                </a:solidFill>
              </a:rPr>
              <a:t>Production</a:t>
            </a:r>
          </a:p>
          <a:p>
            <a:pPr lvl="2">
              <a:buFontTx/>
              <a:buNone/>
            </a:pPr>
            <a:endParaRPr dirty="0" sz="1800" lang="en-US"/>
          </a:p>
        </p:txBody>
      </p:sp>
      <p:sp>
        <p:nvSpPr>
          <p:cNvPr id="1048673" name="Rectangle 3"/>
          <p:cNvSpPr txBox="1">
            <a:spLocks noChangeArrowheads="1"/>
          </p:cNvSpPr>
          <p:nvPr/>
        </p:nvSpPr>
        <p:spPr>
          <a:xfrm>
            <a:off x="5138535" y="1875238"/>
            <a:ext cx="6298091" cy="4419545"/>
          </a:xfrm>
          <a:prstGeom prst="rect"/>
        </p:spPr>
        <p:txBody>
          <a:bodyPr/>
          <a:lstStyle>
            <a:lvl1pPr algn="l" defTabSz="914400" eaLnBrk="1" hangingPunct="1" indent="-228600" latinLnBrk="0" marL="228600" rtl="0">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algn="l" defTabSz="914400" eaLnBrk="1" hangingPunct="1" indent="-228600" latinLnBrk="0" marL="685800" rtl="0">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algn="l" defTabSz="914400" eaLnBrk="1" hangingPunct="1" indent="-228600" latinLnBrk="0" marL="1143000" rtl="0">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algn="l" defTabSz="914400" eaLnBrk="1" hangingPunct="1" indent="-228600" latinLnBrk="0" marL="1600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algn="l" defTabSz="914400" eaLnBrk="1" hangingPunct="1" indent="-228600" latinLnBrk="0" marL="20574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algn="l" defTabSz="914400" eaLnBrk="1" hangingPunct="1" indent="-228600" latinLnBrk="0" marL="25146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algn="l" defTabSz="914400" eaLnBrk="1" hangingPunct="1" indent="-228600" latinLnBrk="0" marL="29718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algn="l" defTabSz="914400" eaLnBrk="1" hangingPunct="1" indent="-228600" latinLnBrk="0" marL="34290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algn="l" defTabSz="914400" eaLnBrk="1" hangingPunct="1" indent="-228600" latinLnBrk="0" marL="3886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dirty="0" sz="2400" lang="en-US"/>
              <a:t>			</a:t>
            </a:r>
            <a:r>
              <a:rPr b="1" dirty="0" sz="1800" lang="en-US">
                <a:solidFill>
                  <a:srgbClr val="993366"/>
                </a:solidFill>
              </a:rPr>
              <a:t>          </a:t>
            </a:r>
            <a:r>
              <a:rPr dirty="0" sz="1800" lang="en-US" u="sng">
                <a:solidFill>
                  <a:srgbClr val="CC3300"/>
                </a:solidFill>
                <a:effectLst>
                  <a:outerShdw algn="tl" blurRad="38100" dir="2700000" dist="38100">
                    <a:srgbClr val="000000"/>
                  </a:outerShdw>
                </a:effectLst>
              </a:rPr>
              <a:t>Methodologies</a:t>
            </a:r>
          </a:p>
          <a:p>
            <a:pPr lvl="1"/>
            <a:r>
              <a:rPr b="1" dirty="0" sz="2000" lang="en-US">
                <a:solidFill>
                  <a:srgbClr val="FF9900"/>
                </a:solidFill>
              </a:rPr>
              <a:t>Suggestion Schemes</a:t>
            </a:r>
          </a:p>
          <a:p>
            <a:pPr lvl="2"/>
            <a:r>
              <a:rPr b="1" dirty="0" sz="1800" lang="en-US">
                <a:solidFill>
                  <a:schemeClr val="hlink"/>
                </a:solidFill>
              </a:rPr>
              <a:t>Possible formats of Suggestion Scheme</a:t>
            </a:r>
            <a:r>
              <a:rPr dirty="0" sz="1800" lang="en-US">
                <a:solidFill>
                  <a:schemeClr val="hlink"/>
                </a:solidFill>
              </a:rPr>
              <a:t>:</a:t>
            </a:r>
          </a:p>
          <a:p>
            <a:pPr lvl="3"/>
            <a:r>
              <a:rPr dirty="0" lang="en-US">
                <a:solidFill>
                  <a:srgbClr val="993366"/>
                </a:solidFill>
              </a:rPr>
              <a:t>On-going suggestion scheme</a:t>
            </a:r>
          </a:p>
          <a:p>
            <a:pPr lvl="3"/>
            <a:r>
              <a:rPr dirty="0" lang="en-US">
                <a:solidFill>
                  <a:srgbClr val="993366"/>
                </a:solidFill>
              </a:rPr>
              <a:t>‘Idea of the month’ type contests</a:t>
            </a:r>
          </a:p>
          <a:p>
            <a:pPr lvl="3"/>
            <a:r>
              <a:rPr dirty="0" lang="en-US">
                <a:solidFill>
                  <a:srgbClr val="993366"/>
                </a:solidFill>
              </a:rPr>
              <a:t>Targeted Effort</a:t>
            </a:r>
          </a:p>
          <a:p>
            <a:pPr lvl="2"/>
            <a:r>
              <a:rPr b="1" dirty="0" sz="1800" lang="en-US">
                <a:solidFill>
                  <a:schemeClr val="hlink"/>
                </a:solidFill>
              </a:rPr>
              <a:t>Tips for Internal Suggestion Schemes</a:t>
            </a:r>
            <a:r>
              <a:rPr dirty="0" sz="1800" lang="en-US">
                <a:solidFill>
                  <a:schemeClr val="hlink"/>
                </a:solidFill>
              </a:rPr>
              <a:t>:</a:t>
            </a:r>
          </a:p>
          <a:p>
            <a:pPr lvl="3"/>
            <a:r>
              <a:rPr dirty="0" sz="2400" lang="en-US">
                <a:solidFill>
                  <a:srgbClr val="993366"/>
                </a:solidFill>
              </a:rPr>
              <a:t>Publicize the scheme widely</a:t>
            </a:r>
          </a:p>
          <a:p>
            <a:pPr lvl="1"/>
            <a:r>
              <a:rPr dirty="0" lang="en-US">
                <a:solidFill>
                  <a:srgbClr val="993366"/>
                </a:solidFill>
              </a:rPr>
              <a:t>Handling ideas promptly and provide timely feedback to the submitter</a:t>
            </a:r>
          </a:p>
          <a:p>
            <a:pPr lvl="3"/>
            <a:r>
              <a:rPr dirty="0" sz="2400" lang="en-US">
                <a:solidFill>
                  <a:srgbClr val="993366"/>
                </a:solidFill>
              </a:rPr>
              <a:t>Welcome all ideas</a:t>
            </a:r>
          </a:p>
          <a:p>
            <a:pPr lvl="3"/>
            <a:r>
              <a:rPr dirty="0" sz="2400" lang="en-US">
                <a:solidFill>
                  <a:srgbClr val="993366"/>
                </a:solidFill>
              </a:rPr>
              <a:t>Provide guidance &amp; assistance</a:t>
            </a:r>
          </a:p>
          <a:p>
            <a:pPr lvl="3"/>
            <a:r>
              <a:rPr dirty="0" sz="2400" lang="en-US">
                <a:solidFill>
                  <a:srgbClr val="993366"/>
                </a:solidFill>
              </a:rPr>
              <a:t>Offer incentives</a:t>
            </a:r>
          </a:p>
          <a:p>
            <a:pPr lvl="3"/>
            <a:r>
              <a:rPr dirty="0" sz="2400" lang="en-US">
                <a:solidFill>
                  <a:srgbClr val="993366"/>
                </a:solidFill>
              </a:rPr>
              <a:t>Manage the suggestion scheme</a:t>
            </a:r>
          </a:p>
          <a:p>
            <a:pPr indent="0" lvl="3" marL="1371600">
              <a:buNone/>
            </a:pPr>
            <a:endParaRPr dirty="0" sz="1600" lang="en-US"/>
          </a:p>
          <a:p>
            <a:pPr lvl="2">
              <a:buFontTx/>
              <a:buNone/>
            </a:pPr>
            <a:endParaRPr dirty="0" sz="1800"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74" name=""/>
        <p:cNvGrpSpPr/>
        <p:nvPr/>
      </p:nvGrpSpPr>
      <p:grpSpPr>
        <a:xfrm>
          <a:off x="0" y="0"/>
          <a:ext cx="0" cy="0"/>
          <a:chOff x="0" y="0"/>
          <a:chExt cx="0" cy="0"/>
        </a:xfrm>
      </p:grpSpPr>
      <p:pic>
        <p:nvPicPr>
          <p:cNvPr id="2097232" name="Picture 2"/>
          <p:cNvPicPr>
            <a:picLocks noChangeAspect="1"/>
          </p:cNvPicPr>
          <p:nvPr/>
        </p:nvPicPr>
        <p:blipFill>
          <a:blip xmlns:r="http://schemas.openxmlformats.org/officeDocument/2006/relationships" r:embed="rId1"/>
          <a:stretch>
            <a:fillRect/>
          </a:stretch>
        </p:blipFill>
        <p:spPr>
          <a:xfrm>
            <a:off x="2440788" y="5949244"/>
            <a:ext cx="9902229" cy="204838"/>
          </a:xfrm>
          <a:prstGeom prst="rect"/>
        </p:spPr>
      </p:pic>
      <p:pic>
        <p:nvPicPr>
          <p:cNvPr id="2097233"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34"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35" name="Picture 5"/>
          <p:cNvPicPr>
            <a:picLocks noChangeAspect="1"/>
          </p:cNvPicPr>
          <p:nvPr/>
        </p:nvPicPr>
        <p:blipFill>
          <a:blip xmlns:r="http://schemas.openxmlformats.org/officeDocument/2006/relationships" r:embed="rId3"/>
          <a:stretch>
            <a:fillRect/>
          </a:stretch>
        </p:blipFill>
        <p:spPr>
          <a:xfrm>
            <a:off x="-81487" y="-1395"/>
            <a:ext cx="9533101" cy="1610200"/>
          </a:xfrm>
          <a:prstGeom prst="rect"/>
        </p:spPr>
      </p:pic>
      <p:sp>
        <p:nvSpPr>
          <p:cNvPr id="1048674" name="TextBox 7"/>
          <p:cNvSpPr txBox="1"/>
          <p:nvPr/>
        </p:nvSpPr>
        <p:spPr>
          <a:xfrm>
            <a:off x="2491350" y="636253"/>
            <a:ext cx="6811676" cy="523220"/>
          </a:xfrm>
          <a:prstGeom prst="rect"/>
          <a:noFill/>
        </p:spPr>
        <p:txBody>
          <a:bodyPr rtlCol="0" wrap="square">
            <a:spAutoFit/>
          </a:bodyPr>
          <a:p>
            <a:r>
              <a:rPr dirty="0" sz="2800" lang="en-US">
                <a:solidFill>
                  <a:schemeClr val="bg1"/>
                </a:solidFill>
                <a:latin typeface="Tajawal Medium" panose="00000600000000000000" pitchFamily="2" charset="-78"/>
                <a:cs typeface="Tajawal Medium" panose="00000600000000000000" pitchFamily="2" charset="-78"/>
              </a:rPr>
              <a:t>Ideation (Internal sources)</a:t>
            </a:r>
          </a:p>
        </p:txBody>
      </p:sp>
      <p:sp>
        <p:nvSpPr>
          <p:cNvPr id="1048675" name="Rectangle 3"/>
          <p:cNvSpPr txBox="1">
            <a:spLocks noChangeArrowheads="1"/>
          </p:cNvSpPr>
          <p:nvPr/>
        </p:nvSpPr>
        <p:spPr>
          <a:xfrm>
            <a:off x="380999" y="1470990"/>
            <a:ext cx="10538791" cy="5211417"/>
          </a:xfrm>
          <a:prstGeom prst="rect"/>
        </p:spPr>
        <p:txBody>
          <a:bodyPr/>
          <a:lstStyle>
            <a:lvl1pPr algn="l" defTabSz="914400" eaLnBrk="1" hangingPunct="1" indent="-228600" latinLnBrk="0" marL="228600" rtl="0">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algn="l" defTabSz="914400" eaLnBrk="1" hangingPunct="1" indent="-228600" latinLnBrk="0" marL="685800" rtl="0">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algn="l" defTabSz="914400" eaLnBrk="1" hangingPunct="1" indent="-228600" latinLnBrk="0" marL="1143000" rtl="0">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algn="l" defTabSz="914400" eaLnBrk="1" hangingPunct="1" indent="-228600" latinLnBrk="0" marL="1600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algn="l" defTabSz="914400" eaLnBrk="1" hangingPunct="1" indent="-228600" latinLnBrk="0" marL="20574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algn="l" defTabSz="914400" eaLnBrk="1" hangingPunct="1" indent="-228600" latinLnBrk="0" marL="25146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algn="l" defTabSz="914400" eaLnBrk="1" hangingPunct="1" indent="-228600" latinLnBrk="0" marL="29718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algn="l" defTabSz="914400" eaLnBrk="1" hangingPunct="1" indent="-228600" latinLnBrk="0" marL="34290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algn="l" defTabSz="914400" eaLnBrk="1" hangingPunct="1" indent="-228600" latinLnBrk="0" marL="3886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altLang="en-US" b="1" dirty="0" lang="en-US">
                <a:solidFill>
                  <a:srgbClr val="FF9900"/>
                </a:solidFill>
              </a:rPr>
              <a:t>Group Creativity Methods:</a:t>
            </a:r>
          </a:p>
          <a:p>
            <a:pPr lvl="2"/>
            <a:r>
              <a:rPr altLang="en-US" b="1" dirty="0" lang="en-US">
                <a:solidFill>
                  <a:schemeClr val="hlink"/>
                </a:solidFill>
              </a:rPr>
              <a:t>Brainstorming</a:t>
            </a:r>
          </a:p>
          <a:p>
            <a:pPr lvl="3"/>
            <a:r>
              <a:rPr altLang="en-US" b="1" dirty="0" sz="2000" lang="en-US">
                <a:solidFill>
                  <a:srgbClr val="993366"/>
                </a:solidFill>
              </a:rPr>
              <a:t>Invite an eclectic group</a:t>
            </a:r>
          </a:p>
          <a:p>
            <a:pPr lvl="3"/>
            <a:r>
              <a:rPr altLang="en-US" b="1" dirty="0" sz="2000" lang="en-US">
                <a:solidFill>
                  <a:srgbClr val="993366"/>
                </a:solidFill>
              </a:rPr>
              <a:t>Run the session off-site</a:t>
            </a:r>
          </a:p>
          <a:p>
            <a:pPr lvl="3"/>
            <a:r>
              <a:rPr altLang="en-US" b="1" dirty="0" sz="2000" lang="en-US">
                <a:solidFill>
                  <a:srgbClr val="993366"/>
                </a:solidFill>
              </a:rPr>
              <a:t>Have a pre-session mailing</a:t>
            </a:r>
          </a:p>
          <a:p>
            <a:pPr lvl="3"/>
            <a:r>
              <a:rPr altLang="en-US" b="1" dirty="0" sz="2000" lang="en-US">
                <a:solidFill>
                  <a:srgbClr val="993366"/>
                </a:solidFill>
              </a:rPr>
              <a:t>Ensure that the ‘rules’ of brainstorming all well understood by everyone</a:t>
            </a:r>
          </a:p>
          <a:p>
            <a:pPr lvl="3"/>
            <a:r>
              <a:rPr altLang="en-US" b="1" dirty="0" sz="2000" lang="en-US">
                <a:solidFill>
                  <a:srgbClr val="993366"/>
                </a:solidFill>
              </a:rPr>
              <a:t>Have a moderator who runs the session</a:t>
            </a:r>
          </a:p>
          <a:p>
            <a:pPr lvl="2"/>
            <a:r>
              <a:rPr altLang="en-US" b="1" dirty="0" lang="en-US">
                <a:solidFill>
                  <a:schemeClr val="hlink"/>
                </a:solidFill>
              </a:rPr>
              <a:t>Reverse Brainstorming</a:t>
            </a:r>
          </a:p>
          <a:p>
            <a:pPr lvl="2"/>
            <a:r>
              <a:rPr altLang="en-US" b="1" dirty="0" lang="en-US">
                <a:solidFill>
                  <a:schemeClr val="hlink"/>
                </a:solidFill>
              </a:rPr>
              <a:t>Focus Groups</a:t>
            </a:r>
          </a:p>
          <a:p>
            <a:pPr lvl="2"/>
            <a:r>
              <a:rPr altLang="en-US" b="1" dirty="0" lang="en-US">
                <a:solidFill>
                  <a:schemeClr val="hlink"/>
                </a:solidFill>
              </a:rPr>
              <a:t>Attribute Listing etc.</a:t>
            </a:r>
          </a:p>
          <a:p>
            <a:pPr lvl="1"/>
            <a:r>
              <a:rPr altLang="en-US" b="1" dirty="0" lang="en-US">
                <a:solidFill>
                  <a:srgbClr val="FF9900"/>
                </a:solidFill>
              </a:rPr>
              <a:t>Scouting Time</a:t>
            </a:r>
          </a:p>
          <a:p>
            <a:pPr lvl="1"/>
            <a:r>
              <a:rPr altLang="en-US" b="1" dirty="0" lang="en-US">
                <a:solidFill>
                  <a:srgbClr val="FF9900"/>
                </a:solidFill>
              </a:rPr>
              <a:t>The Idea Bank</a:t>
            </a:r>
          </a:p>
          <a:p>
            <a:pPr lvl="2"/>
            <a:endParaRPr altLang="en-US" dirty="0" lang="en-US"/>
          </a:p>
          <a:p>
            <a:pPr lvl="1"/>
            <a:endParaRPr altLang="en-US" dirty="0"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75" name=""/>
        <p:cNvGrpSpPr/>
        <p:nvPr/>
      </p:nvGrpSpPr>
      <p:grpSpPr>
        <a:xfrm>
          <a:off x="0" y="0"/>
          <a:ext cx="0" cy="0"/>
          <a:chOff x="0" y="0"/>
          <a:chExt cx="0" cy="0"/>
        </a:xfrm>
      </p:grpSpPr>
      <p:pic>
        <p:nvPicPr>
          <p:cNvPr id="2097236" name="Picture 2"/>
          <p:cNvPicPr>
            <a:picLocks noChangeAspect="1"/>
          </p:cNvPicPr>
          <p:nvPr/>
        </p:nvPicPr>
        <p:blipFill>
          <a:blip xmlns:r="http://schemas.openxmlformats.org/officeDocument/2006/relationships" r:embed="rId1"/>
          <a:stretch>
            <a:fillRect/>
          </a:stretch>
        </p:blipFill>
        <p:spPr>
          <a:xfrm>
            <a:off x="1555705" y="388598"/>
            <a:ext cx="9902229" cy="204838"/>
          </a:xfrm>
          <a:prstGeom prst="rect"/>
        </p:spPr>
      </p:pic>
      <p:pic>
        <p:nvPicPr>
          <p:cNvPr id="2097237"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38"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39" name="Picture 5"/>
          <p:cNvPicPr>
            <a:picLocks noChangeAspect="1"/>
          </p:cNvPicPr>
          <p:nvPr/>
        </p:nvPicPr>
        <p:blipFill>
          <a:blip xmlns:r="http://schemas.openxmlformats.org/officeDocument/2006/relationships" r:embed="rId3"/>
          <a:stretch>
            <a:fillRect/>
          </a:stretch>
        </p:blipFill>
        <p:spPr>
          <a:xfrm>
            <a:off x="0" y="39972"/>
            <a:ext cx="9533101" cy="1610200"/>
          </a:xfrm>
          <a:prstGeom prst="rect"/>
        </p:spPr>
      </p:pic>
      <p:sp>
        <p:nvSpPr>
          <p:cNvPr id="1048676" name="TextBox 7"/>
          <p:cNvSpPr txBox="1"/>
          <p:nvPr/>
        </p:nvSpPr>
        <p:spPr>
          <a:xfrm>
            <a:off x="2491350" y="676009"/>
            <a:ext cx="6811676" cy="523220"/>
          </a:xfrm>
          <a:prstGeom prst="rect"/>
          <a:noFill/>
        </p:spPr>
        <p:txBody>
          <a:bodyPr rtlCol="0" wrap="square">
            <a:spAutoFit/>
          </a:bodyPr>
          <a:p>
            <a:r>
              <a:rPr dirty="0" sz="2800" lang="en-US">
                <a:solidFill>
                  <a:schemeClr val="bg1"/>
                </a:solidFill>
                <a:latin typeface="Tajawal Medium" panose="00000600000000000000" pitchFamily="2" charset="-78"/>
                <a:cs typeface="Tajawal Medium" panose="00000600000000000000" pitchFamily="2" charset="-78"/>
              </a:rPr>
              <a:t>Ideation (Idea Generation)</a:t>
            </a:r>
          </a:p>
        </p:txBody>
      </p:sp>
      <p:sp>
        <p:nvSpPr>
          <p:cNvPr id="1048677" name="Rectangle 2"/>
          <p:cNvSpPr txBox="1">
            <a:spLocks noChangeArrowheads="1"/>
          </p:cNvSpPr>
          <p:nvPr/>
        </p:nvSpPr>
        <p:spPr>
          <a:xfrm>
            <a:off x="2392020" y="1281802"/>
            <a:ext cx="8229600" cy="1143000"/>
          </a:xfrm>
          <a:prstGeom prst="rect"/>
        </p:spPr>
        <p:txBody>
          <a:bodyPr/>
          <a:lstStyle>
            <a:lvl1pPr algn="l" defTabSz="914400" eaLnBrk="1" hangingPunct="1" latinLnBrk="0" rtl="0">
              <a:lnSpc>
                <a:spcPct val="90000"/>
              </a:lnSpc>
              <a:spcBef>
                <a:spcPct val="0"/>
              </a:spcBef>
              <a:buNone/>
              <a:defRPr sz="4400" kern="1200">
                <a:solidFill>
                  <a:schemeClr val="tx1"/>
                </a:solidFill>
                <a:latin typeface="+mj-lt"/>
                <a:ea typeface="+mj-ea"/>
                <a:cs typeface="+mj-cs"/>
              </a:defRPr>
            </a:lvl1pPr>
          </a:lstStyle>
          <a:p>
            <a:r>
              <a:rPr altLang="en-US" b="1" sz="4000" lang="en-US" u="sng">
                <a:solidFill>
                  <a:srgbClr val="993300"/>
                </a:solidFill>
                <a:latin typeface="BankGothic Md BT" pitchFamily="34" charset="0"/>
              </a:rPr>
              <a:t>External Sources</a:t>
            </a:r>
            <a:br>
              <a:rPr altLang="en-US" b="1" sz="4000" lang="en-US" u="sng">
                <a:solidFill>
                  <a:srgbClr val="993300"/>
                </a:solidFill>
                <a:latin typeface="BankGothic Md BT" pitchFamily="34" charset="0"/>
              </a:rPr>
            </a:br>
            <a:endParaRPr altLang="en-US" b="1" dirty="0" sz="4000" lang="en-US" u="sng">
              <a:solidFill>
                <a:srgbClr val="993300"/>
              </a:solidFill>
              <a:latin typeface="BankGothic Md BT" pitchFamily="34" charset="0"/>
            </a:endParaRPr>
          </a:p>
        </p:txBody>
      </p:sp>
      <p:sp>
        <p:nvSpPr>
          <p:cNvPr id="1048678" name="Rectangle 3"/>
          <p:cNvSpPr txBox="1">
            <a:spLocks noChangeArrowheads="1"/>
          </p:cNvSpPr>
          <p:nvPr/>
        </p:nvSpPr>
        <p:spPr>
          <a:xfrm>
            <a:off x="2392020" y="1997764"/>
            <a:ext cx="8229600" cy="5486400"/>
          </a:xfrm>
          <a:prstGeom prst="rect"/>
        </p:spPr>
        <p:txBody>
          <a:bodyPr/>
          <a:lstStyle>
            <a:lvl1pPr algn="l" defTabSz="914400" eaLnBrk="1" hangingPunct="1" indent="-228600" latinLnBrk="0" marL="228600" rtl="0">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algn="l" defTabSz="914400" eaLnBrk="1" hangingPunct="1" indent="-228600" latinLnBrk="0" marL="685800" rtl="0">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algn="l" defTabSz="914400" eaLnBrk="1" hangingPunct="1" indent="-228600" latinLnBrk="0" marL="1143000" rtl="0">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algn="l" defTabSz="914400" eaLnBrk="1" hangingPunct="1" indent="-228600" latinLnBrk="0" marL="1600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algn="l" defTabSz="914400" eaLnBrk="1" hangingPunct="1" indent="-228600" latinLnBrk="0" marL="20574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algn="l" defTabSz="914400" eaLnBrk="1" hangingPunct="1" indent="-228600" latinLnBrk="0" marL="25146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algn="l" defTabSz="914400" eaLnBrk="1" hangingPunct="1" indent="-228600" latinLnBrk="0" marL="29718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algn="l" defTabSz="914400" eaLnBrk="1" hangingPunct="1" indent="-228600" latinLnBrk="0" marL="34290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algn="l" defTabSz="914400" eaLnBrk="1" hangingPunct="1" indent="-228600" latinLnBrk="0" marL="3886200" rtl="0">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altLang="en-US" b="1" lang="en-US">
                <a:solidFill>
                  <a:srgbClr val="FF9900"/>
                </a:solidFill>
              </a:rPr>
              <a:t>Customers</a:t>
            </a:r>
          </a:p>
          <a:p>
            <a:pPr lvl="1"/>
            <a:r>
              <a:rPr altLang="en-US" b="1" lang="en-US">
                <a:solidFill>
                  <a:schemeClr val="hlink"/>
                </a:solidFill>
              </a:rPr>
              <a:t>Group Discussions</a:t>
            </a:r>
          </a:p>
          <a:p>
            <a:pPr lvl="1"/>
            <a:r>
              <a:rPr altLang="en-US" b="1" lang="en-US">
                <a:solidFill>
                  <a:schemeClr val="hlink"/>
                </a:solidFill>
              </a:rPr>
              <a:t>Customer Panels</a:t>
            </a:r>
          </a:p>
          <a:p>
            <a:pPr lvl="1"/>
            <a:r>
              <a:rPr altLang="en-US" b="1" lang="en-US">
                <a:solidFill>
                  <a:schemeClr val="hlink"/>
                </a:solidFill>
              </a:rPr>
              <a:t>Customer Surveys</a:t>
            </a:r>
          </a:p>
          <a:p>
            <a:pPr lvl="1"/>
            <a:r>
              <a:rPr altLang="en-US" b="1" lang="en-US">
                <a:solidFill>
                  <a:schemeClr val="hlink"/>
                </a:solidFill>
              </a:rPr>
              <a:t>Working with Lead Users</a:t>
            </a:r>
          </a:p>
          <a:p>
            <a:r>
              <a:rPr altLang="en-US" b="1" lang="en-US">
                <a:solidFill>
                  <a:srgbClr val="FF9900"/>
                </a:solidFill>
              </a:rPr>
              <a:t>Competitors</a:t>
            </a:r>
          </a:p>
          <a:p>
            <a:r>
              <a:rPr altLang="en-US" b="1" lang="en-US">
                <a:solidFill>
                  <a:srgbClr val="FF9900"/>
                </a:solidFill>
              </a:rPr>
              <a:t>Trade Shows</a:t>
            </a:r>
          </a:p>
          <a:p>
            <a:r>
              <a:rPr altLang="en-US" b="1" lang="en-US">
                <a:solidFill>
                  <a:srgbClr val="FF9900"/>
                </a:solidFill>
              </a:rPr>
              <a:t>Trade Publications</a:t>
            </a:r>
          </a:p>
          <a:p>
            <a:r>
              <a:rPr altLang="en-US" b="1" lang="en-US">
                <a:solidFill>
                  <a:srgbClr val="FF9900"/>
                </a:solidFill>
              </a:rPr>
              <a:t>Patents—the universal clearing house</a:t>
            </a:r>
          </a:p>
          <a:p>
            <a:r>
              <a:rPr altLang="en-US" b="1" lang="en-US">
                <a:solidFill>
                  <a:srgbClr val="FF9900"/>
                </a:solidFill>
              </a:rPr>
              <a:t>Idea Brokers—the idea middlemen</a:t>
            </a:r>
          </a:p>
          <a:p>
            <a:pPr>
              <a:buFontTx/>
              <a:buNone/>
            </a:pPr>
            <a:endParaRPr altLang="en-US" lang="en-US"/>
          </a:p>
          <a:p>
            <a:endParaRPr altLang="en-US" dirty="0" lang="en-US"/>
          </a:p>
        </p:txBody>
      </p:sp>
      <p:sp>
        <p:nvSpPr>
          <p:cNvPr id="1048679" name="TextBox 11"/>
          <p:cNvSpPr txBox="1"/>
          <p:nvPr/>
        </p:nvSpPr>
        <p:spPr>
          <a:xfrm>
            <a:off x="7832035" y="2666496"/>
            <a:ext cx="3548269" cy="2677656"/>
          </a:xfrm>
          <a:prstGeom prst="rect"/>
          <a:noFill/>
        </p:spPr>
        <p:txBody>
          <a:bodyPr wrap="square">
            <a:spAutoFit/>
          </a:bodyPr>
          <a:p>
            <a:pPr eaLnBrk="1" hangingPunct="1" indent="-457200" marL="457200">
              <a:buFont typeface="Wingdings" panose="05000000000000000000" pitchFamily="2" charset="2"/>
              <a:buChar char="§"/>
            </a:pPr>
            <a:r>
              <a:rPr altLang="en-US" b="1" dirty="0" sz="2800" lang="en-US">
                <a:solidFill>
                  <a:srgbClr val="FF9900"/>
                </a:solidFill>
              </a:rPr>
              <a:t>Suppliers</a:t>
            </a:r>
          </a:p>
          <a:p>
            <a:pPr eaLnBrk="1" hangingPunct="1" indent="-457200" marL="457200">
              <a:buFont typeface="Wingdings" panose="05000000000000000000" pitchFamily="2" charset="2"/>
              <a:buChar char="§"/>
            </a:pPr>
            <a:r>
              <a:rPr altLang="en-US" b="1" dirty="0" sz="2800" lang="en-US">
                <a:solidFill>
                  <a:srgbClr val="FF9900"/>
                </a:solidFill>
              </a:rPr>
              <a:t>Trade Partners</a:t>
            </a:r>
          </a:p>
          <a:p>
            <a:pPr eaLnBrk="1" hangingPunct="1" indent="-457200" marL="457200">
              <a:buFont typeface="Wingdings" panose="05000000000000000000" pitchFamily="2" charset="2"/>
              <a:buChar char="§"/>
            </a:pPr>
            <a:r>
              <a:rPr altLang="en-US" b="1" dirty="0" sz="2800" lang="en-US">
                <a:solidFill>
                  <a:srgbClr val="FF9900"/>
                </a:solidFill>
              </a:rPr>
              <a:t>Private Inventors</a:t>
            </a:r>
          </a:p>
          <a:p>
            <a:pPr eaLnBrk="1" hangingPunct="1" indent="-457200" marL="457200">
              <a:buFont typeface="Wingdings" panose="05000000000000000000" pitchFamily="2" charset="2"/>
              <a:buChar char="§"/>
            </a:pPr>
            <a:r>
              <a:rPr altLang="en-US" b="1" dirty="0" sz="2800" lang="en-US">
                <a:solidFill>
                  <a:srgbClr val="FF9900"/>
                </a:solidFill>
              </a:rPr>
              <a:t>Universities—a brain trust in your back yard</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76" name=""/>
        <p:cNvGrpSpPr/>
        <p:nvPr/>
      </p:nvGrpSpPr>
      <p:grpSpPr>
        <a:xfrm>
          <a:off x="0" y="0"/>
          <a:ext cx="0" cy="0"/>
          <a:chOff x="0" y="0"/>
          <a:chExt cx="0" cy="0"/>
        </a:xfrm>
      </p:grpSpPr>
      <p:pic>
        <p:nvPicPr>
          <p:cNvPr id="2097240" name="Picture 2"/>
          <p:cNvPicPr>
            <a:picLocks noChangeAspect="1"/>
          </p:cNvPicPr>
          <p:nvPr/>
        </p:nvPicPr>
        <p:blipFill>
          <a:blip xmlns:r="http://schemas.openxmlformats.org/officeDocument/2006/relationships" r:embed="rId1"/>
          <a:stretch>
            <a:fillRect/>
          </a:stretch>
        </p:blipFill>
        <p:spPr>
          <a:xfrm>
            <a:off x="2289771" y="359085"/>
            <a:ext cx="9902229" cy="204838"/>
          </a:xfrm>
          <a:prstGeom prst="rect"/>
        </p:spPr>
      </p:pic>
      <p:pic>
        <p:nvPicPr>
          <p:cNvPr id="2097241"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42"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43" name="Picture 5"/>
          <p:cNvPicPr>
            <a:picLocks noChangeAspect="1"/>
          </p:cNvPicPr>
          <p:nvPr/>
        </p:nvPicPr>
        <p:blipFill>
          <a:blip xmlns:r="http://schemas.openxmlformats.org/officeDocument/2006/relationships" r:embed="rId3"/>
          <a:stretch>
            <a:fillRect/>
          </a:stretch>
        </p:blipFill>
        <p:spPr>
          <a:xfrm>
            <a:off x="-426089" y="0"/>
            <a:ext cx="11796453" cy="1610200"/>
          </a:xfrm>
          <a:prstGeom prst="rect"/>
        </p:spPr>
      </p:pic>
      <p:sp>
        <p:nvSpPr>
          <p:cNvPr id="1048680" name="TextBox 6"/>
          <p:cNvSpPr txBox="1"/>
          <p:nvPr/>
        </p:nvSpPr>
        <p:spPr>
          <a:xfrm>
            <a:off x="2239557" y="662758"/>
            <a:ext cx="6861174"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FOUR most powerful Ideation techniques:</a:t>
            </a:r>
          </a:p>
        </p:txBody>
      </p:sp>
      <p:sp>
        <p:nvSpPr>
          <p:cNvPr id="1048681" name="TextBox 9"/>
          <p:cNvSpPr txBox="1"/>
          <p:nvPr/>
        </p:nvSpPr>
        <p:spPr>
          <a:xfrm>
            <a:off x="651740" y="1284813"/>
            <a:ext cx="10859982" cy="4623060"/>
          </a:xfrm>
          <a:prstGeom prst="rect"/>
          <a:noFill/>
        </p:spPr>
        <p:txBody>
          <a:bodyPr rtlCol="0" wrap="square">
            <a:spAutoFit/>
          </a:bodyPr>
          <a:p>
            <a:pPr>
              <a:lnSpc>
                <a:spcPct val="200000"/>
              </a:lnSpc>
            </a:pPr>
            <a:r>
              <a:rPr b="1" dirty="0" sz="2400" lang="en-US">
                <a:solidFill>
                  <a:srgbClr val="0A1F61"/>
                </a:solidFill>
                <a:highlight>
                  <a:srgbClr val="FFFF00"/>
                </a:highlight>
                <a:latin typeface="Tajawal ExtraBold" panose="00000800000000000000" pitchFamily="2" charset="-78"/>
                <a:cs typeface="Tajawal ExtraBold" panose="00000800000000000000" pitchFamily="2" charset="-78"/>
              </a:rPr>
              <a:t>Brainstorming:</a:t>
            </a:r>
          </a:p>
          <a:p>
            <a:pPr>
              <a:lnSpc>
                <a:spcPct val="200000"/>
              </a:lnSpc>
            </a:pPr>
            <a:endParaRPr b="1" dirty="0" lang="en-US">
              <a:solidFill>
                <a:srgbClr val="0A1F61"/>
              </a:solidFill>
              <a:latin typeface="Tajawal ExtraBold" panose="00000800000000000000" pitchFamily="2" charset="-78"/>
              <a:cs typeface="Tajawal ExtraBold" panose="00000800000000000000" pitchFamily="2" charset="-78"/>
            </a:endParaRPr>
          </a:p>
          <a:p>
            <a:pPr>
              <a:lnSpc>
                <a:spcPct val="200000"/>
              </a:lnSpc>
            </a:pPr>
            <a:r>
              <a:rPr b="1" dirty="0" lang="en-US">
                <a:solidFill>
                  <a:srgbClr val="0A1F61"/>
                </a:solidFill>
                <a:latin typeface="Tajawal ExtraBold" panose="00000800000000000000" pitchFamily="2" charset="-78"/>
                <a:cs typeface="Tajawal ExtraBold" panose="00000800000000000000" pitchFamily="2" charset="-78"/>
              </a:rPr>
              <a:t>The first ideation technique, brainstorming, is a way of</a:t>
            </a:r>
            <a:r>
              <a:rPr b="1" dirty="0" lang="en-US">
                <a:solidFill>
                  <a:srgbClr val="FF0000"/>
                </a:solidFill>
                <a:latin typeface="Tajawal ExtraBold" panose="00000800000000000000" pitchFamily="2" charset="-78"/>
                <a:cs typeface="Tajawal ExtraBold" panose="00000800000000000000" pitchFamily="2" charset="-78"/>
              </a:rPr>
              <a:t> problem-solving </a:t>
            </a:r>
            <a:r>
              <a:rPr b="1" dirty="0" lang="en-US">
                <a:solidFill>
                  <a:srgbClr val="0A1F61"/>
                </a:solidFill>
                <a:latin typeface="Tajawal ExtraBold" panose="00000800000000000000" pitchFamily="2" charset="-78"/>
                <a:cs typeface="Tajawal ExtraBold" panose="00000800000000000000" pitchFamily="2" charset="-78"/>
              </a:rPr>
              <a:t>that combines several approaches. It invites people to post or brainstorm ideas at random. It allows the team to express their thoughts openly.</a:t>
            </a:r>
          </a:p>
          <a:p>
            <a:pPr>
              <a:lnSpc>
                <a:spcPct val="200000"/>
              </a:lnSpc>
            </a:pPr>
            <a:endParaRPr b="1" dirty="0" lang="en-US">
              <a:solidFill>
                <a:srgbClr val="0A1F61"/>
              </a:solidFill>
              <a:latin typeface="Tajawal ExtraBold" panose="00000800000000000000" pitchFamily="2" charset="-78"/>
              <a:cs typeface="Tajawal ExtraBold" panose="00000800000000000000" pitchFamily="2" charset="-78"/>
            </a:endParaRPr>
          </a:p>
          <a:p>
            <a:pPr>
              <a:lnSpc>
                <a:spcPct val="200000"/>
              </a:lnSpc>
            </a:pPr>
            <a:r>
              <a:rPr b="1" dirty="0" lang="en-US">
                <a:solidFill>
                  <a:srgbClr val="0A1F61"/>
                </a:solidFill>
                <a:latin typeface="Tajawal ExtraBold" panose="00000800000000000000" pitchFamily="2" charset="-78"/>
                <a:cs typeface="Tajawal ExtraBold" panose="00000800000000000000" pitchFamily="2" charset="-78"/>
              </a:rPr>
              <a:t>It also generates a slew of new ideas that you can refine into a unique, actionable concept. It allows the crew to express their thoughts openly.</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77" name=""/>
        <p:cNvGrpSpPr/>
        <p:nvPr/>
      </p:nvGrpSpPr>
      <p:grpSpPr>
        <a:xfrm>
          <a:off x="0" y="0"/>
          <a:ext cx="0" cy="0"/>
          <a:chOff x="0" y="0"/>
          <a:chExt cx="0" cy="0"/>
        </a:xfrm>
      </p:grpSpPr>
      <p:pic>
        <p:nvPicPr>
          <p:cNvPr id="2097244" name="Picture 2"/>
          <p:cNvPicPr>
            <a:picLocks noChangeAspect="1"/>
          </p:cNvPicPr>
          <p:nvPr/>
        </p:nvPicPr>
        <p:blipFill>
          <a:blip xmlns:r="http://schemas.openxmlformats.org/officeDocument/2006/relationships" r:embed="rId1"/>
          <a:stretch>
            <a:fillRect/>
          </a:stretch>
        </p:blipFill>
        <p:spPr>
          <a:xfrm>
            <a:off x="2289771" y="359085"/>
            <a:ext cx="9902229" cy="204838"/>
          </a:xfrm>
          <a:prstGeom prst="rect"/>
        </p:spPr>
      </p:pic>
      <p:pic>
        <p:nvPicPr>
          <p:cNvPr id="2097245"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46"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47" name="Picture 5"/>
          <p:cNvPicPr>
            <a:picLocks noChangeAspect="1"/>
          </p:cNvPicPr>
          <p:nvPr/>
        </p:nvPicPr>
        <p:blipFill>
          <a:blip xmlns:r="http://schemas.openxmlformats.org/officeDocument/2006/relationships" r:embed="rId3"/>
          <a:stretch>
            <a:fillRect/>
          </a:stretch>
        </p:blipFill>
        <p:spPr>
          <a:xfrm>
            <a:off x="-426089" y="0"/>
            <a:ext cx="11796453" cy="1610200"/>
          </a:xfrm>
          <a:prstGeom prst="rect"/>
        </p:spPr>
      </p:pic>
      <p:sp>
        <p:nvSpPr>
          <p:cNvPr id="1048682" name="TextBox 6"/>
          <p:cNvSpPr txBox="1"/>
          <p:nvPr/>
        </p:nvSpPr>
        <p:spPr>
          <a:xfrm>
            <a:off x="2239557" y="662758"/>
            <a:ext cx="6861174"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FOUR most powerful Ideation techniques:</a:t>
            </a:r>
          </a:p>
        </p:txBody>
      </p:sp>
      <p:sp>
        <p:nvSpPr>
          <p:cNvPr id="1048683" name="TextBox 9"/>
          <p:cNvSpPr txBox="1"/>
          <p:nvPr/>
        </p:nvSpPr>
        <p:spPr>
          <a:xfrm>
            <a:off x="320437" y="1390829"/>
            <a:ext cx="6716469" cy="5044394"/>
          </a:xfrm>
          <a:prstGeom prst="rect"/>
          <a:noFill/>
        </p:spPr>
        <p:txBody>
          <a:bodyPr rtlCol="0" wrap="square">
            <a:spAutoFit/>
          </a:bodyPr>
          <a:p>
            <a:pPr>
              <a:lnSpc>
                <a:spcPct val="200000"/>
              </a:lnSpc>
            </a:pPr>
            <a:r>
              <a:rPr b="1" dirty="0" sz="2400" lang="en-US">
                <a:solidFill>
                  <a:srgbClr val="0A1F61"/>
                </a:solidFill>
                <a:highlight>
                  <a:srgbClr val="FFFF00"/>
                </a:highlight>
                <a:latin typeface="Tajawal ExtraBold" panose="00000800000000000000" pitchFamily="2" charset="-78"/>
                <a:cs typeface="Tajawal ExtraBold" panose="00000800000000000000" pitchFamily="2" charset="-78"/>
              </a:rPr>
              <a:t>Mind Mapping:</a:t>
            </a:r>
          </a:p>
          <a:p>
            <a:pPr>
              <a:lnSpc>
                <a:spcPct val="200000"/>
              </a:lnSpc>
            </a:pPr>
            <a:r>
              <a:rPr b="1" dirty="0" sz="2000" lang="en-US">
                <a:solidFill>
                  <a:srgbClr val="0A1F61"/>
                </a:solidFill>
                <a:latin typeface="Tajawal ExtraBold" panose="00000800000000000000" pitchFamily="2" charset="-78"/>
                <a:cs typeface="Tajawal ExtraBold" panose="00000800000000000000" pitchFamily="2" charset="-78"/>
              </a:rPr>
              <a:t>The term “mind mapping” refers to a visual depiction of concepts. It is a method of connecting ideas by constructing relationship webs. Here the problem occupies a central position in the minds of the players.</a:t>
            </a:r>
          </a:p>
          <a:p>
            <a:pPr>
              <a:lnSpc>
                <a:spcPct val="200000"/>
              </a:lnSpc>
            </a:pPr>
            <a:r>
              <a:rPr b="1" dirty="0" sz="2000" lang="en-US">
                <a:solidFill>
                  <a:srgbClr val="0A1F61"/>
                </a:solidFill>
                <a:latin typeface="Tajawal ExtraBold" panose="00000800000000000000" pitchFamily="2" charset="-78"/>
                <a:cs typeface="Tajawal ExtraBold" panose="00000800000000000000" pitchFamily="2" charset="-78"/>
              </a:rPr>
              <a:t>The issue stems from various concepts or themes that link to another solution or idea</a:t>
            </a:r>
          </a:p>
        </p:txBody>
      </p:sp>
      <p:pic>
        <p:nvPicPr>
          <p:cNvPr id="2097248" name="Picture 8" descr="Diagram  Description automatically generated"/>
          <p:cNvPicPr>
            <a:picLocks noChangeAspect="1"/>
          </p:cNvPicPr>
          <p:nvPr/>
        </p:nvPicPr>
        <p:blipFill>
          <a:blip xmlns:r="http://schemas.openxmlformats.org/officeDocument/2006/relationships" r:embed="rId4"/>
          <a:stretch>
            <a:fillRect/>
          </a:stretch>
        </p:blipFill>
        <p:spPr>
          <a:xfrm>
            <a:off x="6849776" y="1436402"/>
            <a:ext cx="5461549" cy="4354797"/>
          </a:xfrm>
          <a:prstGeom prst="rec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78" name=""/>
        <p:cNvGrpSpPr/>
        <p:nvPr/>
      </p:nvGrpSpPr>
      <p:grpSpPr>
        <a:xfrm>
          <a:off x="0" y="0"/>
          <a:ext cx="0" cy="0"/>
          <a:chOff x="0" y="0"/>
          <a:chExt cx="0" cy="0"/>
        </a:xfrm>
      </p:grpSpPr>
      <p:pic>
        <p:nvPicPr>
          <p:cNvPr id="2097249" name="Picture 2"/>
          <p:cNvPicPr>
            <a:picLocks noChangeAspect="1"/>
          </p:cNvPicPr>
          <p:nvPr/>
        </p:nvPicPr>
        <p:blipFill>
          <a:blip xmlns:r="http://schemas.openxmlformats.org/officeDocument/2006/relationships" r:embed="rId1"/>
          <a:stretch>
            <a:fillRect/>
          </a:stretch>
        </p:blipFill>
        <p:spPr>
          <a:xfrm>
            <a:off x="2289771" y="359085"/>
            <a:ext cx="9902229" cy="204838"/>
          </a:xfrm>
          <a:prstGeom prst="rect"/>
        </p:spPr>
      </p:pic>
      <p:pic>
        <p:nvPicPr>
          <p:cNvPr id="2097250"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51"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52" name="Picture 5"/>
          <p:cNvPicPr>
            <a:picLocks noChangeAspect="1"/>
          </p:cNvPicPr>
          <p:nvPr/>
        </p:nvPicPr>
        <p:blipFill>
          <a:blip xmlns:r="http://schemas.openxmlformats.org/officeDocument/2006/relationships" r:embed="rId3"/>
          <a:stretch>
            <a:fillRect/>
          </a:stretch>
        </p:blipFill>
        <p:spPr>
          <a:xfrm>
            <a:off x="-426089" y="0"/>
            <a:ext cx="11796453" cy="1610200"/>
          </a:xfrm>
          <a:prstGeom prst="rect"/>
        </p:spPr>
      </p:pic>
      <p:sp>
        <p:nvSpPr>
          <p:cNvPr id="1048684" name="TextBox 6"/>
          <p:cNvSpPr txBox="1"/>
          <p:nvPr/>
        </p:nvSpPr>
        <p:spPr>
          <a:xfrm>
            <a:off x="2239557" y="662758"/>
            <a:ext cx="6861174"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FOUR most powerful Ideation techniques:</a:t>
            </a:r>
          </a:p>
        </p:txBody>
      </p:sp>
      <p:sp>
        <p:nvSpPr>
          <p:cNvPr id="1048685" name="TextBox 9"/>
          <p:cNvSpPr txBox="1"/>
          <p:nvPr/>
        </p:nvSpPr>
        <p:spPr>
          <a:xfrm>
            <a:off x="320437" y="1390829"/>
            <a:ext cx="6716469" cy="5044394"/>
          </a:xfrm>
          <a:prstGeom prst="rect"/>
          <a:noFill/>
        </p:spPr>
        <p:txBody>
          <a:bodyPr rtlCol="0" wrap="square">
            <a:spAutoFit/>
          </a:bodyPr>
          <a:p>
            <a:pPr>
              <a:lnSpc>
                <a:spcPct val="200000"/>
              </a:lnSpc>
            </a:pPr>
            <a:r>
              <a:rPr b="1" dirty="0" sz="2400" lang="en-US">
                <a:solidFill>
                  <a:srgbClr val="0A1F61"/>
                </a:solidFill>
                <a:highlight>
                  <a:srgbClr val="FFFF00"/>
                </a:highlight>
                <a:latin typeface="Tajawal ExtraBold" panose="00000800000000000000" pitchFamily="2" charset="-78"/>
                <a:cs typeface="Tajawal ExtraBold" panose="00000800000000000000" pitchFamily="2" charset="-78"/>
              </a:rPr>
              <a:t>Sketch Storm:</a:t>
            </a:r>
          </a:p>
          <a:p>
            <a:pPr>
              <a:lnSpc>
                <a:spcPct val="200000"/>
              </a:lnSpc>
            </a:pPr>
            <a:r>
              <a:rPr b="1" dirty="0" sz="2000" lang="en-US">
                <a:solidFill>
                  <a:srgbClr val="0A1F61"/>
                </a:solidFill>
                <a:latin typeface="Tajawal ExtraBold" panose="00000800000000000000" pitchFamily="2" charset="-78"/>
                <a:cs typeface="Tajawal ExtraBold" panose="00000800000000000000" pitchFamily="2" charset="-78"/>
              </a:rPr>
              <a:t>In the format of diagrams and sketches, Sketch Storm conveys workable solutions. Words alone are insufficient. It allows participants to draw ideas in various shapes appropriate for idea generation.</a:t>
            </a:r>
          </a:p>
          <a:p>
            <a:pPr>
              <a:lnSpc>
                <a:spcPct val="200000"/>
              </a:lnSpc>
            </a:pPr>
            <a:r>
              <a:rPr b="1" dirty="0" sz="2000" lang="en-US">
                <a:solidFill>
                  <a:srgbClr val="0A1F61"/>
                </a:solidFill>
                <a:latin typeface="Tajawal ExtraBold" panose="00000800000000000000" pitchFamily="2" charset="-78"/>
                <a:cs typeface="Tajawal ExtraBold" panose="00000800000000000000" pitchFamily="2" charset="-78"/>
              </a:rPr>
              <a:t>An idea’s sketch can be straightforward and unrefined but comprehensive enough to indicate the meaning</a:t>
            </a:r>
          </a:p>
        </p:txBody>
      </p:sp>
      <p:pic>
        <p:nvPicPr>
          <p:cNvPr id="2097253" name="Picture 10" descr="Diagram, engineering drawing  Description automatically generated"/>
          <p:cNvPicPr>
            <a:picLocks noChangeAspect="1"/>
          </p:cNvPicPr>
          <p:nvPr/>
        </p:nvPicPr>
        <p:blipFill>
          <a:blip xmlns:r="http://schemas.openxmlformats.org/officeDocument/2006/relationships" r:embed="rId4"/>
          <a:stretch>
            <a:fillRect/>
          </a:stretch>
        </p:blipFill>
        <p:spPr>
          <a:xfrm>
            <a:off x="7036906" y="1284813"/>
            <a:ext cx="5035769" cy="4300538"/>
          </a:xfrm>
          <a:prstGeom prst="rec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79" name=""/>
        <p:cNvGrpSpPr/>
        <p:nvPr/>
      </p:nvGrpSpPr>
      <p:grpSpPr>
        <a:xfrm>
          <a:off x="0" y="0"/>
          <a:ext cx="0" cy="0"/>
          <a:chOff x="0" y="0"/>
          <a:chExt cx="0" cy="0"/>
        </a:xfrm>
      </p:grpSpPr>
      <p:pic>
        <p:nvPicPr>
          <p:cNvPr id="2097254" name="Picture 2"/>
          <p:cNvPicPr>
            <a:picLocks noChangeAspect="1"/>
          </p:cNvPicPr>
          <p:nvPr/>
        </p:nvPicPr>
        <p:blipFill>
          <a:blip xmlns:r="http://schemas.openxmlformats.org/officeDocument/2006/relationships" r:embed="rId1"/>
          <a:stretch>
            <a:fillRect/>
          </a:stretch>
        </p:blipFill>
        <p:spPr>
          <a:xfrm>
            <a:off x="2289771" y="359085"/>
            <a:ext cx="9902229" cy="204838"/>
          </a:xfrm>
          <a:prstGeom prst="rect"/>
        </p:spPr>
      </p:pic>
      <p:pic>
        <p:nvPicPr>
          <p:cNvPr id="2097255"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56"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57" name="Picture 5"/>
          <p:cNvPicPr>
            <a:picLocks noChangeAspect="1"/>
          </p:cNvPicPr>
          <p:nvPr/>
        </p:nvPicPr>
        <p:blipFill>
          <a:blip xmlns:r="http://schemas.openxmlformats.org/officeDocument/2006/relationships" r:embed="rId3"/>
          <a:stretch>
            <a:fillRect/>
          </a:stretch>
        </p:blipFill>
        <p:spPr>
          <a:xfrm>
            <a:off x="-426089" y="0"/>
            <a:ext cx="11796453" cy="1610200"/>
          </a:xfrm>
          <a:prstGeom prst="rect"/>
        </p:spPr>
      </p:pic>
      <p:sp>
        <p:nvSpPr>
          <p:cNvPr id="1048686" name="TextBox 6"/>
          <p:cNvSpPr txBox="1"/>
          <p:nvPr/>
        </p:nvSpPr>
        <p:spPr>
          <a:xfrm>
            <a:off x="2239557" y="662758"/>
            <a:ext cx="6861174"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FOUR most powerful Ideation techniques:</a:t>
            </a:r>
          </a:p>
        </p:txBody>
      </p:sp>
      <p:sp>
        <p:nvSpPr>
          <p:cNvPr id="1048687" name="TextBox 9"/>
          <p:cNvSpPr txBox="1"/>
          <p:nvPr/>
        </p:nvSpPr>
        <p:spPr>
          <a:xfrm>
            <a:off x="320437" y="1390829"/>
            <a:ext cx="11532708" cy="2582182"/>
          </a:xfrm>
          <a:prstGeom prst="rect"/>
          <a:noFill/>
        </p:spPr>
        <p:txBody>
          <a:bodyPr rtlCol="0" wrap="square">
            <a:spAutoFit/>
          </a:bodyPr>
          <a:p>
            <a:pPr>
              <a:lnSpc>
                <a:spcPct val="200000"/>
              </a:lnSpc>
            </a:pPr>
            <a:r>
              <a:rPr b="1" dirty="0" sz="2400" lang="en-US">
                <a:solidFill>
                  <a:srgbClr val="0A1F61"/>
                </a:solidFill>
                <a:highlight>
                  <a:srgbClr val="FFFF00"/>
                </a:highlight>
                <a:latin typeface="Tajawal ExtraBold" panose="00000800000000000000" pitchFamily="2" charset="-78"/>
                <a:cs typeface="Tajawal ExtraBold" panose="00000800000000000000" pitchFamily="2" charset="-78"/>
              </a:rPr>
              <a:t>Story Board:</a:t>
            </a:r>
          </a:p>
          <a:p>
            <a:pPr>
              <a:lnSpc>
                <a:spcPct val="200000"/>
              </a:lnSpc>
            </a:pPr>
            <a:r>
              <a:rPr b="1" dirty="0" sz="2000" lang="en-US">
                <a:solidFill>
                  <a:srgbClr val="0A1F61"/>
                </a:solidFill>
                <a:latin typeface="Tajawal ExtraBold" panose="00000800000000000000" pitchFamily="2" charset="-78"/>
                <a:cs typeface="Tajawal ExtraBold" panose="00000800000000000000" pitchFamily="2" charset="-78"/>
              </a:rPr>
              <a:t>The last ideation technique is storyboarding, where participants are encouraged to develop a story based on the issues using storyboarding. It stresses visual storytelling with key characters as design, problem dynamics, and a path to a solution.</a:t>
            </a:r>
          </a:p>
        </p:txBody>
      </p:sp>
      <p:pic>
        <p:nvPicPr>
          <p:cNvPr id="2097258" name="Picture 8" descr="A picture containing table  Description automatically generated"/>
          <p:cNvPicPr>
            <a:picLocks noChangeAspect="1"/>
          </p:cNvPicPr>
          <p:nvPr/>
        </p:nvPicPr>
        <p:blipFill>
          <a:blip xmlns:r="http://schemas.openxmlformats.org/officeDocument/2006/relationships" r:embed="rId4"/>
          <a:stretch>
            <a:fillRect/>
          </a:stretch>
        </p:blipFill>
        <p:spPr>
          <a:xfrm>
            <a:off x="960245" y="4100888"/>
            <a:ext cx="9419798" cy="2525904"/>
          </a:xfrm>
          <a:prstGeom prst="rec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80" name=""/>
        <p:cNvGrpSpPr/>
        <p:nvPr/>
      </p:nvGrpSpPr>
      <p:grpSpPr>
        <a:xfrm>
          <a:off x="0" y="0"/>
          <a:ext cx="0" cy="0"/>
          <a:chOff x="0" y="0"/>
          <a:chExt cx="0" cy="0"/>
        </a:xfrm>
      </p:grpSpPr>
      <p:pic>
        <p:nvPicPr>
          <p:cNvPr id="2097259" name="Picture 2"/>
          <p:cNvPicPr>
            <a:picLocks noChangeAspect="1"/>
          </p:cNvPicPr>
          <p:nvPr/>
        </p:nvPicPr>
        <p:blipFill>
          <a:blip xmlns:r="http://schemas.openxmlformats.org/officeDocument/2006/relationships" r:embed="rId1"/>
          <a:stretch>
            <a:fillRect/>
          </a:stretch>
        </p:blipFill>
        <p:spPr>
          <a:xfrm>
            <a:off x="2289771" y="359085"/>
            <a:ext cx="9902229" cy="204838"/>
          </a:xfrm>
          <a:prstGeom prst="rect"/>
        </p:spPr>
      </p:pic>
      <p:pic>
        <p:nvPicPr>
          <p:cNvPr id="2097260"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61"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62" name="Picture 5"/>
          <p:cNvPicPr>
            <a:picLocks noChangeAspect="1"/>
          </p:cNvPicPr>
          <p:nvPr/>
        </p:nvPicPr>
        <p:blipFill>
          <a:blip xmlns:r="http://schemas.openxmlformats.org/officeDocument/2006/relationships" r:embed="rId3"/>
          <a:stretch>
            <a:fillRect/>
          </a:stretch>
        </p:blipFill>
        <p:spPr>
          <a:xfrm>
            <a:off x="-426089" y="0"/>
            <a:ext cx="11796453" cy="1610200"/>
          </a:xfrm>
          <a:prstGeom prst="rect"/>
        </p:spPr>
      </p:pic>
      <p:sp>
        <p:nvSpPr>
          <p:cNvPr id="1048688" name="TextBox 6"/>
          <p:cNvSpPr txBox="1"/>
          <p:nvPr/>
        </p:nvSpPr>
        <p:spPr>
          <a:xfrm>
            <a:off x="2239557" y="662758"/>
            <a:ext cx="4771884"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Stage 3: IDEA SCREENING </a:t>
            </a:r>
          </a:p>
        </p:txBody>
      </p:sp>
      <p:sp>
        <p:nvSpPr>
          <p:cNvPr id="1048689" name="TextBox 9"/>
          <p:cNvSpPr txBox="1"/>
          <p:nvPr/>
        </p:nvSpPr>
        <p:spPr>
          <a:xfrm>
            <a:off x="651739" y="1284813"/>
            <a:ext cx="7001397" cy="4438395"/>
          </a:xfrm>
          <a:prstGeom prst="rect"/>
          <a:noFill/>
        </p:spPr>
        <p:txBody>
          <a:bodyPr rtlCol="0" wrap="square">
            <a:spAutoFit/>
          </a:bodyPr>
          <a:p>
            <a:pPr>
              <a:lnSpc>
                <a:spcPct val="200000"/>
              </a:lnSpc>
            </a:pPr>
            <a:endParaRPr b="1" dirty="0" lang="en-US">
              <a:solidFill>
                <a:srgbClr val="0A1F61"/>
              </a:solidFill>
              <a:latin typeface="Tajawal ExtraBold" panose="00000800000000000000" pitchFamily="2" charset="-78"/>
              <a:cs typeface="Tajawal ExtraBold" panose="00000800000000000000" pitchFamily="2" charset="-78"/>
            </a:endParaRP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Once you’ve generated plenty of ideas, you’ll need to evaluate them for </a:t>
            </a:r>
            <a:r>
              <a:rPr b="1" dirty="0" lang="en-US">
                <a:solidFill>
                  <a:srgbClr val="0A1F61"/>
                </a:solidFill>
                <a:highlight>
                  <a:srgbClr val="FFFF00"/>
                </a:highlight>
                <a:latin typeface="Tajawal ExtraBold" panose="00000800000000000000" pitchFamily="2" charset="-78"/>
                <a:cs typeface="Tajawal ExtraBold" panose="00000800000000000000" pitchFamily="2" charset="-78"/>
              </a:rPr>
              <a:t>viability</a:t>
            </a:r>
            <a:r>
              <a:rPr b="1" dirty="0" lang="en-US">
                <a:solidFill>
                  <a:srgbClr val="0A1F61"/>
                </a:solidFill>
                <a:latin typeface="Tajawal ExtraBold" panose="00000800000000000000" pitchFamily="2" charset="-78"/>
                <a:cs typeface="Tajawal ExtraBold" panose="00000800000000000000" pitchFamily="2" charset="-78"/>
              </a:rPr>
              <a:t>, score them, and decide which ones you’ll want to further investigate. </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  Objective is to eliminate </a:t>
            </a:r>
            <a:r>
              <a:rPr b="1" dirty="0" lang="en-US">
                <a:solidFill>
                  <a:srgbClr val="FF0000"/>
                </a:solidFill>
                <a:latin typeface="Tajawal ExtraBold" panose="00000800000000000000" pitchFamily="2" charset="-78"/>
                <a:cs typeface="Tajawal ExtraBold" panose="00000800000000000000" pitchFamily="2" charset="-78"/>
              </a:rPr>
              <a:t>unsound concepts </a:t>
            </a:r>
            <a:r>
              <a:rPr b="1" dirty="0" lang="en-US">
                <a:solidFill>
                  <a:srgbClr val="0A1F61"/>
                </a:solidFill>
                <a:latin typeface="Tajawal ExtraBold" panose="00000800000000000000" pitchFamily="2" charset="-78"/>
                <a:cs typeface="Tajawal ExtraBold" panose="00000800000000000000" pitchFamily="2" charset="-78"/>
              </a:rPr>
              <a:t>prior to devoting resources to them</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  First, you’ll want to establish criteria to </a:t>
            </a:r>
          </a:p>
          <a:p>
            <a:pPr>
              <a:lnSpc>
                <a:spcPct val="200000"/>
              </a:lnSpc>
            </a:pPr>
            <a:r>
              <a:rPr b="1" dirty="0" lang="en-US">
                <a:solidFill>
                  <a:srgbClr val="0A1F61"/>
                </a:solidFill>
                <a:latin typeface="Tajawal ExtraBold" panose="00000800000000000000" pitchFamily="2" charset="-78"/>
                <a:cs typeface="Tajawal ExtraBold" panose="00000800000000000000" pitchFamily="2" charset="-78"/>
              </a:rPr>
              <a:t>judge each idea against. </a:t>
            </a:r>
          </a:p>
        </p:txBody>
      </p:sp>
      <p:grpSp>
        <p:nvGrpSpPr>
          <p:cNvPr id="81" name="Group 21"/>
          <p:cNvGrpSpPr/>
          <p:nvPr/>
        </p:nvGrpSpPr>
        <p:grpSpPr bwMode="auto">
          <a:xfrm>
            <a:off x="6205336" y="2421835"/>
            <a:ext cx="5562600" cy="3733800"/>
            <a:chOff x="1248" y="1200"/>
            <a:chExt cx="3504" cy="2352"/>
          </a:xfrm>
        </p:grpSpPr>
        <p:sp>
          <p:nvSpPr>
            <p:cNvPr id="1048690" name="Oval 4"/>
            <p:cNvSpPr>
              <a:spLocks noChangeArrowheads="1"/>
            </p:cNvSpPr>
            <p:nvPr/>
          </p:nvSpPr>
          <p:spPr bwMode="auto">
            <a:xfrm>
              <a:off x="2592" y="2352"/>
              <a:ext cx="864" cy="816"/>
            </a:xfrm>
            <a:prstGeom prst="ellipse"/>
            <a:gradFill rotWithShape="1">
              <a:gsLst>
                <a:gs pos="0">
                  <a:srgbClr val="FFABD7"/>
                </a:gs>
                <a:gs pos="100000">
                  <a:schemeClr val="bg1"/>
                </a:gs>
              </a:gsLst>
              <a:lin ang="5400000" scaled="1"/>
            </a:gradFill>
            <a:ln w="9525">
              <a:solidFill>
                <a:srgbClr val="F6FA66"/>
              </a:solidFill>
              <a:round/>
              <a:headEnd/>
              <a:tailEnd/>
            </a:ln>
          </p:spPr>
          <p:txBody>
            <a:bodyPr anchor="ctr" wrap="none"/>
            <a:lstStyle>
              <a:lvl1pPr>
                <a:spcBef>
                  <a:spcPct val="20000"/>
                </a:spcBef>
                <a:buChar char="•"/>
                <a:defRPr sz="3200">
                  <a:solidFill>
                    <a:schemeClr val="tx1"/>
                  </a:solidFill>
                  <a:latin typeface="Arial" panose="020B0604020202020204" pitchFamily="34" charset="0"/>
                </a:defRPr>
              </a:lvl1pPr>
              <a:lvl2pPr indent="-285750" marL="742950">
                <a:spcBef>
                  <a:spcPct val="20000"/>
                </a:spcBef>
                <a:buChar char="–"/>
                <a:defRPr sz="2800">
                  <a:solidFill>
                    <a:schemeClr val="tx1"/>
                  </a:solidFill>
                  <a:latin typeface="Arial" panose="020B0604020202020204" pitchFamily="34" charset="0"/>
                </a:defRPr>
              </a:lvl2pPr>
              <a:lvl3pPr indent="-228600" marL="1143000">
                <a:spcBef>
                  <a:spcPct val="20000"/>
                </a:spcBef>
                <a:buChar char="•"/>
                <a:defRPr sz="2400">
                  <a:solidFill>
                    <a:schemeClr val="tx1"/>
                  </a:solidFill>
                  <a:latin typeface="Arial" panose="020B0604020202020204" pitchFamily="34" charset="0"/>
                </a:defRPr>
              </a:lvl3pPr>
              <a:lvl4pPr indent="-228600" marL="1600200">
                <a:spcBef>
                  <a:spcPct val="20000"/>
                </a:spcBef>
                <a:buChar char="–"/>
                <a:defRPr sz="2000">
                  <a:solidFill>
                    <a:schemeClr val="tx1"/>
                  </a:solidFill>
                  <a:latin typeface="Arial" panose="020B0604020202020204" pitchFamily="34" charset="0"/>
                </a:defRPr>
              </a:lvl4pPr>
              <a:lvl5pPr indent="-228600" marL="2057400">
                <a:spcBef>
                  <a:spcPct val="20000"/>
                </a:spcBef>
                <a:buChar char="»"/>
                <a:defRPr sz="2000">
                  <a:solidFill>
                    <a:schemeClr val="tx1"/>
                  </a:solidFill>
                  <a:latin typeface="Arial" panose="020B0604020202020204" pitchFamily="34" charset="0"/>
                </a:defRPr>
              </a:lvl5pPr>
              <a:lvl6pPr eaLnBrk="0" fontAlgn="base" hangingPunct="0" indent="-228600" marL="2514600">
                <a:spcBef>
                  <a:spcPct val="20000"/>
                </a:spcBef>
                <a:spcAft>
                  <a:spcPct val="0"/>
                </a:spcAft>
                <a:buChar char="»"/>
                <a:defRPr sz="2000">
                  <a:solidFill>
                    <a:schemeClr val="tx1"/>
                  </a:solidFill>
                  <a:latin typeface="Arial" panose="020B0604020202020204" pitchFamily="34" charset="0"/>
                </a:defRPr>
              </a:lvl6pPr>
              <a:lvl7pPr eaLnBrk="0" fontAlgn="base" hangingPunct="0" indent="-228600" marL="2971800">
                <a:spcBef>
                  <a:spcPct val="20000"/>
                </a:spcBef>
                <a:spcAft>
                  <a:spcPct val="0"/>
                </a:spcAft>
                <a:buChar char="»"/>
                <a:defRPr sz="2000">
                  <a:solidFill>
                    <a:schemeClr val="tx1"/>
                  </a:solidFill>
                  <a:latin typeface="Arial" panose="020B0604020202020204" pitchFamily="34" charset="0"/>
                </a:defRPr>
              </a:lvl7pPr>
              <a:lvl8pPr eaLnBrk="0" fontAlgn="base" hangingPunct="0" indent="-228600" marL="3429000">
                <a:spcBef>
                  <a:spcPct val="20000"/>
                </a:spcBef>
                <a:spcAft>
                  <a:spcPct val="0"/>
                </a:spcAft>
                <a:buChar char="»"/>
                <a:defRPr sz="2000">
                  <a:solidFill>
                    <a:schemeClr val="tx1"/>
                  </a:solidFill>
                  <a:latin typeface="Arial" panose="020B0604020202020204" pitchFamily="34" charset="0"/>
                </a:defRPr>
              </a:lvl8pPr>
              <a:lvl9pPr eaLnBrk="0" fontAlgn="base" hangingPunct="0" indent="-228600" marL="388620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altLang="en-US" b="1" dirty="0" sz="1800" lang="en-US">
                  <a:solidFill>
                    <a:srgbClr val="003366"/>
                  </a:solidFill>
                </a:rPr>
                <a:t>Value</a:t>
              </a:r>
            </a:p>
          </p:txBody>
        </p:sp>
        <p:grpSp>
          <p:nvGrpSpPr>
            <p:cNvPr id="82" name="Group 20"/>
            <p:cNvGrpSpPr/>
            <p:nvPr/>
          </p:nvGrpSpPr>
          <p:grpSpPr bwMode="auto">
            <a:xfrm>
              <a:off x="1248" y="1200"/>
              <a:ext cx="3504" cy="2352"/>
              <a:chOff x="1248" y="1200"/>
              <a:chExt cx="3504" cy="2352"/>
            </a:xfrm>
          </p:grpSpPr>
          <p:sp>
            <p:nvSpPr>
              <p:cNvPr id="1048691" name="Oval 8"/>
              <p:cNvSpPr>
                <a:spLocks noChangeArrowheads="1"/>
              </p:cNvSpPr>
              <p:nvPr/>
            </p:nvSpPr>
            <p:spPr bwMode="auto">
              <a:xfrm>
                <a:off x="1248" y="2688"/>
                <a:ext cx="864" cy="816"/>
              </a:xfrm>
              <a:prstGeom prst="ellipse"/>
              <a:gradFill rotWithShape="1">
                <a:gsLst>
                  <a:gs pos="0">
                    <a:srgbClr val="CFC5D5"/>
                  </a:gs>
                  <a:gs pos="100000">
                    <a:schemeClr val="bg1"/>
                  </a:gs>
                </a:gsLst>
                <a:lin ang="5400000" scaled="1"/>
              </a:gradFill>
              <a:ln w="9525">
                <a:solidFill>
                  <a:srgbClr val="F6FA66"/>
                </a:solidFill>
                <a:round/>
                <a:headEnd/>
                <a:tailEnd/>
              </a:ln>
            </p:spPr>
            <p:txBody>
              <a:bodyPr anchor="ctr" wrap="none"/>
              <a:lstStyle>
                <a:lvl1pPr>
                  <a:spcBef>
                    <a:spcPct val="20000"/>
                  </a:spcBef>
                  <a:buChar char="•"/>
                  <a:defRPr sz="3200">
                    <a:solidFill>
                      <a:schemeClr val="tx1"/>
                    </a:solidFill>
                    <a:latin typeface="Arial" panose="020B0604020202020204" pitchFamily="34" charset="0"/>
                  </a:defRPr>
                </a:lvl1pPr>
                <a:lvl2pPr indent="-285750" marL="742950">
                  <a:spcBef>
                    <a:spcPct val="20000"/>
                  </a:spcBef>
                  <a:buChar char="–"/>
                  <a:defRPr sz="2800">
                    <a:solidFill>
                      <a:schemeClr val="tx1"/>
                    </a:solidFill>
                    <a:latin typeface="Arial" panose="020B0604020202020204" pitchFamily="34" charset="0"/>
                  </a:defRPr>
                </a:lvl2pPr>
                <a:lvl3pPr indent="-228600" marL="1143000">
                  <a:spcBef>
                    <a:spcPct val="20000"/>
                  </a:spcBef>
                  <a:buChar char="•"/>
                  <a:defRPr sz="2400">
                    <a:solidFill>
                      <a:schemeClr val="tx1"/>
                    </a:solidFill>
                    <a:latin typeface="Arial" panose="020B0604020202020204" pitchFamily="34" charset="0"/>
                  </a:defRPr>
                </a:lvl3pPr>
                <a:lvl4pPr indent="-228600" marL="1600200">
                  <a:spcBef>
                    <a:spcPct val="20000"/>
                  </a:spcBef>
                  <a:buChar char="–"/>
                  <a:defRPr sz="2000">
                    <a:solidFill>
                      <a:schemeClr val="tx1"/>
                    </a:solidFill>
                    <a:latin typeface="Arial" panose="020B0604020202020204" pitchFamily="34" charset="0"/>
                  </a:defRPr>
                </a:lvl4pPr>
                <a:lvl5pPr indent="-228600" marL="2057400">
                  <a:spcBef>
                    <a:spcPct val="20000"/>
                  </a:spcBef>
                  <a:buChar char="»"/>
                  <a:defRPr sz="2000">
                    <a:solidFill>
                      <a:schemeClr val="tx1"/>
                    </a:solidFill>
                    <a:latin typeface="Arial" panose="020B0604020202020204" pitchFamily="34" charset="0"/>
                  </a:defRPr>
                </a:lvl5pPr>
                <a:lvl6pPr eaLnBrk="0" fontAlgn="base" hangingPunct="0" indent="-228600" marL="2514600">
                  <a:spcBef>
                    <a:spcPct val="20000"/>
                  </a:spcBef>
                  <a:spcAft>
                    <a:spcPct val="0"/>
                  </a:spcAft>
                  <a:buChar char="»"/>
                  <a:defRPr sz="2000">
                    <a:solidFill>
                      <a:schemeClr val="tx1"/>
                    </a:solidFill>
                    <a:latin typeface="Arial" panose="020B0604020202020204" pitchFamily="34" charset="0"/>
                  </a:defRPr>
                </a:lvl6pPr>
                <a:lvl7pPr eaLnBrk="0" fontAlgn="base" hangingPunct="0" indent="-228600" marL="2971800">
                  <a:spcBef>
                    <a:spcPct val="20000"/>
                  </a:spcBef>
                  <a:spcAft>
                    <a:spcPct val="0"/>
                  </a:spcAft>
                  <a:buChar char="»"/>
                  <a:defRPr sz="2000">
                    <a:solidFill>
                      <a:schemeClr val="tx1"/>
                    </a:solidFill>
                    <a:latin typeface="Arial" panose="020B0604020202020204" pitchFamily="34" charset="0"/>
                  </a:defRPr>
                </a:lvl7pPr>
                <a:lvl8pPr eaLnBrk="0" fontAlgn="base" hangingPunct="0" indent="-228600" marL="3429000">
                  <a:spcBef>
                    <a:spcPct val="20000"/>
                  </a:spcBef>
                  <a:spcAft>
                    <a:spcPct val="0"/>
                  </a:spcAft>
                  <a:buChar char="»"/>
                  <a:defRPr sz="2000">
                    <a:solidFill>
                      <a:schemeClr val="tx1"/>
                    </a:solidFill>
                    <a:latin typeface="Arial" panose="020B0604020202020204" pitchFamily="34" charset="0"/>
                  </a:defRPr>
                </a:lvl8pPr>
                <a:lvl9pPr eaLnBrk="0" fontAlgn="base" hangingPunct="0" indent="-228600" marL="388620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altLang="en-US" b="1" sz="1800" lang="en-US">
                    <a:solidFill>
                      <a:srgbClr val="003366"/>
                    </a:solidFill>
                  </a:rPr>
                  <a:t>Time</a:t>
                </a:r>
              </a:p>
            </p:txBody>
          </p:sp>
          <p:sp>
            <p:nvSpPr>
              <p:cNvPr id="1048692" name="Oval 9"/>
              <p:cNvSpPr>
                <a:spLocks noChangeArrowheads="1"/>
              </p:cNvSpPr>
              <p:nvPr/>
            </p:nvSpPr>
            <p:spPr bwMode="auto">
              <a:xfrm>
                <a:off x="3888" y="2736"/>
                <a:ext cx="864" cy="816"/>
              </a:xfrm>
              <a:prstGeom prst="ellipse"/>
              <a:gradFill rotWithShape="1">
                <a:gsLst>
                  <a:gs pos="0">
                    <a:srgbClr val="F6FA66"/>
                  </a:gs>
                  <a:gs pos="100000">
                    <a:schemeClr val="bg1"/>
                  </a:gs>
                </a:gsLst>
                <a:lin ang="5400000" scaled="1"/>
              </a:gradFill>
              <a:ln w="9525">
                <a:solidFill>
                  <a:srgbClr val="F6FA66"/>
                </a:solidFill>
                <a:round/>
                <a:headEnd/>
                <a:tailEnd/>
              </a:ln>
            </p:spPr>
            <p:txBody>
              <a:bodyPr anchor="ctr" wrap="none"/>
              <a:lstStyle>
                <a:lvl1pPr>
                  <a:spcBef>
                    <a:spcPct val="20000"/>
                  </a:spcBef>
                  <a:buChar char="•"/>
                  <a:defRPr sz="3200">
                    <a:solidFill>
                      <a:schemeClr val="tx1"/>
                    </a:solidFill>
                    <a:latin typeface="Arial" panose="020B0604020202020204" pitchFamily="34" charset="0"/>
                  </a:defRPr>
                </a:lvl1pPr>
                <a:lvl2pPr indent="-285750" marL="742950">
                  <a:spcBef>
                    <a:spcPct val="20000"/>
                  </a:spcBef>
                  <a:buChar char="–"/>
                  <a:defRPr sz="2800">
                    <a:solidFill>
                      <a:schemeClr val="tx1"/>
                    </a:solidFill>
                    <a:latin typeface="Arial" panose="020B0604020202020204" pitchFamily="34" charset="0"/>
                  </a:defRPr>
                </a:lvl2pPr>
                <a:lvl3pPr indent="-228600" marL="1143000">
                  <a:spcBef>
                    <a:spcPct val="20000"/>
                  </a:spcBef>
                  <a:buChar char="•"/>
                  <a:defRPr sz="2400">
                    <a:solidFill>
                      <a:schemeClr val="tx1"/>
                    </a:solidFill>
                    <a:latin typeface="Arial" panose="020B0604020202020204" pitchFamily="34" charset="0"/>
                  </a:defRPr>
                </a:lvl3pPr>
                <a:lvl4pPr indent="-228600" marL="1600200">
                  <a:spcBef>
                    <a:spcPct val="20000"/>
                  </a:spcBef>
                  <a:buChar char="–"/>
                  <a:defRPr sz="2000">
                    <a:solidFill>
                      <a:schemeClr val="tx1"/>
                    </a:solidFill>
                    <a:latin typeface="Arial" panose="020B0604020202020204" pitchFamily="34" charset="0"/>
                  </a:defRPr>
                </a:lvl4pPr>
                <a:lvl5pPr indent="-228600" marL="2057400">
                  <a:spcBef>
                    <a:spcPct val="20000"/>
                  </a:spcBef>
                  <a:buChar char="»"/>
                  <a:defRPr sz="2000">
                    <a:solidFill>
                      <a:schemeClr val="tx1"/>
                    </a:solidFill>
                    <a:latin typeface="Arial" panose="020B0604020202020204" pitchFamily="34" charset="0"/>
                  </a:defRPr>
                </a:lvl5pPr>
                <a:lvl6pPr eaLnBrk="0" fontAlgn="base" hangingPunct="0" indent="-228600" marL="2514600">
                  <a:spcBef>
                    <a:spcPct val="20000"/>
                  </a:spcBef>
                  <a:spcAft>
                    <a:spcPct val="0"/>
                  </a:spcAft>
                  <a:buChar char="»"/>
                  <a:defRPr sz="2000">
                    <a:solidFill>
                      <a:schemeClr val="tx1"/>
                    </a:solidFill>
                    <a:latin typeface="Arial" panose="020B0604020202020204" pitchFamily="34" charset="0"/>
                  </a:defRPr>
                </a:lvl6pPr>
                <a:lvl7pPr eaLnBrk="0" fontAlgn="base" hangingPunct="0" indent="-228600" marL="2971800">
                  <a:spcBef>
                    <a:spcPct val="20000"/>
                  </a:spcBef>
                  <a:spcAft>
                    <a:spcPct val="0"/>
                  </a:spcAft>
                  <a:buChar char="»"/>
                  <a:defRPr sz="2000">
                    <a:solidFill>
                      <a:schemeClr val="tx1"/>
                    </a:solidFill>
                    <a:latin typeface="Arial" panose="020B0604020202020204" pitchFamily="34" charset="0"/>
                  </a:defRPr>
                </a:lvl7pPr>
                <a:lvl8pPr eaLnBrk="0" fontAlgn="base" hangingPunct="0" indent="-228600" marL="3429000">
                  <a:spcBef>
                    <a:spcPct val="20000"/>
                  </a:spcBef>
                  <a:spcAft>
                    <a:spcPct val="0"/>
                  </a:spcAft>
                  <a:buChar char="»"/>
                  <a:defRPr sz="2000">
                    <a:solidFill>
                      <a:schemeClr val="tx1"/>
                    </a:solidFill>
                    <a:latin typeface="Arial" panose="020B0604020202020204" pitchFamily="34" charset="0"/>
                  </a:defRPr>
                </a:lvl8pPr>
                <a:lvl9pPr eaLnBrk="0" fontAlgn="base" hangingPunct="0" indent="-228600" marL="388620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altLang="en-US" b="1" sz="1800" lang="en-US">
                    <a:solidFill>
                      <a:srgbClr val="003366"/>
                    </a:solidFill>
                  </a:rPr>
                  <a:t>Cost</a:t>
                </a:r>
              </a:p>
            </p:txBody>
          </p:sp>
          <p:sp>
            <p:nvSpPr>
              <p:cNvPr id="1048693" name="Oval 10"/>
              <p:cNvSpPr>
                <a:spLocks noChangeArrowheads="1"/>
              </p:cNvSpPr>
              <p:nvPr/>
            </p:nvSpPr>
            <p:spPr bwMode="auto">
              <a:xfrm>
                <a:off x="2544" y="1200"/>
                <a:ext cx="864" cy="816"/>
              </a:xfrm>
              <a:prstGeom prst="ellipse"/>
              <a:gradFill rotWithShape="1">
                <a:gsLst>
                  <a:gs pos="0">
                    <a:srgbClr val="F8B884"/>
                  </a:gs>
                  <a:gs pos="100000">
                    <a:schemeClr val="bg1"/>
                  </a:gs>
                </a:gsLst>
                <a:lin ang="5400000" scaled="1"/>
              </a:gradFill>
              <a:ln w="9525">
                <a:solidFill>
                  <a:srgbClr val="F6FA66"/>
                </a:solidFill>
                <a:round/>
                <a:headEnd/>
                <a:tailEnd/>
              </a:ln>
            </p:spPr>
            <p:txBody>
              <a:bodyPr anchor="ctr" wrap="none"/>
              <a:lstStyle>
                <a:lvl1pPr>
                  <a:spcBef>
                    <a:spcPct val="20000"/>
                  </a:spcBef>
                  <a:buChar char="•"/>
                  <a:defRPr sz="3200">
                    <a:solidFill>
                      <a:schemeClr val="tx1"/>
                    </a:solidFill>
                    <a:latin typeface="Arial" panose="020B0604020202020204" pitchFamily="34" charset="0"/>
                  </a:defRPr>
                </a:lvl1pPr>
                <a:lvl2pPr indent="-285750" marL="742950">
                  <a:spcBef>
                    <a:spcPct val="20000"/>
                  </a:spcBef>
                  <a:buChar char="–"/>
                  <a:defRPr sz="2800">
                    <a:solidFill>
                      <a:schemeClr val="tx1"/>
                    </a:solidFill>
                    <a:latin typeface="Arial" panose="020B0604020202020204" pitchFamily="34" charset="0"/>
                  </a:defRPr>
                </a:lvl2pPr>
                <a:lvl3pPr indent="-228600" marL="1143000">
                  <a:spcBef>
                    <a:spcPct val="20000"/>
                  </a:spcBef>
                  <a:buChar char="•"/>
                  <a:defRPr sz="2400">
                    <a:solidFill>
                      <a:schemeClr val="tx1"/>
                    </a:solidFill>
                    <a:latin typeface="Arial" panose="020B0604020202020204" pitchFamily="34" charset="0"/>
                  </a:defRPr>
                </a:lvl3pPr>
                <a:lvl4pPr indent="-228600" marL="1600200">
                  <a:spcBef>
                    <a:spcPct val="20000"/>
                  </a:spcBef>
                  <a:buChar char="–"/>
                  <a:defRPr sz="2000">
                    <a:solidFill>
                      <a:schemeClr val="tx1"/>
                    </a:solidFill>
                    <a:latin typeface="Arial" panose="020B0604020202020204" pitchFamily="34" charset="0"/>
                  </a:defRPr>
                </a:lvl4pPr>
                <a:lvl5pPr indent="-228600" marL="2057400">
                  <a:spcBef>
                    <a:spcPct val="20000"/>
                  </a:spcBef>
                  <a:buChar char="»"/>
                  <a:defRPr sz="2000">
                    <a:solidFill>
                      <a:schemeClr val="tx1"/>
                    </a:solidFill>
                    <a:latin typeface="Arial" panose="020B0604020202020204" pitchFamily="34" charset="0"/>
                  </a:defRPr>
                </a:lvl5pPr>
                <a:lvl6pPr eaLnBrk="0" fontAlgn="base" hangingPunct="0" indent="-228600" marL="2514600">
                  <a:spcBef>
                    <a:spcPct val="20000"/>
                  </a:spcBef>
                  <a:spcAft>
                    <a:spcPct val="0"/>
                  </a:spcAft>
                  <a:buChar char="»"/>
                  <a:defRPr sz="2000">
                    <a:solidFill>
                      <a:schemeClr val="tx1"/>
                    </a:solidFill>
                    <a:latin typeface="Arial" panose="020B0604020202020204" pitchFamily="34" charset="0"/>
                  </a:defRPr>
                </a:lvl6pPr>
                <a:lvl7pPr eaLnBrk="0" fontAlgn="base" hangingPunct="0" indent="-228600" marL="2971800">
                  <a:spcBef>
                    <a:spcPct val="20000"/>
                  </a:spcBef>
                  <a:spcAft>
                    <a:spcPct val="0"/>
                  </a:spcAft>
                  <a:buChar char="»"/>
                  <a:defRPr sz="2000">
                    <a:solidFill>
                      <a:schemeClr val="tx1"/>
                    </a:solidFill>
                    <a:latin typeface="Arial" panose="020B0604020202020204" pitchFamily="34" charset="0"/>
                  </a:defRPr>
                </a:lvl7pPr>
                <a:lvl8pPr eaLnBrk="0" fontAlgn="base" hangingPunct="0" indent="-228600" marL="3429000">
                  <a:spcBef>
                    <a:spcPct val="20000"/>
                  </a:spcBef>
                  <a:spcAft>
                    <a:spcPct val="0"/>
                  </a:spcAft>
                  <a:buChar char="»"/>
                  <a:defRPr sz="2000">
                    <a:solidFill>
                      <a:schemeClr val="tx1"/>
                    </a:solidFill>
                    <a:latin typeface="Arial" panose="020B0604020202020204" pitchFamily="34" charset="0"/>
                  </a:defRPr>
                </a:lvl8pPr>
                <a:lvl9pPr eaLnBrk="0" fontAlgn="base" hangingPunct="0" indent="-228600" marL="388620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altLang="en-US" b="1" sz="1800" lang="en-US">
                    <a:solidFill>
                      <a:srgbClr val="003366"/>
                    </a:solidFill>
                  </a:rPr>
                  <a:t>Quality</a:t>
                </a:r>
              </a:p>
            </p:txBody>
          </p:sp>
          <p:sp>
            <p:nvSpPr>
              <p:cNvPr id="1048694" name="Line 11"/>
              <p:cNvSpPr>
                <a:spLocks noChangeShapeType="1"/>
              </p:cNvSpPr>
              <p:nvPr/>
            </p:nvSpPr>
            <p:spPr bwMode="auto">
              <a:xfrm>
                <a:off x="2064" y="3360"/>
                <a:ext cx="1872" cy="0"/>
              </a:xfrm>
              <a:prstGeom prst="line"/>
              <a:noFill/>
              <a:ln w="28575">
                <a:solidFill>
                  <a:srgbClr val="F6FA66"/>
                </a:solidFill>
                <a:round/>
                <a:headEnd/>
                <a:tailEnd type="triangle" w="med" len="med"/>
              </a:ln>
            </p:spPr>
            <p:txBody>
              <a:bodyPr/>
              <a:p>
                <a:endParaRPr lang="en-US"/>
              </a:p>
            </p:txBody>
          </p:sp>
          <p:sp>
            <p:nvSpPr>
              <p:cNvPr id="1048695" name="Line 12"/>
              <p:cNvSpPr>
                <a:spLocks noChangeShapeType="1"/>
              </p:cNvSpPr>
              <p:nvPr/>
            </p:nvSpPr>
            <p:spPr bwMode="auto">
              <a:xfrm flipH="1">
                <a:off x="1968" y="3408"/>
                <a:ext cx="1968" cy="0"/>
              </a:xfrm>
              <a:prstGeom prst="line"/>
              <a:noFill/>
              <a:ln w="28575">
                <a:solidFill>
                  <a:srgbClr val="F6FA66"/>
                </a:solidFill>
                <a:round/>
                <a:headEnd/>
                <a:tailEnd type="triangle" w="med" len="med"/>
              </a:ln>
            </p:spPr>
            <p:txBody>
              <a:bodyPr/>
              <a:p>
                <a:endParaRPr lang="en-US"/>
              </a:p>
            </p:txBody>
          </p:sp>
          <p:sp>
            <p:nvSpPr>
              <p:cNvPr id="1048696" name="Line 13"/>
              <p:cNvSpPr>
                <a:spLocks noChangeShapeType="1"/>
              </p:cNvSpPr>
              <p:nvPr/>
            </p:nvSpPr>
            <p:spPr bwMode="auto">
              <a:xfrm flipV="1">
                <a:off x="1728" y="1872"/>
                <a:ext cx="912" cy="816"/>
              </a:xfrm>
              <a:prstGeom prst="line"/>
              <a:noFill/>
              <a:ln w="28575">
                <a:solidFill>
                  <a:srgbClr val="F6FA66"/>
                </a:solidFill>
                <a:round/>
                <a:headEnd/>
                <a:tailEnd type="triangle" w="med" len="med"/>
              </a:ln>
            </p:spPr>
            <p:txBody>
              <a:bodyPr/>
              <a:p>
                <a:endParaRPr lang="en-US"/>
              </a:p>
            </p:txBody>
          </p:sp>
          <p:sp>
            <p:nvSpPr>
              <p:cNvPr id="1048697" name="Line 14"/>
              <p:cNvSpPr>
                <a:spLocks noChangeShapeType="1"/>
              </p:cNvSpPr>
              <p:nvPr/>
            </p:nvSpPr>
            <p:spPr bwMode="auto">
              <a:xfrm flipH="1">
                <a:off x="1776" y="1920"/>
                <a:ext cx="912" cy="816"/>
              </a:xfrm>
              <a:prstGeom prst="line"/>
              <a:noFill/>
              <a:ln w="28575">
                <a:solidFill>
                  <a:srgbClr val="F6FA66"/>
                </a:solidFill>
                <a:round/>
                <a:headEnd/>
                <a:tailEnd type="triangle" w="med" len="med"/>
              </a:ln>
            </p:spPr>
            <p:txBody>
              <a:bodyPr/>
              <a:p>
                <a:endParaRPr lang="en-US"/>
              </a:p>
            </p:txBody>
          </p:sp>
          <p:sp>
            <p:nvSpPr>
              <p:cNvPr id="1048698" name="Line 15"/>
              <p:cNvSpPr>
                <a:spLocks noChangeShapeType="1"/>
              </p:cNvSpPr>
              <p:nvPr/>
            </p:nvSpPr>
            <p:spPr bwMode="auto">
              <a:xfrm>
                <a:off x="3360" y="1776"/>
                <a:ext cx="960" cy="960"/>
              </a:xfrm>
              <a:prstGeom prst="line"/>
              <a:noFill/>
              <a:ln w="28575">
                <a:solidFill>
                  <a:srgbClr val="F6FA66"/>
                </a:solidFill>
                <a:round/>
                <a:headEnd/>
                <a:tailEnd type="triangle" w="med" len="med"/>
              </a:ln>
            </p:spPr>
            <p:txBody>
              <a:bodyPr/>
              <a:p>
                <a:endParaRPr lang="en-US"/>
              </a:p>
            </p:txBody>
          </p:sp>
          <p:sp>
            <p:nvSpPr>
              <p:cNvPr id="1048699" name="Line 16"/>
              <p:cNvSpPr>
                <a:spLocks noChangeShapeType="1"/>
              </p:cNvSpPr>
              <p:nvPr/>
            </p:nvSpPr>
            <p:spPr bwMode="auto">
              <a:xfrm flipH="1" flipV="1">
                <a:off x="3312" y="1824"/>
                <a:ext cx="912" cy="912"/>
              </a:xfrm>
              <a:prstGeom prst="line"/>
              <a:noFill/>
              <a:ln w="28575">
                <a:solidFill>
                  <a:srgbClr val="F6FA66"/>
                </a:solidFill>
                <a:round/>
                <a:headEnd/>
                <a:tailEnd type="triangle" w="med" len="med"/>
              </a:ln>
            </p:spPr>
            <p:txBody>
              <a:bodyPr/>
              <a:p>
                <a:endParaRPr lang="en-US"/>
              </a:p>
            </p:txBody>
          </p:sp>
          <p:sp>
            <p:nvSpPr>
              <p:cNvPr id="1048700" name="Line 17"/>
              <p:cNvSpPr>
                <a:spLocks noChangeShapeType="1"/>
              </p:cNvSpPr>
              <p:nvPr/>
            </p:nvSpPr>
            <p:spPr bwMode="auto">
              <a:xfrm flipH="1">
                <a:off x="2112" y="2784"/>
                <a:ext cx="480" cy="192"/>
              </a:xfrm>
              <a:prstGeom prst="line"/>
              <a:noFill/>
              <a:ln w="28575">
                <a:solidFill>
                  <a:srgbClr val="FF9900"/>
                </a:solidFill>
                <a:round/>
                <a:headEnd type="triangle" w="med" len="med"/>
                <a:tailEnd/>
              </a:ln>
            </p:spPr>
            <p:txBody>
              <a:bodyPr/>
              <a:p>
                <a:endParaRPr lang="en-US"/>
              </a:p>
            </p:txBody>
          </p:sp>
          <p:sp>
            <p:nvSpPr>
              <p:cNvPr id="1048701" name="Line 18"/>
              <p:cNvSpPr>
                <a:spLocks noChangeShapeType="1"/>
              </p:cNvSpPr>
              <p:nvPr/>
            </p:nvSpPr>
            <p:spPr bwMode="auto">
              <a:xfrm>
                <a:off x="3456" y="2736"/>
                <a:ext cx="432" cy="240"/>
              </a:xfrm>
              <a:prstGeom prst="line"/>
              <a:noFill/>
              <a:ln w="28575">
                <a:solidFill>
                  <a:srgbClr val="FF9900"/>
                </a:solidFill>
                <a:round/>
                <a:headEnd type="triangle" w="med" len="med"/>
                <a:tailEnd/>
              </a:ln>
            </p:spPr>
            <p:txBody>
              <a:bodyPr/>
              <a:p>
                <a:endParaRPr lang="en-US"/>
              </a:p>
            </p:txBody>
          </p:sp>
          <p:sp>
            <p:nvSpPr>
              <p:cNvPr id="1048702" name="Line 19"/>
              <p:cNvSpPr>
                <a:spLocks noChangeShapeType="1"/>
              </p:cNvSpPr>
              <p:nvPr/>
            </p:nvSpPr>
            <p:spPr bwMode="auto">
              <a:xfrm flipH="1">
                <a:off x="3024" y="2016"/>
                <a:ext cx="0" cy="336"/>
              </a:xfrm>
              <a:prstGeom prst="line"/>
              <a:noFill/>
              <a:ln w="28575">
                <a:solidFill>
                  <a:srgbClr val="FF9900"/>
                </a:solidFill>
                <a:round/>
                <a:headEnd type="triangle" w="med" len="med"/>
                <a:tailEnd/>
              </a:ln>
            </p:spPr>
            <p:txBody>
              <a:bodyPr/>
              <a:p>
                <a:endParaRPr lang="en-US"/>
              </a:p>
            </p:txBody>
          </p:sp>
        </p:gr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83" name=""/>
        <p:cNvGrpSpPr/>
        <p:nvPr/>
      </p:nvGrpSpPr>
      <p:grpSpPr>
        <a:xfrm>
          <a:off x="0" y="0"/>
          <a:ext cx="0" cy="0"/>
          <a:chOff x="0" y="0"/>
          <a:chExt cx="0" cy="0"/>
        </a:xfrm>
      </p:grpSpPr>
      <p:pic>
        <p:nvPicPr>
          <p:cNvPr id="2097263" name="Picture 2"/>
          <p:cNvPicPr>
            <a:picLocks noChangeAspect="1"/>
          </p:cNvPicPr>
          <p:nvPr/>
        </p:nvPicPr>
        <p:blipFill>
          <a:blip xmlns:r="http://schemas.openxmlformats.org/officeDocument/2006/relationships" r:embed="rId1"/>
          <a:stretch>
            <a:fillRect/>
          </a:stretch>
        </p:blipFill>
        <p:spPr>
          <a:xfrm>
            <a:off x="2289771" y="359085"/>
            <a:ext cx="9902229" cy="204838"/>
          </a:xfrm>
          <a:prstGeom prst="rect"/>
        </p:spPr>
      </p:pic>
      <p:pic>
        <p:nvPicPr>
          <p:cNvPr id="2097264"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65"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66" name="Picture 5"/>
          <p:cNvPicPr>
            <a:picLocks noChangeAspect="1"/>
          </p:cNvPicPr>
          <p:nvPr/>
        </p:nvPicPr>
        <p:blipFill>
          <a:blip xmlns:r="http://schemas.openxmlformats.org/officeDocument/2006/relationships" r:embed="rId3"/>
          <a:stretch>
            <a:fillRect/>
          </a:stretch>
        </p:blipFill>
        <p:spPr>
          <a:xfrm>
            <a:off x="-426089" y="0"/>
            <a:ext cx="11796453" cy="1610200"/>
          </a:xfrm>
          <a:prstGeom prst="rect"/>
        </p:spPr>
      </p:pic>
      <p:sp>
        <p:nvSpPr>
          <p:cNvPr id="1048703" name="TextBox 6"/>
          <p:cNvSpPr txBox="1"/>
          <p:nvPr/>
        </p:nvSpPr>
        <p:spPr>
          <a:xfrm>
            <a:off x="2239557" y="662758"/>
            <a:ext cx="7012882"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Stage 3: guidelines for IDEA SCREENING </a:t>
            </a:r>
          </a:p>
        </p:txBody>
      </p:sp>
      <p:sp>
        <p:nvSpPr>
          <p:cNvPr id="1048704" name="TextBox 9"/>
          <p:cNvSpPr txBox="1"/>
          <p:nvPr/>
        </p:nvSpPr>
        <p:spPr>
          <a:xfrm>
            <a:off x="651739" y="1430585"/>
            <a:ext cx="11261965" cy="3884397"/>
          </a:xfrm>
          <a:prstGeom prst="rect"/>
          <a:noFill/>
        </p:spPr>
        <p:txBody>
          <a:bodyPr rtlCol="0" wrap="square">
            <a:spAutoFit/>
          </a:bodyPr>
          <a:p>
            <a:pPr>
              <a:lnSpc>
                <a:spcPct val="200000"/>
              </a:lnSpc>
            </a:pPr>
            <a:endParaRPr b="1" dirty="0" lang="en-US">
              <a:solidFill>
                <a:srgbClr val="0A1F61"/>
              </a:solidFill>
              <a:latin typeface="Tajawal ExtraBold" panose="00000800000000000000" pitchFamily="2" charset="-78"/>
              <a:cs typeface="Tajawal ExtraBold" panose="00000800000000000000" pitchFamily="2" charset="-78"/>
            </a:endParaRP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Alignment with your Product Innovation Strategy</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Degree of compatibility with the company’s values &amp; principles (ex: moral, health, environmental)</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Market attractiveness / opportunity</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Project feasibility</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Degree of product advantage over other options</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Ability to leverage existing company resources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84" name=""/>
        <p:cNvGrpSpPr/>
        <p:nvPr/>
      </p:nvGrpSpPr>
      <p:grpSpPr>
        <a:xfrm>
          <a:off x="0" y="0"/>
          <a:ext cx="0" cy="0"/>
          <a:chOff x="0" y="0"/>
          <a:chExt cx="0" cy="0"/>
        </a:xfrm>
      </p:grpSpPr>
      <p:pic>
        <p:nvPicPr>
          <p:cNvPr id="2097267" name="Picture 2"/>
          <p:cNvPicPr>
            <a:picLocks noChangeAspect="1"/>
          </p:cNvPicPr>
          <p:nvPr/>
        </p:nvPicPr>
        <p:blipFill>
          <a:blip xmlns:r="http://schemas.openxmlformats.org/officeDocument/2006/relationships" r:embed="rId1"/>
          <a:stretch>
            <a:fillRect/>
          </a:stretch>
        </p:blipFill>
        <p:spPr>
          <a:xfrm>
            <a:off x="2289771" y="359085"/>
            <a:ext cx="9902229" cy="204838"/>
          </a:xfrm>
          <a:prstGeom prst="rect"/>
        </p:spPr>
      </p:pic>
      <p:pic>
        <p:nvPicPr>
          <p:cNvPr id="2097268"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69"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70" name="Picture 5"/>
          <p:cNvPicPr>
            <a:picLocks noChangeAspect="1"/>
          </p:cNvPicPr>
          <p:nvPr/>
        </p:nvPicPr>
        <p:blipFill>
          <a:blip xmlns:r="http://schemas.openxmlformats.org/officeDocument/2006/relationships" r:embed="rId3"/>
          <a:stretch>
            <a:fillRect/>
          </a:stretch>
        </p:blipFill>
        <p:spPr>
          <a:xfrm>
            <a:off x="-426088" y="0"/>
            <a:ext cx="9678528" cy="1610200"/>
          </a:xfrm>
          <a:prstGeom prst="rect"/>
        </p:spPr>
      </p:pic>
      <p:sp>
        <p:nvSpPr>
          <p:cNvPr id="1048705" name="TextBox 6"/>
          <p:cNvSpPr txBox="1"/>
          <p:nvPr/>
        </p:nvSpPr>
        <p:spPr>
          <a:xfrm>
            <a:off x="2239557" y="662758"/>
            <a:ext cx="7012882"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Stage 3: guidelines for IDEA SCREENING </a:t>
            </a:r>
          </a:p>
        </p:txBody>
      </p:sp>
      <p:sp>
        <p:nvSpPr>
          <p:cNvPr id="1048706" name="TextBox 9"/>
          <p:cNvSpPr txBox="1"/>
          <p:nvPr/>
        </p:nvSpPr>
        <p:spPr>
          <a:xfrm>
            <a:off x="583097" y="1364325"/>
            <a:ext cx="11330608" cy="4401205"/>
          </a:xfrm>
          <a:prstGeom prst="rect"/>
          <a:noFill/>
        </p:spPr>
        <p:txBody>
          <a:bodyPr rtlCol="0" wrap="square">
            <a:spAutoFit/>
          </a:bodyPr>
          <a:p>
            <a:pPr indent="-285750" marL="285750">
              <a:lnSpc>
                <a:spcPct val="200000"/>
              </a:lnSpc>
              <a:buFont typeface="Wingdings" panose="05000000000000000000" pitchFamily="2" charset="2"/>
              <a:buChar char="ü"/>
            </a:pPr>
            <a:r>
              <a:rPr b="1" dirty="0" sz="2000" lang="en-US">
                <a:solidFill>
                  <a:srgbClr val="0A1F61"/>
                </a:solidFill>
                <a:latin typeface="Tajawal ExtraBold" panose="00000800000000000000" pitchFamily="2" charset="-78"/>
                <a:cs typeface="Tajawal ExtraBold" panose="00000800000000000000" pitchFamily="2" charset="-78"/>
              </a:rPr>
              <a:t>Does the product represent something </a:t>
            </a:r>
            <a:r>
              <a:rPr b="1" dirty="0" sz="2000" lang="en-US">
                <a:solidFill>
                  <a:srgbClr val="FF0000"/>
                </a:solidFill>
                <a:latin typeface="Tajawal ExtraBold" panose="00000800000000000000" pitchFamily="2" charset="-78"/>
                <a:cs typeface="Tajawal ExtraBold" panose="00000800000000000000" pitchFamily="2" charset="-78"/>
              </a:rPr>
              <a:t>completely new </a:t>
            </a:r>
            <a:r>
              <a:rPr b="1" dirty="0" sz="2000" lang="en-US">
                <a:solidFill>
                  <a:srgbClr val="0A1F61"/>
                </a:solidFill>
                <a:latin typeface="Tajawal ExtraBold" panose="00000800000000000000" pitchFamily="2" charset="-78"/>
                <a:cs typeface="Tajawal ExtraBold" panose="00000800000000000000" pitchFamily="2" charset="-78"/>
              </a:rPr>
              <a:t>and different from anything out there in the marketplace? Would it likely appeal to a specialty/niche segment of people?</a:t>
            </a:r>
          </a:p>
          <a:p>
            <a:pPr indent="-285750" marL="285750">
              <a:lnSpc>
                <a:spcPct val="200000"/>
              </a:lnSpc>
              <a:buFont typeface="Wingdings" panose="05000000000000000000" pitchFamily="2" charset="2"/>
              <a:buChar char="ü"/>
            </a:pPr>
            <a:r>
              <a:rPr b="1" dirty="0" sz="2000" lang="en-US">
                <a:solidFill>
                  <a:srgbClr val="0A1F61"/>
                </a:solidFill>
                <a:latin typeface="Tajawal ExtraBold" panose="00000800000000000000" pitchFamily="2" charset="-78"/>
                <a:cs typeface="Tajawal ExtraBold" panose="00000800000000000000" pitchFamily="2" charset="-78"/>
              </a:rPr>
              <a:t>Does the idea have a </a:t>
            </a:r>
            <a:r>
              <a:rPr b="1" dirty="0" sz="2000" lang="en-US">
                <a:solidFill>
                  <a:srgbClr val="FF0000"/>
                </a:solidFill>
                <a:latin typeface="Tajawal ExtraBold" panose="00000800000000000000" pitchFamily="2" charset="-78"/>
                <a:cs typeface="Tajawal ExtraBold" panose="00000800000000000000" pitchFamily="2" charset="-78"/>
              </a:rPr>
              <a:t>unique design </a:t>
            </a:r>
            <a:r>
              <a:rPr b="1" dirty="0" sz="2000" lang="en-US">
                <a:solidFill>
                  <a:srgbClr val="0A1F61"/>
                </a:solidFill>
                <a:latin typeface="Tajawal ExtraBold" panose="00000800000000000000" pitchFamily="2" charset="-78"/>
                <a:cs typeface="Tajawal ExtraBold" panose="00000800000000000000" pitchFamily="2" charset="-78"/>
              </a:rPr>
              <a:t>to it, that’ll make it appeal to more people than a comparable product does now?</a:t>
            </a:r>
          </a:p>
          <a:p>
            <a:pPr indent="-285750" marL="285750">
              <a:lnSpc>
                <a:spcPct val="200000"/>
              </a:lnSpc>
              <a:buFont typeface="Wingdings" panose="05000000000000000000" pitchFamily="2" charset="2"/>
              <a:buChar char="ü"/>
            </a:pPr>
            <a:r>
              <a:rPr b="1" dirty="0" sz="2000" lang="en-US">
                <a:solidFill>
                  <a:srgbClr val="0A1F61"/>
                </a:solidFill>
                <a:latin typeface="Tajawal ExtraBold" panose="00000800000000000000" pitchFamily="2" charset="-78"/>
                <a:cs typeface="Tajawal ExtraBold" panose="00000800000000000000" pitchFamily="2" charset="-78"/>
              </a:rPr>
              <a:t>Will this idea offer a noticeably </a:t>
            </a:r>
            <a:r>
              <a:rPr b="1" dirty="0" sz="2000" lang="en-US">
                <a:solidFill>
                  <a:srgbClr val="FF0000"/>
                </a:solidFill>
                <a:latin typeface="Tajawal ExtraBold" panose="00000800000000000000" pitchFamily="2" charset="-78"/>
                <a:cs typeface="Tajawal ExtraBold" panose="00000800000000000000" pitchFamily="2" charset="-78"/>
              </a:rPr>
              <a:t>superior quality </a:t>
            </a:r>
            <a:r>
              <a:rPr b="1" dirty="0" sz="2000" lang="en-US">
                <a:solidFill>
                  <a:srgbClr val="0A1F61"/>
                </a:solidFill>
                <a:latin typeface="Tajawal ExtraBold" panose="00000800000000000000" pitchFamily="2" charset="-78"/>
                <a:cs typeface="Tajawal ExtraBold" panose="00000800000000000000" pitchFamily="2" charset="-78"/>
              </a:rPr>
              <a:t>in comparison to competitive offerings? If so, can it remain in the same price range as those competitive products?</a:t>
            </a:r>
          </a:p>
          <a:p>
            <a:pPr indent="-285750" marL="285750">
              <a:lnSpc>
                <a:spcPct val="200000"/>
              </a:lnSpc>
              <a:buFont typeface="Wingdings" panose="05000000000000000000" pitchFamily="2" charset="2"/>
              <a:buChar char="ü"/>
            </a:pPr>
            <a:r>
              <a:rPr b="1" dirty="0" sz="2000" lang="en-US">
                <a:solidFill>
                  <a:srgbClr val="0A1F61"/>
                </a:solidFill>
                <a:latin typeface="Tajawal ExtraBold" panose="00000800000000000000" pitchFamily="2" charset="-78"/>
                <a:cs typeface="Tajawal ExtraBold" panose="00000800000000000000" pitchFamily="2" charset="-78"/>
              </a:rPr>
              <a:t>If it’s a popular item (in terms of category volume), would you be able to noticeably </a:t>
            </a:r>
            <a:r>
              <a:rPr b="1" dirty="0" sz="2000" lang="en-US">
                <a:solidFill>
                  <a:srgbClr val="FF0000"/>
                </a:solidFill>
                <a:latin typeface="Tajawal ExtraBold" panose="00000800000000000000" pitchFamily="2" charset="-78"/>
                <a:cs typeface="Tajawal ExtraBold" panose="00000800000000000000" pitchFamily="2" charset="-78"/>
              </a:rPr>
              <a:t>lower its price </a:t>
            </a:r>
            <a:r>
              <a:rPr b="1" dirty="0" sz="2000" lang="en-US">
                <a:solidFill>
                  <a:srgbClr val="0A1F61"/>
                </a:solidFill>
                <a:latin typeface="Tajawal ExtraBold" panose="00000800000000000000" pitchFamily="2" charset="-78"/>
                <a:cs typeface="Tajawal ExtraBold" panose="00000800000000000000" pitchFamily="2" charset="-78"/>
              </a:rPr>
              <a:t>without affecting its quality?</a:t>
            </a:r>
          </a:p>
          <a:p>
            <a:pPr indent="-285750" marL="285750">
              <a:lnSpc>
                <a:spcPct val="200000"/>
              </a:lnSpc>
              <a:buFont typeface="Wingdings" panose="05000000000000000000" pitchFamily="2" charset="2"/>
              <a:buChar char="ü"/>
            </a:pPr>
            <a:r>
              <a:rPr b="1" dirty="0" sz="2000" lang="en-US">
                <a:solidFill>
                  <a:srgbClr val="0A1F61"/>
                </a:solidFill>
                <a:latin typeface="Tajawal ExtraBold" panose="00000800000000000000" pitchFamily="2" charset="-78"/>
                <a:cs typeface="Tajawal ExtraBold" panose="00000800000000000000" pitchFamily="2" charset="-78"/>
              </a:rPr>
              <a:t>Is the idea able to </a:t>
            </a:r>
            <a:r>
              <a:rPr b="1" dirty="0" sz="2000" lang="en-US">
                <a:solidFill>
                  <a:srgbClr val="FF0000"/>
                </a:solidFill>
                <a:latin typeface="Tajawal ExtraBold" panose="00000800000000000000" pitchFamily="2" charset="-78"/>
                <a:cs typeface="Tajawal ExtraBold" panose="00000800000000000000" pitchFamily="2" charset="-78"/>
              </a:rPr>
              <a:t>offer enough new features </a:t>
            </a:r>
            <a:r>
              <a:rPr b="1" dirty="0" sz="2000" lang="en-US">
                <a:solidFill>
                  <a:srgbClr val="0A1F61"/>
                </a:solidFill>
                <a:latin typeface="Tajawal ExtraBold" panose="00000800000000000000" pitchFamily="2" charset="-78"/>
                <a:cs typeface="Tajawal ExtraBold" panose="00000800000000000000" pitchFamily="2" charset="-78"/>
              </a:rPr>
              <a:t>to differentiate it from the competition? If so, to what degree would these additional features be of value or seen as advantageous?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85" name=""/>
        <p:cNvGrpSpPr/>
        <p:nvPr/>
      </p:nvGrpSpPr>
      <p:grpSpPr>
        <a:xfrm>
          <a:off x="0" y="0"/>
          <a:ext cx="0" cy="0"/>
          <a:chOff x="0" y="0"/>
          <a:chExt cx="0" cy="0"/>
        </a:xfrm>
      </p:grpSpPr>
      <p:pic>
        <p:nvPicPr>
          <p:cNvPr id="2097271" name="Picture 2"/>
          <p:cNvPicPr>
            <a:picLocks noChangeAspect="1"/>
          </p:cNvPicPr>
          <p:nvPr/>
        </p:nvPicPr>
        <p:blipFill>
          <a:blip xmlns:r="http://schemas.openxmlformats.org/officeDocument/2006/relationships" r:embed="rId1"/>
          <a:stretch>
            <a:fillRect/>
          </a:stretch>
        </p:blipFill>
        <p:spPr>
          <a:xfrm>
            <a:off x="2289771" y="359085"/>
            <a:ext cx="9902229" cy="204838"/>
          </a:xfrm>
          <a:prstGeom prst="rect"/>
        </p:spPr>
      </p:pic>
      <p:pic>
        <p:nvPicPr>
          <p:cNvPr id="2097272"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73"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74" name="Picture 5"/>
          <p:cNvPicPr>
            <a:picLocks noChangeAspect="1"/>
          </p:cNvPicPr>
          <p:nvPr/>
        </p:nvPicPr>
        <p:blipFill>
          <a:blip xmlns:r="http://schemas.openxmlformats.org/officeDocument/2006/relationships" r:embed="rId3"/>
          <a:stretch>
            <a:fillRect/>
          </a:stretch>
        </p:blipFill>
        <p:spPr>
          <a:xfrm>
            <a:off x="-426088" y="0"/>
            <a:ext cx="9678528" cy="1610200"/>
          </a:xfrm>
          <a:prstGeom prst="rect"/>
        </p:spPr>
      </p:pic>
      <p:sp>
        <p:nvSpPr>
          <p:cNvPr id="1048707" name="TextBox 6"/>
          <p:cNvSpPr txBox="1"/>
          <p:nvPr/>
        </p:nvSpPr>
        <p:spPr>
          <a:xfrm>
            <a:off x="2239557" y="662758"/>
            <a:ext cx="7012882"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Stage 3: guidelines for IDEA SCREENING </a:t>
            </a:r>
          </a:p>
        </p:txBody>
      </p:sp>
      <p:sp>
        <p:nvSpPr>
          <p:cNvPr id="1048708" name="TextBox 9"/>
          <p:cNvSpPr txBox="1"/>
          <p:nvPr/>
        </p:nvSpPr>
        <p:spPr>
          <a:xfrm>
            <a:off x="583097" y="1364325"/>
            <a:ext cx="11330608" cy="4401205"/>
          </a:xfrm>
          <a:prstGeom prst="rect"/>
          <a:noFill/>
        </p:spPr>
        <p:txBody>
          <a:bodyPr rtlCol="0" wrap="square">
            <a:spAutoFit/>
          </a:bodyPr>
          <a:p>
            <a:pPr indent="-285750" marL="285750">
              <a:lnSpc>
                <a:spcPct val="200000"/>
              </a:lnSpc>
              <a:buFont typeface="Wingdings" panose="05000000000000000000" pitchFamily="2" charset="2"/>
              <a:buChar char="ü"/>
            </a:pPr>
            <a:r>
              <a:rPr b="1" dirty="0" sz="2000" lang="en-US">
                <a:solidFill>
                  <a:srgbClr val="0A1F61"/>
                </a:solidFill>
                <a:latin typeface="Tajawal ExtraBold" panose="00000800000000000000" pitchFamily="2" charset="-78"/>
                <a:cs typeface="Tajawal ExtraBold" panose="00000800000000000000" pitchFamily="2" charset="-78"/>
              </a:rPr>
              <a:t>Does the product represent something </a:t>
            </a:r>
            <a:r>
              <a:rPr b="1" dirty="0" sz="2000" lang="en-US">
                <a:solidFill>
                  <a:srgbClr val="FF0000"/>
                </a:solidFill>
                <a:latin typeface="Tajawal ExtraBold" panose="00000800000000000000" pitchFamily="2" charset="-78"/>
                <a:cs typeface="Tajawal ExtraBold" panose="00000800000000000000" pitchFamily="2" charset="-78"/>
              </a:rPr>
              <a:t>completely new </a:t>
            </a:r>
            <a:r>
              <a:rPr b="1" dirty="0" sz="2000" lang="en-US">
                <a:solidFill>
                  <a:srgbClr val="0A1F61"/>
                </a:solidFill>
                <a:latin typeface="Tajawal ExtraBold" panose="00000800000000000000" pitchFamily="2" charset="-78"/>
                <a:cs typeface="Tajawal ExtraBold" panose="00000800000000000000" pitchFamily="2" charset="-78"/>
              </a:rPr>
              <a:t>and different from anything out there in the marketplace? Would it likely appeal to a specialty/niche segment of people?</a:t>
            </a:r>
          </a:p>
          <a:p>
            <a:pPr indent="-285750" marL="285750">
              <a:lnSpc>
                <a:spcPct val="200000"/>
              </a:lnSpc>
              <a:buFont typeface="Wingdings" panose="05000000000000000000" pitchFamily="2" charset="2"/>
              <a:buChar char="ü"/>
            </a:pPr>
            <a:r>
              <a:rPr b="1" dirty="0" sz="2000" lang="en-US">
                <a:solidFill>
                  <a:srgbClr val="0A1F61"/>
                </a:solidFill>
                <a:latin typeface="Tajawal ExtraBold" panose="00000800000000000000" pitchFamily="2" charset="-78"/>
                <a:cs typeface="Tajawal ExtraBold" panose="00000800000000000000" pitchFamily="2" charset="-78"/>
              </a:rPr>
              <a:t>Does the idea have a </a:t>
            </a:r>
            <a:r>
              <a:rPr b="1" dirty="0" sz="2000" lang="en-US">
                <a:solidFill>
                  <a:srgbClr val="FF0000"/>
                </a:solidFill>
                <a:latin typeface="Tajawal ExtraBold" panose="00000800000000000000" pitchFamily="2" charset="-78"/>
                <a:cs typeface="Tajawal ExtraBold" panose="00000800000000000000" pitchFamily="2" charset="-78"/>
              </a:rPr>
              <a:t>unique design </a:t>
            </a:r>
            <a:r>
              <a:rPr b="1" dirty="0" sz="2000" lang="en-US">
                <a:solidFill>
                  <a:srgbClr val="0A1F61"/>
                </a:solidFill>
                <a:latin typeface="Tajawal ExtraBold" panose="00000800000000000000" pitchFamily="2" charset="-78"/>
                <a:cs typeface="Tajawal ExtraBold" panose="00000800000000000000" pitchFamily="2" charset="-78"/>
              </a:rPr>
              <a:t>to it, that’ll make it appeal to more people than a comparable product does now?</a:t>
            </a:r>
          </a:p>
          <a:p>
            <a:pPr indent="-285750" marL="285750">
              <a:lnSpc>
                <a:spcPct val="200000"/>
              </a:lnSpc>
              <a:buFont typeface="Wingdings" panose="05000000000000000000" pitchFamily="2" charset="2"/>
              <a:buChar char="ü"/>
            </a:pPr>
            <a:r>
              <a:rPr b="1" dirty="0" sz="2000" lang="en-US">
                <a:solidFill>
                  <a:srgbClr val="0A1F61"/>
                </a:solidFill>
                <a:latin typeface="Tajawal ExtraBold" panose="00000800000000000000" pitchFamily="2" charset="-78"/>
                <a:cs typeface="Tajawal ExtraBold" panose="00000800000000000000" pitchFamily="2" charset="-78"/>
              </a:rPr>
              <a:t>Will this idea offer a noticeably </a:t>
            </a:r>
            <a:r>
              <a:rPr b="1" dirty="0" sz="2000" lang="en-US">
                <a:solidFill>
                  <a:srgbClr val="FF0000"/>
                </a:solidFill>
                <a:latin typeface="Tajawal ExtraBold" panose="00000800000000000000" pitchFamily="2" charset="-78"/>
                <a:cs typeface="Tajawal ExtraBold" panose="00000800000000000000" pitchFamily="2" charset="-78"/>
              </a:rPr>
              <a:t>superior quality </a:t>
            </a:r>
            <a:r>
              <a:rPr b="1" dirty="0" sz="2000" lang="en-US">
                <a:solidFill>
                  <a:srgbClr val="0A1F61"/>
                </a:solidFill>
                <a:latin typeface="Tajawal ExtraBold" panose="00000800000000000000" pitchFamily="2" charset="-78"/>
                <a:cs typeface="Tajawal ExtraBold" panose="00000800000000000000" pitchFamily="2" charset="-78"/>
              </a:rPr>
              <a:t>in comparison to competitive offerings? If so, can it remain in the same price range as those competitive products?</a:t>
            </a:r>
          </a:p>
          <a:p>
            <a:pPr indent="-285750" marL="285750">
              <a:lnSpc>
                <a:spcPct val="200000"/>
              </a:lnSpc>
              <a:buFont typeface="Wingdings" panose="05000000000000000000" pitchFamily="2" charset="2"/>
              <a:buChar char="ü"/>
            </a:pPr>
            <a:r>
              <a:rPr b="1" dirty="0" sz="2000" lang="en-US">
                <a:solidFill>
                  <a:srgbClr val="0A1F61"/>
                </a:solidFill>
                <a:latin typeface="Tajawal ExtraBold" panose="00000800000000000000" pitchFamily="2" charset="-78"/>
                <a:cs typeface="Tajawal ExtraBold" panose="00000800000000000000" pitchFamily="2" charset="-78"/>
              </a:rPr>
              <a:t>If it’s a popular item (in terms of category volume), would you be able to noticeably </a:t>
            </a:r>
            <a:r>
              <a:rPr b="1" dirty="0" sz="2000" lang="en-US">
                <a:solidFill>
                  <a:srgbClr val="FF0000"/>
                </a:solidFill>
                <a:latin typeface="Tajawal ExtraBold" panose="00000800000000000000" pitchFamily="2" charset="-78"/>
                <a:cs typeface="Tajawal ExtraBold" panose="00000800000000000000" pitchFamily="2" charset="-78"/>
              </a:rPr>
              <a:t>lower its price </a:t>
            </a:r>
            <a:r>
              <a:rPr b="1" dirty="0" sz="2000" lang="en-US">
                <a:solidFill>
                  <a:srgbClr val="0A1F61"/>
                </a:solidFill>
                <a:latin typeface="Tajawal ExtraBold" panose="00000800000000000000" pitchFamily="2" charset="-78"/>
                <a:cs typeface="Tajawal ExtraBold" panose="00000800000000000000" pitchFamily="2" charset="-78"/>
              </a:rPr>
              <a:t>without affecting its quality?</a:t>
            </a:r>
          </a:p>
          <a:p>
            <a:pPr indent="-285750" marL="285750">
              <a:lnSpc>
                <a:spcPct val="200000"/>
              </a:lnSpc>
              <a:buFont typeface="Wingdings" panose="05000000000000000000" pitchFamily="2" charset="2"/>
              <a:buChar char="ü"/>
            </a:pPr>
            <a:r>
              <a:rPr b="1" dirty="0" sz="2000" lang="en-US">
                <a:solidFill>
                  <a:srgbClr val="0A1F61"/>
                </a:solidFill>
                <a:latin typeface="Tajawal ExtraBold" panose="00000800000000000000" pitchFamily="2" charset="-78"/>
                <a:cs typeface="Tajawal ExtraBold" panose="00000800000000000000" pitchFamily="2" charset="-78"/>
              </a:rPr>
              <a:t>Is the idea able to </a:t>
            </a:r>
            <a:r>
              <a:rPr b="1" dirty="0" sz="2000" lang="en-US">
                <a:solidFill>
                  <a:srgbClr val="FF0000"/>
                </a:solidFill>
                <a:latin typeface="Tajawal ExtraBold" panose="00000800000000000000" pitchFamily="2" charset="-78"/>
                <a:cs typeface="Tajawal ExtraBold" panose="00000800000000000000" pitchFamily="2" charset="-78"/>
              </a:rPr>
              <a:t>offer enough new features </a:t>
            </a:r>
            <a:r>
              <a:rPr b="1" dirty="0" sz="2000" lang="en-US">
                <a:solidFill>
                  <a:srgbClr val="0A1F61"/>
                </a:solidFill>
                <a:latin typeface="Tajawal ExtraBold" panose="00000800000000000000" pitchFamily="2" charset="-78"/>
                <a:cs typeface="Tajawal ExtraBold" panose="00000800000000000000" pitchFamily="2" charset="-78"/>
              </a:rPr>
              <a:t>to differentiate it from the competition? If so, to what degree would these additional features be of value or seen as advantageous?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86" name=""/>
        <p:cNvGrpSpPr/>
        <p:nvPr/>
      </p:nvGrpSpPr>
      <p:grpSpPr>
        <a:xfrm>
          <a:off x="0" y="0"/>
          <a:ext cx="0" cy="0"/>
          <a:chOff x="0" y="0"/>
          <a:chExt cx="0" cy="0"/>
        </a:xfrm>
      </p:grpSpPr>
      <p:pic>
        <p:nvPicPr>
          <p:cNvPr id="2097275" name="Picture 1"/>
          <p:cNvPicPr>
            <a:picLocks noChangeAspect="1"/>
          </p:cNvPicPr>
          <p:nvPr/>
        </p:nvPicPr>
        <p:blipFill>
          <a:blip xmlns:r="http://schemas.openxmlformats.org/officeDocument/2006/relationships" r:embed="rId1" cstate="print"/>
          <a:stretch>
            <a:fillRect/>
          </a:stretch>
        </p:blipFill>
        <p:spPr>
          <a:xfrm>
            <a:off x="11045597" y="583635"/>
            <a:ext cx="922486" cy="827237"/>
          </a:xfrm>
          <a:prstGeom prst="rect"/>
        </p:spPr>
      </p:pic>
      <p:pic>
        <p:nvPicPr>
          <p:cNvPr id="2097276" name="Picture 2"/>
          <p:cNvPicPr>
            <a:picLocks noChangeAspect="1"/>
          </p:cNvPicPr>
          <p:nvPr/>
        </p:nvPicPr>
        <p:blipFill>
          <a:blip xmlns:r="http://schemas.openxmlformats.org/officeDocument/2006/relationships" r:embed="rId2"/>
          <a:stretch>
            <a:fillRect/>
          </a:stretch>
        </p:blipFill>
        <p:spPr>
          <a:xfrm>
            <a:off x="2289771" y="359085"/>
            <a:ext cx="9902229" cy="204838"/>
          </a:xfrm>
          <a:prstGeom prst="rect"/>
        </p:spPr>
      </p:pic>
      <p:pic>
        <p:nvPicPr>
          <p:cNvPr id="2097277" name="Picture 3"/>
          <p:cNvPicPr>
            <a:picLocks noChangeAspect="1"/>
          </p:cNvPicPr>
          <p:nvPr/>
        </p:nvPicPr>
        <p:blipFill>
          <a:blip xmlns:r="http://schemas.openxmlformats.org/officeDocument/2006/relationships" r:embed="rId3"/>
          <a:stretch>
            <a:fillRect/>
          </a:stretch>
        </p:blipFill>
        <p:spPr>
          <a:xfrm>
            <a:off x="-108036" y="2204822"/>
            <a:ext cx="238650" cy="2709534"/>
          </a:xfrm>
          <a:prstGeom prst="rect"/>
        </p:spPr>
      </p:pic>
      <p:pic>
        <p:nvPicPr>
          <p:cNvPr id="2097278" name="Picture 4"/>
          <p:cNvPicPr>
            <a:picLocks noChangeAspect="1"/>
          </p:cNvPicPr>
          <p:nvPr/>
        </p:nvPicPr>
        <p:blipFill>
          <a:blip xmlns:r="http://schemas.openxmlformats.org/officeDocument/2006/relationships" r:embed="rId3"/>
          <a:stretch>
            <a:fillRect/>
          </a:stretch>
        </p:blipFill>
        <p:spPr>
          <a:xfrm>
            <a:off x="12072675" y="2204822"/>
            <a:ext cx="238650" cy="2709534"/>
          </a:xfrm>
          <a:prstGeom prst="rect"/>
        </p:spPr>
      </p:pic>
      <p:pic>
        <p:nvPicPr>
          <p:cNvPr id="2097279" name="Picture 5"/>
          <p:cNvPicPr>
            <a:picLocks noChangeAspect="1"/>
          </p:cNvPicPr>
          <p:nvPr/>
        </p:nvPicPr>
        <p:blipFill>
          <a:blip xmlns:r="http://schemas.openxmlformats.org/officeDocument/2006/relationships" r:embed="rId4"/>
          <a:stretch>
            <a:fillRect/>
          </a:stretch>
        </p:blipFill>
        <p:spPr>
          <a:xfrm>
            <a:off x="-426088" y="0"/>
            <a:ext cx="9678528" cy="1610200"/>
          </a:xfrm>
          <a:prstGeom prst="rect"/>
        </p:spPr>
      </p:pic>
      <p:sp>
        <p:nvSpPr>
          <p:cNvPr id="1048709" name="TextBox 6"/>
          <p:cNvSpPr txBox="1"/>
          <p:nvPr/>
        </p:nvSpPr>
        <p:spPr>
          <a:xfrm>
            <a:off x="2239557" y="662758"/>
            <a:ext cx="7012882"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Stage 3: guidelines for IDEA SCREENING </a:t>
            </a:r>
          </a:p>
        </p:txBody>
      </p:sp>
      <p:sp>
        <p:nvSpPr>
          <p:cNvPr id="1048710" name="TextBox 9"/>
          <p:cNvSpPr txBox="1"/>
          <p:nvPr/>
        </p:nvSpPr>
        <p:spPr>
          <a:xfrm>
            <a:off x="583097" y="1364325"/>
            <a:ext cx="11330608" cy="3785652"/>
          </a:xfrm>
          <a:prstGeom prst="rect"/>
          <a:noFill/>
        </p:spPr>
        <p:txBody>
          <a:bodyPr rtlCol="0" wrap="square">
            <a:spAutoFit/>
          </a:bodyPr>
          <a:p>
            <a:pPr indent="-285750" marL="285750">
              <a:lnSpc>
                <a:spcPct val="200000"/>
              </a:lnSpc>
              <a:buFont typeface="Wingdings" panose="05000000000000000000" pitchFamily="2" charset="2"/>
              <a:buChar char="ü"/>
            </a:pPr>
            <a:r>
              <a:rPr b="1" dirty="0" sz="2000" lang="en-US">
                <a:solidFill>
                  <a:srgbClr val="0A1F61"/>
                </a:solidFill>
                <a:latin typeface="Tajawal ExtraBold" panose="00000800000000000000" pitchFamily="2" charset="-78"/>
                <a:cs typeface="Tajawal ExtraBold" panose="00000800000000000000" pitchFamily="2" charset="-78"/>
              </a:rPr>
              <a:t>For popular products, will your idea enable you to </a:t>
            </a:r>
            <a:r>
              <a:rPr b="1" dirty="0" sz="2000" lang="en-US">
                <a:solidFill>
                  <a:srgbClr val="FF0000"/>
                </a:solidFill>
                <a:latin typeface="Tajawal ExtraBold" panose="00000800000000000000" pitchFamily="2" charset="-78"/>
                <a:cs typeface="Tajawal ExtraBold" panose="00000800000000000000" pitchFamily="2" charset="-78"/>
              </a:rPr>
              <a:t>produce and distribute it faster </a:t>
            </a:r>
            <a:r>
              <a:rPr b="1" dirty="0" sz="2000" lang="en-US">
                <a:solidFill>
                  <a:srgbClr val="0A1F61"/>
                </a:solidFill>
                <a:latin typeface="Tajawal ExtraBold" panose="00000800000000000000" pitchFamily="2" charset="-78"/>
                <a:cs typeface="Tajawal ExtraBold" panose="00000800000000000000" pitchFamily="2" charset="-78"/>
              </a:rPr>
              <a:t>than the competition? </a:t>
            </a:r>
          </a:p>
          <a:p>
            <a:pPr indent="-285750" marL="285750">
              <a:lnSpc>
                <a:spcPct val="200000"/>
              </a:lnSpc>
              <a:buFont typeface="Wingdings" panose="05000000000000000000" pitchFamily="2" charset="2"/>
              <a:buChar char="ü"/>
            </a:pPr>
            <a:r>
              <a:rPr b="1" dirty="0" sz="2000" lang="en-US">
                <a:solidFill>
                  <a:srgbClr val="0A1F61"/>
                </a:solidFill>
                <a:latin typeface="Tajawal ExtraBold" panose="00000800000000000000" pitchFamily="2" charset="-78"/>
                <a:cs typeface="Tajawal ExtraBold" panose="00000800000000000000" pitchFamily="2" charset="-78"/>
              </a:rPr>
              <a:t>How much </a:t>
            </a:r>
            <a:r>
              <a:rPr b="1" dirty="0" sz="2000" lang="en-US">
                <a:solidFill>
                  <a:srgbClr val="FF0000"/>
                </a:solidFill>
                <a:latin typeface="Tajawal ExtraBold" panose="00000800000000000000" pitchFamily="2" charset="-78"/>
                <a:cs typeface="Tajawal ExtraBold" panose="00000800000000000000" pitchFamily="2" charset="-78"/>
              </a:rPr>
              <a:t>longevity</a:t>
            </a:r>
            <a:r>
              <a:rPr b="1" dirty="0" sz="2000" lang="en-US">
                <a:solidFill>
                  <a:srgbClr val="0A1F61"/>
                </a:solidFill>
                <a:latin typeface="Tajawal ExtraBold" panose="00000800000000000000" pitchFamily="2" charset="-78"/>
                <a:cs typeface="Tajawal ExtraBold" panose="00000800000000000000" pitchFamily="2" charset="-78"/>
              </a:rPr>
              <a:t> does your product idea have? Is it part of an established category of products, a trend, or a fad? Having a grip on this is crucial. I’m not saying some product categories are no-growth, sometimes it depends on the sales channel. But obviously you don’t want to base a lot of business on a me-too product whose lifespan may only last a few years.</a:t>
            </a:r>
          </a:p>
          <a:p>
            <a:pPr indent="-285750" marL="285750">
              <a:lnSpc>
                <a:spcPct val="200000"/>
              </a:lnSpc>
              <a:buFont typeface="Wingdings" panose="05000000000000000000" pitchFamily="2" charset="2"/>
              <a:buChar char="ü"/>
            </a:pPr>
            <a:r>
              <a:rPr b="1" dirty="0" sz="2000" lang="en-US">
                <a:solidFill>
                  <a:srgbClr val="0A1F61"/>
                </a:solidFill>
                <a:latin typeface="Tajawal ExtraBold" panose="00000800000000000000" pitchFamily="2" charset="-78"/>
                <a:cs typeface="Tajawal ExtraBold" panose="00000800000000000000" pitchFamily="2" charset="-78"/>
              </a:rPr>
              <a:t>How </a:t>
            </a:r>
            <a:r>
              <a:rPr b="1" dirty="0" sz="2000" lang="en-US">
                <a:solidFill>
                  <a:srgbClr val="FF0000"/>
                </a:solidFill>
                <a:latin typeface="Tajawal ExtraBold" panose="00000800000000000000" pitchFamily="2" charset="-78"/>
                <a:cs typeface="Tajawal ExtraBold" panose="00000800000000000000" pitchFamily="2" charset="-78"/>
              </a:rPr>
              <a:t>new is this idea compared to existing products </a:t>
            </a:r>
            <a:r>
              <a:rPr b="1" dirty="0" sz="2000" lang="en-US">
                <a:solidFill>
                  <a:srgbClr val="0A1F61"/>
                </a:solidFill>
                <a:latin typeface="Tajawal ExtraBold" panose="00000800000000000000" pitchFamily="2" charset="-78"/>
                <a:cs typeface="Tajawal ExtraBold" panose="00000800000000000000" pitchFamily="2" charset="-78"/>
              </a:rPr>
              <a:t>in your portfolio or pipeline? Buyers are likely to be approached next season by similar products with the additional features and attributes you’ll be pitching.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87" name=""/>
        <p:cNvGrpSpPr/>
        <p:nvPr/>
      </p:nvGrpSpPr>
      <p:grpSpPr>
        <a:xfrm>
          <a:off x="0" y="0"/>
          <a:ext cx="0" cy="0"/>
          <a:chOff x="0" y="0"/>
          <a:chExt cx="0" cy="0"/>
        </a:xfrm>
      </p:grpSpPr>
      <p:pic>
        <p:nvPicPr>
          <p:cNvPr id="2097280" name="Picture 2"/>
          <p:cNvPicPr>
            <a:picLocks noChangeAspect="1"/>
          </p:cNvPicPr>
          <p:nvPr/>
        </p:nvPicPr>
        <p:blipFill>
          <a:blip xmlns:r="http://schemas.openxmlformats.org/officeDocument/2006/relationships" r:embed="rId1"/>
          <a:stretch>
            <a:fillRect/>
          </a:stretch>
        </p:blipFill>
        <p:spPr>
          <a:xfrm>
            <a:off x="2289771" y="359085"/>
            <a:ext cx="9902229" cy="204838"/>
          </a:xfrm>
          <a:prstGeom prst="rect"/>
        </p:spPr>
      </p:pic>
      <p:pic>
        <p:nvPicPr>
          <p:cNvPr id="2097281"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82"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83" name="Picture 5"/>
          <p:cNvPicPr>
            <a:picLocks noChangeAspect="1"/>
          </p:cNvPicPr>
          <p:nvPr/>
        </p:nvPicPr>
        <p:blipFill>
          <a:blip xmlns:r="http://schemas.openxmlformats.org/officeDocument/2006/relationships" r:embed="rId3"/>
          <a:stretch>
            <a:fillRect/>
          </a:stretch>
        </p:blipFill>
        <p:spPr>
          <a:xfrm>
            <a:off x="-108036" y="0"/>
            <a:ext cx="7184698" cy="1610200"/>
          </a:xfrm>
          <a:prstGeom prst="rect"/>
        </p:spPr>
      </p:pic>
      <p:sp>
        <p:nvSpPr>
          <p:cNvPr id="1048711" name="TextBox 6"/>
          <p:cNvSpPr txBox="1"/>
          <p:nvPr/>
        </p:nvSpPr>
        <p:spPr>
          <a:xfrm>
            <a:off x="2597366" y="636254"/>
            <a:ext cx="3642344"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Idea Review Session </a:t>
            </a:r>
          </a:p>
        </p:txBody>
      </p:sp>
      <p:sp>
        <p:nvSpPr>
          <p:cNvPr id="1048712" name="TextBox 9"/>
          <p:cNvSpPr txBox="1"/>
          <p:nvPr/>
        </p:nvSpPr>
        <p:spPr>
          <a:xfrm>
            <a:off x="503583" y="1642622"/>
            <a:ext cx="11330607" cy="2954655"/>
          </a:xfrm>
          <a:prstGeom prst="rect"/>
          <a:noFill/>
        </p:spPr>
        <p:txBody>
          <a:bodyPr rtlCol="0" wrap="square">
            <a:spAutoFit/>
          </a:bodyPr>
          <a:p>
            <a:pPr indent="-285750" marL="285750">
              <a:lnSpc>
                <a:spcPct val="200000"/>
              </a:lnSpc>
              <a:buFont typeface="Wingdings" panose="05000000000000000000" pitchFamily="2" charset="2"/>
              <a:buChar char="q"/>
            </a:pPr>
            <a:r>
              <a:rPr b="1" dirty="0" sz="2400" lang="en-US">
                <a:solidFill>
                  <a:srgbClr val="0A1F61"/>
                </a:solidFill>
                <a:latin typeface="Tajawal ExtraBold" panose="00000800000000000000" pitchFamily="2" charset="-78"/>
                <a:cs typeface="Tajawal ExtraBold" panose="00000800000000000000" pitchFamily="2" charset="-78"/>
              </a:rPr>
              <a:t>Personnel from Sales, Marketing, R&amp;D, and PDD (Product Design and Development) are the key attendees to these sessions. Communicate to them the decision-making criteria and the primary aspects of the Product Innovation Strategy.</a:t>
            </a:r>
          </a:p>
          <a:p>
            <a:pPr indent="-285750" marL="285750">
              <a:lnSpc>
                <a:spcPct val="200000"/>
              </a:lnSpc>
              <a:buFont typeface="Wingdings" panose="05000000000000000000" pitchFamily="2" charset="2"/>
              <a:buChar char="q"/>
            </a:pPr>
            <a:r>
              <a:rPr b="1" dirty="0" sz="2400" lang="en-US">
                <a:solidFill>
                  <a:srgbClr val="0A1F61"/>
                </a:solidFill>
                <a:latin typeface="Tajawal ExtraBold" panose="00000800000000000000" pitchFamily="2" charset="-78"/>
                <a:cs typeface="Tajawal ExtraBold" panose="00000800000000000000" pitchFamily="2" charset="-78"/>
              </a:rPr>
              <a:t>Create standardized idea forms for presenters to fill-out and distribute. Fields include: product definition, target market, explanation of user benefits, and criteria against which the ideas are judged, and a sketch (if applicable).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88" name=""/>
        <p:cNvGrpSpPr/>
        <p:nvPr/>
      </p:nvGrpSpPr>
      <p:grpSpPr>
        <a:xfrm>
          <a:off x="0" y="0"/>
          <a:ext cx="0" cy="0"/>
          <a:chOff x="0" y="0"/>
          <a:chExt cx="0" cy="0"/>
        </a:xfrm>
      </p:grpSpPr>
      <p:pic>
        <p:nvPicPr>
          <p:cNvPr id="2097284" name="Picture 2"/>
          <p:cNvPicPr>
            <a:picLocks noChangeAspect="1"/>
          </p:cNvPicPr>
          <p:nvPr/>
        </p:nvPicPr>
        <p:blipFill>
          <a:blip xmlns:r="http://schemas.openxmlformats.org/officeDocument/2006/relationships" r:embed="rId1"/>
          <a:stretch>
            <a:fillRect/>
          </a:stretch>
        </p:blipFill>
        <p:spPr>
          <a:xfrm>
            <a:off x="2289771" y="359085"/>
            <a:ext cx="9902229" cy="204838"/>
          </a:xfrm>
          <a:prstGeom prst="rect"/>
        </p:spPr>
      </p:pic>
      <p:pic>
        <p:nvPicPr>
          <p:cNvPr id="2097285"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86"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87" name="Picture 5"/>
          <p:cNvPicPr>
            <a:picLocks noChangeAspect="1"/>
          </p:cNvPicPr>
          <p:nvPr/>
        </p:nvPicPr>
        <p:blipFill>
          <a:blip xmlns:r="http://schemas.openxmlformats.org/officeDocument/2006/relationships" r:embed="rId3"/>
          <a:stretch>
            <a:fillRect/>
          </a:stretch>
        </p:blipFill>
        <p:spPr>
          <a:xfrm>
            <a:off x="-108036" y="0"/>
            <a:ext cx="7184698" cy="1610200"/>
          </a:xfrm>
          <a:prstGeom prst="rect"/>
        </p:spPr>
      </p:pic>
      <p:sp>
        <p:nvSpPr>
          <p:cNvPr id="1048713" name="TextBox 6"/>
          <p:cNvSpPr txBox="1"/>
          <p:nvPr/>
        </p:nvSpPr>
        <p:spPr>
          <a:xfrm>
            <a:off x="2597366" y="636254"/>
            <a:ext cx="3642344"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Idea Review Session </a:t>
            </a:r>
          </a:p>
        </p:txBody>
      </p:sp>
      <p:sp>
        <p:nvSpPr>
          <p:cNvPr id="1048714" name="TextBox 9"/>
          <p:cNvSpPr txBox="1"/>
          <p:nvPr/>
        </p:nvSpPr>
        <p:spPr>
          <a:xfrm>
            <a:off x="503583" y="1284813"/>
            <a:ext cx="11330607" cy="4438395"/>
          </a:xfrm>
          <a:prstGeom prst="rect"/>
          <a:noFill/>
        </p:spPr>
        <p:txBody>
          <a:bodyPr rtlCol="0" wrap="square">
            <a:spAutoFit/>
          </a:bodyPr>
          <a:p>
            <a:pPr indent="-285750" marL="285750">
              <a:lnSpc>
                <a:spcPct val="200000"/>
              </a:lnSpc>
              <a:buFont typeface="Wingdings" panose="05000000000000000000" pitchFamily="2" charset="2"/>
              <a:buChar char="q"/>
            </a:pPr>
            <a:r>
              <a:rPr b="1" dirty="0" lang="en-US">
                <a:solidFill>
                  <a:srgbClr val="0A1F61"/>
                </a:solidFill>
                <a:latin typeface="Tajawal ExtraBold" panose="00000800000000000000" pitchFamily="2" charset="-78"/>
                <a:cs typeface="Tajawal ExtraBold" panose="00000800000000000000" pitchFamily="2" charset="-78"/>
              </a:rPr>
              <a:t>With a large number of ideas and participants, create voting schemes. This could involve having idea cards/boards set up around the presentation room, and giving every participant a number of votes. Voting by raised hands can work, but perhaps it might be best to give people post-its to place on the ideas they like, then tally the votes. Techniques may vary - the idea is that participation is important.</a:t>
            </a:r>
          </a:p>
          <a:p>
            <a:pPr indent="-285750" marL="285750">
              <a:lnSpc>
                <a:spcPct val="200000"/>
              </a:lnSpc>
              <a:buFont typeface="Wingdings" panose="05000000000000000000" pitchFamily="2" charset="2"/>
              <a:buChar char="q"/>
            </a:pPr>
            <a:r>
              <a:rPr b="1" dirty="0" lang="en-US">
                <a:solidFill>
                  <a:srgbClr val="0A1F61"/>
                </a:solidFill>
                <a:latin typeface="Tajawal ExtraBold" panose="00000800000000000000" pitchFamily="2" charset="-78"/>
                <a:cs typeface="Tajawal ExtraBold" panose="00000800000000000000" pitchFamily="2" charset="-78"/>
              </a:rPr>
              <a:t>Once you’ve selected your winning ideas, place them into an idea portfolio.</a:t>
            </a:r>
          </a:p>
          <a:p>
            <a:pPr indent="-285750" marL="285750">
              <a:lnSpc>
                <a:spcPct val="200000"/>
              </a:lnSpc>
              <a:buFont typeface="Wingdings" panose="05000000000000000000" pitchFamily="2" charset="2"/>
              <a:buChar char="q"/>
            </a:pPr>
            <a:r>
              <a:rPr b="1" dirty="0" lang="en-US">
                <a:solidFill>
                  <a:srgbClr val="0A1F61"/>
                </a:solidFill>
                <a:latin typeface="Tajawal ExtraBold" panose="00000800000000000000" pitchFamily="2" charset="-78"/>
                <a:cs typeface="Tajawal ExtraBold" panose="00000800000000000000" pitchFamily="2" charset="-78"/>
              </a:rPr>
              <a:t> Any ideas leftover that had some terrific potential, but for some reason couldn’t make the cut, should be stored in an idea bank for future review.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89" name=""/>
        <p:cNvGrpSpPr/>
        <p:nvPr/>
      </p:nvGrpSpPr>
      <p:grpSpPr>
        <a:xfrm>
          <a:off x="0" y="0"/>
          <a:ext cx="0" cy="0"/>
          <a:chOff x="0" y="0"/>
          <a:chExt cx="0" cy="0"/>
        </a:xfrm>
      </p:grpSpPr>
      <p:pic>
        <p:nvPicPr>
          <p:cNvPr id="2097288" name="Picture 2"/>
          <p:cNvPicPr>
            <a:picLocks noChangeAspect="1"/>
          </p:cNvPicPr>
          <p:nvPr/>
        </p:nvPicPr>
        <p:blipFill>
          <a:blip xmlns:r="http://schemas.openxmlformats.org/officeDocument/2006/relationships" r:embed="rId1"/>
          <a:stretch>
            <a:fillRect/>
          </a:stretch>
        </p:blipFill>
        <p:spPr>
          <a:xfrm>
            <a:off x="2289771" y="359085"/>
            <a:ext cx="9902229" cy="204838"/>
          </a:xfrm>
          <a:prstGeom prst="rect"/>
        </p:spPr>
      </p:pic>
      <p:pic>
        <p:nvPicPr>
          <p:cNvPr id="2097289"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90"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91" name="Picture 5"/>
          <p:cNvPicPr>
            <a:picLocks noChangeAspect="1"/>
          </p:cNvPicPr>
          <p:nvPr/>
        </p:nvPicPr>
        <p:blipFill>
          <a:blip xmlns:r="http://schemas.openxmlformats.org/officeDocument/2006/relationships" r:embed="rId3"/>
          <a:stretch>
            <a:fillRect/>
          </a:stretch>
        </p:blipFill>
        <p:spPr>
          <a:xfrm>
            <a:off x="-108036" y="0"/>
            <a:ext cx="7184698" cy="1610200"/>
          </a:xfrm>
          <a:prstGeom prst="rect"/>
        </p:spPr>
      </p:pic>
      <p:sp>
        <p:nvSpPr>
          <p:cNvPr id="1048715" name="TextBox 6"/>
          <p:cNvSpPr txBox="1"/>
          <p:nvPr/>
        </p:nvSpPr>
        <p:spPr>
          <a:xfrm>
            <a:off x="2597366" y="636254"/>
            <a:ext cx="3164649"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Screening Criteria </a:t>
            </a:r>
          </a:p>
        </p:txBody>
      </p:sp>
      <p:graphicFrame>
        <p:nvGraphicFramePr>
          <p:cNvPr id="4194305" name="Group 268"/>
          <p:cNvGraphicFramePr>
            <a:graphicFrameLocks/>
          </p:cNvGraphicFramePr>
          <p:nvPr/>
        </p:nvGraphicFramePr>
        <p:xfrm>
          <a:off x="1066800" y="1600200"/>
          <a:ext cx="6900863" cy="4716474"/>
        </p:xfrm>
        <a:graphic>
          <a:graphicData uri="http://schemas.openxmlformats.org/drawingml/2006/table">
            <a:tbl>
              <a:tblPr/>
              <a:tblGrid>
                <a:gridCol w="2286000"/>
                <a:gridCol w="914400"/>
                <a:gridCol w="990600"/>
                <a:gridCol w="914400"/>
                <a:gridCol w="881063"/>
                <a:gridCol w="914400"/>
              </a:tblGrid>
              <a:tr h="944862">
                <a:tc>
                  <a:txBody>
                    <a:bodyPr/>
                    <a:p>
                      <a:pPr algn="l" defTabSz="914400" eaLnBrk="1" fontAlgn="base" hangingPunct="1" indent="0" latinLnBrk="0" lvl="0" marL="0" marR="0" rtl="0">
                        <a:lnSpc>
                          <a:spcPct val="100000"/>
                        </a:lnSpc>
                        <a:spcBef>
                          <a:spcPct val="20000"/>
                        </a:spcBef>
                        <a:spcAft>
                          <a:spcPct val="0"/>
                        </a:spcAft>
                        <a:buClrTx/>
                        <a:buSzTx/>
                        <a:buFontTx/>
                        <a:buNone/>
                      </a:pPr>
                      <a:endParaRPr baseline="0" b="0" cap="none" sz="2800" i="0" kumimoji="0" lang="en-US" normalizeH="0" strike="noStrike" u="none">
                        <a:ln>
                          <a:noFill/>
                        </a:ln>
                        <a:solidFill>
                          <a:schemeClr val="tx1"/>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noFill/>
                  </a:tcPr>
                </a:tc>
                <a:tc gridSpan="5">
                  <a:txBody>
                    <a:bodyPr/>
                    <a:p>
                      <a:pPr algn="ctr" defTabSz="914400" eaLnBrk="1" fontAlgn="base" hangingPunct="1" indent="0" latinLnBrk="0" lvl="0" marL="0" marR="0" rtl="0">
                        <a:lnSpc>
                          <a:spcPct val="100000"/>
                        </a:lnSpc>
                        <a:spcBef>
                          <a:spcPct val="20000"/>
                        </a:spcBef>
                        <a:spcAft>
                          <a:spcPct val="0"/>
                        </a:spcAft>
                        <a:buClrTx/>
                        <a:buSzTx/>
                        <a:buFontTx/>
                        <a:buNone/>
                      </a:pPr>
                      <a:r>
                        <a:rPr baseline="0" b="1" cap="none" sz="2800" i="0" kumimoji="0" lang="en-US" normalizeH="0" strike="noStrike" u="none">
                          <a:ln>
                            <a:noFill/>
                          </a:ln>
                          <a:solidFill>
                            <a:srgbClr val="0033CC"/>
                          </a:solidFill>
                          <a:effectLst>
                            <a:outerShdw algn="tl" blurRad="38100" dir="2700000" dist="38100">
                              <a:srgbClr val="C0C0C0"/>
                            </a:outerShdw>
                          </a:effectLst>
                          <a:latin typeface="Arial" charset="0"/>
                        </a:rPr>
                        <a:t>New Idea Screening  Criteria Points</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noFill/>
                  </a:tcPr>
                </a:tc>
                <a:tc hMerge="1">
                  <a:txBody>
                    <a:bodyPr/>
                    <a:p>
                      <a:endParaRPr lang="en-US"/>
                    </a:p>
                  </a:txBody>
                </a:tc>
                <a:tc hMerge="1">
                  <a:txBody>
                    <a:bodyPr/>
                    <a:p>
                      <a:endParaRPr lang="en-US"/>
                    </a:p>
                  </a:txBody>
                </a:tc>
                <a:tc hMerge="1">
                  <a:txBody>
                    <a:bodyPr/>
                    <a:p>
                      <a:endParaRPr lang="en-US"/>
                    </a:p>
                  </a:txBody>
                </a:tc>
                <a:tc hMerge="1">
                  <a:txBody>
                    <a:bodyPr/>
                    <a:p>
                      <a:endParaRPr lang="en-US"/>
                    </a:p>
                  </a:txBody>
                </a:tc>
              </a:tr>
              <a:tr h="754003">
                <a:tc>
                  <a:txBody>
                    <a:bodyPr/>
                    <a:p>
                      <a:pPr algn="l" defTabSz="914400" eaLnBrk="1" fontAlgn="base" hangingPunct="1" indent="0" latinLnBrk="0" lvl="0" marL="0" marR="0" rtl="0">
                        <a:lnSpc>
                          <a:spcPct val="100000"/>
                        </a:lnSpc>
                        <a:spcBef>
                          <a:spcPct val="20000"/>
                        </a:spcBef>
                        <a:spcAft>
                          <a:spcPct val="0"/>
                        </a:spcAft>
                        <a:buClrTx/>
                        <a:buSzTx/>
                        <a:buFontTx/>
                        <a:buNone/>
                      </a:pPr>
                      <a:r>
                        <a:rPr baseline="0" b="0" cap="none" sz="2000" i="0" kumimoji="0" lang="en-US" normalizeH="0" strike="noStrike" u="none">
                          <a:ln>
                            <a:noFill/>
                          </a:ln>
                          <a:solidFill>
                            <a:srgbClr val="0033CC"/>
                          </a:solidFill>
                          <a:effectLst/>
                          <a:latin typeface="Arial" charset="0"/>
                        </a:rPr>
                        <a:t>Weightage(100)</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r>
                        <a:rPr baseline="0" b="1" cap="none" sz="2800" i="0" kumimoji="0" lang="en-US" normalizeH="0" strike="noStrike" u="none">
                          <a:ln>
                            <a:noFill/>
                          </a:ln>
                          <a:solidFill>
                            <a:srgbClr val="33CCCC"/>
                          </a:solidFill>
                          <a:effectLst>
                            <a:outerShdw algn="tl" blurRad="38100" dir="2700000" dist="38100">
                              <a:srgbClr val="C0C0C0"/>
                            </a:outerShdw>
                          </a:effectLst>
                          <a:latin typeface="Arial" charset="0"/>
                        </a:rPr>
                        <a:t>C1</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r>
                        <a:rPr baseline="0" b="1" cap="none" sz="2800" i="0" kumimoji="0" lang="en-US" normalizeH="0" strike="noStrike" u="none">
                          <a:ln>
                            <a:noFill/>
                          </a:ln>
                          <a:solidFill>
                            <a:srgbClr val="33CCCC"/>
                          </a:solidFill>
                          <a:effectLst>
                            <a:outerShdw algn="tl" blurRad="38100" dir="2700000" dist="38100">
                              <a:srgbClr val="C0C0C0"/>
                            </a:outerShdw>
                          </a:effectLst>
                          <a:latin typeface="Arial" charset="0"/>
                        </a:rPr>
                        <a:t>C2</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r>
                        <a:rPr baseline="0" b="1" cap="none" sz="2800" i="0" kumimoji="0" lang="en-US" normalizeH="0" strike="noStrike" u="none">
                          <a:ln>
                            <a:noFill/>
                          </a:ln>
                          <a:solidFill>
                            <a:srgbClr val="33CCCC"/>
                          </a:solidFill>
                          <a:effectLst>
                            <a:outerShdw algn="tl" blurRad="38100" dir="2700000" dist="38100">
                              <a:srgbClr val="C0C0C0"/>
                            </a:outerShdw>
                          </a:effectLst>
                          <a:latin typeface="Arial" charset="0"/>
                        </a:rPr>
                        <a:t>C3</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r>
                        <a:rPr baseline="0" b="1" cap="none" sz="2800" i="0" kumimoji="0" lang="en-US" normalizeH="0" strike="noStrike" u="none">
                          <a:ln>
                            <a:noFill/>
                          </a:ln>
                          <a:solidFill>
                            <a:srgbClr val="33CCCC"/>
                          </a:solidFill>
                          <a:effectLst>
                            <a:outerShdw algn="tl" blurRad="38100" dir="2700000" dist="38100">
                              <a:srgbClr val="C0C0C0"/>
                            </a:outerShdw>
                          </a:effectLst>
                          <a:latin typeface="Arial" charset="0"/>
                        </a:rPr>
                        <a:t>C4</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r>
                        <a:rPr baseline="0" b="1" cap="none" sz="2800" i="0" kumimoji="0" lang="en-US" normalizeH="0" strike="noStrike" u="none">
                          <a:ln>
                            <a:noFill/>
                          </a:ln>
                          <a:solidFill>
                            <a:srgbClr val="33CCCC"/>
                          </a:solidFill>
                          <a:effectLst>
                            <a:outerShdw algn="tl" blurRad="38100" dir="2700000" dist="38100">
                              <a:srgbClr val="C0C0C0"/>
                            </a:outerShdw>
                          </a:effectLst>
                          <a:latin typeface="Arial" charset="0"/>
                        </a:rPr>
                        <a:t>C5</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r>
              <a:tr h="755590">
                <a:tc>
                  <a:txBody>
                    <a:bodyPr/>
                    <a:p>
                      <a:pPr algn="l" defTabSz="914400" eaLnBrk="1" fontAlgn="base" hangingPunct="1" indent="0" latinLnBrk="0" lvl="0" marL="0" marR="0" rtl="0">
                        <a:lnSpc>
                          <a:spcPct val="100000"/>
                        </a:lnSpc>
                        <a:spcBef>
                          <a:spcPct val="20000"/>
                        </a:spcBef>
                        <a:spcAft>
                          <a:spcPct val="0"/>
                        </a:spcAft>
                        <a:buClrTx/>
                        <a:buSzTx/>
                        <a:buFontTx/>
                        <a:buNone/>
                      </a:pPr>
                      <a:r>
                        <a:rPr baseline="0" b="1" cap="none" sz="2800" i="0" kumimoji="0" lang="en-US" normalizeH="0" strike="noStrike" u="none">
                          <a:ln>
                            <a:noFill/>
                          </a:ln>
                          <a:solidFill>
                            <a:srgbClr val="33CCCC"/>
                          </a:solidFill>
                          <a:effectLst>
                            <a:outerShdw algn="tl" blurRad="38100" dir="2700000" dist="38100">
                              <a:srgbClr val="C0C0C0"/>
                            </a:outerShdw>
                          </a:effectLst>
                          <a:latin typeface="Arial" charset="0"/>
                        </a:rPr>
                        <a:t>Idea 1</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endParaRPr baseline="0" b="0" cap="none" sz="2800" i="0" kumimoji="0" lang="en-US" normalizeH="0" strike="noStrike" u="none">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endParaRPr baseline="0" b="0" cap="none" sz="2800" i="0" kumimoji="0" lang="en-US" normalizeH="0" strike="noStrike" u="none">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endParaRPr baseline="0" b="0" cap="none" sz="2800" i="0" kumimoji="0" lang="en-US" normalizeH="0" strike="noStrike" u="none">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endParaRPr baseline="0" b="0" cap="none" sz="2800" i="0" kumimoji="0" lang="en-US" normalizeH="0" strike="noStrike" u="none">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endParaRPr baseline="0" b="0" cap="none" sz="2800" i="0" kumimoji="0" lang="en-US" normalizeH="0" strike="noStrike" u="none">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r>
              <a:tr h="754003">
                <a:tc>
                  <a:txBody>
                    <a:bodyPr/>
                    <a:p>
                      <a:pPr algn="l" defTabSz="914400" eaLnBrk="1" fontAlgn="base" hangingPunct="1" indent="0" latinLnBrk="0" lvl="0" marL="0" marR="0" rtl="0">
                        <a:lnSpc>
                          <a:spcPct val="100000"/>
                        </a:lnSpc>
                        <a:spcBef>
                          <a:spcPct val="20000"/>
                        </a:spcBef>
                        <a:spcAft>
                          <a:spcPct val="0"/>
                        </a:spcAft>
                        <a:buClrTx/>
                        <a:buSzTx/>
                        <a:buFontTx/>
                        <a:buNone/>
                      </a:pPr>
                      <a:r>
                        <a:rPr baseline="0" b="1" cap="none" sz="2800" i="0" kumimoji="0" lang="en-US" normalizeH="0" strike="noStrike" u="none">
                          <a:ln>
                            <a:noFill/>
                          </a:ln>
                          <a:solidFill>
                            <a:srgbClr val="33CCCC"/>
                          </a:solidFill>
                          <a:effectLst>
                            <a:outerShdw algn="tl" blurRad="38100" dir="2700000" dist="38100">
                              <a:srgbClr val="C0C0C0"/>
                            </a:outerShdw>
                          </a:effectLst>
                          <a:latin typeface="Arial" charset="0"/>
                        </a:rPr>
                        <a:t>Idea 2</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endParaRPr baseline="0" b="0" cap="none" sz="2800" i="0" kumimoji="0" lang="en-US" normalizeH="0" strike="noStrike" u="none">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endParaRPr baseline="0" b="0" cap="none" sz="2800" i="0" kumimoji="0" lang="en-US" normalizeH="0" strike="noStrike" u="none">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endParaRPr baseline="0" b="0" cap="none" sz="2800" i="0" kumimoji="0" lang="en-US" normalizeH="0" strike="noStrike" u="none">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endParaRPr baseline="0" b="0" cap="none" sz="2800" i="0" kumimoji="0" lang="en-US" normalizeH="0" strike="noStrike" u="none">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endParaRPr baseline="0" b="0" cap="none" sz="2800" i="0" kumimoji="0" lang="en-US" normalizeH="0" strike="noStrike" u="none">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r>
              <a:tr h="754003">
                <a:tc>
                  <a:txBody>
                    <a:bodyPr/>
                    <a:p>
                      <a:pPr algn="l" defTabSz="914400" eaLnBrk="1" fontAlgn="base" hangingPunct="1" indent="0" latinLnBrk="0" lvl="0" marL="0" marR="0" rtl="0">
                        <a:lnSpc>
                          <a:spcPct val="100000"/>
                        </a:lnSpc>
                        <a:spcBef>
                          <a:spcPct val="20000"/>
                        </a:spcBef>
                        <a:spcAft>
                          <a:spcPct val="0"/>
                        </a:spcAft>
                        <a:buClrTx/>
                        <a:buSzTx/>
                        <a:buFontTx/>
                        <a:buNone/>
                      </a:pPr>
                      <a:r>
                        <a:rPr baseline="0" b="1" cap="none" sz="2800" i="0" kumimoji="0" lang="en-US" normalizeH="0" strike="noStrike" u="none">
                          <a:ln>
                            <a:noFill/>
                          </a:ln>
                          <a:solidFill>
                            <a:srgbClr val="33CCCC"/>
                          </a:solidFill>
                          <a:effectLst>
                            <a:outerShdw algn="tl" blurRad="38100" dir="2700000" dist="38100">
                              <a:srgbClr val="C0C0C0"/>
                            </a:outerShdw>
                          </a:effectLst>
                          <a:latin typeface="Arial" charset="0"/>
                        </a:rPr>
                        <a:t>Idea 3</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endParaRPr baseline="0" b="0" cap="none" sz="2800" i="0" kumimoji="0" lang="en-US" normalizeH="0" strike="noStrike" u="none">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endParaRPr baseline="0" b="0" cap="none" sz="2800" i="0" kumimoji="0" lang="en-US" normalizeH="0" strike="noStrike" u="none">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endParaRPr baseline="0" b="0" cap="none" sz="2800" i="0" kumimoji="0" lang="en-US" normalizeH="0" strike="noStrike" u="none">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endParaRPr baseline="0" b="0" cap="none" dirty="0" sz="2800" i="0" kumimoji="0" lang="en-US" normalizeH="0" strike="noStrike" u="none">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endParaRPr baseline="0" b="0" cap="none" sz="2800" i="0" kumimoji="0" lang="en-US" normalizeH="0" strike="noStrike" u="none">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r>
              <a:tr h="754003">
                <a:tc>
                  <a:txBody>
                    <a:bodyPr/>
                    <a:p>
                      <a:pPr algn="l" defTabSz="914400" eaLnBrk="1" fontAlgn="base" hangingPunct="1" indent="0" latinLnBrk="0" lvl="0" marL="0" marR="0" rtl="0">
                        <a:lnSpc>
                          <a:spcPct val="100000"/>
                        </a:lnSpc>
                        <a:spcBef>
                          <a:spcPct val="20000"/>
                        </a:spcBef>
                        <a:spcAft>
                          <a:spcPct val="0"/>
                        </a:spcAft>
                        <a:buClrTx/>
                        <a:buSzTx/>
                        <a:buFontTx/>
                        <a:buNone/>
                      </a:pPr>
                      <a:r>
                        <a:rPr baseline="0" b="1" cap="none" sz="2800" i="0" kumimoji="0" lang="en-US" normalizeH="0" strike="noStrike" u="none">
                          <a:ln>
                            <a:noFill/>
                          </a:ln>
                          <a:solidFill>
                            <a:srgbClr val="33CCCC"/>
                          </a:solidFill>
                          <a:effectLst>
                            <a:outerShdw algn="tl" blurRad="38100" dir="2700000" dist="38100">
                              <a:srgbClr val="C0C0C0"/>
                            </a:outerShdw>
                          </a:effectLst>
                          <a:latin typeface="Arial" charset="0"/>
                        </a:rPr>
                        <a:t>Idea n</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endParaRPr baseline="0" b="0" cap="none" sz="2800" i="0" kumimoji="0" lang="en-US" normalizeH="0" strike="noStrike" u="none">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endParaRPr baseline="0" b="0" cap="none" sz="2800" i="0" kumimoji="0" lang="en-US" normalizeH="0" strike="noStrike" u="none">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endParaRPr baseline="0" b="0" cap="none" sz="2800" i="0" kumimoji="0" lang="en-US" normalizeH="0" strike="noStrike" u="none">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endParaRPr baseline="0" b="0" cap="none" sz="2800" i="0" kumimoji="0" lang="en-US" normalizeH="0" strike="noStrike" u="none">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c>
                  <a:txBody>
                    <a:bodyPr/>
                    <a:p>
                      <a:pPr algn="l" defTabSz="914400" eaLnBrk="1" fontAlgn="base" hangingPunct="1" indent="0" latinLnBrk="0" lvl="0" marL="0" marR="0" rtl="0">
                        <a:lnSpc>
                          <a:spcPct val="100000"/>
                        </a:lnSpc>
                        <a:spcBef>
                          <a:spcPct val="20000"/>
                        </a:spcBef>
                        <a:spcAft>
                          <a:spcPct val="0"/>
                        </a:spcAft>
                        <a:buClrTx/>
                        <a:buSzTx/>
                        <a:buFontTx/>
                        <a:buNone/>
                      </a:pPr>
                      <a:endParaRPr baseline="0" b="0" cap="none" dirty="0" sz="2800" i="0" kumimoji="0" lang="en-US" normalizeH="0" strike="noStrike" u="none">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headEnd type="none" w="med" len="med"/>
                      <a:tailEnd type="none" w="med" len="med"/>
                    </a:lnTlToBr>
                    <a:lnBlToTr>
                      <a:noFill/>
                      <a:headEnd type="none" w="med" len="med"/>
                      <a:tailEnd type="none" w="med" len="med"/>
                    </a:lnBlToTr>
                    <a:gradFill rotWithShape="1">
                      <a:gsLst>
                        <a:gs pos="0">
                          <a:schemeClr val="bg1"/>
                        </a:gs>
                        <a:gs pos="100000">
                          <a:schemeClr val="bg1"/>
                        </a:gs>
                      </a:gsLst>
                      <a:lin ang="5400000" scaled="1"/>
                    </a:gradFill>
                  </a:tcPr>
                </a:tc>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90" name=""/>
        <p:cNvGrpSpPr/>
        <p:nvPr/>
      </p:nvGrpSpPr>
      <p:grpSpPr>
        <a:xfrm>
          <a:off x="0" y="0"/>
          <a:ext cx="0" cy="0"/>
          <a:chOff x="0" y="0"/>
          <a:chExt cx="0" cy="0"/>
        </a:xfrm>
      </p:grpSpPr>
      <p:pic>
        <p:nvPicPr>
          <p:cNvPr id="2097292" name="Picture 2"/>
          <p:cNvPicPr>
            <a:picLocks noChangeAspect="1"/>
          </p:cNvPicPr>
          <p:nvPr/>
        </p:nvPicPr>
        <p:blipFill>
          <a:blip xmlns:r="http://schemas.openxmlformats.org/officeDocument/2006/relationships" r:embed="rId1"/>
          <a:stretch>
            <a:fillRect/>
          </a:stretch>
        </p:blipFill>
        <p:spPr>
          <a:xfrm>
            <a:off x="2289771" y="359085"/>
            <a:ext cx="9902229" cy="204838"/>
          </a:xfrm>
          <a:prstGeom prst="rect"/>
        </p:spPr>
      </p:pic>
      <p:pic>
        <p:nvPicPr>
          <p:cNvPr id="2097293"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94"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95" name="Picture 5"/>
          <p:cNvPicPr>
            <a:picLocks noChangeAspect="1"/>
          </p:cNvPicPr>
          <p:nvPr/>
        </p:nvPicPr>
        <p:blipFill>
          <a:blip xmlns:r="http://schemas.openxmlformats.org/officeDocument/2006/relationships" r:embed="rId3"/>
          <a:stretch>
            <a:fillRect/>
          </a:stretch>
        </p:blipFill>
        <p:spPr>
          <a:xfrm>
            <a:off x="-426089" y="0"/>
            <a:ext cx="11796453" cy="1610200"/>
          </a:xfrm>
          <a:prstGeom prst="rect"/>
        </p:spPr>
      </p:pic>
      <p:sp>
        <p:nvSpPr>
          <p:cNvPr id="1048716" name="TextBox 6"/>
          <p:cNvSpPr txBox="1"/>
          <p:nvPr/>
        </p:nvSpPr>
        <p:spPr>
          <a:xfrm>
            <a:off x="2239557" y="662758"/>
            <a:ext cx="6853351"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Stage 4 : Concept Development &amp; Testing</a:t>
            </a:r>
          </a:p>
        </p:txBody>
      </p:sp>
      <p:sp>
        <p:nvSpPr>
          <p:cNvPr id="1048717" name="TextBox 9"/>
          <p:cNvSpPr txBox="1"/>
          <p:nvPr/>
        </p:nvSpPr>
        <p:spPr>
          <a:xfrm>
            <a:off x="946549" y="1610200"/>
            <a:ext cx="10310191" cy="4413516"/>
          </a:xfrm>
          <a:prstGeom prst="rect"/>
          <a:noFill/>
        </p:spPr>
        <p:txBody>
          <a:bodyPr wrap="square">
            <a:spAutoFit/>
          </a:bodyPr>
          <a:p>
            <a:pPr eaLnBrk="1" hangingPunct="1">
              <a:lnSpc>
                <a:spcPct val="90000"/>
              </a:lnSpc>
            </a:pPr>
            <a:r>
              <a:rPr dirty="0" sz="2400" lang="en-US">
                <a:solidFill>
                  <a:srgbClr val="CC0066"/>
                </a:solidFill>
              </a:rPr>
              <a:t>Concept is </a:t>
            </a:r>
            <a:r>
              <a:rPr dirty="0" sz="2400" lang="en-US">
                <a:solidFill>
                  <a:srgbClr val="0A1F61"/>
                </a:solidFill>
              </a:rPr>
              <a:t>A printed or filmed representation of a product or service. It is a promise a product makes to resolve an unmet consumer need, the reason why it will satisfy the need, and a description or portrayal of any key element that will affect the perception of the product. </a:t>
            </a:r>
          </a:p>
          <a:p>
            <a:pPr eaLnBrk="1" hangingPunct="1">
              <a:lnSpc>
                <a:spcPct val="90000"/>
              </a:lnSpc>
            </a:pPr>
            <a:endParaRPr dirty="0" sz="2400" lang="en-US">
              <a:solidFill>
                <a:srgbClr val="0A1F61"/>
              </a:solidFill>
            </a:endParaRPr>
          </a:p>
          <a:p>
            <a:pPr eaLnBrk="1" hangingPunct="1">
              <a:lnSpc>
                <a:spcPct val="90000"/>
              </a:lnSpc>
            </a:pPr>
            <a:r>
              <a:rPr b="1" dirty="0" sz="2400" lang="en-US">
                <a:solidFill>
                  <a:srgbClr val="FF7C80"/>
                </a:solidFill>
                <a:effectLst>
                  <a:outerShdw algn="tl" blurRad="38100" dir="2700000" dist="38100">
                    <a:srgbClr val="000000"/>
                  </a:outerShdw>
                </a:effectLst>
              </a:rPr>
              <a:t>Effective Product Concept:</a:t>
            </a:r>
          </a:p>
          <a:p>
            <a:pPr eaLnBrk="1" hangingPunct="1">
              <a:lnSpc>
                <a:spcPct val="90000"/>
              </a:lnSpc>
            </a:pPr>
            <a:r>
              <a:rPr dirty="0" sz="2400" lang="en-US">
                <a:solidFill>
                  <a:srgbClr val="0A1F61"/>
                </a:solidFill>
              </a:rPr>
              <a:t>A statement of the problem that the product is meant to solve.  </a:t>
            </a:r>
          </a:p>
          <a:p>
            <a:pPr eaLnBrk="1" hangingPunct="1">
              <a:lnSpc>
                <a:spcPct val="90000"/>
              </a:lnSpc>
            </a:pPr>
            <a:endParaRPr dirty="0" sz="2400" lang="en-US">
              <a:solidFill>
                <a:srgbClr val="0A1F61"/>
              </a:solidFill>
            </a:endParaRPr>
          </a:p>
          <a:p>
            <a:pPr eaLnBrk="1" hangingPunct="1">
              <a:lnSpc>
                <a:spcPct val="90000"/>
              </a:lnSpc>
            </a:pPr>
            <a:r>
              <a:rPr dirty="0" sz="2400" lang="en-US">
                <a:solidFill>
                  <a:srgbClr val="0A1F61"/>
                </a:solidFill>
              </a:rPr>
              <a:t> A definition of the type of solution that the product requires.</a:t>
            </a:r>
          </a:p>
          <a:p>
            <a:pPr eaLnBrk="1" hangingPunct="1">
              <a:lnSpc>
                <a:spcPct val="90000"/>
              </a:lnSpc>
            </a:pPr>
            <a:endParaRPr dirty="0" sz="2400" lang="en-US">
              <a:solidFill>
                <a:srgbClr val="0A1F61"/>
              </a:solidFill>
            </a:endParaRPr>
          </a:p>
          <a:p>
            <a:pPr eaLnBrk="1" hangingPunct="1">
              <a:lnSpc>
                <a:spcPct val="90000"/>
              </a:lnSpc>
            </a:pPr>
            <a:r>
              <a:rPr dirty="0" sz="2400" lang="en-US">
                <a:solidFill>
                  <a:srgbClr val="0A1F61"/>
                </a:solidFill>
              </a:rPr>
              <a:t> Supporting attributes (physical and communications) that adds credibility to product’s ability to solve the problem.</a:t>
            </a:r>
          </a:p>
          <a:p>
            <a:pPr eaLnBrk="1" hangingPunct="1">
              <a:lnSpc>
                <a:spcPct val="90000"/>
              </a:lnSpc>
            </a:pPr>
            <a:endParaRPr dirty="0" sz="2400" lang="en-US">
              <a:solidFill>
                <a:srgbClr val="0A1F6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91" name=""/>
        <p:cNvGrpSpPr/>
        <p:nvPr/>
      </p:nvGrpSpPr>
      <p:grpSpPr>
        <a:xfrm>
          <a:off x="0" y="0"/>
          <a:ext cx="0" cy="0"/>
          <a:chOff x="0" y="0"/>
          <a:chExt cx="0" cy="0"/>
        </a:xfrm>
      </p:grpSpPr>
      <p:pic>
        <p:nvPicPr>
          <p:cNvPr id="2097296" name="Picture 2"/>
          <p:cNvPicPr>
            <a:picLocks noChangeAspect="1"/>
          </p:cNvPicPr>
          <p:nvPr/>
        </p:nvPicPr>
        <p:blipFill>
          <a:blip xmlns:r="http://schemas.openxmlformats.org/officeDocument/2006/relationships" r:embed="rId1"/>
          <a:stretch>
            <a:fillRect/>
          </a:stretch>
        </p:blipFill>
        <p:spPr>
          <a:xfrm>
            <a:off x="2289771" y="359085"/>
            <a:ext cx="9902229" cy="204838"/>
          </a:xfrm>
          <a:prstGeom prst="rect"/>
        </p:spPr>
      </p:pic>
      <p:pic>
        <p:nvPicPr>
          <p:cNvPr id="2097297"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298"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299" name="Picture 5"/>
          <p:cNvPicPr>
            <a:picLocks noChangeAspect="1"/>
          </p:cNvPicPr>
          <p:nvPr/>
        </p:nvPicPr>
        <p:blipFill>
          <a:blip xmlns:r="http://schemas.openxmlformats.org/officeDocument/2006/relationships" r:embed="rId3"/>
          <a:stretch>
            <a:fillRect/>
          </a:stretch>
        </p:blipFill>
        <p:spPr>
          <a:xfrm>
            <a:off x="-426089" y="0"/>
            <a:ext cx="11796453" cy="1610200"/>
          </a:xfrm>
          <a:prstGeom prst="rect"/>
        </p:spPr>
      </p:pic>
      <p:sp>
        <p:nvSpPr>
          <p:cNvPr id="1048718" name="TextBox 6"/>
          <p:cNvSpPr txBox="1"/>
          <p:nvPr/>
        </p:nvSpPr>
        <p:spPr>
          <a:xfrm>
            <a:off x="2239557" y="662758"/>
            <a:ext cx="6853351"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Stage 4 : Concept Development &amp; Testing</a:t>
            </a:r>
          </a:p>
        </p:txBody>
      </p:sp>
      <p:sp>
        <p:nvSpPr>
          <p:cNvPr id="1048719" name="TextBox 9"/>
          <p:cNvSpPr txBox="1"/>
          <p:nvPr/>
        </p:nvSpPr>
        <p:spPr>
          <a:xfrm>
            <a:off x="946549" y="1610200"/>
            <a:ext cx="10310191" cy="4413516"/>
          </a:xfrm>
          <a:prstGeom prst="rect"/>
          <a:noFill/>
        </p:spPr>
        <p:txBody>
          <a:bodyPr wrap="square">
            <a:spAutoFit/>
          </a:bodyPr>
          <a:p>
            <a:pPr eaLnBrk="1" hangingPunct="1">
              <a:lnSpc>
                <a:spcPct val="90000"/>
              </a:lnSpc>
            </a:pPr>
            <a:endParaRPr dirty="0" sz="2400" lang="en-US">
              <a:solidFill>
                <a:srgbClr val="0A1F61"/>
              </a:solidFill>
            </a:endParaRPr>
          </a:p>
          <a:p>
            <a:pPr eaLnBrk="1" hangingPunct="1">
              <a:lnSpc>
                <a:spcPct val="90000"/>
              </a:lnSpc>
            </a:pPr>
            <a:r>
              <a:rPr b="1" dirty="0" sz="2400" lang="en-US">
                <a:solidFill>
                  <a:srgbClr val="FF7C80"/>
                </a:solidFill>
                <a:effectLst>
                  <a:outerShdw algn="tl" blurRad="38100" dir="2700000" dist="38100">
                    <a:srgbClr val="000000"/>
                  </a:outerShdw>
                </a:effectLst>
              </a:rPr>
              <a:t>Guidelines for Effective Product Concept:</a:t>
            </a:r>
          </a:p>
          <a:p>
            <a:pPr eaLnBrk="1" hangingPunct="1">
              <a:lnSpc>
                <a:spcPct val="90000"/>
              </a:lnSpc>
            </a:pPr>
            <a:endParaRPr b="1" dirty="0" sz="2400" lang="en-US">
              <a:solidFill>
                <a:srgbClr val="FF7C80"/>
              </a:solidFill>
              <a:effectLst>
                <a:outerShdw algn="tl" blurRad="38100" dir="2700000" dist="38100">
                  <a:srgbClr val="000000"/>
                </a:outerShdw>
              </a:effectLst>
            </a:endParaRPr>
          </a:p>
          <a:p>
            <a:pPr eaLnBrk="1" hangingPunct="1" indent="-342900" marL="342900">
              <a:lnSpc>
                <a:spcPct val="90000"/>
              </a:lnSpc>
              <a:buFont typeface="Wingdings" panose="05000000000000000000" pitchFamily="2" charset="2"/>
              <a:buChar char="Ø"/>
            </a:pPr>
            <a:r>
              <a:rPr dirty="0" sz="2400" lang="en-US">
                <a:solidFill>
                  <a:srgbClr val="0A1F61"/>
                </a:solidFill>
              </a:rPr>
              <a:t>Need Driven NOT Technology Driven </a:t>
            </a:r>
          </a:p>
          <a:p>
            <a:pPr eaLnBrk="1" hangingPunct="1">
              <a:lnSpc>
                <a:spcPct val="90000"/>
              </a:lnSpc>
            </a:pPr>
            <a:endParaRPr dirty="0" sz="2400" lang="en-US">
              <a:solidFill>
                <a:srgbClr val="0A1F61"/>
              </a:solidFill>
            </a:endParaRPr>
          </a:p>
          <a:p>
            <a:pPr eaLnBrk="1" hangingPunct="1" indent="-342900" marL="342900">
              <a:lnSpc>
                <a:spcPct val="90000"/>
              </a:lnSpc>
              <a:buFont typeface="Wingdings" panose="05000000000000000000" pitchFamily="2" charset="2"/>
              <a:buChar char="Ø"/>
            </a:pPr>
            <a:r>
              <a:rPr dirty="0" sz="2400" lang="en-US">
                <a:solidFill>
                  <a:srgbClr val="0A1F61"/>
                </a:solidFill>
              </a:rPr>
              <a:t>Use Consumer Language</a:t>
            </a:r>
          </a:p>
          <a:p>
            <a:pPr eaLnBrk="1" hangingPunct="1">
              <a:lnSpc>
                <a:spcPct val="90000"/>
              </a:lnSpc>
            </a:pPr>
            <a:r>
              <a:rPr dirty="0" sz="2400" lang="en-US">
                <a:solidFill>
                  <a:srgbClr val="0A1F61"/>
                </a:solidFill>
              </a:rPr>
              <a:t> </a:t>
            </a:r>
          </a:p>
          <a:p>
            <a:pPr eaLnBrk="1" hangingPunct="1" indent="-342900" marL="342900">
              <a:lnSpc>
                <a:spcPct val="90000"/>
              </a:lnSpc>
              <a:buFont typeface="Wingdings" panose="05000000000000000000" pitchFamily="2" charset="2"/>
              <a:buChar char="Ø"/>
            </a:pPr>
            <a:r>
              <a:rPr dirty="0" sz="2400" lang="en-US">
                <a:solidFill>
                  <a:srgbClr val="0A1F61"/>
                </a:solidFill>
              </a:rPr>
              <a:t>Keep Statement Clear and Single-Minded</a:t>
            </a:r>
          </a:p>
          <a:p>
            <a:pPr eaLnBrk="1" hangingPunct="1">
              <a:lnSpc>
                <a:spcPct val="90000"/>
              </a:lnSpc>
            </a:pPr>
            <a:r>
              <a:rPr dirty="0" sz="2400" lang="en-US">
                <a:solidFill>
                  <a:srgbClr val="0A1F61"/>
                </a:solidFill>
              </a:rPr>
              <a:t> </a:t>
            </a:r>
          </a:p>
          <a:p>
            <a:pPr eaLnBrk="1" hangingPunct="1" indent="-342900" marL="342900">
              <a:lnSpc>
                <a:spcPct val="90000"/>
              </a:lnSpc>
              <a:buFont typeface="Wingdings" panose="05000000000000000000" pitchFamily="2" charset="2"/>
              <a:buChar char="Ø"/>
            </a:pPr>
            <a:r>
              <a:rPr dirty="0" sz="2400" lang="en-US">
                <a:solidFill>
                  <a:srgbClr val="0A1F61"/>
                </a:solidFill>
              </a:rPr>
              <a:t>Be Realistic </a:t>
            </a:r>
          </a:p>
          <a:p>
            <a:pPr eaLnBrk="1" hangingPunct="1">
              <a:lnSpc>
                <a:spcPct val="90000"/>
              </a:lnSpc>
            </a:pPr>
            <a:endParaRPr dirty="0" sz="2400" lang="en-US">
              <a:solidFill>
                <a:srgbClr val="0A1F61"/>
              </a:solidFill>
            </a:endParaRPr>
          </a:p>
          <a:p>
            <a:pPr eaLnBrk="1" hangingPunct="1" indent="-342900" marL="342900">
              <a:lnSpc>
                <a:spcPct val="90000"/>
              </a:lnSpc>
              <a:buFont typeface="Wingdings" panose="05000000000000000000" pitchFamily="2" charset="2"/>
              <a:buChar char="Ø"/>
            </a:pPr>
            <a:r>
              <a:rPr dirty="0" sz="2400" lang="en-US">
                <a:solidFill>
                  <a:srgbClr val="0A1F61"/>
                </a:solidFill>
              </a:rPr>
              <a:t>Avoid  Superlatives </a:t>
            </a:r>
          </a:p>
          <a:p>
            <a:pPr eaLnBrk="1" hangingPunct="1">
              <a:lnSpc>
                <a:spcPct val="90000"/>
              </a:lnSpc>
            </a:pPr>
            <a:endParaRPr dirty="0" sz="2400" lang="en-US">
              <a:solidFill>
                <a:srgbClr val="0A1F61"/>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92" name=""/>
        <p:cNvGrpSpPr/>
        <p:nvPr/>
      </p:nvGrpSpPr>
      <p:grpSpPr>
        <a:xfrm>
          <a:off x="0" y="0"/>
          <a:ext cx="0" cy="0"/>
          <a:chOff x="0" y="0"/>
          <a:chExt cx="0" cy="0"/>
        </a:xfrm>
      </p:grpSpPr>
      <p:pic>
        <p:nvPicPr>
          <p:cNvPr id="2097300" name="Picture 2"/>
          <p:cNvPicPr>
            <a:picLocks noChangeAspect="1"/>
          </p:cNvPicPr>
          <p:nvPr/>
        </p:nvPicPr>
        <p:blipFill>
          <a:blip xmlns:r="http://schemas.openxmlformats.org/officeDocument/2006/relationships" r:embed="rId1"/>
          <a:stretch>
            <a:fillRect/>
          </a:stretch>
        </p:blipFill>
        <p:spPr>
          <a:xfrm>
            <a:off x="2289771" y="359085"/>
            <a:ext cx="9902229" cy="204838"/>
          </a:xfrm>
          <a:prstGeom prst="rect"/>
        </p:spPr>
      </p:pic>
      <p:pic>
        <p:nvPicPr>
          <p:cNvPr id="2097301"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302"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303" name="Picture 5"/>
          <p:cNvPicPr>
            <a:picLocks noChangeAspect="1"/>
          </p:cNvPicPr>
          <p:nvPr/>
        </p:nvPicPr>
        <p:blipFill>
          <a:blip xmlns:r="http://schemas.openxmlformats.org/officeDocument/2006/relationships" r:embed="rId3"/>
          <a:stretch>
            <a:fillRect/>
          </a:stretch>
        </p:blipFill>
        <p:spPr>
          <a:xfrm>
            <a:off x="-426089" y="0"/>
            <a:ext cx="11796453" cy="1610200"/>
          </a:xfrm>
          <a:prstGeom prst="rect"/>
        </p:spPr>
      </p:pic>
      <p:sp>
        <p:nvSpPr>
          <p:cNvPr id="1048720" name="TextBox 6"/>
          <p:cNvSpPr txBox="1"/>
          <p:nvPr/>
        </p:nvSpPr>
        <p:spPr>
          <a:xfrm>
            <a:off x="2239557" y="662758"/>
            <a:ext cx="4194803"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From IDEA to CONCEPT</a:t>
            </a:r>
          </a:p>
        </p:txBody>
      </p:sp>
      <p:sp>
        <p:nvSpPr>
          <p:cNvPr id="1048721" name="TextBox 9"/>
          <p:cNvSpPr txBox="1"/>
          <p:nvPr/>
        </p:nvSpPr>
        <p:spPr>
          <a:xfrm>
            <a:off x="1279264" y="1332893"/>
            <a:ext cx="10310191" cy="4745915"/>
          </a:xfrm>
          <a:prstGeom prst="rect"/>
          <a:noFill/>
        </p:spPr>
        <p:txBody>
          <a:bodyPr wrap="square">
            <a:spAutoFit/>
          </a:bodyPr>
          <a:p>
            <a:pPr eaLnBrk="1" hangingPunct="1">
              <a:lnSpc>
                <a:spcPct val="90000"/>
              </a:lnSpc>
            </a:pPr>
            <a:endParaRPr b="1" dirty="0" sz="2400" lang="en-US">
              <a:solidFill>
                <a:srgbClr val="FF7C80"/>
              </a:solidFill>
              <a:effectLst>
                <a:outerShdw algn="tl" blurRad="38100" dir="2700000" dist="38100">
                  <a:srgbClr val="000000"/>
                </a:outerShdw>
              </a:effectLst>
            </a:endParaRPr>
          </a:p>
          <a:p>
            <a:pPr eaLnBrk="1" hangingPunct="1">
              <a:lnSpc>
                <a:spcPct val="90000"/>
              </a:lnSpc>
            </a:pPr>
            <a:r>
              <a:rPr b="1" dirty="0" sz="2400" lang="en-US">
                <a:solidFill>
                  <a:srgbClr val="FF7C80"/>
                </a:solidFill>
                <a:effectLst>
                  <a:outerShdw algn="tl" blurRad="38100" dir="2700000" dist="38100">
                    <a:srgbClr val="000000"/>
                  </a:outerShdw>
                </a:effectLst>
              </a:rPr>
              <a:t>GM’s Electric Car Case</a:t>
            </a:r>
          </a:p>
          <a:p>
            <a:pPr eaLnBrk="1" hangingPunct="1">
              <a:lnSpc>
                <a:spcPct val="90000"/>
              </a:lnSpc>
            </a:pPr>
            <a:endParaRPr b="1" dirty="0" sz="2400" lang="en-US">
              <a:solidFill>
                <a:srgbClr val="FF7C80"/>
              </a:solidFill>
              <a:effectLst>
                <a:outerShdw algn="tl" blurRad="38100" dir="2700000" dist="38100">
                  <a:srgbClr val="000000"/>
                </a:outerShdw>
              </a:effectLst>
            </a:endParaRPr>
          </a:p>
          <a:p>
            <a:pPr eaLnBrk="1" hangingPunct="1">
              <a:lnSpc>
                <a:spcPct val="90000"/>
              </a:lnSpc>
            </a:pPr>
            <a:r>
              <a:rPr dirty="0" sz="2400" lang="en-US">
                <a:solidFill>
                  <a:srgbClr val="0A1F61"/>
                </a:solidFill>
              </a:rPr>
              <a:t>Idea:</a:t>
            </a:r>
          </a:p>
          <a:p>
            <a:pPr eaLnBrk="1" hangingPunct="1" indent="-342900" marL="342900">
              <a:lnSpc>
                <a:spcPct val="90000"/>
              </a:lnSpc>
              <a:buFont typeface="Wingdings" panose="05000000000000000000" pitchFamily="2" charset="2"/>
              <a:buChar char="Ø"/>
            </a:pPr>
            <a:r>
              <a:rPr dirty="0" sz="2400" lang="en-US">
                <a:solidFill>
                  <a:srgbClr val="0A1F61"/>
                </a:solidFill>
              </a:rPr>
              <a:t>   An electric car which can go as fast as 80 miles/</a:t>
            </a:r>
            <a:r>
              <a:rPr dirty="0" sz="2400" lang="en-US" err="1">
                <a:solidFill>
                  <a:srgbClr val="0A1F61"/>
                </a:solidFill>
              </a:rPr>
              <a:t>hr</a:t>
            </a:r>
            <a:r>
              <a:rPr dirty="0" sz="2400" lang="en-US">
                <a:solidFill>
                  <a:srgbClr val="0A1F61"/>
                </a:solidFill>
              </a:rPr>
              <a:t> &amp; as far as 90 miles before needing to be re-charged. GM estimates electric car’s operating costs to be about half those of a regular car</a:t>
            </a:r>
          </a:p>
          <a:p>
            <a:pPr eaLnBrk="1" hangingPunct="1">
              <a:lnSpc>
                <a:spcPct val="90000"/>
              </a:lnSpc>
            </a:pPr>
            <a:endParaRPr dirty="0" sz="2400" lang="en-US">
              <a:solidFill>
                <a:srgbClr val="0A1F61"/>
              </a:solidFill>
            </a:endParaRPr>
          </a:p>
          <a:p>
            <a:pPr eaLnBrk="1" hangingPunct="1">
              <a:lnSpc>
                <a:spcPct val="90000"/>
              </a:lnSpc>
            </a:pPr>
            <a:r>
              <a:rPr dirty="0" sz="2400" lang="en-US">
                <a:solidFill>
                  <a:srgbClr val="0A1F61"/>
                </a:solidFill>
              </a:rPr>
              <a:t>The Concept:</a:t>
            </a:r>
          </a:p>
          <a:p>
            <a:pPr eaLnBrk="1" hangingPunct="1" indent="-342900" marL="342900">
              <a:lnSpc>
                <a:spcPct val="90000"/>
              </a:lnSpc>
              <a:buFont typeface="Wingdings" panose="05000000000000000000" pitchFamily="2" charset="2"/>
              <a:buChar char="Ø"/>
            </a:pPr>
            <a:r>
              <a:rPr dirty="0" sz="2400" lang="en-US">
                <a:solidFill>
                  <a:srgbClr val="0A1F61"/>
                </a:solidFill>
              </a:rPr>
              <a:t>     An efficient, fun-to-drive, electric powered subcompact car that seats 4; great for shopping trips &amp; visits to friends, costs half as much to operate as similar gasoline-driven cars. Goes up to 80 miles per hour and does not need to be recharged for 90 miles. Priced, fully equipped, at $14,000.</a:t>
            </a:r>
          </a:p>
          <a:p>
            <a:pPr eaLnBrk="1" hangingPunct="1">
              <a:lnSpc>
                <a:spcPct val="90000"/>
              </a:lnSpc>
            </a:pPr>
            <a:endParaRPr dirty="0" sz="2400" lang="en-US">
              <a:solidFill>
                <a:srgbClr val="0A1F6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93" name=""/>
        <p:cNvGrpSpPr/>
        <p:nvPr/>
      </p:nvGrpSpPr>
      <p:grpSpPr>
        <a:xfrm>
          <a:off x="0" y="0"/>
          <a:ext cx="0" cy="0"/>
          <a:chOff x="0" y="0"/>
          <a:chExt cx="0" cy="0"/>
        </a:xfrm>
      </p:grpSpPr>
      <p:pic>
        <p:nvPicPr>
          <p:cNvPr id="2097304" name="Picture 2"/>
          <p:cNvPicPr>
            <a:picLocks noChangeAspect="1"/>
          </p:cNvPicPr>
          <p:nvPr/>
        </p:nvPicPr>
        <p:blipFill>
          <a:blip xmlns:r="http://schemas.openxmlformats.org/officeDocument/2006/relationships" r:embed="rId1"/>
          <a:stretch>
            <a:fillRect/>
          </a:stretch>
        </p:blipFill>
        <p:spPr>
          <a:xfrm>
            <a:off x="2289771" y="359085"/>
            <a:ext cx="9902229" cy="204838"/>
          </a:xfrm>
          <a:prstGeom prst="rect"/>
        </p:spPr>
      </p:pic>
      <p:pic>
        <p:nvPicPr>
          <p:cNvPr id="2097305"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306"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307" name="Picture 5"/>
          <p:cNvPicPr>
            <a:picLocks noChangeAspect="1"/>
          </p:cNvPicPr>
          <p:nvPr/>
        </p:nvPicPr>
        <p:blipFill>
          <a:blip xmlns:r="http://schemas.openxmlformats.org/officeDocument/2006/relationships" r:embed="rId3"/>
          <a:stretch>
            <a:fillRect/>
          </a:stretch>
        </p:blipFill>
        <p:spPr>
          <a:xfrm>
            <a:off x="-426089" y="0"/>
            <a:ext cx="11796453" cy="1610200"/>
          </a:xfrm>
          <a:prstGeom prst="rect"/>
        </p:spPr>
      </p:pic>
      <p:sp>
        <p:nvSpPr>
          <p:cNvPr id="1048722" name="TextBox 6"/>
          <p:cNvSpPr txBox="1"/>
          <p:nvPr/>
        </p:nvSpPr>
        <p:spPr>
          <a:xfrm>
            <a:off x="2239557" y="662758"/>
            <a:ext cx="4194803"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From IDEA to CONCEPT</a:t>
            </a:r>
          </a:p>
        </p:txBody>
      </p:sp>
      <p:sp>
        <p:nvSpPr>
          <p:cNvPr id="1048723" name="TextBox 9"/>
          <p:cNvSpPr txBox="1"/>
          <p:nvPr/>
        </p:nvSpPr>
        <p:spPr>
          <a:xfrm>
            <a:off x="662609" y="1332893"/>
            <a:ext cx="10926847" cy="5743111"/>
          </a:xfrm>
          <a:prstGeom prst="rect"/>
          <a:noFill/>
        </p:spPr>
        <p:txBody>
          <a:bodyPr wrap="square">
            <a:spAutoFit/>
          </a:bodyPr>
          <a:p>
            <a:pPr eaLnBrk="1" hangingPunct="1">
              <a:lnSpc>
                <a:spcPct val="90000"/>
              </a:lnSpc>
            </a:pPr>
            <a:r>
              <a:rPr b="1" dirty="0" sz="2400" lang="en-US">
                <a:solidFill>
                  <a:srgbClr val="FF7C80"/>
                </a:solidFill>
                <a:effectLst>
                  <a:outerShdw algn="tl" blurRad="38100" dir="2700000" dist="38100">
                    <a:srgbClr val="000000"/>
                  </a:outerShdw>
                </a:effectLst>
              </a:rPr>
              <a:t>CONCEPT for a NEW CEREAL</a:t>
            </a:r>
          </a:p>
          <a:p>
            <a:pPr eaLnBrk="1" hangingPunct="1">
              <a:lnSpc>
                <a:spcPct val="90000"/>
              </a:lnSpc>
            </a:pPr>
            <a:endParaRPr dirty="0" sz="2400" lang="en-US">
              <a:solidFill>
                <a:srgbClr val="0A1F61"/>
              </a:solidFill>
            </a:endParaRPr>
          </a:p>
          <a:p>
            <a:pPr eaLnBrk="1" hangingPunct="1">
              <a:lnSpc>
                <a:spcPct val="90000"/>
              </a:lnSpc>
            </a:pPr>
            <a:r>
              <a:rPr dirty="0" sz="2400" lang="en-US">
                <a:solidFill>
                  <a:srgbClr val="0A1F61"/>
                </a:solidFill>
              </a:rPr>
              <a:t>Introducing new Nuggets, the high nutrition cereal that combines three grains - oat, barley and wheat - with the vitamins , minerals and fiber you need to start your day. Simply top with cream or milk, and enjoy. Nuggets can also be served warm, simply by heating in your microwave. New Nuggets, the healthy cereal that gives you the total and balanced nutrition you need.</a:t>
            </a:r>
          </a:p>
          <a:p>
            <a:pPr eaLnBrk="1" hangingPunct="1">
              <a:lnSpc>
                <a:spcPct val="90000"/>
              </a:lnSpc>
            </a:pPr>
            <a:endParaRPr dirty="0" sz="2400" lang="en-US">
              <a:solidFill>
                <a:srgbClr val="0A1F61"/>
              </a:solidFill>
            </a:endParaRPr>
          </a:p>
          <a:p>
            <a:pPr eaLnBrk="1" hangingPunct="1">
              <a:lnSpc>
                <a:spcPct val="90000"/>
              </a:lnSpc>
            </a:pPr>
            <a:r>
              <a:rPr b="1" dirty="0" sz="2400" lang="en-US">
                <a:solidFill>
                  <a:srgbClr val="FF7C80"/>
                </a:solidFill>
                <a:effectLst>
                  <a:outerShdw algn="tl" blurRad="38100" dir="2700000" dist="38100">
                    <a:srgbClr val="000000"/>
                  </a:outerShdw>
                </a:effectLst>
              </a:rPr>
              <a:t>BETTER CONCEPT for a NEW CEREAL</a:t>
            </a:r>
            <a:r>
              <a:rPr dirty="0" sz="2400" lang="en-US">
                <a:solidFill>
                  <a:srgbClr val="0A1F61"/>
                </a:solidFill>
              </a:rPr>
              <a:t/>
            </a:r>
            <a:br>
              <a:rPr dirty="0" sz="2400" lang="en-US">
                <a:solidFill>
                  <a:srgbClr val="0A1F61"/>
                </a:solidFill>
              </a:rPr>
            </a:br>
            <a:endParaRPr dirty="0" sz="2400" lang="en-US">
              <a:solidFill>
                <a:srgbClr val="0A1F61"/>
              </a:solidFill>
            </a:endParaRPr>
          </a:p>
          <a:p>
            <a:pPr eaLnBrk="1" hangingPunct="1">
              <a:lnSpc>
                <a:spcPct val="90000"/>
              </a:lnSpc>
            </a:pPr>
            <a:r>
              <a:rPr dirty="0" sz="2400" lang="en-US">
                <a:solidFill>
                  <a:srgbClr val="0A1F61"/>
                </a:solidFill>
              </a:rPr>
              <a:t>Introducing new Nuggets, the delicious and nutty-tasting high nutrition cereal that combines the natural sweetness of crunchy oat, barley and wheat - with all the vitamins , minerals and fiber you need to start your day. Simply top with cream or milk, and enjoy. Nuggets can also be served steaming hot, simply by heating in your microwave. With Nuggets, you can have both high nutrition and great taste. New Nuggets. the healthy cereal that really tastes great.</a:t>
            </a:r>
          </a:p>
          <a:p>
            <a:pPr eaLnBrk="1" hangingPunct="1">
              <a:lnSpc>
                <a:spcPct val="90000"/>
              </a:lnSpc>
            </a:pPr>
            <a:endParaRPr dirty="0" sz="2400" lang="en-US">
              <a:solidFill>
                <a:srgbClr val="0A1F61"/>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94" name=""/>
        <p:cNvGrpSpPr/>
        <p:nvPr/>
      </p:nvGrpSpPr>
      <p:grpSpPr>
        <a:xfrm>
          <a:off x="0" y="0"/>
          <a:ext cx="0" cy="0"/>
          <a:chOff x="0" y="0"/>
          <a:chExt cx="0" cy="0"/>
        </a:xfrm>
      </p:grpSpPr>
      <p:pic>
        <p:nvPicPr>
          <p:cNvPr id="2097308" name="Picture 2"/>
          <p:cNvPicPr>
            <a:picLocks noChangeAspect="1"/>
          </p:cNvPicPr>
          <p:nvPr/>
        </p:nvPicPr>
        <p:blipFill>
          <a:blip xmlns:r="http://schemas.openxmlformats.org/officeDocument/2006/relationships" r:embed="rId1"/>
          <a:stretch>
            <a:fillRect/>
          </a:stretch>
        </p:blipFill>
        <p:spPr>
          <a:xfrm>
            <a:off x="2289771" y="359085"/>
            <a:ext cx="9902229" cy="204838"/>
          </a:xfrm>
          <a:prstGeom prst="rect"/>
        </p:spPr>
      </p:pic>
      <p:pic>
        <p:nvPicPr>
          <p:cNvPr id="2097309"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310"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311" name="Picture 5"/>
          <p:cNvPicPr>
            <a:picLocks noChangeAspect="1"/>
          </p:cNvPicPr>
          <p:nvPr/>
        </p:nvPicPr>
        <p:blipFill>
          <a:blip xmlns:r="http://schemas.openxmlformats.org/officeDocument/2006/relationships" r:embed="rId3"/>
          <a:stretch>
            <a:fillRect/>
          </a:stretch>
        </p:blipFill>
        <p:spPr>
          <a:xfrm>
            <a:off x="-426089" y="0"/>
            <a:ext cx="11796453" cy="1610200"/>
          </a:xfrm>
          <a:prstGeom prst="rect"/>
        </p:spPr>
      </p:pic>
      <p:sp>
        <p:nvSpPr>
          <p:cNvPr id="1048724" name="TextBox 6"/>
          <p:cNvSpPr txBox="1"/>
          <p:nvPr/>
        </p:nvSpPr>
        <p:spPr>
          <a:xfrm>
            <a:off x="2239557" y="662758"/>
            <a:ext cx="5777736"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Concept Development and Testing </a:t>
            </a:r>
          </a:p>
        </p:txBody>
      </p:sp>
      <p:sp>
        <p:nvSpPr>
          <p:cNvPr id="1048725" name="TextBox 9"/>
          <p:cNvSpPr txBox="1"/>
          <p:nvPr/>
        </p:nvSpPr>
        <p:spPr>
          <a:xfrm>
            <a:off x="651739" y="1284813"/>
            <a:ext cx="11182451" cy="4438395"/>
          </a:xfrm>
          <a:prstGeom prst="rect"/>
          <a:noFill/>
        </p:spPr>
        <p:txBody>
          <a:bodyPr rtlCol="0" wrap="square">
            <a:spAutoFit/>
          </a:bodyPr>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Written</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Simulations</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Virtual Reality</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Computer aided Design &amp; Manufacturing (CAD/CAM)</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Rapid Prototyping / Mock-ups</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3-D Animations / Graphics</a:t>
            </a:r>
          </a:p>
          <a:p>
            <a:pPr indent="-285750" marL="285750">
              <a:lnSpc>
                <a:spcPct val="200000"/>
              </a:lnSpc>
              <a:buFont typeface="Wingdings" panose="05000000000000000000" pitchFamily="2" charset="2"/>
              <a:buChar char="Ø"/>
            </a:pPr>
            <a:r>
              <a:rPr b="1" dirty="0" lang="en-US">
                <a:solidFill>
                  <a:srgbClr val="0A1F61"/>
                </a:solidFill>
                <a:highlight>
                  <a:srgbClr val="FFFF00"/>
                </a:highlight>
                <a:latin typeface="Tajawal ExtraBold" panose="00000800000000000000" pitchFamily="2" charset="-78"/>
                <a:cs typeface="Tajawal ExtraBold" panose="00000800000000000000" pitchFamily="2" charset="-78"/>
              </a:rPr>
              <a:t>Conjoint/Trade Off Analysis</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Perceptual Maps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95" name=""/>
        <p:cNvGrpSpPr/>
        <p:nvPr/>
      </p:nvGrpSpPr>
      <p:grpSpPr>
        <a:xfrm>
          <a:off x="0" y="0"/>
          <a:ext cx="0" cy="0"/>
          <a:chOff x="0" y="0"/>
          <a:chExt cx="0" cy="0"/>
        </a:xfrm>
      </p:grpSpPr>
      <p:pic>
        <p:nvPicPr>
          <p:cNvPr id="2097312" name="Picture 2"/>
          <p:cNvPicPr>
            <a:picLocks noChangeAspect="1"/>
          </p:cNvPicPr>
          <p:nvPr/>
        </p:nvPicPr>
        <p:blipFill>
          <a:blip xmlns:r="http://schemas.openxmlformats.org/officeDocument/2006/relationships" r:embed="rId1"/>
          <a:stretch>
            <a:fillRect/>
          </a:stretch>
        </p:blipFill>
        <p:spPr>
          <a:xfrm>
            <a:off x="2289771" y="359085"/>
            <a:ext cx="9902229" cy="204838"/>
          </a:xfrm>
          <a:prstGeom prst="rect"/>
        </p:spPr>
      </p:pic>
      <p:pic>
        <p:nvPicPr>
          <p:cNvPr id="2097313"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pic>
        <p:nvPicPr>
          <p:cNvPr id="2097314" name="Picture 4"/>
          <p:cNvPicPr>
            <a:picLocks noChangeAspect="1"/>
          </p:cNvPicPr>
          <p:nvPr/>
        </p:nvPicPr>
        <p:blipFill>
          <a:blip xmlns:r="http://schemas.openxmlformats.org/officeDocument/2006/relationships" r:embed="rId2"/>
          <a:stretch>
            <a:fillRect/>
          </a:stretch>
        </p:blipFill>
        <p:spPr>
          <a:xfrm>
            <a:off x="12072675" y="2204822"/>
            <a:ext cx="238650" cy="2709534"/>
          </a:xfrm>
          <a:prstGeom prst="rect"/>
        </p:spPr>
      </p:pic>
      <p:pic>
        <p:nvPicPr>
          <p:cNvPr id="2097315" name="Picture 5"/>
          <p:cNvPicPr>
            <a:picLocks noChangeAspect="1"/>
          </p:cNvPicPr>
          <p:nvPr/>
        </p:nvPicPr>
        <p:blipFill>
          <a:blip xmlns:r="http://schemas.openxmlformats.org/officeDocument/2006/relationships" r:embed="rId3"/>
          <a:stretch>
            <a:fillRect/>
          </a:stretch>
        </p:blipFill>
        <p:spPr>
          <a:xfrm>
            <a:off x="-426089" y="0"/>
            <a:ext cx="11796453" cy="1610200"/>
          </a:xfrm>
          <a:prstGeom prst="rect"/>
        </p:spPr>
      </p:pic>
      <p:sp>
        <p:nvSpPr>
          <p:cNvPr id="1048726" name="TextBox 6"/>
          <p:cNvSpPr txBox="1"/>
          <p:nvPr/>
        </p:nvSpPr>
        <p:spPr>
          <a:xfrm>
            <a:off x="2239557" y="662758"/>
            <a:ext cx="4521238"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Conjoint/Trade Off Analysis</a:t>
            </a:r>
          </a:p>
        </p:txBody>
      </p:sp>
      <p:sp>
        <p:nvSpPr>
          <p:cNvPr id="1048727" name="TextBox 9"/>
          <p:cNvSpPr txBox="1"/>
          <p:nvPr/>
        </p:nvSpPr>
        <p:spPr>
          <a:xfrm>
            <a:off x="651739" y="1417335"/>
            <a:ext cx="11182451" cy="5823389"/>
          </a:xfrm>
          <a:prstGeom prst="rect"/>
          <a:noFill/>
        </p:spPr>
        <p:txBody>
          <a:bodyPr rtlCol="0" wrap="square">
            <a:spAutoFit/>
          </a:bodyPr>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Put the determinant attributes together in combinations or sets.</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Respondents rank these sets in order of preference.</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Conjoint analysis finds the optimal levels of each attribute.</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Measures relative values of attributes jointly rather than separately</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Mirrors trade-offs that individuals make in the market place</a:t>
            </a:r>
          </a:p>
          <a:p>
            <a:pPr indent="-285750" marL="285750">
              <a:lnSpc>
                <a:spcPct val="200000"/>
              </a:lnSpc>
              <a:buFont typeface="Wingdings" panose="05000000000000000000" pitchFamily="2" charset="2"/>
              <a:buChar char="Ø"/>
            </a:pPr>
            <a:r>
              <a:rPr b="1" dirty="0" lang="en-US">
                <a:solidFill>
                  <a:srgbClr val="0A1F61"/>
                </a:solidFill>
                <a:highlight>
                  <a:srgbClr val="FFFF00"/>
                </a:highlight>
                <a:latin typeface="Tajawal ExtraBold" panose="00000800000000000000" pitchFamily="2" charset="-78"/>
                <a:cs typeface="Tajawal ExtraBold" panose="00000800000000000000" pitchFamily="2" charset="-78"/>
              </a:rPr>
              <a:t>Attributes can be categorized in 3 elements:</a:t>
            </a:r>
          </a:p>
          <a:p>
            <a:pPr indent="-285750" marL="285750">
              <a:buFont typeface="Wingdings" panose="05000000000000000000" pitchFamily="2" charset="2"/>
              <a:buChar char="q"/>
            </a:pPr>
            <a:r>
              <a:rPr b="1" dirty="0" lang="en-US">
                <a:solidFill>
                  <a:srgbClr val="0A1F61"/>
                </a:solidFill>
                <a:highlight>
                  <a:srgbClr val="FFFF00"/>
                </a:highlight>
                <a:latin typeface="Tajawal ExtraBold" panose="00000800000000000000" pitchFamily="2" charset="-78"/>
                <a:cs typeface="Tajawal ExtraBold" panose="00000800000000000000" pitchFamily="2" charset="-78"/>
              </a:rPr>
              <a:t>Features</a:t>
            </a:r>
          </a:p>
          <a:p>
            <a:pPr indent="-285750" marL="285750">
              <a:buFont typeface="Wingdings" panose="05000000000000000000" pitchFamily="2" charset="2"/>
              <a:buChar char="q"/>
            </a:pPr>
            <a:r>
              <a:rPr b="1" dirty="0" lang="en-US">
                <a:solidFill>
                  <a:srgbClr val="0A1F61"/>
                </a:solidFill>
                <a:highlight>
                  <a:srgbClr val="FFFF00"/>
                </a:highlight>
                <a:latin typeface="Tajawal ExtraBold" panose="00000800000000000000" pitchFamily="2" charset="-78"/>
                <a:cs typeface="Tajawal ExtraBold" panose="00000800000000000000" pitchFamily="2" charset="-78"/>
              </a:rPr>
              <a:t>Functions </a:t>
            </a:r>
          </a:p>
          <a:p>
            <a:pPr indent="-285750" marL="285750">
              <a:buFont typeface="Wingdings" panose="05000000000000000000" pitchFamily="2" charset="2"/>
              <a:buChar char="q"/>
            </a:pPr>
            <a:r>
              <a:rPr b="1" dirty="0" lang="en-US">
                <a:solidFill>
                  <a:srgbClr val="0A1F61"/>
                </a:solidFill>
                <a:highlight>
                  <a:srgbClr val="FFFF00"/>
                </a:highlight>
                <a:latin typeface="Tajawal ExtraBold" panose="00000800000000000000" pitchFamily="2" charset="-78"/>
                <a:cs typeface="Tajawal ExtraBold" panose="00000800000000000000" pitchFamily="2" charset="-78"/>
              </a:rPr>
              <a:t>Benefits</a:t>
            </a:r>
          </a:p>
          <a:p>
            <a:pPr indent="-285750" marL="285750">
              <a:lnSpc>
                <a:spcPct val="200000"/>
              </a:lnSpc>
              <a:buFont typeface="Wingdings" panose="05000000000000000000" pitchFamily="2" charset="2"/>
              <a:buChar char="Ø"/>
            </a:pPr>
            <a:r>
              <a:rPr b="1" dirty="0" lang="en-US">
                <a:solidFill>
                  <a:srgbClr val="0A1F61"/>
                </a:solidFill>
                <a:latin typeface="Tajawal ExtraBold" panose="00000800000000000000" pitchFamily="2" charset="-78"/>
                <a:cs typeface="Tajawal ExtraBold" panose="00000800000000000000" pitchFamily="2" charset="-78"/>
              </a:rPr>
              <a:t>Example:   A shampoo may contain pro-v proteins (feature) that coat the hair during shampooing (function), which leads to more shine on the hair (benefit).</a:t>
            </a:r>
          </a:p>
          <a:p>
            <a:pPr>
              <a:lnSpc>
                <a:spcPct val="200000"/>
              </a:lnSpc>
            </a:pPr>
            <a:endParaRPr b="1" dirty="0" lang="en-US">
              <a:solidFill>
                <a:srgbClr val="0A1F61"/>
              </a:solidFill>
              <a:latin typeface="Tajawal ExtraBold" panose="00000800000000000000" pitchFamily="2" charset="-78"/>
              <a:cs typeface="Tajawal ExtraBold" panose="00000800000000000000" pitchFamily="2" charset="-78"/>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96" name=""/>
        <p:cNvGrpSpPr/>
        <p:nvPr/>
      </p:nvGrpSpPr>
      <p:grpSpPr>
        <a:xfrm>
          <a:off x="0" y="0"/>
          <a:ext cx="0" cy="0"/>
          <a:chOff x="0" y="0"/>
          <a:chExt cx="0" cy="0"/>
        </a:xfrm>
      </p:grpSpPr>
      <p:graphicFrame>
        <p:nvGraphicFramePr>
          <p:cNvPr id="4194306" name="Object 2">
            <a:hlinkClick r:id="" action="ppaction://ole?verb=0"/>
          </p:cNvPr>
          <p:cNvGraphicFramePr>
            <a:graphicFrameLocks/>
          </p:cNvGraphicFramePr>
          <p:nvPr/>
        </p:nvGraphicFramePr>
        <p:xfrm>
          <a:off x="2286000" y="1143000"/>
          <a:ext cx="8077200" cy="6019800"/>
        </p:xfrm>
        <a:graphic>
          <a:graphicData uri="http://schemas.openxmlformats.org/presentationml/2006/ole">
            <mc:AlternateContent xmlns:mc="http://schemas.openxmlformats.org/markup-compatibility/2006">
              <mc:Choice xmlns:v="urn:schemas-microsoft-com:vml" Requires="v">
                <p:oleObj name="Document" r:id="rId1" spid="_x0000_s2061" imgH="3745992" imgW="4885944" progId="Word.Document.8">
                  <p:embed/>
                </p:oleObj>
              </mc:Choice>
              <mc:Fallback>
                <p:oleObj name="Document" r:id="rId1" spid="" imgH="3745992" imgW="4885944" progId="Word.Document.8">
                  <p:embed/>
                  <p:pic>
                    <p:nvPicPr>
                      <p:cNvPr id="2097316" name="Object 2">
                        <a:hlinkClick r:id="" action="ppaction://ole?verb=0"/>
                      </p:cNvPr>
                      <p:cNvPicPr>
                        <a:picLocks noChangeArrowheads="1"/>
                      </p:cNvPicPr>
                      <p:nvPr/>
                    </p:nvPicPr>
                    <p:blipFill>
                      <a:blip xmlns:r="http://schemas.openxmlformats.org/officeDocument/2006/relationships" r:embed="rId2"/>
                      <a:srcRect/>
                      <a:stretch>
                        <a:fillRect/>
                      </a:stretch>
                    </p:blipFill>
                    <p:spPr bwMode="auto">
                      <a:xfrm>
                        <a:off x="2286000" y="1143000"/>
                        <a:ext cx="8077200" cy="6019800"/>
                      </a:xfrm>
                      <a:prstGeom prst="rect"/>
                      <a:noFill/>
                      <a:ln>
                        <a:noFill/>
                      </a:ln>
                      <a:effectLst/>
                    </p:spPr>
                  </p:pic>
                </p:oleObj>
              </mc:Fallback>
            </mc:AlternateContent>
          </a:graphicData>
        </a:graphic>
      </p:graphicFrame>
      <p:sp>
        <p:nvSpPr>
          <p:cNvPr id="1048728" name="Text Box 3"/>
          <p:cNvSpPr txBox="1">
            <a:spLocks noChangeArrowheads="1"/>
          </p:cNvSpPr>
          <p:nvPr/>
        </p:nvSpPr>
        <p:spPr bwMode="auto">
          <a:xfrm>
            <a:off x="1905000" y="228601"/>
            <a:ext cx="8458200" cy="646331"/>
          </a:xfrm>
          <a:prstGeom prst="rect"/>
          <a:solidFill>
            <a:srgbClr val="666699"/>
          </a:solidFill>
          <a:ln w="76200" cmpd="tri">
            <a:solidFill>
              <a:schemeClr val="accent1"/>
            </a:solidFill>
            <a:miter lim="800000"/>
            <a:headEnd/>
            <a:tailEnd/>
          </a:ln>
          <a:effectLst/>
        </p:spPr>
        <p:txBody>
          <a:bodyPr>
            <a:spAutoFit/>
          </a:bodyPr>
          <a:p>
            <a:pPr algn="ctr" eaLnBrk="1" hangingPunct="1"/>
            <a:r>
              <a:rPr dirty="0" sz="3600" lang="en-US">
                <a:solidFill>
                  <a:schemeClr val="bg1"/>
                </a:solidFill>
                <a:effectLst>
                  <a:outerShdw algn="tl" blurRad="38100" dir="2700000" dist="38100">
                    <a:srgbClr val="000000"/>
                  </a:outerShdw>
                </a:effectLst>
                <a:latin typeface="Arial" charset="0"/>
                <a:cs typeface="Arial" charset="0"/>
              </a:rPr>
              <a:t>Conjoint Analysis Input: Salsa Example</a:t>
            </a:r>
          </a:p>
        </p:txBody>
      </p:sp>
      <p:sp>
        <p:nvSpPr>
          <p:cNvPr id="1048729" name="Text Box 5"/>
          <p:cNvSpPr txBox="1">
            <a:spLocks noChangeArrowheads="1"/>
          </p:cNvSpPr>
          <p:nvPr/>
        </p:nvSpPr>
        <p:spPr bwMode="auto">
          <a:xfrm>
            <a:off x="9753601" y="6477000"/>
            <a:ext cx="809625" cy="274638"/>
          </a:xfrm>
          <a:prstGeom prst="rect"/>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indent="-285750" marL="742950">
              <a:spcBef>
                <a:spcPct val="20000"/>
              </a:spcBef>
              <a:buChar char="–"/>
              <a:defRPr sz="2800">
                <a:solidFill>
                  <a:schemeClr val="tx1"/>
                </a:solidFill>
                <a:latin typeface="Arial" panose="020B0604020202020204" pitchFamily="34" charset="0"/>
              </a:defRPr>
            </a:lvl2pPr>
            <a:lvl3pPr indent="-228600" marL="1143000">
              <a:spcBef>
                <a:spcPct val="20000"/>
              </a:spcBef>
              <a:buChar char="•"/>
              <a:defRPr sz="2400">
                <a:solidFill>
                  <a:schemeClr val="tx1"/>
                </a:solidFill>
                <a:latin typeface="Arial" panose="020B0604020202020204" pitchFamily="34" charset="0"/>
              </a:defRPr>
            </a:lvl3pPr>
            <a:lvl4pPr indent="-228600" marL="1600200">
              <a:spcBef>
                <a:spcPct val="20000"/>
              </a:spcBef>
              <a:buChar char="–"/>
              <a:defRPr sz="2000">
                <a:solidFill>
                  <a:schemeClr val="tx1"/>
                </a:solidFill>
                <a:latin typeface="Arial" panose="020B0604020202020204" pitchFamily="34" charset="0"/>
              </a:defRPr>
            </a:lvl4pPr>
            <a:lvl5pPr indent="-228600" marL="2057400">
              <a:spcBef>
                <a:spcPct val="20000"/>
              </a:spcBef>
              <a:buChar char="»"/>
              <a:defRPr sz="2000">
                <a:solidFill>
                  <a:schemeClr val="tx1"/>
                </a:solidFill>
                <a:latin typeface="Arial" panose="020B0604020202020204" pitchFamily="34" charset="0"/>
              </a:defRPr>
            </a:lvl5pPr>
            <a:lvl6pPr eaLnBrk="0" fontAlgn="base" hangingPunct="0" indent="-228600" marL="2514600">
              <a:spcBef>
                <a:spcPct val="20000"/>
              </a:spcBef>
              <a:spcAft>
                <a:spcPct val="0"/>
              </a:spcAft>
              <a:buChar char="»"/>
              <a:defRPr sz="2000">
                <a:solidFill>
                  <a:schemeClr val="tx1"/>
                </a:solidFill>
                <a:latin typeface="Arial" panose="020B0604020202020204" pitchFamily="34" charset="0"/>
              </a:defRPr>
            </a:lvl6pPr>
            <a:lvl7pPr eaLnBrk="0" fontAlgn="base" hangingPunct="0" indent="-228600" marL="2971800">
              <a:spcBef>
                <a:spcPct val="20000"/>
              </a:spcBef>
              <a:spcAft>
                <a:spcPct val="0"/>
              </a:spcAft>
              <a:buChar char="»"/>
              <a:defRPr sz="2000">
                <a:solidFill>
                  <a:schemeClr val="tx1"/>
                </a:solidFill>
                <a:latin typeface="Arial" panose="020B0604020202020204" pitchFamily="34" charset="0"/>
              </a:defRPr>
            </a:lvl7pPr>
            <a:lvl8pPr eaLnBrk="0" fontAlgn="base" hangingPunct="0" indent="-228600" marL="3429000">
              <a:spcBef>
                <a:spcPct val="20000"/>
              </a:spcBef>
              <a:spcAft>
                <a:spcPct val="0"/>
              </a:spcAft>
              <a:buChar char="»"/>
              <a:defRPr sz="2000">
                <a:solidFill>
                  <a:schemeClr val="tx1"/>
                </a:solidFill>
                <a:latin typeface="Arial" panose="020B0604020202020204" pitchFamily="34" charset="0"/>
              </a:defRPr>
            </a:lvl8pPr>
            <a:lvl9pPr eaLnBrk="0" fontAlgn="base" hangingPunct="0" indent="-228600" marL="3886200">
              <a:spcBef>
                <a:spcPct val="20000"/>
              </a:spcBef>
              <a:spcAft>
                <a:spcPct val="0"/>
              </a:spcAft>
              <a:buChar char="»"/>
              <a:defRPr sz="2000">
                <a:solidFill>
                  <a:schemeClr val="tx1"/>
                </a:solidFill>
                <a:latin typeface="Arial" panose="020B0604020202020204" pitchFamily="34" charset="0"/>
              </a:defRPr>
            </a:lvl9pPr>
          </a:lstStyle>
          <a:p>
            <a:pPr algn="r" eaLnBrk="1" hangingPunct="1">
              <a:spcBef>
                <a:spcPct val="0"/>
              </a:spcBef>
              <a:buFontTx/>
              <a:buNone/>
            </a:pPr>
            <a:r>
              <a:rPr altLang="en-US" sz="1200" i="1" lang="en-US">
                <a:cs typeface="Arial" panose="020B0604020202020204" pitchFamily="34" charset="0"/>
              </a:rPr>
              <a:t>7-</a:t>
            </a:r>
            <a:fld id="{1D292F49-18D1-451C-AEB8-50632306296D}" type="slidenum">
              <a:rPr altLang="en-US" sz="1200" i="1" lang="en-US">
                <a:cs typeface="Arial" panose="020B0604020202020204" pitchFamily="34" charset="0"/>
              </a:rPr>
              <a:pPr algn="r" eaLnBrk="1" hangingPunct="1">
                <a:spcBef>
                  <a:spcPct val="0"/>
                </a:spcBef>
                <a:buFontTx/>
                <a:buNone/>
              </a:pPr>
              <a:t>37</a:t>
            </a:fld>
            <a:endParaRPr altLang="en-US" sz="1800" lang="en-US">
              <a:cs typeface="Arial" panose="020B0604020202020204" pitchFamily="34" charset="0"/>
            </a:endParaRPr>
          </a:p>
        </p:txBody>
      </p:sp>
      <p:pic>
        <p:nvPicPr>
          <p:cNvPr id="2097317" name="Picture 1"/>
          <p:cNvPicPr>
            <a:picLocks noChangeAspect="1"/>
          </p:cNvPicPr>
          <p:nvPr/>
        </p:nvPicPr>
        <p:blipFill>
          <a:blip xmlns:r="http://schemas.openxmlformats.org/officeDocument/2006/relationships" r:embed="rId3"/>
          <a:stretch>
            <a:fillRect/>
          </a:stretch>
        </p:blipFill>
        <p:spPr>
          <a:xfrm>
            <a:off x="-108036" y="2204822"/>
            <a:ext cx="238650" cy="2709534"/>
          </a:xfrm>
          <a:prstGeom prst="rect"/>
        </p:spPr>
      </p:pic>
      <p:pic>
        <p:nvPicPr>
          <p:cNvPr id="2097318" name="Picture 2"/>
          <p:cNvPicPr>
            <a:picLocks noChangeAspect="1"/>
          </p:cNvPicPr>
          <p:nvPr/>
        </p:nvPicPr>
        <p:blipFill>
          <a:blip xmlns:r="http://schemas.openxmlformats.org/officeDocument/2006/relationships" r:embed="rId3"/>
          <a:stretch>
            <a:fillRect/>
          </a:stretch>
        </p:blipFill>
        <p:spPr>
          <a:xfrm>
            <a:off x="12072675" y="2204822"/>
            <a:ext cx="238650" cy="2709534"/>
          </a:xfrm>
          <a:prstGeom prst="rec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98" name=""/>
        <p:cNvGrpSpPr/>
        <p:nvPr/>
      </p:nvGrpSpPr>
      <p:grpSpPr>
        <a:xfrm>
          <a:off x="0" y="0"/>
          <a:ext cx="0" cy="0"/>
          <a:chOff x="0" y="0"/>
          <a:chExt cx="0" cy="0"/>
        </a:xfrm>
      </p:grpSpPr>
      <p:sp>
        <p:nvSpPr>
          <p:cNvPr id="1048734" name="Rectangle 2"/>
          <p:cNvSpPr>
            <a:spLocks noGrp="1" noChangeArrowheads="1"/>
          </p:cNvSpPr>
          <p:nvPr>
            <p:ph type="title"/>
          </p:nvPr>
        </p:nvSpPr>
        <p:spPr>
          <a:xfrm>
            <a:off x="1741489" y="523875"/>
            <a:ext cx="86357" cy="643913"/>
          </a:xfrm>
          <a:solidFill>
            <a:srgbClr val="063DE8"/>
          </a:solidFill>
          <a:effectLst>
            <a:outerShdw algn="ctr" dir="2700000" dist="107763" rotWithShape="0">
              <a:srgbClr val="081D58"/>
            </a:outerShdw>
          </a:effectLst>
        </p:spPr>
        <p:txBody>
          <a:bodyPr anchor="t" bIns="17091" lIns="42729" rIns="42729" rtlCol="0" tIns="17091" vert="horz" wrap="none">
            <a:spAutoFit/>
          </a:bodyPr>
          <a:p>
            <a:endParaRPr altLang="en-US" lang="en-US"/>
          </a:p>
        </p:txBody>
      </p:sp>
      <p:sp>
        <p:nvSpPr>
          <p:cNvPr id="1048735" name="Rectangle 3"/>
          <p:cNvSpPr>
            <a:spLocks noChangeArrowheads="1"/>
          </p:cNvSpPr>
          <p:nvPr/>
        </p:nvSpPr>
        <p:spPr bwMode="auto">
          <a:xfrm>
            <a:off x="1741488" y="39688"/>
            <a:ext cx="7315200" cy="973234"/>
          </a:xfrm>
          <a:prstGeom prst="rect"/>
          <a:solidFill>
            <a:srgbClr val="FFFFFF"/>
          </a:solidFill>
          <a:ln>
            <a:noFill/>
          </a:ln>
          <a:effectLst>
            <a:outerShdw algn="ctr" dir="2700000" dist="107763" rotWithShape="0">
              <a:srgbClr val="081D58"/>
            </a:outerShdw>
          </a:effectLst>
        </p:spPr>
        <p:txBody>
          <a:bodyPr bIns="17091" lIns="42729" rIns="42729" tIns="17091">
            <a:spAutoFit/>
          </a:bodyPr>
          <a:lstStyle>
            <a:lvl1pPr defTabSz="820738">
              <a:defRPr>
                <a:solidFill>
                  <a:schemeClr val="tx1"/>
                </a:solidFill>
                <a:latin typeface="Arial" panose="020B0604020202020204" pitchFamily="34" charset="0"/>
              </a:defRPr>
            </a:lvl1pPr>
            <a:lvl2pPr defTabSz="820738" marL="409575">
              <a:defRPr>
                <a:solidFill>
                  <a:schemeClr val="tx1"/>
                </a:solidFill>
                <a:latin typeface="Arial" panose="020B0604020202020204" pitchFamily="34" charset="0"/>
              </a:defRPr>
            </a:lvl2pPr>
            <a:lvl3pPr defTabSz="820738" marL="820738">
              <a:defRPr>
                <a:solidFill>
                  <a:schemeClr val="tx1"/>
                </a:solidFill>
                <a:latin typeface="Arial" panose="020B0604020202020204" pitchFamily="34" charset="0"/>
              </a:defRPr>
            </a:lvl3pPr>
            <a:lvl4pPr defTabSz="820738" marL="1230313">
              <a:defRPr>
                <a:solidFill>
                  <a:schemeClr val="tx1"/>
                </a:solidFill>
                <a:latin typeface="Arial" panose="020B0604020202020204" pitchFamily="34" charset="0"/>
              </a:defRPr>
            </a:lvl4pPr>
            <a:lvl5pPr defTabSz="820738" marL="1641475">
              <a:defRPr>
                <a:solidFill>
                  <a:schemeClr val="tx1"/>
                </a:solidFill>
                <a:latin typeface="Arial" panose="020B0604020202020204" pitchFamily="34" charset="0"/>
              </a:defRPr>
            </a:lvl5pPr>
            <a:lvl6pPr defTabSz="820738" fontAlgn="base" marL="2098675">
              <a:spcBef>
                <a:spcPct val="0"/>
              </a:spcBef>
              <a:spcAft>
                <a:spcPct val="0"/>
              </a:spcAft>
              <a:defRPr>
                <a:solidFill>
                  <a:schemeClr val="tx1"/>
                </a:solidFill>
                <a:latin typeface="Arial" panose="020B0604020202020204" pitchFamily="34" charset="0"/>
              </a:defRPr>
            </a:lvl6pPr>
            <a:lvl7pPr defTabSz="820738" fontAlgn="base" marL="2555875">
              <a:spcBef>
                <a:spcPct val="0"/>
              </a:spcBef>
              <a:spcAft>
                <a:spcPct val="0"/>
              </a:spcAft>
              <a:defRPr>
                <a:solidFill>
                  <a:schemeClr val="tx1"/>
                </a:solidFill>
                <a:latin typeface="Arial" panose="020B0604020202020204" pitchFamily="34" charset="0"/>
              </a:defRPr>
            </a:lvl7pPr>
            <a:lvl8pPr defTabSz="820738" fontAlgn="base" marL="3013075">
              <a:spcBef>
                <a:spcPct val="0"/>
              </a:spcBef>
              <a:spcAft>
                <a:spcPct val="0"/>
              </a:spcAft>
              <a:defRPr>
                <a:solidFill>
                  <a:schemeClr val="tx1"/>
                </a:solidFill>
                <a:latin typeface="Arial" panose="020B0604020202020204" pitchFamily="34" charset="0"/>
              </a:defRPr>
            </a:lvl8pPr>
            <a:lvl9pPr defTabSz="820738" fontAlgn="base" marL="3470275">
              <a:spcBef>
                <a:spcPct val="0"/>
              </a:spcBef>
              <a:spcAft>
                <a:spcPct val="0"/>
              </a:spcAft>
              <a:defRPr>
                <a:solidFill>
                  <a:schemeClr val="tx1"/>
                </a:solidFill>
                <a:latin typeface="Arial" panose="020B0604020202020204" pitchFamily="34" charset="0"/>
              </a:defRPr>
            </a:lvl9pPr>
          </a:lstStyle>
          <a:p>
            <a:r>
              <a:rPr altLang="en-US" b="1" sz="3200" i="1" lang="en-US"/>
              <a:t>New Product Development Process</a:t>
            </a:r>
            <a:br>
              <a:rPr altLang="en-US" b="1" sz="3200" i="1" lang="en-US"/>
            </a:br>
            <a:r>
              <a:rPr altLang="en-US" b="1" sz="2900" i="1" lang="en-US"/>
              <a:t>Step 3.  Concept Development &amp; Testing</a:t>
            </a:r>
          </a:p>
        </p:txBody>
      </p:sp>
      <p:sp>
        <p:nvSpPr>
          <p:cNvPr id="1048736" name="AutoShape 4"/>
          <p:cNvSpPr>
            <a:spLocks noChangeArrowheads="1"/>
          </p:cNvSpPr>
          <p:nvPr/>
        </p:nvSpPr>
        <p:spPr bwMode="auto">
          <a:xfrm rot="5400000">
            <a:off x="4760119" y="40481"/>
            <a:ext cx="1155700" cy="4275138"/>
          </a:xfrm>
          <a:prstGeom prst="cube">
            <a:avLst>
              <a:gd name="adj" fmla="val 13602"/>
            </a:avLst>
          </a:prstGeom>
          <a:gradFill rotWithShape="0">
            <a:gsLst>
              <a:gs pos="0">
                <a:srgbClr val="B760F9">
                  <a:gamma/>
                  <a:tint val="0"/>
                  <a:invGamma/>
                </a:srgbClr>
              </a:gs>
              <a:gs pos="100000">
                <a:srgbClr val="B760F9"/>
              </a:gs>
            </a:gsLst>
            <a:path path="rect">
              <a:fillToRect l="50000" t="50000" r="50000" b="50000"/>
            </a:path>
          </a:gradFill>
          <a:ln w="12700">
            <a:solidFill>
              <a:srgbClr val="790015"/>
            </a:solidFill>
            <a:miter lim="800000"/>
            <a:headEnd/>
            <a:tailEnd/>
          </a:ln>
          <a:effectLst>
            <a:outerShdw algn="ctr" dir="2700000" dist="107763" rotWithShape="0">
              <a:srgbClr val="500093"/>
            </a:outerShdw>
          </a:effectLst>
        </p:spPr>
        <p:txBody>
          <a:bodyPr anchor="ctr" bIns="51274" lIns="103974" rIns="103974" rot="10800000" tIns="51274" vert="eaVert" wrap="none"/>
          <a:lstStyle>
            <a:lvl1pPr defTabSz="1025525">
              <a:defRPr>
                <a:solidFill>
                  <a:schemeClr val="tx1"/>
                </a:solidFill>
                <a:latin typeface="Arial" panose="020B0604020202020204" pitchFamily="34" charset="0"/>
              </a:defRPr>
            </a:lvl1pPr>
            <a:lvl2pPr defTabSz="1025525" marL="512763">
              <a:defRPr>
                <a:solidFill>
                  <a:schemeClr val="tx1"/>
                </a:solidFill>
                <a:latin typeface="Arial" panose="020B0604020202020204" pitchFamily="34" charset="0"/>
              </a:defRPr>
            </a:lvl2pPr>
            <a:lvl3pPr defTabSz="1025525" marL="1025525">
              <a:defRPr>
                <a:solidFill>
                  <a:schemeClr val="tx1"/>
                </a:solidFill>
                <a:latin typeface="Arial" panose="020B0604020202020204" pitchFamily="34" charset="0"/>
              </a:defRPr>
            </a:lvl3pPr>
            <a:lvl4pPr defTabSz="1025525" marL="1538288">
              <a:defRPr>
                <a:solidFill>
                  <a:schemeClr val="tx1"/>
                </a:solidFill>
                <a:latin typeface="Arial" panose="020B0604020202020204" pitchFamily="34" charset="0"/>
              </a:defRPr>
            </a:lvl4pPr>
            <a:lvl5pPr defTabSz="1025525" marL="2051050">
              <a:defRPr>
                <a:solidFill>
                  <a:schemeClr val="tx1"/>
                </a:solidFill>
                <a:latin typeface="Arial" panose="020B0604020202020204" pitchFamily="34" charset="0"/>
              </a:defRPr>
            </a:lvl5pPr>
            <a:lvl6pPr defTabSz="1025525" fontAlgn="base" marL="2508250">
              <a:spcBef>
                <a:spcPct val="0"/>
              </a:spcBef>
              <a:spcAft>
                <a:spcPct val="0"/>
              </a:spcAft>
              <a:defRPr>
                <a:solidFill>
                  <a:schemeClr val="tx1"/>
                </a:solidFill>
                <a:latin typeface="Arial" panose="020B0604020202020204" pitchFamily="34" charset="0"/>
              </a:defRPr>
            </a:lvl6pPr>
            <a:lvl7pPr defTabSz="1025525" fontAlgn="base" marL="2965450">
              <a:spcBef>
                <a:spcPct val="0"/>
              </a:spcBef>
              <a:spcAft>
                <a:spcPct val="0"/>
              </a:spcAft>
              <a:defRPr>
                <a:solidFill>
                  <a:schemeClr val="tx1"/>
                </a:solidFill>
                <a:latin typeface="Arial" panose="020B0604020202020204" pitchFamily="34" charset="0"/>
              </a:defRPr>
            </a:lvl7pPr>
            <a:lvl8pPr defTabSz="1025525" fontAlgn="base" marL="3422650">
              <a:spcBef>
                <a:spcPct val="0"/>
              </a:spcBef>
              <a:spcAft>
                <a:spcPct val="0"/>
              </a:spcAft>
              <a:defRPr>
                <a:solidFill>
                  <a:schemeClr val="tx1"/>
                </a:solidFill>
                <a:latin typeface="Arial" panose="020B0604020202020204" pitchFamily="34" charset="0"/>
              </a:defRPr>
            </a:lvl8pPr>
            <a:lvl9pPr defTabSz="1025525" fontAlgn="base" marL="3879850">
              <a:spcBef>
                <a:spcPct val="0"/>
              </a:spcBef>
              <a:spcAft>
                <a:spcPct val="0"/>
              </a:spcAft>
              <a:defRPr>
                <a:solidFill>
                  <a:schemeClr val="tx1"/>
                </a:solidFill>
                <a:latin typeface="Arial" panose="020B0604020202020204" pitchFamily="34" charset="0"/>
              </a:defRPr>
            </a:lvl9pPr>
          </a:lstStyle>
          <a:p>
            <a:pPr algn="ctr">
              <a:lnSpc>
                <a:spcPct val="90000"/>
              </a:lnSpc>
            </a:pPr>
            <a:r>
              <a:rPr altLang="en-US" b="1" sz="2000" lang="en-US">
                <a:solidFill>
                  <a:srgbClr val="000000"/>
                </a:solidFill>
              </a:rPr>
              <a:t>1.  Develop Product Ideas into </a:t>
            </a:r>
          </a:p>
          <a:p>
            <a:pPr algn="ctr">
              <a:lnSpc>
                <a:spcPct val="90000"/>
              </a:lnSpc>
            </a:pPr>
            <a:r>
              <a:rPr altLang="en-US" b="1" sz="2000" lang="en-US">
                <a:solidFill>
                  <a:srgbClr val="000000"/>
                </a:solidFill>
              </a:rPr>
              <a:t>Alternative</a:t>
            </a:r>
          </a:p>
          <a:p>
            <a:pPr algn="ctr">
              <a:lnSpc>
                <a:spcPct val="90000"/>
              </a:lnSpc>
            </a:pPr>
            <a:r>
              <a:rPr altLang="en-US" b="1" sz="2000" lang="en-US">
                <a:solidFill>
                  <a:srgbClr val="000000"/>
                </a:solidFill>
              </a:rPr>
              <a:t>Product Concepts</a:t>
            </a:r>
          </a:p>
        </p:txBody>
      </p:sp>
      <p:sp>
        <p:nvSpPr>
          <p:cNvPr id="1048737" name="AutoShape 5"/>
          <p:cNvSpPr>
            <a:spLocks noChangeArrowheads="1"/>
          </p:cNvSpPr>
          <p:nvPr/>
        </p:nvSpPr>
        <p:spPr bwMode="auto">
          <a:xfrm rot="5400000">
            <a:off x="5596732" y="1696245"/>
            <a:ext cx="1058863" cy="4276725"/>
          </a:xfrm>
          <a:prstGeom prst="cube">
            <a:avLst>
              <a:gd name="adj" fmla="val 13602"/>
            </a:avLst>
          </a:prstGeom>
          <a:gradFill rotWithShape="0">
            <a:gsLst>
              <a:gs pos="0">
                <a:srgbClr val="B760F9">
                  <a:gamma/>
                  <a:tint val="0"/>
                  <a:invGamma/>
                </a:srgbClr>
              </a:gs>
              <a:gs pos="100000">
                <a:srgbClr val="B760F9"/>
              </a:gs>
            </a:gsLst>
            <a:path path="rect">
              <a:fillToRect l="50000" t="50000" r="50000" b="50000"/>
            </a:path>
          </a:gradFill>
          <a:ln w="12700">
            <a:solidFill>
              <a:srgbClr val="790015"/>
            </a:solidFill>
            <a:miter lim="800000"/>
            <a:headEnd/>
            <a:tailEnd/>
          </a:ln>
          <a:effectLst>
            <a:outerShdw algn="ctr" dir="2700000" dist="107763" rotWithShape="0">
              <a:srgbClr val="500093"/>
            </a:outerShdw>
          </a:effectLst>
        </p:spPr>
        <p:txBody>
          <a:bodyPr anchor="ctr" bIns="51274" lIns="103974" rIns="103974" rot="10800000" tIns="51274" vert="eaVert" wrap="none"/>
          <a:lstStyle>
            <a:lvl1pPr defTabSz="1025525">
              <a:defRPr>
                <a:solidFill>
                  <a:schemeClr val="tx1"/>
                </a:solidFill>
                <a:latin typeface="Arial" panose="020B0604020202020204" pitchFamily="34" charset="0"/>
              </a:defRPr>
            </a:lvl1pPr>
            <a:lvl2pPr defTabSz="1025525" marL="512763">
              <a:defRPr>
                <a:solidFill>
                  <a:schemeClr val="tx1"/>
                </a:solidFill>
                <a:latin typeface="Arial" panose="020B0604020202020204" pitchFamily="34" charset="0"/>
              </a:defRPr>
            </a:lvl2pPr>
            <a:lvl3pPr defTabSz="1025525" marL="1025525">
              <a:defRPr>
                <a:solidFill>
                  <a:schemeClr val="tx1"/>
                </a:solidFill>
                <a:latin typeface="Arial" panose="020B0604020202020204" pitchFamily="34" charset="0"/>
              </a:defRPr>
            </a:lvl3pPr>
            <a:lvl4pPr defTabSz="1025525" marL="1538288">
              <a:defRPr>
                <a:solidFill>
                  <a:schemeClr val="tx1"/>
                </a:solidFill>
                <a:latin typeface="Arial" panose="020B0604020202020204" pitchFamily="34" charset="0"/>
              </a:defRPr>
            </a:lvl4pPr>
            <a:lvl5pPr defTabSz="1025525" marL="2051050">
              <a:defRPr>
                <a:solidFill>
                  <a:schemeClr val="tx1"/>
                </a:solidFill>
                <a:latin typeface="Arial" panose="020B0604020202020204" pitchFamily="34" charset="0"/>
              </a:defRPr>
            </a:lvl5pPr>
            <a:lvl6pPr defTabSz="1025525" fontAlgn="base" marL="2508250">
              <a:spcBef>
                <a:spcPct val="0"/>
              </a:spcBef>
              <a:spcAft>
                <a:spcPct val="0"/>
              </a:spcAft>
              <a:defRPr>
                <a:solidFill>
                  <a:schemeClr val="tx1"/>
                </a:solidFill>
                <a:latin typeface="Arial" panose="020B0604020202020204" pitchFamily="34" charset="0"/>
              </a:defRPr>
            </a:lvl6pPr>
            <a:lvl7pPr defTabSz="1025525" fontAlgn="base" marL="2965450">
              <a:spcBef>
                <a:spcPct val="0"/>
              </a:spcBef>
              <a:spcAft>
                <a:spcPct val="0"/>
              </a:spcAft>
              <a:defRPr>
                <a:solidFill>
                  <a:schemeClr val="tx1"/>
                </a:solidFill>
                <a:latin typeface="Arial" panose="020B0604020202020204" pitchFamily="34" charset="0"/>
              </a:defRPr>
            </a:lvl7pPr>
            <a:lvl8pPr defTabSz="1025525" fontAlgn="base" marL="3422650">
              <a:spcBef>
                <a:spcPct val="0"/>
              </a:spcBef>
              <a:spcAft>
                <a:spcPct val="0"/>
              </a:spcAft>
              <a:defRPr>
                <a:solidFill>
                  <a:schemeClr val="tx1"/>
                </a:solidFill>
                <a:latin typeface="Arial" panose="020B0604020202020204" pitchFamily="34" charset="0"/>
              </a:defRPr>
            </a:lvl8pPr>
            <a:lvl9pPr defTabSz="1025525" fontAlgn="base" marL="3879850">
              <a:spcBef>
                <a:spcPct val="0"/>
              </a:spcBef>
              <a:spcAft>
                <a:spcPct val="0"/>
              </a:spcAft>
              <a:defRPr>
                <a:solidFill>
                  <a:schemeClr val="tx1"/>
                </a:solidFill>
                <a:latin typeface="Arial" panose="020B0604020202020204" pitchFamily="34" charset="0"/>
              </a:defRPr>
            </a:lvl9pPr>
          </a:lstStyle>
          <a:p>
            <a:pPr algn="ctr">
              <a:lnSpc>
                <a:spcPct val="90000"/>
              </a:lnSpc>
            </a:pPr>
            <a:r>
              <a:rPr altLang="en-US" b="1" sz="2000" lang="en-US">
                <a:solidFill>
                  <a:srgbClr val="000000"/>
                </a:solidFill>
              </a:rPr>
              <a:t>2.  Concept Testing - Test the</a:t>
            </a:r>
          </a:p>
          <a:p>
            <a:pPr algn="ctr">
              <a:lnSpc>
                <a:spcPct val="90000"/>
              </a:lnSpc>
            </a:pPr>
            <a:r>
              <a:rPr altLang="en-US" b="1" sz="2000" lang="en-US">
                <a:solidFill>
                  <a:srgbClr val="000000"/>
                </a:solidFill>
              </a:rPr>
              <a:t>Product Concepts with Groups</a:t>
            </a:r>
          </a:p>
          <a:p>
            <a:pPr algn="ctr">
              <a:lnSpc>
                <a:spcPct val="90000"/>
              </a:lnSpc>
            </a:pPr>
            <a:r>
              <a:rPr altLang="en-US" b="1" sz="2000" lang="en-US">
                <a:solidFill>
                  <a:srgbClr val="000000"/>
                </a:solidFill>
              </a:rPr>
              <a:t>of Target Customers</a:t>
            </a:r>
          </a:p>
        </p:txBody>
      </p:sp>
      <p:sp>
        <p:nvSpPr>
          <p:cNvPr id="1048738" name="AutoShape 6"/>
          <p:cNvSpPr>
            <a:spLocks noChangeArrowheads="1"/>
          </p:cNvSpPr>
          <p:nvPr/>
        </p:nvSpPr>
        <p:spPr bwMode="auto">
          <a:xfrm rot="5400000">
            <a:off x="6956425" y="3330575"/>
            <a:ext cx="1030288" cy="4275138"/>
          </a:xfrm>
          <a:prstGeom prst="cube">
            <a:avLst>
              <a:gd name="adj" fmla="val 13602"/>
            </a:avLst>
          </a:prstGeom>
          <a:gradFill rotWithShape="0">
            <a:gsLst>
              <a:gs pos="0">
                <a:srgbClr val="B760F9">
                  <a:gamma/>
                  <a:tint val="0"/>
                  <a:invGamma/>
                </a:srgbClr>
              </a:gs>
              <a:gs pos="100000">
                <a:srgbClr val="B760F9"/>
              </a:gs>
            </a:gsLst>
            <a:path path="rect">
              <a:fillToRect l="50000" t="50000" r="50000" b="50000"/>
            </a:path>
          </a:gradFill>
          <a:ln w="12700">
            <a:solidFill>
              <a:srgbClr val="790015"/>
            </a:solidFill>
            <a:miter lim="800000"/>
            <a:headEnd/>
            <a:tailEnd/>
          </a:ln>
          <a:effectLst>
            <a:outerShdw algn="ctr" dir="2700000" dist="107763" rotWithShape="0">
              <a:srgbClr val="500093"/>
            </a:outerShdw>
          </a:effectLst>
        </p:spPr>
        <p:txBody>
          <a:bodyPr anchor="ctr" bIns="51274" lIns="103974" rIns="103974" rot="10800000" tIns="51274" vert="eaVert" wrap="none"/>
          <a:lstStyle>
            <a:lvl1pPr defTabSz="1025525">
              <a:defRPr>
                <a:solidFill>
                  <a:schemeClr val="tx1"/>
                </a:solidFill>
                <a:latin typeface="Arial" panose="020B0604020202020204" pitchFamily="34" charset="0"/>
              </a:defRPr>
            </a:lvl1pPr>
            <a:lvl2pPr defTabSz="1025525" marL="512763">
              <a:defRPr>
                <a:solidFill>
                  <a:schemeClr val="tx1"/>
                </a:solidFill>
                <a:latin typeface="Arial" panose="020B0604020202020204" pitchFamily="34" charset="0"/>
              </a:defRPr>
            </a:lvl2pPr>
            <a:lvl3pPr defTabSz="1025525" marL="1025525">
              <a:defRPr>
                <a:solidFill>
                  <a:schemeClr val="tx1"/>
                </a:solidFill>
                <a:latin typeface="Arial" panose="020B0604020202020204" pitchFamily="34" charset="0"/>
              </a:defRPr>
            </a:lvl3pPr>
            <a:lvl4pPr defTabSz="1025525" marL="1538288">
              <a:defRPr>
                <a:solidFill>
                  <a:schemeClr val="tx1"/>
                </a:solidFill>
                <a:latin typeface="Arial" panose="020B0604020202020204" pitchFamily="34" charset="0"/>
              </a:defRPr>
            </a:lvl4pPr>
            <a:lvl5pPr defTabSz="1025525" marL="2051050">
              <a:defRPr>
                <a:solidFill>
                  <a:schemeClr val="tx1"/>
                </a:solidFill>
                <a:latin typeface="Arial" panose="020B0604020202020204" pitchFamily="34" charset="0"/>
              </a:defRPr>
            </a:lvl5pPr>
            <a:lvl6pPr defTabSz="1025525" fontAlgn="base" marL="2508250">
              <a:spcBef>
                <a:spcPct val="0"/>
              </a:spcBef>
              <a:spcAft>
                <a:spcPct val="0"/>
              </a:spcAft>
              <a:defRPr>
                <a:solidFill>
                  <a:schemeClr val="tx1"/>
                </a:solidFill>
                <a:latin typeface="Arial" panose="020B0604020202020204" pitchFamily="34" charset="0"/>
              </a:defRPr>
            </a:lvl6pPr>
            <a:lvl7pPr defTabSz="1025525" fontAlgn="base" marL="2965450">
              <a:spcBef>
                <a:spcPct val="0"/>
              </a:spcBef>
              <a:spcAft>
                <a:spcPct val="0"/>
              </a:spcAft>
              <a:defRPr>
                <a:solidFill>
                  <a:schemeClr val="tx1"/>
                </a:solidFill>
                <a:latin typeface="Arial" panose="020B0604020202020204" pitchFamily="34" charset="0"/>
              </a:defRPr>
            </a:lvl7pPr>
            <a:lvl8pPr defTabSz="1025525" fontAlgn="base" marL="3422650">
              <a:spcBef>
                <a:spcPct val="0"/>
              </a:spcBef>
              <a:spcAft>
                <a:spcPct val="0"/>
              </a:spcAft>
              <a:defRPr>
                <a:solidFill>
                  <a:schemeClr val="tx1"/>
                </a:solidFill>
                <a:latin typeface="Arial" panose="020B0604020202020204" pitchFamily="34" charset="0"/>
              </a:defRPr>
            </a:lvl8pPr>
            <a:lvl9pPr defTabSz="1025525" fontAlgn="base" marL="3879850">
              <a:spcBef>
                <a:spcPct val="0"/>
              </a:spcBef>
              <a:spcAft>
                <a:spcPct val="0"/>
              </a:spcAft>
              <a:defRPr>
                <a:solidFill>
                  <a:schemeClr val="tx1"/>
                </a:solidFill>
                <a:latin typeface="Arial" panose="020B0604020202020204" pitchFamily="34" charset="0"/>
              </a:defRPr>
            </a:lvl9pPr>
          </a:lstStyle>
          <a:p>
            <a:pPr algn="ctr">
              <a:lnSpc>
                <a:spcPct val="90000"/>
              </a:lnSpc>
            </a:pPr>
            <a:r>
              <a:rPr altLang="en-US" b="1" sz="2000" lang="en-US">
                <a:solidFill>
                  <a:srgbClr val="000000"/>
                </a:solidFill>
              </a:rPr>
              <a:t>3.  Choose the Best One</a:t>
            </a:r>
          </a:p>
        </p:txBody>
      </p:sp>
      <p:sp>
        <p:nvSpPr>
          <p:cNvPr id="1048739" name="AutoShape 7"/>
          <p:cNvSpPr>
            <a:spLocks noChangeArrowheads="1"/>
          </p:cNvSpPr>
          <p:nvPr/>
        </p:nvSpPr>
        <p:spPr bwMode="auto">
          <a:xfrm rot="16200000" flipH="1">
            <a:off x="5870576" y="2511426"/>
            <a:ext cx="641350" cy="1000125"/>
          </a:xfrm>
          <a:prstGeom prst="rightArrow">
            <a:avLst>
              <a:gd name="adj1" fmla="val 50000"/>
              <a:gd name="adj2" fmla="val 50032"/>
            </a:avLst>
          </a:prstGeom>
          <a:gradFill rotWithShape="0">
            <a:gsLst>
              <a:gs pos="0">
                <a:srgbClr val="9234DB"/>
              </a:gs>
              <a:gs pos="100000">
                <a:srgbClr val="9234DB">
                  <a:gamma/>
                  <a:shade val="29804"/>
                  <a:invGamma/>
                </a:srgbClr>
              </a:gs>
            </a:gsLst>
            <a:lin ang="5400000" scaled="1"/>
          </a:gradFill>
          <a:ln>
            <a:noFill/>
          </a:ln>
          <a:effectLst/>
        </p:spPr>
        <p:txBody>
          <a:bodyPr anchor="ctr" wrap="none"/>
          <a:p>
            <a:endParaRPr lang="en-US"/>
          </a:p>
        </p:txBody>
      </p:sp>
      <p:sp>
        <p:nvSpPr>
          <p:cNvPr id="1048740" name="AutoShape 8"/>
          <p:cNvSpPr>
            <a:spLocks noChangeArrowheads="1"/>
          </p:cNvSpPr>
          <p:nvPr/>
        </p:nvSpPr>
        <p:spPr bwMode="auto">
          <a:xfrm rot="16200000" flipH="1">
            <a:off x="7033419" y="4182269"/>
            <a:ext cx="723900" cy="995362"/>
          </a:xfrm>
          <a:prstGeom prst="rightArrow">
            <a:avLst>
              <a:gd name="adj1" fmla="val 50000"/>
              <a:gd name="adj2" fmla="val 50032"/>
            </a:avLst>
          </a:prstGeom>
          <a:gradFill rotWithShape="0">
            <a:gsLst>
              <a:gs pos="0">
                <a:srgbClr val="9234DB"/>
              </a:gs>
              <a:gs pos="100000">
                <a:srgbClr val="9234DB">
                  <a:gamma/>
                  <a:shade val="29804"/>
                  <a:invGamma/>
                </a:srgbClr>
              </a:gs>
            </a:gsLst>
            <a:lin ang="5400000" scaled="1"/>
          </a:gradFill>
          <a:ln>
            <a:noFill/>
          </a:ln>
          <a:effectLst/>
        </p:spPr>
        <p:txBody>
          <a:bodyPr anchor="ctr" wrap="none"/>
          <a:p>
            <a:endParaRPr lang="en-US"/>
          </a:p>
        </p:txBody>
      </p:sp>
      <p:pic>
        <p:nvPicPr>
          <p:cNvPr id="2097320" name="Picture 1"/>
          <p:cNvPicPr>
            <a:picLocks noChangeAspect="1"/>
          </p:cNvPicPr>
          <p:nvPr/>
        </p:nvPicPr>
        <p:blipFill>
          <a:blip xmlns:r="http://schemas.openxmlformats.org/officeDocument/2006/relationships" r:embed="rId1"/>
          <a:stretch>
            <a:fillRect/>
          </a:stretch>
        </p:blipFill>
        <p:spPr>
          <a:xfrm>
            <a:off x="-108036" y="2204822"/>
            <a:ext cx="238650" cy="2709534"/>
          </a:xfrm>
          <a:prstGeom prst="rect"/>
        </p:spPr>
      </p:pic>
      <p:pic>
        <p:nvPicPr>
          <p:cNvPr id="2097321" name="Picture 2"/>
          <p:cNvPicPr>
            <a:picLocks noChangeAspect="1"/>
          </p:cNvPicPr>
          <p:nvPr/>
        </p:nvPicPr>
        <p:blipFill>
          <a:blip xmlns:r="http://schemas.openxmlformats.org/officeDocument/2006/relationships" r:embed="rId1"/>
          <a:stretch>
            <a:fillRect/>
          </a:stretch>
        </p:blipFill>
        <p:spPr>
          <a:xfrm>
            <a:off x="12072675" y="2204822"/>
            <a:ext cx="238650" cy="2709534"/>
          </a:xfrm>
          <a:prstGeom prst="rect"/>
        </p:spPr>
      </p:pic>
    </p:spTree>
  </p:cSld>
  <p:clrMapOvr>
    <a:masterClrMapping/>
  </p:clrMapOvr>
  <p:transition spd="slow">
    <p:random/>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02" name=""/>
        <p:cNvGrpSpPr/>
        <p:nvPr/>
      </p:nvGrpSpPr>
      <p:grpSpPr>
        <a:xfrm>
          <a:off x="0" y="0"/>
          <a:ext cx="0" cy="0"/>
          <a:chOff x="0" y="0"/>
          <a:chExt cx="0" cy="0"/>
        </a:xfrm>
      </p:grpSpPr>
      <p:sp>
        <p:nvSpPr>
          <p:cNvPr id="1048749" name="Rectangle 2"/>
          <p:cNvSpPr>
            <a:spLocks noGrp="1" noChangeArrowheads="1"/>
          </p:cNvSpPr>
          <p:nvPr>
            <p:ph type="title"/>
          </p:nvPr>
        </p:nvSpPr>
        <p:spPr/>
        <p:txBody>
          <a:bodyPr/>
          <a:p>
            <a:endParaRPr altLang="en-US" dirty="0" lang="en-US"/>
          </a:p>
        </p:txBody>
      </p:sp>
      <p:sp>
        <p:nvSpPr>
          <p:cNvPr id="1048750" name="Rectangle 3"/>
          <p:cNvSpPr>
            <a:spLocks noGrp="1" noChangeArrowheads="1"/>
          </p:cNvSpPr>
          <p:nvPr>
            <p:ph type="body" idx="1"/>
          </p:nvPr>
        </p:nvSpPr>
        <p:spPr/>
        <p:txBody>
          <a:bodyPr/>
          <a:p>
            <a:pPr>
              <a:lnSpc>
                <a:spcPct val="80000"/>
              </a:lnSpc>
            </a:pPr>
            <a:r>
              <a:rPr altLang="en-US" dirty="0" sz="2700" lang="en-US"/>
              <a:t>Concept 1</a:t>
            </a:r>
          </a:p>
          <a:p>
            <a:pPr>
              <a:lnSpc>
                <a:spcPct val="80000"/>
              </a:lnSpc>
            </a:pPr>
            <a:r>
              <a:rPr altLang="en-US" dirty="0" sz="2700" lang="en-US"/>
              <a:t>Concept 2</a:t>
            </a:r>
          </a:p>
          <a:p>
            <a:pPr>
              <a:lnSpc>
                <a:spcPct val="80000"/>
              </a:lnSpc>
            </a:pPr>
            <a:r>
              <a:rPr altLang="en-US" dirty="0" sz="2700" lang="en-US"/>
              <a:t>Concept 3</a:t>
            </a:r>
          </a:p>
          <a:p>
            <a:pPr lvl="1">
              <a:lnSpc>
                <a:spcPct val="80000"/>
              </a:lnSpc>
            </a:pPr>
            <a:r>
              <a:rPr altLang="en-US" dirty="0" sz="2200" lang="en-US"/>
              <a:t>Who</a:t>
            </a:r>
          </a:p>
          <a:p>
            <a:pPr lvl="1">
              <a:lnSpc>
                <a:spcPct val="80000"/>
              </a:lnSpc>
            </a:pPr>
            <a:r>
              <a:rPr altLang="en-US" dirty="0" sz="2200" lang="en-US"/>
              <a:t>Why</a:t>
            </a:r>
          </a:p>
          <a:p>
            <a:pPr lvl="1">
              <a:lnSpc>
                <a:spcPct val="80000"/>
              </a:lnSpc>
            </a:pPr>
            <a:r>
              <a:rPr altLang="en-US" dirty="0" sz="2200" lang="en-US"/>
              <a:t>when</a:t>
            </a:r>
          </a:p>
          <a:p>
            <a:pPr lvl="1">
              <a:lnSpc>
                <a:spcPct val="80000"/>
              </a:lnSpc>
            </a:pPr>
            <a:endParaRPr altLang="en-US" dirty="0" sz="2200" lang="en-US"/>
          </a:p>
          <a:p>
            <a:pPr>
              <a:lnSpc>
                <a:spcPct val="80000"/>
              </a:lnSpc>
            </a:pPr>
            <a:r>
              <a:rPr altLang="en-US" dirty="0" sz="2700" lang="en-US"/>
              <a:t>Category concept</a:t>
            </a:r>
          </a:p>
          <a:p>
            <a:pPr>
              <a:lnSpc>
                <a:spcPct val="80000"/>
              </a:lnSpc>
            </a:pPr>
            <a:r>
              <a:rPr altLang="en-US" dirty="0" sz="2700" lang="en-US"/>
              <a:t>Product concept</a:t>
            </a:r>
          </a:p>
          <a:p>
            <a:pPr>
              <a:lnSpc>
                <a:spcPct val="80000"/>
              </a:lnSpc>
            </a:pPr>
            <a:r>
              <a:rPr altLang="en-US" dirty="0" sz="2700" lang="en-US"/>
              <a:t>Brand concept</a:t>
            </a:r>
          </a:p>
        </p:txBody>
      </p:sp>
      <p:pic>
        <p:nvPicPr>
          <p:cNvPr id="2097322" name="Picture 1"/>
          <p:cNvPicPr>
            <a:picLocks noChangeAspect="1"/>
          </p:cNvPicPr>
          <p:nvPr/>
        </p:nvPicPr>
        <p:blipFill>
          <a:blip xmlns:r="http://schemas.openxmlformats.org/officeDocument/2006/relationships" r:embed="rId1"/>
          <a:stretch>
            <a:fillRect/>
          </a:stretch>
        </p:blipFill>
        <p:spPr>
          <a:xfrm>
            <a:off x="-124600" y="2204822"/>
            <a:ext cx="238650" cy="2709534"/>
          </a:xfrm>
          <a:prstGeom prst="rect"/>
        </p:spPr>
      </p:pic>
      <p:pic>
        <p:nvPicPr>
          <p:cNvPr id="2097323" name="Picture 2"/>
          <p:cNvPicPr>
            <a:picLocks noChangeAspect="1"/>
          </p:cNvPicPr>
          <p:nvPr/>
        </p:nvPicPr>
        <p:blipFill>
          <a:blip xmlns:r="http://schemas.openxmlformats.org/officeDocument/2006/relationships" r:embed="rId1"/>
          <a:stretch>
            <a:fillRect/>
          </a:stretch>
        </p:blipFill>
        <p:spPr>
          <a:xfrm>
            <a:off x="12056111" y="2204822"/>
            <a:ext cx="238650" cy="2709534"/>
          </a:xfrm>
          <a:prstGeom prst="rect"/>
        </p:spPr>
      </p:pic>
      <p:pic>
        <p:nvPicPr>
          <p:cNvPr id="2097324" name="Picture 3"/>
          <p:cNvPicPr>
            <a:picLocks noChangeAspect="1"/>
          </p:cNvPicPr>
          <p:nvPr/>
        </p:nvPicPr>
        <p:blipFill>
          <a:blip xmlns:r="http://schemas.openxmlformats.org/officeDocument/2006/relationships" r:embed="rId2"/>
          <a:stretch>
            <a:fillRect/>
          </a:stretch>
        </p:blipFill>
        <p:spPr>
          <a:xfrm>
            <a:off x="-124600" y="0"/>
            <a:ext cx="11796453" cy="1610200"/>
          </a:xfrm>
          <a:prstGeom prst="rect"/>
        </p:spPr>
      </p:pic>
      <p:sp>
        <p:nvSpPr>
          <p:cNvPr id="1048751" name="TextBox 5"/>
          <p:cNvSpPr txBox="1"/>
          <p:nvPr/>
        </p:nvSpPr>
        <p:spPr>
          <a:xfrm>
            <a:off x="2915478" y="477941"/>
            <a:ext cx="6255026" cy="646331"/>
          </a:xfrm>
          <a:prstGeom prst="rect"/>
          <a:noFill/>
        </p:spPr>
        <p:txBody>
          <a:bodyPr wrap="square">
            <a:spAutoFit/>
          </a:bodyPr>
          <a:p>
            <a:r>
              <a:rPr altLang="en-US" dirty="0" sz="3600" lang="en-US">
                <a:solidFill>
                  <a:schemeClr val="bg1"/>
                </a:solidFill>
              </a:rPr>
              <a:t>Concept development</a:t>
            </a:r>
            <a:endParaRPr dirty="0" sz="3600" lang="en-US">
              <a:solidFill>
                <a:schemeClr val="bg1"/>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03" name=""/>
        <p:cNvGrpSpPr/>
        <p:nvPr/>
      </p:nvGrpSpPr>
      <p:grpSpPr>
        <a:xfrm>
          <a:off x="0" y="0"/>
          <a:ext cx="0" cy="0"/>
          <a:chOff x="0" y="0"/>
          <a:chExt cx="0" cy="0"/>
        </a:xfrm>
      </p:grpSpPr>
      <p:sp>
        <p:nvSpPr>
          <p:cNvPr id="1048752" name="Rectangle 2"/>
          <p:cNvSpPr>
            <a:spLocks noGrp="1" noChangeArrowheads="1"/>
          </p:cNvSpPr>
          <p:nvPr>
            <p:ph type="title"/>
          </p:nvPr>
        </p:nvSpPr>
        <p:spPr/>
        <p:txBody>
          <a:bodyPr/>
          <a:p>
            <a:r>
              <a:rPr altLang="en-US" dirty="0" lang="en-US"/>
              <a:t>Concept Testing</a:t>
            </a:r>
          </a:p>
        </p:txBody>
      </p:sp>
      <p:sp>
        <p:nvSpPr>
          <p:cNvPr id="1048753" name="Rectangle 3"/>
          <p:cNvSpPr>
            <a:spLocks noGrp="1" noChangeArrowheads="1"/>
          </p:cNvSpPr>
          <p:nvPr>
            <p:ph type="body" idx="1"/>
          </p:nvPr>
        </p:nvSpPr>
        <p:spPr/>
        <p:txBody>
          <a:bodyPr/>
          <a:p>
            <a:pPr>
              <a:lnSpc>
                <a:spcPct val="90000"/>
              </a:lnSpc>
            </a:pPr>
            <a:r>
              <a:rPr altLang="en-US" dirty="0" sz="2700" lang="en-US"/>
              <a:t>Are the benefits clear?</a:t>
            </a:r>
          </a:p>
          <a:p>
            <a:pPr>
              <a:lnSpc>
                <a:spcPct val="90000"/>
              </a:lnSpc>
            </a:pPr>
            <a:r>
              <a:rPr altLang="en-US" dirty="0" sz="2700" lang="en-US"/>
              <a:t>Does it solve a problem/need?</a:t>
            </a:r>
          </a:p>
          <a:p>
            <a:pPr>
              <a:lnSpc>
                <a:spcPct val="90000"/>
              </a:lnSpc>
            </a:pPr>
            <a:r>
              <a:rPr altLang="en-US" dirty="0" sz="2700" lang="en-US"/>
              <a:t>Does other products solve this need and satisfy the customers?</a:t>
            </a:r>
          </a:p>
          <a:p>
            <a:pPr>
              <a:lnSpc>
                <a:spcPct val="90000"/>
              </a:lnSpc>
            </a:pPr>
            <a:r>
              <a:rPr altLang="en-US" dirty="0" sz="2700" lang="en-US"/>
              <a:t>Is the price reasonable?</a:t>
            </a:r>
          </a:p>
          <a:p>
            <a:pPr>
              <a:lnSpc>
                <a:spcPct val="90000"/>
              </a:lnSpc>
            </a:pPr>
            <a:r>
              <a:rPr altLang="en-US" dirty="0" sz="2700" lang="en-US"/>
              <a:t>Would u definitely/definitely not/ probably /probably not buy this product?</a:t>
            </a:r>
          </a:p>
          <a:p>
            <a:pPr>
              <a:lnSpc>
                <a:spcPct val="90000"/>
              </a:lnSpc>
            </a:pPr>
            <a:r>
              <a:rPr altLang="en-US" dirty="0" sz="2700" lang="en-US"/>
              <a:t>Who would use this product and when and how often the product be used?</a:t>
            </a:r>
          </a:p>
          <a:p>
            <a:pPr indent="0" marL="0">
              <a:lnSpc>
                <a:spcPct val="90000"/>
              </a:lnSpc>
              <a:buNone/>
            </a:pPr>
            <a:endParaRPr altLang="en-US" dirty="0" sz="2700" lang="en-US"/>
          </a:p>
          <a:p>
            <a:pPr>
              <a:lnSpc>
                <a:spcPct val="90000"/>
              </a:lnSpc>
            </a:pPr>
            <a:endParaRPr altLang="en-US" dirty="0" sz="2700" lang="en-US"/>
          </a:p>
        </p:txBody>
      </p:sp>
      <p:pic>
        <p:nvPicPr>
          <p:cNvPr id="2097325" name="Picture 5"/>
          <p:cNvPicPr>
            <a:picLocks noChangeAspect="1"/>
          </p:cNvPicPr>
          <p:nvPr/>
        </p:nvPicPr>
        <p:blipFill>
          <a:blip xmlns:r="http://schemas.openxmlformats.org/officeDocument/2006/relationships" r:embed="rId1"/>
          <a:stretch>
            <a:fillRect/>
          </a:stretch>
        </p:blipFill>
        <p:spPr>
          <a:xfrm>
            <a:off x="-108036" y="2204822"/>
            <a:ext cx="238650" cy="2709534"/>
          </a:xfrm>
          <a:prstGeom prst="rect"/>
        </p:spPr>
      </p:pic>
      <p:pic>
        <p:nvPicPr>
          <p:cNvPr id="2097326" name="Picture 6"/>
          <p:cNvPicPr>
            <a:picLocks noChangeAspect="1"/>
          </p:cNvPicPr>
          <p:nvPr/>
        </p:nvPicPr>
        <p:blipFill>
          <a:blip xmlns:r="http://schemas.openxmlformats.org/officeDocument/2006/relationships" r:embed="rId1"/>
          <a:stretch>
            <a:fillRect/>
          </a:stretch>
        </p:blipFill>
        <p:spPr>
          <a:xfrm>
            <a:off x="12072675" y="2204822"/>
            <a:ext cx="238650" cy="2709534"/>
          </a:xfrm>
          <a:prstGeom prst="rect"/>
        </p:spPr>
      </p:pic>
      <p:pic>
        <p:nvPicPr>
          <p:cNvPr id="2097327" name="Picture 1"/>
          <p:cNvPicPr>
            <a:picLocks noChangeAspect="1"/>
          </p:cNvPicPr>
          <p:nvPr/>
        </p:nvPicPr>
        <p:blipFill>
          <a:blip xmlns:r="http://schemas.openxmlformats.org/officeDocument/2006/relationships" r:embed="rId2"/>
          <a:stretch>
            <a:fillRect/>
          </a:stretch>
        </p:blipFill>
        <p:spPr>
          <a:xfrm>
            <a:off x="-53804" y="-27171"/>
            <a:ext cx="11796453" cy="1610200"/>
          </a:xfrm>
          <a:prstGeom prst="rect"/>
        </p:spPr>
      </p:pic>
      <p:sp>
        <p:nvSpPr>
          <p:cNvPr id="1048754" name="TextBox 3"/>
          <p:cNvSpPr txBox="1"/>
          <p:nvPr/>
        </p:nvSpPr>
        <p:spPr>
          <a:xfrm>
            <a:off x="2961249" y="532786"/>
            <a:ext cx="6231988" cy="646331"/>
          </a:xfrm>
          <a:prstGeom prst="rect"/>
          <a:noFill/>
        </p:spPr>
        <p:txBody>
          <a:bodyPr wrap="square">
            <a:spAutoFit/>
          </a:bodyPr>
          <a:p>
            <a:r>
              <a:rPr altLang="en-US" dirty="0" sz="3600" lang="en-US">
                <a:solidFill>
                  <a:schemeClr val="bg1"/>
                </a:solidFill>
              </a:rPr>
              <a:t>Concept Testing</a:t>
            </a:r>
            <a:endParaRPr dirty="0" sz="3600" lang="en-US">
              <a:solidFill>
                <a:schemeClr val="bg1"/>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04" name=""/>
        <p:cNvGrpSpPr/>
        <p:nvPr/>
      </p:nvGrpSpPr>
      <p:grpSpPr>
        <a:xfrm>
          <a:off x="0" y="0"/>
          <a:ext cx="0" cy="0"/>
          <a:chOff x="0" y="0"/>
          <a:chExt cx="0" cy="0"/>
        </a:xfrm>
      </p:grpSpPr>
      <p:pic>
        <p:nvPicPr>
          <p:cNvPr id="2097328" name="Picture 16"/>
          <p:cNvPicPr>
            <a:picLocks noChangeAspect="1"/>
          </p:cNvPicPr>
          <p:nvPr/>
        </p:nvPicPr>
        <p:blipFill>
          <a:blip xmlns:r="http://schemas.openxmlformats.org/officeDocument/2006/relationships" r:embed="rId1"/>
          <a:stretch>
            <a:fillRect/>
          </a:stretch>
        </p:blipFill>
        <p:spPr>
          <a:xfrm>
            <a:off x="523663" y="397229"/>
            <a:ext cx="8681227" cy="840667"/>
          </a:xfrm>
          <a:prstGeom prst="rect"/>
        </p:spPr>
      </p:pic>
      <p:sp>
        <p:nvSpPr>
          <p:cNvPr id="1048755"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t" anchorCtr="0" bIns="45720" compatLnSpc="1" lIns="91440" numCol="1" rIns="91440" tIns="45720" vert="horz" wrap="square">
            <a:prstTxWarp prst="textNoShape"/>
          </a:bodyPr>
          <a:p>
            <a:endParaRPr dirty="0" lang="en-US"/>
          </a:p>
        </p:txBody>
      </p:sp>
      <p:sp>
        <p:nvSpPr>
          <p:cNvPr id="1048756"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t" anchorCtr="0" bIns="45720" compatLnSpc="1" lIns="91440" numCol="1" rIns="91440" tIns="45720" vert="horz" wrap="square">
            <a:prstTxWarp prst="textNoShape"/>
          </a:bodyPr>
          <a:p>
            <a:endParaRPr dirty="0" lang="en-US"/>
          </a:p>
        </p:txBody>
      </p:sp>
      <p:sp>
        <p:nvSpPr>
          <p:cNvPr id="1048757"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t" anchorCtr="0" bIns="45720" compatLnSpc="1" lIns="91440" numCol="1" rIns="91440" tIns="45720" vert="horz" wrap="square">
            <a:prstTxWarp prst="textNoShape"/>
          </a:bodyPr>
          <a:p>
            <a:r>
              <a:rPr b="1" dirty="0" sz="3200" kern="0" lang="en-US">
                <a:solidFill>
                  <a:schemeClr val="bg1"/>
                </a:solidFill>
                <a:cs typeface="Tajawal ExtraBold" panose="00000800000000000000"/>
              </a:rPr>
              <a:t>Conclusion</a:t>
            </a:r>
          </a:p>
        </p:txBody>
      </p:sp>
      <p:pic>
        <p:nvPicPr>
          <p:cNvPr id="2097329" name="Picture 3"/>
          <p:cNvPicPr>
            <a:picLocks noChangeAspect="1"/>
          </p:cNvPicPr>
          <p:nvPr/>
        </p:nvPicPr>
        <p:blipFill>
          <a:blip xmlns:r="http://schemas.openxmlformats.org/officeDocument/2006/relationships" r:embed="rId2"/>
          <a:stretch>
            <a:fillRect/>
          </a:stretch>
        </p:blipFill>
        <p:spPr>
          <a:xfrm>
            <a:off x="-108036" y="2204822"/>
            <a:ext cx="238650" cy="2709534"/>
          </a:xfrm>
          <a:prstGeom prst="rect"/>
        </p:spPr>
      </p:pic>
      <p:sp>
        <p:nvSpPr>
          <p:cNvPr id="1048758" name="TextBox 6"/>
          <p:cNvSpPr txBox="1"/>
          <p:nvPr/>
        </p:nvSpPr>
        <p:spPr>
          <a:xfrm>
            <a:off x="2398589" y="543490"/>
            <a:ext cx="5860900" cy="523220"/>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New Product Development Process</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759" name="TextBox 14"/>
          <p:cNvSpPr txBox="1"/>
          <p:nvPr/>
        </p:nvSpPr>
        <p:spPr>
          <a:xfrm>
            <a:off x="523663" y="1716553"/>
            <a:ext cx="11284024" cy="3074624"/>
          </a:xfrm>
          <a:prstGeom prst="rect"/>
          <a:noFill/>
        </p:spPr>
        <p:txBody>
          <a:bodyPr wrap="square">
            <a:spAutoFit/>
          </a:bodyPr>
          <a:p>
            <a:pPr indent="-285750" marL="285750">
              <a:lnSpc>
                <a:spcPct val="200000"/>
              </a:lnSpc>
              <a:buFont typeface="Wingdings" panose="05000000000000000000" pitchFamily="2" charset="2"/>
              <a:buChar char="Ø"/>
            </a:pPr>
            <a:r>
              <a:rPr b="1" dirty="0" sz="2000" lang="en-US">
                <a:solidFill>
                  <a:srgbClr val="0A1F61"/>
                </a:solidFill>
                <a:latin typeface="Tajawal ExtraBold" panose="00000800000000000000" pitchFamily="2" charset="-78"/>
                <a:cs typeface="Tajawal ExtraBold" panose="00000800000000000000" pitchFamily="2" charset="-78"/>
              </a:rPr>
              <a:t>What is a Product Development Process?</a:t>
            </a:r>
          </a:p>
          <a:p>
            <a:pPr indent="-285750" marL="285750">
              <a:lnSpc>
                <a:spcPct val="200000"/>
              </a:lnSpc>
              <a:buFont typeface="Wingdings" panose="05000000000000000000" pitchFamily="2" charset="2"/>
              <a:buChar char="Ø"/>
            </a:pPr>
            <a:r>
              <a:rPr b="1" dirty="0" sz="2000" lang="en-US">
                <a:solidFill>
                  <a:srgbClr val="0A1F61"/>
                </a:solidFill>
                <a:latin typeface="Tajawal ExtraBold" panose="00000800000000000000" pitchFamily="2" charset="-78"/>
                <a:cs typeface="Tajawal ExtraBold" panose="00000800000000000000" pitchFamily="2" charset="-78"/>
              </a:rPr>
              <a:t>The 6 Steps of The New Product Development Process [NPD]</a:t>
            </a:r>
          </a:p>
          <a:p>
            <a:pPr indent="-285750" marL="285750">
              <a:lnSpc>
                <a:spcPct val="200000"/>
              </a:lnSpc>
              <a:buFont typeface="Wingdings" panose="05000000000000000000" pitchFamily="2" charset="2"/>
              <a:buChar char="Ø"/>
            </a:pPr>
            <a:r>
              <a:rPr b="1" dirty="0" sz="2000" lang="en-US">
                <a:solidFill>
                  <a:srgbClr val="0A1F61"/>
                </a:solidFill>
                <a:latin typeface="Tajawal ExtraBold" panose="00000800000000000000" pitchFamily="2" charset="-78"/>
                <a:cs typeface="Tajawal ExtraBold" panose="00000800000000000000" pitchFamily="2" charset="-78"/>
              </a:rPr>
              <a:t>Ideation and Ideation techniques</a:t>
            </a:r>
          </a:p>
          <a:p>
            <a:pPr indent="-285750" marL="285750">
              <a:lnSpc>
                <a:spcPct val="200000"/>
              </a:lnSpc>
              <a:buFont typeface="Wingdings" panose="05000000000000000000" pitchFamily="2" charset="2"/>
              <a:buChar char="Ø"/>
            </a:pPr>
            <a:r>
              <a:rPr b="1" dirty="0" sz="2000" lang="en-US">
                <a:solidFill>
                  <a:srgbClr val="0A1F61"/>
                </a:solidFill>
                <a:latin typeface="Tajawal ExtraBold" panose="00000800000000000000" pitchFamily="2" charset="-78"/>
                <a:cs typeface="Tajawal ExtraBold" panose="00000800000000000000" pitchFamily="2" charset="-78"/>
              </a:rPr>
              <a:t>Idea screening </a:t>
            </a:r>
          </a:p>
          <a:p>
            <a:pPr indent="-285750" marL="285750">
              <a:lnSpc>
                <a:spcPct val="200000"/>
              </a:lnSpc>
              <a:buFont typeface="Wingdings" panose="05000000000000000000" pitchFamily="2" charset="2"/>
              <a:buChar char="Ø"/>
            </a:pPr>
            <a:r>
              <a:rPr b="1" dirty="0" sz="2000" lang="en-US">
                <a:solidFill>
                  <a:srgbClr val="0A1F61"/>
                </a:solidFill>
                <a:latin typeface="Tajawal ExtraBold" panose="00000800000000000000" pitchFamily="2" charset="-78"/>
                <a:cs typeface="Tajawal ExtraBold" panose="00000800000000000000" pitchFamily="2" charset="-78"/>
              </a:rPr>
              <a:t>Concept development &amp; testing </a:t>
            </a:r>
          </a:p>
        </p:txBody>
      </p:sp>
      <p:pic>
        <p:nvPicPr>
          <p:cNvPr id="2097330" name="Picture 2" descr="Icon  Description automatically generated"/>
          <p:cNvPicPr>
            <a:picLocks noChangeAspect="1"/>
          </p:cNvPicPr>
          <p:nvPr/>
        </p:nvPicPr>
        <p:blipFill>
          <a:blip xmlns:r="http://schemas.openxmlformats.org/officeDocument/2006/relationships" r:embed="rId3"/>
          <a:stretch>
            <a:fillRect/>
          </a:stretch>
        </p:blipFill>
        <p:spPr>
          <a:xfrm>
            <a:off x="10153028" y="220733"/>
            <a:ext cx="1412805" cy="1412805"/>
          </a:xfrm>
          <a:prstGeom prst="rec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05" name=""/>
        <p:cNvGrpSpPr/>
        <p:nvPr/>
      </p:nvGrpSpPr>
      <p:grpSpPr>
        <a:xfrm>
          <a:off x="0" y="0"/>
          <a:ext cx="0" cy="0"/>
          <a:chOff x="0" y="0"/>
          <a:chExt cx="0" cy="0"/>
        </a:xfrm>
      </p:grpSpPr>
      <p:pic>
        <p:nvPicPr>
          <p:cNvPr id="2097331" name="Picture 1"/>
          <p:cNvPicPr>
            <a:picLocks noChangeAspect="1"/>
          </p:cNvPicPr>
          <p:nvPr/>
        </p:nvPicPr>
        <p:blipFill>
          <a:blip xmlns:r="http://schemas.openxmlformats.org/officeDocument/2006/relationships" r:embed="rId1"/>
          <a:stretch>
            <a:fillRect/>
          </a:stretch>
        </p:blipFill>
        <p:spPr>
          <a:xfrm>
            <a:off x="575549" y="0"/>
            <a:ext cx="11616451" cy="6680068"/>
          </a:xfrm>
          <a:prstGeom prst="rect"/>
        </p:spPr>
      </p:pic>
      <p:sp>
        <p:nvSpPr>
          <p:cNvPr id="1048760" name="Rectangle 10"/>
          <p:cNvSpPr/>
          <p:nvPr/>
        </p:nvSpPr>
        <p:spPr>
          <a:xfrm rot="10800000">
            <a:off x="-79022" y="-106385"/>
            <a:ext cx="12350045" cy="7044267"/>
          </a:xfrm>
          <a:prstGeom prst="rect"/>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pic>
        <p:nvPicPr>
          <p:cNvPr id="2097332" name="Picture 3"/>
          <p:cNvPicPr>
            <a:picLocks noChangeAspect="1"/>
          </p:cNvPicPr>
          <p:nvPr/>
        </p:nvPicPr>
        <p:blipFill rotWithShape="1">
          <a:blip xmlns:r="http://schemas.openxmlformats.org/officeDocument/2006/relationships" r:embed="rId2"/>
          <a:srcRect l="984" r="914" b="11911"/>
          <a:stretch>
            <a:fillRect/>
          </a:stretch>
        </p:blipFill>
        <p:spPr>
          <a:xfrm>
            <a:off x="0" y="4199708"/>
            <a:ext cx="12200709" cy="2688772"/>
          </a:xfrm>
          <a:prstGeom prst="rect"/>
        </p:spPr>
      </p:pic>
      <p:pic>
        <p:nvPicPr>
          <p:cNvPr id="2097333" name="Picture 11"/>
          <p:cNvPicPr>
            <a:picLocks noChangeAspect="1"/>
          </p:cNvPicPr>
          <p:nvPr/>
        </p:nvPicPr>
        <p:blipFill>
          <a:blip xmlns:r="http://schemas.openxmlformats.org/officeDocument/2006/relationships" r:embed="rId3"/>
          <a:stretch>
            <a:fillRect/>
          </a:stretch>
        </p:blipFill>
        <p:spPr>
          <a:xfrm>
            <a:off x="2589780" y="2100786"/>
            <a:ext cx="6707581" cy="1972334"/>
          </a:xfrm>
          <a:prstGeom prst="rect"/>
        </p:spPr>
      </p:pic>
      <p:sp>
        <p:nvSpPr>
          <p:cNvPr id="1048761" name="TextBox 13"/>
          <p:cNvSpPr txBox="1"/>
          <p:nvPr/>
        </p:nvSpPr>
        <p:spPr>
          <a:xfrm>
            <a:off x="474133" y="715791"/>
            <a:ext cx="5861926" cy="1384995"/>
          </a:xfrm>
          <a:prstGeom prst="rect"/>
          <a:noFill/>
        </p:spPr>
        <p:txBody>
          <a:bodyPr rtlCol="0" wrap="none">
            <a:spAutoFit/>
          </a:bodyPr>
          <a:p>
            <a:r>
              <a:rPr dirty="0" sz="2800" lang="en-US">
                <a:solidFill>
                  <a:schemeClr val="bg1"/>
                </a:solidFill>
                <a:latin typeface="Tajawal Medium" panose="00000600000000000000" pitchFamily="2" charset="-78"/>
                <a:cs typeface="Tajawal Medium" panose="00000600000000000000" pitchFamily="2" charset="-78"/>
              </a:rPr>
              <a:t>Product Analysis and Development </a:t>
            </a:r>
          </a:p>
          <a:p>
            <a:r>
              <a:rPr dirty="0" sz="2800" lang="en-US">
                <a:solidFill>
                  <a:srgbClr val="24A9E1"/>
                </a:solidFill>
                <a:latin typeface="Tajawal Medium" panose="00000600000000000000" pitchFamily="2" charset="-78"/>
                <a:cs typeface="Tajawal Medium" panose="00000600000000000000" pitchFamily="2" charset="-78"/>
              </a:rPr>
              <a:t>Prepared by Dr. Aya Mohamed</a:t>
            </a:r>
          </a:p>
          <a:p>
            <a:r>
              <a:rPr sz="2800" lang="en-US">
                <a:solidFill>
                  <a:srgbClr val="FF9518"/>
                </a:solidFill>
                <a:latin typeface="Tajawal Medium" panose="00000600000000000000" pitchFamily="2" charset="-78"/>
                <a:cs typeface="Tajawal Medium" panose="00000600000000000000" pitchFamily="2" charset="-78"/>
              </a:rPr>
              <a:t>Lecture 8</a:t>
            </a:r>
            <a:endParaRPr dirty="0" sz="2800" lang="en-US">
              <a:solidFill>
                <a:srgbClr val="FF9518"/>
              </a:solidFill>
              <a:latin typeface="Tajawal Medium" panose="00000600000000000000" pitchFamily="2" charset="-78"/>
              <a:cs typeface="Tajawal Medium" panose="00000600000000000000" pitchFamily="2" charset="-78"/>
            </a:endParaRPr>
          </a:p>
        </p:txBody>
      </p:sp>
      <p:sp>
        <p:nvSpPr>
          <p:cNvPr id="1048762" name="TextBox 2"/>
          <p:cNvSpPr txBox="1"/>
          <p:nvPr/>
        </p:nvSpPr>
        <p:spPr>
          <a:xfrm>
            <a:off x="3876230" y="2700129"/>
            <a:ext cx="4134679" cy="1015663"/>
          </a:xfrm>
          <a:prstGeom prst="rect"/>
          <a:noFill/>
        </p:spPr>
        <p:txBody>
          <a:bodyPr rtlCol="0" wrap="square">
            <a:spAutoFit/>
          </a:bodyPr>
          <a:p>
            <a:r>
              <a:rPr dirty="0" sz="6000" lang="en-US">
                <a:solidFill>
                  <a:schemeClr val="bg1"/>
                </a:solidFill>
              </a:rPr>
              <a:t>Thank You </a:t>
            </a:r>
          </a:p>
        </p:txBody>
      </p:sp>
    </p:spTree>
  </p:cSld>
  <p:clrMapOvr>
    <a:masterClrMapping/>
  </p:clrMapOvr>
</p:sld>
</file>

<file path=ppt/theme/theme1.xml><?xml version="1.0" encoding="utf-8"?>
<a:theme xmlns:a="http://schemas.openxmlformats.org/drawingml/2006/main" name="Office Theme">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2.xml><?xml version="1.0" encoding="utf-8"?>
<a:theme xmlns:a="http://schemas.openxmlformats.org/drawingml/2006/main" name="Office Theme">
  <a:themeElements>
    <a:clrScheme name="Office">
      <a:dk1>
        <a:sysClr lastClr="000000" val="windowText"/>
      </a:dk1>
      <a:lt1>
        <a:sysClr lastClr="FFFFFF" val="window"/>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docProps/app.xml><?xml version="1.0" encoding="utf-8"?>
<Properties xmlns="http://schemas.openxmlformats.org/officeDocument/2006/extended-properties">
  <Application>Microsoft Office PowerPoint</Application>
  <ScaleCrop>0</ScaleCrop>
  <LinksUpToDate>0</LinksUpToDate>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itle>PowerPoint Presentation</dc:title>
  <dc:creator>LENOVO</dc:creator>
  <cp:lastModifiedBy>user</cp:lastModifiedBy>
  <dcterms:created xsi:type="dcterms:W3CDTF">2021-08-03T09:03:26Z</dcterms:created>
  <dcterms:modified xsi:type="dcterms:W3CDTF">2024-11-20T21:48:33Z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a10fb4c102ac4220ac9fedd631276af2</vt:lpwstr>
  </property>
</Properties>
</file>