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48" r:id="rId4"/>
  </p:sldMasterIdLst>
  <p:notesMasterIdLst>
    <p:notesMasterId r:id="rId40"/>
  </p:notesMasterIdLst>
  <p:sldIdLst>
    <p:sldId id="331" r:id="rId5"/>
    <p:sldId id="332" r:id="rId6"/>
    <p:sldId id="305" r:id="rId7"/>
    <p:sldId id="306" r:id="rId8"/>
    <p:sldId id="307" r:id="rId9"/>
    <p:sldId id="308" r:id="rId10"/>
    <p:sldId id="309" r:id="rId11"/>
    <p:sldId id="310" r:id="rId12"/>
    <p:sldId id="311" r:id="rId13"/>
    <p:sldId id="312" r:id="rId14"/>
    <p:sldId id="313" r:id="rId15"/>
    <p:sldId id="314" r:id="rId16"/>
    <p:sldId id="315" r:id="rId17"/>
    <p:sldId id="316" r:id="rId18"/>
    <p:sldId id="317" r:id="rId19"/>
    <p:sldId id="318" r:id="rId20"/>
    <p:sldId id="319" r:id="rId21"/>
    <p:sldId id="320" r:id="rId22"/>
    <p:sldId id="321" r:id="rId23"/>
    <p:sldId id="322" r:id="rId24"/>
    <p:sldId id="323" r:id="rId25"/>
    <p:sldId id="324" r:id="rId26"/>
    <p:sldId id="325" r:id="rId27"/>
    <p:sldId id="326" r:id="rId28"/>
    <p:sldId id="327" r:id="rId29"/>
    <p:sldId id="328" r:id="rId30"/>
    <p:sldId id="329" r:id="rId31"/>
    <p:sldId id="330" r:id="rId32"/>
    <p:sldId id="334" r:id="rId33"/>
    <p:sldId id="335" r:id="rId34"/>
    <p:sldId id="336" r:id="rId35"/>
    <p:sldId id="337" r:id="rId36"/>
    <p:sldId id="338" r:id="rId37"/>
    <p:sldId id="333" r:id="rId38"/>
    <p:sldId id="339" r:id="rId39"/>
  </p:sldIdLst>
  <p:sldSz cx="12192000" cy="6858000"/>
  <p:notesSz cx="6858000" cy="9144000"/>
  <p:embeddedFontLst>
    <p:embeddedFont>
      <p:font typeface="Calibri" panose="020F0502020204030204" pitchFamily="34" charset="0"/>
      <p:regular r:id="rId41"/>
      <p:bold r:id="rId42"/>
    </p:embeddedFont>
    <p:embeddedFont>
      <p:font typeface="Tajawal Medium" panose="00000600000000000000" charset="-78"/>
      <p:regular r:id="rId43"/>
      <p:bold r:id="rId4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47" roundtripDataSignature="AMtx7mgHpRR7AUyJQpjYkgHsTP6hGl7Zo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font" Target="fonts/font2.fntdata"/><Relationship Id="rId47" Type="http://customschemas.google.com/relationships/presentationmetadata" Target="metadata"/><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4.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font" Target="fonts/font3.fntdata"/><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font" Target="fonts/font1.fntdata"/><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702340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150178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76216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87293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791844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157519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52351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43325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685390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982204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070786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44554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992356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577223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910394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634794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749448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14351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667473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461310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780067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540227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7834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502964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852887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347751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759537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92920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78371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070715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529899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6039203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7864118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871915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3910528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21"/>
        <p:cNvGrpSpPr/>
        <p:nvPr/>
      </p:nvGrpSpPr>
      <p:grpSpPr>
        <a:xfrm>
          <a:off x="0" y="0"/>
          <a:ext cx="0" cy="0"/>
          <a:chOff x="0" y="0"/>
          <a:chExt cx="0" cy="0"/>
        </a:xfrm>
      </p:grpSpPr>
      <p:sp>
        <p:nvSpPr>
          <p:cNvPr id="22" name="Google Shape;22;p43"/>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r>
              <a:rPr lang="en-US"/>
              <a:t>L1 - </a:t>
            </a:r>
            <a:fld id="{00000000-1234-1234-1234-123412341234}" type="slidenum">
              <a:rPr lang="en-US"/>
              <a:t>‹#›</a:t>
            </a:fld>
            <a:endParaRPr/>
          </a:p>
        </p:txBody>
      </p:sp>
      <p:sp>
        <p:nvSpPr>
          <p:cNvPr id="23" name="Google Shape;23;p43"/>
          <p:cNvSpPr txBox="1"/>
          <p:nvPr/>
        </p:nvSpPr>
        <p:spPr>
          <a:xfrm>
            <a:off x="2650377" y="543490"/>
            <a:ext cx="248497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a:solidFill>
                  <a:schemeClr val="lt1"/>
                </a:solidFill>
                <a:latin typeface="Tajawal Medium"/>
                <a:ea typeface="Tajawal Medium"/>
                <a:cs typeface="Tajawal Medium"/>
                <a:sym typeface="Tajawal Medium"/>
              </a:rPr>
              <a:t>TITLE OF SLIDE</a:t>
            </a:r>
            <a:endParaRPr sz="2800">
              <a:solidFill>
                <a:srgbClr val="FF9518"/>
              </a:solidFill>
              <a:latin typeface="Tajawal Medium"/>
              <a:ea typeface="Tajawal Medium"/>
              <a:cs typeface="Tajawal Medium"/>
              <a:sym typeface="Tajawal Medium"/>
            </a:endParaRPr>
          </a:p>
        </p:txBody>
      </p:sp>
      <p:sp>
        <p:nvSpPr>
          <p:cNvPr id="24" name="Google Shape;24;p43"/>
          <p:cNvSpPr txBox="1"/>
          <p:nvPr/>
        </p:nvSpPr>
        <p:spPr>
          <a:xfrm>
            <a:off x="272016" y="236724"/>
            <a:ext cx="1484702"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a:solidFill>
                  <a:schemeClr val="lt1"/>
                </a:solidFill>
                <a:latin typeface="Tajawal Medium"/>
                <a:ea typeface="Tajawal Medium"/>
                <a:cs typeface="Tajawal Medium"/>
                <a:sym typeface="Tajawal Medium"/>
              </a:rPr>
              <a:t>Lecture </a:t>
            </a:r>
            <a:endParaRPr/>
          </a:p>
          <a:p>
            <a:pPr marL="0" marR="0" lvl="0" indent="0" algn="ctr" rtl="0">
              <a:spcBef>
                <a:spcPts val="0"/>
              </a:spcBef>
              <a:spcAft>
                <a:spcPts val="0"/>
              </a:spcAft>
              <a:buNone/>
            </a:pPr>
            <a:r>
              <a:rPr lang="en-US" sz="2800">
                <a:solidFill>
                  <a:schemeClr val="lt1"/>
                </a:solidFill>
                <a:latin typeface="Tajawal Medium"/>
                <a:ea typeface="Tajawal Medium"/>
                <a:cs typeface="Tajawal Medium"/>
                <a:sym typeface="Tajawal Medium"/>
              </a:rPr>
              <a:t>1</a:t>
            </a:r>
            <a:endParaRPr sz="2800">
              <a:solidFill>
                <a:srgbClr val="FF9518"/>
              </a:solidFill>
              <a:latin typeface="Tajawal Medium"/>
              <a:ea typeface="Tajawal Medium"/>
              <a:cs typeface="Tajawal Medium"/>
              <a:sym typeface="Tajawal Medium"/>
            </a:endParaRPr>
          </a:p>
        </p:txBody>
      </p:sp>
      <p:sp>
        <p:nvSpPr>
          <p:cNvPr id="25" name="Google Shape;25;p43"/>
          <p:cNvSpPr txBox="1"/>
          <p:nvPr/>
        </p:nvSpPr>
        <p:spPr>
          <a:xfrm>
            <a:off x="2674188" y="607260"/>
            <a:ext cx="8927261"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a:solidFill>
                  <a:schemeClr val="lt1"/>
                </a:solidFill>
                <a:latin typeface="Tajawal Medium"/>
                <a:ea typeface="Tajawal Medium"/>
                <a:cs typeface="Tajawal Medium"/>
                <a:sym typeface="Tajawal Medium"/>
              </a:rPr>
              <a:t>TITLE OF SLIDE</a:t>
            </a:r>
            <a:endParaRPr sz="2800">
              <a:solidFill>
                <a:srgbClr val="FF9518"/>
              </a:solidFill>
              <a:latin typeface="Tajawal Medium"/>
              <a:ea typeface="Tajawal Medium"/>
              <a:cs typeface="Tajawal Medium"/>
              <a:sym typeface="Tajawal Medium"/>
            </a:endParaRPr>
          </a:p>
        </p:txBody>
      </p:sp>
      <p:sp>
        <p:nvSpPr>
          <p:cNvPr id="26" name="Google Shape;26;p43"/>
          <p:cNvSpPr txBox="1"/>
          <p:nvPr/>
        </p:nvSpPr>
        <p:spPr>
          <a:xfrm>
            <a:off x="300868" y="236724"/>
            <a:ext cx="1426994"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a:solidFill>
                  <a:schemeClr val="lt1"/>
                </a:solidFill>
                <a:latin typeface="Tajawal Medium"/>
                <a:ea typeface="Tajawal Medium"/>
                <a:cs typeface="Tajawal Medium"/>
                <a:sym typeface="Tajawal Medium"/>
              </a:rPr>
              <a:t>Chapter</a:t>
            </a:r>
            <a:endParaRPr/>
          </a:p>
          <a:p>
            <a:pPr marL="0" marR="0" lvl="0" indent="0" algn="ctr" rtl="0">
              <a:spcBef>
                <a:spcPts val="0"/>
              </a:spcBef>
              <a:spcAft>
                <a:spcPts val="0"/>
              </a:spcAft>
              <a:buNone/>
            </a:pPr>
            <a:r>
              <a:rPr lang="en-US" sz="2800">
                <a:solidFill>
                  <a:schemeClr val="lt1"/>
                </a:solidFill>
                <a:latin typeface="Tajawal Medium"/>
                <a:ea typeface="Tajawal Medium"/>
                <a:cs typeface="Tajawal Medium"/>
                <a:sym typeface="Tajawal Medium"/>
              </a:rPr>
              <a:t>01</a:t>
            </a:r>
            <a:endParaRPr sz="2800">
              <a:solidFill>
                <a:srgbClr val="FF9518"/>
              </a:solidFill>
              <a:latin typeface="Tajawal Medium"/>
              <a:ea typeface="Tajawal Medium"/>
              <a:cs typeface="Tajawal Medium"/>
              <a:sym typeface="Tajawal Medium"/>
            </a:endParaRPr>
          </a:p>
        </p:txBody>
      </p:sp>
      <p:pic>
        <p:nvPicPr>
          <p:cNvPr id="27" name="Google Shape;27;p43"/>
          <p:cNvPicPr preferRelativeResize="0"/>
          <p:nvPr/>
        </p:nvPicPr>
        <p:blipFill rotWithShape="1">
          <a:blip r:embed="rId2">
            <a:alphaModFix/>
          </a:blip>
          <a:srcRect/>
          <a:stretch/>
        </p:blipFill>
        <p:spPr>
          <a:xfrm>
            <a:off x="9833969" y="-27434"/>
            <a:ext cx="2483250" cy="6912868"/>
          </a:xfrm>
          <a:prstGeom prst="rect">
            <a:avLst/>
          </a:prstGeom>
          <a:noFill/>
          <a:ln>
            <a:noFill/>
          </a:ln>
        </p:spPr>
      </p:pic>
      <p:pic>
        <p:nvPicPr>
          <p:cNvPr id="28" name="Google Shape;28;p43"/>
          <p:cNvPicPr preferRelativeResize="0"/>
          <p:nvPr/>
        </p:nvPicPr>
        <p:blipFill rotWithShape="1">
          <a:blip r:embed="rId3">
            <a:alphaModFix/>
          </a:blip>
          <a:srcRect/>
          <a:stretch/>
        </p:blipFill>
        <p:spPr>
          <a:xfrm>
            <a:off x="2297908" y="6377876"/>
            <a:ext cx="9902229" cy="204838"/>
          </a:xfrm>
          <a:prstGeom prst="rect">
            <a:avLst/>
          </a:prstGeom>
          <a:noFill/>
          <a:ln>
            <a:noFill/>
          </a:ln>
        </p:spPr>
      </p:pic>
      <p:pic>
        <p:nvPicPr>
          <p:cNvPr id="29" name="Google Shape;29;p43"/>
          <p:cNvPicPr preferRelativeResize="0"/>
          <p:nvPr/>
        </p:nvPicPr>
        <p:blipFill rotWithShape="1">
          <a:blip r:embed="rId4">
            <a:alphaModFix/>
          </a:blip>
          <a:srcRect/>
          <a:stretch/>
        </p:blipFill>
        <p:spPr>
          <a:xfrm>
            <a:off x="-108036" y="2204822"/>
            <a:ext cx="238650" cy="2709534"/>
          </a:xfrm>
          <a:prstGeom prst="rect">
            <a:avLst/>
          </a:prstGeom>
          <a:noFill/>
          <a:ln>
            <a:noFill/>
          </a:ln>
        </p:spPr>
      </p:pic>
      <p:pic>
        <p:nvPicPr>
          <p:cNvPr id="30" name="Google Shape;30;p43"/>
          <p:cNvPicPr preferRelativeResize="0"/>
          <p:nvPr/>
        </p:nvPicPr>
        <p:blipFill rotWithShape="1">
          <a:blip r:embed="rId4">
            <a:alphaModFix/>
          </a:blip>
          <a:srcRect/>
          <a:stretch/>
        </p:blipFill>
        <p:spPr>
          <a:xfrm>
            <a:off x="12072675" y="2204822"/>
            <a:ext cx="238650" cy="2709534"/>
          </a:xfrm>
          <a:prstGeom prst="rect">
            <a:avLst/>
          </a:prstGeom>
          <a:noFill/>
          <a:ln>
            <a:noFill/>
          </a:ln>
        </p:spPr>
      </p:pic>
      <p:sp>
        <p:nvSpPr>
          <p:cNvPr id="31" name="Google Shape;31;p43"/>
          <p:cNvSpPr txBox="1"/>
          <p:nvPr/>
        </p:nvSpPr>
        <p:spPr>
          <a:xfrm>
            <a:off x="2650377" y="543490"/>
            <a:ext cx="248497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a:solidFill>
                  <a:schemeClr val="lt1"/>
                </a:solidFill>
                <a:latin typeface="Tajawal Medium"/>
                <a:ea typeface="Tajawal Medium"/>
                <a:cs typeface="Tajawal Medium"/>
                <a:sym typeface="Tajawal Medium"/>
              </a:rPr>
              <a:t>TITLE OF SLIDE</a:t>
            </a:r>
            <a:endParaRPr sz="2800">
              <a:solidFill>
                <a:srgbClr val="FF9518"/>
              </a:solidFill>
              <a:latin typeface="Tajawal Medium"/>
              <a:ea typeface="Tajawal Medium"/>
              <a:cs typeface="Tajawal Medium"/>
              <a:sym typeface="Tajawal Medium"/>
            </a:endParaRPr>
          </a:p>
        </p:txBody>
      </p:sp>
      <p:sp>
        <p:nvSpPr>
          <p:cNvPr id="32" name="Google Shape;32;p43"/>
          <p:cNvSpPr txBox="1"/>
          <p:nvPr/>
        </p:nvSpPr>
        <p:spPr>
          <a:xfrm>
            <a:off x="272016" y="236724"/>
            <a:ext cx="1484702"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a:solidFill>
                  <a:schemeClr val="lt1"/>
                </a:solidFill>
                <a:latin typeface="Tajawal Medium"/>
                <a:ea typeface="Tajawal Medium"/>
                <a:cs typeface="Tajawal Medium"/>
                <a:sym typeface="Tajawal Medium"/>
              </a:rPr>
              <a:t>Lecture </a:t>
            </a:r>
            <a:endParaRPr/>
          </a:p>
          <a:p>
            <a:pPr marL="0" marR="0" lvl="0" indent="0" algn="ctr" rtl="0">
              <a:spcBef>
                <a:spcPts val="0"/>
              </a:spcBef>
              <a:spcAft>
                <a:spcPts val="0"/>
              </a:spcAft>
              <a:buNone/>
            </a:pPr>
            <a:r>
              <a:rPr lang="en-US" sz="2800">
                <a:solidFill>
                  <a:schemeClr val="lt1"/>
                </a:solidFill>
                <a:latin typeface="Tajawal Medium"/>
                <a:ea typeface="Tajawal Medium"/>
                <a:cs typeface="Tajawal Medium"/>
                <a:sym typeface="Tajawal Medium"/>
              </a:rPr>
              <a:t>1</a:t>
            </a:r>
            <a:endParaRPr sz="2800">
              <a:solidFill>
                <a:srgbClr val="FF9518"/>
              </a:solidFill>
              <a:latin typeface="Tajawal Medium"/>
              <a:ea typeface="Tajawal Medium"/>
              <a:cs typeface="Tajawal Medium"/>
              <a:sym typeface="Tajawal Medium"/>
            </a:endParaRPr>
          </a:p>
        </p:txBody>
      </p:sp>
      <p:sp>
        <p:nvSpPr>
          <p:cNvPr id="33" name="Google Shape;33;p43"/>
          <p:cNvSpPr/>
          <p:nvPr/>
        </p:nvSpPr>
        <p:spPr>
          <a:xfrm>
            <a:off x="23812" y="12677"/>
            <a:ext cx="9532937" cy="1609725"/>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4" name="Google Shape;34;p43"/>
          <p:cNvSpPr/>
          <p:nvPr/>
        </p:nvSpPr>
        <p:spPr>
          <a:xfrm>
            <a:off x="217487" y="14265"/>
            <a:ext cx="2446337" cy="1631950"/>
          </a:xfrm>
          <a:custGeom>
            <a:avLst/>
            <a:gdLst/>
            <a:ahLst/>
            <a:cxnLst/>
            <a:rect l="l" t="t" r="r" b="b"/>
            <a:pathLst>
              <a:path w="1137" h="754" extrusionOk="0">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5" name="Google Shape;35;p43"/>
          <p:cNvSpPr/>
          <p:nvPr/>
        </p:nvSpPr>
        <p:spPr>
          <a:xfrm>
            <a:off x="109537" y="14265"/>
            <a:ext cx="2446337" cy="1631950"/>
          </a:xfrm>
          <a:custGeom>
            <a:avLst/>
            <a:gdLst/>
            <a:ahLst/>
            <a:cxnLst/>
            <a:rect l="l" t="t" r="r" b="b"/>
            <a:pathLst>
              <a:path w="1137" h="754" extrusionOk="0">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6" name="Google Shape;36;p43"/>
          <p:cNvSpPr/>
          <p:nvPr/>
        </p:nvSpPr>
        <p:spPr>
          <a:xfrm>
            <a:off x="1501775" y="460352"/>
            <a:ext cx="8220075" cy="838200"/>
          </a:xfrm>
          <a:custGeom>
            <a:avLst/>
            <a:gdLst/>
            <a:ahLst/>
            <a:cxnLst/>
            <a:rect l="l" t="t" r="r" b="b"/>
            <a:pathLst>
              <a:path w="3744" h="387" extrusionOk="0">
                <a:moveTo>
                  <a:pt x="3551" y="387"/>
                </a:moveTo>
                <a:cubicBezTo>
                  <a:pt x="0" y="387"/>
                  <a:pt x="0" y="387"/>
                  <a:pt x="0" y="387"/>
                </a:cubicBezTo>
                <a:cubicBezTo>
                  <a:pt x="0" y="0"/>
                  <a:pt x="0" y="0"/>
                  <a:pt x="0" y="0"/>
                </a:cubicBezTo>
                <a:cubicBezTo>
                  <a:pt x="3551" y="0"/>
                  <a:pt x="3551" y="0"/>
                  <a:pt x="3551" y="0"/>
                </a:cubicBezTo>
                <a:cubicBezTo>
                  <a:pt x="3657" y="0"/>
                  <a:pt x="3744" y="87"/>
                  <a:pt x="3744" y="193"/>
                </a:cubicBezTo>
                <a:cubicBezTo>
                  <a:pt x="3744" y="193"/>
                  <a:pt x="3744" y="193"/>
                  <a:pt x="3744" y="193"/>
                </a:cubicBezTo>
                <a:cubicBezTo>
                  <a:pt x="3744" y="300"/>
                  <a:pt x="3657" y="387"/>
                  <a:pt x="3551" y="387"/>
                </a:cubicBezTo>
                <a:close/>
              </a:path>
            </a:pathLst>
          </a:custGeom>
          <a:solidFill>
            <a:srgbClr val="0A1F6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7" name="Google Shape;37;p43"/>
          <p:cNvSpPr/>
          <p:nvPr/>
        </p:nvSpPr>
        <p:spPr>
          <a:xfrm>
            <a:off x="0" y="14265"/>
            <a:ext cx="2470150" cy="1631950"/>
          </a:xfrm>
          <a:custGeom>
            <a:avLst/>
            <a:gdLst/>
            <a:ahLst/>
            <a:cxnLst/>
            <a:rect l="l" t="t" r="r" b="b"/>
            <a:pathLst>
              <a:path w="1148" h="754" extrusionOk="0">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8" name="Google Shape;38;p43"/>
          <p:cNvSpPr txBox="1"/>
          <p:nvPr/>
        </p:nvSpPr>
        <p:spPr>
          <a:xfrm>
            <a:off x="390839" y="251650"/>
            <a:ext cx="1385316"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a:solidFill>
                  <a:schemeClr val="lt1"/>
                </a:solidFill>
                <a:latin typeface="Tajawal Medium"/>
                <a:ea typeface="Tajawal Medium"/>
                <a:cs typeface="Tajawal Medium"/>
                <a:sym typeface="Tajawal Medium"/>
              </a:rPr>
              <a:t>Lecture</a:t>
            </a:r>
            <a:endParaRPr/>
          </a:p>
          <a:p>
            <a:pPr marL="0" marR="0" lvl="0" indent="0" algn="ctr" rtl="0">
              <a:spcBef>
                <a:spcPts val="0"/>
              </a:spcBef>
              <a:spcAft>
                <a:spcPts val="0"/>
              </a:spcAft>
              <a:buNone/>
            </a:pPr>
            <a:r>
              <a:rPr lang="en-US" sz="2800">
                <a:solidFill>
                  <a:schemeClr val="lt1"/>
                </a:solidFill>
                <a:latin typeface="Tajawal Medium"/>
                <a:ea typeface="Tajawal Medium"/>
                <a:cs typeface="Tajawal Medium"/>
                <a:sym typeface="Tajawal Medium"/>
              </a:rPr>
              <a:t>1</a:t>
            </a:r>
            <a:endParaRPr sz="2800">
              <a:solidFill>
                <a:srgbClr val="FF9518"/>
              </a:solidFill>
              <a:latin typeface="Tajawal Medium"/>
              <a:ea typeface="Tajawal Medium"/>
              <a:cs typeface="Tajawal Medium"/>
              <a:sym typeface="Tajawal Medium"/>
            </a:endParaRPr>
          </a:p>
        </p:txBody>
      </p:sp>
      <p:sp>
        <p:nvSpPr>
          <p:cNvPr id="39" name="Google Shape;39;p43"/>
          <p:cNvSpPr txBox="1">
            <a:spLocks noGrp="1"/>
          </p:cNvSpPr>
          <p:nvPr>
            <p:ph type="title"/>
          </p:nvPr>
        </p:nvSpPr>
        <p:spPr>
          <a:xfrm>
            <a:off x="2470150" y="365126"/>
            <a:ext cx="7043900" cy="105424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F2F2F2"/>
              </a:buClr>
              <a:buSzPts val="3600"/>
              <a:buFont typeface="Calibri"/>
              <a:buNone/>
              <a:defRPr sz="3600">
                <a:solidFill>
                  <a:srgbClr val="F2F2F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43"/>
          <p:cNvSpPr txBox="1">
            <a:spLocks noGrp="1"/>
          </p:cNvSpPr>
          <p:nvPr>
            <p:ph type="body" idx="1"/>
          </p:nvPr>
        </p:nvSpPr>
        <p:spPr>
          <a:xfrm>
            <a:off x="272016" y="1667741"/>
            <a:ext cx="8324454" cy="4509222"/>
          </a:xfrm>
          <a:prstGeom prst="rect">
            <a:avLst/>
          </a:prstGeom>
          <a:noFill/>
          <a:ln>
            <a:noFill/>
          </a:ln>
        </p:spPr>
        <p:txBody>
          <a:bodyPr spcFirstLastPara="1" wrap="square" lIns="91425" tIns="45700" rIns="91425" bIns="45700" anchor="t" anchorCtr="0">
            <a:normAutofit/>
          </a:bodyPr>
          <a:lstStyle>
            <a:lvl1pPr marL="457200" lvl="0" indent="-381000" algn="l">
              <a:lnSpc>
                <a:spcPct val="150000"/>
              </a:lnSpc>
              <a:spcBef>
                <a:spcPts val="1000"/>
              </a:spcBef>
              <a:spcAft>
                <a:spcPts val="0"/>
              </a:spcAft>
              <a:buClr>
                <a:schemeClr val="dk1"/>
              </a:buClr>
              <a:buSzPts val="2400"/>
              <a:buChar char="•"/>
              <a:defRPr sz="2400"/>
            </a:lvl1pPr>
            <a:lvl2pPr marL="914400" lvl="1" indent="-355600" algn="l">
              <a:lnSpc>
                <a:spcPct val="150000"/>
              </a:lnSpc>
              <a:spcBef>
                <a:spcPts val="500"/>
              </a:spcBef>
              <a:spcAft>
                <a:spcPts val="0"/>
              </a:spcAft>
              <a:buClr>
                <a:schemeClr val="dk1"/>
              </a:buClr>
              <a:buSzPts val="2000"/>
              <a:buChar char="•"/>
              <a:defRPr sz="2000"/>
            </a:lvl2pPr>
            <a:lvl3pPr marL="1371600" lvl="2" indent="-342900" algn="l">
              <a:lnSpc>
                <a:spcPct val="150000"/>
              </a:lnSpc>
              <a:spcBef>
                <a:spcPts val="500"/>
              </a:spcBef>
              <a:spcAft>
                <a:spcPts val="0"/>
              </a:spcAft>
              <a:buClr>
                <a:schemeClr val="dk1"/>
              </a:buClr>
              <a:buSzPts val="1800"/>
              <a:buChar char="•"/>
              <a:defRPr sz="1800"/>
            </a:lvl3pPr>
            <a:lvl4pPr marL="1828800" lvl="3" indent="-330200" algn="l">
              <a:lnSpc>
                <a:spcPct val="150000"/>
              </a:lnSpc>
              <a:spcBef>
                <a:spcPts val="500"/>
              </a:spcBef>
              <a:spcAft>
                <a:spcPts val="0"/>
              </a:spcAft>
              <a:buClr>
                <a:schemeClr val="dk1"/>
              </a:buClr>
              <a:buSzPts val="1600"/>
              <a:buChar char="•"/>
              <a:defRPr sz="1600"/>
            </a:lvl4pPr>
            <a:lvl5pPr marL="2286000" lvl="4" indent="-330200" algn="l">
              <a:lnSpc>
                <a:spcPct val="150000"/>
              </a:lnSpc>
              <a:spcBef>
                <a:spcPts val="500"/>
              </a:spcBef>
              <a:spcAft>
                <a:spcPts val="0"/>
              </a:spcAft>
              <a:buClr>
                <a:schemeClr val="dk1"/>
              </a:buClr>
              <a:buSzPts val="1600"/>
              <a:buChar char="•"/>
              <a:defRPr sz="16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pic>
        <p:nvPicPr>
          <p:cNvPr id="41" name="Google Shape;41;p43"/>
          <p:cNvPicPr preferRelativeResize="0"/>
          <p:nvPr/>
        </p:nvPicPr>
        <p:blipFill rotWithShape="1">
          <a:blip r:embed="rId5">
            <a:alphaModFix/>
          </a:blip>
          <a:srcRect/>
          <a:stretch/>
        </p:blipFill>
        <p:spPr>
          <a:xfrm>
            <a:off x="8817450" y="1331392"/>
            <a:ext cx="3179850" cy="4972041"/>
          </a:xfrm>
          <a:prstGeom prst="rect">
            <a:avLst/>
          </a:prstGeom>
          <a:noFill/>
          <a:ln>
            <a:noFill/>
          </a:ln>
        </p:spPr>
      </p:pic>
      <p:pic>
        <p:nvPicPr>
          <p:cNvPr id="42" name="Google Shape;42;p43"/>
          <p:cNvPicPr preferRelativeResize="0"/>
          <p:nvPr/>
        </p:nvPicPr>
        <p:blipFill rotWithShape="1">
          <a:blip r:embed="rId6">
            <a:alphaModFix/>
          </a:blip>
          <a:srcRect/>
          <a:stretch/>
        </p:blipFill>
        <p:spPr>
          <a:xfrm>
            <a:off x="0" y="6191286"/>
            <a:ext cx="781679" cy="700968"/>
          </a:xfrm>
          <a:prstGeom prst="rect">
            <a:avLst/>
          </a:prstGeom>
          <a:noFill/>
          <a:ln>
            <a:noFill/>
          </a:ln>
        </p:spPr>
      </p:pic>
      <p:sp>
        <p:nvSpPr>
          <p:cNvPr id="43" name="Google Shape;43;p43"/>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lvl1pPr marL="457200" lvl="0" indent="-228600" algn="ctr">
              <a:lnSpc>
                <a:spcPct val="150000"/>
              </a:lnSpc>
              <a:spcBef>
                <a:spcPts val="1000"/>
              </a:spcBef>
              <a:spcAft>
                <a:spcPts val="0"/>
              </a:spcAft>
              <a:buClr>
                <a:schemeClr val="dk1"/>
              </a:buClr>
              <a:buSzPts val="2400"/>
              <a:buNone/>
              <a:defRPr sz="2400"/>
            </a:lvl1pPr>
            <a:lvl2pPr marL="914400" lvl="1" indent="-228600" algn="ctr">
              <a:lnSpc>
                <a:spcPct val="150000"/>
              </a:lnSpc>
              <a:spcBef>
                <a:spcPts val="500"/>
              </a:spcBef>
              <a:spcAft>
                <a:spcPts val="0"/>
              </a:spcAft>
              <a:buClr>
                <a:schemeClr val="dk1"/>
              </a:buClr>
              <a:buSzPts val="2000"/>
              <a:buNone/>
              <a:defRPr sz="2000"/>
            </a:lvl2pPr>
            <a:lvl3pPr marL="1371600" lvl="2" indent="-228600" algn="ctr">
              <a:lnSpc>
                <a:spcPct val="150000"/>
              </a:lnSpc>
              <a:spcBef>
                <a:spcPts val="500"/>
              </a:spcBef>
              <a:spcAft>
                <a:spcPts val="0"/>
              </a:spcAft>
              <a:buClr>
                <a:schemeClr val="dk1"/>
              </a:buClr>
              <a:buSzPts val="1800"/>
              <a:buNone/>
              <a:defRPr sz="1800"/>
            </a:lvl3pPr>
            <a:lvl4pPr marL="1828800" lvl="3" indent="-228600" algn="ctr">
              <a:lnSpc>
                <a:spcPct val="150000"/>
              </a:lnSpc>
              <a:spcBef>
                <a:spcPts val="500"/>
              </a:spcBef>
              <a:spcAft>
                <a:spcPts val="0"/>
              </a:spcAft>
              <a:buClr>
                <a:schemeClr val="dk1"/>
              </a:buClr>
              <a:buSzPts val="1600"/>
              <a:buNone/>
              <a:defRPr sz="1600"/>
            </a:lvl4pPr>
            <a:lvl5pPr marL="2286000" lvl="4" indent="-228600" algn="ctr">
              <a:lnSpc>
                <a:spcPct val="150000"/>
              </a:lnSpc>
              <a:spcBef>
                <a:spcPts val="500"/>
              </a:spcBef>
              <a:spcAft>
                <a:spcPts val="0"/>
              </a:spcAft>
              <a:buClr>
                <a:schemeClr val="dk1"/>
              </a:buClr>
              <a:buSzPts val="1600"/>
              <a:buNone/>
              <a:defRPr sz="16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82"/>
        <p:cNvGrpSpPr/>
        <p:nvPr/>
      </p:nvGrpSpPr>
      <p:grpSpPr>
        <a:xfrm>
          <a:off x="0" y="0"/>
          <a:ext cx="0" cy="0"/>
          <a:chOff x="0" y="0"/>
          <a:chExt cx="0" cy="0"/>
        </a:xfrm>
      </p:grpSpPr>
      <p:sp>
        <p:nvSpPr>
          <p:cNvPr id="83" name="Google Shape;83;p4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4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5" name="Google Shape;85;p46"/>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6" name="Google Shape;86;p4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4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4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89"/>
        <p:cNvGrpSpPr/>
        <p:nvPr/>
      </p:nvGrpSpPr>
      <p:grpSpPr>
        <a:xfrm>
          <a:off x="0" y="0"/>
          <a:ext cx="0" cy="0"/>
          <a:chOff x="0" y="0"/>
          <a:chExt cx="0" cy="0"/>
        </a:xfrm>
      </p:grpSpPr>
      <p:sp>
        <p:nvSpPr>
          <p:cNvPr id="90" name="Google Shape;90;p4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1" name="Google Shape;91;p4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2" name="Google Shape;92;p4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3" name="Google Shape;93;p4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94" name="Google Shape;94;p4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4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4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4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8"/>
        <p:cNvGrpSpPr/>
        <p:nvPr/>
      </p:nvGrpSpPr>
      <p:grpSpPr>
        <a:xfrm>
          <a:off x="0" y="0"/>
          <a:ext cx="0" cy="0"/>
          <a:chOff x="0" y="0"/>
          <a:chExt cx="0" cy="0"/>
        </a:xfrm>
      </p:grpSpPr>
      <p:sp>
        <p:nvSpPr>
          <p:cNvPr id="99" name="Google Shape;99;p4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0" name="Google Shape;100;p4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4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4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03"/>
        <p:cNvGrpSpPr/>
        <p:nvPr/>
      </p:nvGrpSpPr>
      <p:grpSpPr>
        <a:xfrm>
          <a:off x="0" y="0"/>
          <a:ext cx="0" cy="0"/>
          <a:chOff x="0" y="0"/>
          <a:chExt cx="0" cy="0"/>
        </a:xfrm>
      </p:grpSpPr>
      <p:sp>
        <p:nvSpPr>
          <p:cNvPr id="104" name="Google Shape;104;p4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5" name="Google Shape;105;p4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106" name="Google Shape;106;p4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07" name="Google Shape;107;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10"/>
        <p:cNvGrpSpPr/>
        <p:nvPr/>
      </p:nvGrpSpPr>
      <p:grpSpPr>
        <a:xfrm>
          <a:off x="0" y="0"/>
          <a:ext cx="0" cy="0"/>
          <a:chOff x="0" y="0"/>
          <a:chExt cx="0" cy="0"/>
        </a:xfrm>
      </p:grpSpPr>
      <p:sp>
        <p:nvSpPr>
          <p:cNvPr id="111" name="Google Shape;111;p5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2" name="Google Shape;112;p50"/>
          <p:cNvSpPr>
            <a:spLocks noGrp="1"/>
          </p:cNvSpPr>
          <p:nvPr>
            <p:ph type="pic" idx="2"/>
          </p:nvPr>
        </p:nvSpPr>
        <p:spPr>
          <a:xfrm>
            <a:off x="5183188" y="987425"/>
            <a:ext cx="6172200" cy="4873625"/>
          </a:xfrm>
          <a:prstGeom prst="rect">
            <a:avLst/>
          </a:prstGeom>
          <a:noFill/>
          <a:ln>
            <a:noFill/>
          </a:ln>
        </p:spPr>
      </p:sp>
      <p:sp>
        <p:nvSpPr>
          <p:cNvPr id="113" name="Google Shape;113;p5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14" name="Google Shape;114;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5" name="Google Shape;115;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17"/>
        <p:cNvGrpSpPr/>
        <p:nvPr/>
      </p:nvGrpSpPr>
      <p:grpSpPr>
        <a:xfrm>
          <a:off x="0" y="0"/>
          <a:ext cx="0" cy="0"/>
          <a:chOff x="0" y="0"/>
          <a:chExt cx="0" cy="0"/>
        </a:xfrm>
      </p:grpSpPr>
      <p:sp>
        <p:nvSpPr>
          <p:cNvPr id="118" name="Google Shape;118;p5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9" name="Google Shape;119;p5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0" name="Google Shape;120;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 name="Google Shape;122;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23"/>
        <p:cNvGrpSpPr/>
        <p:nvPr/>
      </p:nvGrpSpPr>
      <p:grpSpPr>
        <a:xfrm>
          <a:off x="0" y="0"/>
          <a:ext cx="0" cy="0"/>
          <a:chOff x="0" y="0"/>
          <a:chExt cx="0" cy="0"/>
        </a:xfrm>
      </p:grpSpPr>
      <p:sp>
        <p:nvSpPr>
          <p:cNvPr id="124" name="Google Shape;124;p5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5" name="Google Shape;125;p5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6" name="Google Shape;126;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7" name="Google Shape;127;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8" name="Google Shape;128;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095935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32243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29141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50"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0.xml"/><Relationship Id="rId5" Type="http://schemas.openxmlformats.org/officeDocument/2006/relationships/image" Target="../media/image7.png"/><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5.pn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5.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5.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32.png"/></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35.png"/></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37.png"/></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21.png"/><Relationship Id="rId4" Type="http://schemas.openxmlformats.org/officeDocument/2006/relationships/image" Target="../media/image38.png"/></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7.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39.png"/></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8.xml"/><Relationship Id="rId1" Type="http://schemas.openxmlformats.org/officeDocument/2006/relationships/slideLayout" Target="../slideLayouts/slideLayout1.xml"/><Relationship Id="rId6" Type="http://schemas.openxmlformats.org/officeDocument/2006/relationships/image" Target="../media/image41.png"/><Relationship Id="rId5" Type="http://schemas.openxmlformats.org/officeDocument/2006/relationships/image" Target="../media/image13.png"/><Relationship Id="rId4" Type="http://schemas.openxmlformats.org/officeDocument/2006/relationships/image" Target="../media/image40.png"/></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9.xml"/><Relationship Id="rId1" Type="http://schemas.openxmlformats.org/officeDocument/2006/relationships/slideLayout" Target="../slideLayouts/slideLayout1.xml"/><Relationship Id="rId5" Type="http://schemas.openxmlformats.org/officeDocument/2006/relationships/image" Target="../media/image41.png"/><Relationship Id="rId4" Type="http://schemas.openxmlformats.org/officeDocument/2006/relationships/image" Target="../media/image13.png"/></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0.xml"/><Relationship Id="rId1" Type="http://schemas.openxmlformats.org/officeDocument/2006/relationships/slideLayout" Target="../slideLayouts/slideLayout1.xml"/><Relationship Id="rId5" Type="http://schemas.openxmlformats.org/officeDocument/2006/relationships/image" Target="../media/image41.png"/><Relationship Id="rId4" Type="http://schemas.openxmlformats.org/officeDocument/2006/relationships/image" Target="../media/image13.png"/></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1.xml"/><Relationship Id="rId1" Type="http://schemas.openxmlformats.org/officeDocument/2006/relationships/slideLayout" Target="../slideLayouts/slideLayout1.xml"/><Relationship Id="rId5" Type="http://schemas.openxmlformats.org/officeDocument/2006/relationships/image" Target="../media/image41.png"/><Relationship Id="rId4" Type="http://schemas.openxmlformats.org/officeDocument/2006/relationships/image" Target="../media/image13.png"/></Relationships>
</file>

<file path=ppt/slides/_rels/slide3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2.xml"/><Relationship Id="rId1" Type="http://schemas.openxmlformats.org/officeDocument/2006/relationships/slideLayout" Target="../slideLayouts/slideLayout1.xml"/><Relationship Id="rId5" Type="http://schemas.openxmlformats.org/officeDocument/2006/relationships/image" Target="../media/image41.png"/><Relationship Id="rId4" Type="http://schemas.openxmlformats.org/officeDocument/2006/relationships/image" Target="../media/image13.png"/></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3.xml"/><Relationship Id="rId1" Type="http://schemas.openxmlformats.org/officeDocument/2006/relationships/slideLayout" Target="../slideLayouts/slideLayout1.xml"/><Relationship Id="rId5" Type="http://schemas.openxmlformats.org/officeDocument/2006/relationships/image" Target="../media/image41.png"/><Relationship Id="rId4" Type="http://schemas.openxmlformats.org/officeDocument/2006/relationships/image" Target="../media/image13.png"/></Relationships>
</file>

<file path=ppt/slides/_rels/slide3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4.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3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42.jpeg"/><Relationship Id="rId7" Type="http://schemas.openxmlformats.org/officeDocument/2006/relationships/image" Target="../media/image14.svg"/><Relationship Id="rId2" Type="http://schemas.openxmlformats.org/officeDocument/2006/relationships/notesSlide" Target="../notesSlides/notesSlide35.xml"/><Relationship Id="rId1" Type="http://schemas.openxmlformats.org/officeDocument/2006/relationships/slideLayout" Target="../slideLayouts/slideLayout11.xml"/><Relationship Id="rId4" Type="http://schemas.openxmlformats.org/officeDocument/2006/relationships/image" Target="../media/image4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460139" y="5236539"/>
            <a:ext cx="4886463" cy="461665"/>
          </a:xfrm>
          <a:prstGeom prst="rect">
            <a:avLst/>
          </a:prstGeom>
          <a:noFill/>
        </p:spPr>
        <p:txBody>
          <a:bodyPr wrap="square" rtlCol="0">
            <a:spAutoFit/>
          </a:bodyPr>
          <a:lstStyle/>
          <a:p>
            <a:r>
              <a:rPr lang="en-US" sz="2400" b="1" dirty="0">
                <a:solidFill>
                  <a:srgbClr val="00B0F0"/>
                </a:solidFill>
                <a:latin typeface="Times New Roman" panose="02020603050405020304" pitchFamily="18" charset="0"/>
                <a:cs typeface="Times New Roman" panose="02020603050405020304" pitchFamily="18" charset="0"/>
              </a:rPr>
              <a:t>Prepared by Dr. </a:t>
            </a:r>
            <a:r>
              <a:rPr lang="en-US" sz="2400" b="1" dirty="0" err="1">
                <a:solidFill>
                  <a:srgbClr val="00B0F0"/>
                </a:solidFill>
                <a:latin typeface="Times New Roman" panose="02020603050405020304" pitchFamily="18" charset="0"/>
                <a:cs typeface="Times New Roman" panose="02020603050405020304" pitchFamily="18" charset="0"/>
              </a:rPr>
              <a:t>Asma</a:t>
            </a:r>
            <a:r>
              <a:rPr lang="en-US" sz="2400" b="1" dirty="0">
                <a:solidFill>
                  <a:srgbClr val="00B0F0"/>
                </a:solidFill>
                <a:latin typeface="Times New Roman" panose="02020603050405020304" pitchFamily="18" charset="0"/>
                <a:cs typeface="Times New Roman" panose="02020603050405020304" pitchFamily="18" charset="0"/>
              </a:rPr>
              <a:t> </a:t>
            </a:r>
            <a:r>
              <a:rPr lang="en-US" sz="2400" b="1" dirty="0" err="1">
                <a:solidFill>
                  <a:srgbClr val="00B0F0"/>
                </a:solidFill>
                <a:latin typeface="Times New Roman" panose="02020603050405020304" pitchFamily="18" charset="0"/>
                <a:cs typeface="Times New Roman" panose="02020603050405020304" pitchFamily="18" charset="0"/>
              </a:rPr>
              <a:t>Abuanzeh</a:t>
            </a:r>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236605" y="2776249"/>
            <a:ext cx="5994001" cy="584775"/>
          </a:xfrm>
          <a:prstGeom prst="rect">
            <a:avLst/>
          </a:prstGeom>
          <a:noFill/>
        </p:spPr>
        <p:txBody>
          <a:bodyPr wrap="square" rtlCol="0">
            <a:spAutoFit/>
          </a:bodyPr>
          <a:lstStyle/>
          <a:p>
            <a:r>
              <a:rPr lang="en-US" sz="3200" b="1" dirty="0">
                <a:solidFill>
                  <a:schemeClr val="tx1"/>
                </a:solidFill>
                <a:latin typeface="Times New Roman" panose="02020603050405020304" pitchFamily="18" charset="0"/>
                <a:cs typeface="Times New Roman" panose="02020603050405020304" pitchFamily="18" charset="0"/>
              </a:rPr>
              <a:t>Global Project 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635331" y="610761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en-US" sz="2800" b="1" dirty="0" smtClean="0">
                <a:solidFill>
                  <a:schemeClr val="tx1"/>
                </a:solidFill>
                <a:latin typeface="Times New Roman" panose="02020603050405020304" pitchFamily="18" charset="0"/>
                <a:cs typeface="Times New Roman" panose="02020603050405020304" pitchFamily="18" charset="0"/>
              </a:rPr>
              <a:t>1</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1671944" y="5653969"/>
            <a:ext cx="1225015" cy="400110"/>
          </a:xfrm>
          <a:prstGeom prst="rect">
            <a:avLst/>
          </a:prstGeom>
          <a:noFill/>
        </p:spPr>
        <p:txBody>
          <a:bodyPr wrap="none" rtlCol="0">
            <a:spAutoFit/>
          </a:bodyPr>
          <a:lstStyle/>
          <a:p>
            <a:r>
              <a:rPr lang="en-US" sz="2000" b="1" dirty="0">
                <a:solidFill>
                  <a:schemeClr val="tx1"/>
                </a:solidFill>
                <a:latin typeface="Times New Roman" panose="02020603050405020304" pitchFamily="18" charset="0"/>
                <a:cs typeface="Times New Roman" panose="02020603050405020304" pitchFamily="18" charset="0"/>
              </a:rPr>
              <a:t>PMG</a:t>
            </a:r>
            <a:r>
              <a:rPr lang="en-US" sz="1800" b="1" dirty="0" smtClean="0">
                <a:solidFill>
                  <a:schemeClr val="tx1"/>
                </a:solidFill>
                <a:latin typeface="Times New Roman" panose="02020603050405020304" pitchFamily="18" charset="0"/>
                <a:cs typeface="Times New Roman" panose="02020603050405020304" pitchFamily="18" charset="0"/>
              </a:rPr>
              <a:t> </a:t>
            </a:r>
            <a:r>
              <a:rPr lang="en-US" sz="2000" b="1" dirty="0">
                <a:solidFill>
                  <a:schemeClr val="tx1"/>
                </a:solidFill>
                <a:latin typeface="Times New Roman" panose="02020603050405020304" pitchFamily="18" charset="0"/>
                <a:cs typeface="Times New Roman" panose="02020603050405020304" pitchFamily="18" charset="0"/>
              </a:rPr>
              <a:t>661</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13942943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070583" y="4747898"/>
            <a:ext cx="2674130" cy="338554"/>
          </a:xfrm>
          <a:prstGeom prst="rect">
            <a:avLst/>
          </a:prstGeom>
          <a:noFill/>
        </p:spPr>
        <p:txBody>
          <a:bodyPr wrap="none" rtlCol="0">
            <a:spAutoFit/>
          </a:bodyPr>
          <a:lstStyle/>
          <a:p>
            <a:r>
              <a:rPr lang="en-US" sz="1600" b="1" dirty="0">
                <a:solidFill>
                  <a:schemeClr val="tx1"/>
                </a:solidFill>
                <a:latin typeface="Times New Roman" panose="02020603050405020304" pitchFamily="18" charset="0"/>
                <a:cs typeface="Times New Roman" panose="02020603050405020304" pitchFamily="18" charset="0"/>
              </a:rPr>
              <a:t>Global Project Management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5987283" y="3935749"/>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a:t>
            </a:r>
          </a:p>
        </p:txBody>
      </p:sp>
      <p:sp>
        <p:nvSpPr>
          <p:cNvPr id="11" name="TextBox 10">
            <a:extLst>
              <a:ext uri="{FF2B5EF4-FFF2-40B4-BE49-F238E27FC236}">
                <a16:creationId xmlns:a16="http://schemas.microsoft.com/office/drawing/2014/main" id="{781F72BC-06B8-4FB5-F2D5-D8EA1BFF812E}"/>
              </a:ext>
            </a:extLst>
          </p:cNvPr>
          <p:cNvSpPr txBox="1"/>
          <p:nvPr/>
        </p:nvSpPr>
        <p:spPr>
          <a:xfrm>
            <a:off x="7114585" y="4459008"/>
            <a:ext cx="1167307"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PMG661</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smtClean="0">
                <a:solidFill>
                  <a:srgbClr val="00B0F0"/>
                </a:solidFill>
                <a:latin typeface="Times New Roman" panose="02020603050405020304" pitchFamily="18" charset="0"/>
                <a:cs typeface="Times New Roman" panose="02020603050405020304" pitchFamily="18" charset="0"/>
              </a:rPr>
              <a:t>Asma</a:t>
            </a:r>
            <a:r>
              <a:rPr lang="en-US" sz="2800" b="1" dirty="0" smtClean="0">
                <a:solidFill>
                  <a:srgbClr val="00B0F0"/>
                </a:solidFill>
                <a:latin typeface="Times New Roman" panose="02020603050405020304" pitchFamily="18" charset="0"/>
                <a:cs typeface="Times New Roman" panose="02020603050405020304" pitchFamily="18" charset="0"/>
              </a:rPr>
              <a:t> </a:t>
            </a:r>
            <a:r>
              <a:rPr lang="en-US" sz="2800" b="1" dirty="0" err="1" smtClean="0">
                <a:solidFill>
                  <a:srgbClr val="00B0F0"/>
                </a:solidFill>
                <a:latin typeface="Times New Roman" panose="02020603050405020304" pitchFamily="18" charset="0"/>
                <a:cs typeface="Times New Roman" panose="02020603050405020304" pitchFamily="18" charset="0"/>
              </a:rPr>
              <a:t>Abuanzeh</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25760A6C-566F-B7E3-1EEE-CB29F0CF0113}"/>
              </a:ext>
            </a:extLst>
          </p:cNvPr>
          <p:cNvSpPr txBox="1"/>
          <p:nvPr/>
        </p:nvSpPr>
        <p:spPr>
          <a:xfrm>
            <a:off x="7698238" y="2451162"/>
            <a:ext cx="4251485" cy="523220"/>
          </a:xfrm>
          <a:prstGeom prst="rect">
            <a:avLst/>
          </a:prstGeom>
          <a:noFill/>
        </p:spPr>
        <p:txBody>
          <a:bodyPr wrap="none" rtlCol="0">
            <a:spAutoFit/>
          </a:bodyPr>
          <a:lstStyle/>
          <a:p>
            <a:r>
              <a:rPr lang="en-US" sz="2800" b="1" dirty="0">
                <a:solidFill>
                  <a:schemeClr val="tx1"/>
                </a:solidFill>
                <a:latin typeface="Times New Roman" panose="02020603050405020304" pitchFamily="18" charset="0"/>
                <a:cs typeface="Times New Roman" panose="02020603050405020304" pitchFamily="18" charset="0"/>
              </a:rPr>
              <a:t>Global Project </a:t>
            </a:r>
            <a:r>
              <a:rPr lang="en-US" sz="2800" b="1" dirty="0" smtClean="0">
                <a:solidFill>
                  <a:schemeClr val="tx1"/>
                </a:solidFill>
                <a:latin typeface="Times New Roman" panose="02020603050405020304" pitchFamily="18" charset="0"/>
                <a:cs typeface="Times New Roman" panose="02020603050405020304" pitchFamily="18" charset="0"/>
              </a:rPr>
              <a:t>Leadership</a:t>
            </a:r>
            <a:endParaRPr lang="en-US" sz="28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364409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3</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580146" y="1779511"/>
            <a:ext cx="7747166" cy="4357781"/>
          </a:xfrm>
          <a:prstGeom prst="rect">
            <a:avLst/>
          </a:prstGeom>
        </p:spPr>
      </p:pic>
      <p:pic>
        <p:nvPicPr>
          <p:cNvPr id="3" name="Picture 2">
            <a:extLst>
              <a:ext uri="{FF2B5EF4-FFF2-40B4-BE49-F238E27FC236}">
                <a16:creationId xmlns:a16="http://schemas.microsoft.com/office/drawing/2014/main" id="{B7925A1B-3AD0-FF19-6001-A91F6C271264}"/>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Lst>
          </a:blip>
          <a:stretch>
            <a:fillRect/>
          </a:stretch>
        </p:blipFill>
        <p:spPr>
          <a:xfrm>
            <a:off x="11289" y="5778914"/>
            <a:ext cx="2304488" cy="1079086"/>
          </a:xfrm>
          <a:prstGeom prst="rect">
            <a:avLst/>
          </a:prstGeom>
          <a:solidFill>
            <a:schemeClr val="bg1"/>
          </a:solidFill>
          <a:ln>
            <a:noFill/>
          </a:ln>
          <a:effectLst>
            <a:outerShdw blurRad="190500" algn="tl" rotWithShape="0">
              <a:srgbClr val="000000">
                <a:alpha val="70000"/>
              </a:srgbClr>
            </a:outerShdw>
          </a:effectLst>
        </p:spPr>
      </p:pic>
      <p:pic>
        <p:nvPicPr>
          <p:cNvPr id="7" name="Picture 6">
            <a:extLst>
              <a:ext uri="{FF2B5EF4-FFF2-40B4-BE49-F238E27FC236}">
                <a16:creationId xmlns:a16="http://schemas.microsoft.com/office/drawing/2014/main" id="{AF2C79BE-1944-C1EE-B5B8-A3D41BF5224E}"/>
              </a:ext>
            </a:extLst>
          </p:cNvPr>
          <p:cNvPicPr>
            <a:picLocks noChangeAspect="1"/>
          </p:cNvPicPr>
          <p:nvPr/>
        </p:nvPicPr>
        <p:blipFill>
          <a:blip r:embed="rId7"/>
          <a:stretch>
            <a:fillRect/>
          </a:stretch>
        </p:blipFill>
        <p:spPr>
          <a:xfrm>
            <a:off x="6431640" y="1779511"/>
            <a:ext cx="1652159" cy="1079086"/>
          </a:xfrm>
          <a:prstGeom prst="rect">
            <a:avLst/>
          </a:prstGeom>
        </p:spPr>
      </p:pic>
    </p:spTree>
    <p:extLst>
      <p:ext uri="{BB962C8B-B14F-4D97-AF65-F5344CB8AC3E}">
        <p14:creationId xmlns:p14="http://schemas.microsoft.com/office/powerpoint/2010/main" val="166075827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4</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3" name="Picture 2"/>
          <p:cNvPicPr>
            <a:picLocks noChangeAspect="1"/>
          </p:cNvPicPr>
          <p:nvPr/>
        </p:nvPicPr>
        <p:blipFill>
          <a:blip r:embed="rId4"/>
          <a:stretch>
            <a:fillRect/>
          </a:stretch>
        </p:blipFill>
        <p:spPr>
          <a:xfrm>
            <a:off x="435003" y="1946489"/>
            <a:ext cx="7460768" cy="4196682"/>
          </a:xfrm>
          <a:prstGeom prst="rect">
            <a:avLst/>
          </a:prstGeom>
        </p:spPr>
      </p:pic>
      <p:pic>
        <p:nvPicPr>
          <p:cNvPr id="2" name="Picture 1">
            <a:extLst>
              <a:ext uri="{FF2B5EF4-FFF2-40B4-BE49-F238E27FC236}">
                <a16:creationId xmlns:a16="http://schemas.microsoft.com/office/drawing/2014/main" id="{F609A3A5-A3C3-B677-8950-82E384CDE395}"/>
              </a:ext>
            </a:extLst>
          </p:cNvPr>
          <p:cNvPicPr>
            <a:picLocks noChangeAspect="1"/>
          </p:cNvPicPr>
          <p:nvPr/>
        </p:nvPicPr>
        <p:blipFill>
          <a:blip r:embed="rId5"/>
          <a:stretch>
            <a:fillRect/>
          </a:stretch>
        </p:blipFill>
        <p:spPr>
          <a:xfrm>
            <a:off x="-239893" y="5589968"/>
            <a:ext cx="2694666" cy="1469263"/>
          </a:xfrm>
          <a:prstGeom prst="rect">
            <a:avLst/>
          </a:prstGeom>
        </p:spPr>
      </p:pic>
      <p:pic>
        <p:nvPicPr>
          <p:cNvPr id="5" name="Picture 4">
            <a:extLst>
              <a:ext uri="{FF2B5EF4-FFF2-40B4-BE49-F238E27FC236}">
                <a16:creationId xmlns:a16="http://schemas.microsoft.com/office/drawing/2014/main" id="{CCE70BDC-D231-4AAE-FA3A-77C983AF9887}"/>
              </a:ext>
            </a:extLst>
          </p:cNvPr>
          <p:cNvPicPr>
            <a:picLocks noChangeAspect="1"/>
          </p:cNvPicPr>
          <p:nvPr/>
        </p:nvPicPr>
        <p:blipFill>
          <a:blip r:embed="rId6"/>
          <a:stretch>
            <a:fillRect/>
          </a:stretch>
        </p:blipFill>
        <p:spPr>
          <a:xfrm>
            <a:off x="6243612" y="1946489"/>
            <a:ext cx="1652159" cy="1079086"/>
          </a:xfrm>
          <a:prstGeom prst="rect">
            <a:avLst/>
          </a:prstGeom>
        </p:spPr>
      </p:pic>
    </p:spTree>
    <p:extLst>
      <p:ext uri="{BB962C8B-B14F-4D97-AF65-F5344CB8AC3E}">
        <p14:creationId xmlns:p14="http://schemas.microsoft.com/office/powerpoint/2010/main" val="42513966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5</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681745" y="1815860"/>
            <a:ext cx="7954255" cy="4474269"/>
          </a:xfrm>
          <a:prstGeom prst="rect">
            <a:avLst/>
          </a:prstGeom>
        </p:spPr>
      </p:pic>
      <p:pic>
        <p:nvPicPr>
          <p:cNvPr id="3" name="Picture 2">
            <a:extLst>
              <a:ext uri="{FF2B5EF4-FFF2-40B4-BE49-F238E27FC236}">
                <a16:creationId xmlns:a16="http://schemas.microsoft.com/office/drawing/2014/main" id="{BBB524C1-5A8D-34F5-20C9-9C53CAF208C0}"/>
              </a:ext>
            </a:extLst>
          </p:cNvPr>
          <p:cNvPicPr>
            <a:picLocks noChangeAspect="1"/>
          </p:cNvPicPr>
          <p:nvPr/>
        </p:nvPicPr>
        <p:blipFill>
          <a:blip r:embed="rId5"/>
          <a:stretch>
            <a:fillRect/>
          </a:stretch>
        </p:blipFill>
        <p:spPr>
          <a:xfrm>
            <a:off x="-209413" y="5555497"/>
            <a:ext cx="2694666" cy="1469263"/>
          </a:xfrm>
          <a:prstGeom prst="rect">
            <a:avLst/>
          </a:prstGeom>
        </p:spPr>
      </p:pic>
    </p:spTree>
    <p:extLst>
      <p:ext uri="{BB962C8B-B14F-4D97-AF65-F5344CB8AC3E}">
        <p14:creationId xmlns:p14="http://schemas.microsoft.com/office/powerpoint/2010/main" val="27613873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6</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899460" y="2062603"/>
            <a:ext cx="7518826" cy="4229340"/>
          </a:xfrm>
          <a:prstGeom prst="rect">
            <a:avLst/>
          </a:prstGeom>
        </p:spPr>
      </p:pic>
      <p:pic>
        <p:nvPicPr>
          <p:cNvPr id="3" name="Picture 2">
            <a:extLst>
              <a:ext uri="{FF2B5EF4-FFF2-40B4-BE49-F238E27FC236}">
                <a16:creationId xmlns:a16="http://schemas.microsoft.com/office/drawing/2014/main" id="{060D97E5-061E-BB67-7D00-678B33698F91}"/>
              </a:ext>
            </a:extLst>
          </p:cNvPr>
          <p:cNvPicPr>
            <a:picLocks noChangeAspect="1"/>
          </p:cNvPicPr>
          <p:nvPr/>
        </p:nvPicPr>
        <p:blipFill>
          <a:blip r:embed="rId5"/>
          <a:stretch>
            <a:fillRect/>
          </a:stretch>
        </p:blipFill>
        <p:spPr>
          <a:xfrm>
            <a:off x="6215212" y="1871408"/>
            <a:ext cx="2694666" cy="1469263"/>
          </a:xfrm>
          <a:prstGeom prst="rect">
            <a:avLst/>
          </a:prstGeom>
        </p:spPr>
      </p:pic>
      <p:pic>
        <p:nvPicPr>
          <p:cNvPr id="4" name="Picture 3">
            <a:extLst>
              <a:ext uri="{FF2B5EF4-FFF2-40B4-BE49-F238E27FC236}">
                <a16:creationId xmlns:a16="http://schemas.microsoft.com/office/drawing/2014/main" id="{468AAFBF-F943-5D89-06CF-5EC30C5E2185}"/>
              </a:ext>
            </a:extLst>
          </p:cNvPr>
          <p:cNvPicPr>
            <a:picLocks noChangeAspect="1"/>
          </p:cNvPicPr>
          <p:nvPr/>
        </p:nvPicPr>
        <p:blipFill>
          <a:blip r:embed="rId5"/>
          <a:stretch>
            <a:fillRect/>
          </a:stretch>
        </p:blipFill>
        <p:spPr>
          <a:xfrm>
            <a:off x="-158613" y="5577631"/>
            <a:ext cx="2694666" cy="1469263"/>
          </a:xfrm>
          <a:prstGeom prst="rect">
            <a:avLst/>
          </a:prstGeom>
        </p:spPr>
      </p:pic>
      <p:pic>
        <p:nvPicPr>
          <p:cNvPr id="5" name="Picture 4">
            <a:extLst>
              <a:ext uri="{FF2B5EF4-FFF2-40B4-BE49-F238E27FC236}">
                <a16:creationId xmlns:a16="http://schemas.microsoft.com/office/drawing/2014/main" id="{247BCFCB-AB7B-7AA5-4C0D-14BD6ADD0C8B}"/>
              </a:ext>
            </a:extLst>
          </p:cNvPr>
          <p:cNvPicPr>
            <a:picLocks noChangeAspect="1"/>
          </p:cNvPicPr>
          <p:nvPr/>
        </p:nvPicPr>
        <p:blipFill>
          <a:blip r:embed="rId6"/>
          <a:stretch>
            <a:fillRect/>
          </a:stretch>
        </p:blipFill>
        <p:spPr>
          <a:xfrm>
            <a:off x="6314312" y="1628070"/>
            <a:ext cx="2462943" cy="1608639"/>
          </a:xfrm>
          <a:prstGeom prst="rect">
            <a:avLst/>
          </a:prstGeom>
        </p:spPr>
      </p:pic>
    </p:spTree>
    <p:extLst>
      <p:ext uri="{BB962C8B-B14F-4D97-AF65-F5344CB8AC3E}">
        <p14:creationId xmlns:p14="http://schemas.microsoft.com/office/powerpoint/2010/main" val="10123217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7</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696260" y="1902946"/>
            <a:ext cx="8080995" cy="4439797"/>
          </a:xfrm>
          <a:prstGeom prst="rect">
            <a:avLst/>
          </a:prstGeom>
        </p:spPr>
      </p:pic>
      <p:pic>
        <p:nvPicPr>
          <p:cNvPr id="3" name="Picture 2">
            <a:extLst>
              <a:ext uri="{FF2B5EF4-FFF2-40B4-BE49-F238E27FC236}">
                <a16:creationId xmlns:a16="http://schemas.microsoft.com/office/drawing/2014/main" id="{94AD1F01-B688-A89C-24C4-DD3740660FA4}"/>
              </a:ext>
            </a:extLst>
          </p:cNvPr>
          <p:cNvPicPr>
            <a:picLocks noChangeAspect="1"/>
          </p:cNvPicPr>
          <p:nvPr/>
        </p:nvPicPr>
        <p:blipFill>
          <a:blip r:embed="rId5"/>
          <a:stretch>
            <a:fillRect/>
          </a:stretch>
        </p:blipFill>
        <p:spPr>
          <a:xfrm>
            <a:off x="-168773" y="5608111"/>
            <a:ext cx="2694666" cy="1469263"/>
          </a:xfrm>
          <a:prstGeom prst="rect">
            <a:avLst/>
          </a:prstGeom>
        </p:spPr>
      </p:pic>
      <p:pic>
        <p:nvPicPr>
          <p:cNvPr id="4" name="Picture 3">
            <a:extLst>
              <a:ext uri="{FF2B5EF4-FFF2-40B4-BE49-F238E27FC236}">
                <a16:creationId xmlns:a16="http://schemas.microsoft.com/office/drawing/2014/main" id="{829D46BA-0079-5A69-C800-84F48C868FA1}"/>
              </a:ext>
            </a:extLst>
          </p:cNvPr>
          <p:cNvPicPr>
            <a:picLocks noChangeAspect="1"/>
          </p:cNvPicPr>
          <p:nvPr/>
        </p:nvPicPr>
        <p:blipFill>
          <a:blip r:embed="rId6"/>
          <a:stretch>
            <a:fillRect/>
          </a:stretch>
        </p:blipFill>
        <p:spPr>
          <a:xfrm>
            <a:off x="6824400" y="2046177"/>
            <a:ext cx="1652159" cy="1079086"/>
          </a:xfrm>
          <a:prstGeom prst="rect">
            <a:avLst/>
          </a:prstGeom>
        </p:spPr>
      </p:pic>
    </p:spTree>
    <p:extLst>
      <p:ext uri="{BB962C8B-B14F-4D97-AF65-F5344CB8AC3E}">
        <p14:creationId xmlns:p14="http://schemas.microsoft.com/office/powerpoint/2010/main" val="10960158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8</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507574" y="2019060"/>
            <a:ext cx="8269681" cy="3902769"/>
          </a:xfrm>
          <a:prstGeom prst="rect">
            <a:avLst/>
          </a:prstGeom>
        </p:spPr>
      </p:pic>
      <p:pic>
        <p:nvPicPr>
          <p:cNvPr id="3" name="Picture 2">
            <a:extLst>
              <a:ext uri="{FF2B5EF4-FFF2-40B4-BE49-F238E27FC236}">
                <a16:creationId xmlns:a16="http://schemas.microsoft.com/office/drawing/2014/main" id="{A691EC50-4BA6-F467-3FF8-52D065F227AB}"/>
              </a:ext>
            </a:extLst>
          </p:cNvPr>
          <p:cNvPicPr>
            <a:picLocks noChangeAspect="1"/>
          </p:cNvPicPr>
          <p:nvPr/>
        </p:nvPicPr>
        <p:blipFill>
          <a:blip r:embed="rId5"/>
          <a:stretch>
            <a:fillRect/>
          </a:stretch>
        </p:blipFill>
        <p:spPr>
          <a:xfrm>
            <a:off x="-168773" y="5579808"/>
            <a:ext cx="2694666" cy="1469263"/>
          </a:xfrm>
          <a:prstGeom prst="rect">
            <a:avLst/>
          </a:prstGeom>
        </p:spPr>
      </p:pic>
      <p:pic>
        <p:nvPicPr>
          <p:cNvPr id="4" name="Picture 3">
            <a:extLst>
              <a:ext uri="{FF2B5EF4-FFF2-40B4-BE49-F238E27FC236}">
                <a16:creationId xmlns:a16="http://schemas.microsoft.com/office/drawing/2014/main" id="{30DEC999-CE87-4E78-5A70-6BE87C4E7430}"/>
              </a:ext>
            </a:extLst>
          </p:cNvPr>
          <p:cNvPicPr>
            <a:picLocks noChangeAspect="1"/>
          </p:cNvPicPr>
          <p:nvPr/>
        </p:nvPicPr>
        <p:blipFill>
          <a:blip r:embed="rId6"/>
          <a:stretch>
            <a:fillRect/>
          </a:stretch>
        </p:blipFill>
        <p:spPr>
          <a:xfrm>
            <a:off x="7007280" y="1883617"/>
            <a:ext cx="1652159" cy="1079086"/>
          </a:xfrm>
          <a:prstGeom prst="rect">
            <a:avLst/>
          </a:prstGeom>
        </p:spPr>
      </p:pic>
    </p:spTree>
    <p:extLst>
      <p:ext uri="{BB962C8B-B14F-4D97-AF65-F5344CB8AC3E}">
        <p14:creationId xmlns:p14="http://schemas.microsoft.com/office/powerpoint/2010/main" val="6235235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9</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536602" y="1859403"/>
            <a:ext cx="7881684" cy="4277889"/>
          </a:xfrm>
          <a:prstGeom prst="rect">
            <a:avLst/>
          </a:prstGeom>
        </p:spPr>
      </p:pic>
      <p:pic>
        <p:nvPicPr>
          <p:cNvPr id="3" name="Picture 2">
            <a:extLst>
              <a:ext uri="{FF2B5EF4-FFF2-40B4-BE49-F238E27FC236}">
                <a16:creationId xmlns:a16="http://schemas.microsoft.com/office/drawing/2014/main" id="{EB9017BD-692A-A0E8-7C64-9BCD59F377FD}"/>
              </a:ext>
            </a:extLst>
          </p:cNvPr>
          <p:cNvPicPr>
            <a:picLocks noChangeAspect="1"/>
          </p:cNvPicPr>
          <p:nvPr/>
        </p:nvPicPr>
        <p:blipFill>
          <a:blip r:embed="rId5"/>
          <a:stretch>
            <a:fillRect/>
          </a:stretch>
        </p:blipFill>
        <p:spPr>
          <a:xfrm>
            <a:off x="-199253" y="5549328"/>
            <a:ext cx="2694666" cy="1469263"/>
          </a:xfrm>
          <a:prstGeom prst="rect">
            <a:avLst/>
          </a:prstGeom>
        </p:spPr>
      </p:pic>
      <p:pic>
        <p:nvPicPr>
          <p:cNvPr id="4" name="Picture 3">
            <a:extLst>
              <a:ext uri="{FF2B5EF4-FFF2-40B4-BE49-F238E27FC236}">
                <a16:creationId xmlns:a16="http://schemas.microsoft.com/office/drawing/2014/main" id="{B43893CC-5BA8-7D9E-974A-213E9F8DB26A}"/>
              </a:ext>
            </a:extLst>
          </p:cNvPr>
          <p:cNvPicPr>
            <a:picLocks noChangeAspect="1"/>
          </p:cNvPicPr>
          <p:nvPr/>
        </p:nvPicPr>
        <p:blipFill>
          <a:blip r:embed="rId6"/>
          <a:stretch>
            <a:fillRect/>
          </a:stretch>
        </p:blipFill>
        <p:spPr>
          <a:xfrm>
            <a:off x="6696884" y="1859403"/>
            <a:ext cx="1652159" cy="1079086"/>
          </a:xfrm>
          <a:prstGeom prst="rect">
            <a:avLst/>
          </a:prstGeom>
        </p:spPr>
      </p:pic>
    </p:spTree>
    <p:extLst>
      <p:ext uri="{BB962C8B-B14F-4D97-AF65-F5344CB8AC3E}">
        <p14:creationId xmlns:p14="http://schemas.microsoft.com/office/powerpoint/2010/main" val="10382230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10</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594660" y="1628070"/>
            <a:ext cx="7925226" cy="4509222"/>
          </a:xfrm>
          <a:prstGeom prst="rect">
            <a:avLst/>
          </a:prstGeom>
        </p:spPr>
      </p:pic>
      <p:pic>
        <p:nvPicPr>
          <p:cNvPr id="3" name="Picture 2">
            <a:extLst>
              <a:ext uri="{FF2B5EF4-FFF2-40B4-BE49-F238E27FC236}">
                <a16:creationId xmlns:a16="http://schemas.microsoft.com/office/drawing/2014/main" id="{ABFF9FFB-1F32-9D5C-9D67-42E07B3290D5}"/>
              </a:ext>
            </a:extLst>
          </p:cNvPr>
          <p:cNvPicPr>
            <a:picLocks noChangeAspect="1"/>
          </p:cNvPicPr>
          <p:nvPr/>
        </p:nvPicPr>
        <p:blipFill>
          <a:blip r:embed="rId5"/>
          <a:stretch>
            <a:fillRect/>
          </a:stretch>
        </p:blipFill>
        <p:spPr>
          <a:xfrm>
            <a:off x="-189093" y="5579808"/>
            <a:ext cx="2694666" cy="1469263"/>
          </a:xfrm>
          <a:prstGeom prst="rect">
            <a:avLst/>
          </a:prstGeom>
        </p:spPr>
      </p:pic>
      <p:pic>
        <p:nvPicPr>
          <p:cNvPr id="4" name="Picture 3">
            <a:extLst>
              <a:ext uri="{FF2B5EF4-FFF2-40B4-BE49-F238E27FC236}">
                <a16:creationId xmlns:a16="http://schemas.microsoft.com/office/drawing/2014/main" id="{7E8A25CC-016D-2FB0-D73A-87FB49F59303}"/>
              </a:ext>
            </a:extLst>
          </p:cNvPr>
          <p:cNvPicPr>
            <a:picLocks noChangeAspect="1"/>
          </p:cNvPicPr>
          <p:nvPr/>
        </p:nvPicPr>
        <p:blipFill>
          <a:blip r:embed="rId6"/>
          <a:stretch>
            <a:fillRect/>
          </a:stretch>
        </p:blipFill>
        <p:spPr>
          <a:xfrm>
            <a:off x="6867727" y="1732032"/>
            <a:ext cx="1652159" cy="1079086"/>
          </a:xfrm>
          <a:prstGeom prst="rect">
            <a:avLst/>
          </a:prstGeom>
        </p:spPr>
      </p:pic>
    </p:spTree>
    <p:extLst>
      <p:ext uri="{BB962C8B-B14F-4D97-AF65-F5344CB8AC3E}">
        <p14:creationId xmlns:p14="http://schemas.microsoft.com/office/powerpoint/2010/main" val="37756651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11</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507574" y="1809049"/>
            <a:ext cx="7707511" cy="4147261"/>
          </a:xfrm>
          <a:prstGeom prst="rect">
            <a:avLst/>
          </a:prstGeom>
        </p:spPr>
      </p:pic>
      <p:pic>
        <p:nvPicPr>
          <p:cNvPr id="3" name="Picture 2">
            <a:extLst>
              <a:ext uri="{FF2B5EF4-FFF2-40B4-BE49-F238E27FC236}">
                <a16:creationId xmlns:a16="http://schemas.microsoft.com/office/drawing/2014/main" id="{9E5A0D11-2211-D268-45DA-EE6003A800A0}"/>
              </a:ext>
            </a:extLst>
          </p:cNvPr>
          <p:cNvPicPr>
            <a:picLocks noChangeAspect="1"/>
          </p:cNvPicPr>
          <p:nvPr/>
        </p:nvPicPr>
        <p:blipFill>
          <a:blip r:embed="rId5"/>
          <a:stretch>
            <a:fillRect/>
          </a:stretch>
        </p:blipFill>
        <p:spPr>
          <a:xfrm>
            <a:off x="-189093" y="5600128"/>
            <a:ext cx="2694666" cy="1469263"/>
          </a:xfrm>
          <a:prstGeom prst="rect">
            <a:avLst/>
          </a:prstGeom>
        </p:spPr>
      </p:pic>
      <p:pic>
        <p:nvPicPr>
          <p:cNvPr id="4" name="Picture 3">
            <a:extLst>
              <a:ext uri="{FF2B5EF4-FFF2-40B4-BE49-F238E27FC236}">
                <a16:creationId xmlns:a16="http://schemas.microsoft.com/office/drawing/2014/main" id="{84C9A1D4-A618-10C3-EE8C-555F6C4DC198}"/>
              </a:ext>
            </a:extLst>
          </p:cNvPr>
          <p:cNvPicPr>
            <a:picLocks noChangeAspect="1"/>
          </p:cNvPicPr>
          <p:nvPr/>
        </p:nvPicPr>
        <p:blipFill>
          <a:blip r:embed="rId6"/>
          <a:stretch>
            <a:fillRect/>
          </a:stretch>
        </p:blipFill>
        <p:spPr>
          <a:xfrm>
            <a:off x="6695548" y="1809049"/>
            <a:ext cx="1652159" cy="1079086"/>
          </a:xfrm>
          <a:prstGeom prst="rect">
            <a:avLst/>
          </a:prstGeom>
        </p:spPr>
      </p:pic>
    </p:spTree>
    <p:extLst>
      <p:ext uri="{BB962C8B-B14F-4D97-AF65-F5344CB8AC3E}">
        <p14:creationId xmlns:p14="http://schemas.microsoft.com/office/powerpoint/2010/main" val="17818283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12</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652717" y="1873917"/>
            <a:ext cx="7896197" cy="4091454"/>
          </a:xfrm>
          <a:prstGeom prst="rect">
            <a:avLst/>
          </a:prstGeom>
        </p:spPr>
      </p:pic>
      <p:pic>
        <p:nvPicPr>
          <p:cNvPr id="3" name="Picture 2">
            <a:extLst>
              <a:ext uri="{FF2B5EF4-FFF2-40B4-BE49-F238E27FC236}">
                <a16:creationId xmlns:a16="http://schemas.microsoft.com/office/drawing/2014/main" id="{FF792841-1747-FEEC-F714-83F423F4C042}"/>
              </a:ext>
            </a:extLst>
          </p:cNvPr>
          <p:cNvPicPr>
            <a:picLocks noChangeAspect="1"/>
          </p:cNvPicPr>
          <p:nvPr/>
        </p:nvPicPr>
        <p:blipFill>
          <a:blip r:embed="rId5"/>
          <a:stretch>
            <a:fillRect/>
          </a:stretch>
        </p:blipFill>
        <p:spPr>
          <a:xfrm>
            <a:off x="-178933" y="5559488"/>
            <a:ext cx="2694666" cy="1469263"/>
          </a:xfrm>
          <a:prstGeom prst="rect">
            <a:avLst/>
          </a:prstGeom>
        </p:spPr>
      </p:pic>
      <p:pic>
        <p:nvPicPr>
          <p:cNvPr id="4" name="Picture 3">
            <a:extLst>
              <a:ext uri="{FF2B5EF4-FFF2-40B4-BE49-F238E27FC236}">
                <a16:creationId xmlns:a16="http://schemas.microsoft.com/office/drawing/2014/main" id="{F17B32FC-0F3C-E300-6B5B-DFE3FA739428}"/>
              </a:ext>
            </a:extLst>
          </p:cNvPr>
          <p:cNvPicPr>
            <a:picLocks noChangeAspect="1"/>
          </p:cNvPicPr>
          <p:nvPr/>
        </p:nvPicPr>
        <p:blipFill>
          <a:blip r:embed="rId6"/>
          <a:stretch>
            <a:fillRect/>
          </a:stretch>
        </p:blipFill>
        <p:spPr>
          <a:xfrm>
            <a:off x="6696884" y="1873917"/>
            <a:ext cx="1652159" cy="1079086"/>
          </a:xfrm>
          <a:prstGeom prst="rect">
            <a:avLst/>
          </a:prstGeom>
        </p:spPr>
      </p:pic>
    </p:spTree>
    <p:extLst>
      <p:ext uri="{BB962C8B-B14F-4D97-AF65-F5344CB8AC3E}">
        <p14:creationId xmlns:p14="http://schemas.microsoft.com/office/powerpoint/2010/main" val="40766607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13</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449517" y="2019060"/>
            <a:ext cx="7925226" cy="4118232"/>
          </a:xfrm>
          <a:prstGeom prst="rect">
            <a:avLst/>
          </a:prstGeom>
        </p:spPr>
      </p:pic>
      <p:pic>
        <p:nvPicPr>
          <p:cNvPr id="3" name="Picture 2">
            <a:extLst>
              <a:ext uri="{FF2B5EF4-FFF2-40B4-BE49-F238E27FC236}">
                <a16:creationId xmlns:a16="http://schemas.microsoft.com/office/drawing/2014/main" id="{EAE0D6CA-BE84-AFC3-88D0-0E72A5D61413}"/>
              </a:ext>
            </a:extLst>
          </p:cNvPr>
          <p:cNvPicPr>
            <a:picLocks noChangeAspect="1"/>
          </p:cNvPicPr>
          <p:nvPr/>
        </p:nvPicPr>
        <p:blipFill>
          <a:blip r:embed="rId5"/>
          <a:stretch>
            <a:fillRect/>
          </a:stretch>
        </p:blipFill>
        <p:spPr>
          <a:xfrm>
            <a:off x="-218240" y="5569648"/>
            <a:ext cx="2694666" cy="1469263"/>
          </a:xfrm>
          <a:prstGeom prst="rect">
            <a:avLst/>
          </a:prstGeom>
        </p:spPr>
      </p:pic>
      <p:pic>
        <p:nvPicPr>
          <p:cNvPr id="4" name="Picture 3">
            <a:extLst>
              <a:ext uri="{FF2B5EF4-FFF2-40B4-BE49-F238E27FC236}">
                <a16:creationId xmlns:a16="http://schemas.microsoft.com/office/drawing/2014/main" id="{2F473A34-4803-EA8E-E940-09F590204C0C}"/>
              </a:ext>
            </a:extLst>
          </p:cNvPr>
          <p:cNvPicPr>
            <a:picLocks noChangeAspect="1"/>
          </p:cNvPicPr>
          <p:nvPr/>
        </p:nvPicPr>
        <p:blipFill>
          <a:blip r:embed="rId6"/>
          <a:stretch>
            <a:fillRect/>
          </a:stretch>
        </p:blipFill>
        <p:spPr>
          <a:xfrm>
            <a:off x="6590720" y="2013980"/>
            <a:ext cx="1652159" cy="1079086"/>
          </a:xfrm>
          <a:prstGeom prst="rect">
            <a:avLst/>
          </a:prstGeom>
        </p:spPr>
      </p:pic>
    </p:spTree>
    <p:extLst>
      <p:ext uri="{BB962C8B-B14F-4D97-AF65-F5344CB8AC3E}">
        <p14:creationId xmlns:p14="http://schemas.microsoft.com/office/powerpoint/2010/main" val="10645013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14</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551117" y="1975517"/>
            <a:ext cx="8026826" cy="4161775"/>
          </a:xfrm>
          <a:prstGeom prst="rect">
            <a:avLst/>
          </a:prstGeom>
        </p:spPr>
      </p:pic>
      <p:pic>
        <p:nvPicPr>
          <p:cNvPr id="3" name="Picture 2">
            <a:extLst>
              <a:ext uri="{FF2B5EF4-FFF2-40B4-BE49-F238E27FC236}">
                <a16:creationId xmlns:a16="http://schemas.microsoft.com/office/drawing/2014/main" id="{BFA0F398-8321-CF01-A530-DC0A4AF313EC}"/>
              </a:ext>
            </a:extLst>
          </p:cNvPr>
          <p:cNvPicPr>
            <a:picLocks noChangeAspect="1"/>
          </p:cNvPicPr>
          <p:nvPr/>
        </p:nvPicPr>
        <p:blipFill>
          <a:blip r:embed="rId5"/>
          <a:stretch>
            <a:fillRect/>
          </a:stretch>
        </p:blipFill>
        <p:spPr>
          <a:xfrm>
            <a:off x="-189093" y="5559488"/>
            <a:ext cx="2694666" cy="1469263"/>
          </a:xfrm>
          <a:prstGeom prst="rect">
            <a:avLst/>
          </a:prstGeom>
        </p:spPr>
      </p:pic>
      <p:pic>
        <p:nvPicPr>
          <p:cNvPr id="4" name="Picture 3">
            <a:extLst>
              <a:ext uri="{FF2B5EF4-FFF2-40B4-BE49-F238E27FC236}">
                <a16:creationId xmlns:a16="http://schemas.microsoft.com/office/drawing/2014/main" id="{23AA0A54-8868-DA9F-C443-63D9392BCB05}"/>
              </a:ext>
            </a:extLst>
          </p:cNvPr>
          <p:cNvPicPr>
            <a:picLocks noChangeAspect="1"/>
          </p:cNvPicPr>
          <p:nvPr/>
        </p:nvPicPr>
        <p:blipFill>
          <a:blip r:embed="rId6"/>
          <a:stretch>
            <a:fillRect/>
          </a:stretch>
        </p:blipFill>
        <p:spPr>
          <a:xfrm>
            <a:off x="7058406" y="1980597"/>
            <a:ext cx="1652159" cy="1079086"/>
          </a:xfrm>
          <a:prstGeom prst="rect">
            <a:avLst/>
          </a:prstGeom>
        </p:spPr>
      </p:pic>
    </p:spTree>
    <p:extLst>
      <p:ext uri="{BB962C8B-B14F-4D97-AF65-F5344CB8AC3E}">
        <p14:creationId xmlns:p14="http://schemas.microsoft.com/office/powerpoint/2010/main" val="251531535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15</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667231" y="1990031"/>
            <a:ext cx="7736540" cy="4294655"/>
          </a:xfrm>
          <a:prstGeom prst="rect">
            <a:avLst/>
          </a:prstGeom>
        </p:spPr>
      </p:pic>
      <p:pic>
        <p:nvPicPr>
          <p:cNvPr id="3" name="Picture 2">
            <a:extLst>
              <a:ext uri="{FF2B5EF4-FFF2-40B4-BE49-F238E27FC236}">
                <a16:creationId xmlns:a16="http://schemas.microsoft.com/office/drawing/2014/main" id="{CC635D13-A955-15F0-BA25-C26030069C3A}"/>
              </a:ext>
            </a:extLst>
          </p:cNvPr>
          <p:cNvPicPr>
            <a:picLocks noChangeAspect="1"/>
          </p:cNvPicPr>
          <p:nvPr/>
        </p:nvPicPr>
        <p:blipFill>
          <a:blip r:embed="rId5"/>
          <a:stretch>
            <a:fillRect/>
          </a:stretch>
        </p:blipFill>
        <p:spPr>
          <a:xfrm>
            <a:off x="-178933" y="5550054"/>
            <a:ext cx="2694666" cy="1469263"/>
          </a:xfrm>
          <a:prstGeom prst="rect">
            <a:avLst/>
          </a:prstGeom>
        </p:spPr>
      </p:pic>
      <p:pic>
        <p:nvPicPr>
          <p:cNvPr id="4" name="Picture 3">
            <a:extLst>
              <a:ext uri="{FF2B5EF4-FFF2-40B4-BE49-F238E27FC236}">
                <a16:creationId xmlns:a16="http://schemas.microsoft.com/office/drawing/2014/main" id="{BEBCDF4D-C1D3-CF0A-8E27-DE1C77CD8F52}"/>
              </a:ext>
            </a:extLst>
          </p:cNvPr>
          <p:cNvPicPr>
            <a:picLocks noChangeAspect="1"/>
          </p:cNvPicPr>
          <p:nvPr/>
        </p:nvPicPr>
        <p:blipFill>
          <a:blip r:embed="rId6"/>
          <a:stretch>
            <a:fillRect/>
          </a:stretch>
        </p:blipFill>
        <p:spPr>
          <a:xfrm>
            <a:off x="6884234" y="2096977"/>
            <a:ext cx="1652159" cy="1079086"/>
          </a:xfrm>
          <a:prstGeom prst="rect">
            <a:avLst/>
          </a:prstGeom>
        </p:spPr>
      </p:pic>
    </p:spTree>
    <p:extLst>
      <p:ext uri="{BB962C8B-B14F-4D97-AF65-F5344CB8AC3E}">
        <p14:creationId xmlns:p14="http://schemas.microsoft.com/office/powerpoint/2010/main" val="3754604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16</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405973" y="1801792"/>
            <a:ext cx="7751055" cy="4161775"/>
          </a:xfrm>
          <a:prstGeom prst="rect">
            <a:avLst/>
          </a:prstGeom>
        </p:spPr>
      </p:pic>
      <p:pic>
        <p:nvPicPr>
          <p:cNvPr id="3" name="Picture 2">
            <a:extLst>
              <a:ext uri="{FF2B5EF4-FFF2-40B4-BE49-F238E27FC236}">
                <a16:creationId xmlns:a16="http://schemas.microsoft.com/office/drawing/2014/main" id="{C44F4F66-CC06-193A-F37B-3A0283FC51AE}"/>
              </a:ext>
            </a:extLst>
          </p:cNvPr>
          <p:cNvPicPr>
            <a:picLocks noChangeAspect="1"/>
          </p:cNvPicPr>
          <p:nvPr/>
        </p:nvPicPr>
        <p:blipFill>
          <a:blip r:embed="rId5"/>
          <a:stretch>
            <a:fillRect/>
          </a:stretch>
        </p:blipFill>
        <p:spPr>
          <a:xfrm>
            <a:off x="-189093" y="5569648"/>
            <a:ext cx="2694666" cy="1469263"/>
          </a:xfrm>
          <a:prstGeom prst="rect">
            <a:avLst/>
          </a:prstGeom>
        </p:spPr>
      </p:pic>
      <p:pic>
        <p:nvPicPr>
          <p:cNvPr id="4" name="Picture 3">
            <a:extLst>
              <a:ext uri="{FF2B5EF4-FFF2-40B4-BE49-F238E27FC236}">
                <a16:creationId xmlns:a16="http://schemas.microsoft.com/office/drawing/2014/main" id="{6FA46EFA-D7D4-EE71-864C-2C570523756C}"/>
              </a:ext>
            </a:extLst>
          </p:cNvPr>
          <p:cNvPicPr>
            <a:picLocks noChangeAspect="1"/>
          </p:cNvPicPr>
          <p:nvPr/>
        </p:nvPicPr>
        <p:blipFill>
          <a:blip r:embed="rId6"/>
          <a:stretch>
            <a:fillRect/>
          </a:stretch>
        </p:blipFill>
        <p:spPr>
          <a:xfrm>
            <a:off x="6431640" y="1801792"/>
            <a:ext cx="1652159" cy="1079086"/>
          </a:xfrm>
          <a:prstGeom prst="rect">
            <a:avLst/>
          </a:prstGeom>
        </p:spPr>
      </p:pic>
    </p:spTree>
    <p:extLst>
      <p:ext uri="{BB962C8B-B14F-4D97-AF65-F5344CB8AC3E}">
        <p14:creationId xmlns:p14="http://schemas.microsoft.com/office/powerpoint/2010/main" val="324457614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17</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478546" y="1917460"/>
            <a:ext cx="8157454" cy="4512369"/>
          </a:xfrm>
          <a:prstGeom prst="rect">
            <a:avLst/>
          </a:prstGeom>
        </p:spPr>
      </p:pic>
      <p:pic>
        <p:nvPicPr>
          <p:cNvPr id="3" name="Picture 2">
            <a:extLst>
              <a:ext uri="{FF2B5EF4-FFF2-40B4-BE49-F238E27FC236}">
                <a16:creationId xmlns:a16="http://schemas.microsoft.com/office/drawing/2014/main" id="{C398F18C-0E01-3FBC-0DB9-708DF9757895}"/>
              </a:ext>
            </a:extLst>
          </p:cNvPr>
          <p:cNvPicPr>
            <a:picLocks noChangeAspect="1"/>
          </p:cNvPicPr>
          <p:nvPr/>
        </p:nvPicPr>
        <p:blipFill>
          <a:blip r:embed="rId5"/>
          <a:stretch>
            <a:fillRect/>
          </a:stretch>
        </p:blipFill>
        <p:spPr>
          <a:xfrm>
            <a:off x="-168773" y="5589968"/>
            <a:ext cx="2694666" cy="1469263"/>
          </a:xfrm>
          <a:prstGeom prst="rect">
            <a:avLst/>
          </a:prstGeom>
        </p:spPr>
      </p:pic>
      <p:pic>
        <p:nvPicPr>
          <p:cNvPr id="4" name="Picture 3">
            <a:extLst>
              <a:ext uri="{FF2B5EF4-FFF2-40B4-BE49-F238E27FC236}">
                <a16:creationId xmlns:a16="http://schemas.microsoft.com/office/drawing/2014/main" id="{D2007D2E-A4E1-B82E-16BC-E5CB7464948C}"/>
              </a:ext>
            </a:extLst>
          </p:cNvPr>
          <p:cNvPicPr>
            <a:picLocks noChangeAspect="1"/>
          </p:cNvPicPr>
          <p:nvPr/>
        </p:nvPicPr>
        <p:blipFill>
          <a:blip r:embed="rId6"/>
          <a:stretch>
            <a:fillRect/>
          </a:stretch>
        </p:blipFill>
        <p:spPr>
          <a:xfrm>
            <a:off x="6983841" y="2015697"/>
            <a:ext cx="1652159" cy="1079086"/>
          </a:xfrm>
          <a:prstGeom prst="rect">
            <a:avLst/>
          </a:prstGeom>
        </p:spPr>
      </p:pic>
    </p:spTree>
    <p:extLst>
      <p:ext uri="{BB962C8B-B14F-4D97-AF65-F5344CB8AC3E}">
        <p14:creationId xmlns:p14="http://schemas.microsoft.com/office/powerpoint/2010/main" val="248773677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18</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710774" y="1902946"/>
            <a:ext cx="7272083" cy="3429479"/>
          </a:xfrm>
          <a:prstGeom prst="rect">
            <a:avLst/>
          </a:prstGeom>
        </p:spPr>
      </p:pic>
      <p:pic>
        <p:nvPicPr>
          <p:cNvPr id="3" name="Picture 2">
            <a:extLst>
              <a:ext uri="{FF2B5EF4-FFF2-40B4-BE49-F238E27FC236}">
                <a16:creationId xmlns:a16="http://schemas.microsoft.com/office/drawing/2014/main" id="{0783794F-82F9-EEFE-86A2-596891C63761}"/>
              </a:ext>
            </a:extLst>
          </p:cNvPr>
          <p:cNvPicPr>
            <a:picLocks noChangeAspect="1"/>
          </p:cNvPicPr>
          <p:nvPr/>
        </p:nvPicPr>
        <p:blipFill>
          <a:blip r:embed="rId5"/>
          <a:stretch>
            <a:fillRect/>
          </a:stretch>
        </p:blipFill>
        <p:spPr>
          <a:xfrm>
            <a:off x="-178933" y="5559488"/>
            <a:ext cx="2694666" cy="1469263"/>
          </a:xfrm>
          <a:prstGeom prst="rect">
            <a:avLst/>
          </a:prstGeom>
        </p:spPr>
      </p:pic>
      <p:pic>
        <p:nvPicPr>
          <p:cNvPr id="4" name="Picture 3">
            <a:extLst>
              <a:ext uri="{FF2B5EF4-FFF2-40B4-BE49-F238E27FC236}">
                <a16:creationId xmlns:a16="http://schemas.microsoft.com/office/drawing/2014/main" id="{BA4BF324-F3F5-7329-8291-EE16181BC824}"/>
              </a:ext>
            </a:extLst>
          </p:cNvPr>
          <p:cNvPicPr>
            <a:picLocks noChangeAspect="1"/>
          </p:cNvPicPr>
          <p:nvPr/>
        </p:nvPicPr>
        <p:blipFill>
          <a:blip r:embed="rId6"/>
          <a:stretch>
            <a:fillRect/>
          </a:stretch>
        </p:blipFill>
        <p:spPr>
          <a:xfrm>
            <a:off x="6330698" y="1732032"/>
            <a:ext cx="1652159" cy="1079086"/>
          </a:xfrm>
          <a:prstGeom prst="rect">
            <a:avLst/>
          </a:prstGeom>
        </p:spPr>
      </p:pic>
    </p:spTree>
    <p:extLst>
      <p:ext uri="{BB962C8B-B14F-4D97-AF65-F5344CB8AC3E}">
        <p14:creationId xmlns:p14="http://schemas.microsoft.com/office/powerpoint/2010/main" val="33457248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19</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855917" y="1844888"/>
            <a:ext cx="7257569" cy="3429479"/>
          </a:xfrm>
          <a:prstGeom prst="rect">
            <a:avLst/>
          </a:prstGeom>
        </p:spPr>
      </p:pic>
      <p:pic>
        <p:nvPicPr>
          <p:cNvPr id="3" name="Picture 2">
            <a:extLst>
              <a:ext uri="{FF2B5EF4-FFF2-40B4-BE49-F238E27FC236}">
                <a16:creationId xmlns:a16="http://schemas.microsoft.com/office/drawing/2014/main" id="{08C987B3-6918-1B09-9641-E37B2F386C11}"/>
              </a:ext>
            </a:extLst>
          </p:cNvPr>
          <p:cNvPicPr>
            <a:picLocks noChangeAspect="1"/>
          </p:cNvPicPr>
          <p:nvPr/>
        </p:nvPicPr>
        <p:blipFill>
          <a:blip r:embed="rId5"/>
          <a:stretch>
            <a:fillRect/>
          </a:stretch>
        </p:blipFill>
        <p:spPr>
          <a:xfrm>
            <a:off x="-158613" y="5579808"/>
            <a:ext cx="2694666" cy="1469263"/>
          </a:xfrm>
          <a:prstGeom prst="rect">
            <a:avLst/>
          </a:prstGeom>
        </p:spPr>
      </p:pic>
      <p:pic>
        <p:nvPicPr>
          <p:cNvPr id="4" name="Picture 3">
            <a:extLst>
              <a:ext uri="{FF2B5EF4-FFF2-40B4-BE49-F238E27FC236}">
                <a16:creationId xmlns:a16="http://schemas.microsoft.com/office/drawing/2014/main" id="{7D565A09-ABA5-E0E0-9E87-8B9134D9DE6E}"/>
              </a:ext>
            </a:extLst>
          </p:cNvPr>
          <p:cNvPicPr>
            <a:picLocks noChangeAspect="1"/>
          </p:cNvPicPr>
          <p:nvPr/>
        </p:nvPicPr>
        <p:blipFill>
          <a:blip r:embed="rId6"/>
          <a:stretch>
            <a:fillRect/>
          </a:stretch>
        </p:blipFill>
        <p:spPr>
          <a:xfrm>
            <a:off x="6461327" y="1732032"/>
            <a:ext cx="1652159" cy="1079086"/>
          </a:xfrm>
          <a:prstGeom prst="rect">
            <a:avLst/>
          </a:prstGeom>
        </p:spPr>
      </p:pic>
    </p:spTree>
    <p:extLst>
      <p:ext uri="{BB962C8B-B14F-4D97-AF65-F5344CB8AC3E}">
        <p14:creationId xmlns:p14="http://schemas.microsoft.com/office/powerpoint/2010/main" val="356381787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20</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623688" y="1990032"/>
            <a:ext cx="6096851" cy="3429479"/>
          </a:xfrm>
          <a:prstGeom prst="rect">
            <a:avLst/>
          </a:prstGeom>
        </p:spPr>
      </p:pic>
      <p:pic>
        <p:nvPicPr>
          <p:cNvPr id="3" name="Picture 2">
            <a:extLst>
              <a:ext uri="{FF2B5EF4-FFF2-40B4-BE49-F238E27FC236}">
                <a16:creationId xmlns:a16="http://schemas.microsoft.com/office/drawing/2014/main" id="{F57BC215-2F11-BA7F-2108-BCA8437BFCBB}"/>
              </a:ext>
            </a:extLst>
          </p:cNvPr>
          <p:cNvPicPr>
            <a:picLocks noChangeAspect="1"/>
          </p:cNvPicPr>
          <p:nvPr/>
        </p:nvPicPr>
        <p:blipFill>
          <a:blip r:embed="rId5"/>
          <a:stretch>
            <a:fillRect/>
          </a:stretch>
        </p:blipFill>
        <p:spPr>
          <a:xfrm>
            <a:off x="-158613" y="5569648"/>
            <a:ext cx="2694666" cy="1469263"/>
          </a:xfrm>
          <a:prstGeom prst="rect">
            <a:avLst/>
          </a:prstGeom>
        </p:spPr>
      </p:pic>
      <p:pic>
        <p:nvPicPr>
          <p:cNvPr id="4" name="Picture 3">
            <a:extLst>
              <a:ext uri="{FF2B5EF4-FFF2-40B4-BE49-F238E27FC236}">
                <a16:creationId xmlns:a16="http://schemas.microsoft.com/office/drawing/2014/main" id="{FC09C97B-66A0-5440-87F4-6F34F36F86F4}"/>
              </a:ext>
            </a:extLst>
          </p:cNvPr>
          <p:cNvPicPr>
            <a:picLocks noChangeAspect="1"/>
          </p:cNvPicPr>
          <p:nvPr/>
        </p:nvPicPr>
        <p:blipFill>
          <a:blip r:embed="rId6"/>
          <a:stretch>
            <a:fillRect/>
          </a:stretch>
        </p:blipFill>
        <p:spPr>
          <a:xfrm>
            <a:off x="5269920" y="1839895"/>
            <a:ext cx="1652159" cy="1079086"/>
          </a:xfrm>
          <a:prstGeom prst="rect">
            <a:avLst/>
          </a:prstGeom>
        </p:spPr>
      </p:pic>
    </p:spTree>
    <p:extLst>
      <p:ext uri="{BB962C8B-B14F-4D97-AF65-F5344CB8AC3E}">
        <p14:creationId xmlns:p14="http://schemas.microsoft.com/office/powerpoint/2010/main" val="141571927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21</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580145" y="1917460"/>
            <a:ext cx="7896198" cy="4076940"/>
          </a:xfrm>
          <a:prstGeom prst="rect">
            <a:avLst/>
          </a:prstGeom>
        </p:spPr>
      </p:pic>
      <p:pic>
        <p:nvPicPr>
          <p:cNvPr id="3" name="Picture 2">
            <a:extLst>
              <a:ext uri="{FF2B5EF4-FFF2-40B4-BE49-F238E27FC236}">
                <a16:creationId xmlns:a16="http://schemas.microsoft.com/office/drawing/2014/main" id="{8796BA0D-0495-6C43-EF94-B702C5FC44E0}"/>
              </a:ext>
            </a:extLst>
          </p:cNvPr>
          <p:cNvPicPr>
            <a:picLocks noChangeAspect="1"/>
          </p:cNvPicPr>
          <p:nvPr/>
        </p:nvPicPr>
        <p:blipFill>
          <a:blip r:embed="rId5"/>
          <a:stretch>
            <a:fillRect/>
          </a:stretch>
        </p:blipFill>
        <p:spPr>
          <a:xfrm>
            <a:off x="-158613" y="5559488"/>
            <a:ext cx="2694666" cy="1469263"/>
          </a:xfrm>
          <a:prstGeom prst="rect">
            <a:avLst/>
          </a:prstGeom>
        </p:spPr>
      </p:pic>
      <p:pic>
        <p:nvPicPr>
          <p:cNvPr id="4" name="Picture 3">
            <a:extLst>
              <a:ext uri="{FF2B5EF4-FFF2-40B4-BE49-F238E27FC236}">
                <a16:creationId xmlns:a16="http://schemas.microsoft.com/office/drawing/2014/main" id="{F75265BC-00D4-F429-8D72-13CF34D9F064}"/>
              </a:ext>
            </a:extLst>
          </p:cNvPr>
          <p:cNvPicPr>
            <a:picLocks noChangeAspect="1"/>
          </p:cNvPicPr>
          <p:nvPr/>
        </p:nvPicPr>
        <p:blipFill>
          <a:blip r:embed="rId6"/>
          <a:stretch>
            <a:fillRect/>
          </a:stretch>
        </p:blipFill>
        <p:spPr>
          <a:xfrm>
            <a:off x="6621200" y="1812497"/>
            <a:ext cx="1652159" cy="1079086"/>
          </a:xfrm>
          <a:prstGeom prst="rect">
            <a:avLst/>
          </a:prstGeom>
        </p:spPr>
      </p:pic>
    </p:spTree>
    <p:extLst>
      <p:ext uri="{BB962C8B-B14F-4D97-AF65-F5344CB8AC3E}">
        <p14:creationId xmlns:p14="http://schemas.microsoft.com/office/powerpoint/2010/main" val="318774641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22</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609174" y="1628070"/>
            <a:ext cx="6096851" cy="3429479"/>
          </a:xfrm>
          <a:prstGeom prst="rect">
            <a:avLst/>
          </a:prstGeom>
        </p:spPr>
      </p:pic>
      <p:pic>
        <p:nvPicPr>
          <p:cNvPr id="3" name="Picture 2">
            <a:extLst>
              <a:ext uri="{FF2B5EF4-FFF2-40B4-BE49-F238E27FC236}">
                <a16:creationId xmlns:a16="http://schemas.microsoft.com/office/drawing/2014/main" id="{B3583AA5-9D2A-AD98-29E3-973B93B4DF01}"/>
              </a:ext>
            </a:extLst>
          </p:cNvPr>
          <p:cNvPicPr>
            <a:picLocks noChangeAspect="1"/>
          </p:cNvPicPr>
          <p:nvPr/>
        </p:nvPicPr>
        <p:blipFill>
          <a:blip r:embed="rId5"/>
          <a:stretch>
            <a:fillRect/>
          </a:stretch>
        </p:blipFill>
        <p:spPr>
          <a:xfrm>
            <a:off x="-189093" y="5569648"/>
            <a:ext cx="2694666" cy="1469263"/>
          </a:xfrm>
          <a:prstGeom prst="rect">
            <a:avLst/>
          </a:prstGeom>
        </p:spPr>
      </p:pic>
      <p:pic>
        <p:nvPicPr>
          <p:cNvPr id="4" name="Picture 3">
            <a:extLst>
              <a:ext uri="{FF2B5EF4-FFF2-40B4-BE49-F238E27FC236}">
                <a16:creationId xmlns:a16="http://schemas.microsoft.com/office/drawing/2014/main" id="{385C791F-CE89-11EC-2856-49EB3D15201C}"/>
              </a:ext>
            </a:extLst>
          </p:cNvPr>
          <p:cNvPicPr>
            <a:picLocks noChangeAspect="1"/>
          </p:cNvPicPr>
          <p:nvPr/>
        </p:nvPicPr>
        <p:blipFill>
          <a:blip r:embed="rId6"/>
          <a:stretch>
            <a:fillRect/>
          </a:stretch>
        </p:blipFill>
        <p:spPr>
          <a:xfrm>
            <a:off x="5269920" y="1446737"/>
            <a:ext cx="1652159" cy="1079086"/>
          </a:xfrm>
          <a:prstGeom prst="rect">
            <a:avLst/>
          </a:prstGeom>
        </p:spPr>
      </p:pic>
    </p:spTree>
    <p:extLst>
      <p:ext uri="{BB962C8B-B14F-4D97-AF65-F5344CB8AC3E}">
        <p14:creationId xmlns:p14="http://schemas.microsoft.com/office/powerpoint/2010/main" val="417625500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23</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943002" y="1873918"/>
            <a:ext cx="7344655" cy="4263374"/>
          </a:xfrm>
          <a:prstGeom prst="rect">
            <a:avLst/>
          </a:prstGeom>
        </p:spPr>
      </p:pic>
      <p:pic>
        <p:nvPicPr>
          <p:cNvPr id="3" name="Picture 2">
            <a:extLst>
              <a:ext uri="{FF2B5EF4-FFF2-40B4-BE49-F238E27FC236}">
                <a16:creationId xmlns:a16="http://schemas.microsoft.com/office/drawing/2014/main" id="{3FDDEDE6-0838-E139-03F9-BC5F45BA29D6}"/>
              </a:ext>
            </a:extLst>
          </p:cNvPr>
          <p:cNvPicPr>
            <a:picLocks noChangeAspect="1"/>
          </p:cNvPicPr>
          <p:nvPr/>
        </p:nvPicPr>
        <p:blipFill>
          <a:blip r:embed="rId5"/>
          <a:stretch>
            <a:fillRect/>
          </a:stretch>
        </p:blipFill>
        <p:spPr>
          <a:xfrm>
            <a:off x="-199253" y="5630608"/>
            <a:ext cx="2694666" cy="1469263"/>
          </a:xfrm>
          <a:prstGeom prst="rect">
            <a:avLst/>
          </a:prstGeom>
        </p:spPr>
      </p:pic>
      <p:pic>
        <p:nvPicPr>
          <p:cNvPr id="4" name="Picture 3">
            <a:extLst>
              <a:ext uri="{FF2B5EF4-FFF2-40B4-BE49-F238E27FC236}">
                <a16:creationId xmlns:a16="http://schemas.microsoft.com/office/drawing/2014/main" id="{D1A7A726-165C-1202-168D-E945058A6805}"/>
              </a:ext>
            </a:extLst>
          </p:cNvPr>
          <p:cNvPicPr>
            <a:picLocks noChangeAspect="1"/>
          </p:cNvPicPr>
          <p:nvPr/>
        </p:nvPicPr>
        <p:blipFill>
          <a:blip r:embed="rId6"/>
          <a:stretch>
            <a:fillRect/>
          </a:stretch>
        </p:blipFill>
        <p:spPr>
          <a:xfrm>
            <a:off x="6768120" y="2005537"/>
            <a:ext cx="1652159" cy="1079086"/>
          </a:xfrm>
          <a:prstGeom prst="rect">
            <a:avLst/>
          </a:prstGeom>
        </p:spPr>
      </p:pic>
    </p:spTree>
    <p:extLst>
      <p:ext uri="{BB962C8B-B14F-4D97-AF65-F5344CB8AC3E}">
        <p14:creationId xmlns:p14="http://schemas.microsoft.com/office/powerpoint/2010/main" val="389217284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24</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173747" y="1902946"/>
            <a:ext cx="8404197" cy="4004368"/>
          </a:xfrm>
          <a:prstGeom prst="rect">
            <a:avLst/>
          </a:prstGeom>
        </p:spPr>
      </p:pic>
      <p:pic>
        <p:nvPicPr>
          <p:cNvPr id="3" name="Picture 2">
            <a:extLst>
              <a:ext uri="{FF2B5EF4-FFF2-40B4-BE49-F238E27FC236}">
                <a16:creationId xmlns:a16="http://schemas.microsoft.com/office/drawing/2014/main" id="{F0A7204E-DCCD-1A8B-1B45-661618174309}"/>
              </a:ext>
            </a:extLst>
          </p:cNvPr>
          <p:cNvPicPr>
            <a:picLocks noChangeAspect="1"/>
          </p:cNvPicPr>
          <p:nvPr/>
        </p:nvPicPr>
        <p:blipFill>
          <a:blip r:embed="rId5"/>
          <a:stretch>
            <a:fillRect/>
          </a:stretch>
        </p:blipFill>
        <p:spPr>
          <a:xfrm>
            <a:off x="-189093" y="5569648"/>
            <a:ext cx="2694666" cy="1469263"/>
          </a:xfrm>
          <a:prstGeom prst="rect">
            <a:avLst/>
          </a:prstGeom>
        </p:spPr>
      </p:pic>
      <p:pic>
        <p:nvPicPr>
          <p:cNvPr id="4" name="Picture 3">
            <a:extLst>
              <a:ext uri="{FF2B5EF4-FFF2-40B4-BE49-F238E27FC236}">
                <a16:creationId xmlns:a16="http://schemas.microsoft.com/office/drawing/2014/main" id="{7006AF77-002C-D02A-2ADC-8D5583789B30}"/>
              </a:ext>
            </a:extLst>
          </p:cNvPr>
          <p:cNvPicPr>
            <a:picLocks noChangeAspect="1"/>
          </p:cNvPicPr>
          <p:nvPr/>
        </p:nvPicPr>
        <p:blipFill>
          <a:blip r:embed="rId6"/>
          <a:stretch>
            <a:fillRect/>
          </a:stretch>
        </p:blipFill>
        <p:spPr>
          <a:xfrm>
            <a:off x="6925785" y="1902946"/>
            <a:ext cx="1652159" cy="1079086"/>
          </a:xfrm>
          <a:prstGeom prst="rect">
            <a:avLst/>
          </a:prstGeom>
        </p:spPr>
      </p:pic>
    </p:spTree>
    <p:extLst>
      <p:ext uri="{BB962C8B-B14F-4D97-AF65-F5344CB8AC3E}">
        <p14:creationId xmlns:p14="http://schemas.microsoft.com/office/powerpoint/2010/main" val="38770801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25</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667231" y="1859403"/>
            <a:ext cx="6096851" cy="3429479"/>
          </a:xfrm>
          <a:prstGeom prst="rect">
            <a:avLst/>
          </a:prstGeom>
        </p:spPr>
      </p:pic>
      <p:pic>
        <p:nvPicPr>
          <p:cNvPr id="3" name="Picture 2">
            <a:extLst>
              <a:ext uri="{FF2B5EF4-FFF2-40B4-BE49-F238E27FC236}">
                <a16:creationId xmlns:a16="http://schemas.microsoft.com/office/drawing/2014/main" id="{923A1A76-943E-462D-C0EB-4802F77B5890}"/>
              </a:ext>
            </a:extLst>
          </p:cNvPr>
          <p:cNvPicPr>
            <a:picLocks noChangeAspect="1"/>
          </p:cNvPicPr>
          <p:nvPr/>
        </p:nvPicPr>
        <p:blipFill>
          <a:blip r:embed="rId5"/>
          <a:stretch>
            <a:fillRect/>
          </a:stretch>
        </p:blipFill>
        <p:spPr>
          <a:xfrm>
            <a:off x="-178933" y="5559488"/>
            <a:ext cx="2694666" cy="1469263"/>
          </a:xfrm>
          <a:prstGeom prst="rect">
            <a:avLst/>
          </a:prstGeom>
        </p:spPr>
      </p:pic>
      <p:pic>
        <p:nvPicPr>
          <p:cNvPr id="4" name="Picture 3">
            <a:extLst>
              <a:ext uri="{FF2B5EF4-FFF2-40B4-BE49-F238E27FC236}">
                <a16:creationId xmlns:a16="http://schemas.microsoft.com/office/drawing/2014/main" id="{26394FD6-EB14-323D-94E5-D06F193B1175}"/>
              </a:ext>
            </a:extLst>
          </p:cNvPr>
          <p:cNvPicPr>
            <a:picLocks noChangeAspect="1"/>
          </p:cNvPicPr>
          <p:nvPr/>
        </p:nvPicPr>
        <p:blipFill>
          <a:blip r:embed="rId6"/>
          <a:stretch>
            <a:fillRect/>
          </a:stretch>
        </p:blipFill>
        <p:spPr>
          <a:xfrm>
            <a:off x="5425052" y="1628070"/>
            <a:ext cx="1652159" cy="1079086"/>
          </a:xfrm>
          <a:prstGeom prst="rect">
            <a:avLst/>
          </a:prstGeom>
        </p:spPr>
      </p:pic>
    </p:spTree>
    <p:extLst>
      <p:ext uri="{BB962C8B-B14F-4D97-AF65-F5344CB8AC3E}">
        <p14:creationId xmlns:p14="http://schemas.microsoft.com/office/powerpoint/2010/main" val="33543514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26</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696260" y="1844889"/>
            <a:ext cx="7692997" cy="4292403"/>
          </a:xfrm>
          <a:prstGeom prst="rect">
            <a:avLst/>
          </a:prstGeom>
        </p:spPr>
      </p:pic>
      <p:pic>
        <p:nvPicPr>
          <p:cNvPr id="3" name="Picture 2">
            <a:extLst>
              <a:ext uri="{FF2B5EF4-FFF2-40B4-BE49-F238E27FC236}">
                <a16:creationId xmlns:a16="http://schemas.microsoft.com/office/drawing/2014/main" id="{7A8E24E5-5E7F-62DA-8ADA-882826CD4CF6}"/>
              </a:ext>
            </a:extLst>
          </p:cNvPr>
          <p:cNvPicPr>
            <a:picLocks noChangeAspect="1"/>
          </p:cNvPicPr>
          <p:nvPr/>
        </p:nvPicPr>
        <p:blipFill>
          <a:blip r:embed="rId5"/>
          <a:stretch>
            <a:fillRect/>
          </a:stretch>
        </p:blipFill>
        <p:spPr>
          <a:xfrm>
            <a:off x="-209413" y="5569648"/>
            <a:ext cx="2694666" cy="1469263"/>
          </a:xfrm>
          <a:prstGeom prst="rect">
            <a:avLst/>
          </a:prstGeom>
        </p:spPr>
      </p:pic>
      <p:pic>
        <p:nvPicPr>
          <p:cNvPr id="4" name="Picture 3">
            <a:extLst>
              <a:ext uri="{FF2B5EF4-FFF2-40B4-BE49-F238E27FC236}">
                <a16:creationId xmlns:a16="http://schemas.microsoft.com/office/drawing/2014/main" id="{CC161027-002A-3E8F-AEF0-7155F8B5864D}"/>
              </a:ext>
            </a:extLst>
          </p:cNvPr>
          <p:cNvPicPr>
            <a:picLocks noChangeAspect="1"/>
          </p:cNvPicPr>
          <p:nvPr/>
        </p:nvPicPr>
        <p:blipFill>
          <a:blip r:embed="rId6"/>
          <a:stretch>
            <a:fillRect/>
          </a:stretch>
        </p:blipFill>
        <p:spPr>
          <a:xfrm>
            <a:off x="6747258" y="1844889"/>
            <a:ext cx="1652159" cy="1079086"/>
          </a:xfrm>
          <a:prstGeom prst="rect">
            <a:avLst/>
          </a:prstGeom>
        </p:spPr>
      </p:pic>
    </p:spTree>
    <p:extLst>
      <p:ext uri="{BB962C8B-B14F-4D97-AF65-F5344CB8AC3E}">
        <p14:creationId xmlns:p14="http://schemas.microsoft.com/office/powerpoint/2010/main" val="14481887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27</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652717" y="2004546"/>
            <a:ext cx="7780083" cy="4132746"/>
          </a:xfrm>
          <a:prstGeom prst="rect">
            <a:avLst/>
          </a:prstGeom>
        </p:spPr>
      </p:pic>
      <p:pic>
        <p:nvPicPr>
          <p:cNvPr id="3" name="Picture 2">
            <a:extLst>
              <a:ext uri="{FF2B5EF4-FFF2-40B4-BE49-F238E27FC236}">
                <a16:creationId xmlns:a16="http://schemas.microsoft.com/office/drawing/2014/main" id="{A643A318-D2EB-B6DD-41E7-3CC01F82F7CE}"/>
              </a:ext>
            </a:extLst>
          </p:cNvPr>
          <p:cNvPicPr>
            <a:picLocks noChangeAspect="1"/>
          </p:cNvPicPr>
          <p:nvPr/>
        </p:nvPicPr>
        <p:blipFill>
          <a:blip r:embed="rId5"/>
          <a:stretch>
            <a:fillRect/>
          </a:stretch>
        </p:blipFill>
        <p:spPr>
          <a:xfrm>
            <a:off x="-168773" y="5539168"/>
            <a:ext cx="2694666" cy="1469263"/>
          </a:xfrm>
          <a:prstGeom prst="rect">
            <a:avLst/>
          </a:prstGeom>
        </p:spPr>
      </p:pic>
      <p:sp>
        <p:nvSpPr>
          <p:cNvPr id="4" name="Rectangle 3">
            <a:extLst>
              <a:ext uri="{FF2B5EF4-FFF2-40B4-BE49-F238E27FC236}">
                <a16:creationId xmlns:a16="http://schemas.microsoft.com/office/drawing/2014/main" id="{6D8FC9FC-D72B-839F-F532-350C47D52FEF}"/>
              </a:ext>
            </a:extLst>
          </p:cNvPr>
          <p:cNvSpPr/>
          <p:nvPr/>
        </p:nvSpPr>
        <p:spPr>
          <a:xfrm>
            <a:off x="6918960" y="2004546"/>
            <a:ext cx="1625600" cy="105361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568584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28</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p:cNvPicPr>
            <a:picLocks noChangeAspect="1"/>
          </p:cNvPicPr>
          <p:nvPr/>
        </p:nvPicPr>
        <p:blipFill>
          <a:blip r:embed="rId4"/>
          <a:stretch>
            <a:fillRect/>
          </a:stretch>
        </p:blipFill>
        <p:spPr>
          <a:xfrm>
            <a:off x="551117" y="1743289"/>
            <a:ext cx="7881683" cy="4394003"/>
          </a:xfrm>
          <a:prstGeom prst="rect">
            <a:avLst/>
          </a:prstGeom>
        </p:spPr>
      </p:pic>
      <p:pic>
        <p:nvPicPr>
          <p:cNvPr id="3" name="Picture 2">
            <a:extLst>
              <a:ext uri="{FF2B5EF4-FFF2-40B4-BE49-F238E27FC236}">
                <a16:creationId xmlns:a16="http://schemas.microsoft.com/office/drawing/2014/main" id="{37614AD3-9463-98AF-D1DA-2CF6B0F5329A}"/>
              </a:ext>
            </a:extLst>
          </p:cNvPr>
          <p:cNvPicPr>
            <a:picLocks noChangeAspect="1"/>
          </p:cNvPicPr>
          <p:nvPr/>
        </p:nvPicPr>
        <p:blipFill>
          <a:blip r:embed="rId5"/>
          <a:stretch>
            <a:fillRect/>
          </a:stretch>
        </p:blipFill>
        <p:spPr>
          <a:xfrm>
            <a:off x="6913263" y="1743289"/>
            <a:ext cx="1652159" cy="1079086"/>
          </a:xfrm>
          <a:prstGeom prst="rect">
            <a:avLst/>
          </a:prstGeom>
        </p:spPr>
      </p:pic>
      <p:pic>
        <p:nvPicPr>
          <p:cNvPr id="4" name="Picture 3">
            <a:extLst>
              <a:ext uri="{FF2B5EF4-FFF2-40B4-BE49-F238E27FC236}">
                <a16:creationId xmlns:a16="http://schemas.microsoft.com/office/drawing/2014/main" id="{AED935BA-0FDD-20F9-40BF-55C3B6C732C5}"/>
              </a:ext>
            </a:extLst>
          </p:cNvPr>
          <p:cNvPicPr>
            <a:picLocks noChangeAspect="1"/>
          </p:cNvPicPr>
          <p:nvPr/>
        </p:nvPicPr>
        <p:blipFill>
          <a:blip r:embed="rId6"/>
          <a:stretch>
            <a:fillRect/>
          </a:stretch>
        </p:blipFill>
        <p:spPr>
          <a:xfrm>
            <a:off x="-160183" y="5559488"/>
            <a:ext cx="2694666" cy="1469263"/>
          </a:xfrm>
          <a:prstGeom prst="rect">
            <a:avLst/>
          </a:prstGeom>
        </p:spPr>
      </p:pic>
    </p:spTree>
    <p:extLst>
      <p:ext uri="{BB962C8B-B14F-4D97-AF65-F5344CB8AC3E}">
        <p14:creationId xmlns:p14="http://schemas.microsoft.com/office/powerpoint/2010/main" val="40053610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29</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dirty="0"/>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3" name="Picture 2">
            <a:extLst>
              <a:ext uri="{FF2B5EF4-FFF2-40B4-BE49-F238E27FC236}">
                <a16:creationId xmlns:a16="http://schemas.microsoft.com/office/drawing/2014/main" id="{37614AD3-9463-98AF-D1DA-2CF6B0F5329A}"/>
              </a:ext>
            </a:extLst>
          </p:cNvPr>
          <p:cNvPicPr>
            <a:picLocks noChangeAspect="1"/>
          </p:cNvPicPr>
          <p:nvPr/>
        </p:nvPicPr>
        <p:blipFill>
          <a:blip r:embed="rId4"/>
          <a:stretch>
            <a:fillRect/>
          </a:stretch>
        </p:blipFill>
        <p:spPr>
          <a:xfrm>
            <a:off x="6913263" y="1743289"/>
            <a:ext cx="1652159" cy="1079086"/>
          </a:xfrm>
          <a:prstGeom prst="rect">
            <a:avLst/>
          </a:prstGeom>
        </p:spPr>
      </p:pic>
      <p:pic>
        <p:nvPicPr>
          <p:cNvPr id="4" name="Picture 3">
            <a:extLst>
              <a:ext uri="{FF2B5EF4-FFF2-40B4-BE49-F238E27FC236}">
                <a16:creationId xmlns:a16="http://schemas.microsoft.com/office/drawing/2014/main" id="{AED935BA-0FDD-20F9-40BF-55C3B6C732C5}"/>
              </a:ext>
            </a:extLst>
          </p:cNvPr>
          <p:cNvPicPr>
            <a:picLocks noChangeAspect="1"/>
          </p:cNvPicPr>
          <p:nvPr/>
        </p:nvPicPr>
        <p:blipFill>
          <a:blip r:embed="rId5"/>
          <a:stretch>
            <a:fillRect/>
          </a:stretch>
        </p:blipFill>
        <p:spPr>
          <a:xfrm>
            <a:off x="-160183" y="5559488"/>
            <a:ext cx="2694666" cy="1469263"/>
          </a:xfrm>
          <a:prstGeom prst="rect">
            <a:avLst/>
          </a:prstGeom>
        </p:spPr>
      </p:pic>
      <p:sp>
        <p:nvSpPr>
          <p:cNvPr id="5" name="Rectangle 4"/>
          <p:cNvSpPr/>
          <p:nvPr/>
        </p:nvSpPr>
        <p:spPr>
          <a:xfrm>
            <a:off x="597288" y="1643754"/>
            <a:ext cx="7968134" cy="4247317"/>
          </a:xfrm>
          <a:prstGeom prst="rect">
            <a:avLst/>
          </a:prstGeom>
        </p:spPr>
        <p:txBody>
          <a:bodyPr wrap="square">
            <a:spAutoFit/>
          </a:bodyPr>
          <a:lstStyle/>
          <a:p>
            <a:pPr algn="just"/>
            <a:r>
              <a:rPr lang="en-US" sz="1600" b="1" dirty="0">
                <a:latin typeface="Times New Roman" panose="02020603050405020304" pitchFamily="18" charset="0"/>
                <a:cs typeface="Times New Roman" panose="02020603050405020304" pitchFamily="18" charset="0"/>
              </a:rPr>
              <a:t>Introductory questions</a:t>
            </a:r>
          </a:p>
          <a:p>
            <a:pPr algn="just"/>
            <a:r>
              <a:rPr lang="en-US" sz="1600" dirty="0">
                <a:latin typeface="Times New Roman" panose="02020603050405020304" pitchFamily="18" charset="0"/>
                <a:cs typeface="Times New Roman" panose="02020603050405020304" pitchFamily="18" charset="0"/>
              </a:rPr>
              <a:t>Introductory brainstorming questions set the foundation and direction for your discussion. Use these brainstorming questions to establish your shared goals and align on what problem you aim to solve. </a:t>
            </a:r>
          </a:p>
          <a:p>
            <a:pPr algn="just"/>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1. What are the goals we hope to achieve today?</a:t>
            </a:r>
          </a:p>
          <a:p>
            <a:pPr algn="just"/>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2. What are the facts about this project/obstacle?</a:t>
            </a:r>
          </a:p>
          <a:p>
            <a:pPr algn="just"/>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3. What insights do we have in terms of information, figures, or data that will be helpful?</a:t>
            </a:r>
          </a:p>
          <a:p>
            <a:pPr algn="just"/>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4. What additional data or resources do we need to solve this challenge? </a:t>
            </a:r>
            <a:endParaRPr lang="en-US" sz="1600" dirty="0" smtClean="0">
              <a:latin typeface="Times New Roman" panose="02020603050405020304" pitchFamily="18" charset="0"/>
              <a:cs typeface="Times New Roman" panose="02020603050405020304" pitchFamily="18" charset="0"/>
            </a:endParaRPr>
          </a:p>
          <a:p>
            <a:pPr algn="just"/>
            <a:endParaRPr lang="en-US" sz="1600" dirty="0" smtClean="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5. What about this project is exciting?</a:t>
            </a:r>
          </a:p>
          <a:p>
            <a:pPr algn="just"/>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6. What are the areas of this project we perceive to present the biggest possible challenge?</a:t>
            </a:r>
          </a:p>
          <a:p>
            <a:pPr algn="just"/>
            <a:endParaRPr lang="en-US" dirty="0"/>
          </a:p>
        </p:txBody>
      </p:sp>
    </p:spTree>
    <p:extLst>
      <p:ext uri="{BB962C8B-B14F-4D97-AF65-F5344CB8AC3E}">
        <p14:creationId xmlns:p14="http://schemas.microsoft.com/office/powerpoint/2010/main" val="37670722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30</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3" name="Picture 2">
            <a:extLst>
              <a:ext uri="{FF2B5EF4-FFF2-40B4-BE49-F238E27FC236}">
                <a16:creationId xmlns:a16="http://schemas.microsoft.com/office/drawing/2014/main" id="{37614AD3-9463-98AF-D1DA-2CF6B0F5329A}"/>
              </a:ext>
            </a:extLst>
          </p:cNvPr>
          <p:cNvPicPr>
            <a:picLocks noChangeAspect="1"/>
          </p:cNvPicPr>
          <p:nvPr/>
        </p:nvPicPr>
        <p:blipFill>
          <a:blip r:embed="rId4"/>
          <a:stretch>
            <a:fillRect/>
          </a:stretch>
        </p:blipFill>
        <p:spPr>
          <a:xfrm>
            <a:off x="6913263" y="1743289"/>
            <a:ext cx="1652159" cy="1079086"/>
          </a:xfrm>
          <a:prstGeom prst="rect">
            <a:avLst/>
          </a:prstGeom>
        </p:spPr>
      </p:pic>
      <p:pic>
        <p:nvPicPr>
          <p:cNvPr id="4" name="Picture 3">
            <a:extLst>
              <a:ext uri="{FF2B5EF4-FFF2-40B4-BE49-F238E27FC236}">
                <a16:creationId xmlns:a16="http://schemas.microsoft.com/office/drawing/2014/main" id="{AED935BA-0FDD-20F9-40BF-55C3B6C732C5}"/>
              </a:ext>
            </a:extLst>
          </p:cNvPr>
          <p:cNvPicPr>
            <a:picLocks noChangeAspect="1"/>
          </p:cNvPicPr>
          <p:nvPr/>
        </p:nvPicPr>
        <p:blipFill>
          <a:blip r:embed="rId5"/>
          <a:stretch>
            <a:fillRect/>
          </a:stretch>
        </p:blipFill>
        <p:spPr>
          <a:xfrm>
            <a:off x="-160183" y="5559488"/>
            <a:ext cx="2694666" cy="1469263"/>
          </a:xfrm>
          <a:prstGeom prst="rect">
            <a:avLst/>
          </a:prstGeom>
        </p:spPr>
      </p:pic>
      <p:sp>
        <p:nvSpPr>
          <p:cNvPr id="2" name="Rectangle 1"/>
          <p:cNvSpPr/>
          <p:nvPr/>
        </p:nvSpPr>
        <p:spPr>
          <a:xfrm>
            <a:off x="668443" y="2105346"/>
            <a:ext cx="8108812" cy="3046988"/>
          </a:xfrm>
          <a:prstGeom prst="rect">
            <a:avLst/>
          </a:prstGeom>
        </p:spPr>
        <p:txBody>
          <a:bodyPr wrap="square">
            <a:spAutoFit/>
          </a:bodyPr>
          <a:lstStyle/>
          <a:p>
            <a:pPr algn="just"/>
            <a:r>
              <a:rPr lang="en-US" sz="1600" b="1" dirty="0" smtClean="0">
                <a:latin typeface="Times New Roman" panose="02020603050405020304" pitchFamily="18" charset="0"/>
                <a:cs typeface="Times New Roman" panose="02020603050405020304" pitchFamily="18" charset="0"/>
              </a:rPr>
              <a:t>Information-gathering </a:t>
            </a:r>
            <a:r>
              <a:rPr lang="en-US" sz="1600" b="1" dirty="0">
                <a:latin typeface="Times New Roman" panose="02020603050405020304" pitchFamily="18" charset="0"/>
                <a:cs typeface="Times New Roman" panose="02020603050405020304" pitchFamily="18" charset="0"/>
              </a:rPr>
              <a:t>questions</a:t>
            </a:r>
          </a:p>
          <a:p>
            <a:pPr algn="just"/>
            <a:r>
              <a:rPr lang="en-US" sz="1600" dirty="0">
                <a:latin typeface="Times New Roman" panose="02020603050405020304" pitchFamily="18" charset="0"/>
                <a:cs typeface="Times New Roman" panose="02020603050405020304" pitchFamily="18" charset="0"/>
              </a:rPr>
              <a:t>These brainstorming questions help align the team on the scope and context of the problem you’re addressing. Asking these questions early can help you avoid misunderstandings down the line and ensure your ideas are feasible.</a:t>
            </a:r>
          </a:p>
          <a:p>
            <a:pPr algn="just"/>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7. How will our lines of communication function?</a:t>
            </a:r>
          </a:p>
          <a:p>
            <a:pPr algn="just"/>
            <a:r>
              <a:rPr lang="en-US" sz="1600" dirty="0" smtClean="0">
                <a:latin typeface="Times New Roman" panose="02020603050405020304" pitchFamily="18" charset="0"/>
                <a:cs typeface="Times New Roman" panose="02020603050405020304" pitchFamily="18" charset="0"/>
              </a:rPr>
              <a:t>8</a:t>
            </a:r>
            <a:r>
              <a:rPr lang="en-US" sz="1600" dirty="0">
                <a:latin typeface="Times New Roman" panose="02020603050405020304" pitchFamily="18" charset="0"/>
                <a:cs typeface="Times New Roman" panose="02020603050405020304" pitchFamily="18" charset="0"/>
              </a:rPr>
              <a:t>. What will our methods of reporting be?</a:t>
            </a:r>
          </a:p>
          <a:p>
            <a:pPr algn="just"/>
            <a:r>
              <a:rPr lang="en-US" sz="1600" dirty="0" smtClean="0">
                <a:latin typeface="Times New Roman" panose="02020603050405020304" pitchFamily="18" charset="0"/>
                <a:cs typeface="Times New Roman" panose="02020603050405020304" pitchFamily="18" charset="0"/>
              </a:rPr>
              <a:t>9</a:t>
            </a:r>
            <a:r>
              <a:rPr lang="en-US" sz="1600" dirty="0">
                <a:latin typeface="Times New Roman" panose="02020603050405020304" pitchFamily="18" charset="0"/>
                <a:cs typeface="Times New Roman" panose="02020603050405020304" pitchFamily="18" charset="0"/>
              </a:rPr>
              <a:t>. What skills are required to reach our goal?</a:t>
            </a:r>
          </a:p>
          <a:p>
            <a:pPr algn="just"/>
            <a:r>
              <a:rPr lang="en-US" sz="1600" dirty="0" smtClean="0">
                <a:latin typeface="Times New Roman" panose="02020603050405020304" pitchFamily="18" charset="0"/>
                <a:cs typeface="Times New Roman" panose="02020603050405020304" pitchFamily="18" charset="0"/>
              </a:rPr>
              <a:t>10</a:t>
            </a:r>
            <a:r>
              <a:rPr lang="en-US" sz="1600" dirty="0">
                <a:latin typeface="Times New Roman" panose="02020603050405020304" pitchFamily="18" charset="0"/>
                <a:cs typeface="Times New Roman" panose="02020603050405020304" pitchFamily="18" charset="0"/>
              </a:rPr>
              <a:t>. What financial obstacles might we come across during this project?</a:t>
            </a:r>
          </a:p>
          <a:p>
            <a:pPr algn="just"/>
            <a:r>
              <a:rPr lang="en-US" sz="1600" dirty="0" smtClean="0">
                <a:latin typeface="Times New Roman" panose="02020603050405020304" pitchFamily="18" charset="0"/>
                <a:cs typeface="Times New Roman" panose="02020603050405020304" pitchFamily="18" charset="0"/>
              </a:rPr>
              <a:t>11</a:t>
            </a:r>
            <a:r>
              <a:rPr lang="en-US" sz="1600" dirty="0">
                <a:latin typeface="Times New Roman" panose="02020603050405020304" pitchFamily="18" charset="0"/>
                <a:cs typeface="Times New Roman" panose="02020603050405020304" pitchFamily="18" charset="0"/>
              </a:rPr>
              <a:t>. How will we raise these funds?</a:t>
            </a:r>
          </a:p>
          <a:p>
            <a:pPr algn="just"/>
            <a:r>
              <a:rPr lang="en-US" sz="1600" dirty="0" smtClean="0">
                <a:latin typeface="Times New Roman" panose="02020603050405020304" pitchFamily="18" charset="0"/>
                <a:cs typeface="Times New Roman" panose="02020603050405020304" pitchFamily="18" charset="0"/>
              </a:rPr>
              <a:t>12</a:t>
            </a:r>
            <a:r>
              <a:rPr lang="en-US" sz="1600" dirty="0">
                <a:latin typeface="Times New Roman" panose="02020603050405020304" pitchFamily="18" charset="0"/>
                <a:cs typeface="Times New Roman" panose="02020603050405020304" pitchFamily="18" charset="0"/>
              </a:rPr>
              <a:t>. How will we track our progress?</a:t>
            </a:r>
          </a:p>
          <a:p>
            <a:pPr algn="just"/>
            <a:r>
              <a:rPr lang="en-US" sz="1600" dirty="0" smtClean="0">
                <a:latin typeface="Times New Roman" panose="02020603050405020304" pitchFamily="18" charset="0"/>
                <a:cs typeface="Times New Roman" panose="02020603050405020304" pitchFamily="18" charset="0"/>
              </a:rPr>
              <a:t>13</a:t>
            </a:r>
            <a:r>
              <a:rPr lang="en-US" sz="1600" dirty="0">
                <a:latin typeface="Times New Roman" panose="02020603050405020304" pitchFamily="18" charset="0"/>
                <a:cs typeface="Times New Roman" panose="02020603050405020304" pitchFamily="18" charset="0"/>
              </a:rPr>
              <a:t>. How and when will we ensure delivery of our finished product?</a:t>
            </a:r>
          </a:p>
        </p:txBody>
      </p:sp>
    </p:spTree>
    <p:extLst>
      <p:ext uri="{BB962C8B-B14F-4D97-AF65-F5344CB8AC3E}">
        <p14:creationId xmlns:p14="http://schemas.microsoft.com/office/powerpoint/2010/main" val="9669584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31</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3" name="Picture 2">
            <a:extLst>
              <a:ext uri="{FF2B5EF4-FFF2-40B4-BE49-F238E27FC236}">
                <a16:creationId xmlns:a16="http://schemas.microsoft.com/office/drawing/2014/main" id="{37614AD3-9463-98AF-D1DA-2CF6B0F5329A}"/>
              </a:ext>
            </a:extLst>
          </p:cNvPr>
          <p:cNvPicPr>
            <a:picLocks noChangeAspect="1"/>
          </p:cNvPicPr>
          <p:nvPr/>
        </p:nvPicPr>
        <p:blipFill>
          <a:blip r:embed="rId4"/>
          <a:stretch>
            <a:fillRect/>
          </a:stretch>
        </p:blipFill>
        <p:spPr>
          <a:xfrm>
            <a:off x="6913263" y="1743289"/>
            <a:ext cx="1652159" cy="1079086"/>
          </a:xfrm>
          <a:prstGeom prst="rect">
            <a:avLst/>
          </a:prstGeom>
        </p:spPr>
      </p:pic>
      <p:pic>
        <p:nvPicPr>
          <p:cNvPr id="4" name="Picture 3">
            <a:extLst>
              <a:ext uri="{FF2B5EF4-FFF2-40B4-BE49-F238E27FC236}">
                <a16:creationId xmlns:a16="http://schemas.microsoft.com/office/drawing/2014/main" id="{AED935BA-0FDD-20F9-40BF-55C3B6C732C5}"/>
              </a:ext>
            </a:extLst>
          </p:cNvPr>
          <p:cNvPicPr>
            <a:picLocks noChangeAspect="1"/>
          </p:cNvPicPr>
          <p:nvPr/>
        </p:nvPicPr>
        <p:blipFill>
          <a:blip r:embed="rId5"/>
          <a:stretch>
            <a:fillRect/>
          </a:stretch>
        </p:blipFill>
        <p:spPr>
          <a:xfrm>
            <a:off x="-160183" y="5559488"/>
            <a:ext cx="2694666" cy="1469263"/>
          </a:xfrm>
          <a:prstGeom prst="rect">
            <a:avLst/>
          </a:prstGeom>
        </p:spPr>
      </p:pic>
      <p:sp>
        <p:nvSpPr>
          <p:cNvPr id="2" name="Rectangle 1"/>
          <p:cNvSpPr/>
          <p:nvPr/>
        </p:nvSpPr>
        <p:spPr>
          <a:xfrm>
            <a:off x="548641" y="1743289"/>
            <a:ext cx="8016781" cy="3508653"/>
          </a:xfrm>
          <a:prstGeom prst="rect">
            <a:avLst/>
          </a:prstGeom>
        </p:spPr>
        <p:txBody>
          <a:bodyPr wrap="square">
            <a:spAutoFit/>
          </a:bodyPr>
          <a:lstStyle/>
          <a:p>
            <a:pPr algn="just"/>
            <a:r>
              <a:rPr lang="en-US" sz="1600" b="1" dirty="0">
                <a:latin typeface="Times New Roman" panose="02020603050405020304" pitchFamily="18" charset="0"/>
                <a:cs typeface="Times New Roman" panose="02020603050405020304" pitchFamily="18" charset="0"/>
              </a:rPr>
              <a:t>Questions meant to encourage discussion </a:t>
            </a:r>
          </a:p>
          <a:p>
            <a:pPr algn="just"/>
            <a:r>
              <a:rPr lang="en-US" sz="1600" dirty="0">
                <a:latin typeface="Times New Roman" panose="02020603050405020304" pitchFamily="18" charset="0"/>
                <a:cs typeface="Times New Roman" panose="02020603050405020304" pitchFamily="18" charset="0"/>
              </a:rPr>
              <a:t>Open-ended brainstorming questions like these facilitate discussion and get people thinking creatively about the problem or goal you’re focusing on.</a:t>
            </a:r>
          </a:p>
          <a:p>
            <a:pPr algn="just"/>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14. What are your initial impressions of this project?</a:t>
            </a:r>
          </a:p>
          <a:p>
            <a:pPr algn="just"/>
            <a:r>
              <a:rPr lang="en-US" sz="1600" dirty="0" smtClean="0">
                <a:latin typeface="Times New Roman" panose="02020603050405020304" pitchFamily="18" charset="0"/>
                <a:cs typeface="Times New Roman" panose="02020603050405020304" pitchFamily="18" charset="0"/>
              </a:rPr>
              <a:t>15</a:t>
            </a:r>
            <a:r>
              <a:rPr lang="en-US" sz="1600" dirty="0">
                <a:latin typeface="Times New Roman" panose="02020603050405020304" pitchFamily="18" charset="0"/>
                <a:cs typeface="Times New Roman" panose="02020603050405020304" pitchFamily="18" charset="0"/>
              </a:rPr>
              <a:t>. How would you briefly outline or pitch this project?</a:t>
            </a:r>
          </a:p>
          <a:p>
            <a:pPr algn="just"/>
            <a:r>
              <a:rPr lang="en-US" sz="1600" dirty="0" smtClean="0">
                <a:latin typeface="Times New Roman" panose="02020603050405020304" pitchFamily="18" charset="0"/>
                <a:cs typeface="Times New Roman" panose="02020603050405020304" pitchFamily="18" charset="0"/>
              </a:rPr>
              <a:t>16</a:t>
            </a:r>
            <a:r>
              <a:rPr lang="en-US" sz="1600" dirty="0">
                <a:latin typeface="Times New Roman" panose="02020603050405020304" pitchFamily="18" charset="0"/>
                <a:cs typeface="Times New Roman" panose="02020603050405020304" pitchFamily="18" charset="0"/>
              </a:rPr>
              <a:t>. Can you explain these obstacles as simply as possible?</a:t>
            </a:r>
          </a:p>
          <a:p>
            <a:pPr algn="just"/>
            <a:r>
              <a:rPr lang="en-US" sz="1600" dirty="0" smtClean="0">
                <a:latin typeface="Times New Roman" panose="02020603050405020304" pitchFamily="18" charset="0"/>
                <a:cs typeface="Times New Roman" panose="02020603050405020304" pitchFamily="18" charset="0"/>
              </a:rPr>
              <a:t>17</a:t>
            </a:r>
            <a:r>
              <a:rPr lang="en-US" sz="1600" dirty="0">
                <a:latin typeface="Times New Roman" panose="02020603050405020304" pitchFamily="18" charset="0"/>
                <a:cs typeface="Times New Roman" panose="02020603050405020304" pitchFamily="18" charset="0"/>
              </a:rPr>
              <a:t>. What makes our organization/team uniquely equipped to tackle this project?</a:t>
            </a:r>
          </a:p>
          <a:p>
            <a:pPr algn="just"/>
            <a:r>
              <a:rPr lang="en-US" sz="1600" dirty="0" smtClean="0">
                <a:latin typeface="Times New Roman" panose="02020603050405020304" pitchFamily="18" charset="0"/>
                <a:cs typeface="Times New Roman" panose="02020603050405020304" pitchFamily="18" charset="0"/>
              </a:rPr>
              <a:t>18</a:t>
            </a:r>
            <a:r>
              <a:rPr lang="en-US" sz="1600" dirty="0">
                <a:latin typeface="Times New Roman" panose="02020603050405020304" pitchFamily="18" charset="0"/>
                <a:cs typeface="Times New Roman" panose="02020603050405020304" pitchFamily="18" charset="0"/>
              </a:rPr>
              <a:t>. What does our organization/team lack in order to see this project succeed? </a:t>
            </a:r>
          </a:p>
          <a:p>
            <a:pPr algn="just"/>
            <a:r>
              <a:rPr lang="en-US" sz="1600" dirty="0" smtClean="0">
                <a:latin typeface="Times New Roman" panose="02020603050405020304" pitchFamily="18" charset="0"/>
                <a:cs typeface="Times New Roman" panose="02020603050405020304" pitchFamily="18" charset="0"/>
              </a:rPr>
              <a:t>19</a:t>
            </a:r>
            <a:r>
              <a:rPr lang="en-US" sz="1600" dirty="0">
                <a:latin typeface="Times New Roman" panose="02020603050405020304" pitchFamily="18" charset="0"/>
                <a:cs typeface="Times New Roman" panose="02020603050405020304" pitchFamily="18" charset="0"/>
              </a:rPr>
              <a:t>. How can we be prepared to account for our weaknesses?</a:t>
            </a:r>
          </a:p>
          <a:p>
            <a:pPr algn="just"/>
            <a:r>
              <a:rPr lang="en-US" sz="1600" dirty="0" smtClean="0">
                <a:latin typeface="Times New Roman" panose="02020603050405020304" pitchFamily="18" charset="0"/>
                <a:cs typeface="Times New Roman" panose="02020603050405020304" pitchFamily="18" charset="0"/>
              </a:rPr>
              <a:t>20</a:t>
            </a:r>
            <a:r>
              <a:rPr lang="en-US" sz="1600" dirty="0">
                <a:latin typeface="Times New Roman" panose="02020603050405020304" pitchFamily="18" charset="0"/>
                <a:cs typeface="Times New Roman" panose="02020603050405020304" pitchFamily="18" charset="0"/>
              </a:rPr>
              <a:t>. How would a different organization approach this project?</a:t>
            </a:r>
          </a:p>
          <a:p>
            <a:pPr algn="just"/>
            <a:r>
              <a:rPr lang="en-US" sz="1600" dirty="0" smtClean="0">
                <a:latin typeface="Times New Roman" panose="02020603050405020304" pitchFamily="18" charset="0"/>
                <a:cs typeface="Times New Roman" panose="02020603050405020304" pitchFamily="18" charset="0"/>
              </a:rPr>
              <a:t>21</a:t>
            </a:r>
            <a:r>
              <a:rPr lang="en-US" sz="1600" dirty="0">
                <a:latin typeface="Times New Roman" panose="02020603050405020304" pitchFamily="18" charset="0"/>
                <a:cs typeface="Times New Roman" panose="02020603050405020304" pitchFamily="18" charset="0"/>
              </a:rPr>
              <a:t>. What makes this product/project desirable to a customer?</a:t>
            </a:r>
          </a:p>
          <a:p>
            <a:pPr algn="just"/>
            <a:r>
              <a:rPr lang="en-US" sz="1600" dirty="0" smtClean="0">
                <a:latin typeface="Times New Roman" panose="02020603050405020304" pitchFamily="18" charset="0"/>
                <a:cs typeface="Times New Roman" panose="02020603050405020304" pitchFamily="18" charset="0"/>
              </a:rPr>
              <a:t>22</a:t>
            </a:r>
            <a:r>
              <a:rPr lang="en-US" sz="1600" dirty="0">
                <a:latin typeface="Times New Roman" panose="02020603050405020304" pitchFamily="18" charset="0"/>
                <a:cs typeface="Times New Roman" panose="02020603050405020304" pitchFamily="18" charset="0"/>
              </a:rPr>
              <a:t>. What is the root of our problem here?</a:t>
            </a:r>
          </a:p>
          <a:p>
            <a:pPr algn="just"/>
            <a:r>
              <a:rPr lang="en-US" sz="1600" dirty="0" smtClean="0">
                <a:latin typeface="Times New Roman" panose="02020603050405020304" pitchFamily="18" charset="0"/>
                <a:cs typeface="Times New Roman" panose="02020603050405020304" pitchFamily="18" charset="0"/>
              </a:rPr>
              <a:t>23</a:t>
            </a:r>
            <a:r>
              <a:rPr lang="en-US" sz="1600" dirty="0">
                <a:latin typeface="Times New Roman" panose="02020603050405020304" pitchFamily="18" charset="0"/>
                <a:cs typeface="Times New Roman" panose="02020603050405020304" pitchFamily="18" charset="0"/>
              </a:rPr>
              <a:t>. What is the best possible outcome for our project?</a:t>
            </a:r>
          </a:p>
        </p:txBody>
      </p:sp>
    </p:spTree>
    <p:extLst>
      <p:ext uri="{BB962C8B-B14F-4D97-AF65-F5344CB8AC3E}">
        <p14:creationId xmlns:p14="http://schemas.microsoft.com/office/powerpoint/2010/main" val="37633732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32</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3" name="Picture 2">
            <a:extLst>
              <a:ext uri="{FF2B5EF4-FFF2-40B4-BE49-F238E27FC236}">
                <a16:creationId xmlns:a16="http://schemas.microsoft.com/office/drawing/2014/main" id="{37614AD3-9463-98AF-D1DA-2CF6B0F5329A}"/>
              </a:ext>
            </a:extLst>
          </p:cNvPr>
          <p:cNvPicPr>
            <a:picLocks noChangeAspect="1"/>
          </p:cNvPicPr>
          <p:nvPr/>
        </p:nvPicPr>
        <p:blipFill>
          <a:blip r:embed="rId4"/>
          <a:stretch>
            <a:fillRect/>
          </a:stretch>
        </p:blipFill>
        <p:spPr>
          <a:xfrm>
            <a:off x="6913263" y="1743289"/>
            <a:ext cx="1652159" cy="1079086"/>
          </a:xfrm>
          <a:prstGeom prst="rect">
            <a:avLst/>
          </a:prstGeom>
        </p:spPr>
      </p:pic>
      <p:pic>
        <p:nvPicPr>
          <p:cNvPr id="4" name="Picture 3">
            <a:extLst>
              <a:ext uri="{FF2B5EF4-FFF2-40B4-BE49-F238E27FC236}">
                <a16:creationId xmlns:a16="http://schemas.microsoft.com/office/drawing/2014/main" id="{AED935BA-0FDD-20F9-40BF-55C3B6C732C5}"/>
              </a:ext>
            </a:extLst>
          </p:cNvPr>
          <p:cNvPicPr>
            <a:picLocks noChangeAspect="1"/>
          </p:cNvPicPr>
          <p:nvPr/>
        </p:nvPicPr>
        <p:blipFill>
          <a:blip r:embed="rId5"/>
          <a:stretch>
            <a:fillRect/>
          </a:stretch>
        </p:blipFill>
        <p:spPr>
          <a:xfrm>
            <a:off x="-160183" y="5559488"/>
            <a:ext cx="2694666" cy="1469263"/>
          </a:xfrm>
          <a:prstGeom prst="rect">
            <a:avLst/>
          </a:prstGeom>
        </p:spPr>
      </p:pic>
      <p:sp>
        <p:nvSpPr>
          <p:cNvPr id="2" name="Rectangle 1"/>
          <p:cNvSpPr/>
          <p:nvPr/>
        </p:nvSpPr>
        <p:spPr>
          <a:xfrm>
            <a:off x="548641" y="2153476"/>
            <a:ext cx="8228614" cy="2800767"/>
          </a:xfrm>
          <a:prstGeom prst="rect">
            <a:avLst/>
          </a:prstGeom>
        </p:spPr>
        <p:txBody>
          <a:bodyPr wrap="square">
            <a:spAutoFit/>
          </a:bodyPr>
          <a:lstStyle/>
          <a:p>
            <a:pPr algn="just"/>
            <a:r>
              <a:rPr lang="en-US" sz="1600" b="1" dirty="0">
                <a:latin typeface="Times New Roman" panose="02020603050405020304" pitchFamily="18" charset="0"/>
                <a:cs typeface="Times New Roman" panose="02020603050405020304" pitchFamily="18" charset="0"/>
              </a:rPr>
              <a:t>Problem-solving questions</a:t>
            </a:r>
          </a:p>
          <a:p>
            <a:pPr algn="just"/>
            <a:r>
              <a:rPr lang="en-US" sz="1600" dirty="0">
                <a:latin typeface="Times New Roman" panose="02020603050405020304" pitchFamily="18" charset="0"/>
                <a:cs typeface="Times New Roman" panose="02020603050405020304" pitchFamily="18" charset="0"/>
              </a:rPr>
              <a:t>Solving problems is at the heart of brainstorming. Use these brainstorming questions to help your team tackle problems creatively and comprehensively.</a:t>
            </a:r>
          </a:p>
          <a:p>
            <a:pPr algn="just"/>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24. Do we have ideas that we’re able to combine?</a:t>
            </a:r>
          </a:p>
          <a:p>
            <a:pPr algn="just"/>
            <a:r>
              <a:rPr lang="en-US" sz="1600" dirty="0" smtClean="0">
                <a:latin typeface="Times New Roman" panose="02020603050405020304" pitchFamily="18" charset="0"/>
                <a:cs typeface="Times New Roman" panose="02020603050405020304" pitchFamily="18" charset="0"/>
              </a:rPr>
              <a:t>25</a:t>
            </a:r>
            <a:r>
              <a:rPr lang="en-US" sz="1600" dirty="0">
                <a:latin typeface="Times New Roman" panose="02020603050405020304" pitchFamily="18" charset="0"/>
                <a:cs typeface="Times New Roman" panose="02020603050405020304" pitchFamily="18" charset="0"/>
              </a:rPr>
              <a:t>. How can we implement our ideas in a different way?</a:t>
            </a:r>
          </a:p>
          <a:p>
            <a:pPr algn="just"/>
            <a:r>
              <a:rPr lang="en-US" sz="1600" dirty="0" smtClean="0">
                <a:latin typeface="Times New Roman" panose="02020603050405020304" pitchFamily="18" charset="0"/>
                <a:cs typeface="Times New Roman" panose="02020603050405020304" pitchFamily="18" charset="0"/>
              </a:rPr>
              <a:t>26</a:t>
            </a:r>
            <a:r>
              <a:rPr lang="en-US" sz="1600" dirty="0">
                <a:latin typeface="Times New Roman" panose="02020603050405020304" pitchFamily="18" charset="0"/>
                <a:cs typeface="Times New Roman" panose="02020603050405020304" pitchFamily="18" charset="0"/>
              </a:rPr>
              <a:t>.  Are there solutions you’ve used in other projects that would be helpful here?</a:t>
            </a:r>
          </a:p>
          <a:p>
            <a:pPr algn="just"/>
            <a:r>
              <a:rPr lang="en-US" sz="1600" dirty="0" smtClean="0">
                <a:latin typeface="Times New Roman" panose="02020603050405020304" pitchFamily="18" charset="0"/>
                <a:cs typeface="Times New Roman" panose="02020603050405020304" pitchFamily="18" charset="0"/>
              </a:rPr>
              <a:t>27</a:t>
            </a:r>
            <a:r>
              <a:rPr lang="en-US" sz="1600" dirty="0">
                <a:latin typeface="Times New Roman" panose="02020603050405020304" pitchFamily="18" charset="0"/>
                <a:cs typeface="Times New Roman" panose="02020603050405020304" pitchFamily="18" charset="0"/>
              </a:rPr>
              <a:t>. What are three other ways of looking at this challenge?</a:t>
            </a:r>
          </a:p>
          <a:p>
            <a:pPr algn="just"/>
            <a:r>
              <a:rPr lang="en-US" sz="1600" dirty="0" smtClean="0">
                <a:latin typeface="Times New Roman" panose="02020603050405020304" pitchFamily="18" charset="0"/>
                <a:cs typeface="Times New Roman" panose="02020603050405020304" pitchFamily="18" charset="0"/>
              </a:rPr>
              <a:t>28</a:t>
            </a:r>
            <a:r>
              <a:rPr lang="en-US" sz="1600" dirty="0">
                <a:latin typeface="Times New Roman" panose="02020603050405020304" pitchFamily="18" charset="0"/>
                <a:cs typeface="Times New Roman" panose="02020603050405020304" pitchFamily="18" charset="0"/>
              </a:rPr>
              <a:t>. What are other examples of projects/products similar to ours that have been successful?</a:t>
            </a:r>
          </a:p>
          <a:p>
            <a:pPr algn="just"/>
            <a:r>
              <a:rPr lang="en-US" sz="1600" dirty="0" smtClean="0">
                <a:latin typeface="Times New Roman" panose="02020603050405020304" pitchFamily="18" charset="0"/>
                <a:cs typeface="Times New Roman" panose="02020603050405020304" pitchFamily="18" charset="0"/>
              </a:rPr>
              <a:t>29</a:t>
            </a:r>
            <a:r>
              <a:rPr lang="en-US" sz="1600" dirty="0">
                <a:latin typeface="Times New Roman" panose="02020603050405020304" pitchFamily="18" charset="0"/>
                <a:cs typeface="Times New Roman" panose="02020603050405020304" pitchFamily="18" charset="0"/>
              </a:rPr>
              <a:t>. How have similar projects/products failed?</a:t>
            </a:r>
          </a:p>
          <a:p>
            <a:pPr algn="just"/>
            <a:r>
              <a:rPr lang="en-US" sz="1600" dirty="0" smtClean="0">
                <a:latin typeface="Times New Roman" panose="02020603050405020304" pitchFamily="18" charset="0"/>
                <a:cs typeface="Times New Roman" panose="02020603050405020304" pitchFamily="18" charset="0"/>
              </a:rPr>
              <a:t>30</a:t>
            </a:r>
            <a:r>
              <a:rPr lang="en-US" sz="1600" dirty="0">
                <a:latin typeface="Times New Roman" panose="02020603050405020304" pitchFamily="18" charset="0"/>
                <a:cs typeface="Times New Roman" panose="02020603050405020304" pitchFamily="18" charset="0"/>
              </a:rPr>
              <a:t>. If there were no limitations, how would we approach this project?</a:t>
            </a:r>
          </a:p>
        </p:txBody>
      </p:sp>
    </p:spTree>
    <p:extLst>
      <p:ext uri="{BB962C8B-B14F-4D97-AF65-F5344CB8AC3E}">
        <p14:creationId xmlns:p14="http://schemas.microsoft.com/office/powerpoint/2010/main" val="31618400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33</a:t>
            </a:fld>
            <a:endParaRPr/>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3" name="Picture 2">
            <a:extLst>
              <a:ext uri="{FF2B5EF4-FFF2-40B4-BE49-F238E27FC236}">
                <a16:creationId xmlns:a16="http://schemas.microsoft.com/office/drawing/2014/main" id="{37614AD3-9463-98AF-D1DA-2CF6B0F5329A}"/>
              </a:ext>
            </a:extLst>
          </p:cNvPr>
          <p:cNvPicPr>
            <a:picLocks noChangeAspect="1"/>
          </p:cNvPicPr>
          <p:nvPr/>
        </p:nvPicPr>
        <p:blipFill>
          <a:blip r:embed="rId4"/>
          <a:stretch>
            <a:fillRect/>
          </a:stretch>
        </p:blipFill>
        <p:spPr>
          <a:xfrm>
            <a:off x="6913263" y="1743289"/>
            <a:ext cx="1652159" cy="1079086"/>
          </a:xfrm>
          <a:prstGeom prst="rect">
            <a:avLst/>
          </a:prstGeom>
        </p:spPr>
      </p:pic>
      <p:pic>
        <p:nvPicPr>
          <p:cNvPr id="4" name="Picture 3">
            <a:extLst>
              <a:ext uri="{FF2B5EF4-FFF2-40B4-BE49-F238E27FC236}">
                <a16:creationId xmlns:a16="http://schemas.microsoft.com/office/drawing/2014/main" id="{AED935BA-0FDD-20F9-40BF-55C3B6C732C5}"/>
              </a:ext>
            </a:extLst>
          </p:cNvPr>
          <p:cNvPicPr>
            <a:picLocks noChangeAspect="1"/>
          </p:cNvPicPr>
          <p:nvPr/>
        </p:nvPicPr>
        <p:blipFill>
          <a:blip r:embed="rId5"/>
          <a:stretch>
            <a:fillRect/>
          </a:stretch>
        </p:blipFill>
        <p:spPr>
          <a:xfrm>
            <a:off x="-160183" y="5559488"/>
            <a:ext cx="2694666" cy="1469263"/>
          </a:xfrm>
          <a:prstGeom prst="rect">
            <a:avLst/>
          </a:prstGeom>
        </p:spPr>
      </p:pic>
      <p:sp>
        <p:nvSpPr>
          <p:cNvPr id="2" name="Rectangle 1"/>
          <p:cNvSpPr/>
          <p:nvPr/>
        </p:nvSpPr>
        <p:spPr>
          <a:xfrm>
            <a:off x="548641" y="1743289"/>
            <a:ext cx="8016781" cy="3539430"/>
          </a:xfrm>
          <a:prstGeom prst="rect">
            <a:avLst/>
          </a:prstGeom>
        </p:spPr>
        <p:txBody>
          <a:bodyPr wrap="square">
            <a:spAutoFit/>
          </a:bodyPr>
          <a:lstStyle/>
          <a:p>
            <a:pPr algn="just"/>
            <a:r>
              <a:rPr lang="en-US" sz="1600" b="1" dirty="0">
                <a:latin typeface="Times New Roman" panose="02020603050405020304" pitchFamily="18" charset="0"/>
                <a:cs typeface="Times New Roman" panose="02020603050405020304" pitchFamily="18" charset="0"/>
              </a:rPr>
              <a:t>Reflection questions</a:t>
            </a:r>
          </a:p>
          <a:p>
            <a:pPr algn="just"/>
            <a:r>
              <a:rPr lang="en-US" sz="1600" dirty="0">
                <a:latin typeface="Times New Roman" panose="02020603050405020304" pitchFamily="18" charset="0"/>
                <a:cs typeface="Times New Roman" panose="02020603050405020304" pitchFamily="18" charset="0"/>
              </a:rPr>
              <a:t>Reflection is an important part of the creative and iterative brainstorming process. Use these brainstorming questions to help your team identify potential gaps in the discussion or proposed solutions, plan next steps, and identify opportunities for improvement.</a:t>
            </a:r>
          </a:p>
          <a:p>
            <a:pPr algn="just"/>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31. What are our next steps?</a:t>
            </a:r>
          </a:p>
          <a:p>
            <a:pPr algn="just"/>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32. What have we learned about our project?</a:t>
            </a:r>
          </a:p>
          <a:p>
            <a:pPr algn="just"/>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33. Are there other team members or unique skill sets required for us to achieve these goals?</a:t>
            </a:r>
          </a:p>
          <a:p>
            <a:pPr algn="just"/>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34. What might affect the timing of completing this project?</a:t>
            </a:r>
          </a:p>
          <a:p>
            <a:pPr algn="just"/>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35. What factor or idea deserves the most focus at this time?</a:t>
            </a:r>
          </a:p>
        </p:txBody>
      </p:sp>
    </p:spTree>
    <p:extLst>
      <p:ext uri="{BB962C8B-B14F-4D97-AF65-F5344CB8AC3E}">
        <p14:creationId xmlns:p14="http://schemas.microsoft.com/office/powerpoint/2010/main" val="25491739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6"/>
          <p:cNvSpPr txBox="1">
            <a:spLocks noGrp="1"/>
          </p:cNvSpPr>
          <p:nvPr>
            <p:ph type="sldNum" idx="12"/>
          </p:nvPr>
        </p:nvSpPr>
        <p:spPr>
          <a:xfrm>
            <a:off x="11013739" y="6582714"/>
            <a:ext cx="1166972" cy="204838"/>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US"/>
              <a:t>L1 - </a:t>
            </a:r>
            <a:fld id="{00000000-1234-1234-1234-123412341234}" type="slidenum">
              <a:rPr lang="en-US"/>
              <a:t>34</a:t>
            </a:fld>
            <a:endParaRPr/>
          </a:p>
        </p:txBody>
      </p:sp>
      <p:sp>
        <p:nvSpPr>
          <p:cNvPr id="220" name="Google Shape;220;p6"/>
          <p:cNvSpPr txBox="1">
            <a:spLocks noGrp="1"/>
          </p:cNvSpPr>
          <p:nvPr>
            <p:ph type="title"/>
          </p:nvPr>
        </p:nvSpPr>
        <p:spPr>
          <a:xfrm>
            <a:off x="2470150" y="365126"/>
            <a:ext cx="7043900" cy="105424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2F2F2"/>
              </a:buClr>
              <a:buSzPts val="3600"/>
              <a:buFont typeface="Calibri"/>
              <a:buNone/>
            </a:pPr>
            <a:r>
              <a:rPr lang="en-US"/>
              <a:t>References</a:t>
            </a:r>
            <a:endParaRPr/>
          </a:p>
        </p:txBody>
      </p:sp>
      <p:sp>
        <p:nvSpPr>
          <p:cNvPr id="221" name="Google Shape;221;p6"/>
          <p:cNvSpPr txBox="1">
            <a:spLocks noGrp="1"/>
          </p:cNvSpPr>
          <p:nvPr>
            <p:ph type="body" idx="1"/>
          </p:nvPr>
        </p:nvSpPr>
        <p:spPr>
          <a:xfrm>
            <a:off x="272015" y="1667741"/>
            <a:ext cx="6710129" cy="4509222"/>
          </a:xfrm>
          <a:prstGeom prst="rect">
            <a:avLst/>
          </a:prstGeom>
          <a:noFill/>
          <a:ln>
            <a:noFill/>
          </a:ln>
        </p:spPr>
        <p:txBody>
          <a:bodyPr spcFirstLastPara="1" wrap="square" lIns="91425" tIns="45700" rIns="91425" bIns="45700" anchor="t" anchorCtr="0">
            <a:normAutofit/>
          </a:bodyPr>
          <a:lstStyle/>
          <a:p>
            <a:pPr marL="0" lvl="0" indent="0">
              <a:lnSpc>
                <a:spcPct val="90000"/>
              </a:lnSpc>
              <a:buClr>
                <a:srgbClr val="000000"/>
              </a:buClr>
              <a:buSzPts val="2800"/>
              <a:buNone/>
            </a:pPr>
            <a:r>
              <a:rPr lang="en-US" sz="2800" dirty="0">
                <a:solidFill>
                  <a:srgbClr val="000000"/>
                </a:solidFill>
              </a:rPr>
              <a:t>Resources:</a:t>
            </a:r>
          </a:p>
          <a:p>
            <a:pPr marL="0" lvl="0" indent="0">
              <a:lnSpc>
                <a:spcPct val="90000"/>
              </a:lnSpc>
              <a:buClr>
                <a:srgbClr val="000000"/>
              </a:buClr>
              <a:buSzPts val="2800"/>
              <a:buNone/>
            </a:pPr>
            <a:r>
              <a:rPr lang="en-US" sz="2800" dirty="0">
                <a:solidFill>
                  <a:srgbClr val="000000"/>
                </a:solidFill>
              </a:rPr>
              <a:t>Global Project Management</a:t>
            </a:r>
          </a:p>
          <a:p>
            <a:pPr marL="0" lvl="0" indent="0">
              <a:lnSpc>
                <a:spcPct val="90000"/>
              </a:lnSpc>
              <a:buClr>
                <a:srgbClr val="000000"/>
              </a:buClr>
              <a:buSzPts val="2800"/>
              <a:buNone/>
            </a:pPr>
            <a:r>
              <a:rPr lang="en-US" sz="2800" dirty="0">
                <a:solidFill>
                  <a:srgbClr val="000000"/>
                </a:solidFill>
              </a:rPr>
              <a:t>Communication, Collaboration and Management Across Borders</a:t>
            </a:r>
          </a:p>
          <a:p>
            <a:pPr marL="0" lvl="0" indent="0">
              <a:lnSpc>
                <a:spcPct val="90000"/>
              </a:lnSpc>
              <a:buClr>
                <a:srgbClr val="000000"/>
              </a:buClr>
              <a:buSzPts val="2800"/>
              <a:buNone/>
            </a:pPr>
            <a:r>
              <a:rPr lang="en-US" sz="2800" dirty="0">
                <a:solidFill>
                  <a:srgbClr val="000000"/>
                </a:solidFill>
              </a:rPr>
              <a:t>© Jean Binder 2007</a:t>
            </a:r>
          </a:p>
          <a:p>
            <a:pPr marL="228600" lvl="0" indent="-228600">
              <a:spcBef>
                <a:spcPts val="0"/>
              </a:spcBef>
            </a:pPr>
            <a:endParaRPr dirty="0"/>
          </a:p>
        </p:txBody>
      </p:sp>
      <p:sp>
        <p:nvSpPr>
          <p:cNvPr id="222" name="Google Shape;222;p6"/>
          <p:cNvSpPr txBox="1">
            <a:spLocks noGrp="1"/>
          </p:cNvSpPr>
          <p:nvPr>
            <p:ph type="body" idx="2"/>
          </p:nvPr>
        </p:nvSpPr>
        <p:spPr>
          <a:xfrm>
            <a:off x="9042500" y="1628070"/>
            <a:ext cx="2673614" cy="4509222"/>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400"/>
              <a:buNone/>
            </a:pPr>
            <a:endParaRPr/>
          </a:p>
        </p:txBody>
      </p:sp>
      <p:pic>
        <p:nvPicPr>
          <p:cNvPr id="223" name="Google Shape;223;p6"/>
          <p:cNvPicPr preferRelativeResize="0"/>
          <p:nvPr/>
        </p:nvPicPr>
        <p:blipFill rotWithShape="1">
          <a:blip r:embed="rId3">
            <a:alphaModFix/>
          </a:blip>
          <a:srcRect/>
          <a:stretch/>
        </p:blipFill>
        <p:spPr>
          <a:xfrm>
            <a:off x="9307744" y="2811118"/>
            <a:ext cx="2143125" cy="2143125"/>
          </a:xfrm>
          <a:prstGeom prst="rect">
            <a:avLst/>
          </a:prstGeom>
          <a:noFill/>
          <a:ln>
            <a:noFill/>
          </a:ln>
        </p:spPr>
      </p:pic>
      <p:pic>
        <p:nvPicPr>
          <p:cNvPr id="2" name="Picture 1">
            <a:extLst>
              <a:ext uri="{FF2B5EF4-FFF2-40B4-BE49-F238E27FC236}">
                <a16:creationId xmlns:a16="http://schemas.microsoft.com/office/drawing/2014/main" id="{A813783D-D68C-716F-2E77-AF9D509AD6A9}"/>
              </a:ext>
            </a:extLst>
          </p:cNvPr>
          <p:cNvPicPr>
            <a:picLocks noChangeAspect="1"/>
          </p:cNvPicPr>
          <p:nvPr/>
        </p:nvPicPr>
        <p:blipFill>
          <a:blip r:embed="rId4"/>
          <a:stretch>
            <a:fillRect/>
          </a:stretch>
        </p:blipFill>
        <p:spPr>
          <a:xfrm>
            <a:off x="-224516" y="5589968"/>
            <a:ext cx="2694666" cy="1469263"/>
          </a:xfrm>
          <a:prstGeom prst="rect">
            <a:avLst/>
          </a:prstGeom>
        </p:spPr>
      </p:pic>
    </p:spTree>
    <p:extLst>
      <p:ext uri="{BB962C8B-B14F-4D97-AF65-F5344CB8AC3E}">
        <p14:creationId xmlns:p14="http://schemas.microsoft.com/office/powerpoint/2010/main" val="11064710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3">
            <a:grayscl/>
            <a:extLst>
              <a:ext uri="{28A0092B-C50C-407E-A947-70E740481C1C}">
                <a14:useLocalDpi xmlns:a14="http://schemas.microsoft.com/office/drawing/2010/main" val="0"/>
              </a:ext>
            </a:extLst>
          </a:blip>
          <a:stretch>
            <a:fillRect/>
          </a:stretch>
        </p:blipFill>
        <p:spPr>
          <a:xfrm>
            <a:off x="0" y="14224"/>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4">
            <a:extLst>
              <a:ext uri="{96DAC541-7B7A-43D3-8B79-37D633B846F1}">
                <asvg:svgBlip xmlns="" xmlns:asvg="http://schemas.microsoft.com/office/drawing/2016/SVG/main" r:embed="rId7"/>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1318234" y="3734407"/>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8"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95117531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FB7932C-7C05-469D-8BC2-936CCEDF5A3A}">
  <ds:schemaRefs>
    <ds:schemaRef ds:uri="http://schemas.microsoft.com/sharepoint/v3/contenttype/forms"/>
  </ds:schemaRefs>
</ds:datastoreItem>
</file>

<file path=customXml/itemProps2.xml><?xml version="1.0" encoding="utf-8"?>
<ds:datastoreItem xmlns:ds="http://schemas.openxmlformats.org/officeDocument/2006/customXml" ds:itemID="{410E71A3-9B30-4306-8E3B-CE823BB2C181}">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9FDD4687-FAEC-4477-805E-A58922AD8571}"/>
</file>

<file path=docProps/app.xml><?xml version="1.0" encoding="utf-8"?>
<Properties xmlns="http://schemas.openxmlformats.org/officeDocument/2006/extended-properties" xmlns:vt="http://schemas.openxmlformats.org/officeDocument/2006/docPropsVTypes">
  <TotalTime>653</TotalTime>
  <Words>751</Words>
  <Application>Microsoft Office PowerPoint</Application>
  <PresentationFormat>Widescreen</PresentationFormat>
  <Paragraphs>111</Paragraphs>
  <Slides>35</Slides>
  <Notes>35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Calibri</vt:lpstr>
      <vt:lpstr>Tajawal Medium</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AL-OLABY</cp:lastModifiedBy>
  <cp:revision>24</cp:revision>
  <dcterms:created xsi:type="dcterms:W3CDTF">2021-08-03T13:03:26Z</dcterms:created>
  <dcterms:modified xsi:type="dcterms:W3CDTF">2024-09-26T10:09:47Z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