
<file path=[Content_Types].xml><?xml version="1.0" encoding="utf-8"?>
<Types xmlns="http://schemas.openxmlformats.org/package/2006/content-types"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ags/tag3.xml" ContentType="application/vnd.openxmlformats-officedocument.presentationml.tags+xml"/>
  <Override PartName="/ppt/notesSlides/notesSlide6.xml" ContentType="application/vnd.openxmlformats-officedocument.presentationml.notesSlide+xml"/>
  <Override PartName="/ppt/tags/tag4.xml" ContentType="application/vnd.openxmlformats-officedocument.presentationml.tags+xml"/>
  <Override PartName="/ppt/notesSlides/notesSlide7.xml" ContentType="application/vnd.openxmlformats-officedocument.presentationml.notesSlide+xml"/>
  <Override PartName="/ppt/tags/tag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6.xml" ContentType="application/vnd.openxmlformats-officedocument.presentationml.tags+xml"/>
  <Override PartName="/ppt/notesSlides/notesSlide14.xml" ContentType="application/vnd.openxmlformats-officedocument.presentationml.notesSlide+xml"/>
  <Override PartName="/ppt/tags/tag7.xml" ContentType="application/vnd.openxmlformats-officedocument.presentationml.tags+xml"/>
  <Override PartName="/ppt/notesSlides/notesSlide15.xml" ContentType="application/vnd.openxmlformats-officedocument.presentationml.notesSlide+xml"/>
  <Override PartName="/ppt/tags/tag8.xml" ContentType="application/vnd.openxmlformats-officedocument.presentationml.tags+xml"/>
  <Override PartName="/ppt/notesSlides/notesSlide16.xml" ContentType="application/vnd.openxmlformats-officedocument.presentationml.notesSlide+xml"/>
  <Override PartName="/ppt/tags/tag9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notesSlides/notesSlide20.xml" ContentType="application/vnd.openxmlformats-officedocument.presentationml.notesSlide+xml"/>
  <Override PartName="/ppt/tags/tag11.xml" ContentType="application/vnd.openxmlformats-officedocument.presentationml.tags+xml"/>
  <Override PartName="/ppt/notesSlides/notesSlide21.xml" ContentType="application/vnd.openxmlformats-officedocument.presentationml.notesSlide+xml"/>
  <Override PartName="/ppt/tags/tag12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13.xml" ContentType="application/vnd.openxmlformats-officedocument.presentationml.tags+xml"/>
  <Override PartName="/ppt/notesSlides/notesSlide29.xml" ContentType="application/vnd.openxmlformats-officedocument.presentationml.notesSlide+xml"/>
  <Override PartName="/ppt/tags/tag14.xml" ContentType="application/vnd.openxmlformats-officedocument.presentationml.tags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tags/tag15.xml" ContentType="application/vnd.openxmlformats-officedocument.presentationml.tags+xml"/>
  <Override PartName="/ppt/notesSlides/notesSlide32.xml" ContentType="application/vnd.openxmlformats-officedocument.presentationml.notesSlide+xml"/>
  <Override PartName="/ppt/tags/tag16.xml" ContentType="application/vnd.openxmlformats-officedocument.presentationml.tags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tags/tag17.xml" ContentType="application/vnd.openxmlformats-officedocument.presentationml.tags+xml"/>
  <Override PartName="/ppt/notesSlides/notesSlide35.xml" ContentType="application/vnd.openxmlformats-officedocument.presentationml.notesSlide+xml"/>
  <Override PartName="/ppt/tags/tag18.xml" ContentType="application/vnd.openxmlformats-officedocument.presentationml.tags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45"/>
  </p:notesMasterIdLst>
  <p:sldIdLst>
    <p:sldId id="256" r:id="rId5"/>
    <p:sldId id="257" r:id="rId6"/>
    <p:sldId id="294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95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6" r:id="rId43"/>
    <p:sldId id="293" r:id="rId4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057604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1" name="Google Shape;1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>
          <a:extLst>
            <a:ext uri="{FF2B5EF4-FFF2-40B4-BE49-F238E27FC236}">
              <a16:creationId xmlns:a16="http://schemas.microsoft.com/office/drawing/2014/main" id="{8022603E-BB32-A4E5-9A38-E85BCE46F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5:notes">
            <a:extLst>
              <a:ext uri="{FF2B5EF4-FFF2-40B4-BE49-F238E27FC236}">
                <a16:creationId xmlns:a16="http://schemas.microsoft.com/office/drawing/2014/main" id="{82E1C19F-CD4D-C186-CA16-D2B297F3E17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2" name="Google Shape;172;p5:notes">
            <a:extLst>
              <a:ext uri="{FF2B5EF4-FFF2-40B4-BE49-F238E27FC236}">
                <a16:creationId xmlns:a16="http://schemas.microsoft.com/office/drawing/2014/main" id="{56F5D5B6-7632-3C7F-923A-0C15D92AB92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1347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5" name="Google Shape;15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2" name="Google Shape;17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8" name="Google Shape;18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3" name="Google Shape;20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3" name="Google Shape;22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5" name="Google Shape;23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7" name="Google Shape;24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9" name="Google Shape;25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1" name="Google Shape;27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3" name="Google Shape;28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9" name="Google Shape;29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7" name="Google Shape;31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3" name="Google Shape;33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0" name="Google Shape;350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2" name="Google Shape;36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4" name="Google Shape;37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3" name="Google Shape;39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1" name="Google Shape;41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8" name="Google Shape;428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0" name="Google Shape;440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2" name="Google Shape;452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64" name="Google Shape;464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4">
          <a:extLst>
            <a:ext uri="{FF2B5EF4-FFF2-40B4-BE49-F238E27FC236}">
              <a16:creationId xmlns:a16="http://schemas.microsoft.com/office/drawing/2014/main" id="{DF44CC62-72BD-CBD0-DA7B-8F5B04BA4B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26:notes">
            <a:extLst>
              <a:ext uri="{FF2B5EF4-FFF2-40B4-BE49-F238E27FC236}">
                <a16:creationId xmlns:a16="http://schemas.microsoft.com/office/drawing/2014/main" id="{F009396E-8B52-74E2-25A5-5B4368ABEB6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6" name="Google Shape;476;p26:notes">
            <a:extLst>
              <a:ext uri="{FF2B5EF4-FFF2-40B4-BE49-F238E27FC236}">
                <a16:creationId xmlns:a16="http://schemas.microsoft.com/office/drawing/2014/main" id="{3F8A877D-590F-060F-F311-EFB53935BB1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6516195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6" name="Google Shape;47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8" name="Google Shape;488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4" name="Google Shape;504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2" name="Google Shape;522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536" name="Google Shape;536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7" name="Google Shape;557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1" name="Google Shape;581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3" name="Google Shape;593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9" name="Google Shape;609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0" name="Google Shape;630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2" name="Google Shape;642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0" name="Google Shape;630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0137129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Google Shape;665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66" name="Google Shape;666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67" name="Google Shape;667;p3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40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4">
            <a:alphaModFix/>
          </a:blip>
          <a:srcRect t="27877" b="25428"/>
          <a:stretch/>
        </p:blipFill>
        <p:spPr>
          <a:xfrm>
            <a:off x="9336360" y="-99392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7" Type="http://schemas.openxmlformats.org/officeDocument/2006/relationships/image" Target="../media/image9.png"/><Relationship Id="rId2" Type="http://schemas.microsoft.com/office/2007/relationships/media" Target="../media/media1.mp3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p3"/><Relationship Id="rId7" Type="http://schemas.openxmlformats.org/officeDocument/2006/relationships/image" Target="../media/image9.png"/><Relationship Id="rId2" Type="http://schemas.microsoft.com/office/2007/relationships/media" Target="../media/media2.mp3"/><Relationship Id="rId1" Type="http://schemas.openxmlformats.org/officeDocument/2006/relationships/tags" Target="../tags/tag4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p3"/><Relationship Id="rId7" Type="http://schemas.openxmlformats.org/officeDocument/2006/relationships/image" Target="../media/image9.png"/><Relationship Id="rId2" Type="http://schemas.microsoft.com/office/2007/relationships/media" Target="../media/media3.mp3"/><Relationship Id="rId1" Type="http://schemas.openxmlformats.org/officeDocument/2006/relationships/tags" Target="../tags/tag5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2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2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2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p3"/><Relationship Id="rId7" Type="http://schemas.openxmlformats.org/officeDocument/2006/relationships/image" Target="../media/image9.png"/><Relationship Id="rId2" Type="http://schemas.microsoft.com/office/2007/relationships/media" Target="../media/media4.mp3"/><Relationship Id="rId1" Type="http://schemas.openxmlformats.org/officeDocument/2006/relationships/tags" Target="../tags/tag17.xml"/><Relationship Id="rId6" Type="http://schemas.openxmlformats.org/officeDocument/2006/relationships/image" Target="../media/image29.png"/><Relationship Id="rId5" Type="http://schemas.openxmlformats.org/officeDocument/2006/relationships/notesSlide" Target="../notesSlides/notesSlide35.xml"/><Relationship Id="rId4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p3"/><Relationship Id="rId7" Type="http://schemas.openxmlformats.org/officeDocument/2006/relationships/image" Target="../media/image9.png"/><Relationship Id="rId2" Type="http://schemas.microsoft.com/office/2007/relationships/media" Target="../media/media4.mp3"/><Relationship Id="rId1" Type="http://schemas.openxmlformats.org/officeDocument/2006/relationships/tags" Target="../tags/tag18.xml"/><Relationship Id="rId6" Type="http://schemas.openxmlformats.org/officeDocument/2006/relationships/image" Target="../media/image29.png"/><Relationship Id="rId5" Type="http://schemas.openxmlformats.org/officeDocument/2006/relationships/notesSlide" Target="../notesSlides/notesSlide36.xml"/><Relationship Id="rId4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9.png"/><Relationship Id="rId5" Type="http://schemas.openxmlformats.org/officeDocument/2006/relationships/image" Target="../media/image31.png"/><Relationship Id="rId4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7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271931" y="17951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84"/>
    </mc:Choice>
    <mc:Fallback xmlns="">
      <p:transition spd="slow" advTm="1178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5050" t="22583" r="24898" b="16920"/>
          <a:stretch/>
        </p:blipFill>
        <p:spPr>
          <a:xfrm>
            <a:off x="541176" y="1231800"/>
            <a:ext cx="10888699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942"/>
    </mc:Choice>
    <mc:Fallback xmlns="">
      <p:transition spd="slow" advTm="17994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>
          <a:extLst>
            <a:ext uri="{FF2B5EF4-FFF2-40B4-BE49-F238E27FC236}">
              <a16:creationId xmlns:a16="http://schemas.microsoft.com/office/drawing/2014/main" id="{6F1910FD-9B87-695B-8ED5-EB838502B6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7">
            <a:extLst>
              <a:ext uri="{FF2B5EF4-FFF2-40B4-BE49-F238E27FC236}">
                <a16:creationId xmlns:a16="http://schemas.microsoft.com/office/drawing/2014/main" id="{A6DB967C-9E4E-BB8C-2799-AC319AB93E4A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27">
            <a:extLst>
              <a:ext uri="{FF2B5EF4-FFF2-40B4-BE49-F238E27FC236}">
                <a16:creationId xmlns:a16="http://schemas.microsoft.com/office/drawing/2014/main" id="{73460605-B9B9-7865-3D75-140ADFE1F881}"/>
              </a:ext>
            </a:extLst>
          </p:cNvPr>
          <p:cNvSpPr txBox="1"/>
          <p:nvPr/>
        </p:nvSpPr>
        <p:spPr>
          <a:xfrm>
            <a:off x="1059842" y="678781"/>
            <a:ext cx="7013405" cy="1025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1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Warm-up</a:t>
            </a:r>
          </a:p>
          <a:p>
            <a:pPr marL="0" marR="0" lvl="0" indent="0" algn="l" rtl="0"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1" dirty="0">
                <a:solidFill>
                  <a:srgbClr val="0070C0"/>
                </a:solidFill>
              </a:rPr>
              <a:t>Ask and answer these questions</a:t>
            </a:r>
            <a:endParaRPr sz="2200" b="1" i="0" u="none" strike="noStrike" cap="none" dirty="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5AFE3EFA-7049-0C2A-931C-BE33CA34DAC5}"/>
              </a:ext>
            </a:extLst>
          </p:cNvPr>
          <p:cNvSpPr txBox="1"/>
          <p:nvPr/>
        </p:nvSpPr>
        <p:spPr>
          <a:xfrm>
            <a:off x="1153149" y="83854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27">
            <a:extLst>
              <a:ext uri="{FF2B5EF4-FFF2-40B4-BE49-F238E27FC236}">
                <a16:creationId xmlns:a16="http://schemas.microsoft.com/office/drawing/2014/main" id="{AEC139C6-AA6F-D7D4-3A56-010725BA55DD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9" name="Google Shape;179;p27">
            <a:extLst>
              <a:ext uri="{FF2B5EF4-FFF2-40B4-BE49-F238E27FC236}">
                <a16:creationId xmlns:a16="http://schemas.microsoft.com/office/drawing/2014/main" id="{FC74422A-4108-17E4-9AC6-44B950A3CAD8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9E4318-CBAA-499D-846E-60CEDFC0870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7973" t="20756" r="22245" b="43809"/>
          <a:stretch>
            <a:fillRect/>
          </a:stretch>
        </p:blipFill>
        <p:spPr>
          <a:xfrm>
            <a:off x="889000" y="1704662"/>
            <a:ext cx="10615645" cy="4556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80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520"/>
    </mc:Choice>
    <mc:Fallback xmlns="">
      <p:transition spd="slow" advTm="11952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4">
            <a:alphaModFix/>
          </a:blip>
          <a:srcRect l="31748" t="27633" r="30525" b="36855"/>
          <a:stretch/>
        </p:blipFill>
        <p:spPr>
          <a:xfrm>
            <a:off x="617275" y="1231800"/>
            <a:ext cx="10750200" cy="5168975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143" name="Google Shape;143;p25"/>
          <p:cNvCxnSpPr/>
          <p:nvPr/>
        </p:nvCxnSpPr>
        <p:spPr>
          <a:xfrm>
            <a:off x="7364650" y="2370900"/>
            <a:ext cx="2015400" cy="2813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4" name="Google Shape;144;p25"/>
          <p:cNvCxnSpPr/>
          <p:nvPr/>
        </p:nvCxnSpPr>
        <p:spPr>
          <a:xfrm rot="10800000" flipH="1">
            <a:off x="7168700" y="2370775"/>
            <a:ext cx="2211300" cy="4200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5" name="Google Shape;145;p25"/>
          <p:cNvCxnSpPr/>
          <p:nvPr/>
        </p:nvCxnSpPr>
        <p:spPr>
          <a:xfrm rot="10800000" flipH="1">
            <a:off x="5979050" y="2762875"/>
            <a:ext cx="3387000" cy="391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6" name="Google Shape;146;p25"/>
          <p:cNvCxnSpPr/>
          <p:nvPr/>
        </p:nvCxnSpPr>
        <p:spPr>
          <a:xfrm>
            <a:off x="6468925" y="3560550"/>
            <a:ext cx="2855100" cy="2421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7" name="Google Shape;147;p25"/>
          <p:cNvCxnSpPr/>
          <p:nvPr/>
        </p:nvCxnSpPr>
        <p:spPr>
          <a:xfrm>
            <a:off x="5363225" y="3966450"/>
            <a:ext cx="4044900" cy="797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8" name="Google Shape;148;p25"/>
          <p:cNvCxnSpPr/>
          <p:nvPr/>
        </p:nvCxnSpPr>
        <p:spPr>
          <a:xfrm rot="10800000" flipH="1">
            <a:off x="7224700" y="3154725"/>
            <a:ext cx="2197500" cy="1245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9" name="Google Shape;149;p25"/>
          <p:cNvCxnSpPr/>
          <p:nvPr/>
        </p:nvCxnSpPr>
        <p:spPr>
          <a:xfrm rot="10800000" flipH="1">
            <a:off x="5419225" y="4372225"/>
            <a:ext cx="3974700" cy="3780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50" name="Google Shape;150;p25"/>
          <p:cNvCxnSpPr/>
          <p:nvPr/>
        </p:nvCxnSpPr>
        <p:spPr>
          <a:xfrm rot="10800000" flipH="1">
            <a:off x="7350650" y="3532700"/>
            <a:ext cx="2085300" cy="16374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51" name="Google Shape;151;p25"/>
          <p:cNvCxnSpPr/>
          <p:nvPr/>
        </p:nvCxnSpPr>
        <p:spPr>
          <a:xfrm rot="10800000" flipH="1">
            <a:off x="6776825" y="5520075"/>
            <a:ext cx="2589300" cy="279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52" name="Google Shape;152;p25"/>
          <p:cNvCxnSpPr/>
          <p:nvPr/>
        </p:nvCxnSpPr>
        <p:spPr>
          <a:xfrm rot="10800000" flipH="1">
            <a:off x="6930775" y="3910350"/>
            <a:ext cx="2491200" cy="2071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233"/>
    </mc:Choice>
    <mc:Fallback xmlns="">
      <p:transition spd="slow" advTm="3032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4" name="Google Shape;164;p26"/>
          <p:cNvPicPr preferRelativeResize="0"/>
          <p:nvPr/>
        </p:nvPicPr>
        <p:blipFill rotWithShape="1">
          <a:blip r:embed="rId4">
            <a:alphaModFix/>
          </a:blip>
          <a:srcRect l="29638" t="48448" r="27200" b="2808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6"/>
          <p:cNvSpPr txBox="1"/>
          <p:nvPr/>
        </p:nvSpPr>
        <p:spPr>
          <a:xfrm>
            <a:off x="2676025" y="4819750"/>
            <a:ext cx="1287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punctual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6" name="Google Shape;166;p26"/>
          <p:cNvSpPr txBox="1"/>
          <p:nvPr/>
        </p:nvSpPr>
        <p:spPr>
          <a:xfrm>
            <a:off x="4603100" y="4903725"/>
            <a:ext cx="11940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reliable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6"/>
          <p:cNvSpPr txBox="1"/>
          <p:nvPr/>
        </p:nvSpPr>
        <p:spPr>
          <a:xfrm>
            <a:off x="6588934" y="2914459"/>
            <a:ext cx="1769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hard-working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26"/>
          <p:cNvSpPr txBox="1"/>
          <p:nvPr/>
        </p:nvSpPr>
        <p:spPr>
          <a:xfrm>
            <a:off x="9412375" y="2982600"/>
            <a:ext cx="20649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motivating/helpful</a:t>
            </a:r>
            <a:endParaRPr sz="1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26"/>
          <p:cNvSpPr txBox="1"/>
          <p:nvPr/>
        </p:nvSpPr>
        <p:spPr>
          <a:xfrm>
            <a:off x="8218375" y="4903725"/>
            <a:ext cx="11940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creative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811"/>
    </mc:Choice>
    <mc:Fallback xmlns="">
      <p:transition spd="slow" advTm="2478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7" name="Google Shape;177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9" name="Google Shape;179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1" name="Google Shape;181;p27"/>
          <p:cNvPicPr preferRelativeResize="0"/>
          <p:nvPr/>
        </p:nvPicPr>
        <p:blipFill rotWithShape="1">
          <a:blip r:embed="rId6">
            <a:alphaModFix/>
          </a:blip>
          <a:srcRect l="31480" t="27431" r="25200" b="61857"/>
          <a:stretch>
            <a:fillRect/>
          </a:stretch>
        </p:blipFill>
        <p:spPr>
          <a:xfrm>
            <a:off x="682483" y="1618529"/>
            <a:ext cx="10569534" cy="3886532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7"/>
          <p:cNvSpPr txBox="1"/>
          <p:nvPr/>
        </p:nvSpPr>
        <p:spPr>
          <a:xfrm>
            <a:off x="3088075" y="462718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creative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4557883" y="4627180"/>
            <a:ext cx="1850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hard-working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27"/>
          <p:cNvSpPr txBox="1"/>
          <p:nvPr/>
        </p:nvSpPr>
        <p:spPr>
          <a:xfrm>
            <a:off x="6638736" y="4627180"/>
            <a:ext cx="121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reliable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2_01">
            <a:hlinkClick r:id="" action="ppaction://media"/>
            <a:extLst>
              <a:ext uri="{FF2B5EF4-FFF2-40B4-BE49-F238E27FC236}">
                <a16:creationId xmlns:a16="http://schemas.microsoft.com/office/drawing/2014/main" id="{46A6BA1C-A169-7E53-9045-A2E82326E51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983" y="918441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330"/>
    </mc:Choice>
    <mc:Fallback xmlns="">
      <p:transition spd="slow" advTm="1753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97192" objId="2"/>
        <p14:stopEvt time="143998" objId="2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 manager often criticised members of the team in front of others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4" name="Google Shape;194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5" name="Google Shape;195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7" name="Google Shape;197;p28"/>
          <p:cNvPicPr preferRelativeResize="0"/>
          <p:nvPr/>
        </p:nvPicPr>
        <p:blipFill rotWithShape="1">
          <a:blip r:embed="rId6">
            <a:alphaModFix/>
          </a:blip>
          <a:srcRect l="38134" t="37837" r="25055" b="50937"/>
          <a:stretch/>
        </p:blipFill>
        <p:spPr>
          <a:xfrm>
            <a:off x="617275" y="1231800"/>
            <a:ext cx="10812600" cy="3140524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28"/>
          <p:cNvSpPr txBox="1"/>
          <p:nvPr/>
        </p:nvSpPr>
        <p:spPr>
          <a:xfrm>
            <a:off x="1508425" y="2827175"/>
            <a:ext cx="9361738" cy="4770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 manager often criticized members of the team in front of others.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28"/>
          <p:cNvSpPr txBox="1"/>
          <p:nvPr/>
        </p:nvSpPr>
        <p:spPr>
          <a:xfrm>
            <a:off x="1508424" y="3721375"/>
            <a:ext cx="9650988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they know that</a:t>
            </a:r>
            <a:r>
              <a:rPr lang="en-US" sz="1900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US" sz="19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something went wrong, the manager wouldn’t support them.  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2_02">
            <a:hlinkClick r:id="" action="ppaction://media"/>
            <a:extLst>
              <a:ext uri="{FF2B5EF4-FFF2-40B4-BE49-F238E27FC236}">
                <a16:creationId xmlns:a16="http://schemas.microsoft.com/office/drawing/2014/main" id="{7669680A-3573-45D6-9E4E-123F4AE7BFF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7848" y="541770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587"/>
    </mc:Choice>
    <mc:Fallback xmlns="">
      <p:transition spd="slow" advTm="2065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1038" objId="2"/>
        <p14:stopEvt time="124438" objId="2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2" name="Google Shape;212;p29"/>
          <p:cNvPicPr preferRelativeResize="0"/>
          <p:nvPr/>
        </p:nvPicPr>
        <p:blipFill rotWithShape="1">
          <a:blip r:embed="rId6">
            <a:alphaModFix/>
          </a:blip>
          <a:srcRect l="38594" t="49060" r="27425" b="3454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9"/>
          <p:cNvSpPr txBox="1"/>
          <p:nvPr/>
        </p:nvSpPr>
        <p:spPr>
          <a:xfrm>
            <a:off x="7000850" y="306512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task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29"/>
          <p:cNvSpPr txBox="1"/>
          <p:nvPr/>
        </p:nvSpPr>
        <p:spPr>
          <a:xfrm>
            <a:off x="2187850" y="3606300"/>
            <a:ext cx="1250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complete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29"/>
          <p:cNvSpPr txBox="1"/>
          <p:nvPr/>
        </p:nvSpPr>
        <p:spPr>
          <a:xfrm>
            <a:off x="4787900" y="3606300"/>
            <a:ext cx="1125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involved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29"/>
          <p:cNvSpPr txBox="1"/>
          <p:nvPr/>
        </p:nvSpPr>
        <p:spPr>
          <a:xfrm>
            <a:off x="2584600" y="4170325"/>
            <a:ext cx="1250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objective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29"/>
          <p:cNvSpPr txBox="1"/>
          <p:nvPr/>
        </p:nvSpPr>
        <p:spPr>
          <a:xfrm>
            <a:off x="6739800" y="4262550"/>
            <a:ext cx="1125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results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29"/>
          <p:cNvSpPr txBox="1"/>
          <p:nvPr/>
        </p:nvSpPr>
        <p:spPr>
          <a:xfrm>
            <a:off x="5198700" y="5128725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praise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29"/>
          <p:cNvSpPr txBox="1"/>
          <p:nvPr/>
        </p:nvSpPr>
        <p:spPr>
          <a:xfrm>
            <a:off x="6610175" y="5012050"/>
            <a:ext cx="1523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feedback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2_03">
            <a:hlinkClick r:id="" action="ppaction://media"/>
            <a:extLst>
              <a:ext uri="{FF2B5EF4-FFF2-40B4-BE49-F238E27FC236}">
                <a16:creationId xmlns:a16="http://schemas.microsoft.com/office/drawing/2014/main" id="{F4144E31-73C4-1828-8AEB-1B0F520AEA0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26816" y="531712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7249"/>
    </mc:Choice>
    <mc:Fallback xmlns="">
      <p:transition spd="slow" advTm="2372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3912" objId="2"/>
        <p14:stopEvt time="102340" objId="2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9" name="Google Shape;229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0" name="Google Shape;230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2" name="Google Shape;232;p30"/>
          <p:cNvPicPr preferRelativeResize="0"/>
          <p:nvPr/>
        </p:nvPicPr>
        <p:blipFill rotWithShape="1">
          <a:blip r:embed="rId3">
            <a:alphaModFix/>
          </a:blip>
          <a:srcRect l="38767" t="66757" r="38824" b="24153"/>
          <a:stretch>
            <a:fillRect/>
          </a:stretch>
        </p:blipFill>
        <p:spPr>
          <a:xfrm>
            <a:off x="888999" y="1801200"/>
            <a:ext cx="10261083" cy="34906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043"/>
    </mc:Choice>
    <mc:Fallback xmlns="">
      <p:transition spd="slow" advTm="10404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Google Shape;240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1" name="Google Shape;241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2" name="Google Shape;242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4" name="Google Shape;244;p31"/>
          <p:cNvPicPr preferRelativeResize="0"/>
          <p:nvPr/>
        </p:nvPicPr>
        <p:blipFill rotWithShape="1">
          <a:blip r:embed="rId3">
            <a:alphaModFix/>
          </a:blip>
          <a:srcRect l="28950" t="20899" r="28576" b="57545"/>
          <a:stretch>
            <a:fillRect/>
          </a:stretch>
        </p:blipFill>
        <p:spPr>
          <a:xfrm>
            <a:off x="617275" y="1231800"/>
            <a:ext cx="10812600" cy="5225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163"/>
    </mc:Choice>
    <mc:Fallback xmlns="">
      <p:transition spd="slow" advTm="40316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3" name="Google Shape;253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4" name="Google Shape;254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6" name="Google Shape;256;p32"/>
          <p:cNvPicPr preferRelativeResize="0"/>
          <p:nvPr/>
        </p:nvPicPr>
        <p:blipFill rotWithShape="1">
          <a:blip r:embed="rId3">
            <a:alphaModFix/>
          </a:blip>
          <a:srcRect l="25164" t="17959" r="42577" b="55632"/>
          <a:stretch/>
        </p:blipFill>
        <p:spPr>
          <a:xfrm>
            <a:off x="617276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477"/>
    </mc:Choice>
    <mc:Fallback xmlns="">
      <p:transition spd="slow" advTm="8347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5" name="Google Shape;265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8" name="Google Shape;268;p33"/>
          <p:cNvPicPr preferRelativeResize="0"/>
          <p:nvPr/>
        </p:nvPicPr>
        <p:blipFill rotWithShape="1">
          <a:blip r:embed="rId3">
            <a:alphaModFix/>
          </a:blip>
          <a:srcRect l="25508" t="44774" r="41775" b="45837"/>
          <a:stretch/>
        </p:blipFill>
        <p:spPr>
          <a:xfrm>
            <a:off x="617275" y="1711899"/>
            <a:ext cx="10812600" cy="3882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777"/>
    </mc:Choice>
    <mc:Fallback xmlns="">
      <p:transition spd="slow" advTm="5777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7" name="Google Shape;277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0" name="Google Shape;280;p34"/>
          <p:cNvPicPr preferRelativeResize="0"/>
          <p:nvPr/>
        </p:nvPicPr>
        <p:blipFill rotWithShape="1">
          <a:blip r:embed="rId3">
            <a:alphaModFix/>
          </a:blip>
          <a:srcRect l="25508" t="53346" r="45447" b="29648"/>
          <a:stretch/>
        </p:blipFill>
        <p:spPr>
          <a:xfrm>
            <a:off x="617275" y="1231789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997"/>
    </mc:Choice>
    <mc:Fallback xmlns="">
      <p:transition spd="slow" advTm="65997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9" name="Google Shape;289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2" name="Google Shape;292;p35"/>
          <p:cNvPicPr preferRelativeResize="0"/>
          <p:nvPr/>
        </p:nvPicPr>
        <p:blipFill rotWithShape="1">
          <a:blip r:embed="rId4">
            <a:alphaModFix/>
          </a:blip>
          <a:srcRect l="39269" t="48039" r="29263" b="2951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293" name="Google Shape;293;p35"/>
          <p:cNvSpPr txBox="1"/>
          <p:nvPr/>
        </p:nvSpPr>
        <p:spPr>
          <a:xfrm>
            <a:off x="1886900" y="3932875"/>
            <a:ext cx="5517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Most people didn't leave the office until 8 p.m.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p35"/>
          <p:cNvSpPr txBox="1"/>
          <p:nvPr/>
        </p:nvSpPr>
        <p:spPr>
          <a:xfrm>
            <a:off x="1999875" y="4631075"/>
            <a:ext cx="4105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wasn't a good manager.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35"/>
          <p:cNvSpPr txBox="1"/>
          <p:nvPr/>
        </p:nvSpPr>
        <p:spPr>
          <a:xfrm>
            <a:off x="1999875" y="5260925"/>
            <a:ext cx="4105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Meetings didn't start on time.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35"/>
          <p:cNvSpPr txBox="1"/>
          <p:nvPr/>
        </p:nvSpPr>
        <p:spPr>
          <a:xfrm>
            <a:off x="1998350" y="5890775"/>
            <a:ext cx="5517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didn't know how to motivate the staff.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384"/>
    </mc:Choice>
    <mc:Fallback xmlns="">
      <p:transition spd="slow" advTm="165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8" name="Google Shape;308;p36"/>
          <p:cNvPicPr preferRelativeResize="0"/>
          <p:nvPr/>
        </p:nvPicPr>
        <p:blipFill rotWithShape="1">
          <a:blip r:embed="rId4">
            <a:alphaModFix/>
          </a:blip>
          <a:srcRect l="39273" t="50693" r="27537" b="3230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36"/>
          <p:cNvSpPr txBox="1"/>
          <p:nvPr/>
        </p:nvSpPr>
        <p:spPr>
          <a:xfrm>
            <a:off x="9497100" y="345700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didn’t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36"/>
          <p:cNvSpPr txBox="1"/>
          <p:nvPr/>
        </p:nvSpPr>
        <p:spPr>
          <a:xfrm>
            <a:off x="9347200" y="516295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 didn’t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36"/>
          <p:cNvSpPr txBox="1"/>
          <p:nvPr/>
        </p:nvSpPr>
        <p:spPr>
          <a:xfrm>
            <a:off x="9497100" y="4309975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phone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12" name="Google Shape;312;p36"/>
          <p:cNvCxnSpPr/>
          <p:nvPr/>
        </p:nvCxnSpPr>
        <p:spPr>
          <a:xfrm>
            <a:off x="2480075" y="3686525"/>
            <a:ext cx="550800" cy="90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13" name="Google Shape;313;p36"/>
          <p:cNvCxnSpPr/>
          <p:nvPr/>
        </p:nvCxnSpPr>
        <p:spPr>
          <a:xfrm>
            <a:off x="3781700" y="4554275"/>
            <a:ext cx="909600" cy="141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14" name="Google Shape;314;p36"/>
          <p:cNvCxnSpPr/>
          <p:nvPr/>
        </p:nvCxnSpPr>
        <p:spPr>
          <a:xfrm>
            <a:off x="3459800" y="5394025"/>
            <a:ext cx="867900" cy="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867"/>
    </mc:Choice>
    <mc:Fallback xmlns="">
      <p:transition spd="slow" advTm="1348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2" name="Google Shape;322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3" name="Google Shape;323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4" name="Google Shape;324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6" name="Google Shape;326;p37"/>
          <p:cNvPicPr preferRelativeResize="0"/>
          <p:nvPr/>
        </p:nvPicPr>
        <p:blipFill rotWithShape="1">
          <a:blip r:embed="rId4">
            <a:alphaModFix/>
          </a:blip>
          <a:srcRect l="39272" t="66615" r="37067" b="14252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37"/>
          <p:cNvSpPr txBox="1"/>
          <p:nvPr/>
        </p:nvSpPr>
        <p:spPr>
          <a:xfrm>
            <a:off x="3498975" y="3190500"/>
            <a:ext cx="888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were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37"/>
          <p:cNvSpPr txBox="1"/>
          <p:nvPr/>
        </p:nvSpPr>
        <p:spPr>
          <a:xfrm>
            <a:off x="3612375" y="4029275"/>
            <a:ext cx="662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did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9" name="Google Shape;329;p37"/>
          <p:cNvSpPr txBox="1"/>
          <p:nvPr/>
        </p:nvSpPr>
        <p:spPr>
          <a:xfrm>
            <a:off x="3498975" y="4743075"/>
            <a:ext cx="736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did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37"/>
          <p:cNvSpPr txBox="1"/>
          <p:nvPr/>
        </p:nvSpPr>
        <p:spPr>
          <a:xfrm>
            <a:off x="3705800" y="545687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was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797"/>
    </mc:Choice>
    <mc:Fallback xmlns="">
      <p:transition spd="slow" advTm="1487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8" name="Google Shape;338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0" name="Google Shape;340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2" name="Google Shape;342;p38"/>
          <p:cNvPicPr preferRelativeResize="0"/>
          <p:nvPr/>
        </p:nvPicPr>
        <p:blipFill rotWithShape="1">
          <a:blip r:embed="rId4">
            <a:alphaModFix/>
          </a:blip>
          <a:srcRect l="28838" t="34879" r="28456" b="42364"/>
          <a:stretch/>
        </p:blipFill>
        <p:spPr>
          <a:xfrm>
            <a:off x="617275" y="1231789"/>
            <a:ext cx="10812600" cy="5168986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p38"/>
          <p:cNvSpPr txBox="1"/>
          <p:nvPr/>
        </p:nvSpPr>
        <p:spPr>
          <a:xfrm>
            <a:off x="7037237" y="5886013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Why did she leave Renault? </a:t>
            </a:r>
            <a:endParaRPr sz="1400" b="0" i="0" u="none" strike="noStrike" cap="none" dirty="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38"/>
          <p:cNvSpPr txBox="1"/>
          <p:nvPr/>
        </p:nvSpPr>
        <p:spPr>
          <a:xfrm>
            <a:off x="7000849" y="5290450"/>
            <a:ext cx="4326513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How long was she at Renault? / How long did she stay at Renault?</a:t>
            </a:r>
            <a:endParaRPr sz="1400" b="0" i="0" u="none" strike="noStrike" cap="none" dirty="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38"/>
          <p:cNvSpPr txBox="1"/>
          <p:nvPr/>
        </p:nvSpPr>
        <p:spPr>
          <a:xfrm>
            <a:off x="3786125" y="570595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What did she study at university? </a:t>
            </a:r>
            <a:endParaRPr sz="1400" b="0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3786125" y="6029088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When did she join Renault? </a:t>
            </a:r>
            <a:endParaRPr sz="1400" b="0" i="0" u="none" strike="noStrike" cap="none" dirty="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3531"/>
    </mc:Choice>
    <mc:Fallback xmlns="">
      <p:transition spd="slow" advTm="2935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3" grpId="0"/>
      <p:bldP spid="34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5" name="Google Shape;355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6" name="Google Shape;356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7" name="Google Shape;357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9" name="Google Shape;359;p39"/>
          <p:cNvPicPr preferRelativeResize="0"/>
          <p:nvPr/>
        </p:nvPicPr>
        <p:blipFill rotWithShape="1">
          <a:blip r:embed="rId3">
            <a:alphaModFix/>
          </a:blip>
          <a:srcRect l="25415" t="37631" r="33624" b="49918"/>
          <a:stretch/>
        </p:blipFill>
        <p:spPr>
          <a:xfrm>
            <a:off x="674600" y="1349200"/>
            <a:ext cx="10692874" cy="32610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914"/>
    </mc:Choice>
    <mc:Fallback xmlns="">
      <p:transition spd="slow" advTm="10291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8" name="Google Shape;368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9" name="Google Shape;369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71" name="Google Shape;371;p40"/>
          <p:cNvPicPr preferRelativeResize="0"/>
          <p:nvPr/>
        </p:nvPicPr>
        <p:blipFill rotWithShape="1">
          <a:blip r:embed="rId3">
            <a:alphaModFix/>
          </a:blip>
          <a:srcRect l="23898" t="23797" r="28806" b="26652"/>
          <a:stretch/>
        </p:blipFill>
        <p:spPr>
          <a:xfrm>
            <a:off x="494522" y="1231800"/>
            <a:ext cx="10935353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3978"/>
    </mc:Choice>
    <mc:Fallback xmlns="">
      <p:transition spd="slow" advTm="463978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41"/>
          <p:cNvSpPr/>
          <p:nvPr/>
        </p:nvSpPr>
        <p:spPr>
          <a:xfrm>
            <a:off x="617275" y="1231801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" name="Google Shape;379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0" name="Google Shape;380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1" name="Google Shape;381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3" name="Google Shape;383;p41"/>
          <p:cNvPicPr preferRelativeResize="0"/>
          <p:nvPr/>
        </p:nvPicPr>
        <p:blipFill rotWithShape="1">
          <a:blip r:embed="rId4">
            <a:alphaModFix/>
          </a:blip>
          <a:srcRect l="34576" t="48451" r="31558" b="43245"/>
          <a:stretch/>
        </p:blipFill>
        <p:spPr>
          <a:xfrm>
            <a:off x="4598650" y="1699100"/>
            <a:ext cx="6724450" cy="1466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41"/>
          <p:cNvPicPr preferRelativeResize="0"/>
          <p:nvPr/>
        </p:nvPicPr>
        <p:blipFill rotWithShape="1">
          <a:blip r:embed="rId4">
            <a:alphaModFix/>
          </a:blip>
          <a:srcRect l="22994" t="49487" r="65484" b="7041"/>
          <a:stretch/>
        </p:blipFill>
        <p:spPr>
          <a:xfrm>
            <a:off x="617275" y="1301700"/>
            <a:ext cx="4170627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41"/>
          <p:cNvSpPr txBox="1"/>
          <p:nvPr/>
        </p:nvSpPr>
        <p:spPr>
          <a:xfrm>
            <a:off x="1214175" y="2673225"/>
            <a:ext cx="238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Toronto, Canada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6" name="Google Shape;386;p41"/>
          <p:cNvSpPr txBox="1"/>
          <p:nvPr/>
        </p:nvSpPr>
        <p:spPr>
          <a:xfrm>
            <a:off x="1214175" y="3357475"/>
            <a:ext cx="2691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Massachusetts, USA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41"/>
          <p:cNvSpPr txBox="1"/>
          <p:nvPr/>
        </p:nvSpPr>
        <p:spPr>
          <a:xfrm>
            <a:off x="1153150" y="3959300"/>
            <a:ext cx="3445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Princeton University, USA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Google Shape;388;p41"/>
          <p:cNvSpPr txBox="1"/>
          <p:nvPr/>
        </p:nvSpPr>
        <p:spPr>
          <a:xfrm>
            <a:off x="810200" y="4537000"/>
            <a:ext cx="571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long black hair; always wears a pearl, necklace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9" name="Google Shape;389;p41"/>
          <p:cNvSpPr txBox="1"/>
          <p:nvPr/>
        </p:nvSpPr>
        <p:spPr>
          <a:xfrm>
            <a:off x="852200" y="5180025"/>
            <a:ext cx="5630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Avon Products (a global cosmetics company)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0" name="Google Shape;390;p41"/>
          <p:cNvSpPr txBox="1"/>
          <p:nvPr/>
        </p:nvSpPr>
        <p:spPr>
          <a:xfrm>
            <a:off x="1352280" y="6006757"/>
            <a:ext cx="9487439" cy="446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r>
              <a:rPr lang="en-US" sz="17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ecame CEO of Avon in 1.999. More than 12 years as CEO. On the boards of Apple and GE.</a:t>
            </a: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355"/>
    </mc:Choice>
    <mc:Fallback xmlns="">
      <p:transition spd="slow" advTm="1333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8" name="Google Shape;398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9" name="Google Shape;399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0" name="Google Shape;400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2" name="Google Shape;402;p42"/>
          <p:cNvPicPr preferRelativeResize="0"/>
          <p:nvPr/>
        </p:nvPicPr>
        <p:blipFill rotWithShape="1">
          <a:blip r:embed="rId4">
            <a:alphaModFix/>
          </a:blip>
          <a:srcRect l="34117" t="57224" r="27309" b="1889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42"/>
          <p:cNvSpPr txBox="1"/>
          <p:nvPr/>
        </p:nvSpPr>
        <p:spPr>
          <a:xfrm>
            <a:off x="5621925" y="2197350"/>
            <a:ext cx="5983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F (lt is a direct sales company. lt sells door to door.)</a:t>
            </a:r>
            <a:endParaRPr sz="12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4" name="Google Shape;404;p42"/>
          <p:cNvSpPr txBox="1"/>
          <p:nvPr/>
        </p:nvSpPr>
        <p:spPr>
          <a:xfrm>
            <a:off x="7404200" y="3479175"/>
            <a:ext cx="407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42"/>
          <p:cNvSpPr txBox="1"/>
          <p:nvPr/>
        </p:nvSpPr>
        <p:spPr>
          <a:xfrm>
            <a:off x="6310600" y="2853625"/>
            <a:ext cx="465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p42"/>
          <p:cNvSpPr txBox="1"/>
          <p:nvPr/>
        </p:nvSpPr>
        <p:spPr>
          <a:xfrm>
            <a:off x="5038550" y="4226775"/>
            <a:ext cx="5601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F (Of the nine board members, four are women.)</a:t>
            </a:r>
            <a:endParaRPr sz="1800" b="0" i="0" u="none" strike="noStrike" cap="non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7" name="Google Shape;407;p42"/>
          <p:cNvSpPr txBox="1"/>
          <p:nvPr/>
        </p:nvSpPr>
        <p:spPr>
          <a:xfrm>
            <a:off x="1836275" y="5178500"/>
            <a:ext cx="880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(She thinks teams with a mix of men and women make the best decisions.)</a:t>
            </a:r>
            <a:endParaRPr sz="1800" b="0" i="0" u="none" strike="noStrike" cap="non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6702500" y="5476925"/>
            <a:ext cx="52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828"/>
    </mc:Choice>
    <mc:Fallback xmlns="">
      <p:transition spd="slow" advTm="1538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4" name="Google Shape;414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6" name="Google Shape;416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7" name="Google Shape;417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8" name="Google Shape;418;p43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20" name="Google Shape;420;p43"/>
          <p:cNvPicPr preferRelativeResize="0"/>
          <p:nvPr/>
        </p:nvPicPr>
        <p:blipFill rotWithShape="1">
          <a:blip r:embed="rId4">
            <a:alphaModFix/>
          </a:blip>
          <a:srcRect l="34349" t="57426" r="25125" b="21347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  <p:sp>
        <p:nvSpPr>
          <p:cNvPr id="421" name="Google Shape;421;p43"/>
          <p:cNvSpPr txBox="1"/>
          <p:nvPr/>
        </p:nvSpPr>
        <p:spPr>
          <a:xfrm>
            <a:off x="7151925" y="2391850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sales representative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2" name="Google Shape;422;p43"/>
          <p:cNvSpPr txBox="1"/>
          <p:nvPr/>
        </p:nvSpPr>
        <p:spPr>
          <a:xfrm>
            <a:off x="9638275" y="3190500"/>
            <a:ext cx="1791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determination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3" name="Google Shape;423;p43"/>
          <p:cNvSpPr txBox="1"/>
          <p:nvPr/>
        </p:nvSpPr>
        <p:spPr>
          <a:xfrm>
            <a:off x="6534500" y="3871013"/>
            <a:ext cx="869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quit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4" name="Google Shape;424;p43"/>
          <p:cNvSpPr txBox="1"/>
          <p:nvPr/>
        </p:nvSpPr>
        <p:spPr>
          <a:xfrm>
            <a:off x="8283000" y="4632675"/>
            <a:ext cx="1684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revenues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5" name="Google Shape;425;p43"/>
          <p:cNvSpPr txBox="1"/>
          <p:nvPr/>
        </p:nvSpPr>
        <p:spPr>
          <a:xfrm>
            <a:off x="6774025" y="5350163"/>
            <a:ext cx="1584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passion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663"/>
    </mc:Choice>
    <mc:Fallback xmlns="">
      <p:transition spd="slow" advTm="151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3" name="Google Shape;433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4" name="Google Shape;434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5" name="Google Shape;435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37" name="Google Shape;437;p44"/>
          <p:cNvPicPr preferRelativeResize="0"/>
          <p:nvPr/>
        </p:nvPicPr>
        <p:blipFill rotWithShape="1">
          <a:blip r:embed="rId3">
            <a:alphaModFix/>
          </a:blip>
          <a:srcRect l="28379" t="38246" r="24782" b="35631"/>
          <a:stretch/>
        </p:blipFill>
        <p:spPr>
          <a:xfrm>
            <a:off x="617276" y="1231790"/>
            <a:ext cx="10812600" cy="52260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015"/>
    </mc:Choice>
    <mc:Fallback xmlns="">
      <p:transition spd="slow" advTm="253015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5" name="Google Shape;445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6" name="Google Shape;446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7" name="Google Shape;447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49" name="Google Shape;449;p45"/>
          <p:cNvPicPr preferRelativeResize="0"/>
          <p:nvPr/>
        </p:nvPicPr>
        <p:blipFill rotWithShape="1">
          <a:blip r:embed="rId3">
            <a:alphaModFix/>
          </a:blip>
          <a:srcRect l="41350" t="62936" r="24669" b="18083"/>
          <a:stretch/>
        </p:blipFill>
        <p:spPr>
          <a:xfrm>
            <a:off x="617275" y="1235925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235"/>
    </mc:Choice>
    <mc:Fallback xmlns="">
      <p:transition spd="slow" advTm="154235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7" name="Google Shape;457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8" name="Google Shape;458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9" name="Google Shape;459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1" name="Google Shape;461;p46"/>
          <p:cNvPicPr preferRelativeResize="0"/>
          <p:nvPr/>
        </p:nvPicPr>
        <p:blipFill rotWithShape="1">
          <a:blip r:embed="rId3">
            <a:alphaModFix/>
          </a:blip>
          <a:srcRect l="23097" t="69671" r="46249" b="16704"/>
          <a:stretch/>
        </p:blipFill>
        <p:spPr>
          <a:xfrm>
            <a:off x="674600" y="1321225"/>
            <a:ext cx="10622899" cy="42407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147"/>
    </mc:Choice>
    <mc:Fallback xmlns="">
      <p:transition spd="slow" advTm="36147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9" name="Google Shape;469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0" name="Google Shape;470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1" name="Google Shape;471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3" name="Google Shape;473;p47"/>
          <p:cNvPicPr preferRelativeResize="0"/>
          <p:nvPr/>
        </p:nvPicPr>
        <p:blipFill rotWithShape="1">
          <a:blip r:embed="rId3">
            <a:alphaModFix/>
          </a:blip>
          <a:srcRect l="22866" t="41305" r="32705" b="6664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880"/>
    </mc:Choice>
    <mc:Fallback xmlns="">
      <p:transition spd="slow" advTm="10288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7">
          <a:extLst>
            <a:ext uri="{FF2B5EF4-FFF2-40B4-BE49-F238E27FC236}">
              <a16:creationId xmlns:a16="http://schemas.microsoft.com/office/drawing/2014/main" id="{C33730BB-6189-67DA-5909-1B8400A5DF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48">
            <a:extLst>
              <a:ext uri="{FF2B5EF4-FFF2-40B4-BE49-F238E27FC236}">
                <a16:creationId xmlns:a16="http://schemas.microsoft.com/office/drawing/2014/main" id="{1004D233-07B2-EEA0-C13B-04D966C13F66}"/>
              </a:ext>
            </a:extLst>
          </p:cNvPr>
          <p:cNvSpPr/>
          <p:nvPr/>
        </p:nvSpPr>
        <p:spPr>
          <a:xfrm>
            <a:off x="617275" y="1499174"/>
            <a:ext cx="10812600" cy="4631038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" name="Google Shape;479;p48">
            <a:extLst>
              <a:ext uri="{FF2B5EF4-FFF2-40B4-BE49-F238E27FC236}">
                <a16:creationId xmlns:a16="http://schemas.microsoft.com/office/drawing/2014/main" id="{07FC86BC-288A-A4EE-DD53-934C12A32B4F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p48">
            <a:extLst>
              <a:ext uri="{FF2B5EF4-FFF2-40B4-BE49-F238E27FC236}">
                <a16:creationId xmlns:a16="http://schemas.microsoft.com/office/drawing/2014/main" id="{FE84B8B4-0096-6FF2-6FDF-5BAA5EB0F403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2" name="Google Shape;482;p48">
            <a:extLst>
              <a:ext uri="{FF2B5EF4-FFF2-40B4-BE49-F238E27FC236}">
                <a16:creationId xmlns:a16="http://schemas.microsoft.com/office/drawing/2014/main" id="{F54D702C-4FAC-7CC9-2113-94EEEBE6774F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3" name="Google Shape;483;p48">
            <a:extLst>
              <a:ext uri="{FF2B5EF4-FFF2-40B4-BE49-F238E27FC236}">
                <a16:creationId xmlns:a16="http://schemas.microsoft.com/office/drawing/2014/main" id="{25F6F396-30FC-78EC-256B-1F2ACBEFC027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2A6D8E-D0C1-21A6-4F1C-C45FA842287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7500" t="50000" r="38622" b="36480"/>
          <a:stretch>
            <a:fillRect/>
          </a:stretch>
        </p:blipFill>
        <p:spPr>
          <a:xfrm>
            <a:off x="1021074" y="2565919"/>
            <a:ext cx="9598651" cy="205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61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021"/>
    </mc:Choice>
    <mc:Fallback xmlns="">
      <p:transition spd="slow" advTm="4202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" name="Google Shape;479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2" name="Google Shape;482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3" name="Google Shape;483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5" name="Google Shape;485;p48"/>
          <p:cNvPicPr preferRelativeResize="0"/>
          <p:nvPr/>
        </p:nvPicPr>
        <p:blipFill rotWithShape="1">
          <a:blip r:embed="rId3">
            <a:alphaModFix/>
          </a:blip>
          <a:srcRect l="34070" t="30641" r="23983" b="13360"/>
          <a:stretch>
            <a:fillRect/>
          </a:stretch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987"/>
    </mc:Choice>
    <mc:Fallback xmlns="">
      <p:transition spd="slow" advTm="82987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49"/>
          <p:cNvSpPr/>
          <p:nvPr/>
        </p:nvSpPr>
        <p:spPr>
          <a:xfrm>
            <a:off x="800575" y="1231800"/>
            <a:ext cx="102309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1" name="Google Shape;491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3" name="Google Shape;493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4" name="Google Shape;494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5" name="Google Shape;495;p49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97" name="Google Shape;497;p49"/>
          <p:cNvPicPr preferRelativeResize="0"/>
          <p:nvPr/>
        </p:nvPicPr>
        <p:blipFill rotWithShape="1">
          <a:blip r:embed="rId4">
            <a:alphaModFix/>
          </a:blip>
          <a:srcRect l="23554" t="25390" r="52338" b="20528"/>
          <a:stretch/>
        </p:blipFill>
        <p:spPr>
          <a:xfrm>
            <a:off x="800575" y="1083275"/>
            <a:ext cx="10230898" cy="5374526"/>
          </a:xfrm>
          <a:prstGeom prst="rect">
            <a:avLst/>
          </a:prstGeom>
          <a:noFill/>
          <a:ln>
            <a:noFill/>
          </a:ln>
        </p:spPr>
      </p:pic>
      <p:sp>
        <p:nvSpPr>
          <p:cNvPr id="498" name="Google Shape;498;p49"/>
          <p:cNvSpPr txBox="1"/>
          <p:nvPr/>
        </p:nvSpPr>
        <p:spPr>
          <a:xfrm>
            <a:off x="1891875" y="239185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Who did Jobs start Apple with?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9" name="Google Shape;499;p49"/>
          <p:cNvSpPr txBox="1"/>
          <p:nvPr/>
        </p:nvSpPr>
        <p:spPr>
          <a:xfrm>
            <a:off x="1836225" y="3282538"/>
            <a:ext cx="6998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Apple introduce the famous Macintosh computer?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0" name="Google Shape;500;p49"/>
          <p:cNvSpPr txBox="1"/>
          <p:nvPr/>
        </p:nvSpPr>
        <p:spPr>
          <a:xfrm>
            <a:off x="1891875" y="4173225"/>
            <a:ext cx="392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Why did Jobs leave Apple?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1" name="Google Shape;501;p49"/>
          <p:cNvSpPr txBox="1"/>
          <p:nvPr/>
        </p:nvSpPr>
        <p:spPr>
          <a:xfrm>
            <a:off x="1891875" y="528700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did Pixar specialise in?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193"/>
    </mc:Choice>
    <mc:Fallback xmlns="">
      <p:transition spd="slow" advTm="1171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50"/>
          <p:cNvSpPr/>
          <p:nvPr/>
        </p:nvSpPr>
        <p:spPr>
          <a:xfrm>
            <a:off x="942300" y="1231800"/>
            <a:ext cx="95433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7" name="Google Shape;507;p50"/>
          <p:cNvSpPr txBox="1"/>
          <p:nvPr/>
        </p:nvSpPr>
        <p:spPr>
          <a:xfrm>
            <a:off x="2513150" y="1019075"/>
            <a:ext cx="4487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9" name="Google Shape;509;p50"/>
          <p:cNvSpPr txBox="1"/>
          <p:nvPr/>
        </p:nvSpPr>
        <p:spPr>
          <a:xfrm>
            <a:off x="1153149" y="975974"/>
            <a:ext cx="1034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0" name="Google Shape;510;p50"/>
          <p:cNvSpPr txBox="1"/>
          <p:nvPr/>
        </p:nvSpPr>
        <p:spPr>
          <a:xfrm>
            <a:off x="1214179" y="1231789"/>
            <a:ext cx="966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1" name="Google Shape;511;p50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13" name="Google Shape;513;p50"/>
          <p:cNvPicPr preferRelativeResize="0"/>
          <p:nvPr/>
        </p:nvPicPr>
        <p:blipFill rotWithShape="1">
          <a:blip r:embed="rId4">
            <a:alphaModFix/>
          </a:blip>
          <a:srcRect l="47318" t="25592" r="28803" b="20323"/>
          <a:stretch/>
        </p:blipFill>
        <p:spPr>
          <a:xfrm>
            <a:off x="942300" y="1174775"/>
            <a:ext cx="9543302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14" name="Google Shape;514;p50"/>
          <p:cNvSpPr txBox="1"/>
          <p:nvPr/>
        </p:nvSpPr>
        <p:spPr>
          <a:xfrm>
            <a:off x="1787900" y="14049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did Jobs marry?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5" name="Google Shape;515;p50"/>
          <p:cNvSpPr txBox="1"/>
          <p:nvPr/>
        </p:nvSpPr>
        <p:spPr>
          <a:xfrm>
            <a:off x="1905775" y="2322300"/>
            <a:ext cx="4120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much did Apple pay for NeXT?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6" name="Google Shape;516;p50"/>
          <p:cNvSpPr txBox="1"/>
          <p:nvPr/>
        </p:nvSpPr>
        <p:spPr>
          <a:xfrm>
            <a:off x="1905775" y="2784000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Steve Jobs resign as CEO of Apple?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7" name="Google Shape;517;p50"/>
          <p:cNvSpPr txBox="1"/>
          <p:nvPr/>
        </p:nvSpPr>
        <p:spPr>
          <a:xfrm>
            <a:off x="1766575" y="3698813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old was Steve Jobs when he died?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8" name="Google Shape;518;p50"/>
          <p:cNvSpPr txBox="1"/>
          <p:nvPr/>
        </p:nvSpPr>
        <p:spPr>
          <a:xfrm>
            <a:off x="1905775" y="40827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is Apple's new CE0?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9" name="Google Shape;519;p50"/>
          <p:cNvSpPr txBox="1"/>
          <p:nvPr/>
        </p:nvSpPr>
        <p:spPr>
          <a:xfrm>
            <a:off x="1947475" y="5075325"/>
            <a:ext cx="5761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many people does Apple employ worldwide?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410"/>
    </mc:Choice>
    <mc:Fallback xmlns="">
      <p:transition spd="slow" advTm="654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7" name="Google Shape;527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51"/>
          <p:cNvSpPr txBox="1"/>
          <p:nvPr/>
        </p:nvSpPr>
        <p:spPr>
          <a:xfrm>
            <a:off x="954315" y="1570489"/>
            <a:ext cx="9862800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8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D-</a:t>
            </a:r>
            <a:r>
              <a:rPr lang="en-US" sz="2400" b="1" i="0" u="none" strike="noStrike" cap="none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Answer the questions in the quiz</a:t>
            </a:r>
            <a:endParaRPr sz="2400" b="1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24"/>
    </mc:Choice>
    <mc:Fallback xmlns="">
      <p:transition spd="slow" advTm="1382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52"/>
          <p:cNvSpPr/>
          <p:nvPr/>
        </p:nvSpPr>
        <p:spPr>
          <a:xfrm>
            <a:off x="800575" y="1231800"/>
            <a:ext cx="102309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9" name="Google Shape;539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1" name="Google Shape;541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2" name="Google Shape;542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3" name="Google Shape;543;p52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45" name="Google Shape;545;p52"/>
          <p:cNvPicPr preferRelativeResize="0"/>
          <p:nvPr/>
        </p:nvPicPr>
        <p:blipFill rotWithShape="1">
          <a:blip r:embed="rId4">
            <a:alphaModFix/>
          </a:blip>
          <a:srcRect l="23554" t="25390" r="52338" b="20528"/>
          <a:stretch/>
        </p:blipFill>
        <p:spPr>
          <a:xfrm>
            <a:off x="800575" y="1083275"/>
            <a:ext cx="10230898" cy="5374526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546" name="Google Shape;546;p52"/>
          <p:cNvSpPr txBox="1"/>
          <p:nvPr/>
        </p:nvSpPr>
        <p:spPr>
          <a:xfrm>
            <a:off x="1891875" y="239185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Who did Jobs start Apple with?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7" name="Google Shape;547;p52"/>
          <p:cNvSpPr txBox="1"/>
          <p:nvPr/>
        </p:nvSpPr>
        <p:spPr>
          <a:xfrm>
            <a:off x="1836225" y="3282538"/>
            <a:ext cx="6998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Apple introduce the famous Macintosh computer?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8" name="Google Shape;548;p52"/>
          <p:cNvSpPr txBox="1"/>
          <p:nvPr/>
        </p:nvSpPr>
        <p:spPr>
          <a:xfrm>
            <a:off x="1891875" y="4173225"/>
            <a:ext cx="392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Why did Jobs leave Apple?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9" name="Google Shape;549;p52"/>
          <p:cNvSpPr txBox="1"/>
          <p:nvPr/>
        </p:nvSpPr>
        <p:spPr>
          <a:xfrm>
            <a:off x="1891875" y="5287000"/>
            <a:ext cx="4231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did Pixar specialise in?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0" name="Google Shape;550;p52"/>
          <p:cNvSpPr/>
          <p:nvPr/>
        </p:nvSpPr>
        <p:spPr>
          <a:xfrm>
            <a:off x="1891875" y="1827749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p52"/>
          <p:cNvSpPr/>
          <p:nvPr/>
        </p:nvSpPr>
        <p:spPr>
          <a:xfrm>
            <a:off x="1892025" y="3143900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52"/>
          <p:cNvSpPr/>
          <p:nvPr/>
        </p:nvSpPr>
        <p:spPr>
          <a:xfrm>
            <a:off x="1891875" y="3980275"/>
            <a:ext cx="364500" cy="2172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52"/>
          <p:cNvSpPr/>
          <p:nvPr/>
        </p:nvSpPr>
        <p:spPr>
          <a:xfrm>
            <a:off x="1947675" y="5069801"/>
            <a:ext cx="308700" cy="2172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52"/>
          <p:cNvSpPr/>
          <p:nvPr/>
        </p:nvSpPr>
        <p:spPr>
          <a:xfrm>
            <a:off x="1947675" y="5846074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494"/>
    </mc:Choice>
    <mc:Fallback xmlns="">
      <p:transition spd="slow" advTm="554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53"/>
          <p:cNvSpPr/>
          <p:nvPr/>
        </p:nvSpPr>
        <p:spPr>
          <a:xfrm>
            <a:off x="942300" y="1231800"/>
            <a:ext cx="95433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0" name="Google Shape;560;p53"/>
          <p:cNvSpPr txBox="1"/>
          <p:nvPr/>
        </p:nvSpPr>
        <p:spPr>
          <a:xfrm>
            <a:off x="2513150" y="1019075"/>
            <a:ext cx="4487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2" name="Google Shape;562;p53"/>
          <p:cNvSpPr txBox="1"/>
          <p:nvPr/>
        </p:nvSpPr>
        <p:spPr>
          <a:xfrm>
            <a:off x="1153149" y="975974"/>
            <a:ext cx="1034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3" name="Google Shape;563;p53"/>
          <p:cNvSpPr txBox="1"/>
          <p:nvPr/>
        </p:nvSpPr>
        <p:spPr>
          <a:xfrm>
            <a:off x="1214179" y="1231789"/>
            <a:ext cx="966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4" name="Google Shape;564;p53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66" name="Google Shape;566;p53"/>
          <p:cNvPicPr preferRelativeResize="0"/>
          <p:nvPr/>
        </p:nvPicPr>
        <p:blipFill rotWithShape="1">
          <a:blip r:embed="rId4">
            <a:alphaModFix/>
          </a:blip>
          <a:srcRect l="47318" t="25592" r="28803" b="20323"/>
          <a:stretch/>
        </p:blipFill>
        <p:spPr>
          <a:xfrm>
            <a:off x="942300" y="1174775"/>
            <a:ext cx="9543302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67" name="Google Shape;567;p53"/>
          <p:cNvSpPr txBox="1"/>
          <p:nvPr/>
        </p:nvSpPr>
        <p:spPr>
          <a:xfrm>
            <a:off x="1787900" y="14049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did Jobs marry?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8" name="Google Shape;568;p53"/>
          <p:cNvSpPr txBox="1"/>
          <p:nvPr/>
        </p:nvSpPr>
        <p:spPr>
          <a:xfrm>
            <a:off x="1905775" y="2322300"/>
            <a:ext cx="4120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much did Apple pay for NeXT?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9" name="Google Shape;569;p53"/>
          <p:cNvSpPr txBox="1"/>
          <p:nvPr/>
        </p:nvSpPr>
        <p:spPr>
          <a:xfrm>
            <a:off x="1905775" y="2784000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When did Steve Jobs resign as CEO of Apple? </a:t>
            </a:r>
            <a:endParaRPr sz="18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0" name="Google Shape;570;p53"/>
          <p:cNvSpPr txBox="1"/>
          <p:nvPr/>
        </p:nvSpPr>
        <p:spPr>
          <a:xfrm>
            <a:off x="1766575" y="3698813"/>
            <a:ext cx="5400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old was Steve Jobs when he died?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1" name="Google Shape;571;p53"/>
          <p:cNvSpPr txBox="1"/>
          <p:nvPr/>
        </p:nvSpPr>
        <p:spPr>
          <a:xfrm>
            <a:off x="1905775" y="40827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is Apple's new CE0?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2" name="Google Shape;572;p53"/>
          <p:cNvSpPr txBox="1"/>
          <p:nvPr/>
        </p:nvSpPr>
        <p:spPr>
          <a:xfrm>
            <a:off x="1947475" y="5075325"/>
            <a:ext cx="5761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many people does Apple employ worldwide?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3" name="Google Shape;573;p53"/>
          <p:cNvSpPr/>
          <p:nvPr/>
        </p:nvSpPr>
        <p:spPr>
          <a:xfrm>
            <a:off x="1905775" y="2235349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53"/>
          <p:cNvSpPr/>
          <p:nvPr/>
        </p:nvSpPr>
        <p:spPr>
          <a:xfrm>
            <a:off x="1871775" y="2624011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53"/>
          <p:cNvSpPr/>
          <p:nvPr/>
        </p:nvSpPr>
        <p:spPr>
          <a:xfrm>
            <a:off x="1871775" y="3382261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53"/>
          <p:cNvSpPr/>
          <p:nvPr/>
        </p:nvSpPr>
        <p:spPr>
          <a:xfrm>
            <a:off x="2919400" y="4070524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" name="Google Shape;577;p53"/>
          <p:cNvSpPr/>
          <p:nvPr/>
        </p:nvSpPr>
        <p:spPr>
          <a:xfrm>
            <a:off x="1905775" y="4512926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" name="Google Shape;578;p53"/>
          <p:cNvSpPr/>
          <p:nvPr/>
        </p:nvSpPr>
        <p:spPr>
          <a:xfrm>
            <a:off x="1905775" y="5960150"/>
            <a:ext cx="308700" cy="180000"/>
          </a:xfrm>
          <a:prstGeom prst="flowChartConnector">
            <a:avLst/>
          </a:prstGeom>
          <a:solidFill>
            <a:schemeClr val="lt2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446"/>
    </mc:Choice>
    <mc:Fallback xmlns="">
      <p:transition spd="slow" advTm="574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4" name="Google Shape;584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6" name="Google Shape;586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7" name="Google Shape;587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8" name="Google Shape;588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90" name="Google Shape;590;p54"/>
          <p:cNvPicPr preferRelativeResize="0"/>
          <p:nvPr/>
        </p:nvPicPr>
        <p:blipFill rotWithShape="1">
          <a:blip r:embed="rId3">
            <a:alphaModFix/>
          </a:blip>
          <a:srcRect l="25586" t="46741" r="32536" b="3114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325"/>
    </mc:Choice>
    <mc:Fallback xmlns="">
      <p:transition spd="slow" advTm="53325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6" name="Google Shape;596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8" name="Google Shape;598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9" name="Google Shape;599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0" name="Google Shape;600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2" name="Google Shape;602;p55"/>
          <p:cNvPicPr preferRelativeResize="0"/>
          <p:nvPr/>
        </p:nvPicPr>
        <p:blipFill rotWithShape="1">
          <a:blip r:embed="rId6">
            <a:alphaModFix/>
          </a:blip>
          <a:srcRect l="36542" t="21857" r="27070" b="6171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603" name="Google Shape;603;p55"/>
          <p:cNvSpPr txBox="1"/>
          <p:nvPr/>
        </p:nvSpPr>
        <p:spPr>
          <a:xfrm>
            <a:off x="1516275" y="3644700"/>
            <a:ext cx="7333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wants the company to pay for his Spanish language lessons.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04" name="Google Shape;604;p55"/>
          <p:cNvSpPr txBox="1"/>
          <p:nvPr/>
        </p:nvSpPr>
        <p:spPr>
          <a:xfrm>
            <a:off x="1516275" y="4548800"/>
            <a:ext cx="5998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suggests he should buy a self-study course.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05" name="Google Shape;605;p55"/>
          <p:cNvSpPr txBox="1"/>
          <p:nvPr/>
        </p:nvSpPr>
        <p:spPr>
          <a:xfrm>
            <a:off x="1516275" y="5397450"/>
            <a:ext cx="7055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No, but she tells him to bring her the receipt for his course.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2_07">
            <a:hlinkClick r:id="" action="ppaction://media"/>
            <a:extLst>
              <a:ext uri="{FF2B5EF4-FFF2-40B4-BE49-F238E27FC236}">
                <a16:creationId xmlns:a16="http://schemas.microsoft.com/office/drawing/2014/main" id="{EA7A980B-1C3F-AB98-EC8C-9F2EFA649AE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43132" y="607387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608"/>
    </mc:Choice>
    <mc:Fallback xmlns="">
      <p:transition spd="slow" advTm="195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6767" objId="2"/>
        <p14:stopEvt time="145541" objId="2"/>
      </p14:showEvt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12" name="Google Shape;612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4" name="Google Shape;614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6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18" name="Google Shape;618;p56"/>
          <p:cNvPicPr preferRelativeResize="0"/>
          <p:nvPr/>
        </p:nvPicPr>
        <p:blipFill rotWithShape="1">
          <a:blip r:embed="rId6">
            <a:alphaModFix/>
          </a:blip>
          <a:srcRect l="36239" t="36591" r="28092" b="3683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619" name="Google Shape;619;p56"/>
          <p:cNvSpPr txBox="1"/>
          <p:nvPr/>
        </p:nvSpPr>
        <p:spPr>
          <a:xfrm>
            <a:off x="4159325" y="2101500"/>
            <a:ext cx="823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sorry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0" name="Google Shape;620;p56"/>
          <p:cNvSpPr txBox="1"/>
          <p:nvPr/>
        </p:nvSpPr>
        <p:spPr>
          <a:xfrm>
            <a:off x="6440675" y="2132250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problem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1" name="Google Shape;621;p56"/>
          <p:cNvSpPr txBox="1"/>
          <p:nvPr/>
        </p:nvSpPr>
        <p:spPr>
          <a:xfrm>
            <a:off x="5519450" y="3298450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possible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2" name="Google Shape;622;p56"/>
          <p:cNvSpPr txBox="1"/>
          <p:nvPr/>
        </p:nvSpPr>
        <p:spPr>
          <a:xfrm>
            <a:off x="6672650" y="3644700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cheap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3" name="Google Shape;623;p56"/>
          <p:cNvSpPr txBox="1"/>
          <p:nvPr/>
        </p:nvSpPr>
        <p:spPr>
          <a:xfrm>
            <a:off x="5174800" y="4044900"/>
            <a:ext cx="753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hard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4" name="Google Shape;624;p56"/>
          <p:cNvSpPr txBox="1"/>
          <p:nvPr/>
        </p:nvSpPr>
        <p:spPr>
          <a:xfrm>
            <a:off x="6055250" y="4562725"/>
            <a:ext cx="617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pay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5" name="Google Shape;625;p56"/>
          <p:cNvSpPr txBox="1"/>
          <p:nvPr/>
        </p:nvSpPr>
        <p:spPr>
          <a:xfrm>
            <a:off x="3241200" y="5160900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promise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6" name="Google Shape;626;p56"/>
          <p:cNvSpPr txBox="1"/>
          <p:nvPr/>
        </p:nvSpPr>
        <p:spPr>
          <a:xfrm>
            <a:off x="7404200" y="5024413"/>
            <a:ext cx="115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receipt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2_07">
            <a:hlinkClick r:id="" action="ppaction://media"/>
            <a:extLst>
              <a:ext uri="{FF2B5EF4-FFF2-40B4-BE49-F238E27FC236}">
                <a16:creationId xmlns:a16="http://schemas.microsoft.com/office/drawing/2014/main" id="{505155F1-B0CD-41DD-F125-E3A2556ADD1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26816" y="564369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706"/>
    </mc:Choice>
    <mc:Fallback xmlns="">
      <p:transition spd="slow" advTm="1887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6026" objId="2"/>
        <p14:stopEvt time="124842" objId="2"/>
      </p14:showEvt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6" name="Google Shape;636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7" name="Google Shape;637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9" name="Google Shape;639;p57"/>
          <p:cNvPicPr preferRelativeResize="0"/>
          <p:nvPr/>
        </p:nvPicPr>
        <p:blipFill rotWithShape="1">
          <a:blip r:embed="rId3">
            <a:alphaModFix/>
          </a:blip>
          <a:srcRect l="27746" t="17963" r="24789" b="20809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319"/>
    </mc:Choice>
    <mc:Fallback xmlns="">
      <p:transition spd="slow" advTm="235319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5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5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7" name="Google Shape;647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8" name="Google Shape;648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9" name="Google Shape;649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51" name="Google Shape;651;p58"/>
          <p:cNvPicPr preferRelativeResize="0"/>
          <p:nvPr/>
        </p:nvPicPr>
        <p:blipFill rotWithShape="1">
          <a:blip r:embed="rId5">
            <a:alphaModFix/>
          </a:blip>
          <a:srcRect l="23640" t="62150" r="31746" b="18578"/>
          <a:stretch/>
        </p:blipFill>
        <p:spPr>
          <a:xfrm>
            <a:off x="617275" y="1231789"/>
            <a:ext cx="10812600" cy="51689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2_08">
            <a:hlinkClick r:id="" action="ppaction://media"/>
            <a:extLst>
              <a:ext uri="{FF2B5EF4-FFF2-40B4-BE49-F238E27FC236}">
                <a16:creationId xmlns:a16="http://schemas.microsoft.com/office/drawing/2014/main" id="{66FBD2AC-431C-9007-6D2B-931BA1B489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9467" y="577427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803"/>
    </mc:Choice>
    <mc:Fallback xmlns="">
      <p:transition spd="slow" advTm="1418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7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6675" objId="2"/>
        <p14:stopEvt time="129602" objId="2"/>
      </p14:showEvt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6" name="Google Shape;636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7" name="Google Shape;637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1F17D52-AA45-CD81-8019-CA4E8B92812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107" t="50001" r="53699" b="31564"/>
          <a:stretch>
            <a:fillRect/>
          </a:stretch>
        </p:blipFill>
        <p:spPr>
          <a:xfrm>
            <a:off x="889000" y="1600342"/>
            <a:ext cx="9598650" cy="4281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84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725"/>
    </mc:Choice>
    <mc:Fallback xmlns="">
      <p:transition spd="slow" advTm="32725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9" name="Google Shape;669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71" name="Google Shape;671;p60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2" name="Google Shape;672;p60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3" name="Google Shape;673;p60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84"/>
    </mc:Choice>
    <mc:Fallback xmlns="">
      <p:transition spd="slow" advTm="20684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6.5|39.6|28.4|21.7|26.8|21|20.8|31.3|21.8|24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0|28.1|32.6|25.5|27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0.7|3.3|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0.1|38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4.6|13.1|4.5|17.6|8.9|9.4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0.3|27.1|16.6|24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2|4|23.1|1.9|10.7|1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1.6|20.8|12.8|23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0.5|31.7|23.4|32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6|8.9|9.9|9.1|18.7|10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7.6|14|18.5|14.5|24.5|18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3.8|36.8|17.8|15|14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8|41.4|13.4|8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|9.7|7.9|8.9|7.5|6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16.2|10.7|6.4|9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4.8|8.7|7.5|8.1|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0.2|13.9|1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2.9|3.2|12.2|5|7.9|5.4|8.9|5.4"/>
</p:tagLst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43F57AE-2CEE-4A26-88FA-4662152C34F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9199C27-B960-4C21-9C07-3DAF1F6B24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C1F3F01-1A3D-4F65-80F1-61E1AEBF9B5F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dcmitype/"/>
    <ds:schemaRef ds:uri="http://purl.org/dc/terms/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462</Words>
  <Application>Microsoft Office PowerPoint</Application>
  <PresentationFormat>Widescreen</PresentationFormat>
  <Paragraphs>167</Paragraphs>
  <Slides>40</Slides>
  <Notes>40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Comic Sans MS</vt:lpstr>
      <vt:lpstr>Times New Roman</vt:lpstr>
      <vt:lpstr>2024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AhmedSoliman</cp:lastModifiedBy>
  <cp:revision>16</cp:revision>
  <dcterms:modified xsi:type="dcterms:W3CDTF">2025-07-17T13:10:41Z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