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7"/>
  </p:notesMasterIdLst>
  <p:sldIdLst>
    <p:sldId id="326" r:id="rId2"/>
    <p:sldId id="327" r:id="rId3"/>
    <p:sldId id="338" r:id="rId4"/>
    <p:sldId id="457" r:id="rId5"/>
    <p:sldId id="458" r:id="rId6"/>
    <p:sldId id="459" r:id="rId7"/>
    <p:sldId id="460" r:id="rId8"/>
    <p:sldId id="461" r:id="rId9"/>
    <p:sldId id="462" r:id="rId10"/>
    <p:sldId id="463" r:id="rId11"/>
    <p:sldId id="464" r:id="rId12"/>
    <p:sldId id="465" r:id="rId13"/>
    <p:sldId id="466" r:id="rId14"/>
    <p:sldId id="467" r:id="rId15"/>
    <p:sldId id="468" r:id="rId16"/>
    <p:sldId id="469" r:id="rId17"/>
    <p:sldId id="470" r:id="rId18"/>
    <p:sldId id="471" r:id="rId19"/>
    <p:sldId id="472" r:id="rId20"/>
    <p:sldId id="473" r:id="rId21"/>
    <p:sldId id="474" r:id="rId22"/>
    <p:sldId id="475" r:id="rId23"/>
    <p:sldId id="476" r:id="rId24"/>
    <p:sldId id="477" r:id="rId25"/>
    <p:sldId id="478" r:id="rId26"/>
    <p:sldId id="479" r:id="rId27"/>
    <p:sldId id="455" r:id="rId28"/>
    <p:sldId id="339" r:id="rId29"/>
    <p:sldId id="485" r:id="rId30"/>
    <p:sldId id="486" r:id="rId31"/>
    <p:sldId id="487" r:id="rId32"/>
    <p:sldId id="488" r:id="rId33"/>
    <p:sldId id="504" r:id="rId34"/>
    <p:sldId id="490" r:id="rId35"/>
    <p:sldId id="491" r:id="rId36"/>
    <p:sldId id="492" r:id="rId37"/>
    <p:sldId id="493" r:id="rId38"/>
    <p:sldId id="494" r:id="rId39"/>
    <p:sldId id="495" r:id="rId40"/>
    <p:sldId id="496" r:id="rId41"/>
    <p:sldId id="497" r:id="rId42"/>
    <p:sldId id="498" r:id="rId43"/>
    <p:sldId id="499" r:id="rId44"/>
    <p:sldId id="500" r:id="rId45"/>
    <p:sldId id="501" r:id="rId46"/>
    <p:sldId id="502" r:id="rId47"/>
    <p:sldId id="503" r:id="rId48"/>
    <p:sldId id="505" r:id="rId49"/>
    <p:sldId id="506" r:id="rId50"/>
    <p:sldId id="507" r:id="rId51"/>
    <p:sldId id="508" r:id="rId52"/>
    <p:sldId id="509" r:id="rId53"/>
    <p:sldId id="510" r:id="rId54"/>
    <p:sldId id="456" r:id="rId55"/>
    <p:sldId id="333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Lec04_Agenda" id="{25D72B9D-7524-42C5-989C-83443CC5465A}">
          <p14:sldIdLst>
            <p14:sldId id="326"/>
            <p14:sldId id="327"/>
          </p14:sldIdLst>
        </p14:section>
        <p14:section name="Chapter7" id="{516B8790-2154-4DCA-AE58-AC8D91C625E1}">
          <p14:sldIdLst>
            <p14:sldId id="338"/>
            <p14:sldId id="457"/>
            <p14:sldId id="458"/>
            <p14:sldId id="459"/>
            <p14:sldId id="460"/>
            <p14:sldId id="461"/>
            <p14:sldId id="462"/>
            <p14:sldId id="463"/>
            <p14:sldId id="464"/>
            <p14:sldId id="465"/>
            <p14:sldId id="466"/>
            <p14:sldId id="467"/>
            <p14:sldId id="468"/>
            <p14:sldId id="469"/>
            <p14:sldId id="470"/>
            <p14:sldId id="471"/>
            <p14:sldId id="472"/>
            <p14:sldId id="473"/>
            <p14:sldId id="474"/>
            <p14:sldId id="475"/>
            <p14:sldId id="476"/>
            <p14:sldId id="477"/>
            <p14:sldId id="478"/>
            <p14:sldId id="479"/>
            <p14:sldId id="455"/>
          </p14:sldIdLst>
        </p14:section>
        <p14:section name="Chapter8" id="{F62F4B25-E708-4923-8C12-F5812FACFA14}">
          <p14:sldIdLst>
            <p14:sldId id="339"/>
            <p14:sldId id="485"/>
            <p14:sldId id="486"/>
            <p14:sldId id="487"/>
            <p14:sldId id="488"/>
            <p14:sldId id="504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5"/>
            <p14:sldId id="506"/>
            <p14:sldId id="507"/>
            <p14:sldId id="508"/>
            <p14:sldId id="509"/>
            <p14:sldId id="510"/>
            <p14:sldId id="456"/>
            <p14:sldId id="33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84658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3792" autoAdjust="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05462-EE3E-43A4-BE38-C093E293B290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0719F-2C8D-455B-B6A3-AA2646540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92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250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F7138-254B-03A2-AC84-0D34233F3C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55188D-2AA0-D079-78FA-6848836B9E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E1DF37-B6E3-2663-C86C-D80EE0087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F4065-6F93-97F5-DF0B-EBB103797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298699-AD28-2842-540B-CF143AB05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80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65CCB-28FB-EC80-5DAF-297C3C430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1C23A-29A1-28D4-766D-4E5B8901BA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0A7FF-38AB-ED1C-3281-C422729AC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B63074-9929-AFE8-404D-4E879ECE0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92DFE-7A5D-6DE2-3186-8A2E98956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9539AD-EA57-FDBF-C916-FF3FB4BB5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DAEDA-850F-588D-93BF-C5C28C3B7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AD32A-E6CD-E882-EC6B-6DD2087D1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8AFBC-4E54-15EC-6B6E-DD942AE41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6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C2029A-0961-9369-0827-612066534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2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6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5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47611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31468C-B3FE-244F-D0B1-A2E6763AF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A040E6-62F0-5E81-0E0E-A3C209A10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AF44D-85B1-9E18-F661-5AA6669DB2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C1DE1-F788-4A47-A078-3F22CCFC4808}" type="datetimeFigureOut">
              <a:rPr lang="en-US" smtClean="0"/>
              <a:t>7/4/2023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22B4B-93A8-F58A-C306-7292BBBF45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4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6836" y="-17835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178352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701395" y="2915751"/>
            <a:ext cx="7909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System Administration I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92317" y="4649420"/>
            <a:ext cx="7409267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04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2701395" y="362955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pic>
        <p:nvPicPr>
          <p:cNvPr id="6" name="Picture 5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0AFC5739-6E5D-2361-71BA-619F126EF17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7601584" y="5779269"/>
            <a:ext cx="4176252" cy="964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2362200" y="649967"/>
            <a:ext cx="8096250" cy="12155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262" y="2409040"/>
            <a:ext cx="11298531" cy="2092890"/>
          </a:xfrm>
        </p:spPr>
        <p:txBody>
          <a:bodyPr>
            <a:normAutofit/>
          </a:bodyPr>
          <a:lstStyle/>
          <a:p>
            <a:pPr>
              <a:lnSpc>
                <a:spcPct val="250000"/>
              </a:lnSpc>
            </a:pPr>
            <a:r>
              <a:rPr lang="en-US" sz="2400" b="1" dirty="0"/>
              <a:t>Chapter 7: Controlling Access to Files with Linux File System Permissions</a:t>
            </a:r>
          </a:p>
          <a:p>
            <a:pPr>
              <a:lnSpc>
                <a:spcPct val="250000"/>
              </a:lnSpc>
            </a:pPr>
            <a:r>
              <a:rPr lang="en-US" sz="2400" b="1" dirty="0"/>
              <a:t>Chapter 8: Monitoring and Managing Linux Processes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2D941B-169A-E083-33B8-6FC641850116}"/>
              </a:ext>
            </a:extLst>
          </p:cNvPr>
          <p:cNvSpPr txBox="1"/>
          <p:nvPr/>
        </p:nvSpPr>
        <p:spPr>
          <a:xfrm>
            <a:off x="310902" y="300245"/>
            <a:ext cx="18662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16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3F6CA851-2F27-9EE4-9336-7AB6D4EACCE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197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96189CAC-EBC2-84EE-24E8-D2C013D54950}"/>
              </a:ext>
            </a:extLst>
          </p:cNvPr>
          <p:cNvSpPr/>
          <p:nvPr/>
        </p:nvSpPr>
        <p:spPr>
          <a:xfrm>
            <a:off x="838200" y="2611946"/>
            <a:ext cx="10753350" cy="16341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1A1B6EC-D722-D5C0-B5FB-C5DE89D65A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8725" y="3101976"/>
            <a:ext cx="9925050" cy="641350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4000" b="1" dirty="0"/>
              <a:t>Chapter 7: Controlling Access to </a:t>
            </a:r>
            <a:r>
              <a:rPr lang="en-US" sz="4000" b="1"/>
              <a:t>Files with </a:t>
            </a:r>
            <a:r>
              <a:rPr lang="en-US" sz="4000" b="1" dirty="0"/>
              <a:t>Linux File System Permissions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7759015-842C-22DB-46D6-52860B7F078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467D2E-FFD2-33B6-A152-E7431E4C763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F76FA0-175F-281D-AE07-A40D1D34E10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0DB0AC8-9297-BF95-7AE3-5433F524D629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79A2792-D516-459C-C673-A1175AE7943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8" name="Picture 17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1F81F72-E3D2-93ED-F122-AAE4C7905C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5519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D23B99C-F19F-CD26-FA10-1A6B26F693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9236" y="643467"/>
            <a:ext cx="6573527" cy="5571065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9916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4D2230-3C2E-E3B1-E32C-37ADBFC6CD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6537" y="643467"/>
            <a:ext cx="8738926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7322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1DA44D-D542-8727-4EE7-37470DF906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002622"/>
            <a:ext cx="10905066" cy="485275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200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36ECEBE-5A7A-6C1F-F52B-012C39B72A20}"/>
              </a:ext>
            </a:extLst>
          </p:cNvPr>
          <p:cNvGrpSpPr/>
          <p:nvPr/>
        </p:nvGrpSpPr>
        <p:grpSpPr>
          <a:xfrm>
            <a:off x="638387" y="1674204"/>
            <a:ext cx="10905701" cy="3872426"/>
            <a:chOff x="643467" y="1943184"/>
            <a:chExt cx="10905701" cy="3872426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AE0EEB24-5699-D028-8797-8C353BFF9FC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43467" y="1943184"/>
              <a:ext cx="10905066" cy="297163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C304D481-8440-4962-7CDA-6EAC4B057AF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33458"/>
            <a:stretch/>
          </p:blipFill>
          <p:spPr>
            <a:xfrm>
              <a:off x="644102" y="4890116"/>
              <a:ext cx="10905066" cy="92549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329650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6899F9-BA63-E2DB-7AFE-C2BC3A8E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770890"/>
            <a:ext cx="10905066" cy="5316218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0213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E0D02D-F1DE-C6CA-4CF4-1AF8A59B36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770890"/>
            <a:ext cx="10905066" cy="5316218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0956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FF6B67-AB92-C3DF-1F0E-5E0F5833DD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7432" y="643467"/>
            <a:ext cx="5557136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8109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F5CFAA-AD0C-F77C-82EA-48B1670E63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4634" y="643467"/>
            <a:ext cx="8162732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27730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7097C0-748E-9CA3-185E-15B4DDA66A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678435"/>
            <a:ext cx="10905066" cy="5501128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5417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F04832-7F3A-C7E9-D398-00A612938C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220724"/>
            <a:ext cx="10905066" cy="4416550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124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BCBB9C-F8D9-4D1A-E346-94DEF604AB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9009" y="643467"/>
            <a:ext cx="6793982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42668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5C1708-1909-9722-2490-F176217BB0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1143" y="643467"/>
            <a:ext cx="6118606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3199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617E43-1ED0-6D99-7716-00E22652D0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370668"/>
            <a:ext cx="10905066" cy="4116662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65559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779A8D-5AEC-0B27-F855-814E03557F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2708" y="643467"/>
            <a:ext cx="9246583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32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441E1B-6857-A3B0-B37E-1D5F7037BF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371" y="643467"/>
            <a:ext cx="10561258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7866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>
            <a:extLst>
              <a:ext uri="{FF2B5EF4-FFF2-40B4-BE49-F238E27FC236}">
                <a16:creationId xmlns:a16="http://schemas.microsoft.com/office/drawing/2014/main" id="{69D184B2-2226-4E31-BCCB-4443307674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118533" y="918266"/>
            <a:ext cx="706127" cy="5863534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7">
            <a:extLst>
              <a:ext uri="{FF2B5EF4-FFF2-40B4-BE49-F238E27FC236}">
                <a16:creationId xmlns:a16="http://schemas.microsoft.com/office/drawing/2014/main" id="{1AC4D4E3-486A-464A-8EC8-D448810972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117879" y="643467"/>
            <a:ext cx="420307" cy="5668919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4DE13E-58EB-4475-B79C-0D4FC65123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38387" y="643467"/>
            <a:ext cx="10933503" cy="5391944"/>
          </a:xfrm>
          <a:prstGeom prst="rect">
            <a:avLst/>
          </a:prstGeom>
          <a:solidFill>
            <a:srgbClr val="FFFFFF"/>
          </a:solidFill>
          <a:ln w="12700">
            <a:solidFill>
              <a:schemeClr val="accent1"/>
            </a:solidFill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FD37E8-899E-4F52-3E40-A00EFD90C9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3578" y="2119722"/>
            <a:ext cx="9664846" cy="203571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8C49A4E-2B6E-821B-3C97-FED78C5B17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7256" y="4119880"/>
            <a:ext cx="9553624" cy="1661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6599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82B730-A8E4-23E5-A7FE-DE4FC9DBF9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4512" y="643467"/>
            <a:ext cx="8222975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1194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469865-3CE8-5BB0-1EC2-9AD330B2C3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1002" y="643467"/>
            <a:ext cx="10489995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6093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3076AB-0CBF-7AA4-CFE3-F92B13331D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4520" y="643467"/>
            <a:ext cx="8842960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3549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149EA4-4C55-124F-F692-CC51AAFABA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1596" y="643467"/>
            <a:ext cx="9688808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55227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3AC61A9-DD34-3B46-7332-4F865866D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3271" y="643467"/>
            <a:ext cx="9330046" cy="67735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9BEEFAA-A880-01A9-143B-399F0A207F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4958" y="1698540"/>
            <a:ext cx="9706671" cy="4153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0802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A43FEA-8278-A8EB-D48D-AF367150D6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4028" y="643467"/>
            <a:ext cx="7743944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64762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F41646-0544-0D6E-ECB4-5AA05E85A0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980" y="740418"/>
            <a:ext cx="10905066" cy="3136319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EC9F36C-C07C-470C-3470-98AF6C9AC3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824" y="4057243"/>
            <a:ext cx="9873511" cy="1452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3046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96189CAC-EBC2-84EE-24E8-D2C013D54950}"/>
              </a:ext>
            </a:extLst>
          </p:cNvPr>
          <p:cNvSpPr/>
          <p:nvPr/>
        </p:nvSpPr>
        <p:spPr>
          <a:xfrm>
            <a:off x="838200" y="2688146"/>
            <a:ext cx="10753350" cy="16341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1A1B6EC-D722-D5C0-B5FB-C5DE89D65A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3475" y="2959101"/>
            <a:ext cx="9925050" cy="641350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6000" b="1" dirty="0"/>
              <a:t>End of Chapter 7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7759015-842C-22DB-46D6-52860B7F078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467D2E-FFD2-33B6-A152-E7431E4C763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F76FA0-175F-281D-AE07-A40D1D34E10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0DB0AC8-9297-BF95-7AE3-5433F524D629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79A2792-D516-459C-C673-A1175AE7943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8" name="Picture 17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1F81F72-E3D2-93ED-F122-AAE4C7905C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25313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96189CAC-EBC2-84EE-24E8-D2C013D54950}"/>
              </a:ext>
            </a:extLst>
          </p:cNvPr>
          <p:cNvSpPr/>
          <p:nvPr/>
        </p:nvSpPr>
        <p:spPr>
          <a:xfrm>
            <a:off x="823912" y="2705608"/>
            <a:ext cx="10648950" cy="16341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1A1B6EC-D722-D5C0-B5FB-C5DE89D65A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8725" y="3101975"/>
            <a:ext cx="9839325" cy="841375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4400" b="1" dirty="0"/>
              <a:t>Chapter 8</a:t>
            </a:r>
            <a:r>
              <a:rPr lang="en-US" sz="14500" b="1" dirty="0"/>
              <a:t>: </a:t>
            </a:r>
            <a:r>
              <a:rPr lang="en-US" sz="12800" b="1" dirty="0"/>
              <a:t>Monitoring And Managing Linux Processes</a:t>
            </a:r>
            <a:endParaRPr lang="en-US" sz="14500" b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6A19F64-D3CF-27F4-0CAA-0192BE4E171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A5D0F2-6175-5662-46A1-7386AC54C4ED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4C78752-964E-C251-6E31-079D6CE29BEC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FD2028D-32F7-C933-044D-8CEC592C9EBE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1062833-A746-D43D-88D4-8AC7AEFEB599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7" name="Picture 16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68366EED-478D-B7CC-4C60-558A744A22A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918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4E400D-0948-68CA-FD51-540F31E2C1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0202" y="643467"/>
            <a:ext cx="7631596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74076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A3CB79-7422-B701-52C0-7157241448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725740"/>
            <a:ext cx="10905066" cy="5406519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5487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C55BD9-3462-3D2E-C12C-C743C696BC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5015" y="643467"/>
            <a:ext cx="9021969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71098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BBA4EF-D914-B611-F428-68A9A17C95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7273" y="591675"/>
            <a:ext cx="8268854" cy="559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41546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2D8455B-8DA5-C421-84F8-744CB50C5EEC}"/>
              </a:ext>
            </a:extLst>
          </p:cNvPr>
          <p:cNvGrpSpPr/>
          <p:nvPr/>
        </p:nvGrpSpPr>
        <p:grpSpPr>
          <a:xfrm>
            <a:off x="2553778" y="643467"/>
            <a:ext cx="7084443" cy="5571064"/>
            <a:chOff x="2604804" y="615071"/>
            <a:chExt cx="6982391" cy="5785730"/>
          </a:xfrm>
        </p:grpSpPr>
        <p:pic>
          <p:nvPicPr>
            <p:cNvPr id="3" name="Picture 2" descr="A screenshot of a computer&#10;&#10;Description automatically generated with low confidence">
              <a:extLst>
                <a:ext uri="{FF2B5EF4-FFF2-40B4-BE49-F238E27FC236}">
                  <a16:creationId xmlns:a16="http://schemas.microsoft.com/office/drawing/2014/main" id="{605A726C-7FC9-9719-9213-367843B3F1C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604804" y="615071"/>
              <a:ext cx="6982391" cy="3012049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58BA54CA-4F7A-0D63-3E51-AA7E1D66672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672047" y="3627121"/>
              <a:ext cx="6868194" cy="277368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217543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448DAC-9F8F-0ABB-4A1A-DD32816A48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166198"/>
            <a:ext cx="10905066" cy="4525603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97958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6F66D8-0040-FD19-E1C4-CE5BD45FD7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888659"/>
            <a:ext cx="10905066" cy="3080680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6126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2EF442-8771-6E3C-69A0-FD36A12A8F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5853" y="643467"/>
            <a:ext cx="9860294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71648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148A67-0D3E-9444-8BF2-296F5C5815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3970" y="643467"/>
            <a:ext cx="9564059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17150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25CFBD-05B0-D555-412F-ABD792F9B9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725083"/>
            <a:ext cx="10905066" cy="3407832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299173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6EBC98-F03A-F158-693C-B8A62694CC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6875" y="643467"/>
            <a:ext cx="7684226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13953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211195-8AD8-2D59-DA09-6109959CA5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7089" y="643467"/>
            <a:ext cx="7657821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17089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453B83-BB18-2134-A87A-69D2C5B73A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6679" y="643467"/>
            <a:ext cx="9058642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70571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904867-88F5-3928-7E0C-3E23E3F21E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4955" y="643467"/>
            <a:ext cx="6242089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955081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CDB15F-D55E-10C8-DC65-A947802DA1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9997" y="643467"/>
            <a:ext cx="6072005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6183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screenshot of a computer code&#10;&#10;Description automatically generated with low confidence">
            <a:extLst>
              <a:ext uri="{FF2B5EF4-FFF2-40B4-BE49-F238E27FC236}">
                <a16:creationId xmlns:a16="http://schemas.microsoft.com/office/drawing/2014/main" id="{8E58673D-A955-3E3E-244C-4B349F1AEC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942" y="643467"/>
            <a:ext cx="9904116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44993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EDA3E6-DAD0-E7BE-095C-628067F5CF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9100" y="643467"/>
            <a:ext cx="9773799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33559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BECC28-AE37-5142-5AC3-0D5EDC3A73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207092"/>
            <a:ext cx="10905066" cy="4443814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57673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FD20CE-FECB-2B01-AA02-72A168A195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4432" y="643467"/>
            <a:ext cx="9363136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52428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D7AD0B-E4E8-C31F-A339-BE6B22D01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567832"/>
            <a:ext cx="10905066" cy="2912728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2C814E8-41C4-4CC7-F98F-5249D21D82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466" y="4436740"/>
            <a:ext cx="10905065" cy="1374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58093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9698D9-B6DE-2885-9027-30FA45E38B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2186" y="643467"/>
            <a:ext cx="7007628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75486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710F7F-EEFA-069C-1A01-DF0EA1695C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957" y="643467"/>
            <a:ext cx="7428086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06682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C0D62F-B0A9-CE1A-9C99-DBE5795919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1764" y="643467"/>
            <a:ext cx="7188471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2338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5135C7-3CD7-AECA-07CB-BFB3274AE4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8685" y="1688175"/>
            <a:ext cx="9008533" cy="313714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965916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CC9E54-FB0D-5E7F-09CF-0171943E22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6984" y="643467"/>
            <a:ext cx="8538031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287133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96189CAC-EBC2-84EE-24E8-D2C013D54950}"/>
              </a:ext>
            </a:extLst>
          </p:cNvPr>
          <p:cNvSpPr/>
          <p:nvPr/>
        </p:nvSpPr>
        <p:spPr>
          <a:xfrm>
            <a:off x="838200" y="2688146"/>
            <a:ext cx="10753350" cy="16341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1A1B6EC-D722-D5C0-B5FB-C5DE89D65A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3475" y="2959101"/>
            <a:ext cx="9925050" cy="641350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6000" b="1" dirty="0"/>
              <a:t>End of Chapter 8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7759015-842C-22DB-46D6-52860B7F078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467D2E-FFD2-33B6-A152-E7431E4C763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F76FA0-175F-281D-AE07-A40D1D34E10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0DB0AC8-9297-BF95-7AE3-5433F524D629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79A2792-D516-459C-C673-A1175AE7943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8" name="Picture 17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1F81F72-E3D2-93ED-F122-AAE4C7905C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55733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17A7F34E-D418-47E2-9F86-2C45BBC31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A close-up of a pen&#10;&#10;Description automatically generated with medium confidence">
            <a:extLst>
              <a:ext uri="{FF2B5EF4-FFF2-40B4-BE49-F238E27FC236}">
                <a16:creationId xmlns:a16="http://schemas.microsoft.com/office/drawing/2014/main" id="{3077E9F8-A6B0-C5C8-DFAD-A559E7585E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163" y="1653483"/>
            <a:ext cx="6246003" cy="3509459"/>
          </a:xfrm>
          <a:prstGeom prst="rect">
            <a:avLst/>
          </a:prstGeom>
        </p:spPr>
      </p:pic>
      <p:sp>
        <p:nvSpPr>
          <p:cNvPr id="22" name="Right Triangle 21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8162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6010</TotalTime>
  <Words>134</Words>
  <Application>Microsoft Office PowerPoint</Application>
  <PresentationFormat>Widescreen</PresentationFormat>
  <Paragraphs>32</Paragraphs>
  <Slides>55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0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د. جمال الدين ابراهيم الدسوقى</cp:lastModifiedBy>
  <cp:revision>95</cp:revision>
  <dcterms:created xsi:type="dcterms:W3CDTF">2023-05-27T09:20:30Z</dcterms:created>
  <dcterms:modified xsi:type="dcterms:W3CDTF">2023-07-06T12:11:07Z</dcterms:modified>
</cp:coreProperties>
</file>