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480" r:id="rId5"/>
    <p:sldId id="303" r:id="rId6"/>
    <p:sldId id="271" r:id="rId7"/>
    <p:sldId id="617" r:id="rId8"/>
    <p:sldId id="616" r:id="rId9"/>
    <p:sldId id="618" r:id="rId10"/>
    <p:sldId id="619" r:id="rId11"/>
    <p:sldId id="620" r:id="rId12"/>
    <p:sldId id="621" r:id="rId13"/>
    <p:sldId id="622" r:id="rId14"/>
    <p:sldId id="623" r:id="rId15"/>
    <p:sldId id="624" r:id="rId16"/>
    <p:sldId id="625" r:id="rId17"/>
    <p:sldId id="626" r:id="rId18"/>
    <p:sldId id="627" r:id="rId19"/>
    <p:sldId id="628" r:id="rId20"/>
    <p:sldId id="629" r:id="rId21"/>
    <p:sldId id="630" r:id="rId22"/>
    <p:sldId id="631" r:id="rId23"/>
    <p:sldId id="632" r:id="rId24"/>
    <p:sldId id="633" r:id="rId25"/>
    <p:sldId id="635" r:id="rId26"/>
    <p:sldId id="634" r:id="rId27"/>
    <p:sldId id="636" r:id="rId28"/>
    <p:sldId id="637" r:id="rId29"/>
    <p:sldId id="638" r:id="rId30"/>
    <p:sldId id="639" r:id="rId31"/>
    <p:sldId id="640" r:id="rId32"/>
    <p:sldId id="641" r:id="rId33"/>
    <p:sldId id="642" r:id="rId34"/>
    <p:sldId id="643" r:id="rId35"/>
    <p:sldId id="644" r:id="rId36"/>
    <p:sldId id="645" r:id="rId37"/>
    <p:sldId id="646" r:id="rId38"/>
    <p:sldId id="647" r:id="rId39"/>
    <p:sldId id="648" r:id="rId40"/>
    <p:sldId id="649" r:id="rId41"/>
    <p:sldId id="652" r:id="rId42"/>
    <p:sldId id="653" r:id="rId43"/>
    <p:sldId id="650" r:id="rId44"/>
    <p:sldId id="651" r:id="rId45"/>
    <p:sldId id="654" r:id="rId46"/>
    <p:sldId id="655" r:id="rId47"/>
    <p:sldId id="656" r:id="rId48"/>
    <p:sldId id="657"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617"/>
            <p14:sldId id="616"/>
            <p14:sldId id="618"/>
            <p14:sldId id="619"/>
            <p14:sldId id="620"/>
            <p14:sldId id="621"/>
            <p14:sldId id="622"/>
            <p14:sldId id="623"/>
            <p14:sldId id="624"/>
            <p14:sldId id="625"/>
            <p14:sldId id="626"/>
            <p14:sldId id="627"/>
            <p14:sldId id="628"/>
            <p14:sldId id="629"/>
            <p14:sldId id="630"/>
            <p14:sldId id="631"/>
            <p14:sldId id="632"/>
            <p14:sldId id="633"/>
            <p14:sldId id="635"/>
            <p14:sldId id="634"/>
            <p14:sldId id="636"/>
            <p14:sldId id="637"/>
            <p14:sldId id="638"/>
            <p14:sldId id="639"/>
            <p14:sldId id="640"/>
            <p14:sldId id="641"/>
            <p14:sldId id="642"/>
            <p14:sldId id="643"/>
            <p14:sldId id="644"/>
            <p14:sldId id="645"/>
            <p14:sldId id="646"/>
            <p14:sldId id="647"/>
            <p14:sldId id="648"/>
            <p14:sldId id="649"/>
            <p14:sldId id="652"/>
            <p14:sldId id="653"/>
            <p14:sldId id="650"/>
            <p14:sldId id="651"/>
            <p14:sldId id="654"/>
            <p14:sldId id="655"/>
            <p14:sldId id="656"/>
            <p14:sldId id="65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69" autoAdjust="0"/>
    <p:restoredTop sz="93738" autoAdjust="0"/>
  </p:normalViewPr>
  <p:slideViewPr>
    <p:cSldViewPr snapToGrid="0">
      <p:cViewPr varScale="1">
        <p:scale>
          <a:sx n="84" d="100"/>
          <a:sy n="84" d="100"/>
        </p:scale>
        <p:origin x="438"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F6CECE6-E74B-4F37-A099-3197D14BB7DB}"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9B040B4B-1043-4E8F-A37D-6F7CEC6EB7EB}">
      <dgm:prSet phldrT="[Text]" custT="1"/>
      <dgm:spPr>
        <a:xfrm>
          <a:off x="3782843" y="0"/>
          <a:ext cx="2403551" cy="82317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CH 6-Defining Project</a:t>
          </a:r>
        </a:p>
      </dgm:t>
    </dgm:pt>
    <dgm:pt modelId="{85119068-D8F4-4B47-B7A3-FCAAC1232C7F}" type="parTrans" cxnId="{E8EDEC28-CDB8-4DAB-951F-1B8D6D5E1535}">
      <dgm:prSet/>
      <dgm:spPr/>
      <dgm:t>
        <a:bodyPr/>
        <a:lstStyle/>
        <a:p>
          <a:endParaRPr lang="en-US" sz="4000"/>
        </a:p>
      </dgm:t>
    </dgm:pt>
    <dgm:pt modelId="{7AC970D6-698C-4103-BD5C-1F1CACDEAED5}" type="sibTrans" cxnId="{E8EDEC28-CDB8-4DAB-951F-1B8D6D5E1535}">
      <dgm:prSet/>
      <dgm:spPr/>
      <dgm:t>
        <a:bodyPr/>
        <a:lstStyle/>
        <a:p>
          <a:endParaRPr lang="en-US" sz="4000"/>
        </a:p>
      </dgm:t>
    </dgm:pt>
    <dgm:pt modelId="{578FA9FB-0FBF-45D7-BDBA-80419037816F}">
      <dgm:prSet phldrT="[Text]" custT="1"/>
      <dgm:spPr>
        <a:xfrm>
          <a:off x="9165"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Scope planning and definition.</a:t>
          </a:r>
        </a:p>
      </dgm:t>
    </dgm:pt>
    <dgm:pt modelId="{5143FA97-C05B-49D9-91E3-D06772FB00C6}" type="parTrans" cxnId="{B632CF38-4BB1-486C-B669-4CAB277E297B}">
      <dgm:prSet/>
      <dgm:spPr>
        <a:xfrm>
          <a:off x="590845" y="823178"/>
          <a:ext cx="4393773" cy="961182"/>
        </a:xfrm>
        <a:custGeom>
          <a:avLst/>
          <a:gdLst/>
          <a:ahLst/>
          <a:cxnLst/>
          <a:rect l="0" t="0" r="0" b="0"/>
          <a:pathLst>
            <a:path>
              <a:moveTo>
                <a:pt x="4393773" y="0"/>
              </a:moveTo>
              <a:lnTo>
                <a:pt x="4393773" y="866544"/>
              </a:lnTo>
              <a:lnTo>
                <a:pt x="0" y="866544"/>
              </a:lnTo>
              <a:lnTo>
                <a:pt x="0" y="96118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000"/>
        </a:p>
      </dgm:t>
    </dgm:pt>
    <dgm:pt modelId="{9D0F07D4-E416-461A-818D-8C42385F0EE0}" type="sibTrans" cxnId="{B632CF38-4BB1-486C-B669-4CAB277E297B}">
      <dgm:prSet/>
      <dgm:spPr/>
      <dgm:t>
        <a:bodyPr/>
        <a:lstStyle/>
        <a:p>
          <a:endParaRPr lang="en-US" sz="4000"/>
        </a:p>
      </dgm:t>
    </dgm:pt>
    <dgm:pt modelId="{FA52B4C9-EDAB-4FEA-9ADA-8EFACF9EF65B}">
      <dgm:prSet custT="1"/>
      <dgm:spPr>
        <a:xfrm>
          <a:off x="1361802"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Staffing and team management</a:t>
          </a:r>
        </a:p>
      </dgm:t>
    </dgm:pt>
    <dgm:pt modelId="{C50CC655-FFE1-4F19-B038-487FCDD52696}" type="parTrans" cxnId="{4FD8857D-C274-422D-A6CD-8B1AAF31800D}">
      <dgm:prSet/>
      <dgm:spPr>
        <a:xfrm>
          <a:off x="1943483" y="823178"/>
          <a:ext cx="3041136" cy="961182"/>
        </a:xfrm>
        <a:custGeom>
          <a:avLst/>
          <a:gdLst/>
          <a:ahLst/>
          <a:cxnLst/>
          <a:rect l="0" t="0" r="0" b="0"/>
          <a:pathLst>
            <a:path>
              <a:moveTo>
                <a:pt x="3041136" y="0"/>
              </a:moveTo>
              <a:lnTo>
                <a:pt x="3041136" y="866544"/>
              </a:lnTo>
              <a:lnTo>
                <a:pt x="0" y="866544"/>
              </a:lnTo>
              <a:lnTo>
                <a:pt x="0" y="96118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000"/>
        </a:p>
      </dgm:t>
    </dgm:pt>
    <dgm:pt modelId="{B33A5C26-2C82-4C7D-8391-C946B90BF129}" type="sibTrans" cxnId="{4FD8857D-C274-422D-A6CD-8B1AAF31800D}">
      <dgm:prSet/>
      <dgm:spPr/>
      <dgm:t>
        <a:bodyPr/>
        <a:lstStyle/>
        <a:p>
          <a:endParaRPr lang="en-US" sz="4000"/>
        </a:p>
      </dgm:t>
    </dgm:pt>
    <dgm:pt modelId="{C1D1CA97-F2C0-4AAD-8F71-BBF281515309}">
      <dgm:prSet custT="1"/>
      <dgm:spPr>
        <a:xfrm>
          <a:off x="2714440"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Scope statement</a:t>
          </a:r>
        </a:p>
      </dgm:t>
    </dgm:pt>
    <dgm:pt modelId="{CD28B721-0545-443A-A795-105621ABFBC6}" type="parTrans" cxnId="{277ADC71-01C4-4BD9-96F7-451E5499B768}">
      <dgm:prSet/>
      <dgm:spPr>
        <a:xfrm>
          <a:off x="3296120" y="823178"/>
          <a:ext cx="1688498" cy="961182"/>
        </a:xfrm>
        <a:custGeom>
          <a:avLst/>
          <a:gdLst/>
          <a:ahLst/>
          <a:cxnLst/>
          <a:rect l="0" t="0" r="0" b="0"/>
          <a:pathLst>
            <a:path>
              <a:moveTo>
                <a:pt x="1688498" y="0"/>
              </a:moveTo>
              <a:lnTo>
                <a:pt x="1688498" y="866544"/>
              </a:lnTo>
              <a:lnTo>
                <a:pt x="0" y="866544"/>
              </a:lnTo>
              <a:lnTo>
                <a:pt x="0" y="96118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000"/>
        </a:p>
      </dgm:t>
    </dgm:pt>
    <dgm:pt modelId="{00639340-144D-4590-A98C-56DB58B1BAA2}" type="sibTrans" cxnId="{277ADC71-01C4-4BD9-96F7-451E5499B768}">
      <dgm:prSet/>
      <dgm:spPr/>
      <dgm:t>
        <a:bodyPr/>
        <a:lstStyle/>
        <a:p>
          <a:endParaRPr lang="en-US" sz="4000"/>
        </a:p>
      </dgm:t>
    </dgm:pt>
    <dgm:pt modelId="{83D06129-D2C2-43E9-8B59-D89971F702E7}">
      <dgm:prSet custT="1"/>
      <dgm:spPr>
        <a:xfrm>
          <a:off x="4067077"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Project and product objectives</a:t>
          </a:r>
        </a:p>
      </dgm:t>
    </dgm:pt>
    <dgm:pt modelId="{10372AF5-342E-421D-9EB5-8B6BA7426543}" type="parTrans" cxnId="{0234AB6F-7843-4FBA-9BA5-F63868BF349F}">
      <dgm:prSet/>
      <dgm:spPr>
        <a:xfrm>
          <a:off x="4648758" y="823178"/>
          <a:ext cx="335861" cy="961182"/>
        </a:xfrm>
        <a:custGeom>
          <a:avLst/>
          <a:gdLst/>
          <a:ahLst/>
          <a:cxnLst/>
          <a:rect l="0" t="0" r="0" b="0"/>
          <a:pathLst>
            <a:path>
              <a:moveTo>
                <a:pt x="335861" y="0"/>
              </a:moveTo>
              <a:lnTo>
                <a:pt x="335861" y="866544"/>
              </a:lnTo>
              <a:lnTo>
                <a:pt x="0" y="866544"/>
              </a:lnTo>
              <a:lnTo>
                <a:pt x="0" y="96118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000"/>
        </a:p>
      </dgm:t>
    </dgm:pt>
    <dgm:pt modelId="{6F685D29-D49D-481B-80AC-A525EC06F089}" type="sibTrans" cxnId="{0234AB6F-7843-4FBA-9BA5-F63868BF349F}">
      <dgm:prSet/>
      <dgm:spPr/>
      <dgm:t>
        <a:bodyPr/>
        <a:lstStyle/>
        <a:p>
          <a:endParaRPr lang="en-US" sz="4000"/>
        </a:p>
      </dgm:t>
    </dgm:pt>
    <dgm:pt modelId="{9555480A-F0C9-4B4D-A8C1-684479EB65E2}">
      <dgm:prSet custT="1"/>
      <dgm:spPr>
        <a:xfrm>
          <a:off x="5419715" y="1784360"/>
          <a:ext cx="1311835"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Product or service requirements and characteristics</a:t>
          </a:r>
        </a:p>
      </dgm:t>
    </dgm:pt>
    <dgm:pt modelId="{B875B3C6-83AC-47BB-8B99-9276B7CF9860}" type="parTrans" cxnId="{067DE443-064D-4538-866F-A839CD3F37B1}">
      <dgm:prSet/>
      <dgm:spPr>
        <a:xfrm>
          <a:off x="4984619" y="823178"/>
          <a:ext cx="1091013" cy="961182"/>
        </a:xfrm>
        <a:custGeom>
          <a:avLst/>
          <a:gdLst/>
          <a:ahLst/>
          <a:cxnLst/>
          <a:rect l="0" t="0" r="0" b="0"/>
          <a:pathLst>
            <a:path>
              <a:moveTo>
                <a:pt x="0" y="0"/>
              </a:moveTo>
              <a:lnTo>
                <a:pt x="0" y="866544"/>
              </a:lnTo>
              <a:lnTo>
                <a:pt x="1091013" y="866544"/>
              </a:lnTo>
              <a:lnTo>
                <a:pt x="1091013" y="96118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000"/>
        </a:p>
      </dgm:t>
    </dgm:pt>
    <dgm:pt modelId="{5EAF5D9C-BC02-4764-BB14-8A0738732B2B}" type="sibTrans" cxnId="{067DE443-064D-4538-866F-A839CD3F37B1}">
      <dgm:prSet/>
      <dgm:spPr/>
      <dgm:t>
        <a:bodyPr/>
        <a:lstStyle/>
        <a:p>
          <a:endParaRPr lang="en-US" sz="4000"/>
        </a:p>
      </dgm:t>
    </dgm:pt>
    <dgm:pt modelId="{6B92E7CB-E285-465E-93A7-4C75EF7CAB8F}">
      <dgm:prSet custT="1"/>
      <dgm:spPr>
        <a:xfrm>
          <a:off x="6920826"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Product acceptance criteria</a:t>
          </a:r>
        </a:p>
      </dgm:t>
    </dgm:pt>
    <dgm:pt modelId="{7687D67D-0E5A-4F89-A0CB-312E30962F79}" type="parTrans" cxnId="{B9FD3483-1F67-4966-B4B5-FF774B9EDF0D}">
      <dgm:prSet/>
      <dgm:spPr>
        <a:xfrm>
          <a:off x="4984619" y="823178"/>
          <a:ext cx="2517887" cy="961182"/>
        </a:xfrm>
        <a:custGeom>
          <a:avLst/>
          <a:gdLst/>
          <a:ahLst/>
          <a:cxnLst/>
          <a:rect l="0" t="0" r="0" b="0"/>
          <a:pathLst>
            <a:path>
              <a:moveTo>
                <a:pt x="0" y="0"/>
              </a:moveTo>
              <a:lnTo>
                <a:pt x="0" y="866544"/>
              </a:lnTo>
              <a:lnTo>
                <a:pt x="2517887" y="866544"/>
              </a:lnTo>
              <a:lnTo>
                <a:pt x="2517887" y="96118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000"/>
        </a:p>
      </dgm:t>
    </dgm:pt>
    <dgm:pt modelId="{0FADE707-4B12-4C00-BC0A-A7572BD6E551}" type="sibTrans" cxnId="{B9FD3483-1F67-4966-B4B5-FF774B9EDF0D}">
      <dgm:prSet/>
      <dgm:spPr/>
      <dgm:t>
        <a:bodyPr/>
        <a:lstStyle/>
        <a:p>
          <a:endParaRPr lang="en-US" sz="4000"/>
        </a:p>
      </dgm:t>
    </dgm:pt>
    <dgm:pt modelId="{539F8C70-A8A6-49CC-920E-FA7DC374A3F0}">
      <dgm:prSet custT="1"/>
      <dgm:spPr>
        <a:xfrm>
          <a:off x="8273463"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Project boundaries</a:t>
          </a:r>
        </a:p>
      </dgm:t>
    </dgm:pt>
    <dgm:pt modelId="{AE23B92B-6830-405B-B44B-3C36D38DFFA9}" type="parTrans" cxnId="{D796399E-FC6E-48CD-B299-3A4D0868C208}">
      <dgm:prSet/>
      <dgm:spPr>
        <a:xfrm>
          <a:off x="4984619" y="823178"/>
          <a:ext cx="3870524" cy="961182"/>
        </a:xfrm>
        <a:custGeom>
          <a:avLst/>
          <a:gdLst/>
          <a:ahLst/>
          <a:cxnLst/>
          <a:rect l="0" t="0" r="0" b="0"/>
          <a:pathLst>
            <a:path>
              <a:moveTo>
                <a:pt x="0" y="0"/>
              </a:moveTo>
              <a:lnTo>
                <a:pt x="0" y="866544"/>
              </a:lnTo>
              <a:lnTo>
                <a:pt x="3870524" y="866544"/>
              </a:lnTo>
              <a:lnTo>
                <a:pt x="3870524" y="96118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000"/>
        </a:p>
      </dgm:t>
    </dgm:pt>
    <dgm:pt modelId="{C0036500-FD30-4CFB-A03E-0833790F836D}" type="sibTrans" cxnId="{D796399E-FC6E-48CD-B299-3A4D0868C208}">
      <dgm:prSet/>
      <dgm:spPr/>
      <dgm:t>
        <a:bodyPr/>
        <a:lstStyle/>
        <a:p>
          <a:endParaRPr lang="en-US" sz="4000"/>
        </a:p>
      </dgm:t>
    </dgm:pt>
    <dgm:pt modelId="{93B9A1B6-9498-4F61-8AE0-58CC2EFE7B1F}">
      <dgm:prSet custT="1"/>
      <dgm:spPr>
        <a:xfrm>
          <a:off x="9626101"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Project requirements and deliverables</a:t>
          </a:r>
        </a:p>
      </dgm:t>
    </dgm:pt>
    <dgm:pt modelId="{A8BE8FEB-6861-4CF2-8414-BB0B29B09849}" type="parTrans" cxnId="{E1D92FD2-5439-4CDB-8BB7-36F8E0E4107A}">
      <dgm:prSet/>
      <dgm:spPr>
        <a:xfrm>
          <a:off x="4984619" y="823178"/>
          <a:ext cx="5223162" cy="961182"/>
        </a:xfrm>
        <a:custGeom>
          <a:avLst/>
          <a:gdLst/>
          <a:ahLst/>
          <a:cxnLst/>
          <a:rect l="0" t="0" r="0" b="0"/>
          <a:pathLst>
            <a:path>
              <a:moveTo>
                <a:pt x="0" y="0"/>
              </a:moveTo>
              <a:lnTo>
                <a:pt x="0" y="866544"/>
              </a:lnTo>
              <a:lnTo>
                <a:pt x="5223162" y="866544"/>
              </a:lnTo>
              <a:lnTo>
                <a:pt x="5223162" y="96118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000"/>
        </a:p>
      </dgm:t>
    </dgm:pt>
    <dgm:pt modelId="{953F6526-5F6A-41E2-B5CB-758B92275804}" type="sibTrans" cxnId="{E1D92FD2-5439-4CDB-8BB7-36F8E0E4107A}">
      <dgm:prSet/>
      <dgm:spPr/>
      <dgm:t>
        <a:bodyPr/>
        <a:lstStyle/>
        <a:p>
          <a:endParaRPr lang="en-US" sz="4000"/>
        </a:p>
      </dgm:t>
    </dgm:pt>
    <dgm:pt modelId="{934A8711-3E63-484F-8117-9610BA0D6048}" type="pres">
      <dgm:prSet presAssocID="{3F6CECE6-E74B-4F37-A099-3197D14BB7DB}" presName="hierChild1" presStyleCnt="0">
        <dgm:presLayoutVars>
          <dgm:orgChart val="1"/>
          <dgm:chPref val="1"/>
          <dgm:dir/>
          <dgm:animOne val="branch"/>
          <dgm:animLvl val="lvl"/>
          <dgm:resizeHandles/>
        </dgm:presLayoutVars>
      </dgm:prSet>
      <dgm:spPr/>
      <dgm:t>
        <a:bodyPr/>
        <a:lstStyle/>
        <a:p>
          <a:endParaRPr lang="en-US"/>
        </a:p>
      </dgm:t>
    </dgm:pt>
    <dgm:pt modelId="{495289C1-4315-453A-AB42-2EFC94388C15}" type="pres">
      <dgm:prSet presAssocID="{9B040B4B-1043-4E8F-A37D-6F7CEC6EB7EB}" presName="hierRoot1" presStyleCnt="0">
        <dgm:presLayoutVars>
          <dgm:hierBranch val="init"/>
        </dgm:presLayoutVars>
      </dgm:prSet>
      <dgm:spPr/>
    </dgm:pt>
    <dgm:pt modelId="{963468FD-B112-49BF-8154-E7BE790C8F82}" type="pres">
      <dgm:prSet presAssocID="{9B040B4B-1043-4E8F-A37D-6F7CEC6EB7EB}" presName="rootComposite1" presStyleCnt="0"/>
      <dgm:spPr/>
    </dgm:pt>
    <dgm:pt modelId="{4542715E-876B-4BA0-BADF-373F6DB6683F}" type="pres">
      <dgm:prSet presAssocID="{9B040B4B-1043-4E8F-A37D-6F7CEC6EB7EB}" presName="rootText1" presStyleLbl="node0" presStyleIdx="0" presStyleCnt="1" custScaleX="266672" custScaleY="182662" custLinFactY="-100000" custLinFactNeighborX="-46010" custLinFactNeighborY="-195978">
        <dgm:presLayoutVars>
          <dgm:chPref val="3"/>
        </dgm:presLayoutVars>
      </dgm:prSet>
      <dgm:spPr/>
      <dgm:t>
        <a:bodyPr/>
        <a:lstStyle/>
        <a:p>
          <a:endParaRPr lang="en-US"/>
        </a:p>
      </dgm:t>
    </dgm:pt>
    <dgm:pt modelId="{4CCA0D8F-02C2-4BCF-BB72-3182ED5F809A}" type="pres">
      <dgm:prSet presAssocID="{9B040B4B-1043-4E8F-A37D-6F7CEC6EB7EB}" presName="rootConnector1" presStyleLbl="node1" presStyleIdx="0" presStyleCnt="0"/>
      <dgm:spPr/>
      <dgm:t>
        <a:bodyPr/>
        <a:lstStyle/>
        <a:p>
          <a:endParaRPr lang="en-US"/>
        </a:p>
      </dgm:t>
    </dgm:pt>
    <dgm:pt modelId="{98774974-4328-4FA2-A35B-3C9D9A72A235}" type="pres">
      <dgm:prSet presAssocID="{9B040B4B-1043-4E8F-A37D-6F7CEC6EB7EB}" presName="hierChild2" presStyleCnt="0"/>
      <dgm:spPr/>
    </dgm:pt>
    <dgm:pt modelId="{0BBAE613-F91B-41D5-95AE-E50631ECD4A8}" type="pres">
      <dgm:prSet presAssocID="{5143FA97-C05B-49D9-91E3-D06772FB00C6}" presName="Name37" presStyleLbl="parChTrans1D2" presStyleIdx="0" presStyleCnt="8"/>
      <dgm:spPr/>
      <dgm:t>
        <a:bodyPr/>
        <a:lstStyle/>
        <a:p>
          <a:endParaRPr lang="en-US"/>
        </a:p>
      </dgm:t>
    </dgm:pt>
    <dgm:pt modelId="{0AE1DD27-892B-4C98-B2C6-3707F89AFC51}" type="pres">
      <dgm:prSet presAssocID="{578FA9FB-0FBF-45D7-BDBA-80419037816F}" presName="hierRoot2" presStyleCnt="0">
        <dgm:presLayoutVars>
          <dgm:hierBranch val="init"/>
        </dgm:presLayoutVars>
      </dgm:prSet>
      <dgm:spPr/>
    </dgm:pt>
    <dgm:pt modelId="{14B2E7AD-8121-4567-AF9D-469793592E9B}" type="pres">
      <dgm:prSet presAssocID="{578FA9FB-0FBF-45D7-BDBA-80419037816F}" presName="rootComposite" presStyleCnt="0"/>
      <dgm:spPr/>
    </dgm:pt>
    <dgm:pt modelId="{72687E5C-3583-49A1-9786-B9DDF2A7DF54}" type="pres">
      <dgm:prSet presAssocID="{578FA9FB-0FBF-45D7-BDBA-80419037816F}" presName="rootText" presStyleLbl="node2" presStyleIdx="0" presStyleCnt="8" custScaleX="129074" custScaleY="353737">
        <dgm:presLayoutVars>
          <dgm:chPref val="3"/>
        </dgm:presLayoutVars>
      </dgm:prSet>
      <dgm:spPr/>
      <dgm:t>
        <a:bodyPr/>
        <a:lstStyle/>
        <a:p>
          <a:endParaRPr lang="en-US"/>
        </a:p>
      </dgm:t>
    </dgm:pt>
    <dgm:pt modelId="{07E99FC0-A4C5-4886-A0BE-42C289D8E0B6}" type="pres">
      <dgm:prSet presAssocID="{578FA9FB-0FBF-45D7-BDBA-80419037816F}" presName="rootConnector" presStyleLbl="node2" presStyleIdx="0" presStyleCnt="8"/>
      <dgm:spPr/>
      <dgm:t>
        <a:bodyPr/>
        <a:lstStyle/>
        <a:p>
          <a:endParaRPr lang="en-US"/>
        </a:p>
      </dgm:t>
    </dgm:pt>
    <dgm:pt modelId="{AEF32D7E-0681-4353-92A5-EF16D29983E2}" type="pres">
      <dgm:prSet presAssocID="{578FA9FB-0FBF-45D7-BDBA-80419037816F}" presName="hierChild4" presStyleCnt="0"/>
      <dgm:spPr/>
    </dgm:pt>
    <dgm:pt modelId="{B3B016D7-86FB-43B2-8958-B5214A4B84A3}" type="pres">
      <dgm:prSet presAssocID="{578FA9FB-0FBF-45D7-BDBA-80419037816F}" presName="hierChild5" presStyleCnt="0"/>
      <dgm:spPr/>
    </dgm:pt>
    <dgm:pt modelId="{77BC23E4-81FB-425F-8C48-6A246243CFCB}" type="pres">
      <dgm:prSet presAssocID="{C50CC655-FFE1-4F19-B038-487FCDD52696}" presName="Name37" presStyleLbl="parChTrans1D2" presStyleIdx="1" presStyleCnt="8"/>
      <dgm:spPr/>
      <dgm:t>
        <a:bodyPr/>
        <a:lstStyle/>
        <a:p>
          <a:endParaRPr lang="en-US"/>
        </a:p>
      </dgm:t>
    </dgm:pt>
    <dgm:pt modelId="{64AD08FA-858E-487E-9A86-D44DB391CB45}" type="pres">
      <dgm:prSet presAssocID="{FA52B4C9-EDAB-4FEA-9ADA-8EFACF9EF65B}" presName="hierRoot2" presStyleCnt="0">
        <dgm:presLayoutVars>
          <dgm:hierBranch val="init"/>
        </dgm:presLayoutVars>
      </dgm:prSet>
      <dgm:spPr/>
    </dgm:pt>
    <dgm:pt modelId="{7E053903-9CAE-488A-A6B0-CB233EA94ECA}" type="pres">
      <dgm:prSet presAssocID="{FA52B4C9-EDAB-4FEA-9ADA-8EFACF9EF65B}" presName="rootComposite" presStyleCnt="0"/>
      <dgm:spPr/>
    </dgm:pt>
    <dgm:pt modelId="{2540AC10-44E6-4C6F-9799-C19D1943D38E}" type="pres">
      <dgm:prSet presAssocID="{FA52B4C9-EDAB-4FEA-9ADA-8EFACF9EF65B}" presName="rootText" presStyleLbl="node2" presStyleIdx="1" presStyleCnt="8" custScaleX="129074" custScaleY="353737">
        <dgm:presLayoutVars>
          <dgm:chPref val="3"/>
        </dgm:presLayoutVars>
      </dgm:prSet>
      <dgm:spPr/>
      <dgm:t>
        <a:bodyPr/>
        <a:lstStyle/>
        <a:p>
          <a:endParaRPr lang="en-US"/>
        </a:p>
      </dgm:t>
    </dgm:pt>
    <dgm:pt modelId="{390E70D4-7815-417A-86D2-7B7FE8217065}" type="pres">
      <dgm:prSet presAssocID="{FA52B4C9-EDAB-4FEA-9ADA-8EFACF9EF65B}" presName="rootConnector" presStyleLbl="node2" presStyleIdx="1" presStyleCnt="8"/>
      <dgm:spPr/>
      <dgm:t>
        <a:bodyPr/>
        <a:lstStyle/>
        <a:p>
          <a:endParaRPr lang="en-US"/>
        </a:p>
      </dgm:t>
    </dgm:pt>
    <dgm:pt modelId="{7ACD004B-E63C-4B56-A01C-93223952DBDC}" type="pres">
      <dgm:prSet presAssocID="{FA52B4C9-EDAB-4FEA-9ADA-8EFACF9EF65B}" presName="hierChild4" presStyleCnt="0"/>
      <dgm:spPr/>
    </dgm:pt>
    <dgm:pt modelId="{6440CF53-ED4A-4BD1-A9E0-0068A6740CE4}" type="pres">
      <dgm:prSet presAssocID="{FA52B4C9-EDAB-4FEA-9ADA-8EFACF9EF65B}" presName="hierChild5" presStyleCnt="0"/>
      <dgm:spPr/>
    </dgm:pt>
    <dgm:pt modelId="{DBED96B1-4159-42E6-AB35-BD6742350684}" type="pres">
      <dgm:prSet presAssocID="{CD28B721-0545-443A-A795-105621ABFBC6}" presName="Name37" presStyleLbl="parChTrans1D2" presStyleIdx="2" presStyleCnt="8"/>
      <dgm:spPr/>
      <dgm:t>
        <a:bodyPr/>
        <a:lstStyle/>
        <a:p>
          <a:endParaRPr lang="en-US"/>
        </a:p>
      </dgm:t>
    </dgm:pt>
    <dgm:pt modelId="{2A36C896-D631-472B-9D0C-8AD422531AEC}" type="pres">
      <dgm:prSet presAssocID="{C1D1CA97-F2C0-4AAD-8F71-BBF281515309}" presName="hierRoot2" presStyleCnt="0">
        <dgm:presLayoutVars>
          <dgm:hierBranch val="init"/>
        </dgm:presLayoutVars>
      </dgm:prSet>
      <dgm:spPr/>
    </dgm:pt>
    <dgm:pt modelId="{E378F856-A827-400C-878D-325DF77E6C3B}" type="pres">
      <dgm:prSet presAssocID="{C1D1CA97-F2C0-4AAD-8F71-BBF281515309}" presName="rootComposite" presStyleCnt="0"/>
      <dgm:spPr/>
    </dgm:pt>
    <dgm:pt modelId="{FB17EF6B-97CD-48B0-A04B-FAE441CF8D0B}" type="pres">
      <dgm:prSet presAssocID="{C1D1CA97-F2C0-4AAD-8F71-BBF281515309}" presName="rootText" presStyleLbl="node2" presStyleIdx="2" presStyleCnt="8" custScaleX="129074" custScaleY="353737">
        <dgm:presLayoutVars>
          <dgm:chPref val="3"/>
        </dgm:presLayoutVars>
      </dgm:prSet>
      <dgm:spPr/>
      <dgm:t>
        <a:bodyPr/>
        <a:lstStyle/>
        <a:p>
          <a:endParaRPr lang="en-US"/>
        </a:p>
      </dgm:t>
    </dgm:pt>
    <dgm:pt modelId="{00C3E565-BF0E-4F0A-8DFA-E0373E319080}" type="pres">
      <dgm:prSet presAssocID="{C1D1CA97-F2C0-4AAD-8F71-BBF281515309}" presName="rootConnector" presStyleLbl="node2" presStyleIdx="2" presStyleCnt="8"/>
      <dgm:spPr/>
      <dgm:t>
        <a:bodyPr/>
        <a:lstStyle/>
        <a:p>
          <a:endParaRPr lang="en-US"/>
        </a:p>
      </dgm:t>
    </dgm:pt>
    <dgm:pt modelId="{EE0555BB-8C0C-4390-BC83-DA821E09757D}" type="pres">
      <dgm:prSet presAssocID="{C1D1CA97-F2C0-4AAD-8F71-BBF281515309}" presName="hierChild4" presStyleCnt="0"/>
      <dgm:spPr/>
    </dgm:pt>
    <dgm:pt modelId="{043C90A6-76C1-408D-A1B4-BC9F32535B3D}" type="pres">
      <dgm:prSet presAssocID="{C1D1CA97-F2C0-4AAD-8F71-BBF281515309}" presName="hierChild5" presStyleCnt="0"/>
      <dgm:spPr/>
    </dgm:pt>
    <dgm:pt modelId="{B82CC892-50A7-49A2-BCB1-F9198601981C}" type="pres">
      <dgm:prSet presAssocID="{10372AF5-342E-421D-9EB5-8B6BA7426543}" presName="Name37" presStyleLbl="parChTrans1D2" presStyleIdx="3" presStyleCnt="8"/>
      <dgm:spPr/>
      <dgm:t>
        <a:bodyPr/>
        <a:lstStyle/>
        <a:p>
          <a:endParaRPr lang="en-US"/>
        </a:p>
      </dgm:t>
    </dgm:pt>
    <dgm:pt modelId="{7DE73115-7650-43A2-80E4-86229E6E3EEB}" type="pres">
      <dgm:prSet presAssocID="{83D06129-D2C2-43E9-8B59-D89971F702E7}" presName="hierRoot2" presStyleCnt="0">
        <dgm:presLayoutVars>
          <dgm:hierBranch val="init"/>
        </dgm:presLayoutVars>
      </dgm:prSet>
      <dgm:spPr/>
    </dgm:pt>
    <dgm:pt modelId="{3FA4C090-31F7-450A-B782-BAE5D6B2CC45}" type="pres">
      <dgm:prSet presAssocID="{83D06129-D2C2-43E9-8B59-D89971F702E7}" presName="rootComposite" presStyleCnt="0"/>
      <dgm:spPr/>
    </dgm:pt>
    <dgm:pt modelId="{7EE6CA21-6831-4BC8-813F-025FF5E76F1B}" type="pres">
      <dgm:prSet presAssocID="{83D06129-D2C2-43E9-8B59-D89971F702E7}" presName="rootText" presStyleLbl="node2" presStyleIdx="3" presStyleCnt="8" custScaleX="129074" custScaleY="353737">
        <dgm:presLayoutVars>
          <dgm:chPref val="3"/>
        </dgm:presLayoutVars>
      </dgm:prSet>
      <dgm:spPr/>
      <dgm:t>
        <a:bodyPr/>
        <a:lstStyle/>
        <a:p>
          <a:endParaRPr lang="en-US"/>
        </a:p>
      </dgm:t>
    </dgm:pt>
    <dgm:pt modelId="{B29636C9-529E-4140-BB6F-C8FA8E93D3BE}" type="pres">
      <dgm:prSet presAssocID="{83D06129-D2C2-43E9-8B59-D89971F702E7}" presName="rootConnector" presStyleLbl="node2" presStyleIdx="3" presStyleCnt="8"/>
      <dgm:spPr/>
      <dgm:t>
        <a:bodyPr/>
        <a:lstStyle/>
        <a:p>
          <a:endParaRPr lang="en-US"/>
        </a:p>
      </dgm:t>
    </dgm:pt>
    <dgm:pt modelId="{08A90E00-2EAD-494E-90F3-B590C1BCAD2E}" type="pres">
      <dgm:prSet presAssocID="{83D06129-D2C2-43E9-8B59-D89971F702E7}" presName="hierChild4" presStyleCnt="0"/>
      <dgm:spPr/>
    </dgm:pt>
    <dgm:pt modelId="{ACF527A9-9C5A-4675-8C72-4239D02BAC9F}" type="pres">
      <dgm:prSet presAssocID="{83D06129-D2C2-43E9-8B59-D89971F702E7}" presName="hierChild5" presStyleCnt="0"/>
      <dgm:spPr/>
    </dgm:pt>
    <dgm:pt modelId="{B874F0F9-C716-4FAA-AF63-F1FFF43E8268}" type="pres">
      <dgm:prSet presAssocID="{B875B3C6-83AC-47BB-8B99-9276B7CF9860}" presName="Name37" presStyleLbl="parChTrans1D2" presStyleIdx="4" presStyleCnt="8"/>
      <dgm:spPr/>
      <dgm:t>
        <a:bodyPr/>
        <a:lstStyle/>
        <a:p>
          <a:endParaRPr lang="en-US"/>
        </a:p>
      </dgm:t>
    </dgm:pt>
    <dgm:pt modelId="{D46337D7-CB15-4653-9A37-634FE8AFDF11}" type="pres">
      <dgm:prSet presAssocID="{9555480A-F0C9-4B4D-A8C1-684479EB65E2}" presName="hierRoot2" presStyleCnt="0">
        <dgm:presLayoutVars>
          <dgm:hierBranch val="init"/>
        </dgm:presLayoutVars>
      </dgm:prSet>
      <dgm:spPr/>
    </dgm:pt>
    <dgm:pt modelId="{3D3AD383-2765-4A2A-9988-4C55D75F34EE}" type="pres">
      <dgm:prSet presAssocID="{9555480A-F0C9-4B4D-A8C1-684479EB65E2}" presName="rootComposite" presStyleCnt="0"/>
      <dgm:spPr/>
    </dgm:pt>
    <dgm:pt modelId="{4BA7CE82-93E3-4E2D-8199-850FAE0BB9F4}" type="pres">
      <dgm:prSet presAssocID="{9555480A-F0C9-4B4D-A8C1-684479EB65E2}" presName="rootText" presStyleLbl="node2" presStyleIdx="4" presStyleCnt="8" custScaleX="145547" custScaleY="353737">
        <dgm:presLayoutVars>
          <dgm:chPref val="3"/>
        </dgm:presLayoutVars>
      </dgm:prSet>
      <dgm:spPr/>
      <dgm:t>
        <a:bodyPr/>
        <a:lstStyle/>
        <a:p>
          <a:endParaRPr lang="en-US"/>
        </a:p>
      </dgm:t>
    </dgm:pt>
    <dgm:pt modelId="{630D1E3F-3F48-4339-A96E-30B38B9D909A}" type="pres">
      <dgm:prSet presAssocID="{9555480A-F0C9-4B4D-A8C1-684479EB65E2}" presName="rootConnector" presStyleLbl="node2" presStyleIdx="4" presStyleCnt="8"/>
      <dgm:spPr/>
      <dgm:t>
        <a:bodyPr/>
        <a:lstStyle/>
        <a:p>
          <a:endParaRPr lang="en-US"/>
        </a:p>
      </dgm:t>
    </dgm:pt>
    <dgm:pt modelId="{1756AFED-1C45-440F-8C7D-8AB0D40AF437}" type="pres">
      <dgm:prSet presAssocID="{9555480A-F0C9-4B4D-A8C1-684479EB65E2}" presName="hierChild4" presStyleCnt="0"/>
      <dgm:spPr/>
    </dgm:pt>
    <dgm:pt modelId="{20FAE83F-09A1-4B25-987B-EE2A07DD918F}" type="pres">
      <dgm:prSet presAssocID="{9555480A-F0C9-4B4D-A8C1-684479EB65E2}" presName="hierChild5" presStyleCnt="0"/>
      <dgm:spPr/>
    </dgm:pt>
    <dgm:pt modelId="{666EC0B0-1598-424C-9A78-C6A1760FCF0F}" type="pres">
      <dgm:prSet presAssocID="{7687D67D-0E5A-4F89-A0CB-312E30962F79}" presName="Name37" presStyleLbl="parChTrans1D2" presStyleIdx="5" presStyleCnt="8"/>
      <dgm:spPr/>
      <dgm:t>
        <a:bodyPr/>
        <a:lstStyle/>
        <a:p>
          <a:endParaRPr lang="en-US"/>
        </a:p>
      </dgm:t>
    </dgm:pt>
    <dgm:pt modelId="{B3BD30F6-CBD5-4101-B5AA-B29B3C7833C2}" type="pres">
      <dgm:prSet presAssocID="{6B92E7CB-E285-465E-93A7-4C75EF7CAB8F}" presName="hierRoot2" presStyleCnt="0">
        <dgm:presLayoutVars>
          <dgm:hierBranch val="init"/>
        </dgm:presLayoutVars>
      </dgm:prSet>
      <dgm:spPr/>
    </dgm:pt>
    <dgm:pt modelId="{25F619F9-ACE4-46CB-AC49-5BDB8CDD76FA}" type="pres">
      <dgm:prSet presAssocID="{6B92E7CB-E285-465E-93A7-4C75EF7CAB8F}" presName="rootComposite" presStyleCnt="0"/>
      <dgm:spPr/>
    </dgm:pt>
    <dgm:pt modelId="{EF8FD4FC-02EB-4957-8163-0DD353486DBB}" type="pres">
      <dgm:prSet presAssocID="{6B92E7CB-E285-465E-93A7-4C75EF7CAB8F}" presName="rootText" presStyleLbl="node2" presStyleIdx="5" presStyleCnt="8" custScaleX="129074" custScaleY="353737">
        <dgm:presLayoutVars>
          <dgm:chPref val="3"/>
        </dgm:presLayoutVars>
      </dgm:prSet>
      <dgm:spPr/>
      <dgm:t>
        <a:bodyPr/>
        <a:lstStyle/>
        <a:p>
          <a:endParaRPr lang="en-US"/>
        </a:p>
      </dgm:t>
    </dgm:pt>
    <dgm:pt modelId="{14C60170-CAF2-4EDE-ACC4-139F41DDA283}" type="pres">
      <dgm:prSet presAssocID="{6B92E7CB-E285-465E-93A7-4C75EF7CAB8F}" presName="rootConnector" presStyleLbl="node2" presStyleIdx="5" presStyleCnt="8"/>
      <dgm:spPr/>
      <dgm:t>
        <a:bodyPr/>
        <a:lstStyle/>
        <a:p>
          <a:endParaRPr lang="en-US"/>
        </a:p>
      </dgm:t>
    </dgm:pt>
    <dgm:pt modelId="{5E2BE164-7BAE-4B60-BED6-D775C54A4023}" type="pres">
      <dgm:prSet presAssocID="{6B92E7CB-E285-465E-93A7-4C75EF7CAB8F}" presName="hierChild4" presStyleCnt="0"/>
      <dgm:spPr/>
    </dgm:pt>
    <dgm:pt modelId="{F0D10EE5-23AF-47BB-A74E-685E4F121559}" type="pres">
      <dgm:prSet presAssocID="{6B92E7CB-E285-465E-93A7-4C75EF7CAB8F}" presName="hierChild5" presStyleCnt="0"/>
      <dgm:spPr/>
    </dgm:pt>
    <dgm:pt modelId="{352BBBB2-4AE5-4E0E-9591-ED99C68A2CF4}" type="pres">
      <dgm:prSet presAssocID="{AE23B92B-6830-405B-B44B-3C36D38DFFA9}" presName="Name37" presStyleLbl="parChTrans1D2" presStyleIdx="6" presStyleCnt="8"/>
      <dgm:spPr/>
      <dgm:t>
        <a:bodyPr/>
        <a:lstStyle/>
        <a:p>
          <a:endParaRPr lang="en-US"/>
        </a:p>
      </dgm:t>
    </dgm:pt>
    <dgm:pt modelId="{0C7CE603-4D84-42FE-A06E-89BF59B10413}" type="pres">
      <dgm:prSet presAssocID="{539F8C70-A8A6-49CC-920E-FA7DC374A3F0}" presName="hierRoot2" presStyleCnt="0">
        <dgm:presLayoutVars>
          <dgm:hierBranch val="init"/>
        </dgm:presLayoutVars>
      </dgm:prSet>
      <dgm:spPr/>
    </dgm:pt>
    <dgm:pt modelId="{46DF11C8-9164-4B51-8666-6276AD94B955}" type="pres">
      <dgm:prSet presAssocID="{539F8C70-A8A6-49CC-920E-FA7DC374A3F0}" presName="rootComposite" presStyleCnt="0"/>
      <dgm:spPr/>
    </dgm:pt>
    <dgm:pt modelId="{E38F4880-BFA9-4F11-A2AC-5F0BF467E702}" type="pres">
      <dgm:prSet presAssocID="{539F8C70-A8A6-49CC-920E-FA7DC374A3F0}" presName="rootText" presStyleLbl="node2" presStyleIdx="6" presStyleCnt="8" custScaleX="129074" custScaleY="353737">
        <dgm:presLayoutVars>
          <dgm:chPref val="3"/>
        </dgm:presLayoutVars>
      </dgm:prSet>
      <dgm:spPr/>
      <dgm:t>
        <a:bodyPr/>
        <a:lstStyle/>
        <a:p>
          <a:endParaRPr lang="en-US"/>
        </a:p>
      </dgm:t>
    </dgm:pt>
    <dgm:pt modelId="{92DA3BAE-43CF-4CB0-A96A-26C1F73A398F}" type="pres">
      <dgm:prSet presAssocID="{539F8C70-A8A6-49CC-920E-FA7DC374A3F0}" presName="rootConnector" presStyleLbl="node2" presStyleIdx="6" presStyleCnt="8"/>
      <dgm:spPr/>
      <dgm:t>
        <a:bodyPr/>
        <a:lstStyle/>
        <a:p>
          <a:endParaRPr lang="en-US"/>
        </a:p>
      </dgm:t>
    </dgm:pt>
    <dgm:pt modelId="{C2B70CFE-6DAB-4E51-8F6A-FB8FCDEC1F44}" type="pres">
      <dgm:prSet presAssocID="{539F8C70-A8A6-49CC-920E-FA7DC374A3F0}" presName="hierChild4" presStyleCnt="0"/>
      <dgm:spPr/>
    </dgm:pt>
    <dgm:pt modelId="{4FF490F6-A96B-4849-8062-58976CA3B488}" type="pres">
      <dgm:prSet presAssocID="{539F8C70-A8A6-49CC-920E-FA7DC374A3F0}" presName="hierChild5" presStyleCnt="0"/>
      <dgm:spPr/>
    </dgm:pt>
    <dgm:pt modelId="{6974191A-A711-41B6-9F3D-676DB27DE2FC}" type="pres">
      <dgm:prSet presAssocID="{A8BE8FEB-6861-4CF2-8414-BB0B29B09849}" presName="Name37" presStyleLbl="parChTrans1D2" presStyleIdx="7" presStyleCnt="8"/>
      <dgm:spPr/>
      <dgm:t>
        <a:bodyPr/>
        <a:lstStyle/>
        <a:p>
          <a:endParaRPr lang="en-US"/>
        </a:p>
      </dgm:t>
    </dgm:pt>
    <dgm:pt modelId="{9423C684-954D-42E3-9101-49618B75D190}" type="pres">
      <dgm:prSet presAssocID="{93B9A1B6-9498-4F61-8AE0-58CC2EFE7B1F}" presName="hierRoot2" presStyleCnt="0">
        <dgm:presLayoutVars>
          <dgm:hierBranch val="init"/>
        </dgm:presLayoutVars>
      </dgm:prSet>
      <dgm:spPr/>
    </dgm:pt>
    <dgm:pt modelId="{FB30DF82-5144-40CE-98B6-16B65F689050}" type="pres">
      <dgm:prSet presAssocID="{93B9A1B6-9498-4F61-8AE0-58CC2EFE7B1F}" presName="rootComposite" presStyleCnt="0"/>
      <dgm:spPr/>
    </dgm:pt>
    <dgm:pt modelId="{587ED1DF-8895-4F2D-BE50-D9DA858067FE}" type="pres">
      <dgm:prSet presAssocID="{93B9A1B6-9498-4F61-8AE0-58CC2EFE7B1F}" presName="rootText" presStyleLbl="node2" presStyleIdx="7" presStyleCnt="8" custScaleX="129074" custScaleY="353737">
        <dgm:presLayoutVars>
          <dgm:chPref val="3"/>
        </dgm:presLayoutVars>
      </dgm:prSet>
      <dgm:spPr/>
      <dgm:t>
        <a:bodyPr/>
        <a:lstStyle/>
        <a:p>
          <a:endParaRPr lang="en-US"/>
        </a:p>
      </dgm:t>
    </dgm:pt>
    <dgm:pt modelId="{E58DE330-27CC-446C-9B94-CB05F52587D9}" type="pres">
      <dgm:prSet presAssocID="{93B9A1B6-9498-4F61-8AE0-58CC2EFE7B1F}" presName="rootConnector" presStyleLbl="node2" presStyleIdx="7" presStyleCnt="8"/>
      <dgm:spPr/>
      <dgm:t>
        <a:bodyPr/>
        <a:lstStyle/>
        <a:p>
          <a:endParaRPr lang="en-US"/>
        </a:p>
      </dgm:t>
    </dgm:pt>
    <dgm:pt modelId="{46E2586D-C176-45FE-AF9D-98C2DE4C7981}" type="pres">
      <dgm:prSet presAssocID="{93B9A1B6-9498-4F61-8AE0-58CC2EFE7B1F}" presName="hierChild4" presStyleCnt="0"/>
      <dgm:spPr/>
    </dgm:pt>
    <dgm:pt modelId="{6448EACD-400E-4C9F-803F-A105270D46C5}" type="pres">
      <dgm:prSet presAssocID="{93B9A1B6-9498-4F61-8AE0-58CC2EFE7B1F}" presName="hierChild5" presStyleCnt="0"/>
      <dgm:spPr/>
    </dgm:pt>
    <dgm:pt modelId="{0E10DF8D-79B2-4BFF-911B-919D7E6A2F47}" type="pres">
      <dgm:prSet presAssocID="{9B040B4B-1043-4E8F-A37D-6F7CEC6EB7EB}" presName="hierChild3" presStyleCnt="0"/>
      <dgm:spPr/>
    </dgm:pt>
  </dgm:ptLst>
  <dgm:cxnLst>
    <dgm:cxn modelId="{2CD33901-D34F-4D7E-8F8D-6C15709FC9FA}" type="presOf" srcId="{FA52B4C9-EDAB-4FEA-9ADA-8EFACF9EF65B}" destId="{390E70D4-7815-417A-86D2-7B7FE8217065}" srcOrd="1" destOrd="0" presId="urn:microsoft.com/office/officeart/2005/8/layout/orgChart1"/>
    <dgm:cxn modelId="{E4F60702-2F1D-4297-A32A-61BD0D2C0EDA}" type="presOf" srcId="{578FA9FB-0FBF-45D7-BDBA-80419037816F}" destId="{72687E5C-3583-49A1-9786-B9DDF2A7DF54}" srcOrd="0" destOrd="0" presId="urn:microsoft.com/office/officeart/2005/8/layout/orgChart1"/>
    <dgm:cxn modelId="{06E06A11-EAE0-456D-A452-CE5FE5C9559A}" type="presOf" srcId="{3F6CECE6-E74B-4F37-A099-3197D14BB7DB}" destId="{934A8711-3E63-484F-8117-9610BA0D6048}" srcOrd="0" destOrd="0" presId="urn:microsoft.com/office/officeart/2005/8/layout/orgChart1"/>
    <dgm:cxn modelId="{D796399E-FC6E-48CD-B299-3A4D0868C208}" srcId="{9B040B4B-1043-4E8F-A37D-6F7CEC6EB7EB}" destId="{539F8C70-A8A6-49CC-920E-FA7DC374A3F0}" srcOrd="6" destOrd="0" parTransId="{AE23B92B-6830-405B-B44B-3C36D38DFFA9}" sibTransId="{C0036500-FD30-4CFB-A03E-0833790F836D}"/>
    <dgm:cxn modelId="{C5448A00-0C5E-4E00-BB14-DB07E243BB8D}" type="presOf" srcId="{9B040B4B-1043-4E8F-A37D-6F7CEC6EB7EB}" destId="{4542715E-876B-4BA0-BADF-373F6DB6683F}" srcOrd="0" destOrd="0" presId="urn:microsoft.com/office/officeart/2005/8/layout/orgChart1"/>
    <dgm:cxn modelId="{0234AB6F-7843-4FBA-9BA5-F63868BF349F}" srcId="{9B040B4B-1043-4E8F-A37D-6F7CEC6EB7EB}" destId="{83D06129-D2C2-43E9-8B59-D89971F702E7}" srcOrd="3" destOrd="0" parTransId="{10372AF5-342E-421D-9EB5-8B6BA7426543}" sibTransId="{6F685D29-D49D-481B-80AC-A525EC06F089}"/>
    <dgm:cxn modelId="{BFE28C65-A301-4959-8F72-EB916AF0E7D4}" type="presOf" srcId="{AE23B92B-6830-405B-B44B-3C36D38DFFA9}" destId="{352BBBB2-4AE5-4E0E-9591-ED99C68A2CF4}" srcOrd="0" destOrd="0" presId="urn:microsoft.com/office/officeart/2005/8/layout/orgChart1"/>
    <dgm:cxn modelId="{1A52B550-31D7-4CE8-AEDE-B1ABA6542FD6}" type="presOf" srcId="{83D06129-D2C2-43E9-8B59-D89971F702E7}" destId="{B29636C9-529E-4140-BB6F-C8FA8E93D3BE}" srcOrd="1" destOrd="0" presId="urn:microsoft.com/office/officeart/2005/8/layout/orgChart1"/>
    <dgm:cxn modelId="{067DE443-064D-4538-866F-A839CD3F37B1}" srcId="{9B040B4B-1043-4E8F-A37D-6F7CEC6EB7EB}" destId="{9555480A-F0C9-4B4D-A8C1-684479EB65E2}" srcOrd="4" destOrd="0" parTransId="{B875B3C6-83AC-47BB-8B99-9276B7CF9860}" sibTransId="{5EAF5D9C-BC02-4764-BB14-8A0738732B2B}"/>
    <dgm:cxn modelId="{F4DDBF49-D432-45FC-9D6D-57E7D7EEDF13}" type="presOf" srcId="{9555480A-F0C9-4B4D-A8C1-684479EB65E2}" destId="{630D1E3F-3F48-4339-A96E-30B38B9D909A}" srcOrd="1" destOrd="0" presId="urn:microsoft.com/office/officeart/2005/8/layout/orgChart1"/>
    <dgm:cxn modelId="{E1D92FD2-5439-4CDB-8BB7-36F8E0E4107A}" srcId="{9B040B4B-1043-4E8F-A37D-6F7CEC6EB7EB}" destId="{93B9A1B6-9498-4F61-8AE0-58CC2EFE7B1F}" srcOrd="7" destOrd="0" parTransId="{A8BE8FEB-6861-4CF2-8414-BB0B29B09849}" sibTransId="{953F6526-5F6A-41E2-B5CB-758B92275804}"/>
    <dgm:cxn modelId="{D1E86AE2-C148-48B2-8393-2BE5A3F1FAE9}" type="presOf" srcId="{539F8C70-A8A6-49CC-920E-FA7DC374A3F0}" destId="{E38F4880-BFA9-4F11-A2AC-5F0BF467E702}" srcOrd="0" destOrd="0" presId="urn:microsoft.com/office/officeart/2005/8/layout/orgChart1"/>
    <dgm:cxn modelId="{230451F8-CF82-4DF1-8499-2C7964432468}" type="presOf" srcId="{C1D1CA97-F2C0-4AAD-8F71-BBF281515309}" destId="{00C3E565-BF0E-4F0A-8DFA-E0373E319080}" srcOrd="1" destOrd="0" presId="urn:microsoft.com/office/officeart/2005/8/layout/orgChart1"/>
    <dgm:cxn modelId="{071C88AD-AB16-4BF1-862E-9CE6A5D700BA}" type="presOf" srcId="{6B92E7CB-E285-465E-93A7-4C75EF7CAB8F}" destId="{EF8FD4FC-02EB-4957-8163-0DD353486DBB}" srcOrd="0" destOrd="0" presId="urn:microsoft.com/office/officeart/2005/8/layout/orgChart1"/>
    <dgm:cxn modelId="{B1C06052-A155-40E4-9B6F-FF7094A3BC35}" type="presOf" srcId="{A8BE8FEB-6861-4CF2-8414-BB0B29B09849}" destId="{6974191A-A711-41B6-9F3D-676DB27DE2FC}" srcOrd="0" destOrd="0" presId="urn:microsoft.com/office/officeart/2005/8/layout/orgChart1"/>
    <dgm:cxn modelId="{438A92B0-5E81-452D-94FC-D1352941E490}" type="presOf" srcId="{539F8C70-A8A6-49CC-920E-FA7DC374A3F0}" destId="{92DA3BAE-43CF-4CB0-A96A-26C1F73A398F}" srcOrd="1" destOrd="0" presId="urn:microsoft.com/office/officeart/2005/8/layout/orgChart1"/>
    <dgm:cxn modelId="{E8EDEC28-CDB8-4DAB-951F-1B8D6D5E1535}" srcId="{3F6CECE6-E74B-4F37-A099-3197D14BB7DB}" destId="{9B040B4B-1043-4E8F-A37D-6F7CEC6EB7EB}" srcOrd="0" destOrd="0" parTransId="{85119068-D8F4-4B47-B7A3-FCAAC1232C7F}" sibTransId="{7AC970D6-698C-4103-BD5C-1F1CACDEAED5}"/>
    <dgm:cxn modelId="{D3ACEF2E-CBDD-44B0-B10F-A765BC2FC847}" type="presOf" srcId="{93B9A1B6-9498-4F61-8AE0-58CC2EFE7B1F}" destId="{587ED1DF-8895-4F2D-BE50-D9DA858067FE}" srcOrd="0" destOrd="0" presId="urn:microsoft.com/office/officeart/2005/8/layout/orgChart1"/>
    <dgm:cxn modelId="{D79D1F50-74E7-4469-B189-9AF61278FE49}" type="presOf" srcId="{6B92E7CB-E285-465E-93A7-4C75EF7CAB8F}" destId="{14C60170-CAF2-4EDE-ACC4-139F41DDA283}" srcOrd="1" destOrd="0" presId="urn:microsoft.com/office/officeart/2005/8/layout/orgChart1"/>
    <dgm:cxn modelId="{2A745E74-B6A2-4C6F-9213-03871FC55B52}" type="presOf" srcId="{B875B3C6-83AC-47BB-8B99-9276B7CF9860}" destId="{B874F0F9-C716-4FAA-AF63-F1FFF43E8268}" srcOrd="0" destOrd="0" presId="urn:microsoft.com/office/officeart/2005/8/layout/orgChart1"/>
    <dgm:cxn modelId="{B9FD3483-1F67-4966-B4B5-FF774B9EDF0D}" srcId="{9B040B4B-1043-4E8F-A37D-6F7CEC6EB7EB}" destId="{6B92E7CB-E285-465E-93A7-4C75EF7CAB8F}" srcOrd="5" destOrd="0" parTransId="{7687D67D-0E5A-4F89-A0CB-312E30962F79}" sibTransId="{0FADE707-4B12-4C00-BC0A-A7572BD6E551}"/>
    <dgm:cxn modelId="{C2E5950D-6D56-4F8D-9495-44FD9C962232}" type="presOf" srcId="{7687D67D-0E5A-4F89-A0CB-312E30962F79}" destId="{666EC0B0-1598-424C-9A78-C6A1760FCF0F}" srcOrd="0" destOrd="0" presId="urn:microsoft.com/office/officeart/2005/8/layout/orgChart1"/>
    <dgm:cxn modelId="{F8EA32FC-6FA3-4AC4-8495-85390BDB8EE0}" type="presOf" srcId="{FA52B4C9-EDAB-4FEA-9ADA-8EFACF9EF65B}" destId="{2540AC10-44E6-4C6F-9799-C19D1943D38E}" srcOrd="0" destOrd="0" presId="urn:microsoft.com/office/officeart/2005/8/layout/orgChart1"/>
    <dgm:cxn modelId="{77212EB2-9485-434A-962C-972A11B59373}" type="presOf" srcId="{C1D1CA97-F2C0-4AAD-8F71-BBF281515309}" destId="{FB17EF6B-97CD-48B0-A04B-FAE441CF8D0B}" srcOrd="0" destOrd="0" presId="urn:microsoft.com/office/officeart/2005/8/layout/orgChart1"/>
    <dgm:cxn modelId="{42D76745-E876-47EF-8D32-F558DE37453A}" type="presOf" srcId="{9555480A-F0C9-4B4D-A8C1-684479EB65E2}" destId="{4BA7CE82-93E3-4E2D-8199-850FAE0BB9F4}" srcOrd="0" destOrd="0" presId="urn:microsoft.com/office/officeart/2005/8/layout/orgChart1"/>
    <dgm:cxn modelId="{D0689078-2DAB-42E8-BD0A-79FEAEBDE634}" type="presOf" srcId="{9B040B4B-1043-4E8F-A37D-6F7CEC6EB7EB}" destId="{4CCA0D8F-02C2-4BCF-BB72-3182ED5F809A}" srcOrd="1" destOrd="0" presId="urn:microsoft.com/office/officeart/2005/8/layout/orgChart1"/>
    <dgm:cxn modelId="{277ADC71-01C4-4BD9-96F7-451E5499B768}" srcId="{9B040B4B-1043-4E8F-A37D-6F7CEC6EB7EB}" destId="{C1D1CA97-F2C0-4AAD-8F71-BBF281515309}" srcOrd="2" destOrd="0" parTransId="{CD28B721-0545-443A-A795-105621ABFBC6}" sibTransId="{00639340-144D-4590-A98C-56DB58B1BAA2}"/>
    <dgm:cxn modelId="{55CB232D-3DF7-4973-96D5-7FB7973FB820}" type="presOf" srcId="{10372AF5-342E-421D-9EB5-8B6BA7426543}" destId="{B82CC892-50A7-49A2-BCB1-F9198601981C}" srcOrd="0" destOrd="0" presId="urn:microsoft.com/office/officeart/2005/8/layout/orgChart1"/>
    <dgm:cxn modelId="{70219585-9146-4C77-9D98-F1610BB48397}" type="presOf" srcId="{C50CC655-FFE1-4F19-B038-487FCDD52696}" destId="{77BC23E4-81FB-425F-8C48-6A246243CFCB}" srcOrd="0" destOrd="0" presId="urn:microsoft.com/office/officeart/2005/8/layout/orgChart1"/>
    <dgm:cxn modelId="{8159299A-12F4-431B-9926-6CC980C6E787}" type="presOf" srcId="{83D06129-D2C2-43E9-8B59-D89971F702E7}" destId="{7EE6CA21-6831-4BC8-813F-025FF5E76F1B}" srcOrd="0" destOrd="0" presId="urn:microsoft.com/office/officeart/2005/8/layout/orgChart1"/>
    <dgm:cxn modelId="{4FD8857D-C274-422D-A6CD-8B1AAF31800D}" srcId="{9B040B4B-1043-4E8F-A37D-6F7CEC6EB7EB}" destId="{FA52B4C9-EDAB-4FEA-9ADA-8EFACF9EF65B}" srcOrd="1" destOrd="0" parTransId="{C50CC655-FFE1-4F19-B038-487FCDD52696}" sibTransId="{B33A5C26-2C82-4C7D-8391-C946B90BF129}"/>
    <dgm:cxn modelId="{39ED555E-7294-447F-B3D7-76E603329350}" type="presOf" srcId="{93B9A1B6-9498-4F61-8AE0-58CC2EFE7B1F}" destId="{E58DE330-27CC-446C-9B94-CB05F52587D9}" srcOrd="1" destOrd="0" presId="urn:microsoft.com/office/officeart/2005/8/layout/orgChart1"/>
    <dgm:cxn modelId="{FC940021-EF0C-4989-AA15-8691CB322B7D}" type="presOf" srcId="{578FA9FB-0FBF-45D7-BDBA-80419037816F}" destId="{07E99FC0-A4C5-4886-A0BE-42C289D8E0B6}" srcOrd="1" destOrd="0" presId="urn:microsoft.com/office/officeart/2005/8/layout/orgChart1"/>
    <dgm:cxn modelId="{AE32C1F7-56C2-411B-A22D-7B57E22A50DC}" type="presOf" srcId="{5143FA97-C05B-49D9-91E3-D06772FB00C6}" destId="{0BBAE613-F91B-41D5-95AE-E50631ECD4A8}" srcOrd="0" destOrd="0" presId="urn:microsoft.com/office/officeart/2005/8/layout/orgChart1"/>
    <dgm:cxn modelId="{B632CF38-4BB1-486C-B669-4CAB277E297B}" srcId="{9B040B4B-1043-4E8F-A37D-6F7CEC6EB7EB}" destId="{578FA9FB-0FBF-45D7-BDBA-80419037816F}" srcOrd="0" destOrd="0" parTransId="{5143FA97-C05B-49D9-91E3-D06772FB00C6}" sibTransId="{9D0F07D4-E416-461A-818D-8C42385F0EE0}"/>
    <dgm:cxn modelId="{57E3483F-2447-4A3B-BA88-896AD754518D}" type="presOf" srcId="{CD28B721-0545-443A-A795-105621ABFBC6}" destId="{DBED96B1-4159-42E6-AB35-BD6742350684}" srcOrd="0" destOrd="0" presId="urn:microsoft.com/office/officeart/2005/8/layout/orgChart1"/>
    <dgm:cxn modelId="{96B9FC95-2ADC-45C3-803C-BA0148394217}" type="presParOf" srcId="{934A8711-3E63-484F-8117-9610BA0D6048}" destId="{495289C1-4315-453A-AB42-2EFC94388C15}" srcOrd="0" destOrd="0" presId="urn:microsoft.com/office/officeart/2005/8/layout/orgChart1"/>
    <dgm:cxn modelId="{33C68F36-4F15-4578-A083-F6768114A65F}" type="presParOf" srcId="{495289C1-4315-453A-AB42-2EFC94388C15}" destId="{963468FD-B112-49BF-8154-E7BE790C8F82}" srcOrd="0" destOrd="0" presId="urn:microsoft.com/office/officeart/2005/8/layout/orgChart1"/>
    <dgm:cxn modelId="{2BB2E2D5-7AF1-48B1-AFF8-A047272266E7}" type="presParOf" srcId="{963468FD-B112-49BF-8154-E7BE790C8F82}" destId="{4542715E-876B-4BA0-BADF-373F6DB6683F}" srcOrd="0" destOrd="0" presId="urn:microsoft.com/office/officeart/2005/8/layout/orgChart1"/>
    <dgm:cxn modelId="{0463273E-9B38-4970-9EBD-724CDEC54F9C}" type="presParOf" srcId="{963468FD-B112-49BF-8154-E7BE790C8F82}" destId="{4CCA0D8F-02C2-4BCF-BB72-3182ED5F809A}" srcOrd="1" destOrd="0" presId="urn:microsoft.com/office/officeart/2005/8/layout/orgChart1"/>
    <dgm:cxn modelId="{4FA78D53-4F68-432F-9A2B-070138E280AE}" type="presParOf" srcId="{495289C1-4315-453A-AB42-2EFC94388C15}" destId="{98774974-4328-4FA2-A35B-3C9D9A72A235}" srcOrd="1" destOrd="0" presId="urn:microsoft.com/office/officeart/2005/8/layout/orgChart1"/>
    <dgm:cxn modelId="{1C5A34B5-F278-4229-8569-8738EED1DE11}" type="presParOf" srcId="{98774974-4328-4FA2-A35B-3C9D9A72A235}" destId="{0BBAE613-F91B-41D5-95AE-E50631ECD4A8}" srcOrd="0" destOrd="0" presId="urn:microsoft.com/office/officeart/2005/8/layout/orgChart1"/>
    <dgm:cxn modelId="{2A89B403-5913-4D3F-A749-7D0F129FC437}" type="presParOf" srcId="{98774974-4328-4FA2-A35B-3C9D9A72A235}" destId="{0AE1DD27-892B-4C98-B2C6-3707F89AFC51}" srcOrd="1" destOrd="0" presId="urn:microsoft.com/office/officeart/2005/8/layout/orgChart1"/>
    <dgm:cxn modelId="{36812E96-4C10-4CAA-8616-47AF467E59CA}" type="presParOf" srcId="{0AE1DD27-892B-4C98-B2C6-3707F89AFC51}" destId="{14B2E7AD-8121-4567-AF9D-469793592E9B}" srcOrd="0" destOrd="0" presId="urn:microsoft.com/office/officeart/2005/8/layout/orgChart1"/>
    <dgm:cxn modelId="{D423210F-920B-412D-8662-88006760DB18}" type="presParOf" srcId="{14B2E7AD-8121-4567-AF9D-469793592E9B}" destId="{72687E5C-3583-49A1-9786-B9DDF2A7DF54}" srcOrd="0" destOrd="0" presId="urn:microsoft.com/office/officeart/2005/8/layout/orgChart1"/>
    <dgm:cxn modelId="{CB55B49D-A282-4BE9-A68F-9B02793913BF}" type="presParOf" srcId="{14B2E7AD-8121-4567-AF9D-469793592E9B}" destId="{07E99FC0-A4C5-4886-A0BE-42C289D8E0B6}" srcOrd="1" destOrd="0" presId="urn:microsoft.com/office/officeart/2005/8/layout/orgChart1"/>
    <dgm:cxn modelId="{82879E0B-3D54-4ED8-AC2E-C87ABC2C6584}" type="presParOf" srcId="{0AE1DD27-892B-4C98-B2C6-3707F89AFC51}" destId="{AEF32D7E-0681-4353-92A5-EF16D29983E2}" srcOrd="1" destOrd="0" presId="urn:microsoft.com/office/officeart/2005/8/layout/orgChart1"/>
    <dgm:cxn modelId="{6C6C1758-7FFD-4881-886D-A4423E966669}" type="presParOf" srcId="{0AE1DD27-892B-4C98-B2C6-3707F89AFC51}" destId="{B3B016D7-86FB-43B2-8958-B5214A4B84A3}" srcOrd="2" destOrd="0" presId="urn:microsoft.com/office/officeart/2005/8/layout/orgChart1"/>
    <dgm:cxn modelId="{250510F4-DB37-4A19-A33E-5A5E385898F1}" type="presParOf" srcId="{98774974-4328-4FA2-A35B-3C9D9A72A235}" destId="{77BC23E4-81FB-425F-8C48-6A246243CFCB}" srcOrd="2" destOrd="0" presId="urn:microsoft.com/office/officeart/2005/8/layout/orgChart1"/>
    <dgm:cxn modelId="{6C929F0D-BCE9-4DCB-B4C1-0A736C2141DB}" type="presParOf" srcId="{98774974-4328-4FA2-A35B-3C9D9A72A235}" destId="{64AD08FA-858E-487E-9A86-D44DB391CB45}" srcOrd="3" destOrd="0" presId="urn:microsoft.com/office/officeart/2005/8/layout/orgChart1"/>
    <dgm:cxn modelId="{2378870E-AA07-498A-A526-8707581940D4}" type="presParOf" srcId="{64AD08FA-858E-487E-9A86-D44DB391CB45}" destId="{7E053903-9CAE-488A-A6B0-CB233EA94ECA}" srcOrd="0" destOrd="0" presId="urn:microsoft.com/office/officeart/2005/8/layout/orgChart1"/>
    <dgm:cxn modelId="{BC153415-05C6-4B0C-882D-784420B1EE8D}" type="presParOf" srcId="{7E053903-9CAE-488A-A6B0-CB233EA94ECA}" destId="{2540AC10-44E6-4C6F-9799-C19D1943D38E}" srcOrd="0" destOrd="0" presId="urn:microsoft.com/office/officeart/2005/8/layout/orgChart1"/>
    <dgm:cxn modelId="{9D550823-DCE4-4FA6-917D-8277D8751BB0}" type="presParOf" srcId="{7E053903-9CAE-488A-A6B0-CB233EA94ECA}" destId="{390E70D4-7815-417A-86D2-7B7FE8217065}" srcOrd="1" destOrd="0" presId="urn:microsoft.com/office/officeart/2005/8/layout/orgChart1"/>
    <dgm:cxn modelId="{3F37378B-2E23-411D-87BC-BCAA99FC1CEE}" type="presParOf" srcId="{64AD08FA-858E-487E-9A86-D44DB391CB45}" destId="{7ACD004B-E63C-4B56-A01C-93223952DBDC}" srcOrd="1" destOrd="0" presId="urn:microsoft.com/office/officeart/2005/8/layout/orgChart1"/>
    <dgm:cxn modelId="{16C63793-62D5-407B-ADA1-9412B6C7F7F0}" type="presParOf" srcId="{64AD08FA-858E-487E-9A86-D44DB391CB45}" destId="{6440CF53-ED4A-4BD1-A9E0-0068A6740CE4}" srcOrd="2" destOrd="0" presId="urn:microsoft.com/office/officeart/2005/8/layout/orgChart1"/>
    <dgm:cxn modelId="{2F6FAF7B-D1F6-4CEC-9CE0-4454DC14AB4E}" type="presParOf" srcId="{98774974-4328-4FA2-A35B-3C9D9A72A235}" destId="{DBED96B1-4159-42E6-AB35-BD6742350684}" srcOrd="4" destOrd="0" presId="urn:microsoft.com/office/officeart/2005/8/layout/orgChart1"/>
    <dgm:cxn modelId="{88FCAF7A-8799-40DA-9D59-DBFEB234E74A}" type="presParOf" srcId="{98774974-4328-4FA2-A35B-3C9D9A72A235}" destId="{2A36C896-D631-472B-9D0C-8AD422531AEC}" srcOrd="5" destOrd="0" presId="urn:microsoft.com/office/officeart/2005/8/layout/orgChart1"/>
    <dgm:cxn modelId="{0E9DC816-8053-4ABE-9DA7-E5CB857452FE}" type="presParOf" srcId="{2A36C896-D631-472B-9D0C-8AD422531AEC}" destId="{E378F856-A827-400C-878D-325DF77E6C3B}" srcOrd="0" destOrd="0" presId="urn:microsoft.com/office/officeart/2005/8/layout/orgChart1"/>
    <dgm:cxn modelId="{A81F1D7D-2D4E-4DA5-96C0-8CA05E00A439}" type="presParOf" srcId="{E378F856-A827-400C-878D-325DF77E6C3B}" destId="{FB17EF6B-97CD-48B0-A04B-FAE441CF8D0B}" srcOrd="0" destOrd="0" presId="urn:microsoft.com/office/officeart/2005/8/layout/orgChart1"/>
    <dgm:cxn modelId="{17B7AB87-7F82-4A40-A926-7E1108847699}" type="presParOf" srcId="{E378F856-A827-400C-878D-325DF77E6C3B}" destId="{00C3E565-BF0E-4F0A-8DFA-E0373E319080}" srcOrd="1" destOrd="0" presId="urn:microsoft.com/office/officeart/2005/8/layout/orgChart1"/>
    <dgm:cxn modelId="{2B2153C6-9EE4-4EB7-8D4B-DC0919538FE3}" type="presParOf" srcId="{2A36C896-D631-472B-9D0C-8AD422531AEC}" destId="{EE0555BB-8C0C-4390-BC83-DA821E09757D}" srcOrd="1" destOrd="0" presId="urn:microsoft.com/office/officeart/2005/8/layout/orgChart1"/>
    <dgm:cxn modelId="{85B7FBF2-3906-461C-A5C5-AD5484752D0E}" type="presParOf" srcId="{2A36C896-D631-472B-9D0C-8AD422531AEC}" destId="{043C90A6-76C1-408D-A1B4-BC9F32535B3D}" srcOrd="2" destOrd="0" presId="urn:microsoft.com/office/officeart/2005/8/layout/orgChart1"/>
    <dgm:cxn modelId="{3A1A1C3A-A51A-4BC8-A247-58DE22C3293E}" type="presParOf" srcId="{98774974-4328-4FA2-A35B-3C9D9A72A235}" destId="{B82CC892-50A7-49A2-BCB1-F9198601981C}" srcOrd="6" destOrd="0" presId="urn:microsoft.com/office/officeart/2005/8/layout/orgChart1"/>
    <dgm:cxn modelId="{4BBEB59E-10AB-4C63-A14C-50A55EDEFCDC}" type="presParOf" srcId="{98774974-4328-4FA2-A35B-3C9D9A72A235}" destId="{7DE73115-7650-43A2-80E4-86229E6E3EEB}" srcOrd="7" destOrd="0" presId="urn:microsoft.com/office/officeart/2005/8/layout/orgChart1"/>
    <dgm:cxn modelId="{ED9693C0-83F3-45A4-BF9B-1AEC5F2E54BD}" type="presParOf" srcId="{7DE73115-7650-43A2-80E4-86229E6E3EEB}" destId="{3FA4C090-31F7-450A-B782-BAE5D6B2CC45}" srcOrd="0" destOrd="0" presId="urn:microsoft.com/office/officeart/2005/8/layout/orgChart1"/>
    <dgm:cxn modelId="{641BB04C-06FE-4F95-BC04-0E8C602955E0}" type="presParOf" srcId="{3FA4C090-31F7-450A-B782-BAE5D6B2CC45}" destId="{7EE6CA21-6831-4BC8-813F-025FF5E76F1B}" srcOrd="0" destOrd="0" presId="urn:microsoft.com/office/officeart/2005/8/layout/orgChart1"/>
    <dgm:cxn modelId="{8EBC42EB-574A-4179-989F-A77EF7AF8366}" type="presParOf" srcId="{3FA4C090-31F7-450A-B782-BAE5D6B2CC45}" destId="{B29636C9-529E-4140-BB6F-C8FA8E93D3BE}" srcOrd="1" destOrd="0" presId="urn:microsoft.com/office/officeart/2005/8/layout/orgChart1"/>
    <dgm:cxn modelId="{15E0392D-7764-4D6F-B027-69C01EA054E9}" type="presParOf" srcId="{7DE73115-7650-43A2-80E4-86229E6E3EEB}" destId="{08A90E00-2EAD-494E-90F3-B590C1BCAD2E}" srcOrd="1" destOrd="0" presId="urn:microsoft.com/office/officeart/2005/8/layout/orgChart1"/>
    <dgm:cxn modelId="{4C05CE0A-0056-4134-9CA1-24DB4CA996DB}" type="presParOf" srcId="{7DE73115-7650-43A2-80E4-86229E6E3EEB}" destId="{ACF527A9-9C5A-4675-8C72-4239D02BAC9F}" srcOrd="2" destOrd="0" presId="urn:microsoft.com/office/officeart/2005/8/layout/orgChart1"/>
    <dgm:cxn modelId="{C40AD84A-C79C-43E2-AB26-75A6818BEC72}" type="presParOf" srcId="{98774974-4328-4FA2-A35B-3C9D9A72A235}" destId="{B874F0F9-C716-4FAA-AF63-F1FFF43E8268}" srcOrd="8" destOrd="0" presId="urn:microsoft.com/office/officeart/2005/8/layout/orgChart1"/>
    <dgm:cxn modelId="{7CE93AFE-003F-40E1-87FB-087682ECEE63}" type="presParOf" srcId="{98774974-4328-4FA2-A35B-3C9D9A72A235}" destId="{D46337D7-CB15-4653-9A37-634FE8AFDF11}" srcOrd="9" destOrd="0" presId="urn:microsoft.com/office/officeart/2005/8/layout/orgChart1"/>
    <dgm:cxn modelId="{6F858DAB-3CA1-407B-8C2A-68F33039D7D8}" type="presParOf" srcId="{D46337D7-CB15-4653-9A37-634FE8AFDF11}" destId="{3D3AD383-2765-4A2A-9988-4C55D75F34EE}" srcOrd="0" destOrd="0" presId="urn:microsoft.com/office/officeart/2005/8/layout/orgChart1"/>
    <dgm:cxn modelId="{7E08AD2F-794D-4D84-BEFC-A09091391DE0}" type="presParOf" srcId="{3D3AD383-2765-4A2A-9988-4C55D75F34EE}" destId="{4BA7CE82-93E3-4E2D-8199-850FAE0BB9F4}" srcOrd="0" destOrd="0" presId="urn:microsoft.com/office/officeart/2005/8/layout/orgChart1"/>
    <dgm:cxn modelId="{2A191C7A-BA27-4397-9AC0-CF828CDDFADA}" type="presParOf" srcId="{3D3AD383-2765-4A2A-9988-4C55D75F34EE}" destId="{630D1E3F-3F48-4339-A96E-30B38B9D909A}" srcOrd="1" destOrd="0" presId="urn:microsoft.com/office/officeart/2005/8/layout/orgChart1"/>
    <dgm:cxn modelId="{98FD5064-5043-43E4-BBB5-D9E51C2E13E0}" type="presParOf" srcId="{D46337D7-CB15-4653-9A37-634FE8AFDF11}" destId="{1756AFED-1C45-440F-8C7D-8AB0D40AF437}" srcOrd="1" destOrd="0" presId="urn:microsoft.com/office/officeart/2005/8/layout/orgChart1"/>
    <dgm:cxn modelId="{FE21D316-39FE-4DF4-9DF7-825C4E4B1418}" type="presParOf" srcId="{D46337D7-CB15-4653-9A37-634FE8AFDF11}" destId="{20FAE83F-09A1-4B25-987B-EE2A07DD918F}" srcOrd="2" destOrd="0" presId="urn:microsoft.com/office/officeart/2005/8/layout/orgChart1"/>
    <dgm:cxn modelId="{121220E1-E498-479C-B3BE-F0DBF8D2ABAF}" type="presParOf" srcId="{98774974-4328-4FA2-A35B-3C9D9A72A235}" destId="{666EC0B0-1598-424C-9A78-C6A1760FCF0F}" srcOrd="10" destOrd="0" presId="urn:microsoft.com/office/officeart/2005/8/layout/orgChart1"/>
    <dgm:cxn modelId="{C348C505-7B4A-4FF5-9DA4-D30F4B697565}" type="presParOf" srcId="{98774974-4328-4FA2-A35B-3C9D9A72A235}" destId="{B3BD30F6-CBD5-4101-B5AA-B29B3C7833C2}" srcOrd="11" destOrd="0" presId="urn:microsoft.com/office/officeart/2005/8/layout/orgChart1"/>
    <dgm:cxn modelId="{6F3E2F1F-2CB6-437C-8F16-BC4CC6FB9186}" type="presParOf" srcId="{B3BD30F6-CBD5-4101-B5AA-B29B3C7833C2}" destId="{25F619F9-ACE4-46CB-AC49-5BDB8CDD76FA}" srcOrd="0" destOrd="0" presId="urn:microsoft.com/office/officeart/2005/8/layout/orgChart1"/>
    <dgm:cxn modelId="{0F5DB7FD-F94E-484E-8720-D1B1EAFDB93A}" type="presParOf" srcId="{25F619F9-ACE4-46CB-AC49-5BDB8CDD76FA}" destId="{EF8FD4FC-02EB-4957-8163-0DD353486DBB}" srcOrd="0" destOrd="0" presId="urn:microsoft.com/office/officeart/2005/8/layout/orgChart1"/>
    <dgm:cxn modelId="{75D76080-9EAD-4F8E-9F0E-36B8AC733683}" type="presParOf" srcId="{25F619F9-ACE4-46CB-AC49-5BDB8CDD76FA}" destId="{14C60170-CAF2-4EDE-ACC4-139F41DDA283}" srcOrd="1" destOrd="0" presId="urn:microsoft.com/office/officeart/2005/8/layout/orgChart1"/>
    <dgm:cxn modelId="{CC8A0B47-BF9D-43CB-A30D-17F84D1A01A4}" type="presParOf" srcId="{B3BD30F6-CBD5-4101-B5AA-B29B3C7833C2}" destId="{5E2BE164-7BAE-4B60-BED6-D775C54A4023}" srcOrd="1" destOrd="0" presId="urn:microsoft.com/office/officeart/2005/8/layout/orgChart1"/>
    <dgm:cxn modelId="{E3D2A6E3-8F54-4A6D-BAA1-2047C55CA018}" type="presParOf" srcId="{B3BD30F6-CBD5-4101-B5AA-B29B3C7833C2}" destId="{F0D10EE5-23AF-47BB-A74E-685E4F121559}" srcOrd="2" destOrd="0" presId="urn:microsoft.com/office/officeart/2005/8/layout/orgChart1"/>
    <dgm:cxn modelId="{F45A5E09-8B30-498A-95F1-2A7C7B81EA4F}" type="presParOf" srcId="{98774974-4328-4FA2-A35B-3C9D9A72A235}" destId="{352BBBB2-4AE5-4E0E-9591-ED99C68A2CF4}" srcOrd="12" destOrd="0" presId="urn:microsoft.com/office/officeart/2005/8/layout/orgChart1"/>
    <dgm:cxn modelId="{BF9EA10D-7EF9-4F9C-A09A-6D5623FC74D8}" type="presParOf" srcId="{98774974-4328-4FA2-A35B-3C9D9A72A235}" destId="{0C7CE603-4D84-42FE-A06E-89BF59B10413}" srcOrd="13" destOrd="0" presId="urn:microsoft.com/office/officeart/2005/8/layout/orgChart1"/>
    <dgm:cxn modelId="{0B8EFA21-152D-441A-B203-057B9D0BDA94}" type="presParOf" srcId="{0C7CE603-4D84-42FE-A06E-89BF59B10413}" destId="{46DF11C8-9164-4B51-8666-6276AD94B955}" srcOrd="0" destOrd="0" presId="urn:microsoft.com/office/officeart/2005/8/layout/orgChart1"/>
    <dgm:cxn modelId="{406EAD24-C90F-4B7E-9687-038B0B2D6505}" type="presParOf" srcId="{46DF11C8-9164-4B51-8666-6276AD94B955}" destId="{E38F4880-BFA9-4F11-A2AC-5F0BF467E702}" srcOrd="0" destOrd="0" presId="urn:microsoft.com/office/officeart/2005/8/layout/orgChart1"/>
    <dgm:cxn modelId="{2E2F3CF0-9977-4855-82F8-DEE7762BEDFE}" type="presParOf" srcId="{46DF11C8-9164-4B51-8666-6276AD94B955}" destId="{92DA3BAE-43CF-4CB0-A96A-26C1F73A398F}" srcOrd="1" destOrd="0" presId="urn:microsoft.com/office/officeart/2005/8/layout/orgChart1"/>
    <dgm:cxn modelId="{AB62B6AC-EA30-4131-BE0D-A9C2B997F6B7}" type="presParOf" srcId="{0C7CE603-4D84-42FE-A06E-89BF59B10413}" destId="{C2B70CFE-6DAB-4E51-8F6A-FB8FCDEC1F44}" srcOrd="1" destOrd="0" presId="urn:microsoft.com/office/officeart/2005/8/layout/orgChart1"/>
    <dgm:cxn modelId="{7161FF1B-5337-44D3-9BDF-5F0EC1391E51}" type="presParOf" srcId="{0C7CE603-4D84-42FE-A06E-89BF59B10413}" destId="{4FF490F6-A96B-4849-8062-58976CA3B488}" srcOrd="2" destOrd="0" presId="urn:microsoft.com/office/officeart/2005/8/layout/orgChart1"/>
    <dgm:cxn modelId="{B0F5F4FD-4004-473F-8531-57430EB9C208}" type="presParOf" srcId="{98774974-4328-4FA2-A35B-3C9D9A72A235}" destId="{6974191A-A711-41B6-9F3D-676DB27DE2FC}" srcOrd="14" destOrd="0" presId="urn:microsoft.com/office/officeart/2005/8/layout/orgChart1"/>
    <dgm:cxn modelId="{75CA44C9-DA6B-4018-B493-478D956BA8ED}" type="presParOf" srcId="{98774974-4328-4FA2-A35B-3C9D9A72A235}" destId="{9423C684-954D-42E3-9101-49618B75D190}" srcOrd="15" destOrd="0" presId="urn:microsoft.com/office/officeart/2005/8/layout/orgChart1"/>
    <dgm:cxn modelId="{B8A2783E-7A6D-404B-A463-983E70E2A738}" type="presParOf" srcId="{9423C684-954D-42E3-9101-49618B75D190}" destId="{FB30DF82-5144-40CE-98B6-16B65F689050}" srcOrd="0" destOrd="0" presId="urn:microsoft.com/office/officeart/2005/8/layout/orgChart1"/>
    <dgm:cxn modelId="{E562322E-DCF6-4A27-8D2C-7CB3A0A5F254}" type="presParOf" srcId="{FB30DF82-5144-40CE-98B6-16B65F689050}" destId="{587ED1DF-8895-4F2D-BE50-D9DA858067FE}" srcOrd="0" destOrd="0" presId="urn:microsoft.com/office/officeart/2005/8/layout/orgChart1"/>
    <dgm:cxn modelId="{9B2BAEB8-AEBC-4E09-B4D9-56972C40AC00}" type="presParOf" srcId="{FB30DF82-5144-40CE-98B6-16B65F689050}" destId="{E58DE330-27CC-446C-9B94-CB05F52587D9}" srcOrd="1" destOrd="0" presId="urn:microsoft.com/office/officeart/2005/8/layout/orgChart1"/>
    <dgm:cxn modelId="{46501E0A-02A0-4F75-B6E9-7365A86F56CB}" type="presParOf" srcId="{9423C684-954D-42E3-9101-49618B75D190}" destId="{46E2586D-C176-45FE-AF9D-98C2DE4C7981}" srcOrd="1" destOrd="0" presId="urn:microsoft.com/office/officeart/2005/8/layout/orgChart1"/>
    <dgm:cxn modelId="{27B93E7E-F765-451C-8554-780938B48A54}" type="presParOf" srcId="{9423C684-954D-42E3-9101-49618B75D190}" destId="{6448EACD-400E-4C9F-803F-A105270D46C5}" srcOrd="2" destOrd="0" presId="urn:microsoft.com/office/officeart/2005/8/layout/orgChart1"/>
    <dgm:cxn modelId="{3212B1C9-C433-43B5-9F13-0BFCFA5CE503}" type="presParOf" srcId="{495289C1-4315-453A-AB42-2EFC94388C15}" destId="{0E10DF8D-79B2-4BFF-911B-919D7E6A2F47}"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F6CECE6-E74B-4F37-A099-3197D14BB7DB}"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9B040B4B-1043-4E8F-A37D-6F7CEC6EB7EB}">
      <dgm:prSet phldrT="[Text]" custT="1"/>
      <dgm:spPr>
        <a:xfrm>
          <a:off x="3890066" y="0"/>
          <a:ext cx="2589424" cy="88683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CH6- Defining Project</a:t>
          </a:r>
        </a:p>
      </dgm:t>
    </dgm:pt>
    <dgm:pt modelId="{85119068-D8F4-4B47-B7A3-FCAAC1232C7F}" type="parTrans" cxnId="{E8EDEC28-CDB8-4DAB-951F-1B8D6D5E1535}">
      <dgm:prSet/>
      <dgm:spPr/>
      <dgm:t>
        <a:bodyPr/>
        <a:lstStyle/>
        <a:p>
          <a:endParaRPr lang="en-US" sz="4000"/>
        </a:p>
      </dgm:t>
    </dgm:pt>
    <dgm:pt modelId="{7AC970D6-698C-4103-BD5C-1F1CACDEAED5}" type="sibTrans" cxnId="{E8EDEC28-CDB8-4DAB-951F-1B8D6D5E1535}">
      <dgm:prSet/>
      <dgm:spPr/>
      <dgm:t>
        <a:bodyPr/>
        <a:lstStyle/>
        <a:p>
          <a:endParaRPr lang="en-US" sz="4000"/>
        </a:p>
      </dgm:t>
    </dgm:pt>
    <dgm:pt modelId="{578FA9FB-0FBF-45D7-BDBA-80419037816F}">
      <dgm:prSet phldrT="[Text]" custT="1"/>
      <dgm:spPr>
        <a:xfrm>
          <a:off x="7254" y="2026817"/>
          <a:ext cx="1253327" cy="1187522"/>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Project constraints</a:t>
          </a:r>
        </a:p>
      </dgm:t>
    </dgm:pt>
    <dgm:pt modelId="{5143FA97-C05B-49D9-91E3-D06772FB00C6}" type="parTrans" cxnId="{B632CF38-4BB1-486C-B669-4CAB277E297B}">
      <dgm:prSet/>
      <dgm:spPr>
        <a:xfrm>
          <a:off x="633918" y="886837"/>
          <a:ext cx="4550860" cy="1139980"/>
        </a:xfrm>
        <a:custGeom>
          <a:avLst/>
          <a:gdLst/>
          <a:ahLst/>
          <a:cxnLst/>
          <a:rect l="0" t="0" r="0" b="0"/>
          <a:pathLst>
            <a:path>
              <a:moveTo>
                <a:pt x="4550860" y="0"/>
              </a:moveTo>
              <a:lnTo>
                <a:pt x="4550860" y="1038023"/>
              </a:lnTo>
              <a:lnTo>
                <a:pt x="0" y="1038023"/>
              </a:lnTo>
              <a:lnTo>
                <a:pt x="0" y="113998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000"/>
        </a:p>
      </dgm:t>
    </dgm:pt>
    <dgm:pt modelId="{9D0F07D4-E416-461A-818D-8C42385F0EE0}" type="sibTrans" cxnId="{B632CF38-4BB1-486C-B669-4CAB277E297B}">
      <dgm:prSet/>
      <dgm:spPr/>
      <dgm:t>
        <a:bodyPr/>
        <a:lstStyle/>
        <a:p>
          <a:endParaRPr lang="en-US" sz="4000"/>
        </a:p>
      </dgm:t>
    </dgm:pt>
    <dgm:pt modelId="{FA52B4C9-EDAB-4FEA-9ADA-8EFACF9EF65B}">
      <dgm:prSet custT="1"/>
      <dgm:spPr>
        <a:xfrm>
          <a:off x="7005873" y="2026817"/>
          <a:ext cx="1253327" cy="66592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a:solidFill>
                <a:sysClr val="window" lastClr="FFFFFF"/>
              </a:solidFill>
              <a:latin typeface="Calibri" panose="020F0502020204030204"/>
              <a:ea typeface="+mn-ea"/>
              <a:cs typeface="+mn-cs"/>
            </a:rPr>
            <a:t>Cost estimate</a:t>
          </a:r>
          <a:endParaRPr lang="en-US" sz="1600" dirty="0">
            <a:solidFill>
              <a:sysClr val="window" lastClr="FFFFFF"/>
            </a:solidFill>
            <a:latin typeface="Calibri" panose="020F0502020204030204"/>
            <a:ea typeface="+mn-ea"/>
            <a:cs typeface="+mn-cs"/>
          </a:endParaRPr>
        </a:p>
      </dgm:t>
    </dgm:pt>
    <dgm:pt modelId="{C50CC655-FFE1-4F19-B038-487FCDD52696}" type="parTrans" cxnId="{4FD8857D-C274-422D-A6CD-8B1AAF31800D}">
      <dgm:prSet/>
      <dgm:spPr>
        <a:xfrm>
          <a:off x="5184778" y="886837"/>
          <a:ext cx="2447758" cy="1139980"/>
        </a:xfrm>
        <a:custGeom>
          <a:avLst/>
          <a:gdLst/>
          <a:ahLst/>
          <a:cxnLst/>
          <a:rect l="0" t="0" r="0" b="0"/>
          <a:pathLst>
            <a:path>
              <a:moveTo>
                <a:pt x="0" y="0"/>
              </a:moveTo>
              <a:lnTo>
                <a:pt x="0" y="1038023"/>
              </a:lnTo>
              <a:lnTo>
                <a:pt x="2447758" y="1038023"/>
              </a:lnTo>
              <a:lnTo>
                <a:pt x="2447758" y="113998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000"/>
        </a:p>
      </dgm:t>
    </dgm:pt>
    <dgm:pt modelId="{B33A5C26-2C82-4C7D-8391-C946B90BF129}" type="sibTrans" cxnId="{4FD8857D-C274-422D-A6CD-8B1AAF31800D}">
      <dgm:prSet/>
      <dgm:spPr/>
      <dgm:t>
        <a:bodyPr/>
        <a:lstStyle/>
        <a:p>
          <a:endParaRPr lang="en-US" sz="4000"/>
        </a:p>
      </dgm:t>
    </dgm:pt>
    <dgm:pt modelId="{E28D8437-D7CC-4241-8865-FBFB84B51DEC}">
      <dgm:prSet custT="1"/>
      <dgm:spPr>
        <a:xfrm>
          <a:off x="1464495" y="2026817"/>
          <a:ext cx="1153788" cy="1012982"/>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Project assumptions</a:t>
          </a:r>
        </a:p>
      </dgm:t>
    </dgm:pt>
    <dgm:pt modelId="{054232B2-4779-43FF-86EF-F19250843204}" type="parTrans" cxnId="{93723EA5-B3B4-4572-9452-23DB3B091392}">
      <dgm:prSet/>
      <dgm:spPr>
        <a:xfrm>
          <a:off x="2041389" y="886837"/>
          <a:ext cx="3143388" cy="1139980"/>
        </a:xfrm>
        <a:custGeom>
          <a:avLst/>
          <a:gdLst/>
          <a:ahLst/>
          <a:cxnLst/>
          <a:rect l="0" t="0" r="0" b="0"/>
          <a:pathLst>
            <a:path>
              <a:moveTo>
                <a:pt x="3143388" y="0"/>
              </a:moveTo>
              <a:lnTo>
                <a:pt x="3143388" y="1038023"/>
              </a:lnTo>
              <a:lnTo>
                <a:pt x="0" y="1038023"/>
              </a:lnTo>
              <a:lnTo>
                <a:pt x="0" y="113998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02898FF9-523D-42EC-ABC0-B6F629EC1DAE}" type="sibTrans" cxnId="{93723EA5-B3B4-4572-9452-23DB3B091392}">
      <dgm:prSet/>
      <dgm:spPr/>
      <dgm:t>
        <a:bodyPr/>
        <a:lstStyle/>
        <a:p>
          <a:endParaRPr lang="en-US"/>
        </a:p>
      </dgm:t>
    </dgm:pt>
    <dgm:pt modelId="{379A11C4-BCE7-4C3B-9635-B86C5235C1CD}">
      <dgm:prSet custT="1"/>
      <dgm:spPr>
        <a:xfrm>
          <a:off x="2822197" y="2026817"/>
          <a:ext cx="1629906" cy="10284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Project organization/team assessment</a:t>
          </a:r>
        </a:p>
      </dgm:t>
    </dgm:pt>
    <dgm:pt modelId="{2200FADC-EF92-4539-91EA-81203C465F4E}" type="parTrans" cxnId="{B6AD4B10-65DF-45CD-96EA-0522F2B29060}">
      <dgm:prSet/>
      <dgm:spPr>
        <a:xfrm>
          <a:off x="3637150" y="886837"/>
          <a:ext cx="1547627" cy="1139980"/>
        </a:xfrm>
        <a:custGeom>
          <a:avLst/>
          <a:gdLst/>
          <a:ahLst/>
          <a:cxnLst/>
          <a:rect l="0" t="0" r="0" b="0"/>
          <a:pathLst>
            <a:path>
              <a:moveTo>
                <a:pt x="1547627" y="0"/>
              </a:moveTo>
              <a:lnTo>
                <a:pt x="1547627" y="1038023"/>
              </a:lnTo>
              <a:lnTo>
                <a:pt x="0" y="1038023"/>
              </a:lnTo>
              <a:lnTo>
                <a:pt x="0" y="113998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3BABD2B1-98B2-4CE0-BD2F-02E476414628}" type="sibTrans" cxnId="{B6AD4B10-65DF-45CD-96EA-0522F2B29060}">
      <dgm:prSet/>
      <dgm:spPr/>
      <dgm:t>
        <a:bodyPr/>
        <a:lstStyle/>
        <a:p>
          <a:endParaRPr lang="en-US"/>
        </a:p>
      </dgm:t>
    </dgm:pt>
    <dgm:pt modelId="{7B9A268F-D857-46EA-AEDF-C767AF86EACF}">
      <dgm:prSet custT="1"/>
      <dgm:spPr>
        <a:xfrm>
          <a:off x="4656017" y="2026817"/>
          <a:ext cx="971014" cy="48550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Defined risks</a:t>
          </a:r>
        </a:p>
      </dgm:t>
    </dgm:pt>
    <dgm:pt modelId="{AD34A23D-46D5-4EA7-AE45-E1A72C1AE3F7}" type="parTrans" cxnId="{C1860F5C-887E-4A13-A6D6-5F6941F44690}">
      <dgm:prSet/>
      <dgm:spPr>
        <a:xfrm>
          <a:off x="5095804" y="886837"/>
          <a:ext cx="91440" cy="1139980"/>
        </a:xfrm>
        <a:custGeom>
          <a:avLst/>
          <a:gdLst/>
          <a:ahLst/>
          <a:cxnLst/>
          <a:rect l="0" t="0" r="0" b="0"/>
          <a:pathLst>
            <a:path>
              <a:moveTo>
                <a:pt x="88973" y="0"/>
              </a:moveTo>
              <a:lnTo>
                <a:pt x="88973" y="1038023"/>
              </a:lnTo>
              <a:lnTo>
                <a:pt x="45720" y="1038023"/>
              </a:lnTo>
              <a:lnTo>
                <a:pt x="45720" y="113998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9DFD3730-FF72-4E2C-BBF1-9D0B3C75C5D3}" type="sibTrans" cxnId="{C1860F5C-887E-4A13-A6D6-5F6941F44690}">
      <dgm:prSet/>
      <dgm:spPr/>
      <dgm:t>
        <a:bodyPr/>
        <a:lstStyle/>
        <a:p>
          <a:endParaRPr lang="en-US"/>
        </a:p>
      </dgm:t>
    </dgm:pt>
    <dgm:pt modelId="{2FA94966-1B68-4A09-88BC-BD7E94A7B1D1}">
      <dgm:prSet custT="1"/>
      <dgm:spPr>
        <a:xfrm>
          <a:off x="5830945" y="2026817"/>
          <a:ext cx="971014" cy="48550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Milestones</a:t>
          </a:r>
        </a:p>
      </dgm:t>
    </dgm:pt>
    <dgm:pt modelId="{8EA84A9D-C2E6-4A7A-AEF4-8BC6ABB82AE8}" type="parTrans" cxnId="{AEFA1AB1-5A23-4A84-9F98-68D9A5FFA7F9}">
      <dgm:prSet/>
      <dgm:spPr>
        <a:xfrm>
          <a:off x="5184778" y="886837"/>
          <a:ext cx="1131674" cy="1139980"/>
        </a:xfrm>
        <a:custGeom>
          <a:avLst/>
          <a:gdLst/>
          <a:ahLst/>
          <a:cxnLst/>
          <a:rect l="0" t="0" r="0" b="0"/>
          <a:pathLst>
            <a:path>
              <a:moveTo>
                <a:pt x="0" y="0"/>
              </a:moveTo>
              <a:lnTo>
                <a:pt x="0" y="1038023"/>
              </a:lnTo>
              <a:lnTo>
                <a:pt x="1131674" y="1038023"/>
              </a:lnTo>
              <a:lnTo>
                <a:pt x="1131674" y="113998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2E60BF20-7648-4FBA-8CA8-A1A38D6AE27A}" type="sibTrans" cxnId="{AEFA1AB1-5A23-4A84-9F98-68D9A5FFA7F9}">
      <dgm:prSet/>
      <dgm:spPr/>
      <dgm:t>
        <a:bodyPr/>
        <a:lstStyle/>
        <a:p>
          <a:endParaRPr lang="en-US"/>
        </a:p>
      </dgm:t>
    </dgm:pt>
    <dgm:pt modelId="{58E3101F-051B-4FAA-B373-09E9D0CF1CD0}">
      <dgm:prSet custT="1"/>
      <dgm:spPr>
        <a:xfrm>
          <a:off x="8463114" y="2026817"/>
          <a:ext cx="1300674" cy="108851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Project configuration management requirements</a:t>
          </a:r>
        </a:p>
      </dgm:t>
    </dgm:pt>
    <dgm:pt modelId="{938BC291-8166-4914-8EE4-61D42B7CC10C}" type="parTrans" cxnId="{D8FF355C-AC43-4EEC-9349-DCBC73DE02EC}">
      <dgm:prSet/>
      <dgm:spPr>
        <a:xfrm>
          <a:off x="5184778" y="886837"/>
          <a:ext cx="3928672" cy="1139980"/>
        </a:xfrm>
        <a:custGeom>
          <a:avLst/>
          <a:gdLst/>
          <a:ahLst/>
          <a:cxnLst/>
          <a:rect l="0" t="0" r="0" b="0"/>
          <a:pathLst>
            <a:path>
              <a:moveTo>
                <a:pt x="0" y="0"/>
              </a:moveTo>
              <a:lnTo>
                <a:pt x="0" y="1038023"/>
              </a:lnTo>
              <a:lnTo>
                <a:pt x="3928672" y="1038023"/>
              </a:lnTo>
              <a:lnTo>
                <a:pt x="3928672" y="113998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D2FE32F6-A16A-440D-82AA-FE7DAF08620B}" type="sibTrans" cxnId="{D8FF355C-AC43-4EEC-9349-DCBC73DE02EC}">
      <dgm:prSet/>
      <dgm:spPr/>
      <dgm:t>
        <a:bodyPr/>
        <a:lstStyle/>
        <a:p>
          <a:endParaRPr lang="en-US"/>
        </a:p>
      </dgm:t>
    </dgm:pt>
    <dgm:pt modelId="{B4A89504-BBFC-4BF0-8698-511CB95648E3}">
      <dgm:prSet custT="1"/>
      <dgm:spPr>
        <a:xfrm>
          <a:off x="9967701" y="2026817"/>
          <a:ext cx="1288128" cy="931091"/>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Approval requirements</a:t>
          </a:r>
        </a:p>
      </dgm:t>
    </dgm:pt>
    <dgm:pt modelId="{52B4A412-CFA1-40D5-9AA8-1A83A051D061}" type="parTrans" cxnId="{7D9FD258-5C47-4404-B866-3573322B418B}">
      <dgm:prSet/>
      <dgm:spPr>
        <a:xfrm>
          <a:off x="5184778" y="886837"/>
          <a:ext cx="5426987" cy="1139980"/>
        </a:xfrm>
        <a:custGeom>
          <a:avLst/>
          <a:gdLst/>
          <a:ahLst/>
          <a:cxnLst/>
          <a:rect l="0" t="0" r="0" b="0"/>
          <a:pathLst>
            <a:path>
              <a:moveTo>
                <a:pt x="0" y="0"/>
              </a:moveTo>
              <a:lnTo>
                <a:pt x="0" y="1038023"/>
              </a:lnTo>
              <a:lnTo>
                <a:pt x="5426987" y="1038023"/>
              </a:lnTo>
              <a:lnTo>
                <a:pt x="5426987" y="113998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A20F2F96-6EB0-447B-8776-734CA05C7638}" type="sibTrans" cxnId="{7D9FD258-5C47-4404-B866-3573322B418B}">
      <dgm:prSet/>
      <dgm:spPr/>
      <dgm:t>
        <a:bodyPr/>
        <a:lstStyle/>
        <a:p>
          <a:endParaRPr lang="en-US"/>
        </a:p>
      </dgm:t>
    </dgm:pt>
    <dgm:pt modelId="{934A8711-3E63-484F-8117-9610BA0D6048}" type="pres">
      <dgm:prSet presAssocID="{3F6CECE6-E74B-4F37-A099-3197D14BB7DB}" presName="hierChild1" presStyleCnt="0">
        <dgm:presLayoutVars>
          <dgm:orgChart val="1"/>
          <dgm:chPref val="1"/>
          <dgm:dir/>
          <dgm:animOne val="branch"/>
          <dgm:animLvl val="lvl"/>
          <dgm:resizeHandles/>
        </dgm:presLayoutVars>
      </dgm:prSet>
      <dgm:spPr/>
      <dgm:t>
        <a:bodyPr/>
        <a:lstStyle/>
        <a:p>
          <a:endParaRPr lang="en-US"/>
        </a:p>
      </dgm:t>
    </dgm:pt>
    <dgm:pt modelId="{495289C1-4315-453A-AB42-2EFC94388C15}" type="pres">
      <dgm:prSet presAssocID="{9B040B4B-1043-4E8F-A37D-6F7CEC6EB7EB}" presName="hierRoot1" presStyleCnt="0">
        <dgm:presLayoutVars>
          <dgm:hierBranch val="init"/>
        </dgm:presLayoutVars>
      </dgm:prSet>
      <dgm:spPr/>
    </dgm:pt>
    <dgm:pt modelId="{963468FD-B112-49BF-8154-E7BE790C8F82}" type="pres">
      <dgm:prSet presAssocID="{9B040B4B-1043-4E8F-A37D-6F7CEC6EB7EB}" presName="rootComposite1" presStyleCnt="0"/>
      <dgm:spPr/>
    </dgm:pt>
    <dgm:pt modelId="{4542715E-876B-4BA0-BADF-373F6DB6683F}" type="pres">
      <dgm:prSet presAssocID="{9B040B4B-1043-4E8F-A37D-6F7CEC6EB7EB}" presName="rootText1" presStyleLbl="node0" presStyleIdx="0" presStyleCnt="1" custScaleX="266672" custScaleY="182662" custLinFactY="-100000" custLinFactNeighborX="-46010" custLinFactNeighborY="-195978">
        <dgm:presLayoutVars>
          <dgm:chPref val="3"/>
        </dgm:presLayoutVars>
      </dgm:prSet>
      <dgm:spPr/>
      <dgm:t>
        <a:bodyPr/>
        <a:lstStyle/>
        <a:p>
          <a:endParaRPr lang="en-US"/>
        </a:p>
      </dgm:t>
    </dgm:pt>
    <dgm:pt modelId="{4CCA0D8F-02C2-4BCF-BB72-3182ED5F809A}" type="pres">
      <dgm:prSet presAssocID="{9B040B4B-1043-4E8F-A37D-6F7CEC6EB7EB}" presName="rootConnector1" presStyleLbl="node1" presStyleIdx="0" presStyleCnt="0"/>
      <dgm:spPr/>
      <dgm:t>
        <a:bodyPr/>
        <a:lstStyle/>
        <a:p>
          <a:endParaRPr lang="en-US"/>
        </a:p>
      </dgm:t>
    </dgm:pt>
    <dgm:pt modelId="{98774974-4328-4FA2-A35B-3C9D9A72A235}" type="pres">
      <dgm:prSet presAssocID="{9B040B4B-1043-4E8F-A37D-6F7CEC6EB7EB}" presName="hierChild2" presStyleCnt="0"/>
      <dgm:spPr/>
    </dgm:pt>
    <dgm:pt modelId="{0BBAE613-F91B-41D5-95AE-E50631ECD4A8}" type="pres">
      <dgm:prSet presAssocID="{5143FA97-C05B-49D9-91E3-D06772FB00C6}" presName="Name37" presStyleLbl="parChTrans1D2" presStyleIdx="0" presStyleCnt="8"/>
      <dgm:spPr/>
      <dgm:t>
        <a:bodyPr/>
        <a:lstStyle/>
        <a:p>
          <a:endParaRPr lang="en-US"/>
        </a:p>
      </dgm:t>
    </dgm:pt>
    <dgm:pt modelId="{0AE1DD27-892B-4C98-B2C6-3707F89AFC51}" type="pres">
      <dgm:prSet presAssocID="{578FA9FB-0FBF-45D7-BDBA-80419037816F}" presName="hierRoot2" presStyleCnt="0">
        <dgm:presLayoutVars>
          <dgm:hierBranch val="init"/>
        </dgm:presLayoutVars>
      </dgm:prSet>
      <dgm:spPr/>
    </dgm:pt>
    <dgm:pt modelId="{14B2E7AD-8121-4567-AF9D-469793592E9B}" type="pres">
      <dgm:prSet presAssocID="{578FA9FB-0FBF-45D7-BDBA-80419037816F}" presName="rootComposite" presStyleCnt="0"/>
      <dgm:spPr/>
    </dgm:pt>
    <dgm:pt modelId="{72687E5C-3583-49A1-9786-B9DDF2A7DF54}" type="pres">
      <dgm:prSet presAssocID="{578FA9FB-0FBF-45D7-BDBA-80419037816F}" presName="rootText" presStyleLbl="node2" presStyleIdx="0" presStyleCnt="8" custScaleX="129074" custScaleY="244594">
        <dgm:presLayoutVars>
          <dgm:chPref val="3"/>
        </dgm:presLayoutVars>
      </dgm:prSet>
      <dgm:spPr/>
      <dgm:t>
        <a:bodyPr/>
        <a:lstStyle/>
        <a:p>
          <a:endParaRPr lang="en-US"/>
        </a:p>
      </dgm:t>
    </dgm:pt>
    <dgm:pt modelId="{07E99FC0-A4C5-4886-A0BE-42C289D8E0B6}" type="pres">
      <dgm:prSet presAssocID="{578FA9FB-0FBF-45D7-BDBA-80419037816F}" presName="rootConnector" presStyleLbl="node2" presStyleIdx="0" presStyleCnt="8"/>
      <dgm:spPr/>
      <dgm:t>
        <a:bodyPr/>
        <a:lstStyle/>
        <a:p>
          <a:endParaRPr lang="en-US"/>
        </a:p>
      </dgm:t>
    </dgm:pt>
    <dgm:pt modelId="{AEF32D7E-0681-4353-92A5-EF16D29983E2}" type="pres">
      <dgm:prSet presAssocID="{578FA9FB-0FBF-45D7-BDBA-80419037816F}" presName="hierChild4" presStyleCnt="0"/>
      <dgm:spPr/>
    </dgm:pt>
    <dgm:pt modelId="{B3B016D7-86FB-43B2-8958-B5214A4B84A3}" type="pres">
      <dgm:prSet presAssocID="{578FA9FB-0FBF-45D7-BDBA-80419037816F}" presName="hierChild5" presStyleCnt="0"/>
      <dgm:spPr/>
    </dgm:pt>
    <dgm:pt modelId="{85214D1E-FB8E-45AB-8C3D-3A0D0517B387}" type="pres">
      <dgm:prSet presAssocID="{054232B2-4779-43FF-86EF-F19250843204}" presName="Name37" presStyleLbl="parChTrans1D2" presStyleIdx="1" presStyleCnt="8"/>
      <dgm:spPr/>
      <dgm:t>
        <a:bodyPr/>
        <a:lstStyle/>
        <a:p>
          <a:endParaRPr lang="en-US"/>
        </a:p>
      </dgm:t>
    </dgm:pt>
    <dgm:pt modelId="{EF448205-2F7C-4AF3-B934-2AA2B8FF9397}" type="pres">
      <dgm:prSet presAssocID="{E28D8437-D7CC-4241-8865-FBFB84B51DEC}" presName="hierRoot2" presStyleCnt="0">
        <dgm:presLayoutVars>
          <dgm:hierBranch val="init"/>
        </dgm:presLayoutVars>
      </dgm:prSet>
      <dgm:spPr/>
    </dgm:pt>
    <dgm:pt modelId="{0942D7E8-EA7B-42DF-B65D-F1DBC14736FA}" type="pres">
      <dgm:prSet presAssocID="{E28D8437-D7CC-4241-8865-FBFB84B51DEC}" presName="rootComposite" presStyleCnt="0"/>
      <dgm:spPr/>
    </dgm:pt>
    <dgm:pt modelId="{424223B2-F85E-4BD9-B934-7999741078A1}" type="pres">
      <dgm:prSet presAssocID="{E28D8437-D7CC-4241-8865-FBFB84B51DEC}" presName="rootText" presStyleLbl="node2" presStyleIdx="1" presStyleCnt="8" custScaleX="118823" custScaleY="208644">
        <dgm:presLayoutVars>
          <dgm:chPref val="3"/>
        </dgm:presLayoutVars>
      </dgm:prSet>
      <dgm:spPr/>
      <dgm:t>
        <a:bodyPr/>
        <a:lstStyle/>
        <a:p>
          <a:endParaRPr lang="en-US"/>
        </a:p>
      </dgm:t>
    </dgm:pt>
    <dgm:pt modelId="{08F61B35-1739-4533-871E-11AC09139DF9}" type="pres">
      <dgm:prSet presAssocID="{E28D8437-D7CC-4241-8865-FBFB84B51DEC}" presName="rootConnector" presStyleLbl="node2" presStyleIdx="1" presStyleCnt="8"/>
      <dgm:spPr/>
      <dgm:t>
        <a:bodyPr/>
        <a:lstStyle/>
        <a:p>
          <a:endParaRPr lang="en-US"/>
        </a:p>
      </dgm:t>
    </dgm:pt>
    <dgm:pt modelId="{58385CC6-9D55-4985-8954-58F42CE86A2A}" type="pres">
      <dgm:prSet presAssocID="{E28D8437-D7CC-4241-8865-FBFB84B51DEC}" presName="hierChild4" presStyleCnt="0"/>
      <dgm:spPr/>
    </dgm:pt>
    <dgm:pt modelId="{5E0DA654-F8BC-4F39-B959-43EC619719CC}" type="pres">
      <dgm:prSet presAssocID="{E28D8437-D7CC-4241-8865-FBFB84B51DEC}" presName="hierChild5" presStyleCnt="0"/>
      <dgm:spPr/>
    </dgm:pt>
    <dgm:pt modelId="{04AFF682-7B7A-4573-848E-A2764BB6F2AF}" type="pres">
      <dgm:prSet presAssocID="{2200FADC-EF92-4539-91EA-81203C465F4E}" presName="Name37" presStyleLbl="parChTrans1D2" presStyleIdx="2" presStyleCnt="8"/>
      <dgm:spPr/>
      <dgm:t>
        <a:bodyPr/>
        <a:lstStyle/>
        <a:p>
          <a:endParaRPr lang="en-US"/>
        </a:p>
      </dgm:t>
    </dgm:pt>
    <dgm:pt modelId="{8D10A1B9-444E-46EA-B7F6-F9C1E604D9A5}" type="pres">
      <dgm:prSet presAssocID="{379A11C4-BCE7-4C3B-9635-B86C5235C1CD}" presName="hierRoot2" presStyleCnt="0">
        <dgm:presLayoutVars>
          <dgm:hierBranch val="init"/>
        </dgm:presLayoutVars>
      </dgm:prSet>
      <dgm:spPr/>
    </dgm:pt>
    <dgm:pt modelId="{8D78E443-F921-40DE-A7EE-CCA5D1DF3825}" type="pres">
      <dgm:prSet presAssocID="{379A11C4-BCE7-4C3B-9635-B86C5235C1CD}" presName="rootComposite" presStyleCnt="0"/>
      <dgm:spPr/>
    </dgm:pt>
    <dgm:pt modelId="{31D9DD84-FC99-45C8-977D-53335F67AA1B}" type="pres">
      <dgm:prSet presAssocID="{379A11C4-BCE7-4C3B-9635-B86C5235C1CD}" presName="rootText" presStyleLbl="node2" presStyleIdx="2" presStyleCnt="8" custScaleX="167856" custScaleY="211835">
        <dgm:presLayoutVars>
          <dgm:chPref val="3"/>
        </dgm:presLayoutVars>
      </dgm:prSet>
      <dgm:spPr/>
      <dgm:t>
        <a:bodyPr/>
        <a:lstStyle/>
        <a:p>
          <a:endParaRPr lang="en-US"/>
        </a:p>
      </dgm:t>
    </dgm:pt>
    <dgm:pt modelId="{70E16696-0942-468B-B22E-9CD0D06B9000}" type="pres">
      <dgm:prSet presAssocID="{379A11C4-BCE7-4C3B-9635-B86C5235C1CD}" presName="rootConnector" presStyleLbl="node2" presStyleIdx="2" presStyleCnt="8"/>
      <dgm:spPr/>
      <dgm:t>
        <a:bodyPr/>
        <a:lstStyle/>
        <a:p>
          <a:endParaRPr lang="en-US"/>
        </a:p>
      </dgm:t>
    </dgm:pt>
    <dgm:pt modelId="{9E9C8C41-9B00-403C-BBD9-18F45E686122}" type="pres">
      <dgm:prSet presAssocID="{379A11C4-BCE7-4C3B-9635-B86C5235C1CD}" presName="hierChild4" presStyleCnt="0"/>
      <dgm:spPr/>
    </dgm:pt>
    <dgm:pt modelId="{4B8C77E8-9ECA-4A79-B7CE-1BCF225378E6}" type="pres">
      <dgm:prSet presAssocID="{379A11C4-BCE7-4C3B-9635-B86C5235C1CD}" presName="hierChild5" presStyleCnt="0"/>
      <dgm:spPr/>
    </dgm:pt>
    <dgm:pt modelId="{46746C0B-40DF-48D6-9BAB-0BABE76238B2}" type="pres">
      <dgm:prSet presAssocID="{AD34A23D-46D5-4EA7-AE45-E1A72C1AE3F7}" presName="Name37" presStyleLbl="parChTrans1D2" presStyleIdx="3" presStyleCnt="8"/>
      <dgm:spPr/>
      <dgm:t>
        <a:bodyPr/>
        <a:lstStyle/>
        <a:p>
          <a:endParaRPr lang="en-US"/>
        </a:p>
      </dgm:t>
    </dgm:pt>
    <dgm:pt modelId="{D0D60289-5732-452B-BDDC-83640B75EE16}" type="pres">
      <dgm:prSet presAssocID="{7B9A268F-D857-46EA-AEDF-C767AF86EACF}" presName="hierRoot2" presStyleCnt="0">
        <dgm:presLayoutVars>
          <dgm:hierBranch val="init"/>
        </dgm:presLayoutVars>
      </dgm:prSet>
      <dgm:spPr/>
    </dgm:pt>
    <dgm:pt modelId="{C75E910B-E472-432A-B7BA-515E63F04868}" type="pres">
      <dgm:prSet presAssocID="{7B9A268F-D857-46EA-AEDF-C767AF86EACF}" presName="rootComposite" presStyleCnt="0"/>
      <dgm:spPr/>
    </dgm:pt>
    <dgm:pt modelId="{81CFA223-F3C6-44D7-A72B-D261B22FCEC1}" type="pres">
      <dgm:prSet presAssocID="{7B9A268F-D857-46EA-AEDF-C767AF86EACF}" presName="rootText" presStyleLbl="node2" presStyleIdx="3" presStyleCnt="8">
        <dgm:presLayoutVars>
          <dgm:chPref val="3"/>
        </dgm:presLayoutVars>
      </dgm:prSet>
      <dgm:spPr/>
      <dgm:t>
        <a:bodyPr/>
        <a:lstStyle/>
        <a:p>
          <a:endParaRPr lang="en-US"/>
        </a:p>
      </dgm:t>
    </dgm:pt>
    <dgm:pt modelId="{405B82F8-A89F-4545-8B91-4F5ABFEFFFA1}" type="pres">
      <dgm:prSet presAssocID="{7B9A268F-D857-46EA-AEDF-C767AF86EACF}" presName="rootConnector" presStyleLbl="node2" presStyleIdx="3" presStyleCnt="8"/>
      <dgm:spPr/>
      <dgm:t>
        <a:bodyPr/>
        <a:lstStyle/>
        <a:p>
          <a:endParaRPr lang="en-US"/>
        </a:p>
      </dgm:t>
    </dgm:pt>
    <dgm:pt modelId="{1B83413B-847D-41D4-9941-353025A9891C}" type="pres">
      <dgm:prSet presAssocID="{7B9A268F-D857-46EA-AEDF-C767AF86EACF}" presName="hierChild4" presStyleCnt="0"/>
      <dgm:spPr/>
    </dgm:pt>
    <dgm:pt modelId="{429C6A20-E6F6-4D94-B49F-92CD44CF2280}" type="pres">
      <dgm:prSet presAssocID="{7B9A268F-D857-46EA-AEDF-C767AF86EACF}" presName="hierChild5" presStyleCnt="0"/>
      <dgm:spPr/>
    </dgm:pt>
    <dgm:pt modelId="{2414C5C0-0514-45BC-BF72-AB97DEB9E2BD}" type="pres">
      <dgm:prSet presAssocID="{8EA84A9D-C2E6-4A7A-AEF4-8BC6ABB82AE8}" presName="Name37" presStyleLbl="parChTrans1D2" presStyleIdx="4" presStyleCnt="8"/>
      <dgm:spPr/>
      <dgm:t>
        <a:bodyPr/>
        <a:lstStyle/>
        <a:p>
          <a:endParaRPr lang="en-US"/>
        </a:p>
      </dgm:t>
    </dgm:pt>
    <dgm:pt modelId="{4D58F04A-834B-41FB-BEC3-A81E5AF7B6E1}" type="pres">
      <dgm:prSet presAssocID="{2FA94966-1B68-4A09-88BC-BD7E94A7B1D1}" presName="hierRoot2" presStyleCnt="0">
        <dgm:presLayoutVars>
          <dgm:hierBranch val="init"/>
        </dgm:presLayoutVars>
      </dgm:prSet>
      <dgm:spPr/>
    </dgm:pt>
    <dgm:pt modelId="{8F80107B-BAE4-4721-8F32-689F6DE9E65B}" type="pres">
      <dgm:prSet presAssocID="{2FA94966-1B68-4A09-88BC-BD7E94A7B1D1}" presName="rootComposite" presStyleCnt="0"/>
      <dgm:spPr/>
    </dgm:pt>
    <dgm:pt modelId="{6DC699D7-2013-4107-A135-A9AFD7EF32B9}" type="pres">
      <dgm:prSet presAssocID="{2FA94966-1B68-4A09-88BC-BD7E94A7B1D1}" presName="rootText" presStyleLbl="node2" presStyleIdx="4" presStyleCnt="8">
        <dgm:presLayoutVars>
          <dgm:chPref val="3"/>
        </dgm:presLayoutVars>
      </dgm:prSet>
      <dgm:spPr/>
      <dgm:t>
        <a:bodyPr/>
        <a:lstStyle/>
        <a:p>
          <a:endParaRPr lang="en-US"/>
        </a:p>
      </dgm:t>
    </dgm:pt>
    <dgm:pt modelId="{6260B2B0-D025-4C68-9E35-EDDA63CBBFEE}" type="pres">
      <dgm:prSet presAssocID="{2FA94966-1B68-4A09-88BC-BD7E94A7B1D1}" presName="rootConnector" presStyleLbl="node2" presStyleIdx="4" presStyleCnt="8"/>
      <dgm:spPr/>
      <dgm:t>
        <a:bodyPr/>
        <a:lstStyle/>
        <a:p>
          <a:endParaRPr lang="en-US"/>
        </a:p>
      </dgm:t>
    </dgm:pt>
    <dgm:pt modelId="{97C5F0B8-9E9A-4956-BB97-F7802F45F17B}" type="pres">
      <dgm:prSet presAssocID="{2FA94966-1B68-4A09-88BC-BD7E94A7B1D1}" presName="hierChild4" presStyleCnt="0"/>
      <dgm:spPr/>
    </dgm:pt>
    <dgm:pt modelId="{32A688D4-CC2F-4DA0-AFB5-BF9AC8DA1034}" type="pres">
      <dgm:prSet presAssocID="{2FA94966-1B68-4A09-88BC-BD7E94A7B1D1}" presName="hierChild5" presStyleCnt="0"/>
      <dgm:spPr/>
    </dgm:pt>
    <dgm:pt modelId="{77BC23E4-81FB-425F-8C48-6A246243CFCB}" type="pres">
      <dgm:prSet presAssocID="{C50CC655-FFE1-4F19-B038-487FCDD52696}" presName="Name37" presStyleLbl="parChTrans1D2" presStyleIdx="5" presStyleCnt="8"/>
      <dgm:spPr/>
      <dgm:t>
        <a:bodyPr/>
        <a:lstStyle/>
        <a:p>
          <a:endParaRPr lang="en-US"/>
        </a:p>
      </dgm:t>
    </dgm:pt>
    <dgm:pt modelId="{64AD08FA-858E-487E-9A86-D44DB391CB45}" type="pres">
      <dgm:prSet presAssocID="{FA52B4C9-EDAB-4FEA-9ADA-8EFACF9EF65B}" presName="hierRoot2" presStyleCnt="0">
        <dgm:presLayoutVars>
          <dgm:hierBranch val="init"/>
        </dgm:presLayoutVars>
      </dgm:prSet>
      <dgm:spPr/>
    </dgm:pt>
    <dgm:pt modelId="{7E053903-9CAE-488A-A6B0-CB233EA94ECA}" type="pres">
      <dgm:prSet presAssocID="{FA52B4C9-EDAB-4FEA-9ADA-8EFACF9EF65B}" presName="rootComposite" presStyleCnt="0"/>
      <dgm:spPr/>
    </dgm:pt>
    <dgm:pt modelId="{2540AC10-44E6-4C6F-9799-C19D1943D38E}" type="pres">
      <dgm:prSet presAssocID="{FA52B4C9-EDAB-4FEA-9ADA-8EFACF9EF65B}" presName="rootText" presStyleLbl="node2" presStyleIdx="5" presStyleCnt="8" custScaleX="129074" custScaleY="137161">
        <dgm:presLayoutVars>
          <dgm:chPref val="3"/>
        </dgm:presLayoutVars>
      </dgm:prSet>
      <dgm:spPr/>
      <dgm:t>
        <a:bodyPr/>
        <a:lstStyle/>
        <a:p>
          <a:endParaRPr lang="en-US"/>
        </a:p>
      </dgm:t>
    </dgm:pt>
    <dgm:pt modelId="{390E70D4-7815-417A-86D2-7B7FE8217065}" type="pres">
      <dgm:prSet presAssocID="{FA52B4C9-EDAB-4FEA-9ADA-8EFACF9EF65B}" presName="rootConnector" presStyleLbl="node2" presStyleIdx="5" presStyleCnt="8"/>
      <dgm:spPr/>
      <dgm:t>
        <a:bodyPr/>
        <a:lstStyle/>
        <a:p>
          <a:endParaRPr lang="en-US"/>
        </a:p>
      </dgm:t>
    </dgm:pt>
    <dgm:pt modelId="{7ACD004B-E63C-4B56-A01C-93223952DBDC}" type="pres">
      <dgm:prSet presAssocID="{FA52B4C9-EDAB-4FEA-9ADA-8EFACF9EF65B}" presName="hierChild4" presStyleCnt="0"/>
      <dgm:spPr/>
    </dgm:pt>
    <dgm:pt modelId="{6440CF53-ED4A-4BD1-A9E0-0068A6740CE4}" type="pres">
      <dgm:prSet presAssocID="{FA52B4C9-EDAB-4FEA-9ADA-8EFACF9EF65B}" presName="hierChild5" presStyleCnt="0"/>
      <dgm:spPr/>
    </dgm:pt>
    <dgm:pt modelId="{195B6DF8-6E62-4CED-8162-19DDBA3F19FB}" type="pres">
      <dgm:prSet presAssocID="{938BC291-8166-4914-8EE4-61D42B7CC10C}" presName="Name37" presStyleLbl="parChTrans1D2" presStyleIdx="6" presStyleCnt="8"/>
      <dgm:spPr/>
      <dgm:t>
        <a:bodyPr/>
        <a:lstStyle/>
        <a:p>
          <a:endParaRPr lang="en-US"/>
        </a:p>
      </dgm:t>
    </dgm:pt>
    <dgm:pt modelId="{3384E084-4076-4163-89CD-FE048B1C43E1}" type="pres">
      <dgm:prSet presAssocID="{58E3101F-051B-4FAA-B373-09E9D0CF1CD0}" presName="hierRoot2" presStyleCnt="0">
        <dgm:presLayoutVars>
          <dgm:hierBranch val="init"/>
        </dgm:presLayoutVars>
      </dgm:prSet>
      <dgm:spPr/>
    </dgm:pt>
    <dgm:pt modelId="{F77A37EA-38CC-43EF-9BBF-772E25047A96}" type="pres">
      <dgm:prSet presAssocID="{58E3101F-051B-4FAA-B373-09E9D0CF1CD0}" presName="rootComposite" presStyleCnt="0"/>
      <dgm:spPr/>
    </dgm:pt>
    <dgm:pt modelId="{8A847B40-C005-450A-9055-C7409328548C}" type="pres">
      <dgm:prSet presAssocID="{58E3101F-051B-4FAA-B373-09E9D0CF1CD0}" presName="rootText" presStyleLbl="node2" presStyleIdx="6" presStyleCnt="8" custScaleX="133950" custScaleY="224202">
        <dgm:presLayoutVars>
          <dgm:chPref val="3"/>
        </dgm:presLayoutVars>
      </dgm:prSet>
      <dgm:spPr/>
      <dgm:t>
        <a:bodyPr/>
        <a:lstStyle/>
        <a:p>
          <a:endParaRPr lang="en-US"/>
        </a:p>
      </dgm:t>
    </dgm:pt>
    <dgm:pt modelId="{FA972E96-5263-4F03-A708-6E8771DA860B}" type="pres">
      <dgm:prSet presAssocID="{58E3101F-051B-4FAA-B373-09E9D0CF1CD0}" presName="rootConnector" presStyleLbl="node2" presStyleIdx="6" presStyleCnt="8"/>
      <dgm:spPr/>
      <dgm:t>
        <a:bodyPr/>
        <a:lstStyle/>
        <a:p>
          <a:endParaRPr lang="en-US"/>
        </a:p>
      </dgm:t>
    </dgm:pt>
    <dgm:pt modelId="{58A39533-E9DF-42C3-8E59-34D6EFD883E1}" type="pres">
      <dgm:prSet presAssocID="{58E3101F-051B-4FAA-B373-09E9D0CF1CD0}" presName="hierChild4" presStyleCnt="0"/>
      <dgm:spPr/>
    </dgm:pt>
    <dgm:pt modelId="{C4C2F965-24DC-4990-AADD-4BF8260A00CD}" type="pres">
      <dgm:prSet presAssocID="{58E3101F-051B-4FAA-B373-09E9D0CF1CD0}" presName="hierChild5" presStyleCnt="0"/>
      <dgm:spPr/>
    </dgm:pt>
    <dgm:pt modelId="{9146EE1E-181D-402D-B318-0DD1D7F01096}" type="pres">
      <dgm:prSet presAssocID="{52B4A412-CFA1-40D5-9AA8-1A83A051D061}" presName="Name37" presStyleLbl="parChTrans1D2" presStyleIdx="7" presStyleCnt="8"/>
      <dgm:spPr/>
      <dgm:t>
        <a:bodyPr/>
        <a:lstStyle/>
        <a:p>
          <a:endParaRPr lang="en-US"/>
        </a:p>
      </dgm:t>
    </dgm:pt>
    <dgm:pt modelId="{7BE42A01-C884-42B5-95EF-1B2A68B118BC}" type="pres">
      <dgm:prSet presAssocID="{B4A89504-BBFC-4BF0-8698-511CB95648E3}" presName="hierRoot2" presStyleCnt="0">
        <dgm:presLayoutVars>
          <dgm:hierBranch val="init"/>
        </dgm:presLayoutVars>
      </dgm:prSet>
      <dgm:spPr/>
    </dgm:pt>
    <dgm:pt modelId="{C657C569-EC41-4CA6-AA88-FE7C3FAE38EE}" type="pres">
      <dgm:prSet presAssocID="{B4A89504-BBFC-4BF0-8698-511CB95648E3}" presName="rootComposite" presStyleCnt="0"/>
      <dgm:spPr/>
    </dgm:pt>
    <dgm:pt modelId="{8406578C-2D0F-477D-8F91-834FEC415339}" type="pres">
      <dgm:prSet presAssocID="{B4A89504-BBFC-4BF0-8698-511CB95648E3}" presName="rootText" presStyleLbl="node2" presStyleIdx="7" presStyleCnt="8" custScaleX="132658" custScaleY="191777">
        <dgm:presLayoutVars>
          <dgm:chPref val="3"/>
        </dgm:presLayoutVars>
      </dgm:prSet>
      <dgm:spPr/>
      <dgm:t>
        <a:bodyPr/>
        <a:lstStyle/>
        <a:p>
          <a:endParaRPr lang="en-US"/>
        </a:p>
      </dgm:t>
    </dgm:pt>
    <dgm:pt modelId="{5F476BEE-C766-4623-9640-9A582ED44D59}" type="pres">
      <dgm:prSet presAssocID="{B4A89504-BBFC-4BF0-8698-511CB95648E3}" presName="rootConnector" presStyleLbl="node2" presStyleIdx="7" presStyleCnt="8"/>
      <dgm:spPr/>
      <dgm:t>
        <a:bodyPr/>
        <a:lstStyle/>
        <a:p>
          <a:endParaRPr lang="en-US"/>
        </a:p>
      </dgm:t>
    </dgm:pt>
    <dgm:pt modelId="{1B53B77C-5197-43CD-9C30-A20364181BA7}" type="pres">
      <dgm:prSet presAssocID="{B4A89504-BBFC-4BF0-8698-511CB95648E3}" presName="hierChild4" presStyleCnt="0"/>
      <dgm:spPr/>
    </dgm:pt>
    <dgm:pt modelId="{D5B6017D-4BF6-4D4E-A5C7-100B9175DB02}" type="pres">
      <dgm:prSet presAssocID="{B4A89504-BBFC-4BF0-8698-511CB95648E3}" presName="hierChild5" presStyleCnt="0"/>
      <dgm:spPr/>
    </dgm:pt>
    <dgm:pt modelId="{0E10DF8D-79B2-4BFF-911B-919D7E6A2F47}" type="pres">
      <dgm:prSet presAssocID="{9B040B4B-1043-4E8F-A37D-6F7CEC6EB7EB}" presName="hierChild3" presStyleCnt="0"/>
      <dgm:spPr/>
    </dgm:pt>
  </dgm:ptLst>
  <dgm:cxnLst>
    <dgm:cxn modelId="{855B8207-356C-4F82-BE97-C6D204932DD5}" type="presOf" srcId="{054232B2-4779-43FF-86EF-F19250843204}" destId="{85214D1E-FB8E-45AB-8C3D-3A0D0517B387}" srcOrd="0" destOrd="0" presId="urn:microsoft.com/office/officeart/2005/8/layout/orgChart1"/>
    <dgm:cxn modelId="{2CD33901-D34F-4D7E-8F8D-6C15709FC9FA}" type="presOf" srcId="{FA52B4C9-EDAB-4FEA-9ADA-8EFACF9EF65B}" destId="{390E70D4-7815-417A-86D2-7B7FE8217065}" srcOrd="1" destOrd="0" presId="urn:microsoft.com/office/officeart/2005/8/layout/orgChart1"/>
    <dgm:cxn modelId="{A120AE6A-7DA7-4C2C-BD07-C6097221894B}" type="presOf" srcId="{2FA94966-1B68-4A09-88BC-BD7E94A7B1D1}" destId="{6260B2B0-D025-4C68-9E35-EDDA63CBBFEE}" srcOrd="1" destOrd="0" presId="urn:microsoft.com/office/officeart/2005/8/layout/orgChart1"/>
    <dgm:cxn modelId="{E7BBE521-FF9A-4475-98A1-93E87D37BDC6}" type="presOf" srcId="{E28D8437-D7CC-4241-8865-FBFB84B51DEC}" destId="{424223B2-F85E-4BD9-B934-7999741078A1}" srcOrd="0" destOrd="0" presId="urn:microsoft.com/office/officeart/2005/8/layout/orgChart1"/>
    <dgm:cxn modelId="{E4F60702-2F1D-4297-A32A-61BD0D2C0EDA}" type="presOf" srcId="{578FA9FB-0FBF-45D7-BDBA-80419037816F}" destId="{72687E5C-3583-49A1-9786-B9DDF2A7DF54}" srcOrd="0" destOrd="0" presId="urn:microsoft.com/office/officeart/2005/8/layout/orgChart1"/>
    <dgm:cxn modelId="{06E06A11-EAE0-456D-A452-CE5FE5C9559A}" type="presOf" srcId="{3F6CECE6-E74B-4F37-A099-3197D14BB7DB}" destId="{934A8711-3E63-484F-8117-9610BA0D6048}" srcOrd="0" destOrd="0" presId="urn:microsoft.com/office/officeart/2005/8/layout/orgChart1"/>
    <dgm:cxn modelId="{EED74976-5DDC-409E-80EA-B727989CAD8E}" type="presOf" srcId="{2200FADC-EF92-4539-91EA-81203C465F4E}" destId="{04AFF682-7B7A-4573-848E-A2764BB6F2AF}" srcOrd="0" destOrd="0" presId="urn:microsoft.com/office/officeart/2005/8/layout/orgChart1"/>
    <dgm:cxn modelId="{2ACD7AFA-2F64-4A79-8B73-88F19BDA6963}" type="presOf" srcId="{E28D8437-D7CC-4241-8865-FBFB84B51DEC}" destId="{08F61B35-1739-4533-871E-11AC09139DF9}" srcOrd="1" destOrd="0" presId="urn:microsoft.com/office/officeart/2005/8/layout/orgChart1"/>
    <dgm:cxn modelId="{53A876DD-FCDC-4AF0-B47F-7D9C792F4117}" type="presOf" srcId="{58E3101F-051B-4FAA-B373-09E9D0CF1CD0}" destId="{8A847B40-C005-450A-9055-C7409328548C}" srcOrd="0" destOrd="0" presId="urn:microsoft.com/office/officeart/2005/8/layout/orgChart1"/>
    <dgm:cxn modelId="{899C6094-0FC4-4C90-808E-DCE2380F4D8A}" type="presOf" srcId="{B4A89504-BBFC-4BF0-8698-511CB95648E3}" destId="{5F476BEE-C766-4623-9640-9A582ED44D59}" srcOrd="1" destOrd="0" presId="urn:microsoft.com/office/officeart/2005/8/layout/orgChart1"/>
    <dgm:cxn modelId="{C5448A00-0C5E-4E00-BB14-DB07E243BB8D}" type="presOf" srcId="{9B040B4B-1043-4E8F-A37D-6F7CEC6EB7EB}" destId="{4542715E-876B-4BA0-BADF-373F6DB6683F}" srcOrd="0" destOrd="0" presId="urn:microsoft.com/office/officeart/2005/8/layout/orgChart1"/>
    <dgm:cxn modelId="{C1860F5C-887E-4A13-A6D6-5F6941F44690}" srcId="{9B040B4B-1043-4E8F-A37D-6F7CEC6EB7EB}" destId="{7B9A268F-D857-46EA-AEDF-C767AF86EACF}" srcOrd="3" destOrd="0" parTransId="{AD34A23D-46D5-4EA7-AE45-E1A72C1AE3F7}" sibTransId="{9DFD3730-FF72-4E2C-BBF1-9D0B3C75C5D3}"/>
    <dgm:cxn modelId="{1C39AD88-F476-4304-9B40-0BB86085E6A5}" type="presOf" srcId="{2FA94966-1B68-4A09-88BC-BD7E94A7B1D1}" destId="{6DC699D7-2013-4107-A135-A9AFD7EF32B9}" srcOrd="0" destOrd="0" presId="urn:microsoft.com/office/officeart/2005/8/layout/orgChart1"/>
    <dgm:cxn modelId="{D8FF355C-AC43-4EEC-9349-DCBC73DE02EC}" srcId="{9B040B4B-1043-4E8F-A37D-6F7CEC6EB7EB}" destId="{58E3101F-051B-4FAA-B373-09E9D0CF1CD0}" srcOrd="6" destOrd="0" parTransId="{938BC291-8166-4914-8EE4-61D42B7CC10C}" sibTransId="{D2FE32F6-A16A-440D-82AA-FE7DAF08620B}"/>
    <dgm:cxn modelId="{DC0AF4F9-DA22-426B-9B85-54C1F7ECC586}" type="presOf" srcId="{7B9A268F-D857-46EA-AEDF-C767AF86EACF}" destId="{81CFA223-F3C6-44D7-A72B-D261B22FCEC1}" srcOrd="0" destOrd="0" presId="urn:microsoft.com/office/officeart/2005/8/layout/orgChart1"/>
    <dgm:cxn modelId="{4C58D204-720E-4190-BD7D-EE2B7BF3FDFE}" type="presOf" srcId="{8EA84A9D-C2E6-4A7A-AEF4-8BC6ABB82AE8}" destId="{2414C5C0-0514-45BC-BF72-AB97DEB9E2BD}" srcOrd="0" destOrd="0" presId="urn:microsoft.com/office/officeart/2005/8/layout/orgChart1"/>
    <dgm:cxn modelId="{B6AD4B10-65DF-45CD-96EA-0522F2B29060}" srcId="{9B040B4B-1043-4E8F-A37D-6F7CEC6EB7EB}" destId="{379A11C4-BCE7-4C3B-9635-B86C5235C1CD}" srcOrd="2" destOrd="0" parTransId="{2200FADC-EF92-4539-91EA-81203C465F4E}" sibTransId="{3BABD2B1-98B2-4CE0-BD2F-02E476414628}"/>
    <dgm:cxn modelId="{E8EDEC28-CDB8-4DAB-951F-1B8D6D5E1535}" srcId="{3F6CECE6-E74B-4F37-A099-3197D14BB7DB}" destId="{9B040B4B-1043-4E8F-A37D-6F7CEC6EB7EB}" srcOrd="0" destOrd="0" parTransId="{85119068-D8F4-4B47-B7A3-FCAAC1232C7F}" sibTransId="{7AC970D6-698C-4103-BD5C-1F1CACDEAED5}"/>
    <dgm:cxn modelId="{F8EA32FC-6FA3-4AC4-8495-85390BDB8EE0}" type="presOf" srcId="{FA52B4C9-EDAB-4FEA-9ADA-8EFACF9EF65B}" destId="{2540AC10-44E6-4C6F-9799-C19D1943D38E}" srcOrd="0" destOrd="0" presId="urn:microsoft.com/office/officeart/2005/8/layout/orgChart1"/>
    <dgm:cxn modelId="{6DBF0B4D-7C0B-4D82-96B6-16E8FBB72A85}" type="presOf" srcId="{938BC291-8166-4914-8EE4-61D42B7CC10C}" destId="{195B6DF8-6E62-4CED-8162-19DDBA3F19FB}" srcOrd="0" destOrd="0" presId="urn:microsoft.com/office/officeart/2005/8/layout/orgChart1"/>
    <dgm:cxn modelId="{3BF2EFD8-25FE-490C-9C61-351D3C3D0544}" type="presOf" srcId="{379A11C4-BCE7-4C3B-9635-B86C5235C1CD}" destId="{70E16696-0942-468B-B22E-9CD0D06B9000}" srcOrd="1" destOrd="0" presId="urn:microsoft.com/office/officeart/2005/8/layout/orgChart1"/>
    <dgm:cxn modelId="{A067B985-4728-44BB-94F6-1F2E2B090C6E}" type="presOf" srcId="{B4A89504-BBFC-4BF0-8698-511CB95648E3}" destId="{8406578C-2D0F-477D-8F91-834FEC415339}" srcOrd="0" destOrd="0" presId="urn:microsoft.com/office/officeart/2005/8/layout/orgChart1"/>
    <dgm:cxn modelId="{D0689078-2DAB-42E8-BD0A-79FEAEBDE634}" type="presOf" srcId="{9B040B4B-1043-4E8F-A37D-6F7CEC6EB7EB}" destId="{4CCA0D8F-02C2-4BCF-BB72-3182ED5F809A}" srcOrd="1" destOrd="0" presId="urn:microsoft.com/office/officeart/2005/8/layout/orgChart1"/>
    <dgm:cxn modelId="{93723EA5-B3B4-4572-9452-23DB3B091392}" srcId="{9B040B4B-1043-4E8F-A37D-6F7CEC6EB7EB}" destId="{E28D8437-D7CC-4241-8865-FBFB84B51DEC}" srcOrd="1" destOrd="0" parTransId="{054232B2-4779-43FF-86EF-F19250843204}" sibTransId="{02898FF9-523D-42EC-ABC0-B6F629EC1DAE}"/>
    <dgm:cxn modelId="{739FFA70-D323-429E-8C2A-84A451BF1969}" type="presOf" srcId="{379A11C4-BCE7-4C3B-9635-B86C5235C1CD}" destId="{31D9DD84-FC99-45C8-977D-53335F67AA1B}" srcOrd="0" destOrd="0" presId="urn:microsoft.com/office/officeart/2005/8/layout/orgChart1"/>
    <dgm:cxn modelId="{DB2CC85A-88B4-4491-BFDA-ADBE09961DA3}" type="presOf" srcId="{AD34A23D-46D5-4EA7-AE45-E1A72C1AE3F7}" destId="{46746C0B-40DF-48D6-9BAB-0BABE76238B2}" srcOrd="0" destOrd="0" presId="urn:microsoft.com/office/officeart/2005/8/layout/orgChart1"/>
    <dgm:cxn modelId="{54108BCE-E7ED-4072-9BBD-6610DD502F06}" type="presOf" srcId="{52B4A412-CFA1-40D5-9AA8-1A83A051D061}" destId="{9146EE1E-181D-402D-B318-0DD1D7F01096}" srcOrd="0" destOrd="0" presId="urn:microsoft.com/office/officeart/2005/8/layout/orgChart1"/>
    <dgm:cxn modelId="{D01FD9DA-E6CA-4DA2-ADE0-9EB45FF72186}" type="presOf" srcId="{7B9A268F-D857-46EA-AEDF-C767AF86EACF}" destId="{405B82F8-A89F-4545-8B91-4F5ABFEFFFA1}" srcOrd="1" destOrd="0" presId="urn:microsoft.com/office/officeart/2005/8/layout/orgChart1"/>
    <dgm:cxn modelId="{70219585-9146-4C77-9D98-F1610BB48397}" type="presOf" srcId="{C50CC655-FFE1-4F19-B038-487FCDD52696}" destId="{77BC23E4-81FB-425F-8C48-6A246243CFCB}" srcOrd="0" destOrd="0" presId="urn:microsoft.com/office/officeart/2005/8/layout/orgChart1"/>
    <dgm:cxn modelId="{4FD8857D-C274-422D-A6CD-8B1AAF31800D}" srcId="{9B040B4B-1043-4E8F-A37D-6F7CEC6EB7EB}" destId="{FA52B4C9-EDAB-4FEA-9ADA-8EFACF9EF65B}" srcOrd="5" destOrd="0" parTransId="{C50CC655-FFE1-4F19-B038-487FCDD52696}" sibTransId="{B33A5C26-2C82-4C7D-8391-C946B90BF129}"/>
    <dgm:cxn modelId="{FC940021-EF0C-4989-AA15-8691CB322B7D}" type="presOf" srcId="{578FA9FB-0FBF-45D7-BDBA-80419037816F}" destId="{07E99FC0-A4C5-4886-A0BE-42C289D8E0B6}" srcOrd="1" destOrd="0" presId="urn:microsoft.com/office/officeart/2005/8/layout/orgChart1"/>
    <dgm:cxn modelId="{AEFA1AB1-5A23-4A84-9F98-68D9A5FFA7F9}" srcId="{9B040B4B-1043-4E8F-A37D-6F7CEC6EB7EB}" destId="{2FA94966-1B68-4A09-88BC-BD7E94A7B1D1}" srcOrd="4" destOrd="0" parTransId="{8EA84A9D-C2E6-4A7A-AEF4-8BC6ABB82AE8}" sibTransId="{2E60BF20-7648-4FBA-8CA8-A1A38D6AE27A}"/>
    <dgm:cxn modelId="{B632CF38-4BB1-486C-B669-4CAB277E297B}" srcId="{9B040B4B-1043-4E8F-A37D-6F7CEC6EB7EB}" destId="{578FA9FB-0FBF-45D7-BDBA-80419037816F}" srcOrd="0" destOrd="0" parTransId="{5143FA97-C05B-49D9-91E3-D06772FB00C6}" sibTransId="{9D0F07D4-E416-461A-818D-8C42385F0EE0}"/>
    <dgm:cxn modelId="{AE32C1F7-56C2-411B-A22D-7B57E22A50DC}" type="presOf" srcId="{5143FA97-C05B-49D9-91E3-D06772FB00C6}" destId="{0BBAE613-F91B-41D5-95AE-E50631ECD4A8}" srcOrd="0" destOrd="0" presId="urn:microsoft.com/office/officeart/2005/8/layout/orgChart1"/>
    <dgm:cxn modelId="{7D9FD258-5C47-4404-B866-3573322B418B}" srcId="{9B040B4B-1043-4E8F-A37D-6F7CEC6EB7EB}" destId="{B4A89504-BBFC-4BF0-8698-511CB95648E3}" srcOrd="7" destOrd="0" parTransId="{52B4A412-CFA1-40D5-9AA8-1A83A051D061}" sibTransId="{A20F2F96-6EB0-447B-8776-734CA05C7638}"/>
    <dgm:cxn modelId="{D66892DF-7AD2-4FB4-9AE2-32E354F3A239}" type="presOf" srcId="{58E3101F-051B-4FAA-B373-09E9D0CF1CD0}" destId="{FA972E96-5263-4F03-A708-6E8771DA860B}" srcOrd="1" destOrd="0" presId="urn:microsoft.com/office/officeart/2005/8/layout/orgChart1"/>
    <dgm:cxn modelId="{96B9FC95-2ADC-45C3-803C-BA0148394217}" type="presParOf" srcId="{934A8711-3E63-484F-8117-9610BA0D6048}" destId="{495289C1-4315-453A-AB42-2EFC94388C15}" srcOrd="0" destOrd="0" presId="urn:microsoft.com/office/officeart/2005/8/layout/orgChart1"/>
    <dgm:cxn modelId="{33C68F36-4F15-4578-A083-F6768114A65F}" type="presParOf" srcId="{495289C1-4315-453A-AB42-2EFC94388C15}" destId="{963468FD-B112-49BF-8154-E7BE790C8F82}" srcOrd="0" destOrd="0" presId="urn:microsoft.com/office/officeart/2005/8/layout/orgChart1"/>
    <dgm:cxn modelId="{2BB2E2D5-7AF1-48B1-AFF8-A047272266E7}" type="presParOf" srcId="{963468FD-B112-49BF-8154-E7BE790C8F82}" destId="{4542715E-876B-4BA0-BADF-373F6DB6683F}" srcOrd="0" destOrd="0" presId="urn:microsoft.com/office/officeart/2005/8/layout/orgChart1"/>
    <dgm:cxn modelId="{0463273E-9B38-4970-9EBD-724CDEC54F9C}" type="presParOf" srcId="{963468FD-B112-49BF-8154-E7BE790C8F82}" destId="{4CCA0D8F-02C2-4BCF-BB72-3182ED5F809A}" srcOrd="1" destOrd="0" presId="urn:microsoft.com/office/officeart/2005/8/layout/orgChart1"/>
    <dgm:cxn modelId="{4FA78D53-4F68-432F-9A2B-070138E280AE}" type="presParOf" srcId="{495289C1-4315-453A-AB42-2EFC94388C15}" destId="{98774974-4328-4FA2-A35B-3C9D9A72A235}" srcOrd="1" destOrd="0" presId="urn:microsoft.com/office/officeart/2005/8/layout/orgChart1"/>
    <dgm:cxn modelId="{1C5A34B5-F278-4229-8569-8738EED1DE11}" type="presParOf" srcId="{98774974-4328-4FA2-A35B-3C9D9A72A235}" destId="{0BBAE613-F91B-41D5-95AE-E50631ECD4A8}" srcOrd="0" destOrd="0" presId="urn:microsoft.com/office/officeart/2005/8/layout/orgChart1"/>
    <dgm:cxn modelId="{2A89B403-5913-4D3F-A749-7D0F129FC437}" type="presParOf" srcId="{98774974-4328-4FA2-A35B-3C9D9A72A235}" destId="{0AE1DD27-892B-4C98-B2C6-3707F89AFC51}" srcOrd="1" destOrd="0" presId="urn:microsoft.com/office/officeart/2005/8/layout/orgChart1"/>
    <dgm:cxn modelId="{36812E96-4C10-4CAA-8616-47AF467E59CA}" type="presParOf" srcId="{0AE1DD27-892B-4C98-B2C6-3707F89AFC51}" destId="{14B2E7AD-8121-4567-AF9D-469793592E9B}" srcOrd="0" destOrd="0" presId="urn:microsoft.com/office/officeart/2005/8/layout/orgChart1"/>
    <dgm:cxn modelId="{D423210F-920B-412D-8662-88006760DB18}" type="presParOf" srcId="{14B2E7AD-8121-4567-AF9D-469793592E9B}" destId="{72687E5C-3583-49A1-9786-B9DDF2A7DF54}" srcOrd="0" destOrd="0" presId="urn:microsoft.com/office/officeart/2005/8/layout/orgChart1"/>
    <dgm:cxn modelId="{CB55B49D-A282-4BE9-A68F-9B02793913BF}" type="presParOf" srcId="{14B2E7AD-8121-4567-AF9D-469793592E9B}" destId="{07E99FC0-A4C5-4886-A0BE-42C289D8E0B6}" srcOrd="1" destOrd="0" presId="urn:microsoft.com/office/officeart/2005/8/layout/orgChart1"/>
    <dgm:cxn modelId="{82879E0B-3D54-4ED8-AC2E-C87ABC2C6584}" type="presParOf" srcId="{0AE1DD27-892B-4C98-B2C6-3707F89AFC51}" destId="{AEF32D7E-0681-4353-92A5-EF16D29983E2}" srcOrd="1" destOrd="0" presId="urn:microsoft.com/office/officeart/2005/8/layout/orgChart1"/>
    <dgm:cxn modelId="{6C6C1758-7FFD-4881-886D-A4423E966669}" type="presParOf" srcId="{0AE1DD27-892B-4C98-B2C6-3707F89AFC51}" destId="{B3B016D7-86FB-43B2-8958-B5214A4B84A3}" srcOrd="2" destOrd="0" presId="urn:microsoft.com/office/officeart/2005/8/layout/orgChart1"/>
    <dgm:cxn modelId="{AD18FE65-39A3-4463-A516-6CD769930F40}" type="presParOf" srcId="{98774974-4328-4FA2-A35B-3C9D9A72A235}" destId="{85214D1E-FB8E-45AB-8C3D-3A0D0517B387}" srcOrd="2" destOrd="0" presId="urn:microsoft.com/office/officeart/2005/8/layout/orgChart1"/>
    <dgm:cxn modelId="{F162961B-4756-44F9-B430-4984E4FEBD29}" type="presParOf" srcId="{98774974-4328-4FA2-A35B-3C9D9A72A235}" destId="{EF448205-2F7C-4AF3-B934-2AA2B8FF9397}" srcOrd="3" destOrd="0" presId="urn:microsoft.com/office/officeart/2005/8/layout/orgChart1"/>
    <dgm:cxn modelId="{2061BE56-9590-430C-BA8F-201C73498A1A}" type="presParOf" srcId="{EF448205-2F7C-4AF3-B934-2AA2B8FF9397}" destId="{0942D7E8-EA7B-42DF-B65D-F1DBC14736FA}" srcOrd="0" destOrd="0" presId="urn:microsoft.com/office/officeart/2005/8/layout/orgChart1"/>
    <dgm:cxn modelId="{2E22935D-4386-4CD1-8C07-CBE8589BD09A}" type="presParOf" srcId="{0942D7E8-EA7B-42DF-B65D-F1DBC14736FA}" destId="{424223B2-F85E-4BD9-B934-7999741078A1}" srcOrd="0" destOrd="0" presId="urn:microsoft.com/office/officeart/2005/8/layout/orgChart1"/>
    <dgm:cxn modelId="{E99042BD-5C76-4E50-9F82-EB63ABEB7811}" type="presParOf" srcId="{0942D7E8-EA7B-42DF-B65D-F1DBC14736FA}" destId="{08F61B35-1739-4533-871E-11AC09139DF9}" srcOrd="1" destOrd="0" presId="urn:microsoft.com/office/officeart/2005/8/layout/orgChart1"/>
    <dgm:cxn modelId="{8A0FFDC0-172D-4112-9881-AC13F1D1EB95}" type="presParOf" srcId="{EF448205-2F7C-4AF3-B934-2AA2B8FF9397}" destId="{58385CC6-9D55-4985-8954-58F42CE86A2A}" srcOrd="1" destOrd="0" presId="urn:microsoft.com/office/officeart/2005/8/layout/orgChart1"/>
    <dgm:cxn modelId="{50E037A8-B63D-4D60-8CDC-BBC3EBCCDA78}" type="presParOf" srcId="{EF448205-2F7C-4AF3-B934-2AA2B8FF9397}" destId="{5E0DA654-F8BC-4F39-B959-43EC619719CC}" srcOrd="2" destOrd="0" presId="urn:microsoft.com/office/officeart/2005/8/layout/orgChart1"/>
    <dgm:cxn modelId="{CC5160DF-1BCA-406F-A457-2637CA6349D8}" type="presParOf" srcId="{98774974-4328-4FA2-A35B-3C9D9A72A235}" destId="{04AFF682-7B7A-4573-848E-A2764BB6F2AF}" srcOrd="4" destOrd="0" presId="urn:microsoft.com/office/officeart/2005/8/layout/orgChart1"/>
    <dgm:cxn modelId="{F078EADD-6BE3-4C85-B33A-364F8F7E2E09}" type="presParOf" srcId="{98774974-4328-4FA2-A35B-3C9D9A72A235}" destId="{8D10A1B9-444E-46EA-B7F6-F9C1E604D9A5}" srcOrd="5" destOrd="0" presId="urn:microsoft.com/office/officeart/2005/8/layout/orgChart1"/>
    <dgm:cxn modelId="{35EBCDF8-314F-48C7-BC12-EF00B3AAB165}" type="presParOf" srcId="{8D10A1B9-444E-46EA-B7F6-F9C1E604D9A5}" destId="{8D78E443-F921-40DE-A7EE-CCA5D1DF3825}" srcOrd="0" destOrd="0" presId="urn:microsoft.com/office/officeart/2005/8/layout/orgChart1"/>
    <dgm:cxn modelId="{FCDA9053-2DC6-4C77-9752-714FE34E1310}" type="presParOf" srcId="{8D78E443-F921-40DE-A7EE-CCA5D1DF3825}" destId="{31D9DD84-FC99-45C8-977D-53335F67AA1B}" srcOrd="0" destOrd="0" presId="urn:microsoft.com/office/officeart/2005/8/layout/orgChart1"/>
    <dgm:cxn modelId="{32A7873F-3AC9-4499-A365-FE792F641436}" type="presParOf" srcId="{8D78E443-F921-40DE-A7EE-CCA5D1DF3825}" destId="{70E16696-0942-468B-B22E-9CD0D06B9000}" srcOrd="1" destOrd="0" presId="urn:microsoft.com/office/officeart/2005/8/layout/orgChart1"/>
    <dgm:cxn modelId="{7DB62716-CCAA-48B4-BA0B-90D97402C1D6}" type="presParOf" srcId="{8D10A1B9-444E-46EA-B7F6-F9C1E604D9A5}" destId="{9E9C8C41-9B00-403C-BBD9-18F45E686122}" srcOrd="1" destOrd="0" presId="urn:microsoft.com/office/officeart/2005/8/layout/orgChart1"/>
    <dgm:cxn modelId="{FC721124-2846-43F7-ACC3-73E5F32DADA5}" type="presParOf" srcId="{8D10A1B9-444E-46EA-B7F6-F9C1E604D9A5}" destId="{4B8C77E8-9ECA-4A79-B7CE-1BCF225378E6}" srcOrd="2" destOrd="0" presId="urn:microsoft.com/office/officeart/2005/8/layout/orgChart1"/>
    <dgm:cxn modelId="{C9E0600B-E417-420A-8D5E-47351CB82C58}" type="presParOf" srcId="{98774974-4328-4FA2-A35B-3C9D9A72A235}" destId="{46746C0B-40DF-48D6-9BAB-0BABE76238B2}" srcOrd="6" destOrd="0" presId="urn:microsoft.com/office/officeart/2005/8/layout/orgChart1"/>
    <dgm:cxn modelId="{D04CE8DE-3F92-4C71-AD32-E14CB4967521}" type="presParOf" srcId="{98774974-4328-4FA2-A35B-3C9D9A72A235}" destId="{D0D60289-5732-452B-BDDC-83640B75EE16}" srcOrd="7" destOrd="0" presId="urn:microsoft.com/office/officeart/2005/8/layout/orgChart1"/>
    <dgm:cxn modelId="{2CAABB7F-16F2-48C7-845D-BDB7DEF56A2F}" type="presParOf" srcId="{D0D60289-5732-452B-BDDC-83640B75EE16}" destId="{C75E910B-E472-432A-B7BA-515E63F04868}" srcOrd="0" destOrd="0" presId="urn:microsoft.com/office/officeart/2005/8/layout/orgChart1"/>
    <dgm:cxn modelId="{1EC374A9-8D94-4B7D-9A43-0E2AB69B51E4}" type="presParOf" srcId="{C75E910B-E472-432A-B7BA-515E63F04868}" destId="{81CFA223-F3C6-44D7-A72B-D261B22FCEC1}" srcOrd="0" destOrd="0" presId="urn:microsoft.com/office/officeart/2005/8/layout/orgChart1"/>
    <dgm:cxn modelId="{570B1F3F-C4AD-40FD-B32E-12129663E00F}" type="presParOf" srcId="{C75E910B-E472-432A-B7BA-515E63F04868}" destId="{405B82F8-A89F-4545-8B91-4F5ABFEFFFA1}" srcOrd="1" destOrd="0" presId="urn:microsoft.com/office/officeart/2005/8/layout/orgChart1"/>
    <dgm:cxn modelId="{AC1F103E-BA23-40A9-9A8A-74E76EA89F74}" type="presParOf" srcId="{D0D60289-5732-452B-BDDC-83640B75EE16}" destId="{1B83413B-847D-41D4-9941-353025A9891C}" srcOrd="1" destOrd="0" presId="urn:microsoft.com/office/officeart/2005/8/layout/orgChart1"/>
    <dgm:cxn modelId="{7BE35021-26DD-4917-AE75-272D4EF1A4C2}" type="presParOf" srcId="{D0D60289-5732-452B-BDDC-83640B75EE16}" destId="{429C6A20-E6F6-4D94-B49F-92CD44CF2280}" srcOrd="2" destOrd="0" presId="urn:microsoft.com/office/officeart/2005/8/layout/orgChart1"/>
    <dgm:cxn modelId="{690436F5-B949-430A-9E20-498744A47A99}" type="presParOf" srcId="{98774974-4328-4FA2-A35B-3C9D9A72A235}" destId="{2414C5C0-0514-45BC-BF72-AB97DEB9E2BD}" srcOrd="8" destOrd="0" presId="urn:microsoft.com/office/officeart/2005/8/layout/orgChart1"/>
    <dgm:cxn modelId="{98D12646-1F9A-46DB-853F-8143A897404A}" type="presParOf" srcId="{98774974-4328-4FA2-A35B-3C9D9A72A235}" destId="{4D58F04A-834B-41FB-BEC3-A81E5AF7B6E1}" srcOrd="9" destOrd="0" presId="urn:microsoft.com/office/officeart/2005/8/layout/orgChart1"/>
    <dgm:cxn modelId="{F48ACD14-FCDE-4DBE-BD6B-7B09AFF014D3}" type="presParOf" srcId="{4D58F04A-834B-41FB-BEC3-A81E5AF7B6E1}" destId="{8F80107B-BAE4-4721-8F32-689F6DE9E65B}" srcOrd="0" destOrd="0" presId="urn:microsoft.com/office/officeart/2005/8/layout/orgChart1"/>
    <dgm:cxn modelId="{54E136C1-8BE5-4B9C-81A2-726986B713BD}" type="presParOf" srcId="{8F80107B-BAE4-4721-8F32-689F6DE9E65B}" destId="{6DC699D7-2013-4107-A135-A9AFD7EF32B9}" srcOrd="0" destOrd="0" presId="urn:microsoft.com/office/officeart/2005/8/layout/orgChart1"/>
    <dgm:cxn modelId="{F28BC933-062C-4236-AC85-317C7B053D6C}" type="presParOf" srcId="{8F80107B-BAE4-4721-8F32-689F6DE9E65B}" destId="{6260B2B0-D025-4C68-9E35-EDDA63CBBFEE}" srcOrd="1" destOrd="0" presId="urn:microsoft.com/office/officeart/2005/8/layout/orgChart1"/>
    <dgm:cxn modelId="{C18E60CD-9AD7-4DCF-B6EE-4A499A7078DE}" type="presParOf" srcId="{4D58F04A-834B-41FB-BEC3-A81E5AF7B6E1}" destId="{97C5F0B8-9E9A-4956-BB97-F7802F45F17B}" srcOrd="1" destOrd="0" presId="urn:microsoft.com/office/officeart/2005/8/layout/orgChart1"/>
    <dgm:cxn modelId="{D94A309A-E144-46CD-BDE6-08403D33F48D}" type="presParOf" srcId="{4D58F04A-834B-41FB-BEC3-A81E5AF7B6E1}" destId="{32A688D4-CC2F-4DA0-AFB5-BF9AC8DA1034}" srcOrd="2" destOrd="0" presId="urn:microsoft.com/office/officeart/2005/8/layout/orgChart1"/>
    <dgm:cxn modelId="{250510F4-DB37-4A19-A33E-5A5E385898F1}" type="presParOf" srcId="{98774974-4328-4FA2-A35B-3C9D9A72A235}" destId="{77BC23E4-81FB-425F-8C48-6A246243CFCB}" srcOrd="10" destOrd="0" presId="urn:microsoft.com/office/officeart/2005/8/layout/orgChart1"/>
    <dgm:cxn modelId="{6C929F0D-BCE9-4DCB-B4C1-0A736C2141DB}" type="presParOf" srcId="{98774974-4328-4FA2-A35B-3C9D9A72A235}" destId="{64AD08FA-858E-487E-9A86-D44DB391CB45}" srcOrd="11" destOrd="0" presId="urn:microsoft.com/office/officeart/2005/8/layout/orgChart1"/>
    <dgm:cxn modelId="{2378870E-AA07-498A-A526-8707581940D4}" type="presParOf" srcId="{64AD08FA-858E-487E-9A86-D44DB391CB45}" destId="{7E053903-9CAE-488A-A6B0-CB233EA94ECA}" srcOrd="0" destOrd="0" presId="urn:microsoft.com/office/officeart/2005/8/layout/orgChart1"/>
    <dgm:cxn modelId="{BC153415-05C6-4B0C-882D-784420B1EE8D}" type="presParOf" srcId="{7E053903-9CAE-488A-A6B0-CB233EA94ECA}" destId="{2540AC10-44E6-4C6F-9799-C19D1943D38E}" srcOrd="0" destOrd="0" presId="urn:microsoft.com/office/officeart/2005/8/layout/orgChart1"/>
    <dgm:cxn modelId="{9D550823-DCE4-4FA6-917D-8277D8751BB0}" type="presParOf" srcId="{7E053903-9CAE-488A-A6B0-CB233EA94ECA}" destId="{390E70D4-7815-417A-86D2-7B7FE8217065}" srcOrd="1" destOrd="0" presId="urn:microsoft.com/office/officeart/2005/8/layout/orgChart1"/>
    <dgm:cxn modelId="{3F37378B-2E23-411D-87BC-BCAA99FC1CEE}" type="presParOf" srcId="{64AD08FA-858E-487E-9A86-D44DB391CB45}" destId="{7ACD004B-E63C-4B56-A01C-93223952DBDC}" srcOrd="1" destOrd="0" presId="urn:microsoft.com/office/officeart/2005/8/layout/orgChart1"/>
    <dgm:cxn modelId="{16C63793-62D5-407B-ADA1-9412B6C7F7F0}" type="presParOf" srcId="{64AD08FA-858E-487E-9A86-D44DB391CB45}" destId="{6440CF53-ED4A-4BD1-A9E0-0068A6740CE4}" srcOrd="2" destOrd="0" presId="urn:microsoft.com/office/officeart/2005/8/layout/orgChart1"/>
    <dgm:cxn modelId="{CA5D3F5E-8513-4F91-92DA-C3231053CBD3}" type="presParOf" srcId="{98774974-4328-4FA2-A35B-3C9D9A72A235}" destId="{195B6DF8-6E62-4CED-8162-19DDBA3F19FB}" srcOrd="12" destOrd="0" presId="urn:microsoft.com/office/officeart/2005/8/layout/orgChart1"/>
    <dgm:cxn modelId="{C5FF4137-A332-4E09-A71B-6F15D89C2FB0}" type="presParOf" srcId="{98774974-4328-4FA2-A35B-3C9D9A72A235}" destId="{3384E084-4076-4163-89CD-FE048B1C43E1}" srcOrd="13" destOrd="0" presId="urn:microsoft.com/office/officeart/2005/8/layout/orgChart1"/>
    <dgm:cxn modelId="{51C46D4A-0924-4D48-ACD7-4F30DAADD389}" type="presParOf" srcId="{3384E084-4076-4163-89CD-FE048B1C43E1}" destId="{F77A37EA-38CC-43EF-9BBF-772E25047A96}" srcOrd="0" destOrd="0" presId="urn:microsoft.com/office/officeart/2005/8/layout/orgChart1"/>
    <dgm:cxn modelId="{2B29D26C-2CB0-4F21-9429-17B28A9CC108}" type="presParOf" srcId="{F77A37EA-38CC-43EF-9BBF-772E25047A96}" destId="{8A847B40-C005-450A-9055-C7409328548C}" srcOrd="0" destOrd="0" presId="urn:microsoft.com/office/officeart/2005/8/layout/orgChart1"/>
    <dgm:cxn modelId="{298D8ABC-2AE3-4410-A5AD-8127EF7176A6}" type="presParOf" srcId="{F77A37EA-38CC-43EF-9BBF-772E25047A96}" destId="{FA972E96-5263-4F03-A708-6E8771DA860B}" srcOrd="1" destOrd="0" presId="urn:microsoft.com/office/officeart/2005/8/layout/orgChart1"/>
    <dgm:cxn modelId="{7A1CE4D7-DD4B-40F2-99C1-BDE462A2F7C8}" type="presParOf" srcId="{3384E084-4076-4163-89CD-FE048B1C43E1}" destId="{58A39533-E9DF-42C3-8E59-34D6EFD883E1}" srcOrd="1" destOrd="0" presId="urn:microsoft.com/office/officeart/2005/8/layout/orgChart1"/>
    <dgm:cxn modelId="{8DF66155-0BCF-41A8-8F8C-B74D720BA8AF}" type="presParOf" srcId="{3384E084-4076-4163-89CD-FE048B1C43E1}" destId="{C4C2F965-24DC-4990-AADD-4BF8260A00CD}" srcOrd="2" destOrd="0" presId="urn:microsoft.com/office/officeart/2005/8/layout/orgChart1"/>
    <dgm:cxn modelId="{9ABC91B4-7149-4F1B-B44D-B2EF2CFA9DE8}" type="presParOf" srcId="{98774974-4328-4FA2-A35B-3C9D9A72A235}" destId="{9146EE1E-181D-402D-B318-0DD1D7F01096}" srcOrd="14" destOrd="0" presId="urn:microsoft.com/office/officeart/2005/8/layout/orgChart1"/>
    <dgm:cxn modelId="{46B6EA1F-670B-49E7-87F7-50E249D5426C}" type="presParOf" srcId="{98774974-4328-4FA2-A35B-3C9D9A72A235}" destId="{7BE42A01-C884-42B5-95EF-1B2A68B118BC}" srcOrd="15" destOrd="0" presId="urn:microsoft.com/office/officeart/2005/8/layout/orgChart1"/>
    <dgm:cxn modelId="{71E011E8-F4BA-4B09-91A9-4131E8FCE8AB}" type="presParOf" srcId="{7BE42A01-C884-42B5-95EF-1B2A68B118BC}" destId="{C657C569-EC41-4CA6-AA88-FE7C3FAE38EE}" srcOrd="0" destOrd="0" presId="urn:microsoft.com/office/officeart/2005/8/layout/orgChart1"/>
    <dgm:cxn modelId="{93E08D6D-5F09-4AB4-B7CB-CDDD2FA7AA06}" type="presParOf" srcId="{C657C569-EC41-4CA6-AA88-FE7C3FAE38EE}" destId="{8406578C-2D0F-477D-8F91-834FEC415339}" srcOrd="0" destOrd="0" presId="urn:microsoft.com/office/officeart/2005/8/layout/orgChart1"/>
    <dgm:cxn modelId="{6A648658-29F7-4CEF-8102-3414FB16E333}" type="presParOf" srcId="{C657C569-EC41-4CA6-AA88-FE7C3FAE38EE}" destId="{5F476BEE-C766-4623-9640-9A582ED44D59}" srcOrd="1" destOrd="0" presId="urn:microsoft.com/office/officeart/2005/8/layout/orgChart1"/>
    <dgm:cxn modelId="{559A47CE-5A16-4A69-B687-FAD259F9771E}" type="presParOf" srcId="{7BE42A01-C884-42B5-95EF-1B2A68B118BC}" destId="{1B53B77C-5197-43CD-9C30-A20364181BA7}" srcOrd="1" destOrd="0" presId="urn:microsoft.com/office/officeart/2005/8/layout/orgChart1"/>
    <dgm:cxn modelId="{4975A9DF-4B8E-42B9-BF06-4F2F821F2989}" type="presParOf" srcId="{7BE42A01-C884-42B5-95EF-1B2A68B118BC}" destId="{D5B6017D-4BF6-4D4E-A5C7-100B9175DB02}" srcOrd="2" destOrd="0" presId="urn:microsoft.com/office/officeart/2005/8/layout/orgChart1"/>
    <dgm:cxn modelId="{3212B1C9-C433-43B5-9F13-0BFCFA5CE503}" type="presParOf" srcId="{495289C1-4315-453A-AB42-2EFC94388C15}" destId="{0E10DF8D-79B2-4BFF-911B-919D7E6A2F47}"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53A153D-7CF4-49C3-94E7-4E73FD65BC06}"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F1F86073-BBAD-44C3-886F-5F0675D40E05}">
      <dgm:prSet phldrT="[Text]" custT="1"/>
      <dgm:spPr>
        <a:xfrm>
          <a:off x="3352815" y="761805"/>
          <a:ext cx="5258202" cy="1337071"/>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400" dirty="0">
              <a:solidFill>
                <a:sysClr val="window" lastClr="FFFFFF"/>
              </a:solidFill>
              <a:latin typeface="Calibri" panose="020F0502020204030204"/>
              <a:ea typeface="+mn-ea"/>
              <a:cs typeface="+mn-cs"/>
            </a:rPr>
            <a:t>Developing the work breakdown structure</a:t>
          </a:r>
        </a:p>
      </dgm:t>
    </dgm:pt>
    <dgm:pt modelId="{5305FD44-99FA-433D-9C89-FB089BD5ACBD}" type="parTrans" cxnId="{69B46D74-6CD7-4C5A-B6CB-230625270AA6}">
      <dgm:prSet/>
      <dgm:spPr/>
      <dgm:t>
        <a:bodyPr/>
        <a:lstStyle/>
        <a:p>
          <a:endParaRPr lang="en-US"/>
        </a:p>
      </dgm:t>
    </dgm:pt>
    <dgm:pt modelId="{9F7D6204-A8D9-42EF-AF18-A970C1D24283}" type="sibTrans" cxnId="{69B46D74-6CD7-4C5A-B6CB-230625270AA6}">
      <dgm:prSet/>
      <dgm:spPr/>
      <dgm:t>
        <a:bodyPr/>
        <a:lstStyle/>
        <a:p>
          <a:endParaRPr lang="en-US"/>
        </a:p>
      </dgm:t>
    </dgm:pt>
    <dgm:pt modelId="{A34256CF-C39A-4940-84E5-4BDDBF2B15C1}">
      <dgm:prSet phldrT="[Text]" custT="1"/>
      <dgm:spPr>
        <a:xfrm>
          <a:off x="6961" y="2970697"/>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800" dirty="0">
              <a:solidFill>
                <a:sysClr val="window" lastClr="FFFFFF"/>
              </a:solidFill>
              <a:latin typeface="Calibri" panose="020F0502020204030204"/>
              <a:ea typeface="+mn-ea"/>
              <a:cs typeface="+mn-cs"/>
            </a:rPr>
            <a:t>Standards organizations</a:t>
          </a:r>
        </a:p>
      </dgm:t>
    </dgm:pt>
    <dgm:pt modelId="{9E4C8602-BFB9-414C-9A9C-71F545AD5A49}" type="parTrans" cxnId="{7EA41960-06AA-4F44-A027-FE6BC0907ABB}">
      <dgm:prSet/>
      <dgm:spPr>
        <a:xfrm>
          <a:off x="687027" y="2098876"/>
          <a:ext cx="5294890" cy="871820"/>
        </a:xfrm>
        <a:custGeom>
          <a:avLst/>
          <a:gdLst/>
          <a:ahLst/>
          <a:cxnLst/>
          <a:rect l="0" t="0" r="0" b="0"/>
          <a:pathLst>
            <a:path>
              <a:moveTo>
                <a:pt x="5294890" y="0"/>
              </a:moveTo>
              <a:lnTo>
                <a:pt x="5294890" y="802840"/>
              </a:lnTo>
              <a:lnTo>
                <a:pt x="0" y="802840"/>
              </a:lnTo>
              <a:lnTo>
                <a:pt x="0" y="87182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16B6FA34-5943-411D-9609-1F6193E09E8B}" type="sibTrans" cxnId="{7EA41960-06AA-4F44-A027-FE6BC0907ABB}">
      <dgm:prSet/>
      <dgm:spPr/>
      <dgm:t>
        <a:bodyPr/>
        <a:lstStyle/>
        <a:p>
          <a:endParaRPr lang="en-US"/>
        </a:p>
      </dgm:t>
    </dgm:pt>
    <dgm:pt modelId="{A5BA334B-99B2-4E11-B264-C807A187744C}">
      <dgm:prSet custT="1"/>
      <dgm:spPr>
        <a:xfrm>
          <a:off x="1505053" y="2970697"/>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800" dirty="0">
              <a:solidFill>
                <a:sysClr val="window" lastClr="FFFFFF"/>
              </a:solidFill>
              <a:latin typeface="Calibri" panose="020F0502020204030204"/>
              <a:ea typeface="+mn-ea"/>
              <a:cs typeface="+mn-cs"/>
            </a:rPr>
            <a:t>Product-oriented WBS.</a:t>
          </a:r>
        </a:p>
      </dgm:t>
    </dgm:pt>
    <dgm:pt modelId="{FE632651-F6F8-40D0-906D-8F6492C5FECA}" type="parTrans" cxnId="{ACA77AC6-46DC-496E-B3D9-2D8A71E37CC2}">
      <dgm:prSet/>
      <dgm:spPr>
        <a:xfrm>
          <a:off x="2185118" y="2098876"/>
          <a:ext cx="3796798" cy="871820"/>
        </a:xfrm>
        <a:custGeom>
          <a:avLst/>
          <a:gdLst/>
          <a:ahLst/>
          <a:cxnLst/>
          <a:rect l="0" t="0" r="0" b="0"/>
          <a:pathLst>
            <a:path>
              <a:moveTo>
                <a:pt x="3796798" y="0"/>
              </a:moveTo>
              <a:lnTo>
                <a:pt x="3796798" y="802840"/>
              </a:lnTo>
              <a:lnTo>
                <a:pt x="0" y="802840"/>
              </a:lnTo>
              <a:lnTo>
                <a:pt x="0" y="87182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DD4D9536-2C50-490B-B226-3954502572E9}" type="sibTrans" cxnId="{ACA77AC6-46DC-496E-B3D9-2D8A71E37CC2}">
      <dgm:prSet/>
      <dgm:spPr/>
      <dgm:t>
        <a:bodyPr/>
        <a:lstStyle/>
        <a:p>
          <a:endParaRPr lang="en-US"/>
        </a:p>
      </dgm:t>
    </dgm:pt>
    <dgm:pt modelId="{CCFE2AE1-3652-44F7-85E9-E476922BA529}">
      <dgm:prSet custT="1"/>
      <dgm:spPr>
        <a:xfrm>
          <a:off x="3003144" y="2970697"/>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800" dirty="0">
              <a:solidFill>
                <a:sysClr val="window" lastClr="FFFFFF"/>
              </a:solidFill>
              <a:latin typeface="Calibri" panose="020F0502020204030204"/>
              <a:ea typeface="+mn-ea"/>
              <a:cs typeface="+mn-cs"/>
            </a:rPr>
            <a:t>Defining project work units</a:t>
          </a:r>
        </a:p>
      </dgm:t>
    </dgm:pt>
    <dgm:pt modelId="{74A31075-7BFD-4F74-8A25-FB738CDD99CD}" type="parTrans" cxnId="{FD8165F6-0B06-49AB-88A1-DB3A43B36F98}">
      <dgm:prSet/>
      <dgm:spPr>
        <a:xfrm>
          <a:off x="3683209" y="2098876"/>
          <a:ext cx="2298707" cy="871820"/>
        </a:xfrm>
        <a:custGeom>
          <a:avLst/>
          <a:gdLst/>
          <a:ahLst/>
          <a:cxnLst/>
          <a:rect l="0" t="0" r="0" b="0"/>
          <a:pathLst>
            <a:path>
              <a:moveTo>
                <a:pt x="2298707" y="0"/>
              </a:moveTo>
              <a:lnTo>
                <a:pt x="2298707" y="802840"/>
              </a:lnTo>
              <a:lnTo>
                <a:pt x="0" y="802840"/>
              </a:lnTo>
              <a:lnTo>
                <a:pt x="0" y="87182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CA40AFCE-793A-4B88-B703-B18C085448E1}" type="sibTrans" cxnId="{FD8165F6-0B06-49AB-88A1-DB3A43B36F98}">
      <dgm:prSet/>
      <dgm:spPr/>
      <dgm:t>
        <a:bodyPr/>
        <a:lstStyle/>
        <a:p>
          <a:endParaRPr lang="en-US"/>
        </a:p>
      </dgm:t>
    </dgm:pt>
    <dgm:pt modelId="{894C28C8-9DD1-478C-AB5B-17E95A40E970}">
      <dgm:prSet custT="1"/>
      <dgm:spPr>
        <a:xfrm>
          <a:off x="4501235" y="2970697"/>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800" dirty="0">
              <a:solidFill>
                <a:sysClr val="window" lastClr="FFFFFF"/>
              </a:solidFill>
              <a:latin typeface="Calibri" panose="020F0502020204030204"/>
              <a:ea typeface="+mn-ea"/>
              <a:cs typeface="+mn-cs"/>
            </a:rPr>
            <a:t>Work package dictionary variables</a:t>
          </a:r>
        </a:p>
      </dgm:t>
    </dgm:pt>
    <dgm:pt modelId="{7A3B06FD-44F4-4451-A16E-99194B375B2B}" type="parTrans" cxnId="{348E8A48-6906-47D4-943C-AF6CC78BB2BE}">
      <dgm:prSet/>
      <dgm:spPr>
        <a:xfrm>
          <a:off x="5181300" y="2098876"/>
          <a:ext cx="800616" cy="871820"/>
        </a:xfrm>
        <a:custGeom>
          <a:avLst/>
          <a:gdLst/>
          <a:ahLst/>
          <a:cxnLst/>
          <a:rect l="0" t="0" r="0" b="0"/>
          <a:pathLst>
            <a:path>
              <a:moveTo>
                <a:pt x="800616" y="0"/>
              </a:moveTo>
              <a:lnTo>
                <a:pt x="800616" y="802840"/>
              </a:lnTo>
              <a:lnTo>
                <a:pt x="0" y="802840"/>
              </a:lnTo>
              <a:lnTo>
                <a:pt x="0" y="87182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D0BABE17-C3E8-4744-8B95-68377811789A}" type="sibTrans" cxnId="{348E8A48-6906-47D4-943C-AF6CC78BB2BE}">
      <dgm:prSet/>
      <dgm:spPr/>
      <dgm:t>
        <a:bodyPr/>
        <a:lstStyle/>
        <a:p>
          <a:endParaRPr lang="en-US"/>
        </a:p>
      </dgm:t>
    </dgm:pt>
    <dgm:pt modelId="{DD01FA72-7B2F-4AE4-92A0-C680D90161F2}">
      <dgm:prSet custT="1"/>
      <dgm:spPr>
        <a:xfrm>
          <a:off x="5999326" y="2970697"/>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800" dirty="0">
              <a:solidFill>
                <a:sysClr val="window" lastClr="FFFFFF"/>
              </a:solidFill>
              <a:latin typeface="Calibri" panose="020F0502020204030204"/>
              <a:ea typeface="+mn-ea"/>
              <a:cs typeface="+mn-cs"/>
            </a:rPr>
            <a:t>Role and structure of the project WBS</a:t>
          </a:r>
        </a:p>
      </dgm:t>
    </dgm:pt>
    <dgm:pt modelId="{0DC697CE-D358-49AF-8BFD-595A532E4EDD}" type="parTrans" cxnId="{B349A9F3-978C-4F28-ADBA-DBB475813F2A}">
      <dgm:prSet/>
      <dgm:spPr>
        <a:xfrm>
          <a:off x="5981917" y="2098876"/>
          <a:ext cx="697474" cy="871820"/>
        </a:xfrm>
        <a:custGeom>
          <a:avLst/>
          <a:gdLst/>
          <a:ahLst/>
          <a:cxnLst/>
          <a:rect l="0" t="0" r="0" b="0"/>
          <a:pathLst>
            <a:path>
              <a:moveTo>
                <a:pt x="0" y="0"/>
              </a:moveTo>
              <a:lnTo>
                <a:pt x="0" y="802840"/>
              </a:lnTo>
              <a:lnTo>
                <a:pt x="697474" y="802840"/>
              </a:lnTo>
              <a:lnTo>
                <a:pt x="697474" y="87182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E0E0D98F-D4A1-4F67-8B31-6BFA5A999CA6}" type="sibTrans" cxnId="{B349A9F3-978C-4F28-ADBA-DBB475813F2A}">
      <dgm:prSet/>
      <dgm:spPr/>
      <dgm:t>
        <a:bodyPr/>
        <a:lstStyle/>
        <a:p>
          <a:endParaRPr lang="en-US"/>
        </a:p>
      </dgm:t>
    </dgm:pt>
    <dgm:pt modelId="{2E96178C-E4F3-43E1-A9DC-DEE7A9739823}">
      <dgm:prSet custT="1"/>
      <dgm:spPr>
        <a:xfrm>
          <a:off x="7497417" y="2970697"/>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800" dirty="0">
              <a:solidFill>
                <a:sysClr val="window" lastClr="FFFFFF"/>
              </a:solidFill>
              <a:latin typeface="Calibri" panose="020F0502020204030204"/>
              <a:ea typeface="+mn-ea"/>
              <a:cs typeface="+mn-cs"/>
            </a:rPr>
            <a:t>Requirements “ibilities”</a:t>
          </a:r>
        </a:p>
      </dgm:t>
    </dgm:pt>
    <dgm:pt modelId="{C379E4F4-F3A4-4F0A-8194-CD1EA13203DC}" type="parTrans" cxnId="{727DD45C-C069-45D5-91F3-C8F991790161}">
      <dgm:prSet/>
      <dgm:spPr>
        <a:xfrm>
          <a:off x="5981917" y="2098876"/>
          <a:ext cx="2195565" cy="871820"/>
        </a:xfrm>
        <a:custGeom>
          <a:avLst/>
          <a:gdLst/>
          <a:ahLst/>
          <a:cxnLst/>
          <a:rect l="0" t="0" r="0" b="0"/>
          <a:pathLst>
            <a:path>
              <a:moveTo>
                <a:pt x="0" y="0"/>
              </a:moveTo>
              <a:lnTo>
                <a:pt x="0" y="802840"/>
              </a:lnTo>
              <a:lnTo>
                <a:pt x="2195565" y="802840"/>
              </a:lnTo>
              <a:lnTo>
                <a:pt x="2195565" y="87182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3E2BE98E-5C32-4D27-9162-E18F1E997C61}" type="sibTrans" cxnId="{727DD45C-C069-45D5-91F3-C8F991790161}">
      <dgm:prSet/>
      <dgm:spPr/>
      <dgm:t>
        <a:bodyPr/>
        <a:lstStyle/>
        <a:p>
          <a:endParaRPr lang="en-US"/>
        </a:p>
      </dgm:t>
    </dgm:pt>
    <dgm:pt modelId="{ABB7ACD5-7212-4638-BF5E-E0BEE72C4439}">
      <dgm:prSet custT="1"/>
      <dgm:spPr>
        <a:xfrm>
          <a:off x="8995508" y="2970697"/>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800" dirty="0">
              <a:solidFill>
                <a:sysClr val="window" lastClr="FFFFFF"/>
              </a:solidFill>
              <a:latin typeface="Calibri" panose="020F0502020204030204"/>
              <a:ea typeface="+mn-ea"/>
              <a:cs typeface="+mn-cs"/>
            </a:rPr>
            <a:t>WBS design rules of thumb</a:t>
          </a:r>
        </a:p>
      </dgm:t>
    </dgm:pt>
    <dgm:pt modelId="{9CB0BFC0-5A74-4B03-A2A4-603107FF7580}" type="parTrans" cxnId="{E65C7DF9-1EE2-40B7-AF08-43B75F0BE155}">
      <dgm:prSet/>
      <dgm:spPr>
        <a:xfrm>
          <a:off x="5981917" y="2098876"/>
          <a:ext cx="3693656" cy="871820"/>
        </a:xfrm>
        <a:custGeom>
          <a:avLst/>
          <a:gdLst/>
          <a:ahLst/>
          <a:cxnLst/>
          <a:rect l="0" t="0" r="0" b="0"/>
          <a:pathLst>
            <a:path>
              <a:moveTo>
                <a:pt x="0" y="0"/>
              </a:moveTo>
              <a:lnTo>
                <a:pt x="0" y="802840"/>
              </a:lnTo>
              <a:lnTo>
                <a:pt x="3693656" y="802840"/>
              </a:lnTo>
              <a:lnTo>
                <a:pt x="3693656" y="87182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4FF5AB64-2363-4A1F-B126-189C2C8BDDBF}" type="sibTrans" cxnId="{E65C7DF9-1EE2-40B7-AF08-43B75F0BE155}">
      <dgm:prSet/>
      <dgm:spPr/>
      <dgm:t>
        <a:bodyPr/>
        <a:lstStyle/>
        <a:p>
          <a:endParaRPr lang="en-US"/>
        </a:p>
      </dgm:t>
    </dgm:pt>
    <dgm:pt modelId="{7A2BBF42-89AF-40C0-BAB6-5B59A4EDD728}">
      <dgm:prSet custT="1"/>
      <dgm:spPr>
        <a:xfrm>
          <a:off x="10493599" y="2970697"/>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800" dirty="0">
              <a:solidFill>
                <a:sysClr val="window" lastClr="FFFFFF"/>
              </a:solidFill>
              <a:latin typeface="Calibri" panose="020F0502020204030204"/>
              <a:ea typeface="+mn-ea"/>
              <a:cs typeface="+mn-cs"/>
            </a:rPr>
            <a:t>x Contents</a:t>
          </a:r>
        </a:p>
      </dgm:t>
    </dgm:pt>
    <dgm:pt modelId="{4436C94D-732A-448B-8E13-0D024857A80E}" type="parTrans" cxnId="{7AD051E7-DCB2-4C79-B4A5-7D2105813B54}">
      <dgm:prSet/>
      <dgm:spPr>
        <a:xfrm>
          <a:off x="5981917" y="2098876"/>
          <a:ext cx="5191747" cy="871820"/>
        </a:xfrm>
        <a:custGeom>
          <a:avLst/>
          <a:gdLst/>
          <a:ahLst/>
          <a:cxnLst/>
          <a:rect l="0" t="0" r="0" b="0"/>
          <a:pathLst>
            <a:path>
              <a:moveTo>
                <a:pt x="0" y="0"/>
              </a:moveTo>
              <a:lnTo>
                <a:pt x="0" y="802840"/>
              </a:lnTo>
              <a:lnTo>
                <a:pt x="5191747" y="802840"/>
              </a:lnTo>
              <a:lnTo>
                <a:pt x="5191747" y="87182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68B48579-7585-4C75-AEAA-43703B8FD8A0}" type="sibTrans" cxnId="{7AD051E7-DCB2-4C79-B4A5-7D2105813B54}">
      <dgm:prSet/>
      <dgm:spPr/>
      <dgm:t>
        <a:bodyPr/>
        <a:lstStyle/>
        <a:p>
          <a:endParaRPr lang="en-US"/>
        </a:p>
      </dgm:t>
    </dgm:pt>
    <dgm:pt modelId="{3664B426-9A25-449B-964D-71005BAF8FCE}" type="pres">
      <dgm:prSet presAssocID="{853A153D-7CF4-49C3-94E7-4E73FD65BC06}" presName="hierChild1" presStyleCnt="0">
        <dgm:presLayoutVars>
          <dgm:orgChart val="1"/>
          <dgm:chPref val="1"/>
          <dgm:dir/>
          <dgm:animOne val="branch"/>
          <dgm:animLvl val="lvl"/>
          <dgm:resizeHandles/>
        </dgm:presLayoutVars>
      </dgm:prSet>
      <dgm:spPr/>
      <dgm:t>
        <a:bodyPr/>
        <a:lstStyle/>
        <a:p>
          <a:endParaRPr lang="en-US"/>
        </a:p>
      </dgm:t>
    </dgm:pt>
    <dgm:pt modelId="{5DCED227-58A9-44BA-8221-85F10E78EA16}" type="pres">
      <dgm:prSet presAssocID="{F1F86073-BBAD-44C3-886F-5F0675D40E05}" presName="hierRoot1" presStyleCnt="0">
        <dgm:presLayoutVars>
          <dgm:hierBranch val="init"/>
        </dgm:presLayoutVars>
      </dgm:prSet>
      <dgm:spPr/>
    </dgm:pt>
    <dgm:pt modelId="{F8F20A8E-1699-4BB9-BABA-C108325DFFC9}" type="pres">
      <dgm:prSet presAssocID="{F1F86073-BBAD-44C3-886F-5F0675D40E05}" presName="rootComposite1" presStyleCnt="0"/>
      <dgm:spPr/>
    </dgm:pt>
    <dgm:pt modelId="{97CBB314-070B-4EEC-9BF9-A02D3CBA5A87}" type="pres">
      <dgm:prSet presAssocID="{F1F86073-BBAD-44C3-886F-5F0675D40E05}" presName="rootText1" presStyleLbl="node0" presStyleIdx="0" presStyleCnt="1" custScaleX="800388" custScaleY="407050" custLinFactY="-100000" custLinFactNeighborX="7850" custLinFactNeighborY="-123412">
        <dgm:presLayoutVars>
          <dgm:chPref val="3"/>
        </dgm:presLayoutVars>
      </dgm:prSet>
      <dgm:spPr/>
      <dgm:t>
        <a:bodyPr/>
        <a:lstStyle/>
        <a:p>
          <a:endParaRPr lang="en-US"/>
        </a:p>
      </dgm:t>
    </dgm:pt>
    <dgm:pt modelId="{17C3F60D-AAC3-43AD-A629-CC7A38363820}" type="pres">
      <dgm:prSet presAssocID="{F1F86073-BBAD-44C3-886F-5F0675D40E05}" presName="rootConnector1" presStyleLbl="node1" presStyleIdx="0" presStyleCnt="0"/>
      <dgm:spPr/>
      <dgm:t>
        <a:bodyPr/>
        <a:lstStyle/>
        <a:p>
          <a:endParaRPr lang="en-US"/>
        </a:p>
      </dgm:t>
    </dgm:pt>
    <dgm:pt modelId="{BA89D0EB-9BE0-4D5C-869C-6A0CC354DC70}" type="pres">
      <dgm:prSet presAssocID="{F1F86073-BBAD-44C3-886F-5F0675D40E05}" presName="hierChild2" presStyleCnt="0"/>
      <dgm:spPr/>
    </dgm:pt>
    <dgm:pt modelId="{40715417-D0A4-4CC7-A3F9-28D55E5DFAD9}" type="pres">
      <dgm:prSet presAssocID="{9E4C8602-BFB9-414C-9A9C-71F545AD5A49}" presName="Name37" presStyleLbl="parChTrans1D2" presStyleIdx="0" presStyleCnt="8"/>
      <dgm:spPr/>
      <dgm:t>
        <a:bodyPr/>
        <a:lstStyle/>
        <a:p>
          <a:endParaRPr lang="en-US"/>
        </a:p>
      </dgm:t>
    </dgm:pt>
    <dgm:pt modelId="{DD1DF4B7-66B5-4593-ACAC-3ADC9F598008}" type="pres">
      <dgm:prSet presAssocID="{A34256CF-C39A-4940-84E5-4BDDBF2B15C1}" presName="hierRoot2" presStyleCnt="0">
        <dgm:presLayoutVars>
          <dgm:hierBranch val="init"/>
        </dgm:presLayoutVars>
      </dgm:prSet>
      <dgm:spPr/>
    </dgm:pt>
    <dgm:pt modelId="{19FB6146-0E78-4DA4-9FE3-582910E2E75F}" type="pres">
      <dgm:prSet presAssocID="{A34256CF-C39A-4940-84E5-4BDDBF2B15C1}" presName="rootComposite" presStyleCnt="0"/>
      <dgm:spPr/>
    </dgm:pt>
    <dgm:pt modelId="{B2D8DF91-CEE4-47FB-852B-08A7EECB7388}" type="pres">
      <dgm:prSet presAssocID="{A34256CF-C39A-4940-84E5-4BDDBF2B15C1}" presName="rootText" presStyleLbl="node2" presStyleIdx="0" presStyleCnt="8" custScaleX="207035" custScaleY="289914">
        <dgm:presLayoutVars>
          <dgm:chPref val="3"/>
        </dgm:presLayoutVars>
      </dgm:prSet>
      <dgm:spPr/>
      <dgm:t>
        <a:bodyPr/>
        <a:lstStyle/>
        <a:p>
          <a:endParaRPr lang="en-US"/>
        </a:p>
      </dgm:t>
    </dgm:pt>
    <dgm:pt modelId="{98CEE955-4463-43CB-965B-7F29388D8E9D}" type="pres">
      <dgm:prSet presAssocID="{A34256CF-C39A-4940-84E5-4BDDBF2B15C1}" presName="rootConnector" presStyleLbl="node2" presStyleIdx="0" presStyleCnt="8"/>
      <dgm:spPr/>
      <dgm:t>
        <a:bodyPr/>
        <a:lstStyle/>
        <a:p>
          <a:endParaRPr lang="en-US"/>
        </a:p>
      </dgm:t>
    </dgm:pt>
    <dgm:pt modelId="{198130FF-89AB-4CCE-A142-0E6A44F5C929}" type="pres">
      <dgm:prSet presAssocID="{A34256CF-C39A-4940-84E5-4BDDBF2B15C1}" presName="hierChild4" presStyleCnt="0"/>
      <dgm:spPr/>
    </dgm:pt>
    <dgm:pt modelId="{BC457FFC-D7E4-4B08-AF11-7D44E19B7084}" type="pres">
      <dgm:prSet presAssocID="{A34256CF-C39A-4940-84E5-4BDDBF2B15C1}" presName="hierChild5" presStyleCnt="0"/>
      <dgm:spPr/>
    </dgm:pt>
    <dgm:pt modelId="{E467947E-9ACC-460C-B154-09B11A176CD4}" type="pres">
      <dgm:prSet presAssocID="{FE632651-F6F8-40D0-906D-8F6492C5FECA}" presName="Name37" presStyleLbl="parChTrans1D2" presStyleIdx="1" presStyleCnt="8"/>
      <dgm:spPr/>
      <dgm:t>
        <a:bodyPr/>
        <a:lstStyle/>
        <a:p>
          <a:endParaRPr lang="en-US"/>
        </a:p>
      </dgm:t>
    </dgm:pt>
    <dgm:pt modelId="{2ECA65FE-A889-4682-A49C-D24E9BA16482}" type="pres">
      <dgm:prSet presAssocID="{A5BA334B-99B2-4E11-B264-C807A187744C}" presName="hierRoot2" presStyleCnt="0">
        <dgm:presLayoutVars>
          <dgm:hierBranch val="init"/>
        </dgm:presLayoutVars>
      </dgm:prSet>
      <dgm:spPr/>
    </dgm:pt>
    <dgm:pt modelId="{64241D83-C57F-4F6B-BD89-5D11324708FF}" type="pres">
      <dgm:prSet presAssocID="{A5BA334B-99B2-4E11-B264-C807A187744C}" presName="rootComposite" presStyleCnt="0"/>
      <dgm:spPr/>
    </dgm:pt>
    <dgm:pt modelId="{134884BE-BB87-4225-A617-ABAD1917DF72}" type="pres">
      <dgm:prSet presAssocID="{A5BA334B-99B2-4E11-B264-C807A187744C}" presName="rootText" presStyleLbl="node2" presStyleIdx="1" presStyleCnt="8" custScaleX="207035" custScaleY="289914">
        <dgm:presLayoutVars>
          <dgm:chPref val="3"/>
        </dgm:presLayoutVars>
      </dgm:prSet>
      <dgm:spPr/>
      <dgm:t>
        <a:bodyPr/>
        <a:lstStyle/>
        <a:p>
          <a:endParaRPr lang="en-US"/>
        </a:p>
      </dgm:t>
    </dgm:pt>
    <dgm:pt modelId="{49E26F81-7FFB-4610-9CD1-21C5F5360CAD}" type="pres">
      <dgm:prSet presAssocID="{A5BA334B-99B2-4E11-B264-C807A187744C}" presName="rootConnector" presStyleLbl="node2" presStyleIdx="1" presStyleCnt="8"/>
      <dgm:spPr/>
      <dgm:t>
        <a:bodyPr/>
        <a:lstStyle/>
        <a:p>
          <a:endParaRPr lang="en-US"/>
        </a:p>
      </dgm:t>
    </dgm:pt>
    <dgm:pt modelId="{B6907B64-4920-435A-AFE1-FE839E5DF2DB}" type="pres">
      <dgm:prSet presAssocID="{A5BA334B-99B2-4E11-B264-C807A187744C}" presName="hierChild4" presStyleCnt="0"/>
      <dgm:spPr/>
    </dgm:pt>
    <dgm:pt modelId="{5C2488AF-71E8-4AFB-A4D8-31C930863E7D}" type="pres">
      <dgm:prSet presAssocID="{A5BA334B-99B2-4E11-B264-C807A187744C}" presName="hierChild5" presStyleCnt="0"/>
      <dgm:spPr/>
    </dgm:pt>
    <dgm:pt modelId="{D7BA6463-82EA-4C03-804F-B16347AA8F9A}" type="pres">
      <dgm:prSet presAssocID="{74A31075-7BFD-4F74-8A25-FB738CDD99CD}" presName="Name37" presStyleLbl="parChTrans1D2" presStyleIdx="2" presStyleCnt="8"/>
      <dgm:spPr/>
      <dgm:t>
        <a:bodyPr/>
        <a:lstStyle/>
        <a:p>
          <a:endParaRPr lang="en-US"/>
        </a:p>
      </dgm:t>
    </dgm:pt>
    <dgm:pt modelId="{9D087EF4-CA61-4BE5-8C97-58676BD0B19A}" type="pres">
      <dgm:prSet presAssocID="{CCFE2AE1-3652-44F7-85E9-E476922BA529}" presName="hierRoot2" presStyleCnt="0">
        <dgm:presLayoutVars>
          <dgm:hierBranch val="init"/>
        </dgm:presLayoutVars>
      </dgm:prSet>
      <dgm:spPr/>
    </dgm:pt>
    <dgm:pt modelId="{E7195A46-60CF-496D-BA00-1EBE9FA68B5C}" type="pres">
      <dgm:prSet presAssocID="{CCFE2AE1-3652-44F7-85E9-E476922BA529}" presName="rootComposite" presStyleCnt="0"/>
      <dgm:spPr/>
    </dgm:pt>
    <dgm:pt modelId="{BEB087D4-0FEB-4D51-ACD8-022F26A95E5E}" type="pres">
      <dgm:prSet presAssocID="{CCFE2AE1-3652-44F7-85E9-E476922BA529}" presName="rootText" presStyleLbl="node2" presStyleIdx="2" presStyleCnt="8" custScaleX="207035" custScaleY="289914">
        <dgm:presLayoutVars>
          <dgm:chPref val="3"/>
        </dgm:presLayoutVars>
      </dgm:prSet>
      <dgm:spPr/>
      <dgm:t>
        <a:bodyPr/>
        <a:lstStyle/>
        <a:p>
          <a:endParaRPr lang="en-US"/>
        </a:p>
      </dgm:t>
    </dgm:pt>
    <dgm:pt modelId="{F65146C5-247D-4EFE-8FF1-5424609F61D2}" type="pres">
      <dgm:prSet presAssocID="{CCFE2AE1-3652-44F7-85E9-E476922BA529}" presName="rootConnector" presStyleLbl="node2" presStyleIdx="2" presStyleCnt="8"/>
      <dgm:spPr/>
      <dgm:t>
        <a:bodyPr/>
        <a:lstStyle/>
        <a:p>
          <a:endParaRPr lang="en-US"/>
        </a:p>
      </dgm:t>
    </dgm:pt>
    <dgm:pt modelId="{452F47A9-4587-4180-AB9E-F543A8E2DE56}" type="pres">
      <dgm:prSet presAssocID="{CCFE2AE1-3652-44F7-85E9-E476922BA529}" presName="hierChild4" presStyleCnt="0"/>
      <dgm:spPr/>
    </dgm:pt>
    <dgm:pt modelId="{DEC95BC6-CDF2-4079-A627-0EFB597ABECB}" type="pres">
      <dgm:prSet presAssocID="{CCFE2AE1-3652-44F7-85E9-E476922BA529}" presName="hierChild5" presStyleCnt="0"/>
      <dgm:spPr/>
    </dgm:pt>
    <dgm:pt modelId="{94FDF480-D11E-452F-8D2D-855D480A570F}" type="pres">
      <dgm:prSet presAssocID="{7A3B06FD-44F4-4451-A16E-99194B375B2B}" presName="Name37" presStyleLbl="parChTrans1D2" presStyleIdx="3" presStyleCnt="8"/>
      <dgm:spPr/>
      <dgm:t>
        <a:bodyPr/>
        <a:lstStyle/>
        <a:p>
          <a:endParaRPr lang="en-US"/>
        </a:p>
      </dgm:t>
    </dgm:pt>
    <dgm:pt modelId="{8241DF8E-0534-43BB-B67A-B4387608AE45}" type="pres">
      <dgm:prSet presAssocID="{894C28C8-9DD1-478C-AB5B-17E95A40E970}" presName="hierRoot2" presStyleCnt="0">
        <dgm:presLayoutVars>
          <dgm:hierBranch val="init"/>
        </dgm:presLayoutVars>
      </dgm:prSet>
      <dgm:spPr/>
    </dgm:pt>
    <dgm:pt modelId="{6942F06D-62FB-4EA1-85EB-E387F3FC792F}" type="pres">
      <dgm:prSet presAssocID="{894C28C8-9DD1-478C-AB5B-17E95A40E970}" presName="rootComposite" presStyleCnt="0"/>
      <dgm:spPr/>
    </dgm:pt>
    <dgm:pt modelId="{AF51722F-88A2-4574-8648-14EDC574AFDF}" type="pres">
      <dgm:prSet presAssocID="{894C28C8-9DD1-478C-AB5B-17E95A40E970}" presName="rootText" presStyleLbl="node2" presStyleIdx="3" presStyleCnt="8" custScaleX="207035" custScaleY="289914">
        <dgm:presLayoutVars>
          <dgm:chPref val="3"/>
        </dgm:presLayoutVars>
      </dgm:prSet>
      <dgm:spPr/>
      <dgm:t>
        <a:bodyPr/>
        <a:lstStyle/>
        <a:p>
          <a:endParaRPr lang="en-US"/>
        </a:p>
      </dgm:t>
    </dgm:pt>
    <dgm:pt modelId="{B047E1AD-949C-4F54-8F40-7C0967AA2751}" type="pres">
      <dgm:prSet presAssocID="{894C28C8-9DD1-478C-AB5B-17E95A40E970}" presName="rootConnector" presStyleLbl="node2" presStyleIdx="3" presStyleCnt="8"/>
      <dgm:spPr/>
      <dgm:t>
        <a:bodyPr/>
        <a:lstStyle/>
        <a:p>
          <a:endParaRPr lang="en-US"/>
        </a:p>
      </dgm:t>
    </dgm:pt>
    <dgm:pt modelId="{C6EDC4B3-A92A-45CE-8B64-DFC0B82451C3}" type="pres">
      <dgm:prSet presAssocID="{894C28C8-9DD1-478C-AB5B-17E95A40E970}" presName="hierChild4" presStyleCnt="0"/>
      <dgm:spPr/>
    </dgm:pt>
    <dgm:pt modelId="{709675E9-AE9C-4A3B-A6B2-EB3C6423A3B9}" type="pres">
      <dgm:prSet presAssocID="{894C28C8-9DD1-478C-AB5B-17E95A40E970}" presName="hierChild5" presStyleCnt="0"/>
      <dgm:spPr/>
    </dgm:pt>
    <dgm:pt modelId="{4176FA72-75DB-47D2-916C-E5841D467CEC}" type="pres">
      <dgm:prSet presAssocID="{0DC697CE-D358-49AF-8BFD-595A532E4EDD}" presName="Name37" presStyleLbl="parChTrans1D2" presStyleIdx="4" presStyleCnt="8"/>
      <dgm:spPr/>
      <dgm:t>
        <a:bodyPr/>
        <a:lstStyle/>
        <a:p>
          <a:endParaRPr lang="en-US"/>
        </a:p>
      </dgm:t>
    </dgm:pt>
    <dgm:pt modelId="{4C46A7E1-065B-494B-B96F-3A80E42F545B}" type="pres">
      <dgm:prSet presAssocID="{DD01FA72-7B2F-4AE4-92A0-C680D90161F2}" presName="hierRoot2" presStyleCnt="0">
        <dgm:presLayoutVars>
          <dgm:hierBranch val="init"/>
        </dgm:presLayoutVars>
      </dgm:prSet>
      <dgm:spPr/>
    </dgm:pt>
    <dgm:pt modelId="{AA13E740-04D3-42E4-A3FC-38D2E62919D2}" type="pres">
      <dgm:prSet presAssocID="{DD01FA72-7B2F-4AE4-92A0-C680D90161F2}" presName="rootComposite" presStyleCnt="0"/>
      <dgm:spPr/>
    </dgm:pt>
    <dgm:pt modelId="{91C18361-E0B2-460F-B793-6505CF7E6344}" type="pres">
      <dgm:prSet presAssocID="{DD01FA72-7B2F-4AE4-92A0-C680D90161F2}" presName="rootText" presStyleLbl="node2" presStyleIdx="4" presStyleCnt="8" custScaleX="207035" custScaleY="289914">
        <dgm:presLayoutVars>
          <dgm:chPref val="3"/>
        </dgm:presLayoutVars>
      </dgm:prSet>
      <dgm:spPr/>
      <dgm:t>
        <a:bodyPr/>
        <a:lstStyle/>
        <a:p>
          <a:endParaRPr lang="en-US"/>
        </a:p>
      </dgm:t>
    </dgm:pt>
    <dgm:pt modelId="{9BD9883D-E540-42AE-A72E-DF4413F48E71}" type="pres">
      <dgm:prSet presAssocID="{DD01FA72-7B2F-4AE4-92A0-C680D90161F2}" presName="rootConnector" presStyleLbl="node2" presStyleIdx="4" presStyleCnt="8"/>
      <dgm:spPr/>
      <dgm:t>
        <a:bodyPr/>
        <a:lstStyle/>
        <a:p>
          <a:endParaRPr lang="en-US"/>
        </a:p>
      </dgm:t>
    </dgm:pt>
    <dgm:pt modelId="{9DD4B60E-1DBF-41B6-B89C-8C004884E6B5}" type="pres">
      <dgm:prSet presAssocID="{DD01FA72-7B2F-4AE4-92A0-C680D90161F2}" presName="hierChild4" presStyleCnt="0"/>
      <dgm:spPr/>
    </dgm:pt>
    <dgm:pt modelId="{0A951BDF-8B49-4F53-9B0C-877C55C68990}" type="pres">
      <dgm:prSet presAssocID="{DD01FA72-7B2F-4AE4-92A0-C680D90161F2}" presName="hierChild5" presStyleCnt="0"/>
      <dgm:spPr/>
    </dgm:pt>
    <dgm:pt modelId="{935936F6-A36D-4C16-BDF5-0E9A126C3FC3}" type="pres">
      <dgm:prSet presAssocID="{C379E4F4-F3A4-4F0A-8194-CD1EA13203DC}" presName="Name37" presStyleLbl="parChTrans1D2" presStyleIdx="5" presStyleCnt="8"/>
      <dgm:spPr/>
      <dgm:t>
        <a:bodyPr/>
        <a:lstStyle/>
        <a:p>
          <a:endParaRPr lang="en-US"/>
        </a:p>
      </dgm:t>
    </dgm:pt>
    <dgm:pt modelId="{B9D16969-6D2E-4425-9CB7-755BC4045B6E}" type="pres">
      <dgm:prSet presAssocID="{2E96178C-E4F3-43E1-A9DC-DEE7A9739823}" presName="hierRoot2" presStyleCnt="0">
        <dgm:presLayoutVars>
          <dgm:hierBranch val="init"/>
        </dgm:presLayoutVars>
      </dgm:prSet>
      <dgm:spPr/>
    </dgm:pt>
    <dgm:pt modelId="{73C40EC2-B144-4547-A5C5-24600BB9FCE5}" type="pres">
      <dgm:prSet presAssocID="{2E96178C-E4F3-43E1-A9DC-DEE7A9739823}" presName="rootComposite" presStyleCnt="0"/>
      <dgm:spPr/>
    </dgm:pt>
    <dgm:pt modelId="{65E5B06D-ADC9-407F-85F5-C8AFB2D77C8B}" type="pres">
      <dgm:prSet presAssocID="{2E96178C-E4F3-43E1-A9DC-DEE7A9739823}" presName="rootText" presStyleLbl="node2" presStyleIdx="5" presStyleCnt="8" custScaleX="207035" custScaleY="289914">
        <dgm:presLayoutVars>
          <dgm:chPref val="3"/>
        </dgm:presLayoutVars>
      </dgm:prSet>
      <dgm:spPr/>
      <dgm:t>
        <a:bodyPr/>
        <a:lstStyle/>
        <a:p>
          <a:endParaRPr lang="en-US"/>
        </a:p>
      </dgm:t>
    </dgm:pt>
    <dgm:pt modelId="{0AEE41AE-AE3B-4CEB-A6F1-B599E75DC167}" type="pres">
      <dgm:prSet presAssocID="{2E96178C-E4F3-43E1-A9DC-DEE7A9739823}" presName="rootConnector" presStyleLbl="node2" presStyleIdx="5" presStyleCnt="8"/>
      <dgm:spPr/>
      <dgm:t>
        <a:bodyPr/>
        <a:lstStyle/>
        <a:p>
          <a:endParaRPr lang="en-US"/>
        </a:p>
      </dgm:t>
    </dgm:pt>
    <dgm:pt modelId="{5B46F5BC-5651-48FD-8810-39AE74F1D77D}" type="pres">
      <dgm:prSet presAssocID="{2E96178C-E4F3-43E1-A9DC-DEE7A9739823}" presName="hierChild4" presStyleCnt="0"/>
      <dgm:spPr/>
    </dgm:pt>
    <dgm:pt modelId="{D33D44AC-4AAD-4769-B5CA-DFB1DA0E99A5}" type="pres">
      <dgm:prSet presAssocID="{2E96178C-E4F3-43E1-A9DC-DEE7A9739823}" presName="hierChild5" presStyleCnt="0"/>
      <dgm:spPr/>
    </dgm:pt>
    <dgm:pt modelId="{6CEBBCAC-37FD-42B7-9CFC-5CDB46CAEAF3}" type="pres">
      <dgm:prSet presAssocID="{9CB0BFC0-5A74-4B03-A2A4-603107FF7580}" presName="Name37" presStyleLbl="parChTrans1D2" presStyleIdx="6" presStyleCnt="8"/>
      <dgm:spPr/>
      <dgm:t>
        <a:bodyPr/>
        <a:lstStyle/>
        <a:p>
          <a:endParaRPr lang="en-US"/>
        </a:p>
      </dgm:t>
    </dgm:pt>
    <dgm:pt modelId="{CB3FF513-B22D-44B1-8B8F-3859F221D0F7}" type="pres">
      <dgm:prSet presAssocID="{ABB7ACD5-7212-4638-BF5E-E0BEE72C4439}" presName="hierRoot2" presStyleCnt="0">
        <dgm:presLayoutVars>
          <dgm:hierBranch val="init"/>
        </dgm:presLayoutVars>
      </dgm:prSet>
      <dgm:spPr/>
    </dgm:pt>
    <dgm:pt modelId="{B8D4E6D0-31BD-48C0-ADA8-80C700233346}" type="pres">
      <dgm:prSet presAssocID="{ABB7ACD5-7212-4638-BF5E-E0BEE72C4439}" presName="rootComposite" presStyleCnt="0"/>
      <dgm:spPr/>
    </dgm:pt>
    <dgm:pt modelId="{8703252A-EF6A-4C76-AC47-AEC042FE2C67}" type="pres">
      <dgm:prSet presAssocID="{ABB7ACD5-7212-4638-BF5E-E0BEE72C4439}" presName="rootText" presStyleLbl="node2" presStyleIdx="6" presStyleCnt="8" custScaleX="207035" custScaleY="289914">
        <dgm:presLayoutVars>
          <dgm:chPref val="3"/>
        </dgm:presLayoutVars>
      </dgm:prSet>
      <dgm:spPr/>
      <dgm:t>
        <a:bodyPr/>
        <a:lstStyle/>
        <a:p>
          <a:endParaRPr lang="en-US"/>
        </a:p>
      </dgm:t>
    </dgm:pt>
    <dgm:pt modelId="{22E63B86-4761-4331-BE52-9822DC949C84}" type="pres">
      <dgm:prSet presAssocID="{ABB7ACD5-7212-4638-BF5E-E0BEE72C4439}" presName="rootConnector" presStyleLbl="node2" presStyleIdx="6" presStyleCnt="8"/>
      <dgm:spPr/>
      <dgm:t>
        <a:bodyPr/>
        <a:lstStyle/>
        <a:p>
          <a:endParaRPr lang="en-US"/>
        </a:p>
      </dgm:t>
    </dgm:pt>
    <dgm:pt modelId="{401630F2-18B1-4D1F-8FA4-F3024C4E2FA2}" type="pres">
      <dgm:prSet presAssocID="{ABB7ACD5-7212-4638-BF5E-E0BEE72C4439}" presName="hierChild4" presStyleCnt="0"/>
      <dgm:spPr/>
    </dgm:pt>
    <dgm:pt modelId="{7DD035B3-170D-40BB-BF51-C97D51F7F573}" type="pres">
      <dgm:prSet presAssocID="{ABB7ACD5-7212-4638-BF5E-E0BEE72C4439}" presName="hierChild5" presStyleCnt="0"/>
      <dgm:spPr/>
    </dgm:pt>
    <dgm:pt modelId="{6FE3B03B-6DD5-47D5-BDEF-6D302B647298}" type="pres">
      <dgm:prSet presAssocID="{4436C94D-732A-448B-8E13-0D024857A80E}" presName="Name37" presStyleLbl="parChTrans1D2" presStyleIdx="7" presStyleCnt="8"/>
      <dgm:spPr/>
      <dgm:t>
        <a:bodyPr/>
        <a:lstStyle/>
        <a:p>
          <a:endParaRPr lang="en-US"/>
        </a:p>
      </dgm:t>
    </dgm:pt>
    <dgm:pt modelId="{D03F0206-1AE6-4C05-A7AF-00C0155956B6}" type="pres">
      <dgm:prSet presAssocID="{7A2BBF42-89AF-40C0-BAB6-5B59A4EDD728}" presName="hierRoot2" presStyleCnt="0">
        <dgm:presLayoutVars>
          <dgm:hierBranch val="init"/>
        </dgm:presLayoutVars>
      </dgm:prSet>
      <dgm:spPr/>
    </dgm:pt>
    <dgm:pt modelId="{7778C3A2-8022-488F-9FA3-192C36D6BF6D}" type="pres">
      <dgm:prSet presAssocID="{7A2BBF42-89AF-40C0-BAB6-5B59A4EDD728}" presName="rootComposite" presStyleCnt="0"/>
      <dgm:spPr/>
    </dgm:pt>
    <dgm:pt modelId="{8EA9D9E2-859B-426E-9847-60BA8A2EB3EF}" type="pres">
      <dgm:prSet presAssocID="{7A2BBF42-89AF-40C0-BAB6-5B59A4EDD728}" presName="rootText" presStyleLbl="node2" presStyleIdx="7" presStyleCnt="8" custScaleX="207035" custScaleY="289914">
        <dgm:presLayoutVars>
          <dgm:chPref val="3"/>
        </dgm:presLayoutVars>
      </dgm:prSet>
      <dgm:spPr/>
      <dgm:t>
        <a:bodyPr/>
        <a:lstStyle/>
        <a:p>
          <a:endParaRPr lang="en-US"/>
        </a:p>
      </dgm:t>
    </dgm:pt>
    <dgm:pt modelId="{FC77574B-6637-4AD1-93D6-2F4E0D476F91}" type="pres">
      <dgm:prSet presAssocID="{7A2BBF42-89AF-40C0-BAB6-5B59A4EDD728}" presName="rootConnector" presStyleLbl="node2" presStyleIdx="7" presStyleCnt="8"/>
      <dgm:spPr/>
      <dgm:t>
        <a:bodyPr/>
        <a:lstStyle/>
        <a:p>
          <a:endParaRPr lang="en-US"/>
        </a:p>
      </dgm:t>
    </dgm:pt>
    <dgm:pt modelId="{CFA390EC-3B72-499A-8E5E-4522EE776A31}" type="pres">
      <dgm:prSet presAssocID="{7A2BBF42-89AF-40C0-BAB6-5B59A4EDD728}" presName="hierChild4" presStyleCnt="0"/>
      <dgm:spPr/>
    </dgm:pt>
    <dgm:pt modelId="{444A2F7E-0754-4336-812D-865D4CF19AC4}" type="pres">
      <dgm:prSet presAssocID="{7A2BBF42-89AF-40C0-BAB6-5B59A4EDD728}" presName="hierChild5" presStyleCnt="0"/>
      <dgm:spPr/>
    </dgm:pt>
    <dgm:pt modelId="{A8DD96C9-8CB2-4AFE-A972-7A900D52D771}" type="pres">
      <dgm:prSet presAssocID="{F1F86073-BBAD-44C3-886F-5F0675D40E05}" presName="hierChild3" presStyleCnt="0"/>
      <dgm:spPr/>
    </dgm:pt>
  </dgm:ptLst>
  <dgm:cxnLst>
    <dgm:cxn modelId="{BD1113A7-D502-479E-A3CA-1296E4325A4B}" type="presOf" srcId="{74A31075-7BFD-4F74-8A25-FB738CDD99CD}" destId="{D7BA6463-82EA-4C03-804F-B16347AA8F9A}" srcOrd="0" destOrd="0" presId="urn:microsoft.com/office/officeart/2005/8/layout/orgChart1"/>
    <dgm:cxn modelId="{3B8E1B1A-85A7-48E5-9A29-3C909684A5D8}" type="presOf" srcId="{894C28C8-9DD1-478C-AB5B-17E95A40E970}" destId="{B047E1AD-949C-4F54-8F40-7C0967AA2751}" srcOrd="1" destOrd="0" presId="urn:microsoft.com/office/officeart/2005/8/layout/orgChart1"/>
    <dgm:cxn modelId="{53A45712-A208-4B5E-9B9E-741B03B19088}" type="presOf" srcId="{C379E4F4-F3A4-4F0A-8194-CD1EA13203DC}" destId="{935936F6-A36D-4C16-BDF5-0E9A126C3FC3}" srcOrd="0" destOrd="0" presId="urn:microsoft.com/office/officeart/2005/8/layout/orgChart1"/>
    <dgm:cxn modelId="{10790A5B-5875-486B-8AF2-55D8E5547A3A}" type="presOf" srcId="{9E4C8602-BFB9-414C-9A9C-71F545AD5A49}" destId="{40715417-D0A4-4CC7-A3F9-28D55E5DFAD9}" srcOrd="0" destOrd="0" presId="urn:microsoft.com/office/officeart/2005/8/layout/orgChart1"/>
    <dgm:cxn modelId="{8C0F4442-983A-4073-905D-B614648D10F0}" type="presOf" srcId="{853A153D-7CF4-49C3-94E7-4E73FD65BC06}" destId="{3664B426-9A25-449B-964D-71005BAF8FCE}" srcOrd="0" destOrd="0" presId="urn:microsoft.com/office/officeart/2005/8/layout/orgChart1"/>
    <dgm:cxn modelId="{92FC0EEA-127E-4D0A-AEE8-FDBD38643ED7}" type="presOf" srcId="{CCFE2AE1-3652-44F7-85E9-E476922BA529}" destId="{BEB087D4-0FEB-4D51-ACD8-022F26A95E5E}" srcOrd="0" destOrd="0" presId="urn:microsoft.com/office/officeart/2005/8/layout/orgChart1"/>
    <dgm:cxn modelId="{FA7D993F-D21B-4270-A396-6FC8D1BB4199}" type="presOf" srcId="{CCFE2AE1-3652-44F7-85E9-E476922BA529}" destId="{F65146C5-247D-4EFE-8FF1-5424609F61D2}" srcOrd="1" destOrd="0" presId="urn:microsoft.com/office/officeart/2005/8/layout/orgChart1"/>
    <dgm:cxn modelId="{7AD051E7-DCB2-4C79-B4A5-7D2105813B54}" srcId="{F1F86073-BBAD-44C3-886F-5F0675D40E05}" destId="{7A2BBF42-89AF-40C0-BAB6-5B59A4EDD728}" srcOrd="7" destOrd="0" parTransId="{4436C94D-732A-448B-8E13-0D024857A80E}" sibTransId="{68B48579-7585-4C75-AEAA-43703B8FD8A0}"/>
    <dgm:cxn modelId="{7EA41960-06AA-4F44-A027-FE6BC0907ABB}" srcId="{F1F86073-BBAD-44C3-886F-5F0675D40E05}" destId="{A34256CF-C39A-4940-84E5-4BDDBF2B15C1}" srcOrd="0" destOrd="0" parTransId="{9E4C8602-BFB9-414C-9A9C-71F545AD5A49}" sibTransId="{16B6FA34-5943-411D-9609-1F6193E09E8B}"/>
    <dgm:cxn modelId="{348E8A48-6906-47D4-943C-AF6CC78BB2BE}" srcId="{F1F86073-BBAD-44C3-886F-5F0675D40E05}" destId="{894C28C8-9DD1-478C-AB5B-17E95A40E970}" srcOrd="3" destOrd="0" parTransId="{7A3B06FD-44F4-4451-A16E-99194B375B2B}" sibTransId="{D0BABE17-C3E8-4744-8B95-68377811789A}"/>
    <dgm:cxn modelId="{8D466115-EDA3-4BDD-B384-D76191681227}" type="presOf" srcId="{A5BA334B-99B2-4E11-B264-C807A187744C}" destId="{134884BE-BB87-4225-A617-ABAD1917DF72}" srcOrd="0" destOrd="0" presId="urn:microsoft.com/office/officeart/2005/8/layout/orgChart1"/>
    <dgm:cxn modelId="{2459B86D-AD97-4387-89A9-A6FC45D416E0}" type="presOf" srcId="{F1F86073-BBAD-44C3-886F-5F0675D40E05}" destId="{97CBB314-070B-4EEC-9BF9-A02D3CBA5A87}" srcOrd="0" destOrd="0" presId="urn:microsoft.com/office/officeart/2005/8/layout/orgChart1"/>
    <dgm:cxn modelId="{D6E53E4B-71C3-4304-9C7D-8F108318F561}" type="presOf" srcId="{7A2BBF42-89AF-40C0-BAB6-5B59A4EDD728}" destId="{8EA9D9E2-859B-426E-9847-60BA8A2EB3EF}" srcOrd="0" destOrd="0" presId="urn:microsoft.com/office/officeart/2005/8/layout/orgChart1"/>
    <dgm:cxn modelId="{A701B7FF-6864-4843-8239-42C9B3AFF863}" type="presOf" srcId="{ABB7ACD5-7212-4638-BF5E-E0BEE72C4439}" destId="{22E63B86-4761-4331-BE52-9822DC949C84}" srcOrd="1" destOrd="0" presId="urn:microsoft.com/office/officeart/2005/8/layout/orgChart1"/>
    <dgm:cxn modelId="{90252BF9-A1F5-48D5-BDEE-BC826CE89017}" type="presOf" srcId="{F1F86073-BBAD-44C3-886F-5F0675D40E05}" destId="{17C3F60D-AAC3-43AD-A629-CC7A38363820}" srcOrd="1" destOrd="0" presId="urn:microsoft.com/office/officeart/2005/8/layout/orgChart1"/>
    <dgm:cxn modelId="{8EA90BA9-61FD-4C9F-91E2-3B7EA3345848}" type="presOf" srcId="{A34256CF-C39A-4940-84E5-4BDDBF2B15C1}" destId="{B2D8DF91-CEE4-47FB-852B-08A7EECB7388}" srcOrd="0" destOrd="0" presId="urn:microsoft.com/office/officeart/2005/8/layout/orgChart1"/>
    <dgm:cxn modelId="{4F6DD592-9235-4142-8F15-73455B1C2862}" type="presOf" srcId="{2E96178C-E4F3-43E1-A9DC-DEE7A9739823}" destId="{0AEE41AE-AE3B-4CEB-A6F1-B599E75DC167}" srcOrd="1" destOrd="0" presId="urn:microsoft.com/office/officeart/2005/8/layout/orgChart1"/>
    <dgm:cxn modelId="{167D95E7-1884-4E4A-8E6E-8A830C946C57}" type="presOf" srcId="{A34256CF-C39A-4940-84E5-4BDDBF2B15C1}" destId="{98CEE955-4463-43CB-965B-7F29388D8E9D}" srcOrd="1" destOrd="0" presId="urn:microsoft.com/office/officeart/2005/8/layout/orgChart1"/>
    <dgm:cxn modelId="{8ECDEFAE-4AD5-4195-9DDB-85B0A45961E2}" type="presOf" srcId="{ABB7ACD5-7212-4638-BF5E-E0BEE72C4439}" destId="{8703252A-EF6A-4C76-AC47-AEC042FE2C67}" srcOrd="0" destOrd="0" presId="urn:microsoft.com/office/officeart/2005/8/layout/orgChart1"/>
    <dgm:cxn modelId="{69B46D74-6CD7-4C5A-B6CB-230625270AA6}" srcId="{853A153D-7CF4-49C3-94E7-4E73FD65BC06}" destId="{F1F86073-BBAD-44C3-886F-5F0675D40E05}" srcOrd="0" destOrd="0" parTransId="{5305FD44-99FA-433D-9C89-FB089BD5ACBD}" sibTransId="{9F7D6204-A8D9-42EF-AF18-A970C1D24283}"/>
    <dgm:cxn modelId="{3002AEA3-B09E-4C4E-BF4C-E535964B94EF}" type="presOf" srcId="{2E96178C-E4F3-43E1-A9DC-DEE7A9739823}" destId="{65E5B06D-ADC9-407F-85F5-C8AFB2D77C8B}" srcOrd="0" destOrd="0" presId="urn:microsoft.com/office/officeart/2005/8/layout/orgChart1"/>
    <dgm:cxn modelId="{ACA77AC6-46DC-496E-B3D9-2D8A71E37CC2}" srcId="{F1F86073-BBAD-44C3-886F-5F0675D40E05}" destId="{A5BA334B-99B2-4E11-B264-C807A187744C}" srcOrd="1" destOrd="0" parTransId="{FE632651-F6F8-40D0-906D-8F6492C5FECA}" sibTransId="{DD4D9536-2C50-490B-B226-3954502572E9}"/>
    <dgm:cxn modelId="{FD8165F6-0B06-49AB-88A1-DB3A43B36F98}" srcId="{F1F86073-BBAD-44C3-886F-5F0675D40E05}" destId="{CCFE2AE1-3652-44F7-85E9-E476922BA529}" srcOrd="2" destOrd="0" parTransId="{74A31075-7BFD-4F74-8A25-FB738CDD99CD}" sibTransId="{CA40AFCE-793A-4B88-B703-B18C085448E1}"/>
    <dgm:cxn modelId="{E65C7DF9-1EE2-40B7-AF08-43B75F0BE155}" srcId="{F1F86073-BBAD-44C3-886F-5F0675D40E05}" destId="{ABB7ACD5-7212-4638-BF5E-E0BEE72C4439}" srcOrd="6" destOrd="0" parTransId="{9CB0BFC0-5A74-4B03-A2A4-603107FF7580}" sibTransId="{4FF5AB64-2363-4A1F-B126-189C2C8BDDBF}"/>
    <dgm:cxn modelId="{B349A9F3-978C-4F28-ADBA-DBB475813F2A}" srcId="{F1F86073-BBAD-44C3-886F-5F0675D40E05}" destId="{DD01FA72-7B2F-4AE4-92A0-C680D90161F2}" srcOrd="4" destOrd="0" parTransId="{0DC697CE-D358-49AF-8BFD-595A532E4EDD}" sibTransId="{E0E0D98F-D4A1-4F67-8B31-6BFA5A999CA6}"/>
    <dgm:cxn modelId="{727DD45C-C069-45D5-91F3-C8F991790161}" srcId="{F1F86073-BBAD-44C3-886F-5F0675D40E05}" destId="{2E96178C-E4F3-43E1-A9DC-DEE7A9739823}" srcOrd="5" destOrd="0" parTransId="{C379E4F4-F3A4-4F0A-8194-CD1EA13203DC}" sibTransId="{3E2BE98E-5C32-4D27-9162-E18F1E997C61}"/>
    <dgm:cxn modelId="{1B8B0C26-B4F1-4C5F-9E59-ABA515BFC5B2}" type="presOf" srcId="{894C28C8-9DD1-478C-AB5B-17E95A40E970}" destId="{AF51722F-88A2-4574-8648-14EDC574AFDF}" srcOrd="0" destOrd="0" presId="urn:microsoft.com/office/officeart/2005/8/layout/orgChart1"/>
    <dgm:cxn modelId="{FF4CE720-305D-4957-8C3E-5A6541FD4230}" type="presOf" srcId="{DD01FA72-7B2F-4AE4-92A0-C680D90161F2}" destId="{91C18361-E0B2-460F-B793-6505CF7E6344}" srcOrd="0" destOrd="0" presId="urn:microsoft.com/office/officeart/2005/8/layout/orgChart1"/>
    <dgm:cxn modelId="{7EFCDEFC-5F61-40E8-8DE1-84479FEE39F0}" type="presOf" srcId="{FE632651-F6F8-40D0-906D-8F6492C5FECA}" destId="{E467947E-9ACC-460C-B154-09B11A176CD4}" srcOrd="0" destOrd="0" presId="urn:microsoft.com/office/officeart/2005/8/layout/orgChart1"/>
    <dgm:cxn modelId="{58F1662F-C9DE-46C9-B102-3588193DA660}" type="presOf" srcId="{7A2BBF42-89AF-40C0-BAB6-5B59A4EDD728}" destId="{FC77574B-6637-4AD1-93D6-2F4E0D476F91}" srcOrd="1" destOrd="0" presId="urn:microsoft.com/office/officeart/2005/8/layout/orgChart1"/>
    <dgm:cxn modelId="{3978E652-1790-4063-9B70-D7E5E2C91C8E}" type="presOf" srcId="{9CB0BFC0-5A74-4B03-A2A4-603107FF7580}" destId="{6CEBBCAC-37FD-42B7-9CFC-5CDB46CAEAF3}" srcOrd="0" destOrd="0" presId="urn:microsoft.com/office/officeart/2005/8/layout/orgChart1"/>
    <dgm:cxn modelId="{0952EA9A-7FFB-4E54-A9FD-3916E99C19FB}" type="presOf" srcId="{4436C94D-732A-448B-8E13-0D024857A80E}" destId="{6FE3B03B-6DD5-47D5-BDEF-6D302B647298}" srcOrd="0" destOrd="0" presId="urn:microsoft.com/office/officeart/2005/8/layout/orgChart1"/>
    <dgm:cxn modelId="{145DB455-330B-4748-BFE1-495F2E92EBC9}" type="presOf" srcId="{0DC697CE-D358-49AF-8BFD-595A532E4EDD}" destId="{4176FA72-75DB-47D2-916C-E5841D467CEC}" srcOrd="0" destOrd="0" presId="urn:microsoft.com/office/officeart/2005/8/layout/orgChart1"/>
    <dgm:cxn modelId="{5ECBA192-734E-4F09-AD4B-226500C57901}" type="presOf" srcId="{7A3B06FD-44F4-4451-A16E-99194B375B2B}" destId="{94FDF480-D11E-452F-8D2D-855D480A570F}" srcOrd="0" destOrd="0" presId="urn:microsoft.com/office/officeart/2005/8/layout/orgChart1"/>
    <dgm:cxn modelId="{4668137C-43B4-40FB-9257-691524A2CA7A}" type="presOf" srcId="{DD01FA72-7B2F-4AE4-92A0-C680D90161F2}" destId="{9BD9883D-E540-42AE-A72E-DF4413F48E71}" srcOrd="1" destOrd="0" presId="urn:microsoft.com/office/officeart/2005/8/layout/orgChart1"/>
    <dgm:cxn modelId="{03BF77EE-A225-417C-BA77-DBA605317184}" type="presOf" srcId="{A5BA334B-99B2-4E11-B264-C807A187744C}" destId="{49E26F81-7FFB-4610-9CD1-21C5F5360CAD}" srcOrd="1" destOrd="0" presId="urn:microsoft.com/office/officeart/2005/8/layout/orgChart1"/>
    <dgm:cxn modelId="{D7BE50CF-3164-4013-8FC8-B77DD4A8817B}" type="presParOf" srcId="{3664B426-9A25-449B-964D-71005BAF8FCE}" destId="{5DCED227-58A9-44BA-8221-85F10E78EA16}" srcOrd="0" destOrd="0" presId="urn:microsoft.com/office/officeart/2005/8/layout/orgChart1"/>
    <dgm:cxn modelId="{A2A73E33-8463-4E41-86BE-9FAAC5B52362}" type="presParOf" srcId="{5DCED227-58A9-44BA-8221-85F10E78EA16}" destId="{F8F20A8E-1699-4BB9-BABA-C108325DFFC9}" srcOrd="0" destOrd="0" presId="urn:microsoft.com/office/officeart/2005/8/layout/orgChart1"/>
    <dgm:cxn modelId="{919ACBE5-8439-466D-9285-F637F5F70158}" type="presParOf" srcId="{F8F20A8E-1699-4BB9-BABA-C108325DFFC9}" destId="{97CBB314-070B-4EEC-9BF9-A02D3CBA5A87}" srcOrd="0" destOrd="0" presId="urn:microsoft.com/office/officeart/2005/8/layout/orgChart1"/>
    <dgm:cxn modelId="{6A45DAB9-1C38-41FF-87C8-21C1004BF8BD}" type="presParOf" srcId="{F8F20A8E-1699-4BB9-BABA-C108325DFFC9}" destId="{17C3F60D-AAC3-43AD-A629-CC7A38363820}" srcOrd="1" destOrd="0" presId="urn:microsoft.com/office/officeart/2005/8/layout/orgChart1"/>
    <dgm:cxn modelId="{01DF4E2C-7DB2-4F20-94EB-61C63D85E269}" type="presParOf" srcId="{5DCED227-58A9-44BA-8221-85F10E78EA16}" destId="{BA89D0EB-9BE0-4D5C-869C-6A0CC354DC70}" srcOrd="1" destOrd="0" presId="urn:microsoft.com/office/officeart/2005/8/layout/orgChart1"/>
    <dgm:cxn modelId="{876A1CB9-3251-478F-A899-D11E331C0638}" type="presParOf" srcId="{BA89D0EB-9BE0-4D5C-869C-6A0CC354DC70}" destId="{40715417-D0A4-4CC7-A3F9-28D55E5DFAD9}" srcOrd="0" destOrd="0" presId="urn:microsoft.com/office/officeart/2005/8/layout/orgChart1"/>
    <dgm:cxn modelId="{CE4EEFE4-7200-4057-A788-333645C2EC10}" type="presParOf" srcId="{BA89D0EB-9BE0-4D5C-869C-6A0CC354DC70}" destId="{DD1DF4B7-66B5-4593-ACAC-3ADC9F598008}" srcOrd="1" destOrd="0" presId="urn:microsoft.com/office/officeart/2005/8/layout/orgChart1"/>
    <dgm:cxn modelId="{B4B3646B-5E96-4639-A92A-49AF32414F0E}" type="presParOf" srcId="{DD1DF4B7-66B5-4593-ACAC-3ADC9F598008}" destId="{19FB6146-0E78-4DA4-9FE3-582910E2E75F}" srcOrd="0" destOrd="0" presId="urn:microsoft.com/office/officeart/2005/8/layout/orgChart1"/>
    <dgm:cxn modelId="{761FD3B1-8B15-4C1A-B9FC-49D06D6732FB}" type="presParOf" srcId="{19FB6146-0E78-4DA4-9FE3-582910E2E75F}" destId="{B2D8DF91-CEE4-47FB-852B-08A7EECB7388}" srcOrd="0" destOrd="0" presId="urn:microsoft.com/office/officeart/2005/8/layout/orgChart1"/>
    <dgm:cxn modelId="{1C74B835-2B13-4902-8097-729940E723E9}" type="presParOf" srcId="{19FB6146-0E78-4DA4-9FE3-582910E2E75F}" destId="{98CEE955-4463-43CB-965B-7F29388D8E9D}" srcOrd="1" destOrd="0" presId="urn:microsoft.com/office/officeart/2005/8/layout/orgChart1"/>
    <dgm:cxn modelId="{C3BAE25D-944B-4EB9-A777-7F37A3B12CAB}" type="presParOf" srcId="{DD1DF4B7-66B5-4593-ACAC-3ADC9F598008}" destId="{198130FF-89AB-4CCE-A142-0E6A44F5C929}" srcOrd="1" destOrd="0" presId="urn:microsoft.com/office/officeart/2005/8/layout/orgChart1"/>
    <dgm:cxn modelId="{6CFA2750-484E-4DFE-B2DF-A272E75D97CB}" type="presParOf" srcId="{DD1DF4B7-66B5-4593-ACAC-3ADC9F598008}" destId="{BC457FFC-D7E4-4B08-AF11-7D44E19B7084}" srcOrd="2" destOrd="0" presId="urn:microsoft.com/office/officeart/2005/8/layout/orgChart1"/>
    <dgm:cxn modelId="{C5C531AD-FE23-4FCF-ADA4-D95EC73C4BCF}" type="presParOf" srcId="{BA89D0EB-9BE0-4D5C-869C-6A0CC354DC70}" destId="{E467947E-9ACC-460C-B154-09B11A176CD4}" srcOrd="2" destOrd="0" presId="urn:microsoft.com/office/officeart/2005/8/layout/orgChart1"/>
    <dgm:cxn modelId="{39404A09-9BF8-43F3-BBC2-44174144BAFE}" type="presParOf" srcId="{BA89D0EB-9BE0-4D5C-869C-6A0CC354DC70}" destId="{2ECA65FE-A889-4682-A49C-D24E9BA16482}" srcOrd="3" destOrd="0" presId="urn:microsoft.com/office/officeart/2005/8/layout/orgChart1"/>
    <dgm:cxn modelId="{2F182480-3B5F-45B6-9ECF-974D410067F8}" type="presParOf" srcId="{2ECA65FE-A889-4682-A49C-D24E9BA16482}" destId="{64241D83-C57F-4F6B-BD89-5D11324708FF}" srcOrd="0" destOrd="0" presId="urn:microsoft.com/office/officeart/2005/8/layout/orgChart1"/>
    <dgm:cxn modelId="{5C76BF21-F9FF-454D-8935-1F3749473945}" type="presParOf" srcId="{64241D83-C57F-4F6B-BD89-5D11324708FF}" destId="{134884BE-BB87-4225-A617-ABAD1917DF72}" srcOrd="0" destOrd="0" presId="urn:microsoft.com/office/officeart/2005/8/layout/orgChart1"/>
    <dgm:cxn modelId="{57F08F2F-DDC1-4B87-878E-1B8921E8F475}" type="presParOf" srcId="{64241D83-C57F-4F6B-BD89-5D11324708FF}" destId="{49E26F81-7FFB-4610-9CD1-21C5F5360CAD}" srcOrd="1" destOrd="0" presId="urn:microsoft.com/office/officeart/2005/8/layout/orgChart1"/>
    <dgm:cxn modelId="{529C0592-915A-489B-A91C-13CC907646FB}" type="presParOf" srcId="{2ECA65FE-A889-4682-A49C-D24E9BA16482}" destId="{B6907B64-4920-435A-AFE1-FE839E5DF2DB}" srcOrd="1" destOrd="0" presId="urn:microsoft.com/office/officeart/2005/8/layout/orgChart1"/>
    <dgm:cxn modelId="{4B39CE28-B767-4779-B832-3B2B9A68AEDD}" type="presParOf" srcId="{2ECA65FE-A889-4682-A49C-D24E9BA16482}" destId="{5C2488AF-71E8-4AFB-A4D8-31C930863E7D}" srcOrd="2" destOrd="0" presId="urn:microsoft.com/office/officeart/2005/8/layout/orgChart1"/>
    <dgm:cxn modelId="{77002376-01AC-475C-9639-653B71AD4D74}" type="presParOf" srcId="{BA89D0EB-9BE0-4D5C-869C-6A0CC354DC70}" destId="{D7BA6463-82EA-4C03-804F-B16347AA8F9A}" srcOrd="4" destOrd="0" presId="urn:microsoft.com/office/officeart/2005/8/layout/orgChart1"/>
    <dgm:cxn modelId="{84C07907-61C6-4807-ACE8-830A53602A18}" type="presParOf" srcId="{BA89D0EB-9BE0-4D5C-869C-6A0CC354DC70}" destId="{9D087EF4-CA61-4BE5-8C97-58676BD0B19A}" srcOrd="5" destOrd="0" presId="urn:microsoft.com/office/officeart/2005/8/layout/orgChart1"/>
    <dgm:cxn modelId="{E3FDA7D6-EF5F-4409-823A-C001F7BE82CC}" type="presParOf" srcId="{9D087EF4-CA61-4BE5-8C97-58676BD0B19A}" destId="{E7195A46-60CF-496D-BA00-1EBE9FA68B5C}" srcOrd="0" destOrd="0" presId="urn:microsoft.com/office/officeart/2005/8/layout/orgChart1"/>
    <dgm:cxn modelId="{0DBE8009-A68C-4E4C-BB3B-C20792CFF3B3}" type="presParOf" srcId="{E7195A46-60CF-496D-BA00-1EBE9FA68B5C}" destId="{BEB087D4-0FEB-4D51-ACD8-022F26A95E5E}" srcOrd="0" destOrd="0" presId="urn:microsoft.com/office/officeart/2005/8/layout/orgChart1"/>
    <dgm:cxn modelId="{FFB89DC3-2173-4E62-B2D2-27731D0E30CB}" type="presParOf" srcId="{E7195A46-60CF-496D-BA00-1EBE9FA68B5C}" destId="{F65146C5-247D-4EFE-8FF1-5424609F61D2}" srcOrd="1" destOrd="0" presId="urn:microsoft.com/office/officeart/2005/8/layout/orgChart1"/>
    <dgm:cxn modelId="{975A01B2-6A5A-42F9-BC41-5FD4BF9A87EC}" type="presParOf" srcId="{9D087EF4-CA61-4BE5-8C97-58676BD0B19A}" destId="{452F47A9-4587-4180-AB9E-F543A8E2DE56}" srcOrd="1" destOrd="0" presId="urn:microsoft.com/office/officeart/2005/8/layout/orgChart1"/>
    <dgm:cxn modelId="{36849F8B-68CB-418A-AAA9-4F1EB58C1F46}" type="presParOf" srcId="{9D087EF4-CA61-4BE5-8C97-58676BD0B19A}" destId="{DEC95BC6-CDF2-4079-A627-0EFB597ABECB}" srcOrd="2" destOrd="0" presId="urn:microsoft.com/office/officeart/2005/8/layout/orgChart1"/>
    <dgm:cxn modelId="{7FFEC0F8-E9B2-48F5-8A12-8D926E25A746}" type="presParOf" srcId="{BA89D0EB-9BE0-4D5C-869C-6A0CC354DC70}" destId="{94FDF480-D11E-452F-8D2D-855D480A570F}" srcOrd="6" destOrd="0" presId="urn:microsoft.com/office/officeart/2005/8/layout/orgChart1"/>
    <dgm:cxn modelId="{FC052268-F3F0-47B4-A36D-D22D3D61293E}" type="presParOf" srcId="{BA89D0EB-9BE0-4D5C-869C-6A0CC354DC70}" destId="{8241DF8E-0534-43BB-B67A-B4387608AE45}" srcOrd="7" destOrd="0" presId="urn:microsoft.com/office/officeart/2005/8/layout/orgChart1"/>
    <dgm:cxn modelId="{8B74403E-6BEA-4721-9BD1-DE844D713879}" type="presParOf" srcId="{8241DF8E-0534-43BB-B67A-B4387608AE45}" destId="{6942F06D-62FB-4EA1-85EB-E387F3FC792F}" srcOrd="0" destOrd="0" presId="urn:microsoft.com/office/officeart/2005/8/layout/orgChart1"/>
    <dgm:cxn modelId="{DB5681DA-6CA3-4B61-9E65-F9A00501AB1D}" type="presParOf" srcId="{6942F06D-62FB-4EA1-85EB-E387F3FC792F}" destId="{AF51722F-88A2-4574-8648-14EDC574AFDF}" srcOrd="0" destOrd="0" presId="urn:microsoft.com/office/officeart/2005/8/layout/orgChart1"/>
    <dgm:cxn modelId="{026C8DD4-EB4D-4C4A-A337-BCAC52A0C120}" type="presParOf" srcId="{6942F06D-62FB-4EA1-85EB-E387F3FC792F}" destId="{B047E1AD-949C-4F54-8F40-7C0967AA2751}" srcOrd="1" destOrd="0" presId="urn:microsoft.com/office/officeart/2005/8/layout/orgChart1"/>
    <dgm:cxn modelId="{FAF34C90-AF75-440C-BC2F-1BF5F20D63C6}" type="presParOf" srcId="{8241DF8E-0534-43BB-B67A-B4387608AE45}" destId="{C6EDC4B3-A92A-45CE-8B64-DFC0B82451C3}" srcOrd="1" destOrd="0" presId="urn:microsoft.com/office/officeart/2005/8/layout/orgChart1"/>
    <dgm:cxn modelId="{2EDCA932-E4D8-4A77-BC77-74C103164419}" type="presParOf" srcId="{8241DF8E-0534-43BB-B67A-B4387608AE45}" destId="{709675E9-AE9C-4A3B-A6B2-EB3C6423A3B9}" srcOrd="2" destOrd="0" presId="urn:microsoft.com/office/officeart/2005/8/layout/orgChart1"/>
    <dgm:cxn modelId="{83B638BD-1DA5-44DB-AF25-C566CF40AB05}" type="presParOf" srcId="{BA89D0EB-9BE0-4D5C-869C-6A0CC354DC70}" destId="{4176FA72-75DB-47D2-916C-E5841D467CEC}" srcOrd="8" destOrd="0" presId="urn:microsoft.com/office/officeart/2005/8/layout/orgChart1"/>
    <dgm:cxn modelId="{E0B24559-9180-4654-A3F5-8080CBB1C21C}" type="presParOf" srcId="{BA89D0EB-9BE0-4D5C-869C-6A0CC354DC70}" destId="{4C46A7E1-065B-494B-B96F-3A80E42F545B}" srcOrd="9" destOrd="0" presId="urn:microsoft.com/office/officeart/2005/8/layout/orgChart1"/>
    <dgm:cxn modelId="{A83996B3-EAB2-41D3-98A0-C671A4577EA9}" type="presParOf" srcId="{4C46A7E1-065B-494B-B96F-3A80E42F545B}" destId="{AA13E740-04D3-42E4-A3FC-38D2E62919D2}" srcOrd="0" destOrd="0" presId="urn:microsoft.com/office/officeart/2005/8/layout/orgChart1"/>
    <dgm:cxn modelId="{A48FADEA-BB60-4EAA-93EA-F0A8BDBE2043}" type="presParOf" srcId="{AA13E740-04D3-42E4-A3FC-38D2E62919D2}" destId="{91C18361-E0B2-460F-B793-6505CF7E6344}" srcOrd="0" destOrd="0" presId="urn:microsoft.com/office/officeart/2005/8/layout/orgChart1"/>
    <dgm:cxn modelId="{486715F6-3D8F-4E8A-9BCE-E493B19A0D92}" type="presParOf" srcId="{AA13E740-04D3-42E4-A3FC-38D2E62919D2}" destId="{9BD9883D-E540-42AE-A72E-DF4413F48E71}" srcOrd="1" destOrd="0" presId="urn:microsoft.com/office/officeart/2005/8/layout/orgChart1"/>
    <dgm:cxn modelId="{5C008F7A-269D-4BFE-BCA7-58BF3F0551ED}" type="presParOf" srcId="{4C46A7E1-065B-494B-B96F-3A80E42F545B}" destId="{9DD4B60E-1DBF-41B6-B89C-8C004884E6B5}" srcOrd="1" destOrd="0" presId="urn:microsoft.com/office/officeart/2005/8/layout/orgChart1"/>
    <dgm:cxn modelId="{50FA2E1C-9826-4182-86C9-BF5826F2424D}" type="presParOf" srcId="{4C46A7E1-065B-494B-B96F-3A80E42F545B}" destId="{0A951BDF-8B49-4F53-9B0C-877C55C68990}" srcOrd="2" destOrd="0" presId="urn:microsoft.com/office/officeart/2005/8/layout/orgChart1"/>
    <dgm:cxn modelId="{3AACEB6D-FDC3-4D2B-A1A5-BFE758ECDE28}" type="presParOf" srcId="{BA89D0EB-9BE0-4D5C-869C-6A0CC354DC70}" destId="{935936F6-A36D-4C16-BDF5-0E9A126C3FC3}" srcOrd="10" destOrd="0" presId="urn:microsoft.com/office/officeart/2005/8/layout/orgChart1"/>
    <dgm:cxn modelId="{79A4DFE6-81A2-4758-A4B6-B6C638902226}" type="presParOf" srcId="{BA89D0EB-9BE0-4D5C-869C-6A0CC354DC70}" destId="{B9D16969-6D2E-4425-9CB7-755BC4045B6E}" srcOrd="11" destOrd="0" presId="urn:microsoft.com/office/officeart/2005/8/layout/orgChart1"/>
    <dgm:cxn modelId="{57A2174D-48D8-4932-B613-C36C01E0C6E3}" type="presParOf" srcId="{B9D16969-6D2E-4425-9CB7-755BC4045B6E}" destId="{73C40EC2-B144-4547-A5C5-24600BB9FCE5}" srcOrd="0" destOrd="0" presId="urn:microsoft.com/office/officeart/2005/8/layout/orgChart1"/>
    <dgm:cxn modelId="{C76E5F9D-E130-4916-9D1D-18ECEE3324D7}" type="presParOf" srcId="{73C40EC2-B144-4547-A5C5-24600BB9FCE5}" destId="{65E5B06D-ADC9-407F-85F5-C8AFB2D77C8B}" srcOrd="0" destOrd="0" presId="urn:microsoft.com/office/officeart/2005/8/layout/orgChart1"/>
    <dgm:cxn modelId="{0A27ECE4-E28F-4C2C-9CD0-D897C441420F}" type="presParOf" srcId="{73C40EC2-B144-4547-A5C5-24600BB9FCE5}" destId="{0AEE41AE-AE3B-4CEB-A6F1-B599E75DC167}" srcOrd="1" destOrd="0" presId="urn:microsoft.com/office/officeart/2005/8/layout/orgChart1"/>
    <dgm:cxn modelId="{F0934E97-DB44-45B7-A504-00B6B982EE4A}" type="presParOf" srcId="{B9D16969-6D2E-4425-9CB7-755BC4045B6E}" destId="{5B46F5BC-5651-48FD-8810-39AE74F1D77D}" srcOrd="1" destOrd="0" presId="urn:microsoft.com/office/officeart/2005/8/layout/orgChart1"/>
    <dgm:cxn modelId="{360CDA7B-329F-4A2A-B3B7-B82D596CB149}" type="presParOf" srcId="{B9D16969-6D2E-4425-9CB7-755BC4045B6E}" destId="{D33D44AC-4AAD-4769-B5CA-DFB1DA0E99A5}" srcOrd="2" destOrd="0" presId="urn:microsoft.com/office/officeart/2005/8/layout/orgChart1"/>
    <dgm:cxn modelId="{525756A3-BAC6-46BB-AF6F-A17F3F44CE9D}" type="presParOf" srcId="{BA89D0EB-9BE0-4D5C-869C-6A0CC354DC70}" destId="{6CEBBCAC-37FD-42B7-9CFC-5CDB46CAEAF3}" srcOrd="12" destOrd="0" presId="urn:microsoft.com/office/officeart/2005/8/layout/orgChart1"/>
    <dgm:cxn modelId="{B4F6D9FF-E7E9-45B6-B6C2-062A298291BC}" type="presParOf" srcId="{BA89D0EB-9BE0-4D5C-869C-6A0CC354DC70}" destId="{CB3FF513-B22D-44B1-8B8F-3859F221D0F7}" srcOrd="13" destOrd="0" presId="urn:microsoft.com/office/officeart/2005/8/layout/orgChart1"/>
    <dgm:cxn modelId="{CC5737FD-FCDA-4F15-860F-BC156BFD087C}" type="presParOf" srcId="{CB3FF513-B22D-44B1-8B8F-3859F221D0F7}" destId="{B8D4E6D0-31BD-48C0-ADA8-80C700233346}" srcOrd="0" destOrd="0" presId="urn:microsoft.com/office/officeart/2005/8/layout/orgChart1"/>
    <dgm:cxn modelId="{83F8F39B-2018-4CEE-AA23-05CE18508540}" type="presParOf" srcId="{B8D4E6D0-31BD-48C0-ADA8-80C700233346}" destId="{8703252A-EF6A-4C76-AC47-AEC042FE2C67}" srcOrd="0" destOrd="0" presId="urn:microsoft.com/office/officeart/2005/8/layout/orgChart1"/>
    <dgm:cxn modelId="{5618CAB1-E82D-46D4-90E1-CA1B25DF59F1}" type="presParOf" srcId="{B8D4E6D0-31BD-48C0-ADA8-80C700233346}" destId="{22E63B86-4761-4331-BE52-9822DC949C84}" srcOrd="1" destOrd="0" presId="urn:microsoft.com/office/officeart/2005/8/layout/orgChart1"/>
    <dgm:cxn modelId="{33237FCC-34E3-4F0A-B0D8-9C94BF7E83C6}" type="presParOf" srcId="{CB3FF513-B22D-44B1-8B8F-3859F221D0F7}" destId="{401630F2-18B1-4D1F-8FA4-F3024C4E2FA2}" srcOrd="1" destOrd="0" presId="urn:microsoft.com/office/officeart/2005/8/layout/orgChart1"/>
    <dgm:cxn modelId="{2AE05DAB-FEB6-4F99-9312-FD5442EA558F}" type="presParOf" srcId="{CB3FF513-B22D-44B1-8B8F-3859F221D0F7}" destId="{7DD035B3-170D-40BB-BF51-C97D51F7F573}" srcOrd="2" destOrd="0" presId="urn:microsoft.com/office/officeart/2005/8/layout/orgChart1"/>
    <dgm:cxn modelId="{72F811E7-8B31-4959-B466-888E72FAE92F}" type="presParOf" srcId="{BA89D0EB-9BE0-4D5C-869C-6A0CC354DC70}" destId="{6FE3B03B-6DD5-47D5-BDEF-6D302B647298}" srcOrd="14" destOrd="0" presId="urn:microsoft.com/office/officeart/2005/8/layout/orgChart1"/>
    <dgm:cxn modelId="{C348670C-70A4-4A3C-BD51-D3657928271E}" type="presParOf" srcId="{BA89D0EB-9BE0-4D5C-869C-6A0CC354DC70}" destId="{D03F0206-1AE6-4C05-A7AF-00C0155956B6}" srcOrd="15" destOrd="0" presId="urn:microsoft.com/office/officeart/2005/8/layout/orgChart1"/>
    <dgm:cxn modelId="{D93F87B5-6072-451B-8662-DE032C4CA735}" type="presParOf" srcId="{D03F0206-1AE6-4C05-A7AF-00C0155956B6}" destId="{7778C3A2-8022-488F-9FA3-192C36D6BF6D}" srcOrd="0" destOrd="0" presId="urn:microsoft.com/office/officeart/2005/8/layout/orgChart1"/>
    <dgm:cxn modelId="{D1F278E1-FBFE-431C-9215-508C3A7060FA}" type="presParOf" srcId="{7778C3A2-8022-488F-9FA3-192C36D6BF6D}" destId="{8EA9D9E2-859B-426E-9847-60BA8A2EB3EF}" srcOrd="0" destOrd="0" presId="urn:microsoft.com/office/officeart/2005/8/layout/orgChart1"/>
    <dgm:cxn modelId="{25CBB349-8585-4116-B4F8-A2EB23601A8B}" type="presParOf" srcId="{7778C3A2-8022-488F-9FA3-192C36D6BF6D}" destId="{FC77574B-6637-4AD1-93D6-2F4E0D476F91}" srcOrd="1" destOrd="0" presId="urn:microsoft.com/office/officeart/2005/8/layout/orgChart1"/>
    <dgm:cxn modelId="{BF235E1E-DB2E-474E-872B-F072D24A0F49}" type="presParOf" srcId="{D03F0206-1AE6-4C05-A7AF-00C0155956B6}" destId="{CFA390EC-3B72-499A-8E5E-4522EE776A31}" srcOrd="1" destOrd="0" presId="urn:microsoft.com/office/officeart/2005/8/layout/orgChart1"/>
    <dgm:cxn modelId="{16138D9A-3F4B-4EF5-9670-97F1ABE41DCB}" type="presParOf" srcId="{D03F0206-1AE6-4C05-A7AF-00C0155956B6}" destId="{444A2F7E-0754-4336-812D-865D4CF19AC4}" srcOrd="2" destOrd="0" presId="urn:microsoft.com/office/officeart/2005/8/layout/orgChart1"/>
    <dgm:cxn modelId="{E465F97E-18EF-4566-9B1E-05CDA52586E2}" type="presParOf" srcId="{5DCED227-58A9-44BA-8221-85F10E78EA16}" destId="{A8DD96C9-8CB2-4AFE-A972-7A900D52D771}"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53A153D-7CF4-49C3-94E7-4E73FD65BC06}"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F1F86073-BBAD-44C3-886F-5F0675D40E05}">
      <dgm:prSet phldrT="[Text]" custT="1"/>
      <dgm:spPr>
        <a:xfrm>
          <a:off x="2745798" y="523926"/>
          <a:ext cx="5817712" cy="152613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400" dirty="0">
              <a:solidFill>
                <a:sysClr val="window" lastClr="FFFFFF"/>
              </a:solidFill>
              <a:latin typeface="Calibri" panose="020F0502020204030204"/>
              <a:ea typeface="+mn-ea"/>
              <a:cs typeface="+mn-cs"/>
            </a:rPr>
            <a:t>Developing the work breakdown structure</a:t>
          </a:r>
        </a:p>
      </dgm:t>
    </dgm:pt>
    <dgm:pt modelId="{5305FD44-99FA-433D-9C89-FB089BD5ACBD}" type="parTrans" cxnId="{69B46D74-6CD7-4C5A-B6CB-230625270AA6}">
      <dgm:prSet/>
      <dgm:spPr/>
      <dgm:t>
        <a:bodyPr/>
        <a:lstStyle/>
        <a:p>
          <a:endParaRPr lang="en-US"/>
        </a:p>
      </dgm:t>
    </dgm:pt>
    <dgm:pt modelId="{9F7D6204-A8D9-42EF-AF18-A970C1D24283}" type="sibTrans" cxnId="{69B46D74-6CD7-4C5A-B6CB-230625270AA6}">
      <dgm:prSet/>
      <dgm:spPr/>
      <dgm:t>
        <a:bodyPr/>
        <a:lstStyle/>
        <a:p>
          <a:endParaRPr lang="en-US"/>
        </a:p>
      </dgm:t>
    </dgm:pt>
    <dgm:pt modelId="{A34256CF-C39A-4940-84E5-4BDDBF2B15C1}">
      <dgm:prSet phldrT="[Text]" custT="1"/>
      <dgm:spPr>
        <a:xfrm>
          <a:off x="1706" y="2663035"/>
          <a:ext cx="1700601"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WBS decomposition mechanics</a:t>
          </a:r>
        </a:p>
      </dgm:t>
    </dgm:pt>
    <dgm:pt modelId="{9E4C8602-BFB9-414C-9A9C-71F545AD5A49}" type="parTrans" cxnId="{7EA41960-06AA-4F44-A027-FE6BC0907ABB}">
      <dgm:prSet/>
      <dgm:spPr>
        <a:xfrm>
          <a:off x="852007" y="2050056"/>
          <a:ext cx="4802646" cy="612978"/>
        </a:xfrm>
        <a:custGeom>
          <a:avLst/>
          <a:gdLst/>
          <a:ahLst/>
          <a:cxnLst/>
          <a:rect l="0" t="0" r="0" b="0"/>
          <a:pathLst>
            <a:path>
              <a:moveTo>
                <a:pt x="4802646" y="0"/>
              </a:moveTo>
              <a:lnTo>
                <a:pt x="4802646" y="571700"/>
              </a:lnTo>
              <a:lnTo>
                <a:pt x="0" y="571700"/>
              </a:lnTo>
              <a:lnTo>
                <a:pt x="0" y="612978"/>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16B6FA34-5943-411D-9609-1F6193E09E8B}" type="sibTrans" cxnId="{7EA41960-06AA-4F44-A027-FE6BC0907ABB}">
      <dgm:prSet/>
      <dgm:spPr/>
      <dgm:t>
        <a:bodyPr/>
        <a:lstStyle/>
        <a:p>
          <a:endParaRPr lang="en-US"/>
        </a:p>
      </dgm:t>
    </dgm:pt>
    <dgm:pt modelId="{F01987A4-2AED-4F30-9E81-41DA9E2B00B2}">
      <dgm:prSet custT="1"/>
      <dgm:spPr>
        <a:xfrm>
          <a:off x="1784864"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Sample WBS</a:t>
          </a:r>
        </a:p>
      </dgm:t>
    </dgm:pt>
    <dgm:pt modelId="{BE8511B5-26AF-4952-94AB-B6E657FDD79D}" type="parTrans" cxnId="{6CA71B44-4B42-4A6C-B85B-4F90DE6DED4C}">
      <dgm:prSet/>
      <dgm:spPr>
        <a:xfrm>
          <a:off x="2545316" y="2050056"/>
          <a:ext cx="3109338" cy="612978"/>
        </a:xfrm>
        <a:custGeom>
          <a:avLst/>
          <a:gdLst/>
          <a:ahLst/>
          <a:cxnLst/>
          <a:rect l="0" t="0" r="0" b="0"/>
          <a:pathLst>
            <a:path>
              <a:moveTo>
                <a:pt x="3109338" y="0"/>
              </a:moveTo>
              <a:lnTo>
                <a:pt x="3109338" y="571700"/>
              </a:lnTo>
              <a:lnTo>
                <a:pt x="0" y="571700"/>
              </a:lnTo>
              <a:lnTo>
                <a:pt x="0" y="612978"/>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CF848B00-7AC7-44B7-BFD2-2B045DB2EAF9}" type="sibTrans" cxnId="{6CA71B44-4B42-4A6C-B85B-4F90DE6DED4C}">
      <dgm:prSet/>
      <dgm:spPr/>
      <dgm:t>
        <a:bodyPr/>
        <a:lstStyle/>
        <a:p>
          <a:endParaRPr lang="en-US"/>
        </a:p>
      </dgm:t>
    </dgm:pt>
    <dgm:pt modelId="{095DB31F-C7A2-436A-83ED-265A113753E8}">
      <dgm:prSet custT="1"/>
      <dgm:spPr>
        <a:xfrm>
          <a:off x="3388324"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WBS numbering scheme</a:t>
          </a:r>
        </a:p>
      </dgm:t>
    </dgm:pt>
    <dgm:pt modelId="{6566096F-C744-4874-9ADB-D5ACD0E205F6}" type="parTrans" cxnId="{9FB99FBF-359D-4FC4-83ED-0A5E9523EEC7}">
      <dgm:prSet/>
      <dgm:spPr>
        <a:xfrm>
          <a:off x="4148775" y="2050056"/>
          <a:ext cx="1505878" cy="612978"/>
        </a:xfrm>
        <a:custGeom>
          <a:avLst/>
          <a:gdLst/>
          <a:ahLst/>
          <a:cxnLst/>
          <a:rect l="0" t="0" r="0" b="0"/>
          <a:pathLst>
            <a:path>
              <a:moveTo>
                <a:pt x="1505878" y="0"/>
              </a:moveTo>
              <a:lnTo>
                <a:pt x="1505878" y="571700"/>
              </a:lnTo>
              <a:lnTo>
                <a:pt x="0" y="571700"/>
              </a:lnTo>
              <a:lnTo>
                <a:pt x="0" y="612978"/>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714D1580-F482-4043-9311-50471B823681}" type="sibTrans" cxnId="{9FB99FBF-359D-4FC4-83ED-0A5E9523EEC7}">
      <dgm:prSet/>
      <dgm:spPr/>
      <dgm:t>
        <a:bodyPr/>
        <a:lstStyle/>
        <a:p>
          <a:endParaRPr lang="en-US"/>
        </a:p>
      </dgm:t>
    </dgm:pt>
    <dgm:pt modelId="{0EFD507A-975B-4AC5-833D-A0212AD5C30A}">
      <dgm:prSet custT="1"/>
      <dgm:spPr>
        <a:xfrm>
          <a:off x="4991784"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Standardized templates</a:t>
          </a:r>
        </a:p>
      </dgm:t>
    </dgm:pt>
    <dgm:pt modelId="{F377F549-565D-45BE-872B-E48521AC30F2}" type="parTrans" cxnId="{C3F878B3-2BB7-459B-A0F8-613284F582E4}">
      <dgm:prSet/>
      <dgm:spPr>
        <a:xfrm>
          <a:off x="5654654" y="2050056"/>
          <a:ext cx="97581" cy="612978"/>
        </a:xfrm>
        <a:custGeom>
          <a:avLst/>
          <a:gdLst/>
          <a:ahLst/>
          <a:cxnLst/>
          <a:rect l="0" t="0" r="0" b="0"/>
          <a:pathLst>
            <a:path>
              <a:moveTo>
                <a:pt x="0" y="0"/>
              </a:moveTo>
              <a:lnTo>
                <a:pt x="0" y="571700"/>
              </a:lnTo>
              <a:lnTo>
                <a:pt x="97581" y="571700"/>
              </a:lnTo>
              <a:lnTo>
                <a:pt x="97581" y="612978"/>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F880F19E-244F-4992-9727-7AC71D509570}" type="sibTrans" cxnId="{C3F878B3-2BB7-459B-A0F8-613284F582E4}">
      <dgm:prSet/>
      <dgm:spPr/>
      <dgm:t>
        <a:bodyPr/>
        <a:lstStyle/>
        <a:p>
          <a:endParaRPr lang="en-US"/>
        </a:p>
      </dgm:t>
    </dgm:pt>
    <dgm:pt modelId="{E5D33E4B-DCF1-4DC0-ADBE-1BDC4BD21E5D}">
      <dgm:prSet custT="1"/>
      <dgm:spPr>
        <a:xfrm>
          <a:off x="6595243"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WBS dictionary</a:t>
          </a:r>
        </a:p>
      </dgm:t>
    </dgm:pt>
    <dgm:pt modelId="{AB19FB49-83E1-43CC-A97E-B9287A742849}" type="parTrans" cxnId="{6AB17D3F-EBD3-4ED2-BED9-906E1D2A64EB}">
      <dgm:prSet/>
      <dgm:spPr>
        <a:xfrm>
          <a:off x="5654654" y="2050056"/>
          <a:ext cx="1701041" cy="612978"/>
        </a:xfrm>
        <a:custGeom>
          <a:avLst/>
          <a:gdLst/>
          <a:ahLst/>
          <a:cxnLst/>
          <a:rect l="0" t="0" r="0" b="0"/>
          <a:pathLst>
            <a:path>
              <a:moveTo>
                <a:pt x="0" y="0"/>
              </a:moveTo>
              <a:lnTo>
                <a:pt x="0" y="571700"/>
              </a:lnTo>
              <a:lnTo>
                <a:pt x="1701041" y="571700"/>
              </a:lnTo>
              <a:lnTo>
                <a:pt x="1701041" y="612978"/>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8B19DA63-C752-4161-B0CC-1BDF03B44031}" type="sibTrans" cxnId="{6AB17D3F-EBD3-4ED2-BED9-906E1D2A64EB}">
      <dgm:prSet/>
      <dgm:spPr/>
      <dgm:t>
        <a:bodyPr/>
        <a:lstStyle/>
        <a:p>
          <a:endParaRPr lang="en-US"/>
        </a:p>
      </dgm:t>
    </dgm:pt>
    <dgm:pt modelId="{DFC2A68F-9185-4899-982E-6AEE3719854A}">
      <dgm:prSet custT="1"/>
      <dgm:spPr>
        <a:xfrm>
          <a:off x="8198703"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Project templates</a:t>
          </a:r>
        </a:p>
      </dgm:t>
    </dgm:pt>
    <dgm:pt modelId="{291BE170-C5A7-4894-8A81-9CF1BBD9163B}" type="parTrans" cxnId="{5DC1F013-6AF0-40E9-B90F-0C272BB19819}">
      <dgm:prSet/>
      <dgm:spPr>
        <a:xfrm>
          <a:off x="5654654" y="2050056"/>
          <a:ext cx="3304501" cy="612978"/>
        </a:xfrm>
        <a:custGeom>
          <a:avLst/>
          <a:gdLst/>
          <a:ahLst/>
          <a:cxnLst/>
          <a:rect l="0" t="0" r="0" b="0"/>
          <a:pathLst>
            <a:path>
              <a:moveTo>
                <a:pt x="0" y="0"/>
              </a:moveTo>
              <a:lnTo>
                <a:pt x="0" y="571700"/>
              </a:lnTo>
              <a:lnTo>
                <a:pt x="3304501" y="571700"/>
              </a:lnTo>
              <a:lnTo>
                <a:pt x="3304501" y="612978"/>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8B870947-904C-4814-B9C6-DC3794FDDAA6}" type="sibTrans" cxnId="{5DC1F013-6AF0-40E9-B90F-0C272BB19819}">
      <dgm:prSet/>
      <dgm:spPr/>
      <dgm:t>
        <a:bodyPr/>
        <a:lstStyle/>
        <a:p>
          <a:endParaRPr lang="en-US"/>
        </a:p>
      </dgm:t>
    </dgm:pt>
    <dgm:pt modelId="{80EF7B5D-381C-451A-B6BF-11137355275B}">
      <dgm:prSet custT="1"/>
      <dgm:spPr>
        <a:xfrm>
          <a:off x="9802163"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Project scope baseline</a:t>
          </a:r>
        </a:p>
      </dgm:t>
    </dgm:pt>
    <dgm:pt modelId="{CEF5FE97-F1F1-4206-AF9E-4CC3D1FD3687}" type="parTrans" cxnId="{A0AD7305-9214-470A-B213-8E2E767DCDD4}">
      <dgm:prSet/>
      <dgm:spPr>
        <a:xfrm>
          <a:off x="5654654" y="2050056"/>
          <a:ext cx="4907961" cy="612978"/>
        </a:xfrm>
        <a:custGeom>
          <a:avLst/>
          <a:gdLst/>
          <a:ahLst/>
          <a:cxnLst/>
          <a:rect l="0" t="0" r="0" b="0"/>
          <a:pathLst>
            <a:path>
              <a:moveTo>
                <a:pt x="0" y="0"/>
              </a:moveTo>
              <a:lnTo>
                <a:pt x="0" y="571700"/>
              </a:lnTo>
              <a:lnTo>
                <a:pt x="4907961" y="571700"/>
              </a:lnTo>
              <a:lnTo>
                <a:pt x="4907961" y="612978"/>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75AACDD1-A8E5-476F-939C-681E2D55C015}" type="sibTrans" cxnId="{A0AD7305-9214-470A-B213-8E2E767DCDD4}">
      <dgm:prSet/>
      <dgm:spPr/>
      <dgm:t>
        <a:bodyPr/>
        <a:lstStyle/>
        <a:p>
          <a:endParaRPr lang="en-US"/>
        </a:p>
      </dgm:t>
    </dgm:pt>
    <dgm:pt modelId="{3664B426-9A25-449B-964D-71005BAF8FCE}" type="pres">
      <dgm:prSet presAssocID="{853A153D-7CF4-49C3-94E7-4E73FD65BC06}" presName="hierChild1" presStyleCnt="0">
        <dgm:presLayoutVars>
          <dgm:orgChart val="1"/>
          <dgm:chPref val="1"/>
          <dgm:dir/>
          <dgm:animOne val="branch"/>
          <dgm:animLvl val="lvl"/>
          <dgm:resizeHandles/>
        </dgm:presLayoutVars>
      </dgm:prSet>
      <dgm:spPr/>
      <dgm:t>
        <a:bodyPr/>
        <a:lstStyle/>
        <a:p>
          <a:endParaRPr lang="en-US"/>
        </a:p>
      </dgm:t>
    </dgm:pt>
    <dgm:pt modelId="{5DCED227-58A9-44BA-8221-85F10E78EA16}" type="pres">
      <dgm:prSet presAssocID="{F1F86073-BBAD-44C3-886F-5F0675D40E05}" presName="hierRoot1" presStyleCnt="0">
        <dgm:presLayoutVars>
          <dgm:hierBranch val="init"/>
        </dgm:presLayoutVars>
      </dgm:prSet>
      <dgm:spPr/>
    </dgm:pt>
    <dgm:pt modelId="{F8F20A8E-1699-4BB9-BABA-C108325DFFC9}" type="pres">
      <dgm:prSet presAssocID="{F1F86073-BBAD-44C3-886F-5F0675D40E05}" presName="rootComposite1" presStyleCnt="0"/>
      <dgm:spPr/>
    </dgm:pt>
    <dgm:pt modelId="{97CBB314-070B-4EEC-9BF9-A02D3CBA5A87}" type="pres">
      <dgm:prSet presAssocID="{F1F86073-BBAD-44C3-886F-5F0675D40E05}" presName="rootText1" presStyleLbl="node0" presStyleIdx="0" presStyleCnt="1" custScaleX="1479862" custScaleY="776409" custLinFactY="-100000" custLinFactNeighborX="-1967" custLinFactNeighborY="-169849">
        <dgm:presLayoutVars>
          <dgm:chPref val="3"/>
        </dgm:presLayoutVars>
      </dgm:prSet>
      <dgm:spPr/>
      <dgm:t>
        <a:bodyPr/>
        <a:lstStyle/>
        <a:p>
          <a:endParaRPr lang="en-US"/>
        </a:p>
      </dgm:t>
    </dgm:pt>
    <dgm:pt modelId="{17C3F60D-AAC3-43AD-A629-CC7A38363820}" type="pres">
      <dgm:prSet presAssocID="{F1F86073-BBAD-44C3-886F-5F0675D40E05}" presName="rootConnector1" presStyleLbl="node1" presStyleIdx="0" presStyleCnt="0"/>
      <dgm:spPr/>
      <dgm:t>
        <a:bodyPr/>
        <a:lstStyle/>
        <a:p>
          <a:endParaRPr lang="en-US"/>
        </a:p>
      </dgm:t>
    </dgm:pt>
    <dgm:pt modelId="{BA89D0EB-9BE0-4D5C-869C-6A0CC354DC70}" type="pres">
      <dgm:prSet presAssocID="{F1F86073-BBAD-44C3-886F-5F0675D40E05}" presName="hierChild2" presStyleCnt="0"/>
      <dgm:spPr/>
    </dgm:pt>
    <dgm:pt modelId="{40715417-D0A4-4CC7-A3F9-28D55E5DFAD9}" type="pres">
      <dgm:prSet presAssocID="{9E4C8602-BFB9-414C-9A9C-71F545AD5A49}" presName="Name37" presStyleLbl="parChTrans1D2" presStyleIdx="0" presStyleCnt="7"/>
      <dgm:spPr/>
      <dgm:t>
        <a:bodyPr/>
        <a:lstStyle/>
        <a:p>
          <a:endParaRPr lang="en-US"/>
        </a:p>
      </dgm:t>
    </dgm:pt>
    <dgm:pt modelId="{DD1DF4B7-66B5-4593-ACAC-3ADC9F598008}" type="pres">
      <dgm:prSet presAssocID="{A34256CF-C39A-4940-84E5-4BDDBF2B15C1}" presName="hierRoot2" presStyleCnt="0">
        <dgm:presLayoutVars>
          <dgm:hierBranch val="init"/>
        </dgm:presLayoutVars>
      </dgm:prSet>
      <dgm:spPr/>
    </dgm:pt>
    <dgm:pt modelId="{19FB6146-0E78-4DA4-9FE3-582910E2E75F}" type="pres">
      <dgm:prSet presAssocID="{A34256CF-C39A-4940-84E5-4BDDBF2B15C1}" presName="rootComposite" presStyleCnt="0"/>
      <dgm:spPr/>
    </dgm:pt>
    <dgm:pt modelId="{B2D8DF91-CEE4-47FB-852B-08A7EECB7388}" type="pres">
      <dgm:prSet presAssocID="{A34256CF-C39A-4940-84E5-4BDDBF2B15C1}" presName="rootText" presStyleLbl="node2" presStyleIdx="0" presStyleCnt="7" custScaleX="432585" custScaleY="865517">
        <dgm:presLayoutVars>
          <dgm:chPref val="3"/>
        </dgm:presLayoutVars>
      </dgm:prSet>
      <dgm:spPr/>
      <dgm:t>
        <a:bodyPr/>
        <a:lstStyle/>
        <a:p>
          <a:endParaRPr lang="en-US"/>
        </a:p>
      </dgm:t>
    </dgm:pt>
    <dgm:pt modelId="{98CEE955-4463-43CB-965B-7F29388D8E9D}" type="pres">
      <dgm:prSet presAssocID="{A34256CF-C39A-4940-84E5-4BDDBF2B15C1}" presName="rootConnector" presStyleLbl="node2" presStyleIdx="0" presStyleCnt="7"/>
      <dgm:spPr/>
      <dgm:t>
        <a:bodyPr/>
        <a:lstStyle/>
        <a:p>
          <a:endParaRPr lang="en-US"/>
        </a:p>
      </dgm:t>
    </dgm:pt>
    <dgm:pt modelId="{198130FF-89AB-4CCE-A142-0E6A44F5C929}" type="pres">
      <dgm:prSet presAssocID="{A34256CF-C39A-4940-84E5-4BDDBF2B15C1}" presName="hierChild4" presStyleCnt="0"/>
      <dgm:spPr/>
    </dgm:pt>
    <dgm:pt modelId="{BC457FFC-D7E4-4B08-AF11-7D44E19B7084}" type="pres">
      <dgm:prSet presAssocID="{A34256CF-C39A-4940-84E5-4BDDBF2B15C1}" presName="hierChild5" presStyleCnt="0"/>
      <dgm:spPr/>
    </dgm:pt>
    <dgm:pt modelId="{678A15CF-5D92-47BC-A914-D3622EE2DC5F}" type="pres">
      <dgm:prSet presAssocID="{BE8511B5-26AF-4952-94AB-B6E657FDD79D}" presName="Name37" presStyleLbl="parChTrans1D2" presStyleIdx="1" presStyleCnt="7"/>
      <dgm:spPr/>
      <dgm:t>
        <a:bodyPr/>
        <a:lstStyle/>
        <a:p>
          <a:endParaRPr lang="en-US"/>
        </a:p>
      </dgm:t>
    </dgm:pt>
    <dgm:pt modelId="{4746AA22-A136-4B7F-BAB2-C353BD711AA9}" type="pres">
      <dgm:prSet presAssocID="{F01987A4-2AED-4F30-9E81-41DA9E2B00B2}" presName="hierRoot2" presStyleCnt="0">
        <dgm:presLayoutVars>
          <dgm:hierBranch val="init"/>
        </dgm:presLayoutVars>
      </dgm:prSet>
      <dgm:spPr/>
    </dgm:pt>
    <dgm:pt modelId="{26289DA6-9B09-47AB-A2D5-EDF29F0174F5}" type="pres">
      <dgm:prSet presAssocID="{F01987A4-2AED-4F30-9E81-41DA9E2B00B2}" presName="rootComposite" presStyleCnt="0"/>
      <dgm:spPr/>
    </dgm:pt>
    <dgm:pt modelId="{D024CB7A-1378-4CB1-8888-43E530D9F942}" type="pres">
      <dgm:prSet presAssocID="{F01987A4-2AED-4F30-9E81-41DA9E2B00B2}" presName="rootText" presStyleLbl="node2" presStyleIdx="1" presStyleCnt="7" custScaleX="386875" custScaleY="865517">
        <dgm:presLayoutVars>
          <dgm:chPref val="3"/>
        </dgm:presLayoutVars>
      </dgm:prSet>
      <dgm:spPr/>
      <dgm:t>
        <a:bodyPr/>
        <a:lstStyle/>
        <a:p>
          <a:endParaRPr lang="en-US"/>
        </a:p>
      </dgm:t>
    </dgm:pt>
    <dgm:pt modelId="{2981F155-231B-4E1D-879B-0258DECD96BD}" type="pres">
      <dgm:prSet presAssocID="{F01987A4-2AED-4F30-9E81-41DA9E2B00B2}" presName="rootConnector" presStyleLbl="node2" presStyleIdx="1" presStyleCnt="7"/>
      <dgm:spPr/>
      <dgm:t>
        <a:bodyPr/>
        <a:lstStyle/>
        <a:p>
          <a:endParaRPr lang="en-US"/>
        </a:p>
      </dgm:t>
    </dgm:pt>
    <dgm:pt modelId="{1FBEE39A-D798-4ABE-83DA-F7A55DB7FCC1}" type="pres">
      <dgm:prSet presAssocID="{F01987A4-2AED-4F30-9E81-41DA9E2B00B2}" presName="hierChild4" presStyleCnt="0"/>
      <dgm:spPr/>
    </dgm:pt>
    <dgm:pt modelId="{43487528-BCE4-479C-8AD8-896CFEC6511C}" type="pres">
      <dgm:prSet presAssocID="{F01987A4-2AED-4F30-9E81-41DA9E2B00B2}" presName="hierChild5" presStyleCnt="0"/>
      <dgm:spPr/>
    </dgm:pt>
    <dgm:pt modelId="{837B2B34-AD54-417E-B8C1-FD4F5CE7196A}" type="pres">
      <dgm:prSet presAssocID="{6566096F-C744-4874-9ADB-D5ACD0E205F6}" presName="Name37" presStyleLbl="parChTrans1D2" presStyleIdx="2" presStyleCnt="7"/>
      <dgm:spPr/>
      <dgm:t>
        <a:bodyPr/>
        <a:lstStyle/>
        <a:p>
          <a:endParaRPr lang="en-US"/>
        </a:p>
      </dgm:t>
    </dgm:pt>
    <dgm:pt modelId="{E037F93D-9EEC-4E28-9C4C-1C51145865C4}" type="pres">
      <dgm:prSet presAssocID="{095DB31F-C7A2-436A-83ED-265A113753E8}" presName="hierRoot2" presStyleCnt="0">
        <dgm:presLayoutVars>
          <dgm:hierBranch val="init"/>
        </dgm:presLayoutVars>
      </dgm:prSet>
      <dgm:spPr/>
    </dgm:pt>
    <dgm:pt modelId="{DF38C842-9976-4D54-8C1F-65E223CEDA8E}" type="pres">
      <dgm:prSet presAssocID="{095DB31F-C7A2-436A-83ED-265A113753E8}" presName="rootComposite" presStyleCnt="0"/>
      <dgm:spPr/>
    </dgm:pt>
    <dgm:pt modelId="{49B0877F-F5F5-4733-B36B-5764E56F780A}" type="pres">
      <dgm:prSet presAssocID="{095DB31F-C7A2-436A-83ED-265A113753E8}" presName="rootText" presStyleLbl="node2" presStyleIdx="2" presStyleCnt="7" custScaleX="386875" custScaleY="865517">
        <dgm:presLayoutVars>
          <dgm:chPref val="3"/>
        </dgm:presLayoutVars>
      </dgm:prSet>
      <dgm:spPr/>
      <dgm:t>
        <a:bodyPr/>
        <a:lstStyle/>
        <a:p>
          <a:endParaRPr lang="en-US"/>
        </a:p>
      </dgm:t>
    </dgm:pt>
    <dgm:pt modelId="{F1D58960-3D11-40C9-A757-1A503A4E2EEB}" type="pres">
      <dgm:prSet presAssocID="{095DB31F-C7A2-436A-83ED-265A113753E8}" presName="rootConnector" presStyleLbl="node2" presStyleIdx="2" presStyleCnt="7"/>
      <dgm:spPr/>
      <dgm:t>
        <a:bodyPr/>
        <a:lstStyle/>
        <a:p>
          <a:endParaRPr lang="en-US"/>
        </a:p>
      </dgm:t>
    </dgm:pt>
    <dgm:pt modelId="{E5EA3DBA-C981-4FA4-A359-74CA5FFB7D14}" type="pres">
      <dgm:prSet presAssocID="{095DB31F-C7A2-436A-83ED-265A113753E8}" presName="hierChild4" presStyleCnt="0"/>
      <dgm:spPr/>
    </dgm:pt>
    <dgm:pt modelId="{4DEAB11D-8838-4807-88BD-E02204BDC5BF}" type="pres">
      <dgm:prSet presAssocID="{095DB31F-C7A2-436A-83ED-265A113753E8}" presName="hierChild5" presStyleCnt="0"/>
      <dgm:spPr/>
    </dgm:pt>
    <dgm:pt modelId="{D03C7507-6F35-451A-8186-5BFAFA048A2A}" type="pres">
      <dgm:prSet presAssocID="{F377F549-565D-45BE-872B-E48521AC30F2}" presName="Name37" presStyleLbl="parChTrans1D2" presStyleIdx="3" presStyleCnt="7"/>
      <dgm:spPr/>
      <dgm:t>
        <a:bodyPr/>
        <a:lstStyle/>
        <a:p>
          <a:endParaRPr lang="en-US"/>
        </a:p>
      </dgm:t>
    </dgm:pt>
    <dgm:pt modelId="{A6CF918D-5517-47A3-83D0-32798C15C03C}" type="pres">
      <dgm:prSet presAssocID="{0EFD507A-975B-4AC5-833D-A0212AD5C30A}" presName="hierRoot2" presStyleCnt="0">
        <dgm:presLayoutVars>
          <dgm:hierBranch val="init"/>
        </dgm:presLayoutVars>
      </dgm:prSet>
      <dgm:spPr/>
    </dgm:pt>
    <dgm:pt modelId="{77179567-BE79-445A-A0A6-0CD44CB7B1E1}" type="pres">
      <dgm:prSet presAssocID="{0EFD507A-975B-4AC5-833D-A0212AD5C30A}" presName="rootComposite" presStyleCnt="0"/>
      <dgm:spPr/>
    </dgm:pt>
    <dgm:pt modelId="{83A34329-1EE5-4B75-BB76-004DA61A198A}" type="pres">
      <dgm:prSet presAssocID="{0EFD507A-975B-4AC5-833D-A0212AD5C30A}" presName="rootText" presStyleLbl="node2" presStyleIdx="3" presStyleCnt="7" custScaleX="386875" custScaleY="865517">
        <dgm:presLayoutVars>
          <dgm:chPref val="3"/>
        </dgm:presLayoutVars>
      </dgm:prSet>
      <dgm:spPr/>
      <dgm:t>
        <a:bodyPr/>
        <a:lstStyle/>
        <a:p>
          <a:endParaRPr lang="en-US"/>
        </a:p>
      </dgm:t>
    </dgm:pt>
    <dgm:pt modelId="{9792C7FD-0C52-4BD5-81C5-EEB262FA9DC4}" type="pres">
      <dgm:prSet presAssocID="{0EFD507A-975B-4AC5-833D-A0212AD5C30A}" presName="rootConnector" presStyleLbl="node2" presStyleIdx="3" presStyleCnt="7"/>
      <dgm:spPr/>
      <dgm:t>
        <a:bodyPr/>
        <a:lstStyle/>
        <a:p>
          <a:endParaRPr lang="en-US"/>
        </a:p>
      </dgm:t>
    </dgm:pt>
    <dgm:pt modelId="{AEE840BB-F28A-4ECE-A09E-39F3B3EC212A}" type="pres">
      <dgm:prSet presAssocID="{0EFD507A-975B-4AC5-833D-A0212AD5C30A}" presName="hierChild4" presStyleCnt="0"/>
      <dgm:spPr/>
    </dgm:pt>
    <dgm:pt modelId="{AFAEF89E-CB80-466B-9F3C-00E9D0DF3BAA}" type="pres">
      <dgm:prSet presAssocID="{0EFD507A-975B-4AC5-833D-A0212AD5C30A}" presName="hierChild5" presStyleCnt="0"/>
      <dgm:spPr/>
    </dgm:pt>
    <dgm:pt modelId="{0FE6C20A-5A67-457E-AFBE-6F7F9AD7DE1A}" type="pres">
      <dgm:prSet presAssocID="{AB19FB49-83E1-43CC-A97E-B9287A742849}" presName="Name37" presStyleLbl="parChTrans1D2" presStyleIdx="4" presStyleCnt="7"/>
      <dgm:spPr/>
      <dgm:t>
        <a:bodyPr/>
        <a:lstStyle/>
        <a:p>
          <a:endParaRPr lang="en-US"/>
        </a:p>
      </dgm:t>
    </dgm:pt>
    <dgm:pt modelId="{2D27E30E-434D-425A-AFEF-69B7411EF411}" type="pres">
      <dgm:prSet presAssocID="{E5D33E4B-DCF1-4DC0-ADBE-1BDC4BD21E5D}" presName="hierRoot2" presStyleCnt="0">
        <dgm:presLayoutVars>
          <dgm:hierBranch val="init"/>
        </dgm:presLayoutVars>
      </dgm:prSet>
      <dgm:spPr/>
    </dgm:pt>
    <dgm:pt modelId="{CA49EC1D-8DA5-4082-AA6D-8DD6E5A33A4F}" type="pres">
      <dgm:prSet presAssocID="{E5D33E4B-DCF1-4DC0-ADBE-1BDC4BD21E5D}" presName="rootComposite" presStyleCnt="0"/>
      <dgm:spPr/>
    </dgm:pt>
    <dgm:pt modelId="{09D2F09F-81D3-44FF-9528-AC9E2FBD1877}" type="pres">
      <dgm:prSet presAssocID="{E5D33E4B-DCF1-4DC0-ADBE-1BDC4BD21E5D}" presName="rootText" presStyleLbl="node2" presStyleIdx="4" presStyleCnt="7" custScaleX="386875" custScaleY="865517">
        <dgm:presLayoutVars>
          <dgm:chPref val="3"/>
        </dgm:presLayoutVars>
      </dgm:prSet>
      <dgm:spPr/>
      <dgm:t>
        <a:bodyPr/>
        <a:lstStyle/>
        <a:p>
          <a:endParaRPr lang="en-US"/>
        </a:p>
      </dgm:t>
    </dgm:pt>
    <dgm:pt modelId="{4B16330D-CB1B-4F9B-BF48-B8D7F8CBC3EF}" type="pres">
      <dgm:prSet presAssocID="{E5D33E4B-DCF1-4DC0-ADBE-1BDC4BD21E5D}" presName="rootConnector" presStyleLbl="node2" presStyleIdx="4" presStyleCnt="7"/>
      <dgm:spPr/>
      <dgm:t>
        <a:bodyPr/>
        <a:lstStyle/>
        <a:p>
          <a:endParaRPr lang="en-US"/>
        </a:p>
      </dgm:t>
    </dgm:pt>
    <dgm:pt modelId="{178FBB64-B368-459C-9A94-7610CE480A0F}" type="pres">
      <dgm:prSet presAssocID="{E5D33E4B-DCF1-4DC0-ADBE-1BDC4BD21E5D}" presName="hierChild4" presStyleCnt="0"/>
      <dgm:spPr/>
    </dgm:pt>
    <dgm:pt modelId="{197EEAF9-BD61-4A08-96D3-B97AE94157DC}" type="pres">
      <dgm:prSet presAssocID="{E5D33E4B-DCF1-4DC0-ADBE-1BDC4BD21E5D}" presName="hierChild5" presStyleCnt="0"/>
      <dgm:spPr/>
    </dgm:pt>
    <dgm:pt modelId="{4FC5EDEE-6B9D-4945-B169-3FD4D1864270}" type="pres">
      <dgm:prSet presAssocID="{291BE170-C5A7-4894-8A81-9CF1BBD9163B}" presName="Name37" presStyleLbl="parChTrans1D2" presStyleIdx="5" presStyleCnt="7"/>
      <dgm:spPr/>
      <dgm:t>
        <a:bodyPr/>
        <a:lstStyle/>
        <a:p>
          <a:endParaRPr lang="en-US"/>
        </a:p>
      </dgm:t>
    </dgm:pt>
    <dgm:pt modelId="{5485E0A0-CAEF-4B87-B628-5F0ECC337355}" type="pres">
      <dgm:prSet presAssocID="{DFC2A68F-9185-4899-982E-6AEE3719854A}" presName="hierRoot2" presStyleCnt="0">
        <dgm:presLayoutVars>
          <dgm:hierBranch val="init"/>
        </dgm:presLayoutVars>
      </dgm:prSet>
      <dgm:spPr/>
    </dgm:pt>
    <dgm:pt modelId="{190783D5-96F3-46AB-9D17-72DFD6CB489A}" type="pres">
      <dgm:prSet presAssocID="{DFC2A68F-9185-4899-982E-6AEE3719854A}" presName="rootComposite" presStyleCnt="0"/>
      <dgm:spPr/>
    </dgm:pt>
    <dgm:pt modelId="{3941BAF6-CBE5-4544-9893-FB47814F487B}" type="pres">
      <dgm:prSet presAssocID="{DFC2A68F-9185-4899-982E-6AEE3719854A}" presName="rootText" presStyleLbl="node2" presStyleIdx="5" presStyleCnt="7" custScaleX="386875" custScaleY="865517">
        <dgm:presLayoutVars>
          <dgm:chPref val="3"/>
        </dgm:presLayoutVars>
      </dgm:prSet>
      <dgm:spPr/>
      <dgm:t>
        <a:bodyPr/>
        <a:lstStyle/>
        <a:p>
          <a:endParaRPr lang="en-US"/>
        </a:p>
      </dgm:t>
    </dgm:pt>
    <dgm:pt modelId="{EC1AD340-E040-4DE6-829F-1D5E8C0C9462}" type="pres">
      <dgm:prSet presAssocID="{DFC2A68F-9185-4899-982E-6AEE3719854A}" presName="rootConnector" presStyleLbl="node2" presStyleIdx="5" presStyleCnt="7"/>
      <dgm:spPr/>
      <dgm:t>
        <a:bodyPr/>
        <a:lstStyle/>
        <a:p>
          <a:endParaRPr lang="en-US"/>
        </a:p>
      </dgm:t>
    </dgm:pt>
    <dgm:pt modelId="{0FA5CE5F-1B9C-42A8-8D1D-D4EF0BB9A96C}" type="pres">
      <dgm:prSet presAssocID="{DFC2A68F-9185-4899-982E-6AEE3719854A}" presName="hierChild4" presStyleCnt="0"/>
      <dgm:spPr/>
    </dgm:pt>
    <dgm:pt modelId="{A5C65D10-98C2-46BB-A86C-7168B202FF87}" type="pres">
      <dgm:prSet presAssocID="{DFC2A68F-9185-4899-982E-6AEE3719854A}" presName="hierChild5" presStyleCnt="0"/>
      <dgm:spPr/>
    </dgm:pt>
    <dgm:pt modelId="{371FCF82-1EFF-4209-A578-DB8CA62A745B}" type="pres">
      <dgm:prSet presAssocID="{CEF5FE97-F1F1-4206-AF9E-4CC3D1FD3687}" presName="Name37" presStyleLbl="parChTrans1D2" presStyleIdx="6" presStyleCnt="7"/>
      <dgm:spPr/>
      <dgm:t>
        <a:bodyPr/>
        <a:lstStyle/>
        <a:p>
          <a:endParaRPr lang="en-US"/>
        </a:p>
      </dgm:t>
    </dgm:pt>
    <dgm:pt modelId="{7A26FC86-70F1-46B1-A6ED-1E25092BF137}" type="pres">
      <dgm:prSet presAssocID="{80EF7B5D-381C-451A-B6BF-11137355275B}" presName="hierRoot2" presStyleCnt="0">
        <dgm:presLayoutVars>
          <dgm:hierBranch val="init"/>
        </dgm:presLayoutVars>
      </dgm:prSet>
      <dgm:spPr/>
    </dgm:pt>
    <dgm:pt modelId="{471F01DB-9F8A-4B3A-8C5B-FAD4B8E80969}" type="pres">
      <dgm:prSet presAssocID="{80EF7B5D-381C-451A-B6BF-11137355275B}" presName="rootComposite" presStyleCnt="0"/>
      <dgm:spPr/>
    </dgm:pt>
    <dgm:pt modelId="{14A7F099-1E5A-4D45-8556-78F8F5480F09}" type="pres">
      <dgm:prSet presAssocID="{80EF7B5D-381C-451A-B6BF-11137355275B}" presName="rootText" presStyleLbl="node2" presStyleIdx="6" presStyleCnt="7" custScaleX="386875" custScaleY="865517">
        <dgm:presLayoutVars>
          <dgm:chPref val="3"/>
        </dgm:presLayoutVars>
      </dgm:prSet>
      <dgm:spPr/>
      <dgm:t>
        <a:bodyPr/>
        <a:lstStyle/>
        <a:p>
          <a:endParaRPr lang="en-US"/>
        </a:p>
      </dgm:t>
    </dgm:pt>
    <dgm:pt modelId="{D01B64BC-2224-4EF3-8897-E78FB9EBDEBC}" type="pres">
      <dgm:prSet presAssocID="{80EF7B5D-381C-451A-B6BF-11137355275B}" presName="rootConnector" presStyleLbl="node2" presStyleIdx="6" presStyleCnt="7"/>
      <dgm:spPr/>
      <dgm:t>
        <a:bodyPr/>
        <a:lstStyle/>
        <a:p>
          <a:endParaRPr lang="en-US"/>
        </a:p>
      </dgm:t>
    </dgm:pt>
    <dgm:pt modelId="{A905F12B-F1B0-4538-A588-213071E17C65}" type="pres">
      <dgm:prSet presAssocID="{80EF7B5D-381C-451A-B6BF-11137355275B}" presName="hierChild4" presStyleCnt="0"/>
      <dgm:spPr/>
    </dgm:pt>
    <dgm:pt modelId="{25926734-A28C-4B8A-BACD-C549D41360E7}" type="pres">
      <dgm:prSet presAssocID="{80EF7B5D-381C-451A-B6BF-11137355275B}" presName="hierChild5" presStyleCnt="0"/>
      <dgm:spPr/>
    </dgm:pt>
    <dgm:pt modelId="{A8DD96C9-8CB2-4AFE-A972-7A900D52D771}" type="pres">
      <dgm:prSet presAssocID="{F1F86073-BBAD-44C3-886F-5F0675D40E05}" presName="hierChild3" presStyleCnt="0"/>
      <dgm:spPr/>
    </dgm:pt>
  </dgm:ptLst>
  <dgm:cxnLst>
    <dgm:cxn modelId="{8F50C781-A338-4BC3-A726-AF000A1E526F}" type="presOf" srcId="{DFC2A68F-9185-4899-982E-6AEE3719854A}" destId="{3941BAF6-CBE5-4544-9893-FB47814F487B}" srcOrd="0" destOrd="0" presId="urn:microsoft.com/office/officeart/2005/8/layout/orgChart1"/>
    <dgm:cxn modelId="{A0AD7305-9214-470A-B213-8E2E767DCDD4}" srcId="{F1F86073-BBAD-44C3-886F-5F0675D40E05}" destId="{80EF7B5D-381C-451A-B6BF-11137355275B}" srcOrd="6" destOrd="0" parTransId="{CEF5FE97-F1F1-4206-AF9E-4CC3D1FD3687}" sibTransId="{75AACDD1-A8E5-476F-939C-681E2D55C015}"/>
    <dgm:cxn modelId="{10790A5B-5875-486B-8AF2-55D8E5547A3A}" type="presOf" srcId="{9E4C8602-BFB9-414C-9A9C-71F545AD5A49}" destId="{40715417-D0A4-4CC7-A3F9-28D55E5DFAD9}" srcOrd="0" destOrd="0" presId="urn:microsoft.com/office/officeart/2005/8/layout/orgChart1"/>
    <dgm:cxn modelId="{8C0F4442-983A-4073-905D-B614648D10F0}" type="presOf" srcId="{853A153D-7CF4-49C3-94E7-4E73FD65BC06}" destId="{3664B426-9A25-449B-964D-71005BAF8FCE}" srcOrd="0" destOrd="0" presId="urn:microsoft.com/office/officeart/2005/8/layout/orgChart1"/>
    <dgm:cxn modelId="{7EA41960-06AA-4F44-A027-FE6BC0907ABB}" srcId="{F1F86073-BBAD-44C3-886F-5F0675D40E05}" destId="{A34256CF-C39A-4940-84E5-4BDDBF2B15C1}" srcOrd="0" destOrd="0" parTransId="{9E4C8602-BFB9-414C-9A9C-71F545AD5A49}" sibTransId="{16B6FA34-5943-411D-9609-1F6193E09E8B}"/>
    <dgm:cxn modelId="{6AB17D3F-EBD3-4ED2-BED9-906E1D2A64EB}" srcId="{F1F86073-BBAD-44C3-886F-5F0675D40E05}" destId="{E5D33E4B-DCF1-4DC0-ADBE-1BDC4BD21E5D}" srcOrd="4" destOrd="0" parTransId="{AB19FB49-83E1-43CC-A97E-B9287A742849}" sibTransId="{8B19DA63-C752-4161-B0CC-1BDF03B44031}"/>
    <dgm:cxn modelId="{2459B86D-AD97-4387-89A9-A6FC45D416E0}" type="presOf" srcId="{F1F86073-BBAD-44C3-886F-5F0675D40E05}" destId="{97CBB314-070B-4EEC-9BF9-A02D3CBA5A87}" srcOrd="0" destOrd="0" presId="urn:microsoft.com/office/officeart/2005/8/layout/orgChart1"/>
    <dgm:cxn modelId="{90252BF9-A1F5-48D5-BDEE-BC826CE89017}" type="presOf" srcId="{F1F86073-BBAD-44C3-886F-5F0675D40E05}" destId="{17C3F60D-AAC3-43AD-A629-CC7A38363820}" srcOrd="1" destOrd="0" presId="urn:microsoft.com/office/officeart/2005/8/layout/orgChart1"/>
    <dgm:cxn modelId="{0D6AFC44-6F8C-4B3B-9EF5-45F5709160F3}" type="presOf" srcId="{0EFD507A-975B-4AC5-833D-A0212AD5C30A}" destId="{83A34329-1EE5-4B75-BB76-004DA61A198A}" srcOrd="0" destOrd="0" presId="urn:microsoft.com/office/officeart/2005/8/layout/orgChart1"/>
    <dgm:cxn modelId="{CEBC800B-F1CC-495C-9B26-51335760EF8D}" type="presOf" srcId="{F01987A4-2AED-4F30-9E81-41DA9E2B00B2}" destId="{2981F155-231B-4E1D-879B-0258DECD96BD}" srcOrd="1" destOrd="0" presId="urn:microsoft.com/office/officeart/2005/8/layout/orgChart1"/>
    <dgm:cxn modelId="{5DC1F013-6AF0-40E9-B90F-0C272BB19819}" srcId="{F1F86073-BBAD-44C3-886F-5F0675D40E05}" destId="{DFC2A68F-9185-4899-982E-6AEE3719854A}" srcOrd="5" destOrd="0" parTransId="{291BE170-C5A7-4894-8A81-9CF1BBD9163B}" sibTransId="{8B870947-904C-4814-B9C6-DC3794FDDAA6}"/>
    <dgm:cxn modelId="{8EA90BA9-61FD-4C9F-91E2-3B7EA3345848}" type="presOf" srcId="{A34256CF-C39A-4940-84E5-4BDDBF2B15C1}" destId="{B2D8DF91-CEE4-47FB-852B-08A7EECB7388}" srcOrd="0" destOrd="0" presId="urn:microsoft.com/office/officeart/2005/8/layout/orgChart1"/>
    <dgm:cxn modelId="{A5C3748A-B10B-4B74-BD5B-A21F8A7F4392}" type="presOf" srcId="{F377F549-565D-45BE-872B-E48521AC30F2}" destId="{D03C7507-6F35-451A-8186-5BFAFA048A2A}" srcOrd="0" destOrd="0" presId="urn:microsoft.com/office/officeart/2005/8/layout/orgChart1"/>
    <dgm:cxn modelId="{167D95E7-1884-4E4A-8E6E-8A830C946C57}" type="presOf" srcId="{A34256CF-C39A-4940-84E5-4BDDBF2B15C1}" destId="{98CEE955-4463-43CB-965B-7F29388D8E9D}" srcOrd="1" destOrd="0" presId="urn:microsoft.com/office/officeart/2005/8/layout/orgChart1"/>
    <dgm:cxn modelId="{71781D89-C922-4BE2-BB67-856175B31D07}" type="presOf" srcId="{095DB31F-C7A2-436A-83ED-265A113753E8}" destId="{F1D58960-3D11-40C9-A757-1A503A4E2EEB}" srcOrd="1" destOrd="0" presId="urn:microsoft.com/office/officeart/2005/8/layout/orgChart1"/>
    <dgm:cxn modelId="{3DFD2274-22D0-4B2A-8023-51BF62A8BA47}" type="presOf" srcId="{6566096F-C744-4874-9ADB-D5ACD0E205F6}" destId="{837B2B34-AD54-417E-B8C1-FD4F5CE7196A}" srcOrd="0" destOrd="0" presId="urn:microsoft.com/office/officeart/2005/8/layout/orgChart1"/>
    <dgm:cxn modelId="{9FB99FBF-359D-4FC4-83ED-0A5E9523EEC7}" srcId="{F1F86073-BBAD-44C3-886F-5F0675D40E05}" destId="{095DB31F-C7A2-436A-83ED-265A113753E8}" srcOrd="2" destOrd="0" parTransId="{6566096F-C744-4874-9ADB-D5ACD0E205F6}" sibTransId="{714D1580-F482-4043-9311-50471B823681}"/>
    <dgm:cxn modelId="{C3F878B3-2BB7-459B-A0F8-613284F582E4}" srcId="{F1F86073-BBAD-44C3-886F-5F0675D40E05}" destId="{0EFD507A-975B-4AC5-833D-A0212AD5C30A}" srcOrd="3" destOrd="0" parTransId="{F377F549-565D-45BE-872B-E48521AC30F2}" sibTransId="{F880F19E-244F-4992-9727-7AC71D509570}"/>
    <dgm:cxn modelId="{69B46D74-6CD7-4C5A-B6CB-230625270AA6}" srcId="{853A153D-7CF4-49C3-94E7-4E73FD65BC06}" destId="{F1F86073-BBAD-44C3-886F-5F0675D40E05}" srcOrd="0" destOrd="0" parTransId="{5305FD44-99FA-433D-9C89-FB089BD5ACBD}" sibTransId="{9F7D6204-A8D9-42EF-AF18-A970C1D24283}"/>
    <dgm:cxn modelId="{E3F1D74E-4392-465B-B803-EE8DA0FAFEB2}" type="presOf" srcId="{BE8511B5-26AF-4952-94AB-B6E657FDD79D}" destId="{678A15CF-5D92-47BC-A914-D3622EE2DC5F}" srcOrd="0" destOrd="0" presId="urn:microsoft.com/office/officeart/2005/8/layout/orgChart1"/>
    <dgm:cxn modelId="{23F05C9C-34CA-4BDD-A532-B90EEC15AD98}" type="presOf" srcId="{E5D33E4B-DCF1-4DC0-ADBE-1BDC4BD21E5D}" destId="{09D2F09F-81D3-44FF-9528-AC9E2FBD1877}" srcOrd="0" destOrd="0" presId="urn:microsoft.com/office/officeart/2005/8/layout/orgChart1"/>
    <dgm:cxn modelId="{498BEFF3-70D7-450A-91C5-C42574D66280}" type="presOf" srcId="{DFC2A68F-9185-4899-982E-6AEE3719854A}" destId="{EC1AD340-E040-4DE6-829F-1D5E8C0C9462}" srcOrd="1" destOrd="0" presId="urn:microsoft.com/office/officeart/2005/8/layout/orgChart1"/>
    <dgm:cxn modelId="{0848BE62-61C9-4024-9775-0250F7041131}" type="presOf" srcId="{80EF7B5D-381C-451A-B6BF-11137355275B}" destId="{14A7F099-1E5A-4D45-8556-78F8F5480F09}" srcOrd="0" destOrd="0" presId="urn:microsoft.com/office/officeart/2005/8/layout/orgChart1"/>
    <dgm:cxn modelId="{3A2A91AB-05C4-4A56-9435-2EA3BC0E2174}" type="presOf" srcId="{CEF5FE97-F1F1-4206-AF9E-4CC3D1FD3687}" destId="{371FCF82-1EFF-4209-A578-DB8CA62A745B}" srcOrd="0" destOrd="0" presId="urn:microsoft.com/office/officeart/2005/8/layout/orgChart1"/>
    <dgm:cxn modelId="{6CA71B44-4B42-4A6C-B85B-4F90DE6DED4C}" srcId="{F1F86073-BBAD-44C3-886F-5F0675D40E05}" destId="{F01987A4-2AED-4F30-9E81-41DA9E2B00B2}" srcOrd="1" destOrd="0" parTransId="{BE8511B5-26AF-4952-94AB-B6E657FDD79D}" sibTransId="{CF848B00-7AC7-44B7-BFD2-2B045DB2EAF9}"/>
    <dgm:cxn modelId="{D6D3156E-617E-4A2E-8CFB-521EA1C9E046}" type="presOf" srcId="{F01987A4-2AED-4F30-9E81-41DA9E2B00B2}" destId="{D024CB7A-1378-4CB1-8888-43E530D9F942}" srcOrd="0" destOrd="0" presId="urn:microsoft.com/office/officeart/2005/8/layout/orgChart1"/>
    <dgm:cxn modelId="{1A1DB13B-631C-486C-B25C-FA2A3808D048}" type="presOf" srcId="{80EF7B5D-381C-451A-B6BF-11137355275B}" destId="{D01B64BC-2224-4EF3-8897-E78FB9EBDEBC}" srcOrd="1" destOrd="0" presId="urn:microsoft.com/office/officeart/2005/8/layout/orgChart1"/>
    <dgm:cxn modelId="{FC64677D-E876-4BFF-A6B1-3F1F1EE5B6DE}" type="presOf" srcId="{AB19FB49-83E1-43CC-A97E-B9287A742849}" destId="{0FE6C20A-5A67-457E-AFBE-6F7F9AD7DE1A}" srcOrd="0" destOrd="0" presId="urn:microsoft.com/office/officeart/2005/8/layout/orgChart1"/>
    <dgm:cxn modelId="{747D702D-FB82-4710-B02F-2FF4921D09D2}" type="presOf" srcId="{0EFD507A-975B-4AC5-833D-A0212AD5C30A}" destId="{9792C7FD-0C52-4BD5-81C5-EEB262FA9DC4}" srcOrd="1" destOrd="0" presId="urn:microsoft.com/office/officeart/2005/8/layout/orgChart1"/>
    <dgm:cxn modelId="{E6670874-585B-4596-86C9-28BD5A7123F8}" type="presOf" srcId="{E5D33E4B-DCF1-4DC0-ADBE-1BDC4BD21E5D}" destId="{4B16330D-CB1B-4F9B-BF48-B8D7F8CBC3EF}" srcOrd="1" destOrd="0" presId="urn:microsoft.com/office/officeart/2005/8/layout/orgChart1"/>
    <dgm:cxn modelId="{7D8A9C7F-F3A5-4730-9039-3C0492495454}" type="presOf" srcId="{291BE170-C5A7-4894-8A81-9CF1BBD9163B}" destId="{4FC5EDEE-6B9D-4945-B169-3FD4D1864270}" srcOrd="0" destOrd="0" presId="urn:microsoft.com/office/officeart/2005/8/layout/orgChart1"/>
    <dgm:cxn modelId="{1C4BD87E-639E-413C-AA1E-77D9DACD2AED}" type="presOf" srcId="{095DB31F-C7A2-436A-83ED-265A113753E8}" destId="{49B0877F-F5F5-4733-B36B-5764E56F780A}" srcOrd="0" destOrd="0" presId="urn:microsoft.com/office/officeart/2005/8/layout/orgChart1"/>
    <dgm:cxn modelId="{D7BE50CF-3164-4013-8FC8-B77DD4A8817B}" type="presParOf" srcId="{3664B426-9A25-449B-964D-71005BAF8FCE}" destId="{5DCED227-58A9-44BA-8221-85F10E78EA16}" srcOrd="0" destOrd="0" presId="urn:microsoft.com/office/officeart/2005/8/layout/orgChart1"/>
    <dgm:cxn modelId="{A2A73E33-8463-4E41-86BE-9FAAC5B52362}" type="presParOf" srcId="{5DCED227-58A9-44BA-8221-85F10E78EA16}" destId="{F8F20A8E-1699-4BB9-BABA-C108325DFFC9}" srcOrd="0" destOrd="0" presId="urn:microsoft.com/office/officeart/2005/8/layout/orgChart1"/>
    <dgm:cxn modelId="{919ACBE5-8439-466D-9285-F637F5F70158}" type="presParOf" srcId="{F8F20A8E-1699-4BB9-BABA-C108325DFFC9}" destId="{97CBB314-070B-4EEC-9BF9-A02D3CBA5A87}" srcOrd="0" destOrd="0" presId="urn:microsoft.com/office/officeart/2005/8/layout/orgChart1"/>
    <dgm:cxn modelId="{6A45DAB9-1C38-41FF-87C8-21C1004BF8BD}" type="presParOf" srcId="{F8F20A8E-1699-4BB9-BABA-C108325DFFC9}" destId="{17C3F60D-AAC3-43AD-A629-CC7A38363820}" srcOrd="1" destOrd="0" presId="urn:microsoft.com/office/officeart/2005/8/layout/orgChart1"/>
    <dgm:cxn modelId="{01DF4E2C-7DB2-4F20-94EB-61C63D85E269}" type="presParOf" srcId="{5DCED227-58A9-44BA-8221-85F10E78EA16}" destId="{BA89D0EB-9BE0-4D5C-869C-6A0CC354DC70}" srcOrd="1" destOrd="0" presId="urn:microsoft.com/office/officeart/2005/8/layout/orgChart1"/>
    <dgm:cxn modelId="{876A1CB9-3251-478F-A899-D11E331C0638}" type="presParOf" srcId="{BA89D0EB-9BE0-4D5C-869C-6A0CC354DC70}" destId="{40715417-D0A4-4CC7-A3F9-28D55E5DFAD9}" srcOrd="0" destOrd="0" presId="urn:microsoft.com/office/officeart/2005/8/layout/orgChart1"/>
    <dgm:cxn modelId="{CE4EEFE4-7200-4057-A788-333645C2EC10}" type="presParOf" srcId="{BA89D0EB-9BE0-4D5C-869C-6A0CC354DC70}" destId="{DD1DF4B7-66B5-4593-ACAC-3ADC9F598008}" srcOrd="1" destOrd="0" presId="urn:microsoft.com/office/officeart/2005/8/layout/orgChart1"/>
    <dgm:cxn modelId="{B4B3646B-5E96-4639-A92A-49AF32414F0E}" type="presParOf" srcId="{DD1DF4B7-66B5-4593-ACAC-3ADC9F598008}" destId="{19FB6146-0E78-4DA4-9FE3-582910E2E75F}" srcOrd="0" destOrd="0" presId="urn:microsoft.com/office/officeart/2005/8/layout/orgChart1"/>
    <dgm:cxn modelId="{761FD3B1-8B15-4C1A-B9FC-49D06D6732FB}" type="presParOf" srcId="{19FB6146-0E78-4DA4-9FE3-582910E2E75F}" destId="{B2D8DF91-CEE4-47FB-852B-08A7EECB7388}" srcOrd="0" destOrd="0" presId="urn:microsoft.com/office/officeart/2005/8/layout/orgChart1"/>
    <dgm:cxn modelId="{1C74B835-2B13-4902-8097-729940E723E9}" type="presParOf" srcId="{19FB6146-0E78-4DA4-9FE3-582910E2E75F}" destId="{98CEE955-4463-43CB-965B-7F29388D8E9D}" srcOrd="1" destOrd="0" presId="urn:microsoft.com/office/officeart/2005/8/layout/orgChart1"/>
    <dgm:cxn modelId="{C3BAE25D-944B-4EB9-A777-7F37A3B12CAB}" type="presParOf" srcId="{DD1DF4B7-66B5-4593-ACAC-3ADC9F598008}" destId="{198130FF-89AB-4CCE-A142-0E6A44F5C929}" srcOrd="1" destOrd="0" presId="urn:microsoft.com/office/officeart/2005/8/layout/orgChart1"/>
    <dgm:cxn modelId="{6CFA2750-484E-4DFE-B2DF-A272E75D97CB}" type="presParOf" srcId="{DD1DF4B7-66B5-4593-ACAC-3ADC9F598008}" destId="{BC457FFC-D7E4-4B08-AF11-7D44E19B7084}" srcOrd="2" destOrd="0" presId="urn:microsoft.com/office/officeart/2005/8/layout/orgChart1"/>
    <dgm:cxn modelId="{F03B5BB1-E6D8-497F-9AE1-F8FA56BFD05F}" type="presParOf" srcId="{BA89D0EB-9BE0-4D5C-869C-6A0CC354DC70}" destId="{678A15CF-5D92-47BC-A914-D3622EE2DC5F}" srcOrd="2" destOrd="0" presId="urn:microsoft.com/office/officeart/2005/8/layout/orgChart1"/>
    <dgm:cxn modelId="{512F6EC7-F257-4783-81E9-BD0334AB4E47}" type="presParOf" srcId="{BA89D0EB-9BE0-4D5C-869C-6A0CC354DC70}" destId="{4746AA22-A136-4B7F-BAB2-C353BD711AA9}" srcOrd="3" destOrd="0" presId="urn:microsoft.com/office/officeart/2005/8/layout/orgChart1"/>
    <dgm:cxn modelId="{DCD028D8-BF52-4687-B1E9-EBD13AB78CE2}" type="presParOf" srcId="{4746AA22-A136-4B7F-BAB2-C353BD711AA9}" destId="{26289DA6-9B09-47AB-A2D5-EDF29F0174F5}" srcOrd="0" destOrd="0" presId="urn:microsoft.com/office/officeart/2005/8/layout/orgChart1"/>
    <dgm:cxn modelId="{9DB7C5C9-DFC7-4F9E-9904-6DC2672A90DB}" type="presParOf" srcId="{26289DA6-9B09-47AB-A2D5-EDF29F0174F5}" destId="{D024CB7A-1378-4CB1-8888-43E530D9F942}" srcOrd="0" destOrd="0" presId="urn:microsoft.com/office/officeart/2005/8/layout/orgChart1"/>
    <dgm:cxn modelId="{A577A70E-22C9-45CE-A428-530EDC864AFC}" type="presParOf" srcId="{26289DA6-9B09-47AB-A2D5-EDF29F0174F5}" destId="{2981F155-231B-4E1D-879B-0258DECD96BD}" srcOrd="1" destOrd="0" presId="urn:microsoft.com/office/officeart/2005/8/layout/orgChart1"/>
    <dgm:cxn modelId="{5CB3D7EC-9424-4274-ABCC-C08075BA7CF6}" type="presParOf" srcId="{4746AA22-A136-4B7F-BAB2-C353BD711AA9}" destId="{1FBEE39A-D798-4ABE-83DA-F7A55DB7FCC1}" srcOrd="1" destOrd="0" presId="urn:microsoft.com/office/officeart/2005/8/layout/orgChart1"/>
    <dgm:cxn modelId="{4FDE9AC2-04FC-4748-ABBD-9714A087CC22}" type="presParOf" srcId="{4746AA22-A136-4B7F-BAB2-C353BD711AA9}" destId="{43487528-BCE4-479C-8AD8-896CFEC6511C}" srcOrd="2" destOrd="0" presId="urn:microsoft.com/office/officeart/2005/8/layout/orgChart1"/>
    <dgm:cxn modelId="{640699FA-C7F1-4FC1-89F3-5819F613E4E1}" type="presParOf" srcId="{BA89D0EB-9BE0-4D5C-869C-6A0CC354DC70}" destId="{837B2B34-AD54-417E-B8C1-FD4F5CE7196A}" srcOrd="4" destOrd="0" presId="urn:microsoft.com/office/officeart/2005/8/layout/orgChart1"/>
    <dgm:cxn modelId="{96D85668-200D-48D7-9832-6FD5BD49AD58}" type="presParOf" srcId="{BA89D0EB-9BE0-4D5C-869C-6A0CC354DC70}" destId="{E037F93D-9EEC-4E28-9C4C-1C51145865C4}" srcOrd="5" destOrd="0" presId="urn:microsoft.com/office/officeart/2005/8/layout/orgChart1"/>
    <dgm:cxn modelId="{6662BDD0-A7A5-4696-8FF1-384AB7146B95}" type="presParOf" srcId="{E037F93D-9EEC-4E28-9C4C-1C51145865C4}" destId="{DF38C842-9976-4D54-8C1F-65E223CEDA8E}" srcOrd="0" destOrd="0" presId="urn:microsoft.com/office/officeart/2005/8/layout/orgChart1"/>
    <dgm:cxn modelId="{17A24D3F-AC1F-4724-9139-FC2A98669D87}" type="presParOf" srcId="{DF38C842-9976-4D54-8C1F-65E223CEDA8E}" destId="{49B0877F-F5F5-4733-B36B-5764E56F780A}" srcOrd="0" destOrd="0" presId="urn:microsoft.com/office/officeart/2005/8/layout/orgChart1"/>
    <dgm:cxn modelId="{045CF90A-BA95-4E2C-AE1E-18B7BE7DD0E3}" type="presParOf" srcId="{DF38C842-9976-4D54-8C1F-65E223CEDA8E}" destId="{F1D58960-3D11-40C9-A757-1A503A4E2EEB}" srcOrd="1" destOrd="0" presId="urn:microsoft.com/office/officeart/2005/8/layout/orgChart1"/>
    <dgm:cxn modelId="{5BE62279-370D-4987-ADA4-B52AF7BD1BE9}" type="presParOf" srcId="{E037F93D-9EEC-4E28-9C4C-1C51145865C4}" destId="{E5EA3DBA-C981-4FA4-A359-74CA5FFB7D14}" srcOrd="1" destOrd="0" presId="urn:microsoft.com/office/officeart/2005/8/layout/orgChart1"/>
    <dgm:cxn modelId="{0D06B741-DFA8-4C8A-8E24-4EFC95ECF826}" type="presParOf" srcId="{E037F93D-9EEC-4E28-9C4C-1C51145865C4}" destId="{4DEAB11D-8838-4807-88BD-E02204BDC5BF}" srcOrd="2" destOrd="0" presId="urn:microsoft.com/office/officeart/2005/8/layout/orgChart1"/>
    <dgm:cxn modelId="{33DD1730-3C01-4FA1-A41E-117BC4CD4260}" type="presParOf" srcId="{BA89D0EB-9BE0-4D5C-869C-6A0CC354DC70}" destId="{D03C7507-6F35-451A-8186-5BFAFA048A2A}" srcOrd="6" destOrd="0" presId="urn:microsoft.com/office/officeart/2005/8/layout/orgChart1"/>
    <dgm:cxn modelId="{6C8C56E8-66FA-4B2E-B802-BFEF563A3B74}" type="presParOf" srcId="{BA89D0EB-9BE0-4D5C-869C-6A0CC354DC70}" destId="{A6CF918D-5517-47A3-83D0-32798C15C03C}" srcOrd="7" destOrd="0" presId="urn:microsoft.com/office/officeart/2005/8/layout/orgChart1"/>
    <dgm:cxn modelId="{D10E1340-05D6-4E3C-886E-739E35F09136}" type="presParOf" srcId="{A6CF918D-5517-47A3-83D0-32798C15C03C}" destId="{77179567-BE79-445A-A0A6-0CD44CB7B1E1}" srcOrd="0" destOrd="0" presId="urn:microsoft.com/office/officeart/2005/8/layout/orgChart1"/>
    <dgm:cxn modelId="{A3C9518B-A618-44AA-B79A-2AFD39167FD6}" type="presParOf" srcId="{77179567-BE79-445A-A0A6-0CD44CB7B1E1}" destId="{83A34329-1EE5-4B75-BB76-004DA61A198A}" srcOrd="0" destOrd="0" presId="urn:microsoft.com/office/officeart/2005/8/layout/orgChart1"/>
    <dgm:cxn modelId="{FE808744-7C6D-4863-8C5E-81C7564FDC70}" type="presParOf" srcId="{77179567-BE79-445A-A0A6-0CD44CB7B1E1}" destId="{9792C7FD-0C52-4BD5-81C5-EEB262FA9DC4}" srcOrd="1" destOrd="0" presId="urn:microsoft.com/office/officeart/2005/8/layout/orgChart1"/>
    <dgm:cxn modelId="{47017D03-74F9-466E-985E-E2ECF65F2200}" type="presParOf" srcId="{A6CF918D-5517-47A3-83D0-32798C15C03C}" destId="{AEE840BB-F28A-4ECE-A09E-39F3B3EC212A}" srcOrd="1" destOrd="0" presId="urn:microsoft.com/office/officeart/2005/8/layout/orgChart1"/>
    <dgm:cxn modelId="{B9B4E72A-DC24-442F-8C49-98C68E559EFC}" type="presParOf" srcId="{A6CF918D-5517-47A3-83D0-32798C15C03C}" destId="{AFAEF89E-CB80-466B-9F3C-00E9D0DF3BAA}" srcOrd="2" destOrd="0" presId="urn:microsoft.com/office/officeart/2005/8/layout/orgChart1"/>
    <dgm:cxn modelId="{9FC110FD-9744-410A-BAD6-04E447595D79}" type="presParOf" srcId="{BA89D0EB-9BE0-4D5C-869C-6A0CC354DC70}" destId="{0FE6C20A-5A67-457E-AFBE-6F7F9AD7DE1A}" srcOrd="8" destOrd="0" presId="urn:microsoft.com/office/officeart/2005/8/layout/orgChart1"/>
    <dgm:cxn modelId="{3CF19B14-7D49-4A0C-B92C-502DA7393F4F}" type="presParOf" srcId="{BA89D0EB-9BE0-4D5C-869C-6A0CC354DC70}" destId="{2D27E30E-434D-425A-AFEF-69B7411EF411}" srcOrd="9" destOrd="0" presId="urn:microsoft.com/office/officeart/2005/8/layout/orgChart1"/>
    <dgm:cxn modelId="{DB19D6EC-22A2-47D0-B13D-BE7AA38CFD87}" type="presParOf" srcId="{2D27E30E-434D-425A-AFEF-69B7411EF411}" destId="{CA49EC1D-8DA5-4082-AA6D-8DD6E5A33A4F}" srcOrd="0" destOrd="0" presId="urn:microsoft.com/office/officeart/2005/8/layout/orgChart1"/>
    <dgm:cxn modelId="{03820497-997D-4E10-A3F7-9E4E2AF67DC2}" type="presParOf" srcId="{CA49EC1D-8DA5-4082-AA6D-8DD6E5A33A4F}" destId="{09D2F09F-81D3-44FF-9528-AC9E2FBD1877}" srcOrd="0" destOrd="0" presId="urn:microsoft.com/office/officeart/2005/8/layout/orgChart1"/>
    <dgm:cxn modelId="{C8B9AD9E-7649-43CF-8064-06D67C2715A8}" type="presParOf" srcId="{CA49EC1D-8DA5-4082-AA6D-8DD6E5A33A4F}" destId="{4B16330D-CB1B-4F9B-BF48-B8D7F8CBC3EF}" srcOrd="1" destOrd="0" presId="urn:microsoft.com/office/officeart/2005/8/layout/orgChart1"/>
    <dgm:cxn modelId="{963CD8D8-51B9-4993-8264-C242576FD29F}" type="presParOf" srcId="{2D27E30E-434D-425A-AFEF-69B7411EF411}" destId="{178FBB64-B368-459C-9A94-7610CE480A0F}" srcOrd="1" destOrd="0" presId="urn:microsoft.com/office/officeart/2005/8/layout/orgChart1"/>
    <dgm:cxn modelId="{532866D7-6198-4D37-90C7-4405CE366DD2}" type="presParOf" srcId="{2D27E30E-434D-425A-AFEF-69B7411EF411}" destId="{197EEAF9-BD61-4A08-96D3-B97AE94157DC}" srcOrd="2" destOrd="0" presId="urn:microsoft.com/office/officeart/2005/8/layout/orgChart1"/>
    <dgm:cxn modelId="{1E7FE3B0-9251-47D5-B643-E00AA32529A7}" type="presParOf" srcId="{BA89D0EB-9BE0-4D5C-869C-6A0CC354DC70}" destId="{4FC5EDEE-6B9D-4945-B169-3FD4D1864270}" srcOrd="10" destOrd="0" presId="urn:microsoft.com/office/officeart/2005/8/layout/orgChart1"/>
    <dgm:cxn modelId="{0D28CFA4-9915-4AD3-8300-9C81A7B8AAC6}" type="presParOf" srcId="{BA89D0EB-9BE0-4D5C-869C-6A0CC354DC70}" destId="{5485E0A0-CAEF-4B87-B628-5F0ECC337355}" srcOrd="11" destOrd="0" presId="urn:microsoft.com/office/officeart/2005/8/layout/orgChart1"/>
    <dgm:cxn modelId="{64D42B00-4CA0-46AF-A80B-FC88BCC5AD08}" type="presParOf" srcId="{5485E0A0-CAEF-4B87-B628-5F0ECC337355}" destId="{190783D5-96F3-46AB-9D17-72DFD6CB489A}" srcOrd="0" destOrd="0" presId="urn:microsoft.com/office/officeart/2005/8/layout/orgChart1"/>
    <dgm:cxn modelId="{0662CD77-FC11-4628-B9F6-3F54C31D83DD}" type="presParOf" srcId="{190783D5-96F3-46AB-9D17-72DFD6CB489A}" destId="{3941BAF6-CBE5-4544-9893-FB47814F487B}" srcOrd="0" destOrd="0" presId="urn:microsoft.com/office/officeart/2005/8/layout/orgChart1"/>
    <dgm:cxn modelId="{0C783716-0526-4372-B8A5-ED2CFA0EAF19}" type="presParOf" srcId="{190783D5-96F3-46AB-9D17-72DFD6CB489A}" destId="{EC1AD340-E040-4DE6-829F-1D5E8C0C9462}" srcOrd="1" destOrd="0" presId="urn:microsoft.com/office/officeart/2005/8/layout/orgChart1"/>
    <dgm:cxn modelId="{202C53C8-E07D-4BBC-B8C6-3BCC4B64ABBA}" type="presParOf" srcId="{5485E0A0-CAEF-4B87-B628-5F0ECC337355}" destId="{0FA5CE5F-1B9C-42A8-8D1D-D4EF0BB9A96C}" srcOrd="1" destOrd="0" presId="urn:microsoft.com/office/officeart/2005/8/layout/orgChart1"/>
    <dgm:cxn modelId="{FEEB556D-0B37-44C7-974E-AE22C3D8F68E}" type="presParOf" srcId="{5485E0A0-CAEF-4B87-B628-5F0ECC337355}" destId="{A5C65D10-98C2-46BB-A86C-7168B202FF87}" srcOrd="2" destOrd="0" presId="urn:microsoft.com/office/officeart/2005/8/layout/orgChart1"/>
    <dgm:cxn modelId="{BCE132EC-F3B9-41E6-BAC2-3EC81F03D2EB}" type="presParOf" srcId="{BA89D0EB-9BE0-4D5C-869C-6A0CC354DC70}" destId="{371FCF82-1EFF-4209-A578-DB8CA62A745B}" srcOrd="12" destOrd="0" presId="urn:microsoft.com/office/officeart/2005/8/layout/orgChart1"/>
    <dgm:cxn modelId="{26309C11-1C20-4EE1-A29E-5B171639A5CB}" type="presParOf" srcId="{BA89D0EB-9BE0-4D5C-869C-6A0CC354DC70}" destId="{7A26FC86-70F1-46B1-A6ED-1E25092BF137}" srcOrd="13" destOrd="0" presId="urn:microsoft.com/office/officeart/2005/8/layout/orgChart1"/>
    <dgm:cxn modelId="{7EA2A4C8-90DF-4B95-9E7F-4763B268E6BA}" type="presParOf" srcId="{7A26FC86-70F1-46B1-A6ED-1E25092BF137}" destId="{471F01DB-9F8A-4B3A-8C5B-FAD4B8E80969}" srcOrd="0" destOrd="0" presId="urn:microsoft.com/office/officeart/2005/8/layout/orgChart1"/>
    <dgm:cxn modelId="{3EDF00DB-F4D4-4D49-BA23-CFDEACF9F441}" type="presParOf" srcId="{471F01DB-9F8A-4B3A-8C5B-FAD4B8E80969}" destId="{14A7F099-1E5A-4D45-8556-78F8F5480F09}" srcOrd="0" destOrd="0" presId="urn:microsoft.com/office/officeart/2005/8/layout/orgChart1"/>
    <dgm:cxn modelId="{B663B254-8284-4572-B26E-F6D3B7F5E70E}" type="presParOf" srcId="{471F01DB-9F8A-4B3A-8C5B-FAD4B8E80969}" destId="{D01B64BC-2224-4EF3-8897-E78FB9EBDEBC}" srcOrd="1" destOrd="0" presId="urn:microsoft.com/office/officeart/2005/8/layout/orgChart1"/>
    <dgm:cxn modelId="{1E625CBE-8F11-4938-BBC0-6CF3E98C7AD2}" type="presParOf" srcId="{7A26FC86-70F1-46B1-A6ED-1E25092BF137}" destId="{A905F12B-F1B0-4538-A588-213071E17C65}" srcOrd="1" destOrd="0" presId="urn:microsoft.com/office/officeart/2005/8/layout/orgChart1"/>
    <dgm:cxn modelId="{3CD18359-91D6-42BC-9855-75B8EFCBEACA}" type="presParOf" srcId="{7A26FC86-70F1-46B1-A6ED-1E25092BF137}" destId="{25926734-A28C-4B8A-BACD-C549D41360E7}" srcOrd="2" destOrd="0" presId="urn:microsoft.com/office/officeart/2005/8/layout/orgChart1"/>
    <dgm:cxn modelId="{E465F97E-18EF-4566-9B1E-05CDA52586E2}" type="presParOf" srcId="{5DCED227-58A9-44BA-8221-85F10E78EA16}" destId="{A8DD96C9-8CB2-4AFE-A972-7A900D52D771}"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74191A-A711-41B6-9F3D-676DB27DE2FC}">
      <dsp:nvSpPr>
        <dsp:cNvPr id="0" name=""/>
        <dsp:cNvSpPr/>
      </dsp:nvSpPr>
      <dsp:spPr>
        <a:xfrm>
          <a:off x="4984619" y="823178"/>
          <a:ext cx="5223162" cy="961182"/>
        </a:xfrm>
        <a:custGeom>
          <a:avLst/>
          <a:gdLst/>
          <a:ahLst/>
          <a:cxnLst/>
          <a:rect l="0" t="0" r="0" b="0"/>
          <a:pathLst>
            <a:path>
              <a:moveTo>
                <a:pt x="0" y="0"/>
              </a:moveTo>
              <a:lnTo>
                <a:pt x="0" y="866544"/>
              </a:lnTo>
              <a:lnTo>
                <a:pt x="5223162" y="866544"/>
              </a:lnTo>
              <a:lnTo>
                <a:pt x="5223162" y="96118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352BBBB2-4AE5-4E0E-9591-ED99C68A2CF4}">
      <dsp:nvSpPr>
        <dsp:cNvPr id="0" name=""/>
        <dsp:cNvSpPr/>
      </dsp:nvSpPr>
      <dsp:spPr>
        <a:xfrm>
          <a:off x="4984619" y="823178"/>
          <a:ext cx="3870524" cy="961182"/>
        </a:xfrm>
        <a:custGeom>
          <a:avLst/>
          <a:gdLst/>
          <a:ahLst/>
          <a:cxnLst/>
          <a:rect l="0" t="0" r="0" b="0"/>
          <a:pathLst>
            <a:path>
              <a:moveTo>
                <a:pt x="0" y="0"/>
              </a:moveTo>
              <a:lnTo>
                <a:pt x="0" y="866544"/>
              </a:lnTo>
              <a:lnTo>
                <a:pt x="3870524" y="866544"/>
              </a:lnTo>
              <a:lnTo>
                <a:pt x="3870524" y="96118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666EC0B0-1598-424C-9A78-C6A1760FCF0F}">
      <dsp:nvSpPr>
        <dsp:cNvPr id="0" name=""/>
        <dsp:cNvSpPr/>
      </dsp:nvSpPr>
      <dsp:spPr>
        <a:xfrm>
          <a:off x="4984619" y="823178"/>
          <a:ext cx="2517887" cy="961182"/>
        </a:xfrm>
        <a:custGeom>
          <a:avLst/>
          <a:gdLst/>
          <a:ahLst/>
          <a:cxnLst/>
          <a:rect l="0" t="0" r="0" b="0"/>
          <a:pathLst>
            <a:path>
              <a:moveTo>
                <a:pt x="0" y="0"/>
              </a:moveTo>
              <a:lnTo>
                <a:pt x="0" y="866544"/>
              </a:lnTo>
              <a:lnTo>
                <a:pt x="2517887" y="866544"/>
              </a:lnTo>
              <a:lnTo>
                <a:pt x="2517887" y="96118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B874F0F9-C716-4FAA-AF63-F1FFF43E8268}">
      <dsp:nvSpPr>
        <dsp:cNvPr id="0" name=""/>
        <dsp:cNvSpPr/>
      </dsp:nvSpPr>
      <dsp:spPr>
        <a:xfrm>
          <a:off x="4984619" y="823178"/>
          <a:ext cx="1091013" cy="961182"/>
        </a:xfrm>
        <a:custGeom>
          <a:avLst/>
          <a:gdLst/>
          <a:ahLst/>
          <a:cxnLst/>
          <a:rect l="0" t="0" r="0" b="0"/>
          <a:pathLst>
            <a:path>
              <a:moveTo>
                <a:pt x="0" y="0"/>
              </a:moveTo>
              <a:lnTo>
                <a:pt x="0" y="866544"/>
              </a:lnTo>
              <a:lnTo>
                <a:pt x="1091013" y="866544"/>
              </a:lnTo>
              <a:lnTo>
                <a:pt x="1091013" y="96118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B82CC892-50A7-49A2-BCB1-F9198601981C}">
      <dsp:nvSpPr>
        <dsp:cNvPr id="0" name=""/>
        <dsp:cNvSpPr/>
      </dsp:nvSpPr>
      <dsp:spPr>
        <a:xfrm>
          <a:off x="4648758" y="823178"/>
          <a:ext cx="335861" cy="961182"/>
        </a:xfrm>
        <a:custGeom>
          <a:avLst/>
          <a:gdLst/>
          <a:ahLst/>
          <a:cxnLst/>
          <a:rect l="0" t="0" r="0" b="0"/>
          <a:pathLst>
            <a:path>
              <a:moveTo>
                <a:pt x="335861" y="0"/>
              </a:moveTo>
              <a:lnTo>
                <a:pt x="335861" y="866544"/>
              </a:lnTo>
              <a:lnTo>
                <a:pt x="0" y="866544"/>
              </a:lnTo>
              <a:lnTo>
                <a:pt x="0" y="96118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DBED96B1-4159-42E6-AB35-BD6742350684}">
      <dsp:nvSpPr>
        <dsp:cNvPr id="0" name=""/>
        <dsp:cNvSpPr/>
      </dsp:nvSpPr>
      <dsp:spPr>
        <a:xfrm>
          <a:off x="3296120" y="823178"/>
          <a:ext cx="1688498" cy="961182"/>
        </a:xfrm>
        <a:custGeom>
          <a:avLst/>
          <a:gdLst/>
          <a:ahLst/>
          <a:cxnLst/>
          <a:rect l="0" t="0" r="0" b="0"/>
          <a:pathLst>
            <a:path>
              <a:moveTo>
                <a:pt x="1688498" y="0"/>
              </a:moveTo>
              <a:lnTo>
                <a:pt x="1688498" y="866544"/>
              </a:lnTo>
              <a:lnTo>
                <a:pt x="0" y="866544"/>
              </a:lnTo>
              <a:lnTo>
                <a:pt x="0" y="96118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77BC23E4-81FB-425F-8C48-6A246243CFCB}">
      <dsp:nvSpPr>
        <dsp:cNvPr id="0" name=""/>
        <dsp:cNvSpPr/>
      </dsp:nvSpPr>
      <dsp:spPr>
        <a:xfrm>
          <a:off x="1943483" y="823178"/>
          <a:ext cx="3041136" cy="961182"/>
        </a:xfrm>
        <a:custGeom>
          <a:avLst/>
          <a:gdLst/>
          <a:ahLst/>
          <a:cxnLst/>
          <a:rect l="0" t="0" r="0" b="0"/>
          <a:pathLst>
            <a:path>
              <a:moveTo>
                <a:pt x="3041136" y="0"/>
              </a:moveTo>
              <a:lnTo>
                <a:pt x="3041136" y="866544"/>
              </a:lnTo>
              <a:lnTo>
                <a:pt x="0" y="866544"/>
              </a:lnTo>
              <a:lnTo>
                <a:pt x="0" y="96118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0BBAE613-F91B-41D5-95AE-E50631ECD4A8}">
      <dsp:nvSpPr>
        <dsp:cNvPr id="0" name=""/>
        <dsp:cNvSpPr/>
      </dsp:nvSpPr>
      <dsp:spPr>
        <a:xfrm>
          <a:off x="590845" y="823178"/>
          <a:ext cx="4393773" cy="961182"/>
        </a:xfrm>
        <a:custGeom>
          <a:avLst/>
          <a:gdLst/>
          <a:ahLst/>
          <a:cxnLst/>
          <a:rect l="0" t="0" r="0" b="0"/>
          <a:pathLst>
            <a:path>
              <a:moveTo>
                <a:pt x="4393773" y="0"/>
              </a:moveTo>
              <a:lnTo>
                <a:pt x="4393773" y="866544"/>
              </a:lnTo>
              <a:lnTo>
                <a:pt x="0" y="866544"/>
              </a:lnTo>
              <a:lnTo>
                <a:pt x="0" y="96118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542715E-876B-4BA0-BADF-373F6DB6683F}">
      <dsp:nvSpPr>
        <dsp:cNvPr id="0" name=""/>
        <dsp:cNvSpPr/>
      </dsp:nvSpPr>
      <dsp:spPr>
        <a:xfrm>
          <a:off x="3782843" y="0"/>
          <a:ext cx="2403551" cy="82317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CH 6-Defining Project</a:t>
          </a:r>
        </a:p>
      </dsp:txBody>
      <dsp:txXfrm>
        <a:off x="3782843" y="0"/>
        <a:ext cx="2403551" cy="823178"/>
      </dsp:txXfrm>
    </dsp:sp>
    <dsp:sp modelId="{72687E5C-3583-49A1-9786-B9DDF2A7DF54}">
      <dsp:nvSpPr>
        <dsp:cNvPr id="0" name=""/>
        <dsp:cNvSpPr/>
      </dsp:nvSpPr>
      <dsp:spPr>
        <a:xfrm>
          <a:off x="9165"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Scope planning and definition.</a:t>
          </a:r>
        </a:p>
      </dsp:txBody>
      <dsp:txXfrm>
        <a:off x="9165" y="1784360"/>
        <a:ext cx="1163361" cy="1594140"/>
      </dsp:txXfrm>
    </dsp:sp>
    <dsp:sp modelId="{2540AC10-44E6-4C6F-9799-C19D1943D38E}">
      <dsp:nvSpPr>
        <dsp:cNvPr id="0" name=""/>
        <dsp:cNvSpPr/>
      </dsp:nvSpPr>
      <dsp:spPr>
        <a:xfrm>
          <a:off x="1361802"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Staffing and team management</a:t>
          </a:r>
        </a:p>
      </dsp:txBody>
      <dsp:txXfrm>
        <a:off x="1361802" y="1784360"/>
        <a:ext cx="1163361" cy="1594140"/>
      </dsp:txXfrm>
    </dsp:sp>
    <dsp:sp modelId="{FB17EF6B-97CD-48B0-A04B-FAE441CF8D0B}">
      <dsp:nvSpPr>
        <dsp:cNvPr id="0" name=""/>
        <dsp:cNvSpPr/>
      </dsp:nvSpPr>
      <dsp:spPr>
        <a:xfrm>
          <a:off x="2714440"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Scope statement</a:t>
          </a:r>
        </a:p>
      </dsp:txBody>
      <dsp:txXfrm>
        <a:off x="2714440" y="1784360"/>
        <a:ext cx="1163361" cy="1594140"/>
      </dsp:txXfrm>
    </dsp:sp>
    <dsp:sp modelId="{7EE6CA21-6831-4BC8-813F-025FF5E76F1B}">
      <dsp:nvSpPr>
        <dsp:cNvPr id="0" name=""/>
        <dsp:cNvSpPr/>
      </dsp:nvSpPr>
      <dsp:spPr>
        <a:xfrm>
          <a:off x="4067077"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Project and product objectives</a:t>
          </a:r>
        </a:p>
      </dsp:txBody>
      <dsp:txXfrm>
        <a:off x="4067077" y="1784360"/>
        <a:ext cx="1163361" cy="1594140"/>
      </dsp:txXfrm>
    </dsp:sp>
    <dsp:sp modelId="{4BA7CE82-93E3-4E2D-8199-850FAE0BB9F4}">
      <dsp:nvSpPr>
        <dsp:cNvPr id="0" name=""/>
        <dsp:cNvSpPr/>
      </dsp:nvSpPr>
      <dsp:spPr>
        <a:xfrm>
          <a:off x="5419715" y="1784360"/>
          <a:ext cx="1311835"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Product or service requirements and characteristics</a:t>
          </a:r>
        </a:p>
      </dsp:txBody>
      <dsp:txXfrm>
        <a:off x="5419715" y="1784360"/>
        <a:ext cx="1311835" cy="1594140"/>
      </dsp:txXfrm>
    </dsp:sp>
    <dsp:sp modelId="{EF8FD4FC-02EB-4957-8163-0DD353486DBB}">
      <dsp:nvSpPr>
        <dsp:cNvPr id="0" name=""/>
        <dsp:cNvSpPr/>
      </dsp:nvSpPr>
      <dsp:spPr>
        <a:xfrm>
          <a:off x="6920826"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Product acceptance criteria</a:t>
          </a:r>
        </a:p>
      </dsp:txBody>
      <dsp:txXfrm>
        <a:off x="6920826" y="1784360"/>
        <a:ext cx="1163361" cy="1594140"/>
      </dsp:txXfrm>
    </dsp:sp>
    <dsp:sp modelId="{E38F4880-BFA9-4F11-A2AC-5F0BF467E702}">
      <dsp:nvSpPr>
        <dsp:cNvPr id="0" name=""/>
        <dsp:cNvSpPr/>
      </dsp:nvSpPr>
      <dsp:spPr>
        <a:xfrm>
          <a:off x="8273463"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Project boundaries</a:t>
          </a:r>
        </a:p>
      </dsp:txBody>
      <dsp:txXfrm>
        <a:off x="8273463" y="1784360"/>
        <a:ext cx="1163361" cy="1594140"/>
      </dsp:txXfrm>
    </dsp:sp>
    <dsp:sp modelId="{587ED1DF-8895-4F2D-BE50-D9DA858067FE}">
      <dsp:nvSpPr>
        <dsp:cNvPr id="0" name=""/>
        <dsp:cNvSpPr/>
      </dsp:nvSpPr>
      <dsp:spPr>
        <a:xfrm>
          <a:off x="9626101"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Project requirements and deliverables</a:t>
          </a:r>
        </a:p>
      </dsp:txBody>
      <dsp:txXfrm>
        <a:off x="9626101" y="1784360"/>
        <a:ext cx="1163361" cy="15941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46EE1E-181D-402D-B318-0DD1D7F01096}">
      <dsp:nvSpPr>
        <dsp:cNvPr id="0" name=""/>
        <dsp:cNvSpPr/>
      </dsp:nvSpPr>
      <dsp:spPr>
        <a:xfrm>
          <a:off x="5184778" y="886837"/>
          <a:ext cx="5426987" cy="1139980"/>
        </a:xfrm>
        <a:custGeom>
          <a:avLst/>
          <a:gdLst/>
          <a:ahLst/>
          <a:cxnLst/>
          <a:rect l="0" t="0" r="0" b="0"/>
          <a:pathLst>
            <a:path>
              <a:moveTo>
                <a:pt x="0" y="0"/>
              </a:moveTo>
              <a:lnTo>
                <a:pt x="0" y="1038023"/>
              </a:lnTo>
              <a:lnTo>
                <a:pt x="5426987" y="1038023"/>
              </a:lnTo>
              <a:lnTo>
                <a:pt x="5426987" y="113998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195B6DF8-6E62-4CED-8162-19DDBA3F19FB}">
      <dsp:nvSpPr>
        <dsp:cNvPr id="0" name=""/>
        <dsp:cNvSpPr/>
      </dsp:nvSpPr>
      <dsp:spPr>
        <a:xfrm>
          <a:off x="5184778" y="886837"/>
          <a:ext cx="3928672" cy="1139980"/>
        </a:xfrm>
        <a:custGeom>
          <a:avLst/>
          <a:gdLst/>
          <a:ahLst/>
          <a:cxnLst/>
          <a:rect l="0" t="0" r="0" b="0"/>
          <a:pathLst>
            <a:path>
              <a:moveTo>
                <a:pt x="0" y="0"/>
              </a:moveTo>
              <a:lnTo>
                <a:pt x="0" y="1038023"/>
              </a:lnTo>
              <a:lnTo>
                <a:pt x="3928672" y="1038023"/>
              </a:lnTo>
              <a:lnTo>
                <a:pt x="3928672" y="113998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77BC23E4-81FB-425F-8C48-6A246243CFCB}">
      <dsp:nvSpPr>
        <dsp:cNvPr id="0" name=""/>
        <dsp:cNvSpPr/>
      </dsp:nvSpPr>
      <dsp:spPr>
        <a:xfrm>
          <a:off x="5184778" y="886837"/>
          <a:ext cx="2447758" cy="1139980"/>
        </a:xfrm>
        <a:custGeom>
          <a:avLst/>
          <a:gdLst/>
          <a:ahLst/>
          <a:cxnLst/>
          <a:rect l="0" t="0" r="0" b="0"/>
          <a:pathLst>
            <a:path>
              <a:moveTo>
                <a:pt x="0" y="0"/>
              </a:moveTo>
              <a:lnTo>
                <a:pt x="0" y="1038023"/>
              </a:lnTo>
              <a:lnTo>
                <a:pt x="2447758" y="1038023"/>
              </a:lnTo>
              <a:lnTo>
                <a:pt x="2447758" y="113998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2414C5C0-0514-45BC-BF72-AB97DEB9E2BD}">
      <dsp:nvSpPr>
        <dsp:cNvPr id="0" name=""/>
        <dsp:cNvSpPr/>
      </dsp:nvSpPr>
      <dsp:spPr>
        <a:xfrm>
          <a:off x="5184778" y="886837"/>
          <a:ext cx="1131674" cy="1139980"/>
        </a:xfrm>
        <a:custGeom>
          <a:avLst/>
          <a:gdLst/>
          <a:ahLst/>
          <a:cxnLst/>
          <a:rect l="0" t="0" r="0" b="0"/>
          <a:pathLst>
            <a:path>
              <a:moveTo>
                <a:pt x="0" y="0"/>
              </a:moveTo>
              <a:lnTo>
                <a:pt x="0" y="1038023"/>
              </a:lnTo>
              <a:lnTo>
                <a:pt x="1131674" y="1038023"/>
              </a:lnTo>
              <a:lnTo>
                <a:pt x="1131674" y="113998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6746C0B-40DF-48D6-9BAB-0BABE76238B2}">
      <dsp:nvSpPr>
        <dsp:cNvPr id="0" name=""/>
        <dsp:cNvSpPr/>
      </dsp:nvSpPr>
      <dsp:spPr>
        <a:xfrm>
          <a:off x="5095804" y="886837"/>
          <a:ext cx="91440" cy="1139980"/>
        </a:xfrm>
        <a:custGeom>
          <a:avLst/>
          <a:gdLst/>
          <a:ahLst/>
          <a:cxnLst/>
          <a:rect l="0" t="0" r="0" b="0"/>
          <a:pathLst>
            <a:path>
              <a:moveTo>
                <a:pt x="88973" y="0"/>
              </a:moveTo>
              <a:lnTo>
                <a:pt x="88973" y="1038023"/>
              </a:lnTo>
              <a:lnTo>
                <a:pt x="45720" y="1038023"/>
              </a:lnTo>
              <a:lnTo>
                <a:pt x="45720" y="113998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04AFF682-7B7A-4573-848E-A2764BB6F2AF}">
      <dsp:nvSpPr>
        <dsp:cNvPr id="0" name=""/>
        <dsp:cNvSpPr/>
      </dsp:nvSpPr>
      <dsp:spPr>
        <a:xfrm>
          <a:off x="3637150" y="886837"/>
          <a:ext cx="1547627" cy="1139980"/>
        </a:xfrm>
        <a:custGeom>
          <a:avLst/>
          <a:gdLst/>
          <a:ahLst/>
          <a:cxnLst/>
          <a:rect l="0" t="0" r="0" b="0"/>
          <a:pathLst>
            <a:path>
              <a:moveTo>
                <a:pt x="1547627" y="0"/>
              </a:moveTo>
              <a:lnTo>
                <a:pt x="1547627" y="1038023"/>
              </a:lnTo>
              <a:lnTo>
                <a:pt x="0" y="1038023"/>
              </a:lnTo>
              <a:lnTo>
                <a:pt x="0" y="113998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85214D1E-FB8E-45AB-8C3D-3A0D0517B387}">
      <dsp:nvSpPr>
        <dsp:cNvPr id="0" name=""/>
        <dsp:cNvSpPr/>
      </dsp:nvSpPr>
      <dsp:spPr>
        <a:xfrm>
          <a:off x="2041389" y="886837"/>
          <a:ext cx="3143388" cy="1139980"/>
        </a:xfrm>
        <a:custGeom>
          <a:avLst/>
          <a:gdLst/>
          <a:ahLst/>
          <a:cxnLst/>
          <a:rect l="0" t="0" r="0" b="0"/>
          <a:pathLst>
            <a:path>
              <a:moveTo>
                <a:pt x="3143388" y="0"/>
              </a:moveTo>
              <a:lnTo>
                <a:pt x="3143388" y="1038023"/>
              </a:lnTo>
              <a:lnTo>
                <a:pt x="0" y="1038023"/>
              </a:lnTo>
              <a:lnTo>
                <a:pt x="0" y="113998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0BBAE613-F91B-41D5-95AE-E50631ECD4A8}">
      <dsp:nvSpPr>
        <dsp:cNvPr id="0" name=""/>
        <dsp:cNvSpPr/>
      </dsp:nvSpPr>
      <dsp:spPr>
        <a:xfrm>
          <a:off x="633918" y="886837"/>
          <a:ext cx="4550860" cy="1139980"/>
        </a:xfrm>
        <a:custGeom>
          <a:avLst/>
          <a:gdLst/>
          <a:ahLst/>
          <a:cxnLst/>
          <a:rect l="0" t="0" r="0" b="0"/>
          <a:pathLst>
            <a:path>
              <a:moveTo>
                <a:pt x="4550860" y="0"/>
              </a:moveTo>
              <a:lnTo>
                <a:pt x="4550860" y="1038023"/>
              </a:lnTo>
              <a:lnTo>
                <a:pt x="0" y="1038023"/>
              </a:lnTo>
              <a:lnTo>
                <a:pt x="0" y="113998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542715E-876B-4BA0-BADF-373F6DB6683F}">
      <dsp:nvSpPr>
        <dsp:cNvPr id="0" name=""/>
        <dsp:cNvSpPr/>
      </dsp:nvSpPr>
      <dsp:spPr>
        <a:xfrm>
          <a:off x="3890066" y="0"/>
          <a:ext cx="2589424" cy="88683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CH6- Defining Project</a:t>
          </a:r>
        </a:p>
      </dsp:txBody>
      <dsp:txXfrm>
        <a:off x="3890066" y="0"/>
        <a:ext cx="2589424" cy="886837"/>
      </dsp:txXfrm>
    </dsp:sp>
    <dsp:sp modelId="{72687E5C-3583-49A1-9786-B9DDF2A7DF54}">
      <dsp:nvSpPr>
        <dsp:cNvPr id="0" name=""/>
        <dsp:cNvSpPr/>
      </dsp:nvSpPr>
      <dsp:spPr>
        <a:xfrm>
          <a:off x="7254" y="2026817"/>
          <a:ext cx="1253327" cy="1187522"/>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Project constraints</a:t>
          </a:r>
        </a:p>
      </dsp:txBody>
      <dsp:txXfrm>
        <a:off x="7254" y="2026817"/>
        <a:ext cx="1253327" cy="1187522"/>
      </dsp:txXfrm>
    </dsp:sp>
    <dsp:sp modelId="{424223B2-F85E-4BD9-B934-7999741078A1}">
      <dsp:nvSpPr>
        <dsp:cNvPr id="0" name=""/>
        <dsp:cNvSpPr/>
      </dsp:nvSpPr>
      <dsp:spPr>
        <a:xfrm>
          <a:off x="1464495" y="2026817"/>
          <a:ext cx="1153788" cy="1012982"/>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Project assumptions</a:t>
          </a:r>
        </a:p>
      </dsp:txBody>
      <dsp:txXfrm>
        <a:off x="1464495" y="2026817"/>
        <a:ext cx="1153788" cy="1012982"/>
      </dsp:txXfrm>
    </dsp:sp>
    <dsp:sp modelId="{31D9DD84-FC99-45C8-977D-53335F67AA1B}">
      <dsp:nvSpPr>
        <dsp:cNvPr id="0" name=""/>
        <dsp:cNvSpPr/>
      </dsp:nvSpPr>
      <dsp:spPr>
        <a:xfrm>
          <a:off x="2822197" y="2026817"/>
          <a:ext cx="1629906" cy="10284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Project organization/team assessment</a:t>
          </a:r>
        </a:p>
      </dsp:txBody>
      <dsp:txXfrm>
        <a:off x="2822197" y="2026817"/>
        <a:ext cx="1629906" cy="1028474"/>
      </dsp:txXfrm>
    </dsp:sp>
    <dsp:sp modelId="{81CFA223-F3C6-44D7-A72B-D261B22FCEC1}">
      <dsp:nvSpPr>
        <dsp:cNvPr id="0" name=""/>
        <dsp:cNvSpPr/>
      </dsp:nvSpPr>
      <dsp:spPr>
        <a:xfrm>
          <a:off x="4656017" y="2026817"/>
          <a:ext cx="971014" cy="48550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Defined risks</a:t>
          </a:r>
        </a:p>
      </dsp:txBody>
      <dsp:txXfrm>
        <a:off x="4656017" y="2026817"/>
        <a:ext cx="971014" cy="485507"/>
      </dsp:txXfrm>
    </dsp:sp>
    <dsp:sp modelId="{6DC699D7-2013-4107-A135-A9AFD7EF32B9}">
      <dsp:nvSpPr>
        <dsp:cNvPr id="0" name=""/>
        <dsp:cNvSpPr/>
      </dsp:nvSpPr>
      <dsp:spPr>
        <a:xfrm>
          <a:off x="5830945" y="2026817"/>
          <a:ext cx="971014" cy="48550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Milestones</a:t>
          </a:r>
        </a:p>
      </dsp:txBody>
      <dsp:txXfrm>
        <a:off x="5830945" y="2026817"/>
        <a:ext cx="971014" cy="485507"/>
      </dsp:txXfrm>
    </dsp:sp>
    <dsp:sp modelId="{2540AC10-44E6-4C6F-9799-C19D1943D38E}">
      <dsp:nvSpPr>
        <dsp:cNvPr id="0" name=""/>
        <dsp:cNvSpPr/>
      </dsp:nvSpPr>
      <dsp:spPr>
        <a:xfrm>
          <a:off x="7005873" y="2026817"/>
          <a:ext cx="1253327" cy="66592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buNone/>
          </a:pPr>
          <a:r>
            <a:rPr lang="en-US" sz="1600" kern="1200">
              <a:solidFill>
                <a:sysClr val="window" lastClr="FFFFFF"/>
              </a:solidFill>
              <a:latin typeface="Calibri" panose="020F0502020204030204"/>
              <a:ea typeface="+mn-ea"/>
              <a:cs typeface="+mn-cs"/>
            </a:rPr>
            <a:t>Cost estimate</a:t>
          </a:r>
          <a:endParaRPr lang="en-US" sz="1600" kern="1200" dirty="0">
            <a:solidFill>
              <a:sysClr val="window" lastClr="FFFFFF"/>
            </a:solidFill>
            <a:latin typeface="Calibri" panose="020F0502020204030204"/>
            <a:ea typeface="+mn-ea"/>
            <a:cs typeface="+mn-cs"/>
          </a:endParaRPr>
        </a:p>
      </dsp:txBody>
      <dsp:txXfrm>
        <a:off x="7005873" y="2026817"/>
        <a:ext cx="1253327" cy="665926"/>
      </dsp:txXfrm>
    </dsp:sp>
    <dsp:sp modelId="{8A847B40-C005-450A-9055-C7409328548C}">
      <dsp:nvSpPr>
        <dsp:cNvPr id="0" name=""/>
        <dsp:cNvSpPr/>
      </dsp:nvSpPr>
      <dsp:spPr>
        <a:xfrm>
          <a:off x="8463114" y="2026817"/>
          <a:ext cx="1300674" cy="108851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Project configuration management requirements</a:t>
          </a:r>
        </a:p>
      </dsp:txBody>
      <dsp:txXfrm>
        <a:off x="8463114" y="2026817"/>
        <a:ext cx="1300674" cy="1088517"/>
      </dsp:txXfrm>
    </dsp:sp>
    <dsp:sp modelId="{8406578C-2D0F-477D-8F91-834FEC415339}">
      <dsp:nvSpPr>
        <dsp:cNvPr id="0" name=""/>
        <dsp:cNvSpPr/>
      </dsp:nvSpPr>
      <dsp:spPr>
        <a:xfrm>
          <a:off x="9967701" y="2026817"/>
          <a:ext cx="1288128" cy="931091"/>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Approval requirements</a:t>
          </a:r>
        </a:p>
      </dsp:txBody>
      <dsp:txXfrm>
        <a:off x="9967701" y="2026817"/>
        <a:ext cx="1288128" cy="93109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E3B03B-6DD5-47D5-BDEF-6D302B647298}">
      <dsp:nvSpPr>
        <dsp:cNvPr id="0" name=""/>
        <dsp:cNvSpPr/>
      </dsp:nvSpPr>
      <dsp:spPr>
        <a:xfrm>
          <a:off x="5981917" y="1775710"/>
          <a:ext cx="5191747" cy="871820"/>
        </a:xfrm>
        <a:custGeom>
          <a:avLst/>
          <a:gdLst/>
          <a:ahLst/>
          <a:cxnLst/>
          <a:rect l="0" t="0" r="0" b="0"/>
          <a:pathLst>
            <a:path>
              <a:moveTo>
                <a:pt x="0" y="0"/>
              </a:moveTo>
              <a:lnTo>
                <a:pt x="0" y="802840"/>
              </a:lnTo>
              <a:lnTo>
                <a:pt x="5191747" y="802840"/>
              </a:lnTo>
              <a:lnTo>
                <a:pt x="5191747" y="87182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6CEBBCAC-37FD-42B7-9CFC-5CDB46CAEAF3}">
      <dsp:nvSpPr>
        <dsp:cNvPr id="0" name=""/>
        <dsp:cNvSpPr/>
      </dsp:nvSpPr>
      <dsp:spPr>
        <a:xfrm>
          <a:off x="5981917" y="1775710"/>
          <a:ext cx="3693656" cy="871820"/>
        </a:xfrm>
        <a:custGeom>
          <a:avLst/>
          <a:gdLst/>
          <a:ahLst/>
          <a:cxnLst/>
          <a:rect l="0" t="0" r="0" b="0"/>
          <a:pathLst>
            <a:path>
              <a:moveTo>
                <a:pt x="0" y="0"/>
              </a:moveTo>
              <a:lnTo>
                <a:pt x="0" y="802840"/>
              </a:lnTo>
              <a:lnTo>
                <a:pt x="3693656" y="802840"/>
              </a:lnTo>
              <a:lnTo>
                <a:pt x="3693656" y="87182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935936F6-A36D-4C16-BDF5-0E9A126C3FC3}">
      <dsp:nvSpPr>
        <dsp:cNvPr id="0" name=""/>
        <dsp:cNvSpPr/>
      </dsp:nvSpPr>
      <dsp:spPr>
        <a:xfrm>
          <a:off x="5981917" y="1775710"/>
          <a:ext cx="2195565" cy="871820"/>
        </a:xfrm>
        <a:custGeom>
          <a:avLst/>
          <a:gdLst/>
          <a:ahLst/>
          <a:cxnLst/>
          <a:rect l="0" t="0" r="0" b="0"/>
          <a:pathLst>
            <a:path>
              <a:moveTo>
                <a:pt x="0" y="0"/>
              </a:moveTo>
              <a:lnTo>
                <a:pt x="0" y="802840"/>
              </a:lnTo>
              <a:lnTo>
                <a:pt x="2195565" y="802840"/>
              </a:lnTo>
              <a:lnTo>
                <a:pt x="2195565" y="87182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176FA72-75DB-47D2-916C-E5841D467CEC}">
      <dsp:nvSpPr>
        <dsp:cNvPr id="0" name=""/>
        <dsp:cNvSpPr/>
      </dsp:nvSpPr>
      <dsp:spPr>
        <a:xfrm>
          <a:off x="5981917" y="1775710"/>
          <a:ext cx="697474" cy="871820"/>
        </a:xfrm>
        <a:custGeom>
          <a:avLst/>
          <a:gdLst/>
          <a:ahLst/>
          <a:cxnLst/>
          <a:rect l="0" t="0" r="0" b="0"/>
          <a:pathLst>
            <a:path>
              <a:moveTo>
                <a:pt x="0" y="0"/>
              </a:moveTo>
              <a:lnTo>
                <a:pt x="0" y="802840"/>
              </a:lnTo>
              <a:lnTo>
                <a:pt x="697474" y="802840"/>
              </a:lnTo>
              <a:lnTo>
                <a:pt x="697474" y="87182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94FDF480-D11E-452F-8D2D-855D480A570F}">
      <dsp:nvSpPr>
        <dsp:cNvPr id="0" name=""/>
        <dsp:cNvSpPr/>
      </dsp:nvSpPr>
      <dsp:spPr>
        <a:xfrm>
          <a:off x="5181300" y="1775710"/>
          <a:ext cx="800616" cy="871820"/>
        </a:xfrm>
        <a:custGeom>
          <a:avLst/>
          <a:gdLst/>
          <a:ahLst/>
          <a:cxnLst/>
          <a:rect l="0" t="0" r="0" b="0"/>
          <a:pathLst>
            <a:path>
              <a:moveTo>
                <a:pt x="800616" y="0"/>
              </a:moveTo>
              <a:lnTo>
                <a:pt x="800616" y="802840"/>
              </a:lnTo>
              <a:lnTo>
                <a:pt x="0" y="802840"/>
              </a:lnTo>
              <a:lnTo>
                <a:pt x="0" y="87182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D7BA6463-82EA-4C03-804F-B16347AA8F9A}">
      <dsp:nvSpPr>
        <dsp:cNvPr id="0" name=""/>
        <dsp:cNvSpPr/>
      </dsp:nvSpPr>
      <dsp:spPr>
        <a:xfrm>
          <a:off x="3683209" y="1775710"/>
          <a:ext cx="2298707" cy="871820"/>
        </a:xfrm>
        <a:custGeom>
          <a:avLst/>
          <a:gdLst/>
          <a:ahLst/>
          <a:cxnLst/>
          <a:rect l="0" t="0" r="0" b="0"/>
          <a:pathLst>
            <a:path>
              <a:moveTo>
                <a:pt x="2298707" y="0"/>
              </a:moveTo>
              <a:lnTo>
                <a:pt x="2298707" y="802840"/>
              </a:lnTo>
              <a:lnTo>
                <a:pt x="0" y="802840"/>
              </a:lnTo>
              <a:lnTo>
                <a:pt x="0" y="87182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E467947E-9ACC-460C-B154-09B11A176CD4}">
      <dsp:nvSpPr>
        <dsp:cNvPr id="0" name=""/>
        <dsp:cNvSpPr/>
      </dsp:nvSpPr>
      <dsp:spPr>
        <a:xfrm>
          <a:off x="2185118" y="1775710"/>
          <a:ext cx="3796798" cy="871820"/>
        </a:xfrm>
        <a:custGeom>
          <a:avLst/>
          <a:gdLst/>
          <a:ahLst/>
          <a:cxnLst/>
          <a:rect l="0" t="0" r="0" b="0"/>
          <a:pathLst>
            <a:path>
              <a:moveTo>
                <a:pt x="3796798" y="0"/>
              </a:moveTo>
              <a:lnTo>
                <a:pt x="3796798" y="802840"/>
              </a:lnTo>
              <a:lnTo>
                <a:pt x="0" y="802840"/>
              </a:lnTo>
              <a:lnTo>
                <a:pt x="0" y="87182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0715417-D0A4-4CC7-A3F9-28D55E5DFAD9}">
      <dsp:nvSpPr>
        <dsp:cNvPr id="0" name=""/>
        <dsp:cNvSpPr/>
      </dsp:nvSpPr>
      <dsp:spPr>
        <a:xfrm>
          <a:off x="687027" y="1775710"/>
          <a:ext cx="5294890" cy="871820"/>
        </a:xfrm>
        <a:custGeom>
          <a:avLst/>
          <a:gdLst/>
          <a:ahLst/>
          <a:cxnLst/>
          <a:rect l="0" t="0" r="0" b="0"/>
          <a:pathLst>
            <a:path>
              <a:moveTo>
                <a:pt x="5294890" y="0"/>
              </a:moveTo>
              <a:lnTo>
                <a:pt x="5294890" y="802840"/>
              </a:lnTo>
              <a:lnTo>
                <a:pt x="0" y="802840"/>
              </a:lnTo>
              <a:lnTo>
                <a:pt x="0" y="87182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97CBB314-070B-4EEC-9BF9-A02D3CBA5A87}">
      <dsp:nvSpPr>
        <dsp:cNvPr id="0" name=""/>
        <dsp:cNvSpPr/>
      </dsp:nvSpPr>
      <dsp:spPr>
        <a:xfrm>
          <a:off x="3352815" y="438639"/>
          <a:ext cx="5258202" cy="1337071"/>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buNone/>
          </a:pPr>
          <a:r>
            <a:rPr lang="en-US" sz="2400" kern="1200" dirty="0">
              <a:solidFill>
                <a:sysClr val="window" lastClr="FFFFFF"/>
              </a:solidFill>
              <a:latin typeface="Calibri" panose="020F0502020204030204"/>
              <a:ea typeface="+mn-ea"/>
              <a:cs typeface="+mn-cs"/>
            </a:rPr>
            <a:t>Developing the work breakdown structure</a:t>
          </a:r>
        </a:p>
      </dsp:txBody>
      <dsp:txXfrm>
        <a:off x="3352815" y="438639"/>
        <a:ext cx="5258202" cy="1337071"/>
      </dsp:txXfrm>
    </dsp:sp>
    <dsp:sp modelId="{B2D8DF91-CEE4-47FB-852B-08A7EECB7388}">
      <dsp:nvSpPr>
        <dsp:cNvPr id="0" name=""/>
        <dsp:cNvSpPr/>
      </dsp:nvSpPr>
      <dsp:spPr>
        <a:xfrm>
          <a:off x="6961" y="2647531"/>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buNone/>
          </a:pPr>
          <a:r>
            <a:rPr lang="en-US" sz="1800" kern="1200" dirty="0">
              <a:solidFill>
                <a:sysClr val="window" lastClr="FFFFFF"/>
              </a:solidFill>
              <a:latin typeface="Calibri" panose="020F0502020204030204"/>
              <a:ea typeface="+mn-ea"/>
              <a:cs typeface="+mn-cs"/>
            </a:rPr>
            <a:t>Standards organizations</a:t>
          </a:r>
        </a:p>
      </dsp:txBody>
      <dsp:txXfrm>
        <a:off x="6961" y="2647531"/>
        <a:ext cx="1360130" cy="952304"/>
      </dsp:txXfrm>
    </dsp:sp>
    <dsp:sp modelId="{134884BE-BB87-4225-A617-ABAD1917DF72}">
      <dsp:nvSpPr>
        <dsp:cNvPr id="0" name=""/>
        <dsp:cNvSpPr/>
      </dsp:nvSpPr>
      <dsp:spPr>
        <a:xfrm>
          <a:off x="1505053" y="2647531"/>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buNone/>
          </a:pPr>
          <a:r>
            <a:rPr lang="en-US" sz="1800" kern="1200" dirty="0">
              <a:solidFill>
                <a:sysClr val="window" lastClr="FFFFFF"/>
              </a:solidFill>
              <a:latin typeface="Calibri" panose="020F0502020204030204"/>
              <a:ea typeface="+mn-ea"/>
              <a:cs typeface="+mn-cs"/>
            </a:rPr>
            <a:t>Product-oriented WBS.</a:t>
          </a:r>
        </a:p>
      </dsp:txBody>
      <dsp:txXfrm>
        <a:off x="1505053" y="2647531"/>
        <a:ext cx="1360130" cy="952304"/>
      </dsp:txXfrm>
    </dsp:sp>
    <dsp:sp modelId="{BEB087D4-0FEB-4D51-ACD8-022F26A95E5E}">
      <dsp:nvSpPr>
        <dsp:cNvPr id="0" name=""/>
        <dsp:cNvSpPr/>
      </dsp:nvSpPr>
      <dsp:spPr>
        <a:xfrm>
          <a:off x="3003144" y="2647531"/>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buNone/>
          </a:pPr>
          <a:r>
            <a:rPr lang="en-US" sz="1800" kern="1200" dirty="0">
              <a:solidFill>
                <a:sysClr val="window" lastClr="FFFFFF"/>
              </a:solidFill>
              <a:latin typeface="Calibri" panose="020F0502020204030204"/>
              <a:ea typeface="+mn-ea"/>
              <a:cs typeface="+mn-cs"/>
            </a:rPr>
            <a:t>Defining project work units</a:t>
          </a:r>
        </a:p>
      </dsp:txBody>
      <dsp:txXfrm>
        <a:off x="3003144" y="2647531"/>
        <a:ext cx="1360130" cy="952304"/>
      </dsp:txXfrm>
    </dsp:sp>
    <dsp:sp modelId="{AF51722F-88A2-4574-8648-14EDC574AFDF}">
      <dsp:nvSpPr>
        <dsp:cNvPr id="0" name=""/>
        <dsp:cNvSpPr/>
      </dsp:nvSpPr>
      <dsp:spPr>
        <a:xfrm>
          <a:off x="4501235" y="2647531"/>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buNone/>
          </a:pPr>
          <a:r>
            <a:rPr lang="en-US" sz="1800" kern="1200" dirty="0">
              <a:solidFill>
                <a:sysClr val="window" lastClr="FFFFFF"/>
              </a:solidFill>
              <a:latin typeface="Calibri" panose="020F0502020204030204"/>
              <a:ea typeface="+mn-ea"/>
              <a:cs typeface="+mn-cs"/>
            </a:rPr>
            <a:t>Work package dictionary variables</a:t>
          </a:r>
        </a:p>
      </dsp:txBody>
      <dsp:txXfrm>
        <a:off x="4501235" y="2647531"/>
        <a:ext cx="1360130" cy="952304"/>
      </dsp:txXfrm>
    </dsp:sp>
    <dsp:sp modelId="{91C18361-E0B2-460F-B793-6505CF7E6344}">
      <dsp:nvSpPr>
        <dsp:cNvPr id="0" name=""/>
        <dsp:cNvSpPr/>
      </dsp:nvSpPr>
      <dsp:spPr>
        <a:xfrm>
          <a:off x="5999326" y="2647531"/>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buNone/>
          </a:pPr>
          <a:r>
            <a:rPr lang="en-US" sz="1800" kern="1200" dirty="0">
              <a:solidFill>
                <a:sysClr val="window" lastClr="FFFFFF"/>
              </a:solidFill>
              <a:latin typeface="Calibri" panose="020F0502020204030204"/>
              <a:ea typeface="+mn-ea"/>
              <a:cs typeface="+mn-cs"/>
            </a:rPr>
            <a:t>Role and structure of the project WBS</a:t>
          </a:r>
        </a:p>
      </dsp:txBody>
      <dsp:txXfrm>
        <a:off x="5999326" y="2647531"/>
        <a:ext cx="1360130" cy="952304"/>
      </dsp:txXfrm>
    </dsp:sp>
    <dsp:sp modelId="{65E5B06D-ADC9-407F-85F5-C8AFB2D77C8B}">
      <dsp:nvSpPr>
        <dsp:cNvPr id="0" name=""/>
        <dsp:cNvSpPr/>
      </dsp:nvSpPr>
      <dsp:spPr>
        <a:xfrm>
          <a:off x="7497417" y="2647531"/>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buNone/>
          </a:pPr>
          <a:r>
            <a:rPr lang="en-US" sz="1800" kern="1200" dirty="0">
              <a:solidFill>
                <a:sysClr val="window" lastClr="FFFFFF"/>
              </a:solidFill>
              <a:latin typeface="Calibri" panose="020F0502020204030204"/>
              <a:ea typeface="+mn-ea"/>
              <a:cs typeface="+mn-cs"/>
            </a:rPr>
            <a:t>Requirements “ibilities”</a:t>
          </a:r>
        </a:p>
      </dsp:txBody>
      <dsp:txXfrm>
        <a:off x="7497417" y="2647531"/>
        <a:ext cx="1360130" cy="952304"/>
      </dsp:txXfrm>
    </dsp:sp>
    <dsp:sp modelId="{8703252A-EF6A-4C76-AC47-AEC042FE2C67}">
      <dsp:nvSpPr>
        <dsp:cNvPr id="0" name=""/>
        <dsp:cNvSpPr/>
      </dsp:nvSpPr>
      <dsp:spPr>
        <a:xfrm>
          <a:off x="8995508" y="2647531"/>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buNone/>
          </a:pPr>
          <a:r>
            <a:rPr lang="en-US" sz="1800" kern="1200" dirty="0">
              <a:solidFill>
                <a:sysClr val="window" lastClr="FFFFFF"/>
              </a:solidFill>
              <a:latin typeface="Calibri" panose="020F0502020204030204"/>
              <a:ea typeface="+mn-ea"/>
              <a:cs typeface="+mn-cs"/>
            </a:rPr>
            <a:t>WBS design rules of thumb</a:t>
          </a:r>
        </a:p>
      </dsp:txBody>
      <dsp:txXfrm>
        <a:off x="8995508" y="2647531"/>
        <a:ext cx="1360130" cy="952304"/>
      </dsp:txXfrm>
    </dsp:sp>
    <dsp:sp modelId="{8EA9D9E2-859B-426E-9847-60BA8A2EB3EF}">
      <dsp:nvSpPr>
        <dsp:cNvPr id="0" name=""/>
        <dsp:cNvSpPr/>
      </dsp:nvSpPr>
      <dsp:spPr>
        <a:xfrm>
          <a:off x="10493599" y="2647531"/>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buNone/>
          </a:pPr>
          <a:r>
            <a:rPr lang="en-US" sz="1800" kern="1200" dirty="0">
              <a:solidFill>
                <a:sysClr val="window" lastClr="FFFFFF"/>
              </a:solidFill>
              <a:latin typeface="Calibri" panose="020F0502020204030204"/>
              <a:ea typeface="+mn-ea"/>
              <a:cs typeface="+mn-cs"/>
            </a:rPr>
            <a:t>x Contents</a:t>
          </a:r>
        </a:p>
      </dsp:txBody>
      <dsp:txXfrm>
        <a:off x="10493599" y="2647531"/>
        <a:ext cx="1360130" cy="95230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1FCF82-1EFF-4209-A578-DB8CA62A745B}">
      <dsp:nvSpPr>
        <dsp:cNvPr id="0" name=""/>
        <dsp:cNvSpPr/>
      </dsp:nvSpPr>
      <dsp:spPr>
        <a:xfrm>
          <a:off x="5654654" y="2050056"/>
          <a:ext cx="4907961" cy="612978"/>
        </a:xfrm>
        <a:custGeom>
          <a:avLst/>
          <a:gdLst/>
          <a:ahLst/>
          <a:cxnLst/>
          <a:rect l="0" t="0" r="0" b="0"/>
          <a:pathLst>
            <a:path>
              <a:moveTo>
                <a:pt x="0" y="0"/>
              </a:moveTo>
              <a:lnTo>
                <a:pt x="0" y="571700"/>
              </a:lnTo>
              <a:lnTo>
                <a:pt x="4907961" y="571700"/>
              </a:lnTo>
              <a:lnTo>
                <a:pt x="4907961" y="612978"/>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FC5EDEE-6B9D-4945-B169-3FD4D1864270}">
      <dsp:nvSpPr>
        <dsp:cNvPr id="0" name=""/>
        <dsp:cNvSpPr/>
      </dsp:nvSpPr>
      <dsp:spPr>
        <a:xfrm>
          <a:off x="5654654" y="2050056"/>
          <a:ext cx="3304501" cy="612978"/>
        </a:xfrm>
        <a:custGeom>
          <a:avLst/>
          <a:gdLst/>
          <a:ahLst/>
          <a:cxnLst/>
          <a:rect l="0" t="0" r="0" b="0"/>
          <a:pathLst>
            <a:path>
              <a:moveTo>
                <a:pt x="0" y="0"/>
              </a:moveTo>
              <a:lnTo>
                <a:pt x="0" y="571700"/>
              </a:lnTo>
              <a:lnTo>
                <a:pt x="3304501" y="571700"/>
              </a:lnTo>
              <a:lnTo>
                <a:pt x="3304501" y="612978"/>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0FE6C20A-5A67-457E-AFBE-6F7F9AD7DE1A}">
      <dsp:nvSpPr>
        <dsp:cNvPr id="0" name=""/>
        <dsp:cNvSpPr/>
      </dsp:nvSpPr>
      <dsp:spPr>
        <a:xfrm>
          <a:off x="5654654" y="2050056"/>
          <a:ext cx="1701041" cy="612978"/>
        </a:xfrm>
        <a:custGeom>
          <a:avLst/>
          <a:gdLst/>
          <a:ahLst/>
          <a:cxnLst/>
          <a:rect l="0" t="0" r="0" b="0"/>
          <a:pathLst>
            <a:path>
              <a:moveTo>
                <a:pt x="0" y="0"/>
              </a:moveTo>
              <a:lnTo>
                <a:pt x="0" y="571700"/>
              </a:lnTo>
              <a:lnTo>
                <a:pt x="1701041" y="571700"/>
              </a:lnTo>
              <a:lnTo>
                <a:pt x="1701041" y="612978"/>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D03C7507-6F35-451A-8186-5BFAFA048A2A}">
      <dsp:nvSpPr>
        <dsp:cNvPr id="0" name=""/>
        <dsp:cNvSpPr/>
      </dsp:nvSpPr>
      <dsp:spPr>
        <a:xfrm>
          <a:off x="5654654" y="2050056"/>
          <a:ext cx="97581" cy="612978"/>
        </a:xfrm>
        <a:custGeom>
          <a:avLst/>
          <a:gdLst/>
          <a:ahLst/>
          <a:cxnLst/>
          <a:rect l="0" t="0" r="0" b="0"/>
          <a:pathLst>
            <a:path>
              <a:moveTo>
                <a:pt x="0" y="0"/>
              </a:moveTo>
              <a:lnTo>
                <a:pt x="0" y="571700"/>
              </a:lnTo>
              <a:lnTo>
                <a:pt x="97581" y="571700"/>
              </a:lnTo>
              <a:lnTo>
                <a:pt x="97581" y="612978"/>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837B2B34-AD54-417E-B8C1-FD4F5CE7196A}">
      <dsp:nvSpPr>
        <dsp:cNvPr id="0" name=""/>
        <dsp:cNvSpPr/>
      </dsp:nvSpPr>
      <dsp:spPr>
        <a:xfrm>
          <a:off x="4148775" y="2050056"/>
          <a:ext cx="1505878" cy="612978"/>
        </a:xfrm>
        <a:custGeom>
          <a:avLst/>
          <a:gdLst/>
          <a:ahLst/>
          <a:cxnLst/>
          <a:rect l="0" t="0" r="0" b="0"/>
          <a:pathLst>
            <a:path>
              <a:moveTo>
                <a:pt x="1505878" y="0"/>
              </a:moveTo>
              <a:lnTo>
                <a:pt x="1505878" y="571700"/>
              </a:lnTo>
              <a:lnTo>
                <a:pt x="0" y="571700"/>
              </a:lnTo>
              <a:lnTo>
                <a:pt x="0" y="612978"/>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678A15CF-5D92-47BC-A914-D3622EE2DC5F}">
      <dsp:nvSpPr>
        <dsp:cNvPr id="0" name=""/>
        <dsp:cNvSpPr/>
      </dsp:nvSpPr>
      <dsp:spPr>
        <a:xfrm>
          <a:off x="2545316" y="2050056"/>
          <a:ext cx="3109338" cy="612978"/>
        </a:xfrm>
        <a:custGeom>
          <a:avLst/>
          <a:gdLst/>
          <a:ahLst/>
          <a:cxnLst/>
          <a:rect l="0" t="0" r="0" b="0"/>
          <a:pathLst>
            <a:path>
              <a:moveTo>
                <a:pt x="3109338" y="0"/>
              </a:moveTo>
              <a:lnTo>
                <a:pt x="3109338" y="571700"/>
              </a:lnTo>
              <a:lnTo>
                <a:pt x="0" y="571700"/>
              </a:lnTo>
              <a:lnTo>
                <a:pt x="0" y="612978"/>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0715417-D0A4-4CC7-A3F9-28D55E5DFAD9}">
      <dsp:nvSpPr>
        <dsp:cNvPr id="0" name=""/>
        <dsp:cNvSpPr/>
      </dsp:nvSpPr>
      <dsp:spPr>
        <a:xfrm>
          <a:off x="852007" y="2050056"/>
          <a:ext cx="4802646" cy="612978"/>
        </a:xfrm>
        <a:custGeom>
          <a:avLst/>
          <a:gdLst/>
          <a:ahLst/>
          <a:cxnLst/>
          <a:rect l="0" t="0" r="0" b="0"/>
          <a:pathLst>
            <a:path>
              <a:moveTo>
                <a:pt x="4802646" y="0"/>
              </a:moveTo>
              <a:lnTo>
                <a:pt x="4802646" y="571700"/>
              </a:lnTo>
              <a:lnTo>
                <a:pt x="0" y="571700"/>
              </a:lnTo>
              <a:lnTo>
                <a:pt x="0" y="612978"/>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97CBB314-070B-4EEC-9BF9-A02D3CBA5A87}">
      <dsp:nvSpPr>
        <dsp:cNvPr id="0" name=""/>
        <dsp:cNvSpPr/>
      </dsp:nvSpPr>
      <dsp:spPr>
        <a:xfrm>
          <a:off x="2745798" y="523926"/>
          <a:ext cx="5817712" cy="152613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buNone/>
          </a:pPr>
          <a:r>
            <a:rPr lang="en-US" sz="2400" kern="1200" dirty="0">
              <a:solidFill>
                <a:sysClr val="window" lastClr="FFFFFF"/>
              </a:solidFill>
              <a:latin typeface="Calibri" panose="020F0502020204030204"/>
              <a:ea typeface="+mn-ea"/>
              <a:cs typeface="+mn-cs"/>
            </a:rPr>
            <a:t>Developing the work breakdown structure</a:t>
          </a:r>
        </a:p>
      </dsp:txBody>
      <dsp:txXfrm>
        <a:off x="2745798" y="523926"/>
        <a:ext cx="5817712" cy="1526130"/>
      </dsp:txXfrm>
    </dsp:sp>
    <dsp:sp modelId="{B2D8DF91-CEE4-47FB-852B-08A7EECB7388}">
      <dsp:nvSpPr>
        <dsp:cNvPr id="0" name=""/>
        <dsp:cNvSpPr/>
      </dsp:nvSpPr>
      <dsp:spPr>
        <a:xfrm>
          <a:off x="1706" y="2663035"/>
          <a:ext cx="1700601"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WBS decomposition mechanics</a:t>
          </a:r>
        </a:p>
      </dsp:txBody>
      <dsp:txXfrm>
        <a:off x="1706" y="2663035"/>
        <a:ext cx="1700601" cy="1701283"/>
      </dsp:txXfrm>
    </dsp:sp>
    <dsp:sp modelId="{D024CB7A-1378-4CB1-8888-43E530D9F942}">
      <dsp:nvSpPr>
        <dsp:cNvPr id="0" name=""/>
        <dsp:cNvSpPr/>
      </dsp:nvSpPr>
      <dsp:spPr>
        <a:xfrm>
          <a:off x="1784864"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Sample WBS</a:t>
          </a:r>
        </a:p>
      </dsp:txBody>
      <dsp:txXfrm>
        <a:off x="1784864" y="2663035"/>
        <a:ext cx="1520903" cy="1701283"/>
      </dsp:txXfrm>
    </dsp:sp>
    <dsp:sp modelId="{49B0877F-F5F5-4733-B36B-5764E56F780A}">
      <dsp:nvSpPr>
        <dsp:cNvPr id="0" name=""/>
        <dsp:cNvSpPr/>
      </dsp:nvSpPr>
      <dsp:spPr>
        <a:xfrm>
          <a:off x="3388324"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WBS numbering scheme</a:t>
          </a:r>
        </a:p>
      </dsp:txBody>
      <dsp:txXfrm>
        <a:off x="3388324" y="2663035"/>
        <a:ext cx="1520903" cy="1701283"/>
      </dsp:txXfrm>
    </dsp:sp>
    <dsp:sp modelId="{83A34329-1EE5-4B75-BB76-004DA61A198A}">
      <dsp:nvSpPr>
        <dsp:cNvPr id="0" name=""/>
        <dsp:cNvSpPr/>
      </dsp:nvSpPr>
      <dsp:spPr>
        <a:xfrm>
          <a:off x="4991784"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Standardized templates</a:t>
          </a:r>
        </a:p>
      </dsp:txBody>
      <dsp:txXfrm>
        <a:off x="4991784" y="2663035"/>
        <a:ext cx="1520903" cy="1701283"/>
      </dsp:txXfrm>
    </dsp:sp>
    <dsp:sp modelId="{09D2F09F-81D3-44FF-9528-AC9E2FBD1877}">
      <dsp:nvSpPr>
        <dsp:cNvPr id="0" name=""/>
        <dsp:cNvSpPr/>
      </dsp:nvSpPr>
      <dsp:spPr>
        <a:xfrm>
          <a:off x="6595243"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WBS dictionary</a:t>
          </a:r>
        </a:p>
      </dsp:txBody>
      <dsp:txXfrm>
        <a:off x="6595243" y="2663035"/>
        <a:ext cx="1520903" cy="1701283"/>
      </dsp:txXfrm>
    </dsp:sp>
    <dsp:sp modelId="{3941BAF6-CBE5-4544-9893-FB47814F487B}">
      <dsp:nvSpPr>
        <dsp:cNvPr id="0" name=""/>
        <dsp:cNvSpPr/>
      </dsp:nvSpPr>
      <dsp:spPr>
        <a:xfrm>
          <a:off x="8198703"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Project templates</a:t>
          </a:r>
        </a:p>
      </dsp:txBody>
      <dsp:txXfrm>
        <a:off x="8198703" y="2663035"/>
        <a:ext cx="1520903" cy="1701283"/>
      </dsp:txXfrm>
    </dsp:sp>
    <dsp:sp modelId="{14A7F099-1E5A-4D45-8556-78F8F5480F09}">
      <dsp:nvSpPr>
        <dsp:cNvPr id="0" name=""/>
        <dsp:cNvSpPr/>
      </dsp:nvSpPr>
      <dsp:spPr>
        <a:xfrm>
          <a:off x="9802163"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Project scope baseline</a:t>
          </a:r>
        </a:p>
      </dsp:txBody>
      <dsp:txXfrm>
        <a:off x="9802163" y="2663035"/>
        <a:ext cx="1520903" cy="1701283"/>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0720406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8972303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5.xml"/><Relationship Id="rId5" Type="http://schemas.openxmlformats.org/officeDocument/2006/relationships/image" Target="../media/image16.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50214534-B0AC-189E-8A80-BFFDB50C3F17}"/>
              </a:ext>
            </a:extLst>
          </p:cNvPr>
          <p:cNvSpPr txBox="1"/>
          <p:nvPr/>
        </p:nvSpPr>
        <p:spPr>
          <a:xfrm>
            <a:off x="442267" y="5409282"/>
            <a:ext cx="4872683" cy="127795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algn="ctr">
              <a:defRPr sz="1100">
                <a:solidFill>
                  <a:srgbClr val="00B0F0"/>
                </a:solidFill>
                <a:ea typeface="Roboto Light" panose="02000000000000000000"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L6</a:t>
            </a:r>
            <a:r>
              <a:rPr lang="en-US" sz="2800" b="1" dirty="0">
                <a:solidFill>
                  <a:prstClr val="white"/>
                </a:solidFill>
                <a:latin typeface="Tajawal Medium" panose="00000600000000000000" pitchFamily="2" charset="-78"/>
                <a:ea typeface="+mn-ea"/>
                <a:cs typeface="Tajawal Medium" panose="00000600000000000000" pitchFamily="2" charset="-78"/>
              </a:rPr>
              <a:t> </a:t>
            </a:r>
            <a:r>
              <a:rPr lang="en-US" sz="2800" b="1" dirty="0" smtClean="0">
                <a:solidFill>
                  <a:prstClr val="white"/>
                </a:solidFill>
                <a:latin typeface="Tajawal Medium" panose="00000600000000000000" pitchFamily="2" charset="-78"/>
                <a:ea typeface="+mn-ea"/>
                <a:cs typeface="Tajawal Medium" panose="00000600000000000000" pitchFamily="2" charset="-78"/>
              </a:rPr>
              <a:t>- </a:t>
            </a:r>
            <a:r>
              <a:rPr kumimoji="0" lang="en-US" sz="2800" b="0"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Ch</a:t>
            </a: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7 </a:t>
            </a:r>
            <a:endParaRPr kumimoji="0" lang="en-US" sz="2800" b="0"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Developing </a:t>
            </a: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the WBS</a:t>
            </a:r>
          </a:p>
          <a:p>
            <a:r>
              <a:rPr lang="en-US" dirty="0"/>
              <a:t>5</a:t>
            </a:r>
          </a:p>
        </p:txBody>
      </p:sp>
      <p:sp>
        <p:nvSpPr>
          <p:cNvPr id="30" name="TextBox 29"/>
          <p:cNvSpPr txBox="1"/>
          <p:nvPr/>
        </p:nvSpPr>
        <p:spPr>
          <a:xfrm>
            <a:off x="364199" y="3929537"/>
            <a:ext cx="5216525" cy="461665"/>
          </a:xfrm>
          <a:prstGeom prst="rect">
            <a:avLst/>
          </a:prstGeom>
          <a:noFill/>
        </p:spPr>
        <p:txBody>
          <a:bodyPr wrap="square" rtlCol="0">
            <a:spAutoFit/>
          </a:bodyPr>
          <a:lstStyle/>
          <a:p>
            <a:r>
              <a:rPr lang="en-US" sz="2400" b="1" dirty="0">
                <a:solidFill>
                  <a:srgbClr val="00B0F0"/>
                </a:solidFill>
                <a:latin typeface="Alexandria" charset="0"/>
              </a:rPr>
              <a:t>Prepared by Dr. Majid Saad</a:t>
            </a:r>
          </a:p>
        </p:txBody>
      </p:sp>
      <p:grpSp>
        <p:nvGrpSpPr>
          <p:cNvPr id="2" name="Group 1">
            <a:extLst>
              <a:ext uri="{FF2B5EF4-FFF2-40B4-BE49-F238E27FC236}">
                <a16:creationId xmlns:a16="http://schemas.microsoft.com/office/drawing/2014/main" xmlns="" id="{EC3F20EC-2941-365A-FF9E-583B148A379D}"/>
              </a:ext>
            </a:extLst>
          </p:cNvPr>
          <p:cNvGrpSpPr/>
          <p:nvPr/>
        </p:nvGrpSpPr>
        <p:grpSpPr>
          <a:xfrm>
            <a:off x="329269" y="1670467"/>
            <a:ext cx="5645081" cy="3639973"/>
            <a:chOff x="329269" y="1670467"/>
            <a:chExt cx="5645081" cy="3639973"/>
          </a:xfrm>
        </p:grpSpPr>
        <p:sp>
          <p:nvSpPr>
            <p:cNvPr id="31" name="TextBox 30"/>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46" name="TextBox 45"/>
            <p:cNvSpPr txBox="1"/>
            <p:nvPr/>
          </p:nvSpPr>
          <p:spPr>
            <a:xfrm>
              <a:off x="442267" y="4664109"/>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3" name="Picture 2">
            <a:extLst>
              <a:ext uri="{FF2B5EF4-FFF2-40B4-BE49-F238E27FC236}">
                <a16:creationId xmlns:a16="http://schemas.microsoft.com/office/drawing/2014/main" xmlns="" id="{149239E6-4926-DE49-5069-7FC7466DECC5}"/>
              </a:ext>
            </a:extLst>
          </p:cNvPr>
          <p:cNvPicPr>
            <a:picLocks noChangeAspect="1"/>
          </p:cNvPicPr>
          <p:nvPr/>
        </p:nvPicPr>
        <p:blipFill>
          <a:blip r:embed="rId4"/>
          <a:stretch>
            <a:fillRect/>
          </a:stretch>
        </p:blipFill>
        <p:spPr>
          <a:xfrm>
            <a:off x="5580724" y="1869489"/>
            <a:ext cx="6487451" cy="384927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2874"/>
    </mc:Choice>
    <mc:Fallback xmlns="">
      <p:transition spd="slow" advTm="3287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59992" y="-43544"/>
            <a:ext cx="8659664" cy="5300798"/>
          </a:xfrm>
        </p:spPr>
      </p:pic>
      <p:sp>
        <p:nvSpPr>
          <p:cNvPr id="10" name="Rectangle: Rounded Corners 9"/>
          <p:cNvSpPr/>
          <p:nvPr/>
        </p:nvSpPr>
        <p:spPr>
          <a:xfrm>
            <a:off x="5605943" y="4439799"/>
            <a:ext cx="4634305" cy="1232086"/>
          </a:xfrm>
          <a:prstGeom prst="roundRec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2800" b="1" dirty="0">
                <a:solidFill>
                  <a:schemeClr val="tx1"/>
                </a:solidFill>
                <a:latin typeface="Alexandria" charset="0"/>
                <a:cs typeface="Alexandria" charset="0"/>
              </a:rPr>
              <a:t>PMG 312- L6</a:t>
            </a:r>
          </a:p>
          <a:p>
            <a:pPr algn="ctr"/>
            <a:r>
              <a:rPr lang="en-US" sz="2800" b="1" dirty="0">
                <a:solidFill>
                  <a:schemeClr val="tx1"/>
                </a:solidFill>
                <a:latin typeface="Alexandria" charset="0"/>
                <a:cs typeface="Alexandria" charset="0"/>
              </a:rPr>
              <a:t>Ch. 7 - Developing the WBS</a:t>
            </a:r>
          </a:p>
        </p:txBody>
      </p:sp>
      <p:sp>
        <p:nvSpPr>
          <p:cNvPr id="12" name="TextBox 11"/>
          <p:cNvSpPr txBox="1"/>
          <p:nvPr/>
        </p:nvSpPr>
        <p:spPr>
          <a:xfrm>
            <a:off x="459185" y="6187539"/>
            <a:ext cx="59416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rPr>
              <a:t>Dr. Majid Saad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TextBox 7">
            <a:extLst>
              <a:ext uri="{FF2B5EF4-FFF2-40B4-BE49-F238E27FC236}">
                <a16:creationId xmlns:a16="http://schemas.microsoft.com/office/drawing/2014/main" xmlns="" id="{444010BA-ED8C-683C-E1D9-5ED4F150AEC7}"/>
              </a:ext>
            </a:extLst>
          </p:cNvPr>
          <p:cNvSpPr txBox="1"/>
          <p:nvPr/>
        </p:nvSpPr>
        <p:spPr>
          <a:xfrm>
            <a:off x="7164560" y="2133503"/>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Tree>
  </p:cSld>
  <p:clrMapOvr>
    <a:masterClrMapping/>
  </p:clrMapOvr>
  <mc:AlternateContent xmlns:mc="http://schemas.openxmlformats.org/markup-compatibility/2006" xmlns:p14="http://schemas.microsoft.com/office/powerpoint/2010/main">
    <mc:Choice Requires="p14">
      <p:transition spd="slow" p14:dur="2000" advTm="5383"/>
    </mc:Choice>
    <mc:Fallback xmlns="">
      <p:transition spd="slow" advTm="538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B7DA6CBE-6ACE-FC1E-A418-FC85A0209AF7}"/>
              </a:ext>
            </a:extLst>
          </p:cNvPr>
          <p:cNvSpPr txBox="1"/>
          <p:nvPr/>
        </p:nvSpPr>
        <p:spPr>
          <a:xfrm>
            <a:off x="3971925" y="961776"/>
            <a:ext cx="3133725" cy="523220"/>
          </a:xfrm>
          <a:prstGeom prst="rect">
            <a:avLst/>
          </a:prstGeom>
          <a:solidFill>
            <a:srgbClr val="00B0F0"/>
          </a:solidFill>
        </p:spPr>
        <p:txBody>
          <a:bodyPr wrap="square" rtlCol="0">
            <a:spAutoFit/>
          </a:bodyPr>
          <a:lstStyle/>
          <a:p>
            <a:pPr algn="ctr">
              <a:defRPr/>
            </a:pPr>
            <a:r>
              <a:rPr lang="en-US" sz="2800" b="1" dirty="0">
                <a:solidFill>
                  <a:schemeClr val="bg1"/>
                </a:solidFill>
                <a:latin typeface="Tajawal Medium" panose="00000600000000000000" pitchFamily="2" charset="-78"/>
                <a:cs typeface="Tajawal Medium" panose="00000600000000000000" pitchFamily="2" charset="-78"/>
              </a:rPr>
              <a:t>Revision</a:t>
            </a:r>
            <a:r>
              <a:rPr lang="en-US" sz="2800" b="1" dirty="0">
                <a:solidFill>
                  <a:schemeClr val="accent5">
                    <a:lumMod val="75000"/>
                  </a:schemeClr>
                </a:solidFill>
                <a:latin typeface="Tajawal Medium" panose="00000600000000000000" pitchFamily="2" charset="-78"/>
                <a:cs typeface="Tajawal Medium" panose="00000600000000000000" pitchFamily="2" charset="-78"/>
              </a:rPr>
              <a:t> </a:t>
            </a:r>
          </a:p>
        </p:txBody>
      </p:sp>
      <p:graphicFrame>
        <p:nvGraphicFramePr>
          <p:cNvPr id="9" name="Diagram 8">
            <a:extLst>
              <a:ext uri="{FF2B5EF4-FFF2-40B4-BE49-F238E27FC236}">
                <a16:creationId xmlns:a16="http://schemas.microsoft.com/office/drawing/2014/main" xmlns="" id="{7A03C7BC-5999-86F1-8025-77B00D027535}"/>
              </a:ext>
            </a:extLst>
          </p:cNvPr>
          <p:cNvGraphicFramePr/>
          <p:nvPr>
            <p:extLst>
              <p:ext uri="{D42A27DB-BD31-4B8C-83A1-F6EECF244321}">
                <p14:modId xmlns:p14="http://schemas.microsoft.com/office/powerpoint/2010/main" val="2048460651"/>
              </p:ext>
            </p:extLst>
          </p:nvPr>
        </p:nvGraphicFramePr>
        <p:xfrm>
          <a:off x="696686" y="1900153"/>
          <a:ext cx="10798628" cy="41504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B7DA6CBE-6ACE-FC1E-A418-FC85A0209AF7}"/>
              </a:ext>
            </a:extLst>
          </p:cNvPr>
          <p:cNvSpPr txBox="1"/>
          <p:nvPr/>
        </p:nvSpPr>
        <p:spPr>
          <a:xfrm>
            <a:off x="3971925" y="961776"/>
            <a:ext cx="3133725" cy="523220"/>
          </a:xfrm>
          <a:prstGeom prst="rect">
            <a:avLst/>
          </a:prstGeom>
          <a:solidFill>
            <a:srgbClr val="00B0F0"/>
          </a:solidFill>
        </p:spPr>
        <p:txBody>
          <a:bodyPr wrap="square" rtlCol="0">
            <a:spAutoFit/>
          </a:bodyPr>
          <a:lstStyle/>
          <a:p>
            <a:pPr algn="ctr">
              <a:defRPr/>
            </a:pPr>
            <a:r>
              <a:rPr lang="en-US" sz="2800" b="1" dirty="0">
                <a:solidFill>
                  <a:schemeClr val="bg1"/>
                </a:solidFill>
                <a:latin typeface="Tajawal Medium" panose="00000600000000000000" pitchFamily="2" charset="-78"/>
                <a:cs typeface="Tajawal Medium" panose="00000600000000000000" pitchFamily="2" charset="-78"/>
              </a:rPr>
              <a:t>Revision</a:t>
            </a:r>
            <a:r>
              <a:rPr lang="en-US" sz="2800" b="1" dirty="0">
                <a:solidFill>
                  <a:schemeClr val="accent5">
                    <a:lumMod val="75000"/>
                  </a:schemeClr>
                </a:solidFill>
                <a:latin typeface="Tajawal Medium" panose="00000600000000000000" pitchFamily="2" charset="-78"/>
                <a:cs typeface="Tajawal Medium" panose="00000600000000000000" pitchFamily="2" charset="-78"/>
              </a:rPr>
              <a:t> </a:t>
            </a:r>
          </a:p>
        </p:txBody>
      </p:sp>
      <p:graphicFrame>
        <p:nvGraphicFramePr>
          <p:cNvPr id="3" name="Diagram 2">
            <a:extLst>
              <a:ext uri="{FF2B5EF4-FFF2-40B4-BE49-F238E27FC236}">
                <a16:creationId xmlns:a16="http://schemas.microsoft.com/office/drawing/2014/main" xmlns="" id="{5B664186-7412-9B16-8FDC-A09AD379DB2D}"/>
              </a:ext>
            </a:extLst>
          </p:cNvPr>
          <p:cNvGraphicFramePr/>
          <p:nvPr>
            <p:extLst>
              <p:ext uri="{D42A27DB-BD31-4B8C-83A1-F6EECF244321}">
                <p14:modId xmlns:p14="http://schemas.microsoft.com/office/powerpoint/2010/main" val="2319033618"/>
              </p:ext>
            </p:extLst>
          </p:nvPr>
        </p:nvGraphicFramePr>
        <p:xfrm>
          <a:off x="696685" y="1900153"/>
          <a:ext cx="11263085" cy="41504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96216650"/>
      </p:ext>
    </p:extLst>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086225" y="610891"/>
            <a:ext cx="4019549" cy="66752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4668711" y="546620"/>
            <a:ext cx="3180294" cy="646331"/>
          </a:xfrm>
          <a:prstGeom prst="rect">
            <a:avLst/>
          </a:prstGeom>
          <a:noFill/>
        </p:spPr>
        <p:txBody>
          <a:bodyPr wrap="none" rtlCol="0">
            <a:spAutoFit/>
          </a:bodyPr>
          <a:lstStyle/>
          <a:p>
            <a:r>
              <a:rPr lang="en-US" sz="3600" b="1" dirty="0">
                <a:solidFill>
                  <a:schemeClr val="bg1"/>
                </a:solidFill>
                <a:latin typeface="Alexandria" charset="0"/>
              </a:rPr>
              <a:t>Lecture outline </a:t>
            </a:r>
            <a:endParaRPr lang="en-US" sz="2800" b="1" dirty="0">
              <a:solidFill>
                <a:schemeClr val="bg1"/>
              </a:solidFill>
              <a:latin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DCA3792B-887D-F1F9-3BCF-9D6BCD5BF426}"/>
              </a:ext>
            </a:extLst>
          </p:cNvPr>
          <p:cNvSpPr txBox="1"/>
          <p:nvPr/>
        </p:nvSpPr>
        <p:spPr>
          <a:xfrm>
            <a:off x="508000" y="1607188"/>
            <a:ext cx="8636718"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Developing the work breakdown structure</a:t>
            </a:r>
          </a:p>
        </p:txBody>
      </p:sp>
      <p:sp>
        <p:nvSpPr>
          <p:cNvPr id="9" name="TextBox 8">
            <a:extLst>
              <a:ext uri="{FF2B5EF4-FFF2-40B4-BE49-F238E27FC236}">
                <a16:creationId xmlns:a16="http://schemas.microsoft.com/office/drawing/2014/main" xmlns="" id="{E85E0F2F-96B2-339E-3388-E340A2276AEA}"/>
              </a:ext>
            </a:extLst>
          </p:cNvPr>
          <p:cNvSpPr txBox="1"/>
          <p:nvPr/>
        </p:nvSpPr>
        <p:spPr>
          <a:xfrm>
            <a:off x="180431" y="2459183"/>
            <a:ext cx="5261612" cy="3046988"/>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Standards organizations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Product-oriented WBS.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Defining project work units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Work package dictionary variables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Role and structure of the project WBS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Requirements “ibilities”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WBS design rules of thumb</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x Contents</a:t>
            </a:r>
          </a:p>
        </p:txBody>
      </p:sp>
      <p:sp>
        <p:nvSpPr>
          <p:cNvPr id="10" name="TextBox 9">
            <a:extLst>
              <a:ext uri="{FF2B5EF4-FFF2-40B4-BE49-F238E27FC236}">
                <a16:creationId xmlns:a16="http://schemas.microsoft.com/office/drawing/2014/main" xmlns="" id="{F87411D7-2AA0-D372-46BA-93534CCF514D}"/>
              </a:ext>
            </a:extLst>
          </p:cNvPr>
          <p:cNvSpPr txBox="1"/>
          <p:nvPr/>
        </p:nvSpPr>
        <p:spPr>
          <a:xfrm>
            <a:off x="6633819" y="2573156"/>
            <a:ext cx="5261612" cy="2677656"/>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WBS decomposition mechanics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Sample WBS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WBS numbering scheme</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Standardized templates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WBS dictionary</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Project templates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Project scope baseline</a:t>
            </a:r>
            <a:endParaRPr kumimoji="0" lang="en-US" sz="2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5175534"/>
      </p:ext>
    </p:extLst>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E235302-64E4-11AD-19C0-4056CA0AB23A}"/>
              </a:ext>
            </a:extLst>
          </p:cNvPr>
          <p:cNvSpPr txBox="1"/>
          <p:nvPr/>
        </p:nvSpPr>
        <p:spPr>
          <a:xfrm>
            <a:off x="1930400" y="1029859"/>
            <a:ext cx="9640712"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CH7: Developing the work breakdown structure</a:t>
            </a:r>
          </a:p>
        </p:txBody>
      </p:sp>
      <p:graphicFrame>
        <p:nvGraphicFramePr>
          <p:cNvPr id="4" name="Diagram 3">
            <a:extLst>
              <a:ext uri="{FF2B5EF4-FFF2-40B4-BE49-F238E27FC236}">
                <a16:creationId xmlns:a16="http://schemas.microsoft.com/office/drawing/2014/main" xmlns="" id="{0E667932-61AC-932B-5F12-19C57CC95942}"/>
              </a:ext>
            </a:extLst>
          </p:cNvPr>
          <p:cNvGraphicFramePr/>
          <p:nvPr>
            <p:extLst>
              <p:ext uri="{D42A27DB-BD31-4B8C-83A1-F6EECF244321}">
                <p14:modId xmlns:p14="http://schemas.microsoft.com/office/powerpoint/2010/main" val="421561881"/>
              </p:ext>
            </p:extLst>
          </p:nvPr>
        </p:nvGraphicFramePr>
        <p:xfrm>
          <a:off x="180431" y="1584764"/>
          <a:ext cx="11860692" cy="47723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94432290"/>
      </p:ext>
    </p:extLst>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5C2D1A38-AC20-9F55-8313-C4E2F38E1C3D}"/>
              </a:ext>
            </a:extLst>
          </p:cNvPr>
          <p:cNvSpPr txBox="1"/>
          <p:nvPr/>
        </p:nvSpPr>
        <p:spPr>
          <a:xfrm>
            <a:off x="1989020" y="1155869"/>
            <a:ext cx="9604669"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CH7: Developing the work breakdown structure</a:t>
            </a:r>
          </a:p>
        </p:txBody>
      </p:sp>
      <p:graphicFrame>
        <p:nvGraphicFramePr>
          <p:cNvPr id="8" name="Diagram 7">
            <a:extLst>
              <a:ext uri="{FF2B5EF4-FFF2-40B4-BE49-F238E27FC236}">
                <a16:creationId xmlns:a16="http://schemas.microsoft.com/office/drawing/2014/main" xmlns="" id="{C56F3A8D-309C-7296-AD12-81DEBB62B938}"/>
              </a:ext>
            </a:extLst>
          </p:cNvPr>
          <p:cNvGraphicFramePr/>
          <p:nvPr>
            <p:extLst>
              <p:ext uri="{D42A27DB-BD31-4B8C-83A1-F6EECF244321}">
                <p14:modId xmlns:p14="http://schemas.microsoft.com/office/powerpoint/2010/main" val="863234659"/>
              </p:ext>
            </p:extLst>
          </p:nvPr>
        </p:nvGraphicFramePr>
        <p:xfrm>
          <a:off x="556051" y="1579861"/>
          <a:ext cx="11324774"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07278848"/>
      </p:ext>
    </p:extLst>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06095DA-DBBB-E40E-9D3A-AC9190F83AF2}"/>
              </a:ext>
            </a:extLst>
          </p:cNvPr>
          <p:cNvSpPr txBox="1"/>
          <p:nvPr/>
        </p:nvSpPr>
        <p:spPr>
          <a:xfrm>
            <a:off x="2626178" y="721492"/>
            <a:ext cx="6875172"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Developing the work breakdown structure</a:t>
            </a:r>
          </a:p>
        </p:txBody>
      </p:sp>
      <p:pic>
        <p:nvPicPr>
          <p:cNvPr id="4" name="Picture 3">
            <a:extLst>
              <a:ext uri="{FF2B5EF4-FFF2-40B4-BE49-F238E27FC236}">
                <a16:creationId xmlns:a16="http://schemas.microsoft.com/office/drawing/2014/main" xmlns="" id="{0175CC0A-9069-485B-F111-261F0F73AB53}"/>
              </a:ext>
            </a:extLst>
          </p:cNvPr>
          <p:cNvPicPr>
            <a:picLocks noChangeAspect="1"/>
          </p:cNvPicPr>
          <p:nvPr/>
        </p:nvPicPr>
        <p:blipFill>
          <a:blip r:embed="rId3"/>
          <a:stretch>
            <a:fillRect/>
          </a:stretch>
        </p:blipFill>
        <p:spPr>
          <a:xfrm>
            <a:off x="3246402" y="1431946"/>
            <a:ext cx="5699195" cy="5260795"/>
          </a:xfrm>
          <a:prstGeom prst="rect">
            <a:avLst/>
          </a:prstGeom>
        </p:spPr>
      </p:pic>
    </p:spTree>
    <p:extLst>
      <p:ext uri="{BB962C8B-B14F-4D97-AF65-F5344CB8AC3E}">
        <p14:creationId xmlns:p14="http://schemas.microsoft.com/office/powerpoint/2010/main" val="1951126536"/>
      </p:ext>
    </p:extLst>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CF8B874-AA43-5152-6403-0E4D55B57306}"/>
              </a:ext>
            </a:extLst>
          </p:cNvPr>
          <p:cNvSpPr txBox="1"/>
          <p:nvPr/>
        </p:nvSpPr>
        <p:spPr>
          <a:xfrm>
            <a:off x="1790701" y="1498895"/>
            <a:ext cx="582930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Standards organizations</a:t>
            </a:r>
          </a:p>
        </p:txBody>
      </p:sp>
      <p:sp>
        <p:nvSpPr>
          <p:cNvPr id="8" name="TextBox 7">
            <a:extLst>
              <a:ext uri="{FF2B5EF4-FFF2-40B4-BE49-F238E27FC236}">
                <a16:creationId xmlns:a16="http://schemas.microsoft.com/office/drawing/2014/main" xmlns="" id="{44BF33FB-9702-E810-EC26-A8A0572C9431}"/>
              </a:ext>
            </a:extLst>
          </p:cNvPr>
          <p:cNvSpPr txBox="1"/>
          <p:nvPr/>
        </p:nvSpPr>
        <p:spPr>
          <a:xfrm>
            <a:off x="1052465" y="2888361"/>
            <a:ext cx="9148988" cy="1569660"/>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U.S. Department of Defense (DoD)</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PMI organizations are two of the most recognized WBS thought and standards leaders for this topic.</a:t>
            </a:r>
          </a:p>
        </p:txBody>
      </p:sp>
    </p:spTree>
    <p:extLst>
      <p:ext uri="{BB962C8B-B14F-4D97-AF65-F5344CB8AC3E}">
        <p14:creationId xmlns:p14="http://schemas.microsoft.com/office/powerpoint/2010/main" val="1027632712"/>
      </p:ext>
    </p:extLst>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CF8B874-AA43-5152-6403-0E4D55B57306}"/>
              </a:ext>
            </a:extLst>
          </p:cNvPr>
          <p:cNvSpPr txBox="1"/>
          <p:nvPr/>
        </p:nvSpPr>
        <p:spPr>
          <a:xfrm>
            <a:off x="2914651" y="1021221"/>
            <a:ext cx="582930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Standards organizations</a:t>
            </a:r>
          </a:p>
        </p:txBody>
      </p:sp>
      <p:sp>
        <p:nvSpPr>
          <p:cNvPr id="3" name="TextBox 2">
            <a:extLst>
              <a:ext uri="{FF2B5EF4-FFF2-40B4-BE49-F238E27FC236}">
                <a16:creationId xmlns:a16="http://schemas.microsoft.com/office/drawing/2014/main" xmlns="" id="{4563B1BC-A091-5E70-3749-735064E542C8}"/>
              </a:ext>
            </a:extLst>
          </p:cNvPr>
          <p:cNvSpPr txBox="1"/>
          <p:nvPr/>
        </p:nvSpPr>
        <p:spPr>
          <a:xfrm>
            <a:off x="281632" y="2153690"/>
            <a:ext cx="10938266" cy="1200329"/>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DoD model has extensive definition of terms focusing on tangible products and standardized templates, while the PMI description softens that view to a more general “deliverable,” which could be interpreted to be any project objective.</a:t>
            </a:r>
          </a:p>
        </p:txBody>
      </p:sp>
      <p:sp>
        <p:nvSpPr>
          <p:cNvPr id="4" name="Rectangle 3">
            <a:extLst>
              <a:ext uri="{FF2B5EF4-FFF2-40B4-BE49-F238E27FC236}">
                <a16:creationId xmlns:a16="http://schemas.microsoft.com/office/drawing/2014/main" xmlns="" id="{4E1FC348-DD44-98EA-5A41-C514B622676B}"/>
              </a:ext>
            </a:extLst>
          </p:cNvPr>
          <p:cNvSpPr/>
          <p:nvPr/>
        </p:nvSpPr>
        <p:spPr>
          <a:xfrm>
            <a:off x="1097857" y="3897509"/>
            <a:ext cx="9902228" cy="1754326"/>
          </a:xfrm>
          <a:prstGeom prst="rect">
            <a:avLst/>
          </a:prstGeom>
          <a:noFill/>
        </p:spPr>
        <p:txBody>
          <a:bodyPr wrap="square" lIns="91440" tIns="45720" rIns="91440" bIns="4572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5400" b="1" i="0" u="none" strike="noStrike" kern="0" cap="none" spc="0" normalizeH="0" baseline="0" noProof="0" dirty="0">
                <a:ln w="22225">
                  <a:solidFill>
                    <a:srgbClr val="ED7D31"/>
                  </a:solidFill>
                  <a:prstDash val="solid"/>
                </a:ln>
                <a:solidFill>
                  <a:srgbClr val="ED7D31">
                    <a:lumMod val="40000"/>
                    <a:lumOff val="60000"/>
                  </a:srgbClr>
                </a:solidFill>
                <a:effectLst/>
                <a:uLnTx/>
                <a:uFillTx/>
              </a:rPr>
              <a:t>“you cannot control what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5400" b="1" i="0" u="none" strike="noStrike" kern="0" cap="none" spc="0" normalizeH="0" baseline="0" noProof="0" dirty="0">
                <a:ln w="22225">
                  <a:solidFill>
                    <a:srgbClr val="ED7D31"/>
                  </a:solidFill>
                  <a:prstDash val="solid"/>
                </a:ln>
                <a:solidFill>
                  <a:srgbClr val="ED7D31">
                    <a:lumMod val="40000"/>
                    <a:lumOff val="60000"/>
                  </a:srgbClr>
                </a:solidFill>
                <a:effectLst/>
                <a:uLnTx/>
                <a:uFillTx/>
              </a:rPr>
              <a:t>you have not planned.”</a:t>
            </a:r>
          </a:p>
        </p:txBody>
      </p:sp>
    </p:spTree>
    <p:extLst>
      <p:ext uri="{BB962C8B-B14F-4D97-AF65-F5344CB8AC3E}">
        <p14:creationId xmlns:p14="http://schemas.microsoft.com/office/powerpoint/2010/main" val="1179501167"/>
      </p:ext>
    </p:extLst>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9BBACA3A-09D3-8E05-2443-93D8CE900210}"/>
              </a:ext>
            </a:extLst>
          </p:cNvPr>
          <p:cNvSpPr txBox="1"/>
          <p:nvPr/>
        </p:nvSpPr>
        <p:spPr>
          <a:xfrm>
            <a:off x="330263" y="2663235"/>
            <a:ext cx="5413906" cy="3046988"/>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 WBS essentially divides overall project scope requirements into a tree structure of work units that are created by decomposing the project scope statement into smaller and smaller segments until all work and required deliverables are defined.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p:txBody>
      </p:sp>
      <p:pic>
        <p:nvPicPr>
          <p:cNvPr id="11" name="Picture 10">
            <a:extLst>
              <a:ext uri="{FF2B5EF4-FFF2-40B4-BE49-F238E27FC236}">
                <a16:creationId xmlns:a16="http://schemas.microsoft.com/office/drawing/2014/main" xmlns="" id="{AE4F2AF2-BFBE-1F2A-509D-2A7C9FDBBC56}"/>
              </a:ext>
            </a:extLst>
          </p:cNvPr>
          <p:cNvPicPr>
            <a:picLocks noChangeAspect="1"/>
          </p:cNvPicPr>
          <p:nvPr/>
        </p:nvPicPr>
        <p:blipFill>
          <a:blip r:embed="rId3"/>
          <a:stretch>
            <a:fillRect/>
          </a:stretch>
        </p:blipFill>
        <p:spPr>
          <a:xfrm>
            <a:off x="6737326" y="1537062"/>
            <a:ext cx="5143499" cy="4755569"/>
          </a:xfrm>
          <a:prstGeom prst="rect">
            <a:avLst/>
          </a:prstGeom>
        </p:spPr>
      </p:pic>
      <p:sp>
        <p:nvSpPr>
          <p:cNvPr id="12" name="TextBox 11">
            <a:extLst>
              <a:ext uri="{FF2B5EF4-FFF2-40B4-BE49-F238E27FC236}">
                <a16:creationId xmlns:a16="http://schemas.microsoft.com/office/drawing/2014/main" xmlns="" id="{98AC5F48-9BA0-D785-6DAA-A84E5CC463EB}"/>
              </a:ext>
            </a:extLst>
          </p:cNvPr>
          <p:cNvSpPr txBox="1"/>
          <p:nvPr/>
        </p:nvSpPr>
        <p:spPr>
          <a:xfrm>
            <a:off x="2705100" y="820097"/>
            <a:ext cx="514350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Product-oriented WBS</a:t>
            </a:r>
          </a:p>
        </p:txBody>
      </p:sp>
    </p:spTree>
    <p:extLst>
      <p:ext uri="{BB962C8B-B14F-4D97-AF65-F5344CB8AC3E}">
        <p14:creationId xmlns:p14="http://schemas.microsoft.com/office/powerpoint/2010/main" val="74144263"/>
      </p:ext>
    </p:extLst>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98AC5F48-9BA0-D785-6DAA-A84E5CC463EB}"/>
              </a:ext>
            </a:extLst>
          </p:cNvPr>
          <p:cNvSpPr txBox="1"/>
          <p:nvPr/>
        </p:nvSpPr>
        <p:spPr>
          <a:xfrm>
            <a:off x="2705100" y="820097"/>
            <a:ext cx="514350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Product-oriented WBS</a:t>
            </a:r>
          </a:p>
        </p:txBody>
      </p:sp>
      <p:sp>
        <p:nvSpPr>
          <p:cNvPr id="3" name="TextBox 2">
            <a:extLst>
              <a:ext uri="{FF2B5EF4-FFF2-40B4-BE49-F238E27FC236}">
                <a16:creationId xmlns:a16="http://schemas.microsoft.com/office/drawing/2014/main" xmlns="" id="{5FE7784E-6D9C-B384-BA8C-C6E75DFE5E65}"/>
              </a:ext>
            </a:extLst>
          </p:cNvPr>
          <p:cNvSpPr txBox="1"/>
          <p:nvPr/>
        </p:nvSpPr>
        <p:spPr>
          <a:xfrm>
            <a:off x="180431" y="1921378"/>
            <a:ext cx="6068290" cy="4154984"/>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top one or two decomposition levels of a WBS identify a high level view of the project’s logical requirement, with little regard for the technical work required to achieve those goals (i.e., note the main auto components).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As the lower levels are defined, these logical groupings are further decomposed into work units required to produce that segment of the overall project. </a:t>
            </a:r>
          </a:p>
        </p:txBody>
      </p:sp>
      <p:pic>
        <p:nvPicPr>
          <p:cNvPr id="4" name="Picture 3">
            <a:extLst>
              <a:ext uri="{FF2B5EF4-FFF2-40B4-BE49-F238E27FC236}">
                <a16:creationId xmlns:a16="http://schemas.microsoft.com/office/drawing/2014/main" xmlns="" id="{0019BA38-A50D-266D-A24F-3E340629A4B2}"/>
              </a:ext>
            </a:extLst>
          </p:cNvPr>
          <p:cNvPicPr>
            <a:picLocks noChangeAspect="1"/>
          </p:cNvPicPr>
          <p:nvPr/>
        </p:nvPicPr>
        <p:blipFill>
          <a:blip r:embed="rId3"/>
          <a:stretch>
            <a:fillRect/>
          </a:stretch>
        </p:blipFill>
        <p:spPr>
          <a:xfrm>
            <a:off x="6509978" y="1503741"/>
            <a:ext cx="5555761" cy="4853359"/>
          </a:xfrm>
          <a:prstGeom prst="rect">
            <a:avLst/>
          </a:prstGeom>
        </p:spPr>
      </p:pic>
    </p:spTree>
    <p:extLst>
      <p:ext uri="{BB962C8B-B14F-4D97-AF65-F5344CB8AC3E}">
        <p14:creationId xmlns:p14="http://schemas.microsoft.com/office/powerpoint/2010/main" val="3523670748"/>
      </p:ext>
    </p:extLst>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87F1E17-72B6-212C-D09C-4B872B60A0F7}"/>
              </a:ext>
            </a:extLst>
          </p:cNvPr>
          <p:cNvSpPr txBox="1"/>
          <p:nvPr/>
        </p:nvSpPr>
        <p:spPr>
          <a:xfrm>
            <a:off x="2762250" y="1047411"/>
            <a:ext cx="5495925"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Product-oriented WBS</a:t>
            </a:r>
          </a:p>
        </p:txBody>
      </p:sp>
      <p:sp>
        <p:nvSpPr>
          <p:cNvPr id="8" name="TextBox 7">
            <a:extLst>
              <a:ext uri="{FF2B5EF4-FFF2-40B4-BE49-F238E27FC236}">
                <a16:creationId xmlns:a16="http://schemas.microsoft.com/office/drawing/2014/main" xmlns="" id="{730F9F60-EC6B-2799-F485-95473A3B883A}"/>
              </a:ext>
            </a:extLst>
          </p:cNvPr>
          <p:cNvSpPr txBox="1"/>
          <p:nvPr/>
        </p:nvSpPr>
        <p:spPr>
          <a:xfrm>
            <a:off x="493447" y="2090172"/>
            <a:ext cx="11205105" cy="2677656"/>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goal of this scoping exercise is to identify all of the work required to execute the entire project. In other words, if it is not shown in the WBS, it is not considered to be included in the project scope.</a:t>
            </a:r>
          </a:p>
          <a:p>
            <a:pPr algn="just">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This process helps one to ensure that project requirements are properly translated into understandable work units and this definition later helps in status tracking.</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p:txBody>
      </p:sp>
    </p:spTree>
    <p:extLst>
      <p:ext uri="{BB962C8B-B14F-4D97-AF65-F5344CB8AC3E}">
        <p14:creationId xmlns:p14="http://schemas.microsoft.com/office/powerpoint/2010/main" val="3394460398"/>
      </p:ext>
    </p:extLst>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1F380807-EB6A-C51B-F239-26723E68CD56}"/>
              </a:ext>
            </a:extLst>
          </p:cNvPr>
          <p:cNvSpPr txBox="1"/>
          <p:nvPr/>
        </p:nvSpPr>
        <p:spPr>
          <a:xfrm>
            <a:off x="2754489" y="617697"/>
            <a:ext cx="6023683"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Defining project work units</a:t>
            </a:r>
          </a:p>
        </p:txBody>
      </p:sp>
      <p:sp>
        <p:nvSpPr>
          <p:cNvPr id="4" name="TextBox 3">
            <a:extLst>
              <a:ext uri="{FF2B5EF4-FFF2-40B4-BE49-F238E27FC236}">
                <a16:creationId xmlns:a16="http://schemas.microsoft.com/office/drawing/2014/main" xmlns="" id="{26068462-EB4C-34C8-5EB2-8124FDBA12B2}"/>
              </a:ext>
            </a:extLst>
          </p:cNvPr>
          <p:cNvSpPr txBox="1"/>
          <p:nvPr/>
        </p:nvSpPr>
        <p:spPr>
          <a:xfrm>
            <a:off x="0" y="1226946"/>
            <a:ext cx="7448550" cy="5626027"/>
          </a:xfrm>
          <a:prstGeom prst="rect">
            <a:avLst/>
          </a:prstGeom>
          <a:noFill/>
        </p:spPr>
        <p:txBody>
          <a:bodyPr wrap="square">
            <a:spAutoFit/>
          </a:bodyPr>
          <a:lstStyle/>
          <a:p>
            <a:pPr marL="342900" indent="-342900" algn="just">
              <a:lnSpc>
                <a:spcPct val="150000"/>
              </a:lnSpc>
              <a:buFont typeface="Wingdings" panose="05000000000000000000" pitchFamily="2" charset="2"/>
              <a:buChar char="v"/>
              <a:defRPr/>
            </a:pPr>
            <a:r>
              <a:rPr lang="en-US" sz="2200" dirty="0">
                <a:solidFill>
                  <a:srgbClr val="0A1F61"/>
                </a:solidFill>
                <a:cs typeface="Tajawal ExtraBold" panose="00000800000000000000"/>
              </a:rPr>
              <a:t>In addition to the schematic </a:t>
            </a:r>
            <a:r>
              <a:rPr lang="ar-SA" sz="2200" dirty="0">
                <a:solidFill>
                  <a:srgbClr val="0A1F61"/>
                </a:solidFill>
                <a:cs typeface="Tajawal ExtraBold" panose="00000800000000000000"/>
              </a:rPr>
              <a:t>تخطيطي</a:t>
            </a:r>
            <a:r>
              <a:rPr lang="en-US" sz="2200" dirty="0">
                <a:solidFill>
                  <a:srgbClr val="0A1F61"/>
                </a:solidFill>
                <a:cs typeface="Tajawal ExtraBold" panose="00000800000000000000"/>
              </a:rPr>
              <a:t>box and hierarchy structure shown in Figure 7.1, it is also necessary to supplement this view with a companion WBS Dictionary that further defines specifics related to each work unit. </a:t>
            </a:r>
          </a:p>
          <a:p>
            <a:pPr marL="342900" indent="-342900" algn="just">
              <a:lnSpc>
                <a:spcPct val="150000"/>
              </a:lnSpc>
              <a:buFont typeface="Wingdings" panose="05000000000000000000" pitchFamily="2" charset="2"/>
              <a:buChar char="v"/>
              <a:defRPr/>
            </a:pPr>
            <a:r>
              <a:rPr lang="en-US" sz="2200" dirty="0">
                <a:solidFill>
                  <a:srgbClr val="0A1F61"/>
                </a:solidFill>
                <a:cs typeface="Tajawal ExtraBold" panose="00000800000000000000"/>
              </a:rPr>
              <a:t>Envision a “package” of work that has been defined as part of a larger project. </a:t>
            </a:r>
          </a:p>
          <a:p>
            <a:pPr marL="342900" indent="-342900" algn="just">
              <a:lnSpc>
                <a:spcPct val="150000"/>
              </a:lnSpc>
              <a:buFont typeface="Wingdings" panose="05000000000000000000" pitchFamily="2" charset="2"/>
              <a:buChar char="v"/>
              <a:defRPr/>
            </a:pPr>
            <a:r>
              <a:rPr lang="en-US" sz="2200" dirty="0">
                <a:solidFill>
                  <a:srgbClr val="0A1F61"/>
                </a:solidFill>
                <a:cs typeface="Tajawal ExtraBold" panose="00000800000000000000"/>
              </a:rPr>
              <a:t>These “packages” can be any type of project task such as installing piping, testing software, creating a subassembly, or producing a user guide. </a:t>
            </a:r>
          </a:p>
          <a:p>
            <a:pPr marL="342900" indent="-342900" algn="just">
              <a:lnSpc>
                <a:spcPct val="150000"/>
              </a:lnSpc>
              <a:buFont typeface="Wingdings" panose="05000000000000000000" pitchFamily="2" charset="2"/>
              <a:buChar char="v"/>
              <a:defRPr/>
            </a:pPr>
            <a:r>
              <a:rPr lang="en-US" sz="2200" dirty="0">
                <a:solidFill>
                  <a:srgbClr val="0A1F61"/>
                </a:solidFill>
                <a:cs typeface="Tajawal ExtraBold" panose="00000800000000000000"/>
              </a:rPr>
              <a:t>For now, simply view each box as a work activity or collection of lower-level work units. </a:t>
            </a:r>
          </a:p>
        </p:txBody>
      </p:sp>
      <p:pic>
        <p:nvPicPr>
          <p:cNvPr id="9" name="Picture 8">
            <a:extLst>
              <a:ext uri="{FF2B5EF4-FFF2-40B4-BE49-F238E27FC236}">
                <a16:creationId xmlns:a16="http://schemas.microsoft.com/office/drawing/2014/main" xmlns="" id="{E6C26711-4DE0-B28F-7047-BD32172D02FE}"/>
              </a:ext>
            </a:extLst>
          </p:cNvPr>
          <p:cNvPicPr>
            <a:picLocks noChangeAspect="1"/>
          </p:cNvPicPr>
          <p:nvPr/>
        </p:nvPicPr>
        <p:blipFill>
          <a:blip r:embed="rId3"/>
          <a:stretch>
            <a:fillRect/>
          </a:stretch>
        </p:blipFill>
        <p:spPr>
          <a:xfrm>
            <a:off x="7716901" y="1695450"/>
            <a:ext cx="4566471" cy="4078514"/>
          </a:xfrm>
          <a:prstGeom prst="rect">
            <a:avLst/>
          </a:prstGeom>
        </p:spPr>
      </p:pic>
    </p:spTree>
    <p:extLst>
      <p:ext uri="{BB962C8B-B14F-4D97-AF65-F5344CB8AC3E}">
        <p14:creationId xmlns:p14="http://schemas.microsoft.com/office/powerpoint/2010/main" val="3742458031"/>
      </p:ext>
    </p:extLst>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xmlns="" id="{E6C26711-4DE0-B28F-7047-BD32172D02FE}"/>
              </a:ext>
            </a:extLst>
          </p:cNvPr>
          <p:cNvPicPr>
            <a:picLocks noChangeAspect="1"/>
          </p:cNvPicPr>
          <p:nvPr/>
        </p:nvPicPr>
        <p:blipFill>
          <a:blip r:embed="rId3"/>
          <a:stretch>
            <a:fillRect/>
          </a:stretch>
        </p:blipFill>
        <p:spPr>
          <a:xfrm>
            <a:off x="7716901" y="1695450"/>
            <a:ext cx="4566471" cy="4078514"/>
          </a:xfrm>
          <a:prstGeom prst="rect">
            <a:avLst/>
          </a:prstGeom>
        </p:spPr>
      </p:pic>
      <p:sp>
        <p:nvSpPr>
          <p:cNvPr id="7" name="TextBox 6">
            <a:extLst>
              <a:ext uri="{FF2B5EF4-FFF2-40B4-BE49-F238E27FC236}">
                <a16:creationId xmlns:a16="http://schemas.microsoft.com/office/drawing/2014/main" xmlns="" id="{B7AA8E40-C94C-2DFC-79A8-DFB3655F0561}"/>
              </a:ext>
            </a:extLst>
          </p:cNvPr>
          <p:cNvSpPr txBox="1"/>
          <p:nvPr/>
        </p:nvSpPr>
        <p:spPr>
          <a:xfrm>
            <a:off x="2948133" y="739341"/>
            <a:ext cx="7052003"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Defining project work units</a:t>
            </a:r>
          </a:p>
        </p:txBody>
      </p:sp>
      <p:sp>
        <p:nvSpPr>
          <p:cNvPr id="8" name="TextBox 7">
            <a:extLst>
              <a:ext uri="{FF2B5EF4-FFF2-40B4-BE49-F238E27FC236}">
                <a16:creationId xmlns:a16="http://schemas.microsoft.com/office/drawing/2014/main" xmlns="" id="{9640EA65-2953-D0B2-6ACA-E47F3BB5BBBE}"/>
              </a:ext>
            </a:extLst>
          </p:cNvPr>
          <p:cNvSpPr txBox="1"/>
          <p:nvPr/>
        </p:nvSpPr>
        <p:spPr>
          <a:xfrm>
            <a:off x="136258" y="1610200"/>
            <a:ext cx="6812860" cy="4893647"/>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official vocabulary term for the lowest-level work units in the tree structure is a work package (WP).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One metaphor for a WP is to view it as a box such as the one illustrated in Figure 7.2.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In this view, the focus is on the three dimensions representing time, cost, and scope (of work).</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This visual metaphor will be used throughout the textbook to symbolize various aspects of project management roles.</a:t>
            </a:r>
          </a:p>
        </p:txBody>
      </p:sp>
    </p:spTree>
    <p:extLst>
      <p:ext uri="{BB962C8B-B14F-4D97-AF65-F5344CB8AC3E}">
        <p14:creationId xmlns:p14="http://schemas.microsoft.com/office/powerpoint/2010/main" val="2636384615"/>
      </p:ext>
    </p:extLst>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5FEF13FA-608C-B6A9-64D0-BD03DC812E55}"/>
              </a:ext>
            </a:extLst>
          </p:cNvPr>
          <p:cNvSpPr txBox="1"/>
          <p:nvPr/>
        </p:nvSpPr>
        <p:spPr>
          <a:xfrm>
            <a:off x="3288551" y="800665"/>
            <a:ext cx="5976073"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Defining project work units</a:t>
            </a:r>
          </a:p>
        </p:txBody>
      </p:sp>
      <p:sp>
        <p:nvSpPr>
          <p:cNvPr id="4" name="TextBox 3">
            <a:extLst>
              <a:ext uri="{FF2B5EF4-FFF2-40B4-BE49-F238E27FC236}">
                <a16:creationId xmlns:a16="http://schemas.microsoft.com/office/drawing/2014/main" xmlns="" id="{44276BF1-B410-B04F-1898-6DA1A700CDFC}"/>
              </a:ext>
            </a:extLst>
          </p:cNvPr>
          <p:cNvSpPr txBox="1"/>
          <p:nvPr/>
        </p:nvSpPr>
        <p:spPr>
          <a:xfrm>
            <a:off x="287456" y="1766717"/>
            <a:ext cx="11617088" cy="4524315"/>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To complete a comprehensive plan that includes more than surface level definitions, the project team must make appropriate technical decisions regarding how to organize and view the work necessary to produce the desired output.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One model view of project management is to envision the WP as a micro-building block for schedule development.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If each WP has a defined duration and cost dimension, then stacking them into some technical sequence defines both the initial direct schedule and budget for the project. </a:t>
            </a:r>
          </a:p>
          <a:p>
            <a:pPr algn="just">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Because of this definitional role, the WP becomes a major ingredient in the management process.</a:t>
            </a:r>
          </a:p>
        </p:txBody>
      </p:sp>
    </p:spTree>
    <p:extLst>
      <p:ext uri="{BB962C8B-B14F-4D97-AF65-F5344CB8AC3E}">
        <p14:creationId xmlns:p14="http://schemas.microsoft.com/office/powerpoint/2010/main" val="1843731911"/>
      </p:ext>
    </p:extLst>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BAD8580C-BFF6-D0DB-4935-C705E0C806C7}"/>
              </a:ext>
            </a:extLst>
          </p:cNvPr>
          <p:cNvSpPr txBox="1"/>
          <p:nvPr/>
        </p:nvSpPr>
        <p:spPr>
          <a:xfrm>
            <a:off x="3535200" y="695272"/>
            <a:ext cx="5992621"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Defining project work units</a:t>
            </a:r>
          </a:p>
        </p:txBody>
      </p:sp>
      <p:pic>
        <p:nvPicPr>
          <p:cNvPr id="8" name="Picture 7">
            <a:extLst>
              <a:ext uri="{FF2B5EF4-FFF2-40B4-BE49-F238E27FC236}">
                <a16:creationId xmlns:a16="http://schemas.microsoft.com/office/drawing/2014/main" xmlns="" id="{0D7D9998-34F2-F5A9-5EB3-E5E4A6010809}"/>
              </a:ext>
            </a:extLst>
          </p:cNvPr>
          <p:cNvPicPr>
            <a:picLocks noChangeAspect="1"/>
          </p:cNvPicPr>
          <p:nvPr/>
        </p:nvPicPr>
        <p:blipFill>
          <a:blip r:embed="rId3"/>
          <a:stretch>
            <a:fillRect/>
          </a:stretch>
        </p:blipFill>
        <p:spPr>
          <a:xfrm>
            <a:off x="1333001" y="1420622"/>
            <a:ext cx="7851684" cy="4742106"/>
          </a:xfrm>
          <a:prstGeom prst="rect">
            <a:avLst/>
          </a:prstGeom>
        </p:spPr>
      </p:pic>
    </p:spTree>
    <p:extLst>
      <p:ext uri="{BB962C8B-B14F-4D97-AF65-F5344CB8AC3E}">
        <p14:creationId xmlns:p14="http://schemas.microsoft.com/office/powerpoint/2010/main" val="1284760482"/>
      </p:ext>
    </p:extLst>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00276B0-74AE-6ED5-1E55-44AC144ACF8C}"/>
              </a:ext>
            </a:extLst>
          </p:cNvPr>
          <p:cNvSpPr txBox="1"/>
          <p:nvPr/>
        </p:nvSpPr>
        <p:spPr>
          <a:xfrm>
            <a:off x="3431427" y="700482"/>
            <a:ext cx="6006084"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Defining project work units</a:t>
            </a:r>
          </a:p>
        </p:txBody>
      </p:sp>
      <p:sp>
        <p:nvSpPr>
          <p:cNvPr id="4" name="TextBox 3">
            <a:extLst>
              <a:ext uri="{FF2B5EF4-FFF2-40B4-BE49-F238E27FC236}">
                <a16:creationId xmlns:a16="http://schemas.microsoft.com/office/drawing/2014/main" xmlns="" id="{F6B2FAB9-22D4-3BE8-F1E7-391009B3F182}"/>
              </a:ext>
            </a:extLst>
          </p:cNvPr>
          <p:cNvSpPr txBox="1"/>
          <p:nvPr/>
        </p:nvSpPr>
        <p:spPr>
          <a:xfrm>
            <a:off x="91776" y="1377564"/>
            <a:ext cx="7847195" cy="5262979"/>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As the WBS boxes are defined, there is a common nomenclature for the basic elements. </a:t>
            </a: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following titles will be used here to identify the role of each box type:</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Top box—project goal</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First-level boxes—major subsets of the project goal</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Summary boxes—collections of lower-level boxes (e.g., subsystems and phases)</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Planning boxes—larger boxes not yet decomposed but needed to define the full project scope</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Work packages—lowest-level boxes that represent the fundamental work units of the project assigned to specific organizations teams</a:t>
            </a:r>
          </a:p>
        </p:txBody>
      </p:sp>
      <p:pic>
        <p:nvPicPr>
          <p:cNvPr id="9" name="Picture 8">
            <a:extLst>
              <a:ext uri="{FF2B5EF4-FFF2-40B4-BE49-F238E27FC236}">
                <a16:creationId xmlns:a16="http://schemas.microsoft.com/office/drawing/2014/main" xmlns="" id="{89DE47B4-BBBE-43AE-A37A-F03B0DAF8B6E}"/>
              </a:ext>
            </a:extLst>
          </p:cNvPr>
          <p:cNvPicPr>
            <a:picLocks noChangeAspect="1"/>
          </p:cNvPicPr>
          <p:nvPr/>
        </p:nvPicPr>
        <p:blipFill>
          <a:blip r:embed="rId3"/>
          <a:stretch>
            <a:fillRect/>
          </a:stretch>
        </p:blipFill>
        <p:spPr>
          <a:xfrm>
            <a:off x="8216348" y="1377564"/>
            <a:ext cx="3856327" cy="4853359"/>
          </a:xfrm>
          <a:prstGeom prst="rect">
            <a:avLst/>
          </a:prstGeom>
        </p:spPr>
      </p:pic>
    </p:spTree>
    <p:extLst>
      <p:ext uri="{BB962C8B-B14F-4D97-AF65-F5344CB8AC3E}">
        <p14:creationId xmlns:p14="http://schemas.microsoft.com/office/powerpoint/2010/main" val="1281973547"/>
      </p:ext>
    </p:extLst>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EE5666FD-E1F7-F0DB-62BF-7D59AA903539}"/>
              </a:ext>
            </a:extLst>
          </p:cNvPr>
          <p:cNvSpPr txBox="1"/>
          <p:nvPr/>
        </p:nvSpPr>
        <p:spPr>
          <a:xfrm>
            <a:off x="2974226" y="1331339"/>
            <a:ext cx="7287373"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Work package dictionary variables</a:t>
            </a:r>
          </a:p>
        </p:txBody>
      </p:sp>
      <p:sp>
        <p:nvSpPr>
          <p:cNvPr id="8" name="TextBox 7">
            <a:extLst>
              <a:ext uri="{FF2B5EF4-FFF2-40B4-BE49-F238E27FC236}">
                <a16:creationId xmlns:a16="http://schemas.microsoft.com/office/drawing/2014/main" xmlns="" id="{EB1EA59B-2B7E-4E1C-A2E4-E42CE42747C5}"/>
              </a:ext>
            </a:extLst>
          </p:cNvPr>
          <p:cNvSpPr txBox="1"/>
          <p:nvPr/>
        </p:nvSpPr>
        <p:spPr>
          <a:xfrm>
            <a:off x="824484" y="2365435"/>
            <a:ext cx="10543031" cy="3416320"/>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Effective project WP definition requires many related items of information to fully assess the content of the work and integrate it into the rest of the project.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Conceptually, it is desirable to capture this information into a single data repository that is officially called a WBS Dictionary (PMI 2008).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Such a repository may not actually be visible by that name in real world projects, but the type of data described below will need to exist somewhere in project records. </a:t>
            </a:r>
          </a:p>
        </p:txBody>
      </p:sp>
    </p:spTree>
    <p:extLst>
      <p:ext uri="{BB962C8B-B14F-4D97-AF65-F5344CB8AC3E}">
        <p14:creationId xmlns:p14="http://schemas.microsoft.com/office/powerpoint/2010/main" val="1085391838"/>
      </p:ext>
    </p:extLst>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79024761-8974-FCD7-032E-AE5A844C0FD6}"/>
              </a:ext>
            </a:extLst>
          </p:cNvPr>
          <p:cNvSpPr txBox="1"/>
          <p:nvPr/>
        </p:nvSpPr>
        <p:spPr>
          <a:xfrm>
            <a:off x="2589272" y="895915"/>
            <a:ext cx="6345178"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Work package dictionary variables</a:t>
            </a:r>
          </a:p>
        </p:txBody>
      </p:sp>
      <p:sp>
        <p:nvSpPr>
          <p:cNvPr id="4" name="TextBox 3">
            <a:extLst>
              <a:ext uri="{FF2B5EF4-FFF2-40B4-BE49-F238E27FC236}">
                <a16:creationId xmlns:a16="http://schemas.microsoft.com/office/drawing/2014/main" xmlns="" id="{CE4B54CE-8C8B-D837-DF26-A03963A60EE8}"/>
              </a:ext>
            </a:extLst>
          </p:cNvPr>
          <p:cNvSpPr txBox="1"/>
          <p:nvPr/>
        </p:nvSpPr>
        <p:spPr>
          <a:xfrm>
            <a:off x="180431" y="1962625"/>
            <a:ext cx="11700394" cy="3785652"/>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To estimate and track project activities, it is necessary to define the following types of parameters for each WBS box:</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800100" lvl="1" indent="-342900" algn="just">
              <a:buFont typeface="+mj-lt"/>
              <a:buAutoNum type="arabicParenR"/>
              <a:defRPr/>
            </a:pPr>
            <a:r>
              <a:rPr lang="en-US" sz="2400" dirty="0">
                <a:solidFill>
                  <a:srgbClr val="0A1F61"/>
                </a:solidFill>
                <a:cs typeface="Tajawal ExtraBold" panose="00000800000000000000"/>
              </a:rPr>
              <a:t>ID reference—this is a WBS box code used to identify where the work unit fits into the overall structure (e.g., the WBS chart of accounts).</a:t>
            </a:r>
          </a:p>
          <a:p>
            <a:pPr marL="800100" lvl="1" indent="-342900" algn="just">
              <a:buFont typeface="+mj-lt"/>
              <a:buAutoNum type="arabicParenR"/>
              <a:defRPr/>
            </a:pPr>
            <a:r>
              <a:rPr lang="en-US" sz="2400" dirty="0">
                <a:solidFill>
                  <a:srgbClr val="0A1F61"/>
                </a:solidFill>
                <a:cs typeface="Tajawal ExtraBold" panose="00000800000000000000"/>
              </a:rPr>
              <a:t>Work effort estimated for each skill group (e.g., hours and skills of each skill type).</a:t>
            </a:r>
          </a:p>
          <a:p>
            <a:pPr marL="800100" lvl="1" indent="-342900" algn="just">
              <a:buFont typeface="+mj-lt"/>
              <a:buAutoNum type="arabicParenR"/>
              <a:defRPr/>
            </a:pPr>
            <a:r>
              <a:rPr lang="en-US" sz="2400" dirty="0">
                <a:solidFill>
                  <a:srgbClr val="0A1F61"/>
                </a:solidFill>
                <a:cs typeface="Tajawal ExtraBold" panose="00000800000000000000"/>
              </a:rPr>
              <a:t>Estimated duration for the task given the planned labor resource allocation.</a:t>
            </a:r>
          </a:p>
          <a:p>
            <a:pPr marL="800100" lvl="1" indent="-342900" algn="just">
              <a:buFont typeface="+mj-lt"/>
              <a:buAutoNum type="arabicParenR"/>
              <a:defRPr/>
            </a:pPr>
            <a:r>
              <a:rPr lang="en-US" sz="2400" dirty="0">
                <a:solidFill>
                  <a:srgbClr val="0A1F61"/>
                </a:solidFill>
                <a:cs typeface="Tajawal ExtraBold" panose="00000800000000000000"/>
              </a:rPr>
              <a:t>Material requirements and other cost associated with each work unit.</a:t>
            </a:r>
          </a:p>
          <a:p>
            <a:pPr marL="800100" lvl="1" indent="-342900" algn="just">
              <a:buFont typeface="+mj-lt"/>
              <a:buAutoNum type="arabicParenR"/>
              <a:defRPr/>
            </a:pPr>
            <a:r>
              <a:rPr lang="en-US" sz="2400" dirty="0">
                <a:solidFill>
                  <a:srgbClr val="0A1F61"/>
                </a:solidFill>
                <a:cs typeface="Tajawal ExtraBold" panose="00000800000000000000"/>
              </a:rPr>
              <a:t>Name of individual responsible for managing the activity.</a:t>
            </a:r>
          </a:p>
          <a:p>
            <a:pPr marL="800100" lvl="1" indent="-342900" algn="just">
              <a:buFont typeface="+mj-lt"/>
              <a:buAutoNum type="arabicParenR"/>
              <a:defRPr/>
            </a:pPr>
            <a:r>
              <a:rPr lang="en-US" sz="2400" dirty="0">
                <a:solidFill>
                  <a:srgbClr val="0A1F61"/>
                </a:solidFill>
                <a:cs typeface="Tajawal ExtraBold" panose="00000800000000000000"/>
              </a:rPr>
              <a:t>Organizational unit assigned to do the work (e.g., performing organization).</a:t>
            </a:r>
          </a:p>
        </p:txBody>
      </p:sp>
    </p:spTree>
    <p:extLst>
      <p:ext uri="{BB962C8B-B14F-4D97-AF65-F5344CB8AC3E}">
        <p14:creationId xmlns:p14="http://schemas.microsoft.com/office/powerpoint/2010/main" val="4160435763"/>
      </p:ext>
    </p:extLst>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CAA1AAC7-866D-D7D9-FCD2-11596B4C974A}"/>
              </a:ext>
            </a:extLst>
          </p:cNvPr>
          <p:cNvSpPr txBox="1"/>
          <p:nvPr/>
        </p:nvSpPr>
        <p:spPr>
          <a:xfrm>
            <a:off x="2704408" y="1019740"/>
            <a:ext cx="7297548"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Work package dictionary variables</a:t>
            </a:r>
          </a:p>
        </p:txBody>
      </p:sp>
      <p:sp>
        <p:nvSpPr>
          <p:cNvPr id="8" name="TextBox 7">
            <a:extLst>
              <a:ext uri="{FF2B5EF4-FFF2-40B4-BE49-F238E27FC236}">
                <a16:creationId xmlns:a16="http://schemas.microsoft.com/office/drawing/2014/main" xmlns="" id="{8F4AB3F7-A650-31FE-B17C-6A956EC90EA8}"/>
              </a:ext>
            </a:extLst>
          </p:cNvPr>
          <p:cNvSpPr txBox="1"/>
          <p:nvPr/>
        </p:nvSpPr>
        <p:spPr>
          <a:xfrm>
            <a:off x="179001" y="2086450"/>
            <a:ext cx="11832568" cy="3046988"/>
          </a:xfrm>
          <a:prstGeom prst="rect">
            <a:avLst/>
          </a:prstGeom>
          <a:noFill/>
        </p:spPr>
        <p:txBody>
          <a:bodyPr wrap="square">
            <a:spAutoFit/>
          </a:bodyPr>
          <a:lstStyle/>
          <a:p>
            <a:pPr marL="800100" lvl="1" indent="-342900" algn="just">
              <a:buFont typeface="+mj-lt"/>
              <a:buAutoNum type="arabicParenR" startAt="11"/>
              <a:defRPr/>
            </a:pPr>
            <a:endParaRPr lang="en-US" sz="2400" dirty="0">
              <a:solidFill>
                <a:srgbClr val="0A1F61"/>
              </a:solidFill>
              <a:cs typeface="Tajawal ExtraBold" panose="00000800000000000000"/>
            </a:endParaRPr>
          </a:p>
          <a:p>
            <a:pPr marL="800100" lvl="1" indent="-342900" algn="just">
              <a:buFont typeface="+mj-lt"/>
              <a:buAutoNum type="arabicParenR" startAt="7"/>
              <a:defRPr/>
            </a:pPr>
            <a:r>
              <a:rPr lang="en-US" sz="2400" dirty="0">
                <a:solidFill>
                  <a:srgbClr val="0A1F61"/>
                </a:solidFill>
                <a:cs typeface="Tajawal ExtraBold" panose="00000800000000000000"/>
              </a:rPr>
              <a:t>Defined constraints (e.g., activity must be finished by . . .).</a:t>
            </a:r>
          </a:p>
          <a:p>
            <a:pPr marL="800100" lvl="1" indent="-342900" algn="just">
              <a:buFont typeface="+mj-lt"/>
              <a:buAutoNum type="arabicParenR" startAt="7"/>
              <a:defRPr/>
            </a:pPr>
            <a:r>
              <a:rPr lang="en-US" sz="2400" dirty="0">
                <a:solidFill>
                  <a:srgbClr val="0A1F61"/>
                </a:solidFill>
                <a:cs typeface="Tajawal ExtraBold" panose="00000800000000000000"/>
              </a:rPr>
              <a:t>Key assumptions made in the course of the planning activity.</a:t>
            </a:r>
          </a:p>
          <a:p>
            <a:pPr marL="800100" lvl="1" indent="-342900" algn="just">
              <a:buFont typeface="+mj-lt"/>
              <a:buAutoNum type="arabicParenR" startAt="7"/>
              <a:defRPr/>
            </a:pPr>
            <a:r>
              <a:rPr lang="en-US" sz="2400" dirty="0">
                <a:solidFill>
                  <a:srgbClr val="0A1F61"/>
                </a:solidFill>
                <a:cs typeface="Tajawal ExtraBold" panose="00000800000000000000"/>
              </a:rPr>
              <a:t>Risk level for the activity—more work will be needed on this aspect later. For now, we will simply indicate the perceived risk level (e.g., H, M, or L)</a:t>
            </a:r>
          </a:p>
          <a:p>
            <a:pPr marL="800100" lvl="1" indent="-342900" algn="just">
              <a:buFont typeface="+mj-lt"/>
              <a:buAutoNum type="arabicParenR" startAt="7"/>
              <a:defRPr/>
            </a:pPr>
            <a:endParaRPr lang="en-US" sz="2400" dirty="0">
              <a:solidFill>
                <a:srgbClr val="0A1F61"/>
              </a:solidFill>
              <a:cs typeface="Tajawal ExtraBold" panose="00000800000000000000"/>
            </a:endParaRPr>
          </a:p>
          <a:p>
            <a:pPr marL="800100" lvl="1" indent="-342900" algn="just">
              <a:buFont typeface="+mj-lt"/>
              <a:buAutoNum type="arabicParenR" startAt="7"/>
              <a:defRPr/>
            </a:pPr>
            <a:r>
              <a:rPr lang="en-US" sz="2400" dirty="0">
                <a:solidFill>
                  <a:srgbClr val="0A1F61"/>
                </a:solidFill>
                <a:cs typeface="Tajawal ExtraBold" panose="00000800000000000000"/>
              </a:rPr>
              <a:t>General comments—free-form statements that help describe the technical aspects of the work required.</a:t>
            </a:r>
          </a:p>
        </p:txBody>
      </p:sp>
    </p:spTree>
    <p:extLst>
      <p:ext uri="{BB962C8B-B14F-4D97-AF65-F5344CB8AC3E}">
        <p14:creationId xmlns:p14="http://schemas.microsoft.com/office/powerpoint/2010/main" val="1724828136"/>
      </p:ext>
    </p:extLst>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B6910987-1EF8-000D-5353-AF382CA0BEBE}"/>
              </a:ext>
            </a:extLst>
          </p:cNvPr>
          <p:cNvSpPr txBox="1"/>
          <p:nvPr/>
        </p:nvSpPr>
        <p:spPr>
          <a:xfrm>
            <a:off x="2626178" y="1650095"/>
            <a:ext cx="8132133"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Role and structure of the project WBS</a:t>
            </a:r>
          </a:p>
        </p:txBody>
      </p:sp>
      <p:sp>
        <p:nvSpPr>
          <p:cNvPr id="4" name="TextBox 3">
            <a:extLst>
              <a:ext uri="{FF2B5EF4-FFF2-40B4-BE49-F238E27FC236}">
                <a16:creationId xmlns:a16="http://schemas.microsoft.com/office/drawing/2014/main" xmlns="" id="{AFC5EA6B-2025-768D-E07C-600C66F6D21C}"/>
              </a:ext>
            </a:extLst>
          </p:cNvPr>
          <p:cNvSpPr txBox="1"/>
          <p:nvPr/>
        </p:nvSpPr>
        <p:spPr>
          <a:xfrm>
            <a:off x="714130" y="2817201"/>
            <a:ext cx="10763740" cy="2308324"/>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As the project definition moves from the high-level vision-oriented what definition of requirements downward toward the technical how, there is a need to translate this into something more akin to a structured technical work definition.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This translation process is reflected in the WBS box structure and embedded in the box definitions is both a requirements and a corresponding work relationship. </a:t>
            </a:r>
          </a:p>
        </p:txBody>
      </p:sp>
    </p:spTree>
    <p:extLst>
      <p:ext uri="{BB962C8B-B14F-4D97-AF65-F5344CB8AC3E}">
        <p14:creationId xmlns:p14="http://schemas.microsoft.com/office/powerpoint/2010/main" val="4077404803"/>
      </p:ext>
    </p:extLst>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0358DFB1-F420-8E9B-81C0-52CC0FC20797}"/>
              </a:ext>
            </a:extLst>
          </p:cNvPr>
          <p:cNvSpPr txBox="1"/>
          <p:nvPr/>
        </p:nvSpPr>
        <p:spPr>
          <a:xfrm>
            <a:off x="2858095" y="1155869"/>
            <a:ext cx="8125994"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Role and structure of the project WBS</a:t>
            </a:r>
          </a:p>
        </p:txBody>
      </p:sp>
      <p:sp>
        <p:nvSpPr>
          <p:cNvPr id="10" name="TextBox 9">
            <a:extLst>
              <a:ext uri="{FF2B5EF4-FFF2-40B4-BE49-F238E27FC236}">
                <a16:creationId xmlns:a16="http://schemas.microsoft.com/office/drawing/2014/main" xmlns="" id="{0CB54A34-6416-9661-72CB-9CBDAE4D6C93}"/>
              </a:ext>
            </a:extLst>
          </p:cNvPr>
          <p:cNvSpPr txBox="1"/>
          <p:nvPr/>
        </p:nvSpPr>
        <p:spPr>
          <a:xfrm>
            <a:off x="623600" y="2288338"/>
            <a:ext cx="11257225" cy="2677656"/>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 related value of this approach is that it serves as a good communication tool between the user’s plain language requirement statement and the technical work required to produce those requirements.</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Both technical and nontechnical groups are able to understand what the tree structure represents and for that reason, it provides a communications bridge to confirm that the stated requirements are being recognized by the defined project work units.</a:t>
            </a:r>
          </a:p>
        </p:txBody>
      </p:sp>
    </p:spTree>
    <p:extLst>
      <p:ext uri="{BB962C8B-B14F-4D97-AF65-F5344CB8AC3E}">
        <p14:creationId xmlns:p14="http://schemas.microsoft.com/office/powerpoint/2010/main" val="4156735761"/>
      </p:ext>
    </p:extLst>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4328946B-36A3-7128-10CA-CA21AA235AA3}"/>
              </a:ext>
            </a:extLst>
          </p:cNvPr>
          <p:cNvSpPr txBox="1"/>
          <p:nvPr/>
        </p:nvSpPr>
        <p:spPr>
          <a:xfrm>
            <a:off x="3383802" y="1535207"/>
            <a:ext cx="5319931"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Requirements “ibilities”</a:t>
            </a:r>
          </a:p>
        </p:txBody>
      </p:sp>
      <p:sp>
        <p:nvSpPr>
          <p:cNvPr id="4" name="TextBox 3">
            <a:extLst>
              <a:ext uri="{FF2B5EF4-FFF2-40B4-BE49-F238E27FC236}">
                <a16:creationId xmlns:a16="http://schemas.microsoft.com/office/drawing/2014/main" xmlns="" id="{3B1F64E6-F7C3-A6A3-C187-569AFCCBFD91}"/>
              </a:ext>
            </a:extLst>
          </p:cNvPr>
          <p:cNvSpPr txBox="1"/>
          <p:nvPr/>
        </p:nvSpPr>
        <p:spPr>
          <a:xfrm>
            <a:off x="714326" y="2817201"/>
            <a:ext cx="10597876" cy="2677656"/>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On the surface, the process of defining requirements sounds pretty simple: identify what the customer wants and then proceed to translate that into technical goals that will guide the design process.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Beyond the basic mechanics of developing project work units, there are several other scope-related issues that are not obvious in this process. </a:t>
            </a:r>
          </a:p>
          <a:p>
            <a:pPr algn="just">
              <a:defRPr/>
            </a:pPr>
            <a:endParaRPr lang="en-US" sz="2400" dirty="0">
              <a:solidFill>
                <a:srgbClr val="0A1F61"/>
              </a:solidFill>
              <a:cs typeface="Tajawal ExtraBold" panose="00000800000000000000"/>
            </a:endParaRPr>
          </a:p>
        </p:txBody>
      </p:sp>
    </p:spTree>
    <p:extLst>
      <p:ext uri="{BB962C8B-B14F-4D97-AF65-F5344CB8AC3E}">
        <p14:creationId xmlns:p14="http://schemas.microsoft.com/office/powerpoint/2010/main" val="3866770458"/>
      </p:ext>
    </p:extLst>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C79C325-D12C-56DB-300D-3A56F62A4DED}"/>
              </a:ext>
            </a:extLst>
          </p:cNvPr>
          <p:cNvSpPr txBox="1"/>
          <p:nvPr/>
        </p:nvSpPr>
        <p:spPr>
          <a:xfrm>
            <a:off x="3128819" y="841680"/>
            <a:ext cx="5416870"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Requirements “ibilities”</a:t>
            </a:r>
          </a:p>
        </p:txBody>
      </p:sp>
      <p:sp>
        <p:nvSpPr>
          <p:cNvPr id="8" name="TextBox 7">
            <a:extLst>
              <a:ext uri="{FF2B5EF4-FFF2-40B4-BE49-F238E27FC236}">
                <a16:creationId xmlns:a16="http://schemas.microsoft.com/office/drawing/2014/main" xmlns="" id="{A46F468A-3DB5-AF21-E2B6-B362D4796A1B}"/>
              </a:ext>
            </a:extLst>
          </p:cNvPr>
          <p:cNvSpPr txBox="1"/>
          <p:nvPr/>
        </p:nvSpPr>
        <p:spPr>
          <a:xfrm>
            <a:off x="180431" y="1645446"/>
            <a:ext cx="11470627" cy="4524315"/>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b="1" u="sng" dirty="0">
                <a:solidFill>
                  <a:srgbClr val="0070C0"/>
                </a:solidFill>
                <a:cs typeface="Tajawal ExtraBold" panose="00000800000000000000"/>
              </a:rPr>
              <a:t>We will describe these as the following nine ibilities and one more general design attribute:</a:t>
            </a:r>
          </a:p>
          <a:p>
            <a:pPr marL="800100" lvl="1" indent="-342900" algn="just">
              <a:buFont typeface="+mj-lt"/>
              <a:buAutoNum type="arabicParenR"/>
              <a:defRPr/>
            </a:pPr>
            <a:r>
              <a:rPr lang="en-US" sz="2400" dirty="0">
                <a:solidFill>
                  <a:srgbClr val="0A1F61"/>
                </a:solidFill>
                <a:cs typeface="Tajawal ExtraBold" panose="00000800000000000000"/>
              </a:rPr>
              <a:t>Traceability</a:t>
            </a:r>
          </a:p>
          <a:p>
            <a:pPr marL="800100" lvl="1" indent="-342900" algn="just">
              <a:buFont typeface="+mj-lt"/>
              <a:buAutoNum type="arabicParenR"/>
              <a:defRPr/>
            </a:pPr>
            <a:r>
              <a:rPr lang="en-US" sz="2400" dirty="0">
                <a:solidFill>
                  <a:srgbClr val="0A1F61"/>
                </a:solidFill>
                <a:cs typeface="Tajawal ExtraBold" panose="00000800000000000000"/>
              </a:rPr>
              <a:t>Affordability</a:t>
            </a:r>
          </a:p>
          <a:p>
            <a:pPr marL="800100" lvl="1" indent="-342900" algn="just">
              <a:buFont typeface="+mj-lt"/>
              <a:buAutoNum type="arabicParenR"/>
              <a:defRPr/>
            </a:pPr>
            <a:r>
              <a:rPr lang="en-US" sz="2400" dirty="0">
                <a:solidFill>
                  <a:srgbClr val="0A1F61"/>
                </a:solidFill>
                <a:cs typeface="Tajawal ExtraBold" panose="00000800000000000000"/>
              </a:rPr>
              <a:t>Feasibility</a:t>
            </a:r>
          </a:p>
          <a:p>
            <a:pPr marL="800100" lvl="1" indent="-342900" algn="just">
              <a:buFont typeface="+mj-lt"/>
              <a:buAutoNum type="arabicParenR"/>
              <a:defRPr/>
            </a:pPr>
            <a:r>
              <a:rPr lang="en-US" sz="2400" dirty="0">
                <a:solidFill>
                  <a:srgbClr val="0A1F61"/>
                </a:solidFill>
                <a:cs typeface="Tajawal ExtraBold" panose="00000800000000000000"/>
              </a:rPr>
              <a:t>Usability</a:t>
            </a:r>
          </a:p>
          <a:p>
            <a:pPr marL="800100" lvl="1" indent="-342900" algn="just">
              <a:buFont typeface="+mj-lt"/>
              <a:buAutoNum type="arabicParenR"/>
              <a:defRPr/>
            </a:pPr>
            <a:r>
              <a:rPr lang="en-US" sz="2400" dirty="0">
                <a:solidFill>
                  <a:srgbClr val="0A1F61"/>
                </a:solidFill>
                <a:cs typeface="Tajawal ExtraBold" panose="00000800000000000000"/>
              </a:rPr>
              <a:t>Producibility</a:t>
            </a:r>
          </a:p>
          <a:p>
            <a:pPr marL="800100" lvl="1" indent="-342900" algn="just">
              <a:buFont typeface="+mj-lt"/>
              <a:buAutoNum type="arabicParenR"/>
              <a:defRPr/>
            </a:pPr>
            <a:r>
              <a:rPr lang="en-US" sz="2400" dirty="0">
                <a:solidFill>
                  <a:srgbClr val="0A1F61"/>
                </a:solidFill>
                <a:cs typeface="Tajawal ExtraBold" panose="00000800000000000000"/>
              </a:rPr>
              <a:t>Maintainability</a:t>
            </a:r>
          </a:p>
          <a:p>
            <a:pPr marL="800100" lvl="1" indent="-342900" algn="just">
              <a:buFont typeface="+mj-lt"/>
              <a:buAutoNum type="arabicParenR"/>
              <a:defRPr/>
            </a:pPr>
            <a:r>
              <a:rPr lang="en-US" sz="2400" dirty="0">
                <a:solidFill>
                  <a:srgbClr val="0A1F61"/>
                </a:solidFill>
                <a:cs typeface="Tajawal ExtraBold" panose="00000800000000000000"/>
              </a:rPr>
              <a:t>Operability</a:t>
            </a:r>
          </a:p>
          <a:p>
            <a:pPr marL="800100" lvl="1" indent="-342900" algn="just">
              <a:buFont typeface="+mj-lt"/>
              <a:buAutoNum type="arabicParenR"/>
              <a:defRPr/>
            </a:pPr>
            <a:r>
              <a:rPr lang="en-US" sz="2400" dirty="0">
                <a:solidFill>
                  <a:srgbClr val="0A1F61"/>
                </a:solidFill>
                <a:cs typeface="Tajawal ExtraBold" panose="00000800000000000000"/>
              </a:rPr>
              <a:t>Scalability</a:t>
            </a:r>
          </a:p>
          <a:p>
            <a:pPr marL="800100" lvl="1" indent="-342900" algn="just">
              <a:buFont typeface="+mj-lt"/>
              <a:buAutoNum type="arabicParenR"/>
              <a:defRPr/>
            </a:pPr>
            <a:r>
              <a:rPr lang="en-US" sz="2400" dirty="0">
                <a:solidFill>
                  <a:srgbClr val="0A1F61"/>
                </a:solidFill>
                <a:cs typeface="Tajawal ExtraBold" panose="00000800000000000000"/>
              </a:rPr>
              <a:t>Sustainability</a:t>
            </a:r>
          </a:p>
          <a:p>
            <a:pPr marL="800100" lvl="1" indent="-342900" algn="just">
              <a:buFont typeface="+mj-lt"/>
              <a:buAutoNum type="arabicParenR"/>
              <a:defRPr/>
            </a:pPr>
            <a:r>
              <a:rPr lang="en-US" sz="2400" dirty="0">
                <a:solidFill>
                  <a:srgbClr val="0A1F61"/>
                </a:solidFill>
                <a:cs typeface="Tajawal ExtraBold" panose="00000800000000000000"/>
              </a:rPr>
              <a:t>Simplicity</a:t>
            </a:r>
          </a:p>
        </p:txBody>
      </p:sp>
      <p:sp>
        <p:nvSpPr>
          <p:cNvPr id="9" name="TextBox 8">
            <a:extLst>
              <a:ext uri="{FF2B5EF4-FFF2-40B4-BE49-F238E27FC236}">
                <a16:creationId xmlns:a16="http://schemas.microsoft.com/office/drawing/2014/main" xmlns="" id="{2F42BEE3-A709-EC71-3C6D-30DBC49A0DE5}"/>
              </a:ext>
            </a:extLst>
          </p:cNvPr>
          <p:cNvSpPr txBox="1"/>
          <p:nvPr/>
        </p:nvSpPr>
        <p:spPr>
          <a:xfrm>
            <a:off x="3260305" y="2202116"/>
            <a:ext cx="2725702" cy="4154984"/>
          </a:xfrm>
          <a:prstGeom prst="rect">
            <a:avLst/>
          </a:prstGeom>
          <a:noFill/>
        </p:spPr>
        <p:txBody>
          <a:bodyPr wrap="square">
            <a:spAutoFit/>
          </a:bodyPr>
          <a:lstStyle/>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2400" b="0" i="0" u="none" strike="noStrike" kern="0" cap="none" spc="0" normalizeH="0" baseline="0" noProof="0" dirty="0">
                <a:ln>
                  <a:noFill/>
                </a:ln>
                <a:solidFill>
                  <a:srgbClr val="002060"/>
                </a:solidFill>
                <a:effectLst/>
                <a:uLnTx/>
                <a:uFillTx/>
              </a:rPr>
              <a:t>التتبع</a:t>
            </a:r>
          </a:p>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2400" b="0" i="0" u="none" strike="noStrike" kern="0" cap="none" spc="0" normalizeH="0" baseline="0" noProof="0" dirty="0">
                <a:ln>
                  <a:noFill/>
                </a:ln>
                <a:solidFill>
                  <a:srgbClr val="002060"/>
                </a:solidFill>
                <a:effectLst/>
                <a:uLnTx/>
                <a:uFillTx/>
              </a:rPr>
              <a:t>القدرة على تحمل</a:t>
            </a:r>
          </a:p>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2400" b="0" i="0" u="none" strike="noStrike" kern="0" cap="none" spc="0" normalizeH="0" baseline="0" noProof="0" dirty="0">
                <a:ln>
                  <a:noFill/>
                </a:ln>
                <a:solidFill>
                  <a:srgbClr val="002060"/>
                </a:solidFill>
                <a:effectLst/>
                <a:uLnTx/>
                <a:uFillTx/>
              </a:rPr>
              <a:t> التكاليف</a:t>
            </a:r>
          </a:p>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2400" b="0" i="0" u="none" strike="noStrike" kern="0" cap="none" spc="0" normalizeH="0" baseline="0" noProof="0" dirty="0">
                <a:ln>
                  <a:noFill/>
                </a:ln>
                <a:solidFill>
                  <a:srgbClr val="002060"/>
                </a:solidFill>
                <a:effectLst/>
                <a:uLnTx/>
                <a:uFillTx/>
              </a:rPr>
              <a:t>جدوى</a:t>
            </a:r>
          </a:p>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2400" b="0" i="0" u="none" strike="noStrike" kern="0" cap="none" spc="0" normalizeH="0" baseline="0" noProof="0" dirty="0">
                <a:ln>
                  <a:noFill/>
                </a:ln>
                <a:solidFill>
                  <a:srgbClr val="002060"/>
                </a:solidFill>
                <a:effectLst/>
                <a:uLnTx/>
                <a:uFillTx/>
              </a:rPr>
              <a:t>سهولة الاستخدام</a:t>
            </a:r>
          </a:p>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2400" b="0" i="0" u="none" strike="noStrike" kern="0" cap="none" spc="0" normalizeH="0" baseline="0" noProof="0" dirty="0">
                <a:ln>
                  <a:noFill/>
                </a:ln>
                <a:solidFill>
                  <a:srgbClr val="002060"/>
                </a:solidFill>
                <a:effectLst/>
                <a:uLnTx/>
                <a:uFillTx/>
              </a:rPr>
              <a:t>قابلية الإنتاج</a:t>
            </a:r>
          </a:p>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2400" b="0" i="0" u="none" strike="noStrike" kern="0" cap="none" spc="0" normalizeH="0" baseline="0" noProof="0" dirty="0">
                <a:ln>
                  <a:noFill/>
                </a:ln>
                <a:solidFill>
                  <a:srgbClr val="002060"/>
                </a:solidFill>
                <a:effectLst/>
                <a:uLnTx/>
                <a:uFillTx/>
              </a:rPr>
              <a:t>قابلية الصيانة</a:t>
            </a:r>
          </a:p>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2400" b="0" i="0" u="none" strike="noStrike" kern="0" cap="none" spc="0" normalizeH="0" baseline="0" noProof="0" dirty="0">
                <a:ln>
                  <a:noFill/>
                </a:ln>
                <a:solidFill>
                  <a:srgbClr val="002060"/>
                </a:solidFill>
                <a:effectLst/>
                <a:uLnTx/>
                <a:uFillTx/>
              </a:rPr>
              <a:t>قابلية التشغيل</a:t>
            </a:r>
          </a:p>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2400" b="0" i="0" u="none" strike="noStrike" kern="0" cap="none" spc="0" normalizeH="0" baseline="0" noProof="0" dirty="0">
                <a:ln>
                  <a:noFill/>
                </a:ln>
                <a:solidFill>
                  <a:srgbClr val="002060"/>
                </a:solidFill>
                <a:effectLst/>
                <a:uLnTx/>
                <a:uFillTx/>
              </a:rPr>
              <a:t>قابلية التوسع</a:t>
            </a:r>
          </a:p>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2400" b="0" i="0" u="none" strike="noStrike" kern="0" cap="none" spc="0" normalizeH="0" baseline="0" noProof="0" dirty="0">
                <a:ln>
                  <a:noFill/>
                </a:ln>
                <a:solidFill>
                  <a:srgbClr val="002060"/>
                </a:solidFill>
                <a:effectLst/>
                <a:uLnTx/>
                <a:uFillTx/>
              </a:rPr>
              <a:t>الاستدامة</a:t>
            </a:r>
          </a:p>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2400" b="0" i="0" u="none" strike="noStrike" kern="0" cap="none" spc="0" normalizeH="0" baseline="0" noProof="0" dirty="0">
                <a:ln>
                  <a:noFill/>
                </a:ln>
                <a:solidFill>
                  <a:srgbClr val="002060"/>
                </a:solidFill>
                <a:effectLst/>
                <a:uLnTx/>
                <a:uFillTx/>
              </a:rPr>
              <a:t>بساطة</a:t>
            </a:r>
            <a:endParaRPr kumimoji="0" lang="en-US" sz="2400" b="0" i="0" u="none" strike="noStrike" kern="0" cap="none" spc="0" normalizeH="0" baseline="0" noProof="0" dirty="0">
              <a:ln>
                <a:noFill/>
              </a:ln>
              <a:solidFill>
                <a:srgbClr val="002060"/>
              </a:solidFill>
              <a:effectLst/>
              <a:uLnTx/>
              <a:uFillTx/>
            </a:endParaRPr>
          </a:p>
        </p:txBody>
      </p:sp>
    </p:spTree>
    <p:extLst>
      <p:ext uri="{BB962C8B-B14F-4D97-AF65-F5344CB8AC3E}">
        <p14:creationId xmlns:p14="http://schemas.microsoft.com/office/powerpoint/2010/main" val="4072516706"/>
      </p:ext>
    </p:extLst>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7E4BD618-732C-01E6-D50D-AD6CAC1409D0}"/>
              </a:ext>
            </a:extLst>
          </p:cNvPr>
          <p:cNvSpPr txBox="1"/>
          <p:nvPr/>
        </p:nvSpPr>
        <p:spPr>
          <a:xfrm>
            <a:off x="4498227" y="743515"/>
            <a:ext cx="5323106"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Requirements “ibilities”</a:t>
            </a:r>
          </a:p>
        </p:txBody>
      </p:sp>
      <p:sp>
        <p:nvSpPr>
          <p:cNvPr id="4" name="TextBox 3">
            <a:extLst>
              <a:ext uri="{FF2B5EF4-FFF2-40B4-BE49-F238E27FC236}">
                <a16:creationId xmlns:a16="http://schemas.microsoft.com/office/drawing/2014/main" xmlns="" id="{2E50B783-0F03-62A8-D296-691E046DE5AD}"/>
              </a:ext>
            </a:extLst>
          </p:cNvPr>
          <p:cNvSpPr txBox="1"/>
          <p:nvPr/>
        </p:nvSpPr>
        <p:spPr>
          <a:xfrm>
            <a:off x="503335" y="1734321"/>
            <a:ext cx="10938266" cy="4524315"/>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These items represent supplementary definition to the defined product or process goal. Each of the ibilities should be quantified as part of the overall specification elaboration to ensure that the best design choices are made. </a:t>
            </a: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In many situations, the design question becomes one of trade-offs between time, cost, scope, and quality. </a:t>
            </a:r>
          </a:p>
          <a:p>
            <a:pPr marL="285750" indent="-285750" algn="just">
              <a:buFont typeface="Wingdings" panose="05000000000000000000" pitchFamily="2" charset="2"/>
              <a:buChar char="q"/>
              <a:defRPr/>
            </a:pPr>
            <a:r>
              <a:rPr lang="en-US" sz="2400" dirty="0">
                <a:solidFill>
                  <a:srgbClr val="0070C0"/>
                </a:solidFill>
                <a:cs typeface="Tajawal ExtraBold" panose="00000800000000000000"/>
              </a:rPr>
              <a:t>Examples of these trade-offs are listed below:</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Cost of development versus future maintenance cost</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Quicker development versus more custom fit</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Ease of use versus lower development cost or time</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Value engineering (VE)—how to produce the product more efficiently based on ibilities priorities</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Risks associated with a particular approach</a:t>
            </a:r>
          </a:p>
        </p:txBody>
      </p:sp>
    </p:spTree>
    <p:extLst>
      <p:ext uri="{BB962C8B-B14F-4D97-AF65-F5344CB8AC3E}">
        <p14:creationId xmlns:p14="http://schemas.microsoft.com/office/powerpoint/2010/main" val="2686758163"/>
      </p:ext>
    </p:extLst>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63C3755E-035E-64ED-A3C5-ADC0F38BF931}"/>
              </a:ext>
            </a:extLst>
          </p:cNvPr>
          <p:cNvSpPr txBox="1"/>
          <p:nvPr/>
        </p:nvSpPr>
        <p:spPr>
          <a:xfrm>
            <a:off x="3825987" y="1006406"/>
            <a:ext cx="5588946"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design rules of thumb</a:t>
            </a:r>
          </a:p>
        </p:txBody>
      </p:sp>
      <p:sp>
        <p:nvSpPr>
          <p:cNvPr id="8" name="TextBox 7">
            <a:extLst>
              <a:ext uri="{FF2B5EF4-FFF2-40B4-BE49-F238E27FC236}">
                <a16:creationId xmlns:a16="http://schemas.microsoft.com/office/drawing/2014/main" xmlns="" id="{EB4F68FD-6F5A-4A45-77D7-CE8955A392D2}"/>
              </a:ext>
            </a:extLst>
          </p:cNvPr>
          <p:cNvSpPr txBox="1"/>
          <p:nvPr/>
        </p:nvSpPr>
        <p:spPr>
          <a:xfrm>
            <a:off x="596158" y="2305615"/>
            <a:ext cx="10630116" cy="2246769"/>
          </a:xfrm>
          <a:prstGeom prst="rect">
            <a:avLst/>
          </a:prstGeom>
          <a:noFill/>
        </p:spPr>
        <p:txBody>
          <a:bodyPr wrap="square">
            <a:spAutoFit/>
          </a:bodyPr>
          <a:lstStyle/>
          <a:p>
            <a:pPr marL="457200" indent="-457200" algn="just">
              <a:buFont typeface="Wingdings" panose="05000000000000000000" pitchFamily="2" charset="2"/>
              <a:buChar char="v"/>
              <a:defRPr/>
            </a:pPr>
            <a:r>
              <a:rPr lang="en-US" sz="2800" dirty="0">
                <a:solidFill>
                  <a:srgbClr val="0A1F61"/>
                </a:solidFill>
                <a:cs typeface="Tajawal ExtraBold" panose="00000800000000000000"/>
              </a:rPr>
              <a:t>Regardless of the specific methodology used, the key construction principle is to capture the project requirements, organize those into a single tree structure, and then manage the project using this structure.</a:t>
            </a:r>
          </a:p>
          <a:p>
            <a:pPr marL="285750" indent="-285750" algn="just">
              <a:buFont typeface="Wingdings" panose="05000000000000000000" pitchFamily="2" charset="2"/>
              <a:buChar char="q"/>
              <a:defRPr/>
            </a:pPr>
            <a:endParaRPr lang="en-US" sz="2800" dirty="0">
              <a:solidFill>
                <a:srgbClr val="0A1F61"/>
              </a:solidFill>
              <a:cs typeface="Tajawal ExtraBold" panose="00000800000000000000"/>
            </a:endParaRPr>
          </a:p>
        </p:txBody>
      </p:sp>
    </p:spTree>
    <p:extLst>
      <p:ext uri="{BB962C8B-B14F-4D97-AF65-F5344CB8AC3E}">
        <p14:creationId xmlns:p14="http://schemas.microsoft.com/office/powerpoint/2010/main" val="4183734321"/>
      </p:ext>
    </p:extLst>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63C3755E-035E-64ED-A3C5-ADC0F38BF931}"/>
              </a:ext>
            </a:extLst>
          </p:cNvPr>
          <p:cNvSpPr txBox="1"/>
          <p:nvPr/>
        </p:nvSpPr>
        <p:spPr>
          <a:xfrm>
            <a:off x="3825987" y="660265"/>
            <a:ext cx="5555080"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design rules of thumb</a:t>
            </a:r>
          </a:p>
        </p:txBody>
      </p:sp>
      <p:sp>
        <p:nvSpPr>
          <p:cNvPr id="3" name="TextBox 2">
            <a:extLst>
              <a:ext uri="{FF2B5EF4-FFF2-40B4-BE49-F238E27FC236}">
                <a16:creationId xmlns:a16="http://schemas.microsoft.com/office/drawing/2014/main" xmlns="" id="{8E51D423-9DA0-7539-7B76-AC6B135486DE}"/>
              </a:ext>
            </a:extLst>
          </p:cNvPr>
          <p:cNvSpPr txBox="1"/>
          <p:nvPr/>
        </p:nvSpPr>
        <p:spPr>
          <a:xfrm>
            <a:off x="122146" y="1358872"/>
            <a:ext cx="11947705" cy="4524315"/>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b="1" dirty="0">
                <a:solidFill>
                  <a:srgbClr val="0070C0"/>
                </a:solidFill>
                <a:cs typeface="Tajawal ExtraBold" panose="00000800000000000000"/>
              </a:rPr>
              <a:t>There are several alternative design groupings for the higher layers of a WBS structure. Samples of these are as follows:</a:t>
            </a:r>
          </a:p>
          <a:p>
            <a:pPr marL="800100" lvl="1" indent="-342900" algn="just">
              <a:buFont typeface="+mj-lt"/>
              <a:buAutoNum type="arabicParenR"/>
              <a:defRPr/>
            </a:pPr>
            <a:r>
              <a:rPr lang="en-US" sz="2400" dirty="0">
                <a:solidFill>
                  <a:srgbClr val="0A1F61"/>
                </a:solidFill>
                <a:cs typeface="Tajawal ExtraBold" panose="00000800000000000000"/>
              </a:rPr>
              <a:t>Using standard templates created from similar recurring project types.</a:t>
            </a:r>
          </a:p>
          <a:p>
            <a:pPr marL="800100" lvl="1" indent="-342900" algn="just">
              <a:buFont typeface="+mj-lt"/>
              <a:buAutoNum type="arabicParenR"/>
              <a:defRPr/>
            </a:pPr>
            <a:r>
              <a:rPr lang="en-US" sz="2400" dirty="0">
                <a:solidFill>
                  <a:srgbClr val="0A1F61"/>
                </a:solidFill>
                <a:cs typeface="Tajawal ExtraBold" panose="00000800000000000000"/>
              </a:rPr>
              <a:t>Modifying the structure used from a successful similar effort.</a:t>
            </a:r>
          </a:p>
          <a:p>
            <a:pPr marL="800100" lvl="1" indent="-342900" algn="just">
              <a:buFont typeface="+mj-lt"/>
              <a:buAutoNum type="arabicParenR"/>
              <a:defRPr/>
            </a:pPr>
            <a:r>
              <a:rPr lang="en-US" sz="2400" dirty="0">
                <a:solidFill>
                  <a:srgbClr val="0A1F61"/>
                </a:solidFill>
                <a:cs typeface="Tajawal ExtraBold" panose="00000800000000000000"/>
              </a:rPr>
              <a:t>Defining the major physical product groups and then decomposing that structure downward (e.g., note the physical house components).</a:t>
            </a:r>
          </a:p>
          <a:p>
            <a:pPr marL="800100" lvl="1" indent="-342900" algn="just">
              <a:buFont typeface="+mj-lt"/>
              <a:buAutoNum type="arabicParenR"/>
              <a:defRPr/>
            </a:pPr>
            <a:r>
              <a:rPr lang="en-US" sz="2400" dirty="0">
                <a:solidFill>
                  <a:srgbClr val="0A1F61"/>
                </a:solidFill>
                <a:cs typeface="Tajawal ExtraBold" panose="00000800000000000000"/>
              </a:rPr>
              <a:t>Starting with lower-level defined work elements and aggregating them upward into a logical hierarchical structure (i.e., bottom-up design).</a:t>
            </a:r>
          </a:p>
          <a:p>
            <a:pPr marL="800100" lvl="1" indent="-342900" algn="just">
              <a:buFont typeface="+mj-lt"/>
              <a:buAutoNum type="arabicParenR"/>
              <a:defRPr/>
            </a:pPr>
            <a:r>
              <a:rPr lang="en-US" sz="2400" dirty="0">
                <a:solidFill>
                  <a:srgbClr val="0A1F61"/>
                </a:solidFill>
                <a:cs typeface="Tajawal ExtraBold" panose="00000800000000000000"/>
              </a:rPr>
              <a:t>Packaging the structure using the required deliverables as guidance (Schwalbe 2006, 163).</a:t>
            </a:r>
          </a:p>
          <a:p>
            <a:pPr marL="800100" lvl="1" indent="-342900" algn="just">
              <a:buFont typeface="+mj-lt"/>
              <a:buAutoNum type="arabicParenR"/>
              <a:defRPr/>
            </a:pPr>
            <a:r>
              <a:rPr lang="en-US" sz="2400" dirty="0">
                <a:solidFill>
                  <a:srgbClr val="0A1F61"/>
                </a:solidFill>
                <a:cs typeface="Tajawal ExtraBold" panose="00000800000000000000"/>
              </a:rPr>
              <a:t>Defining major phases at the top level and then structuring downward using one of the other schemes mentioned above.</a:t>
            </a:r>
          </a:p>
        </p:txBody>
      </p:sp>
    </p:spTree>
    <p:extLst>
      <p:ext uri="{BB962C8B-B14F-4D97-AF65-F5344CB8AC3E}">
        <p14:creationId xmlns:p14="http://schemas.microsoft.com/office/powerpoint/2010/main" val="4124903278"/>
      </p:ext>
    </p:extLst>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xmlns="" id="{14A9D410-5B2E-3F16-7E21-2982F61D73D6}"/>
              </a:ext>
            </a:extLst>
          </p:cNvPr>
          <p:cNvPicPr>
            <a:picLocks noChangeAspect="1"/>
          </p:cNvPicPr>
          <p:nvPr/>
        </p:nvPicPr>
        <p:blipFill>
          <a:blip r:embed="rId3"/>
          <a:stretch>
            <a:fillRect/>
          </a:stretch>
        </p:blipFill>
        <p:spPr>
          <a:xfrm>
            <a:off x="1506134" y="1155869"/>
            <a:ext cx="10505435" cy="5132243"/>
          </a:xfrm>
          <a:prstGeom prst="rect">
            <a:avLst/>
          </a:prstGeom>
        </p:spPr>
      </p:pic>
      <p:sp>
        <p:nvSpPr>
          <p:cNvPr id="8" name="TextBox 7">
            <a:extLst>
              <a:ext uri="{FF2B5EF4-FFF2-40B4-BE49-F238E27FC236}">
                <a16:creationId xmlns:a16="http://schemas.microsoft.com/office/drawing/2014/main" xmlns="" id="{49022A2B-4276-AE57-2E86-2007E331E904}"/>
              </a:ext>
            </a:extLst>
          </p:cNvPr>
          <p:cNvSpPr txBox="1"/>
          <p:nvPr/>
        </p:nvSpPr>
        <p:spPr>
          <a:xfrm>
            <a:off x="4325285" y="589634"/>
            <a:ext cx="6060493"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decomposition mechanics</a:t>
            </a:r>
          </a:p>
        </p:txBody>
      </p:sp>
    </p:spTree>
    <p:extLst>
      <p:ext uri="{BB962C8B-B14F-4D97-AF65-F5344CB8AC3E}">
        <p14:creationId xmlns:p14="http://schemas.microsoft.com/office/powerpoint/2010/main" val="1667746135"/>
      </p:ext>
    </p:extLst>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49022A2B-4276-AE57-2E86-2007E331E904}"/>
              </a:ext>
            </a:extLst>
          </p:cNvPr>
          <p:cNvSpPr txBox="1"/>
          <p:nvPr/>
        </p:nvSpPr>
        <p:spPr>
          <a:xfrm>
            <a:off x="4325285" y="589634"/>
            <a:ext cx="6015337"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decomposition mechanics</a:t>
            </a:r>
          </a:p>
        </p:txBody>
      </p:sp>
      <p:sp>
        <p:nvSpPr>
          <p:cNvPr id="3" name="TextBox 2">
            <a:extLst>
              <a:ext uri="{FF2B5EF4-FFF2-40B4-BE49-F238E27FC236}">
                <a16:creationId xmlns:a16="http://schemas.microsoft.com/office/drawing/2014/main" xmlns="" id="{53EF3EED-73F6-BEB6-B55C-0BD6690A33AC}"/>
              </a:ext>
            </a:extLst>
          </p:cNvPr>
          <p:cNvSpPr txBox="1"/>
          <p:nvPr/>
        </p:nvSpPr>
        <p:spPr>
          <a:xfrm>
            <a:off x="242049" y="1809916"/>
            <a:ext cx="11707902" cy="3785652"/>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Regardless of the method used, the resulting structure must represent the total project work required. </a:t>
            </a: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In the ideal model, each box in the WBS will contain a corresponding SOW that can be used by the assigned resources to execute that incremental element and its associated deliverables. </a:t>
            </a: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In addition, quality and other related technical items would be documented sufficiently to support future testing and other operational aspects. </a:t>
            </a: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At some point in the planning process, the decision could be made to move forward into execution with the components that are defined adequately and then leave further elaboration of the remainder for later in the execution phase. </a:t>
            </a:r>
          </a:p>
        </p:txBody>
      </p:sp>
    </p:spTree>
    <p:extLst>
      <p:ext uri="{BB962C8B-B14F-4D97-AF65-F5344CB8AC3E}">
        <p14:creationId xmlns:p14="http://schemas.microsoft.com/office/powerpoint/2010/main" val="4200622311"/>
      </p:ext>
    </p:extLst>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49022A2B-4276-AE57-2E86-2007E331E904}"/>
              </a:ext>
            </a:extLst>
          </p:cNvPr>
          <p:cNvSpPr txBox="1"/>
          <p:nvPr/>
        </p:nvSpPr>
        <p:spPr>
          <a:xfrm>
            <a:off x="4024088" y="1099801"/>
            <a:ext cx="5955290"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decomposition mechanics</a:t>
            </a:r>
          </a:p>
        </p:txBody>
      </p:sp>
      <p:sp>
        <p:nvSpPr>
          <p:cNvPr id="4" name="TextBox 3">
            <a:extLst>
              <a:ext uri="{FF2B5EF4-FFF2-40B4-BE49-F238E27FC236}">
                <a16:creationId xmlns:a16="http://schemas.microsoft.com/office/drawing/2014/main" xmlns="" id="{0C8938B9-F744-69C4-070F-B1BCB5F4A658}"/>
              </a:ext>
            </a:extLst>
          </p:cNvPr>
          <p:cNvSpPr txBox="1"/>
          <p:nvPr/>
        </p:nvSpPr>
        <p:spPr>
          <a:xfrm>
            <a:off x="551371" y="2090172"/>
            <a:ext cx="10802429" cy="2677656"/>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Recognize that this also means that there will be a higher potential for error in the defined planned time and cost values and possibly other “hidden” issues that were not defined.</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These higher-level non-decomposed work units are called planning packages (PP).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p:txBody>
      </p:sp>
    </p:spTree>
    <p:extLst>
      <p:ext uri="{BB962C8B-B14F-4D97-AF65-F5344CB8AC3E}">
        <p14:creationId xmlns:p14="http://schemas.microsoft.com/office/powerpoint/2010/main" val="2578186066"/>
      </p:ext>
    </p:extLst>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49022A2B-4276-AE57-2E86-2007E331E904}"/>
              </a:ext>
            </a:extLst>
          </p:cNvPr>
          <p:cNvSpPr txBox="1"/>
          <p:nvPr/>
        </p:nvSpPr>
        <p:spPr>
          <a:xfrm>
            <a:off x="4024088" y="1099801"/>
            <a:ext cx="6034312"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decomposition mechanics</a:t>
            </a:r>
          </a:p>
        </p:txBody>
      </p:sp>
      <p:sp>
        <p:nvSpPr>
          <p:cNvPr id="3" name="TextBox 2">
            <a:extLst>
              <a:ext uri="{FF2B5EF4-FFF2-40B4-BE49-F238E27FC236}">
                <a16:creationId xmlns:a16="http://schemas.microsoft.com/office/drawing/2014/main" xmlns="" id="{6488BCB1-1F79-DAE2-FB82-8FCEEE1510F4}"/>
              </a:ext>
            </a:extLst>
          </p:cNvPr>
          <p:cNvSpPr txBox="1"/>
          <p:nvPr/>
        </p:nvSpPr>
        <p:spPr>
          <a:xfrm>
            <a:off x="453176" y="2169242"/>
            <a:ext cx="11094574" cy="3046988"/>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The development of the WBS top level represents the project’s highest view.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There is no right or wrong answer to this structure, but it should represent the way in which the overall project scope is best understood and managed.</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The theory and concepts related to a WBS are quite easy to understand; however, a basic question remains regarding how to identify the correct structure for a specific project. </a:t>
            </a:r>
          </a:p>
        </p:txBody>
      </p:sp>
    </p:spTree>
    <p:extLst>
      <p:ext uri="{BB962C8B-B14F-4D97-AF65-F5344CB8AC3E}">
        <p14:creationId xmlns:p14="http://schemas.microsoft.com/office/powerpoint/2010/main" val="2226720643"/>
      </p:ext>
    </p:extLst>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49022A2B-4276-AE57-2E86-2007E331E904}"/>
              </a:ext>
            </a:extLst>
          </p:cNvPr>
          <p:cNvSpPr txBox="1"/>
          <p:nvPr/>
        </p:nvSpPr>
        <p:spPr>
          <a:xfrm>
            <a:off x="4100288" y="824809"/>
            <a:ext cx="5991979"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decomposition mechanics</a:t>
            </a:r>
          </a:p>
        </p:txBody>
      </p:sp>
      <p:sp>
        <p:nvSpPr>
          <p:cNvPr id="4" name="TextBox 3">
            <a:extLst>
              <a:ext uri="{FF2B5EF4-FFF2-40B4-BE49-F238E27FC236}">
                <a16:creationId xmlns:a16="http://schemas.microsoft.com/office/drawing/2014/main" xmlns="" id="{636FD752-F08D-5C44-57E0-5A9E1F8B19CF}"/>
              </a:ext>
            </a:extLst>
          </p:cNvPr>
          <p:cNvSpPr txBox="1"/>
          <p:nvPr/>
        </p:nvSpPr>
        <p:spPr>
          <a:xfrm>
            <a:off x="180431" y="1695668"/>
            <a:ext cx="11723511" cy="4154984"/>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b="1" dirty="0">
                <a:solidFill>
                  <a:srgbClr val="0070C0"/>
                </a:solidFill>
                <a:cs typeface="Tajawal ExtraBold" panose="00000800000000000000"/>
              </a:rPr>
              <a:t>The list below contains items that may help decide on the proper high-level packaging structure:</a:t>
            </a:r>
          </a:p>
          <a:p>
            <a:pPr marL="800100" lvl="1" indent="-342900" algn="just">
              <a:buFont typeface="+mj-lt"/>
              <a:buAutoNum type="arabicParenR"/>
              <a:defRPr/>
            </a:pPr>
            <a:r>
              <a:rPr lang="en-US" sz="2400" dirty="0">
                <a:solidFill>
                  <a:srgbClr val="0A1F61"/>
                </a:solidFill>
                <a:cs typeface="Tajawal ExtraBold" panose="00000800000000000000"/>
              </a:rPr>
              <a:t>Are there logical partitions in the project? What major phases make sense? These could be candidates for the second-level grouping.</a:t>
            </a:r>
          </a:p>
          <a:p>
            <a:pPr marL="800100" lvl="1" indent="-342900" algn="just">
              <a:buFont typeface="+mj-lt"/>
              <a:buAutoNum type="arabicParenR"/>
              <a:defRPr/>
            </a:pPr>
            <a:r>
              <a:rPr lang="en-US" sz="2400" dirty="0">
                <a:solidFill>
                  <a:srgbClr val="0A1F61"/>
                </a:solidFill>
                <a:cs typeface="Tajawal ExtraBold" panose="00000800000000000000"/>
              </a:rPr>
              <a:t>Are there major milestones that could represent phases?</a:t>
            </a:r>
          </a:p>
          <a:p>
            <a:pPr marL="800100" lvl="1" indent="-342900" algn="just">
              <a:buFont typeface="+mj-lt"/>
              <a:buAutoNum type="arabicParenR"/>
              <a:defRPr/>
            </a:pPr>
            <a:r>
              <a:rPr lang="en-US" sz="2400" dirty="0">
                <a:solidFill>
                  <a:srgbClr val="0A1F61"/>
                </a:solidFill>
                <a:cs typeface="Tajawal ExtraBold" panose="00000800000000000000"/>
              </a:rPr>
              <a:t>Are there business cycle constraints that need to be considered (e.g., tax period and scheduled down time)?</a:t>
            </a:r>
          </a:p>
          <a:p>
            <a:pPr marL="800100" lvl="1" indent="-342900" algn="just">
              <a:buFont typeface="+mj-lt"/>
              <a:buAutoNum type="arabicParenR"/>
              <a:defRPr/>
            </a:pPr>
            <a:r>
              <a:rPr lang="en-US" sz="2400" dirty="0">
                <a:solidFill>
                  <a:srgbClr val="0A1F61"/>
                </a:solidFill>
                <a:cs typeface="Tajawal ExtraBold" panose="00000800000000000000"/>
              </a:rPr>
              <a:t>Are there financial constraints that might dictate phases?</a:t>
            </a:r>
          </a:p>
          <a:p>
            <a:pPr marL="800100" lvl="1" indent="-342900" algn="just">
              <a:buFont typeface="+mj-lt"/>
              <a:buAutoNum type="arabicParenR"/>
              <a:defRPr/>
            </a:pPr>
            <a:r>
              <a:rPr lang="en-US" sz="2400" dirty="0">
                <a:solidFill>
                  <a:srgbClr val="0A1F61"/>
                </a:solidFill>
                <a:cs typeface="Tajawal ExtraBold" panose="00000800000000000000"/>
              </a:rPr>
              <a:t>What external company life cycles might impact the project?</a:t>
            </a:r>
          </a:p>
          <a:p>
            <a:pPr marL="800100" lvl="1" indent="-342900" algn="just">
              <a:buFont typeface="+mj-lt"/>
              <a:buAutoNum type="arabicParenR"/>
              <a:defRPr/>
            </a:pPr>
            <a:r>
              <a:rPr lang="en-US" sz="2400" dirty="0">
                <a:solidFill>
                  <a:srgbClr val="0A1F61"/>
                </a:solidFill>
                <a:cs typeface="Tajawal ExtraBold" panose="00000800000000000000"/>
              </a:rPr>
              <a:t>Are there risk areas that need to be specifically recognized (e.g., technical, organizational, political, ethical, user, and legal)?</a:t>
            </a:r>
          </a:p>
        </p:txBody>
      </p:sp>
    </p:spTree>
    <p:extLst>
      <p:ext uri="{BB962C8B-B14F-4D97-AF65-F5344CB8AC3E}">
        <p14:creationId xmlns:p14="http://schemas.microsoft.com/office/powerpoint/2010/main" val="3912405113"/>
      </p:ext>
    </p:extLst>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49022A2B-4276-AE57-2E86-2007E331E904}"/>
              </a:ext>
            </a:extLst>
          </p:cNvPr>
          <p:cNvSpPr txBox="1"/>
          <p:nvPr/>
        </p:nvSpPr>
        <p:spPr>
          <a:xfrm>
            <a:off x="4100288" y="824809"/>
            <a:ext cx="6003268"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decomposition mechanics</a:t>
            </a:r>
          </a:p>
        </p:txBody>
      </p:sp>
      <p:sp>
        <p:nvSpPr>
          <p:cNvPr id="3" name="TextBox 2">
            <a:extLst>
              <a:ext uri="{FF2B5EF4-FFF2-40B4-BE49-F238E27FC236}">
                <a16:creationId xmlns:a16="http://schemas.microsoft.com/office/drawing/2014/main" xmlns="" id="{933C6379-EBF0-C022-6D74-5BC121EF6528}"/>
              </a:ext>
            </a:extLst>
          </p:cNvPr>
          <p:cNvSpPr txBox="1"/>
          <p:nvPr/>
        </p:nvSpPr>
        <p:spPr>
          <a:xfrm>
            <a:off x="158181" y="1679830"/>
            <a:ext cx="11565028" cy="5262979"/>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b="1" dirty="0">
                <a:solidFill>
                  <a:srgbClr val="0070C0"/>
                </a:solidFill>
                <a:cs typeface="Tajawal ExtraBold" panose="00000800000000000000"/>
              </a:rPr>
              <a:t>In addition, the list offers some basic decomposition steps to consider in evolving the structure below the top layer (adapted from </a:t>
            </a:r>
            <a:r>
              <a:rPr lang="en-US" sz="2400" b="1" dirty="0" err="1">
                <a:solidFill>
                  <a:srgbClr val="0070C0"/>
                </a:solidFill>
                <a:cs typeface="Tajawal ExtraBold" panose="00000800000000000000"/>
              </a:rPr>
              <a:t>Haugan</a:t>
            </a:r>
            <a:r>
              <a:rPr lang="en-US" sz="2400" b="1" dirty="0">
                <a:solidFill>
                  <a:srgbClr val="0070C0"/>
                </a:solidFill>
                <a:cs typeface="Tajawal ExtraBold" panose="00000800000000000000"/>
              </a:rPr>
              <a:t> 2002):</a:t>
            </a:r>
          </a:p>
          <a:p>
            <a:pPr algn="just">
              <a:defRPr/>
            </a:pPr>
            <a:endParaRPr lang="en-US" sz="2400" dirty="0">
              <a:solidFill>
                <a:srgbClr val="0A1F61"/>
              </a:solidFill>
              <a:cs typeface="Tajawal ExtraBold" panose="00000800000000000000"/>
            </a:endParaRPr>
          </a:p>
          <a:p>
            <a:pPr marL="800100" lvl="1" indent="-342900" algn="just">
              <a:buFont typeface="+mj-lt"/>
              <a:buAutoNum type="arabicParenR"/>
              <a:defRPr/>
            </a:pPr>
            <a:r>
              <a:rPr lang="en-US" sz="2400" dirty="0">
                <a:solidFill>
                  <a:srgbClr val="0A1F61"/>
                </a:solidFill>
                <a:cs typeface="Tajawal ExtraBold" panose="00000800000000000000"/>
              </a:rPr>
              <a:t>Identify the top-level view that represents how the project will be defined within its program, phase, or project component structure.</a:t>
            </a:r>
          </a:p>
          <a:p>
            <a:pPr marL="800100" lvl="1" indent="-342900" algn="just">
              <a:buFont typeface="+mj-lt"/>
              <a:buAutoNum type="arabicParenR"/>
              <a:defRPr/>
            </a:pPr>
            <a:r>
              <a:rPr lang="en-US" sz="2400" dirty="0">
                <a:solidFill>
                  <a:srgbClr val="0A1F61"/>
                </a:solidFill>
                <a:cs typeface="Tajawal ExtraBold" panose="00000800000000000000"/>
              </a:rPr>
              <a:t>Identify the goals of the entire project. Consider each primary objective as a possible top-level element in the WBS hierarchy. Review the SOW and project scope documents to aid in this decision.</a:t>
            </a:r>
          </a:p>
          <a:p>
            <a:pPr marL="800100" lvl="1" indent="-342900" algn="just">
              <a:buFont typeface="+mj-lt"/>
              <a:buAutoNum type="arabicParenR"/>
              <a:defRPr/>
            </a:pPr>
            <a:r>
              <a:rPr lang="en-US" sz="2400" dirty="0">
                <a:solidFill>
                  <a:srgbClr val="0A1F61"/>
                </a:solidFill>
                <a:cs typeface="Tajawal ExtraBold" panose="00000800000000000000"/>
              </a:rPr>
              <a:t>Identify each phase or component needed to deliver the objectives in step one. These will become second-level elements in the structure.</a:t>
            </a:r>
          </a:p>
          <a:p>
            <a:pPr marL="800100" lvl="1" indent="-342900" algn="just">
              <a:buFont typeface="+mj-lt"/>
              <a:buAutoNum type="arabicParenR"/>
              <a:defRPr/>
            </a:pPr>
            <a:r>
              <a:rPr lang="en-US" sz="2400" dirty="0">
                <a:solidFill>
                  <a:srgbClr val="0A1F61"/>
                </a:solidFill>
                <a:cs typeface="Tajawal ExtraBold" panose="00000800000000000000"/>
              </a:rPr>
              <a:t>Break down each project phase into the component activities necessary to deliver the above levels. These will become third-level WBS elements.</a:t>
            </a:r>
          </a:p>
          <a:p>
            <a:pPr marL="800100" lvl="1" indent="-342900" algn="just">
              <a:buFont typeface="+mj-lt"/>
              <a:buAutoNum type="arabicParenR"/>
              <a:defRPr/>
            </a:pPr>
            <a:r>
              <a:rPr lang="en-US" sz="2400" dirty="0">
                <a:solidFill>
                  <a:srgbClr val="0A1F61"/>
                </a:solidFill>
                <a:cs typeface="Tajawal ExtraBold" panose="00000800000000000000"/>
              </a:rPr>
              <a:t>Continue to break down the higher-level activities into appropriate work units.</a:t>
            </a:r>
          </a:p>
          <a:p>
            <a:pPr lvl="1" algn="just">
              <a:defRPr/>
            </a:pPr>
            <a:endParaRPr lang="en-US" sz="2400" dirty="0">
              <a:solidFill>
                <a:srgbClr val="0A1F61"/>
              </a:solidFill>
              <a:cs typeface="Tajawal ExtraBold" panose="00000800000000000000"/>
            </a:endParaRPr>
          </a:p>
        </p:txBody>
      </p:sp>
    </p:spTree>
    <p:extLst>
      <p:ext uri="{BB962C8B-B14F-4D97-AF65-F5344CB8AC3E}">
        <p14:creationId xmlns:p14="http://schemas.microsoft.com/office/powerpoint/2010/main" val="3926477452"/>
      </p:ext>
    </p:extLst>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49022A2B-4276-AE57-2E86-2007E331E904}"/>
              </a:ext>
            </a:extLst>
          </p:cNvPr>
          <p:cNvSpPr txBox="1"/>
          <p:nvPr/>
        </p:nvSpPr>
        <p:spPr>
          <a:xfrm>
            <a:off x="4100288" y="824809"/>
            <a:ext cx="5991979"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decomposition mechanics</a:t>
            </a:r>
          </a:p>
        </p:txBody>
      </p:sp>
      <p:sp>
        <p:nvSpPr>
          <p:cNvPr id="4" name="TextBox 3">
            <a:extLst>
              <a:ext uri="{FF2B5EF4-FFF2-40B4-BE49-F238E27FC236}">
                <a16:creationId xmlns:a16="http://schemas.microsoft.com/office/drawing/2014/main" xmlns="" id="{917D2E1D-A444-BA9E-4A79-D7E38959765D}"/>
              </a:ext>
            </a:extLst>
          </p:cNvPr>
          <p:cNvSpPr txBox="1"/>
          <p:nvPr/>
        </p:nvSpPr>
        <p:spPr>
          <a:xfrm>
            <a:off x="452424" y="2019879"/>
            <a:ext cx="11428401" cy="3785652"/>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This process should continue downward until the work units are well-defined and linked to a single organizational unit owner.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The lowest level defined work units should fit into the size definition supported by the organization but be small enough to support manageability.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If this is not feasible at this stage, the unit should be labeled a PP and handled accordingly.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The group development process should normally work from a top-down view. </a:t>
            </a:r>
          </a:p>
        </p:txBody>
      </p:sp>
    </p:spTree>
    <p:extLst>
      <p:ext uri="{BB962C8B-B14F-4D97-AF65-F5344CB8AC3E}">
        <p14:creationId xmlns:p14="http://schemas.microsoft.com/office/powerpoint/2010/main" val="3001118520"/>
      </p:ext>
    </p:extLst>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49022A2B-4276-AE57-2E86-2007E331E904}"/>
              </a:ext>
            </a:extLst>
          </p:cNvPr>
          <p:cNvSpPr txBox="1"/>
          <p:nvPr/>
        </p:nvSpPr>
        <p:spPr>
          <a:xfrm>
            <a:off x="4100288" y="824809"/>
            <a:ext cx="5935534"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decomposition mechanics</a:t>
            </a:r>
          </a:p>
        </p:txBody>
      </p:sp>
      <p:sp>
        <p:nvSpPr>
          <p:cNvPr id="3" name="TextBox 2">
            <a:extLst>
              <a:ext uri="{FF2B5EF4-FFF2-40B4-BE49-F238E27FC236}">
                <a16:creationId xmlns:a16="http://schemas.microsoft.com/office/drawing/2014/main" xmlns="" id="{7DE09AB2-2805-5EE5-CAEA-947B5FA93422}"/>
              </a:ext>
            </a:extLst>
          </p:cNvPr>
          <p:cNvSpPr txBox="1"/>
          <p:nvPr/>
        </p:nvSpPr>
        <p:spPr>
          <a:xfrm>
            <a:off x="374542" y="1727629"/>
            <a:ext cx="11442916" cy="4893647"/>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Once a particular WBS high level is defined, it may be possible for a portion of that structure to be allocated to a sub-team for more segmented and detailed discussion for that portion.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This review should generally occur on a level-by-level basis through at least the major project segments.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As the process moves downward, the horizontal level of interaction across the structure often declines as the work begins to align itself into more independent units.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As the final WBS structure is completed, it is still necessary to make formal scope-oriented presentations to key organization and technical stakeholders to ensure that the overall plan is coherent.</a:t>
            </a:r>
          </a:p>
        </p:txBody>
      </p:sp>
    </p:spTree>
    <p:extLst>
      <p:ext uri="{BB962C8B-B14F-4D97-AF65-F5344CB8AC3E}">
        <p14:creationId xmlns:p14="http://schemas.microsoft.com/office/powerpoint/2010/main" val="2245173294"/>
      </p:ext>
    </p:extLst>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49022A2B-4276-AE57-2E86-2007E331E904}"/>
              </a:ext>
            </a:extLst>
          </p:cNvPr>
          <p:cNvSpPr txBox="1"/>
          <p:nvPr/>
        </p:nvSpPr>
        <p:spPr>
          <a:xfrm>
            <a:off x="4100288" y="824809"/>
            <a:ext cx="6251623"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decomposition mechanics</a:t>
            </a:r>
          </a:p>
        </p:txBody>
      </p:sp>
      <p:sp>
        <p:nvSpPr>
          <p:cNvPr id="4" name="TextBox 3">
            <a:extLst>
              <a:ext uri="{FF2B5EF4-FFF2-40B4-BE49-F238E27FC236}">
                <a16:creationId xmlns:a16="http://schemas.microsoft.com/office/drawing/2014/main" xmlns="" id="{F13D314D-4261-2047-8DAC-5E56E506A1BB}"/>
              </a:ext>
            </a:extLst>
          </p:cNvPr>
          <p:cNvSpPr txBox="1"/>
          <p:nvPr/>
        </p:nvSpPr>
        <p:spPr>
          <a:xfrm>
            <a:off x="281632" y="2009901"/>
            <a:ext cx="11399373" cy="4154984"/>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The process of decomposition into lower levels of detail and review remains essentially the same. </a:t>
            </a: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Failure to resolve the scope of work issue at this stage creates multiplied negative consequences later.</a:t>
            </a: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Some level of the overall project design should be shared with future users and key management. </a:t>
            </a: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This activity is technical and marketing oriented. </a:t>
            </a: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Later, as the project is completed, the WBS helps in the review of the outcome status. </a:t>
            </a: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As new project team members arrive on the scene, a WBS and its dictionary serve an equally valuable role in providing technical and work insights into the project. This helps with team communication and provides a spirit of collaboration.</a:t>
            </a:r>
          </a:p>
        </p:txBody>
      </p:sp>
    </p:spTree>
    <p:extLst>
      <p:ext uri="{BB962C8B-B14F-4D97-AF65-F5344CB8AC3E}">
        <p14:creationId xmlns:p14="http://schemas.microsoft.com/office/powerpoint/2010/main" val="1314434412"/>
      </p:ext>
    </p:extLst>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3DF0DF48-F3C2-4C85-8C7D-6D8BC207BA1A}"/>
              </a:ext>
            </a:extLst>
          </p:cNvPr>
          <p:cNvSpPr txBox="1"/>
          <p:nvPr/>
        </p:nvSpPr>
        <p:spPr>
          <a:xfrm>
            <a:off x="4450602" y="697443"/>
            <a:ext cx="2319866"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Sample WBS</a:t>
            </a:r>
          </a:p>
        </p:txBody>
      </p:sp>
      <p:sp>
        <p:nvSpPr>
          <p:cNvPr id="7" name="TextBox 6">
            <a:extLst>
              <a:ext uri="{FF2B5EF4-FFF2-40B4-BE49-F238E27FC236}">
                <a16:creationId xmlns:a16="http://schemas.microsoft.com/office/drawing/2014/main" xmlns="" id="{486C37D3-4BE8-88A6-266E-9FA3648A7268}"/>
              </a:ext>
            </a:extLst>
          </p:cNvPr>
          <p:cNvSpPr txBox="1"/>
          <p:nvPr/>
        </p:nvSpPr>
        <p:spPr>
          <a:xfrm>
            <a:off x="139082" y="2091123"/>
            <a:ext cx="6242862" cy="4154984"/>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Figure 7.4 illustrates a sample abstract WBS, except in this case, the higher-level boxes has been labeled as a phase-oriented structure rather than physical product decomposition.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In this format, the focus is on ensuring that the defined project deliverables are covered in each phase.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This format helps to link requirements to the associated work units. </a:t>
            </a:r>
          </a:p>
        </p:txBody>
      </p:sp>
      <p:pic>
        <p:nvPicPr>
          <p:cNvPr id="9" name="Picture 8">
            <a:extLst>
              <a:ext uri="{FF2B5EF4-FFF2-40B4-BE49-F238E27FC236}">
                <a16:creationId xmlns:a16="http://schemas.microsoft.com/office/drawing/2014/main" xmlns="" id="{F6BFBE8B-86A0-D186-8DB9-9CA8C6F31351}"/>
              </a:ext>
            </a:extLst>
          </p:cNvPr>
          <p:cNvPicPr>
            <a:picLocks noChangeAspect="1"/>
          </p:cNvPicPr>
          <p:nvPr/>
        </p:nvPicPr>
        <p:blipFill>
          <a:blip r:embed="rId3"/>
          <a:stretch>
            <a:fillRect/>
          </a:stretch>
        </p:blipFill>
        <p:spPr>
          <a:xfrm>
            <a:off x="6817961" y="1822383"/>
            <a:ext cx="5234957" cy="4534717"/>
          </a:xfrm>
          <a:prstGeom prst="rect">
            <a:avLst/>
          </a:prstGeom>
        </p:spPr>
      </p:pic>
    </p:spTree>
    <p:extLst>
      <p:ext uri="{BB962C8B-B14F-4D97-AF65-F5344CB8AC3E}">
        <p14:creationId xmlns:p14="http://schemas.microsoft.com/office/powerpoint/2010/main" val="3031041600"/>
      </p:ext>
    </p:extLst>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C3F94D26-45F1-1165-7691-A7FE66426F74}"/>
              </a:ext>
            </a:extLst>
          </p:cNvPr>
          <p:cNvSpPr txBox="1"/>
          <p:nvPr/>
        </p:nvSpPr>
        <p:spPr>
          <a:xfrm>
            <a:off x="4626560" y="707561"/>
            <a:ext cx="2938879"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Sample WBS</a:t>
            </a:r>
          </a:p>
        </p:txBody>
      </p:sp>
      <p:sp>
        <p:nvSpPr>
          <p:cNvPr id="8" name="TextBox 7">
            <a:extLst>
              <a:ext uri="{FF2B5EF4-FFF2-40B4-BE49-F238E27FC236}">
                <a16:creationId xmlns:a16="http://schemas.microsoft.com/office/drawing/2014/main" xmlns="" id="{C2A9EC41-A889-D010-DAEC-F57E7C4EA9A9}"/>
              </a:ext>
            </a:extLst>
          </p:cNvPr>
          <p:cNvSpPr txBox="1"/>
          <p:nvPr/>
        </p:nvSpPr>
        <p:spPr>
          <a:xfrm>
            <a:off x="349787" y="2306705"/>
            <a:ext cx="6135167" cy="3444338"/>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In other words, if work unit 1.2.3.1 is to produce a specified deliverable, that should be part of a future quality check upon completion of that activity.</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Keep in mind that the number of levels in a WBS structure depends on the size and complexity of a project.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p:txBody>
      </p:sp>
      <p:pic>
        <p:nvPicPr>
          <p:cNvPr id="10" name="Picture 9">
            <a:extLst>
              <a:ext uri="{FF2B5EF4-FFF2-40B4-BE49-F238E27FC236}">
                <a16:creationId xmlns:a16="http://schemas.microsoft.com/office/drawing/2014/main" xmlns="" id="{3403053A-822C-C502-2134-A8373DE050B0}"/>
              </a:ext>
            </a:extLst>
          </p:cNvPr>
          <p:cNvPicPr>
            <a:picLocks noChangeAspect="1"/>
          </p:cNvPicPr>
          <p:nvPr/>
        </p:nvPicPr>
        <p:blipFill>
          <a:blip r:embed="rId3"/>
          <a:stretch>
            <a:fillRect/>
          </a:stretch>
        </p:blipFill>
        <p:spPr>
          <a:xfrm>
            <a:off x="6934200" y="1701740"/>
            <a:ext cx="4796632" cy="4155023"/>
          </a:xfrm>
          <a:prstGeom prst="rect">
            <a:avLst/>
          </a:prstGeom>
        </p:spPr>
      </p:pic>
    </p:spTree>
    <p:extLst>
      <p:ext uri="{BB962C8B-B14F-4D97-AF65-F5344CB8AC3E}">
        <p14:creationId xmlns:p14="http://schemas.microsoft.com/office/powerpoint/2010/main" val="1929277038"/>
      </p:ext>
    </p:extLst>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7AE55543-9D9C-ECE5-E157-E8B2D5B13E14}"/>
              </a:ext>
            </a:extLst>
          </p:cNvPr>
          <p:cNvSpPr txBox="1"/>
          <p:nvPr/>
        </p:nvSpPr>
        <p:spPr>
          <a:xfrm>
            <a:off x="4193427" y="756102"/>
            <a:ext cx="2319866"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Sample WBS</a:t>
            </a:r>
          </a:p>
        </p:txBody>
      </p:sp>
      <p:sp>
        <p:nvSpPr>
          <p:cNvPr id="7" name="TextBox 6">
            <a:extLst>
              <a:ext uri="{FF2B5EF4-FFF2-40B4-BE49-F238E27FC236}">
                <a16:creationId xmlns:a16="http://schemas.microsoft.com/office/drawing/2014/main" xmlns="" id="{87DAFE59-D1EE-196E-CD07-AF4FDB47EDD9}"/>
              </a:ext>
            </a:extLst>
          </p:cNvPr>
          <p:cNvSpPr txBox="1"/>
          <p:nvPr/>
        </p:nvSpPr>
        <p:spPr>
          <a:xfrm>
            <a:off x="139082" y="2091123"/>
            <a:ext cx="6242862" cy="4154984"/>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Figure 7.4 illustrates a sample abstract WBS, except in this case, the higher-level boxes has been labeled as a phase-oriented structure rather than physical product decomposition.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In this format, the focus is on ensuring that the defined project deliverables are covered in each phase.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This format helps to link requirements to the associated work units. </a:t>
            </a:r>
          </a:p>
        </p:txBody>
      </p:sp>
      <p:pic>
        <p:nvPicPr>
          <p:cNvPr id="9" name="Picture 8">
            <a:extLst>
              <a:ext uri="{FF2B5EF4-FFF2-40B4-BE49-F238E27FC236}">
                <a16:creationId xmlns:a16="http://schemas.microsoft.com/office/drawing/2014/main" xmlns="" id="{5419498A-7A03-509D-EF81-F3A2370EAD6C}"/>
              </a:ext>
            </a:extLst>
          </p:cNvPr>
          <p:cNvPicPr>
            <a:picLocks noChangeAspect="1"/>
          </p:cNvPicPr>
          <p:nvPr/>
        </p:nvPicPr>
        <p:blipFill>
          <a:blip r:embed="rId3"/>
          <a:stretch>
            <a:fillRect/>
          </a:stretch>
        </p:blipFill>
        <p:spPr>
          <a:xfrm>
            <a:off x="6330463" y="1685223"/>
            <a:ext cx="5733744" cy="4966785"/>
          </a:xfrm>
          <a:prstGeom prst="rect">
            <a:avLst/>
          </a:prstGeom>
        </p:spPr>
      </p:pic>
    </p:spTree>
    <p:extLst>
      <p:ext uri="{BB962C8B-B14F-4D97-AF65-F5344CB8AC3E}">
        <p14:creationId xmlns:p14="http://schemas.microsoft.com/office/powerpoint/2010/main" val="3325453582"/>
      </p:ext>
    </p:extLst>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A88A8B9D-6753-8841-57D6-3CD24B4F96BE}"/>
              </a:ext>
            </a:extLst>
          </p:cNvPr>
          <p:cNvSpPr txBox="1"/>
          <p:nvPr/>
        </p:nvSpPr>
        <p:spPr>
          <a:xfrm>
            <a:off x="3174252" y="766875"/>
            <a:ext cx="6635792"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structure model comparison</a:t>
            </a:r>
          </a:p>
        </p:txBody>
      </p:sp>
      <p:sp>
        <p:nvSpPr>
          <p:cNvPr id="8" name="TextBox 7">
            <a:extLst>
              <a:ext uri="{FF2B5EF4-FFF2-40B4-BE49-F238E27FC236}">
                <a16:creationId xmlns:a16="http://schemas.microsoft.com/office/drawing/2014/main" xmlns="" id="{335D25DE-F161-C092-731A-34F5BB3B8F1B}"/>
              </a:ext>
            </a:extLst>
          </p:cNvPr>
          <p:cNvSpPr txBox="1"/>
          <p:nvPr/>
        </p:nvSpPr>
        <p:spPr>
          <a:xfrm>
            <a:off x="124969" y="1559958"/>
            <a:ext cx="6391945" cy="5262979"/>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Which one is right? Which one is best? </a:t>
            </a: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If the performing organization had a strong departmental culture, option A might reflect that view best, whereas option B looks at the effort more as an organizationally coordinated group of activities evolving through life cycle phases and that may be the preferred view. </a:t>
            </a: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Note that the traditional method for software development is to view the preferred work process as one that moves through a defined life cycle process similar to option B. </a:t>
            </a: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Regardless of the actual structure used, the design of the overall WBS architecture should be one of the early project team conversations.</a:t>
            </a:r>
          </a:p>
        </p:txBody>
      </p:sp>
      <p:pic>
        <p:nvPicPr>
          <p:cNvPr id="10" name="Picture 9">
            <a:extLst>
              <a:ext uri="{FF2B5EF4-FFF2-40B4-BE49-F238E27FC236}">
                <a16:creationId xmlns:a16="http://schemas.microsoft.com/office/drawing/2014/main" xmlns="" id="{B1490F77-0305-AF58-51A4-657C6B9BFC2A}"/>
              </a:ext>
            </a:extLst>
          </p:cNvPr>
          <p:cNvPicPr>
            <a:picLocks noChangeAspect="1"/>
          </p:cNvPicPr>
          <p:nvPr/>
        </p:nvPicPr>
        <p:blipFill>
          <a:blip r:embed="rId3"/>
          <a:stretch>
            <a:fillRect/>
          </a:stretch>
        </p:blipFill>
        <p:spPr>
          <a:xfrm>
            <a:off x="6749919" y="1609567"/>
            <a:ext cx="5442081" cy="5163760"/>
          </a:xfrm>
          <a:prstGeom prst="rect">
            <a:avLst/>
          </a:prstGeom>
        </p:spPr>
      </p:pic>
    </p:spTree>
    <p:extLst>
      <p:ext uri="{BB962C8B-B14F-4D97-AF65-F5344CB8AC3E}">
        <p14:creationId xmlns:p14="http://schemas.microsoft.com/office/powerpoint/2010/main" val="198852495"/>
      </p:ext>
    </p:extLst>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D722D6AA-90B0-09F8-A777-24127319C034}"/>
              </a:ext>
            </a:extLst>
          </p:cNvPr>
          <p:cNvSpPr txBox="1"/>
          <p:nvPr/>
        </p:nvSpPr>
        <p:spPr>
          <a:xfrm>
            <a:off x="3314701" y="895835"/>
            <a:ext cx="520065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Project scope baseline</a:t>
            </a:r>
          </a:p>
        </p:txBody>
      </p:sp>
      <p:sp>
        <p:nvSpPr>
          <p:cNvPr id="7" name="TextBox 6">
            <a:extLst>
              <a:ext uri="{FF2B5EF4-FFF2-40B4-BE49-F238E27FC236}">
                <a16:creationId xmlns:a16="http://schemas.microsoft.com/office/drawing/2014/main" xmlns="" id="{842C6FC6-FB65-2C66-6302-4755AC8A7D9E}"/>
              </a:ext>
            </a:extLst>
          </p:cNvPr>
          <p:cNvSpPr txBox="1"/>
          <p:nvPr/>
        </p:nvSpPr>
        <p:spPr>
          <a:xfrm>
            <a:off x="281632" y="1768270"/>
            <a:ext cx="11228831" cy="4524315"/>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Once the overall project scope as represented by the WBS has been approved, this view with all of its related data is baselined (frozen).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The approved base point then serves as a control framework for the follow-on stages of the project. </a:t>
            </a:r>
            <a:endParaRPr lang="ar-SA" sz="2400" dirty="0">
              <a:solidFill>
                <a:srgbClr val="0A1F61"/>
              </a:solidFill>
              <a:cs typeface="Tajawal ExtraBold" panose="00000800000000000000"/>
            </a:endParaRPr>
          </a:p>
          <a:p>
            <a:pPr marL="342900" indent="-342900" algn="just">
              <a:buFont typeface="Wingdings" panose="05000000000000000000" pitchFamily="2" charset="2"/>
              <a:buChar char="v"/>
              <a:defRPr/>
            </a:pPr>
            <a:endParaRPr lang="ar-SA"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For example, the initial scope baseline represents an overall project deliverable and work definition specification that has been formally agreed upon by the customer and the management as representing the project requirements.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However, as other related planning decisions are made in areas such as procurement, risk, quality, HR, and others, the early project work definition can change somewhat. </a:t>
            </a:r>
          </a:p>
        </p:txBody>
      </p:sp>
    </p:spTree>
    <p:extLst>
      <p:ext uri="{BB962C8B-B14F-4D97-AF65-F5344CB8AC3E}">
        <p14:creationId xmlns:p14="http://schemas.microsoft.com/office/powerpoint/2010/main" val="842680448"/>
      </p:ext>
    </p:extLst>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E6823861-C830-08C7-A594-70A40CA38D55}"/>
              </a:ext>
            </a:extLst>
          </p:cNvPr>
          <p:cNvSpPr txBox="1"/>
          <p:nvPr/>
        </p:nvSpPr>
        <p:spPr>
          <a:xfrm>
            <a:off x="4383927" y="774406"/>
            <a:ext cx="4880698"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Project scope baseline</a:t>
            </a:r>
          </a:p>
        </p:txBody>
      </p:sp>
      <p:sp>
        <p:nvSpPr>
          <p:cNvPr id="8" name="TextBox 7">
            <a:extLst>
              <a:ext uri="{FF2B5EF4-FFF2-40B4-BE49-F238E27FC236}">
                <a16:creationId xmlns:a16="http://schemas.microsoft.com/office/drawing/2014/main" xmlns="" id="{626383FF-0E71-389F-9ADF-EC1E1096094D}"/>
              </a:ext>
            </a:extLst>
          </p:cNvPr>
          <p:cNvSpPr txBox="1"/>
          <p:nvPr/>
        </p:nvSpPr>
        <p:spPr>
          <a:xfrm>
            <a:off x="691027" y="1645265"/>
            <a:ext cx="10412402" cy="4893647"/>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This has the impact of changing the WBS box detail. As these decisions evolve through the formal planning phase, a final WBS scope view will be presented to the management that includes all of the planning stage decisions.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This view would represent the approved scope baseline and becomes an official control definition artifact.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Actually, recognize that the term baseline can apply to other project metrics such as time, cost, quality, technical performance, and so on.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Also, as the project moves into execution and major changes occur, the project management board might decide to approve yet another set of baselines based on the newly approved and revised project definition. </a:t>
            </a:r>
          </a:p>
        </p:txBody>
      </p:sp>
    </p:spTree>
    <p:extLst>
      <p:ext uri="{BB962C8B-B14F-4D97-AF65-F5344CB8AC3E}">
        <p14:creationId xmlns:p14="http://schemas.microsoft.com/office/powerpoint/2010/main" val="3694693866"/>
      </p:ext>
    </p:extLst>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6359B010-2CCD-B9C5-D874-F7F565CD9639}"/>
              </a:ext>
            </a:extLst>
          </p:cNvPr>
          <p:cNvSpPr txBox="1"/>
          <p:nvPr/>
        </p:nvSpPr>
        <p:spPr>
          <a:xfrm>
            <a:off x="4317252" y="816800"/>
            <a:ext cx="4947373"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Project scope baseline</a:t>
            </a:r>
          </a:p>
        </p:txBody>
      </p:sp>
      <p:sp>
        <p:nvSpPr>
          <p:cNvPr id="7" name="TextBox 6">
            <a:extLst>
              <a:ext uri="{FF2B5EF4-FFF2-40B4-BE49-F238E27FC236}">
                <a16:creationId xmlns:a16="http://schemas.microsoft.com/office/drawing/2014/main" xmlns="" id="{7938F185-7997-E8A6-D6B2-425DE71A03F3}"/>
              </a:ext>
            </a:extLst>
          </p:cNvPr>
          <p:cNvSpPr txBox="1"/>
          <p:nvPr/>
        </p:nvSpPr>
        <p:spPr>
          <a:xfrm>
            <a:off x="281632" y="1610200"/>
            <a:ext cx="11578787" cy="4893647"/>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This version could be titled revised baseline and this change process is called rebase-lining. From a management viewpoint, a defined baseline is used to compare actual project performance.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In most cases, the initially approved baseline will be the one used to compare project performance.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Changing the schedule every week and saying you are on schedule is similar to changing the baseline frequently and saying that you are working on the same project. Both are misleading.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The iron law of control says that the project would always be comparatively measured from the original approved version, regardless of any other comparisons.</a:t>
            </a:r>
          </a:p>
        </p:txBody>
      </p:sp>
    </p:spTree>
    <p:extLst>
      <p:ext uri="{BB962C8B-B14F-4D97-AF65-F5344CB8AC3E}">
        <p14:creationId xmlns:p14="http://schemas.microsoft.com/office/powerpoint/2010/main" val="594131179"/>
      </p:ext>
    </p:extLst>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779A306A-8D9A-0F5B-E8A9-5D082C6BA77B}"/>
              </a:ext>
            </a:extLst>
          </p:cNvPr>
          <p:cNvSpPr txBox="1"/>
          <p:nvPr/>
        </p:nvSpPr>
        <p:spPr>
          <a:xfrm>
            <a:off x="660900" y="1686406"/>
            <a:ext cx="11219925" cy="4493538"/>
          </a:xfrm>
          <a:prstGeom prst="rect">
            <a:avLst/>
          </a:prstGeom>
          <a:noFill/>
        </p:spPr>
        <p:txBody>
          <a:bodyPr wrap="square">
            <a:spAutoFit/>
          </a:bodyPr>
          <a:lstStyle/>
          <a:p>
            <a:pPr marL="342900" indent="-342900" algn="just">
              <a:buFont typeface="Wingdings" panose="05000000000000000000" pitchFamily="2" charset="2"/>
              <a:buChar char="v"/>
              <a:defRPr/>
            </a:pPr>
            <a:r>
              <a:rPr lang="en-US" sz="2200" dirty="0">
                <a:solidFill>
                  <a:srgbClr val="0A1F61"/>
                </a:solidFill>
                <a:cs typeface="Tajawal ExtraBold" panose="00000800000000000000" pitchFamily="2" charset="-78"/>
              </a:rPr>
              <a:t>This chapter has described how a logical project goal or vision can be translated into defined project work units. </a:t>
            </a:r>
          </a:p>
          <a:p>
            <a:pPr marL="342900" indent="-342900" algn="just">
              <a:buFont typeface="Wingdings" panose="05000000000000000000" pitchFamily="2" charset="2"/>
              <a:buChar char="v"/>
              <a:defRPr/>
            </a:pPr>
            <a:r>
              <a:rPr lang="en-US" sz="2200" dirty="0">
                <a:solidFill>
                  <a:srgbClr val="0A1F61"/>
                </a:solidFill>
                <a:cs typeface="Tajawal ExtraBold" panose="00000800000000000000" pitchFamily="2" charset="-78"/>
              </a:rPr>
              <a:t>Essentially, this involves a decomposition or elaboration of the initial verbal goal definition into increasingly detailed work units necessary to produce the defined deliverables. </a:t>
            </a:r>
          </a:p>
          <a:p>
            <a:pPr marL="342900" indent="-342900" algn="just">
              <a:buFont typeface="Wingdings" panose="05000000000000000000" pitchFamily="2" charset="2"/>
              <a:buChar char="v"/>
              <a:defRPr/>
            </a:pPr>
            <a:r>
              <a:rPr lang="en-US" sz="2200" dirty="0">
                <a:solidFill>
                  <a:srgbClr val="0A1F61"/>
                </a:solidFill>
                <a:cs typeface="Tajawal ExtraBold" panose="00000800000000000000" pitchFamily="2" charset="-78"/>
              </a:rPr>
              <a:t>The WBS can be viewed as both deliverables and associated work-oriented views of the project. </a:t>
            </a:r>
          </a:p>
          <a:p>
            <a:pPr marL="342900" indent="-342900" algn="just">
              <a:buFont typeface="Wingdings" panose="05000000000000000000" pitchFamily="2" charset="2"/>
              <a:buChar char="v"/>
              <a:defRPr/>
            </a:pPr>
            <a:r>
              <a:rPr lang="en-US" sz="2200" dirty="0">
                <a:solidFill>
                  <a:srgbClr val="0A1F61"/>
                </a:solidFill>
                <a:cs typeface="Tajawal ExtraBold" panose="00000800000000000000" pitchFamily="2" charset="-78"/>
              </a:rPr>
              <a:t>The top levels focus more on the major deliverables and components, while lower-level units describe specific work required to achieve those deliverables. </a:t>
            </a:r>
          </a:p>
          <a:p>
            <a:pPr marL="342900" indent="-342900" algn="just">
              <a:buFont typeface="Wingdings" panose="05000000000000000000" pitchFamily="2" charset="2"/>
              <a:buChar char="v"/>
              <a:defRPr/>
            </a:pPr>
            <a:r>
              <a:rPr lang="en-US" sz="2200" dirty="0">
                <a:solidFill>
                  <a:srgbClr val="0A1F61"/>
                </a:solidFill>
                <a:cs typeface="Tajawal ExtraBold" panose="00000800000000000000" pitchFamily="2" charset="-78"/>
              </a:rPr>
              <a:t>These defined work units become major elements in both the planning and control processes. </a:t>
            </a:r>
          </a:p>
          <a:p>
            <a:pPr marL="342900" indent="-342900" algn="just">
              <a:buFont typeface="Wingdings" panose="05000000000000000000" pitchFamily="2" charset="2"/>
              <a:buChar char="v"/>
              <a:defRPr/>
            </a:pPr>
            <a:r>
              <a:rPr lang="en-US" sz="2200" dirty="0">
                <a:solidFill>
                  <a:srgbClr val="0A1F61"/>
                </a:solidFill>
                <a:cs typeface="Tajawal ExtraBold" panose="00000800000000000000" pitchFamily="2" charset="-78"/>
              </a:rPr>
              <a:t>When completed, the WBS contains a collection of work entities called summary packages, planning packages (PP), control accounts, and WPs through which the project will be viewed. </a:t>
            </a:r>
          </a:p>
          <a:p>
            <a:pPr marL="342900" indent="-342900" algn="just">
              <a:buFont typeface="Wingdings" panose="05000000000000000000" pitchFamily="2" charset="2"/>
              <a:buChar char="v"/>
              <a:defRPr/>
            </a:pPr>
            <a:r>
              <a:rPr lang="en-US" sz="2200" dirty="0">
                <a:solidFill>
                  <a:srgbClr val="0A1F61"/>
                </a:solidFill>
                <a:cs typeface="Tajawal ExtraBold" panose="00000800000000000000" pitchFamily="2" charset="-78"/>
              </a:rPr>
              <a:t>Remember that the defined control accounts are used to represent the points at which work will be measured, actual resource consumption collected, and status evaluated.</a:t>
            </a:r>
          </a:p>
        </p:txBody>
      </p:sp>
      <p:sp>
        <p:nvSpPr>
          <p:cNvPr id="9" name="TextBox 8">
            <a:extLst>
              <a:ext uri="{FF2B5EF4-FFF2-40B4-BE49-F238E27FC236}">
                <a16:creationId xmlns:a16="http://schemas.microsoft.com/office/drawing/2014/main" xmlns="" id="{6BCF1E03-980A-BDB0-6E48-D93ECE73CEC3}"/>
              </a:ext>
            </a:extLst>
          </p:cNvPr>
          <p:cNvSpPr txBox="1"/>
          <p:nvPr/>
        </p:nvSpPr>
        <p:spPr>
          <a:xfrm>
            <a:off x="3076575" y="742816"/>
            <a:ext cx="7019925"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Summary</a:t>
            </a:r>
          </a:p>
        </p:txBody>
      </p:sp>
    </p:spTree>
    <p:extLst>
      <p:ext uri="{BB962C8B-B14F-4D97-AF65-F5344CB8AC3E}">
        <p14:creationId xmlns:p14="http://schemas.microsoft.com/office/powerpoint/2010/main" val="78281568"/>
      </p:ext>
    </p:extLst>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641"/>
    </mc:Choice>
    <mc:Fallback xmlns="">
      <p:transition spd="slow" advTm="1064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5AB5D7E2-FF65-4BEC-AB14-A6757B4DEDA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purl.org/dc/terms/"/>
    <ds:schemaRef ds:uri="http://schemas.openxmlformats.org/package/2006/metadata/core-properties"/>
    <ds:schemaRef ds:uri="http://purl.org/dc/dcmitype/"/>
    <ds:schemaRef ds:uri="http://schemas.microsoft.com/office/2006/documentManagement/types"/>
    <ds:schemaRef ds:uri="http://schemas.microsoft.com/office/infopath/2007/PartnerControls"/>
    <ds:schemaRef ds:uri="688354b5-287c-4cda-825e-1d7935aea40e"/>
    <ds:schemaRef ds:uri="aca13214-df29-4e3c-a050-857c0bf7bd8e"/>
    <ds:schemaRef ds:uri="http://schemas.microsoft.com/office/2006/metadata/properties"/>
    <ds:schemaRef ds:uri="http://www.w3.org/XML/1998/namespace"/>
    <ds:schemaRef ds:uri="http://purl.org/dc/elements/1.1/"/>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11354</TotalTime>
  <Words>3378</Words>
  <Application>Microsoft Office PowerPoint</Application>
  <PresentationFormat>Widescreen</PresentationFormat>
  <Paragraphs>348</Paragraphs>
  <Slides>46</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46</vt:i4>
      </vt:variant>
    </vt:vector>
  </HeadingPairs>
  <TitlesOfParts>
    <vt:vector size="55" baseType="lpstr">
      <vt:lpstr>Alexandria</vt:lpstr>
      <vt:lpstr>Arial</vt:lpstr>
      <vt:lpstr>Calibri</vt:lpstr>
      <vt:lpstr>Calibri Light</vt:lpstr>
      <vt:lpstr>Roboto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368</cp:revision>
  <dcterms:created xsi:type="dcterms:W3CDTF">2023-04-29T09:08:00Z</dcterms:created>
  <dcterms:modified xsi:type="dcterms:W3CDTF">2024-07-15T18:07:26Z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