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6" r:id="rId43"/>
    <p:sldId id="294" r:id="rId44"/>
    <p:sldId id="295" r:id="rId45"/>
  </p:sldIdLst>
  <p:sldSz cx="12192000" cy="6858000"/>
  <p:notesSz cx="6858000" cy="9144000"/>
  <p:embeddedFontLst>
    <p:embeddedFont>
      <p:font typeface="Alexandria" panose="020B0604020202020204" charset="-78"/>
      <p:regular r:id="rId47"/>
      <p:bold r:id="rId48"/>
    </p:embeddedFont>
    <p:embeddedFont>
      <p:font typeface="Chivo" panose="020B0604020202020204" charset="0"/>
      <p:regular r:id="rId49"/>
      <p:bold r:id="rId50"/>
      <p:italic r:id="rId51"/>
      <p:boldItalic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3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2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5.fntdata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28e76e5a7b_0_5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28e76e5a7b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2fa8839c0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g32fa8839c0c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g32fa8839c0c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2fa8839c0c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g32fa8839c0c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2fa8839c0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g32fa8839c0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2fa8839c0c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9" name="Google Shape;159;g32fa8839c0c_0_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g32fa8839c0c_0_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2fa8839c0c_0_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g32fa8839c0c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2fa8839c0c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g32fa8839c0c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2fa8839c0c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4" name="Google Shape;184;g32fa8839c0c_0_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g32fa8839c0c_0_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2fa8839c0c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g32fa8839c0c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2fa8839c0c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g32fa8839c0c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2fa8839c0c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g32fa8839c0c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28eaf2ca4a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g328eaf2ca4a_0_2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g328eaf2ca4a_0_2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2fa8839c0c_0_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32fa8839c0c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2fa8839c0c_0_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g32fa8839c0c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2fa8839c0c_0_1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g32fa8839c0c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32fa8839c0c_0_1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g32fa8839c0c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2fa8839c0c_0_1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g32fa8839c0c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32fa8839c0c_0_1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g32fa8839c0c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32fa8839c0c_0_1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g32fa8839c0c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2fa8839c0c_0_1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g32fa8839c0c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328eaf2ca4a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6" name="Google Shape;316;g328eaf2ca4a_0_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g328eaf2ca4a_0_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32fa8839c0c_0_1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g32fa8839c0c_0_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32fa8839c0c_0_2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g32fa8839c0c_0_2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32fa8839c0c_0_2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g32fa8839c0c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32fa8839c0c_0_2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2" name="Google Shape;352;g32fa8839c0c_0_2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g32fa8839c0c_0_23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32fa8839c0c_0_2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g32fa8839c0c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32fa8839c0c_0_2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g32fa8839c0c_0_2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2fa8839c0c_0_2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g32fa8839c0c_0_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2d34f35557d_0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3" name="Google Shape;393;g2d34f35557d_0_5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g2d34f35557d_0_56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32fa8839c0c_0_2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g32fa8839c0c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32fa8839c0c_0_2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g32fa8839c0c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32fa8839c0c_0_29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g32fa8839c0c_0_2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g32fa8839c0c_0_3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g32fa8839c0c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32fa8839c0c_0_3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g32fa8839c0c_0_3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32fa8839c0c_0_3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g32fa8839c0c_0_3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7" name="Google Shape;467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>
          <a:extLst>
            <a:ext uri="{FF2B5EF4-FFF2-40B4-BE49-F238E27FC236}">
              <a16:creationId xmlns:a16="http://schemas.microsoft.com/office/drawing/2014/main" id="{DA436AA8-0C04-53E3-B4AE-AB46819B9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g32fa8839c0c_0_264:notes">
            <a:extLst>
              <a:ext uri="{FF2B5EF4-FFF2-40B4-BE49-F238E27FC236}">
                <a16:creationId xmlns:a16="http://schemas.microsoft.com/office/drawing/2014/main" id="{70F30E16-8EBD-BE7A-236E-BF85C8971A5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7" name="Google Shape;467;g32fa8839c0c_0_264:notes">
            <a:extLst>
              <a:ext uri="{FF2B5EF4-FFF2-40B4-BE49-F238E27FC236}">
                <a16:creationId xmlns:a16="http://schemas.microsoft.com/office/drawing/2014/main" id="{5F0E79CA-D15F-9150-C2EA-31DC65BA72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g32fa8839c0c_0_264:notes">
            <a:extLst>
              <a:ext uri="{FF2B5EF4-FFF2-40B4-BE49-F238E27FC236}">
                <a16:creationId xmlns:a16="http://schemas.microsoft.com/office/drawing/2014/main" id="{179463F1-2D6A-A504-A5DF-0422B1DDF02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077133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5" name="Google Shape;475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3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Flutter UI Part 3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7825741" y="1900627"/>
            <a:ext cx="4366259" cy="4208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99368A-2620-90AE-8D20-39C035FDB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177" y="749238"/>
            <a:ext cx="7084166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B8222F-69F2-0799-CCFB-F891AFB121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BA64F2-EB57-3545-711F-BB18F1ABA9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EB6B68-C4BA-4812-7932-759E67F193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58390" y="152400"/>
            <a:ext cx="4075225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C2994F-83FE-C482-EBF2-B42F27908B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36C99D-4C9F-7A75-8D21-5F4236E00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1587" y="117412"/>
            <a:ext cx="2948825" cy="662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C5EF9A-A824-1E62-F37C-AC3B91E3FE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4EDAD2-63B0-3105-0A90-F2972AB33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66925" y="2047882"/>
            <a:ext cx="8058150" cy="276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A64FE3-0728-6246-2B37-DD2A40E07E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E81741-4A27-89FD-7DEA-EFDC7855A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F39A08-D789-3D21-4475-3834AD5C6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DB0B66-FA85-D593-F009-1A54FC5628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00" y="716045"/>
            <a:ext cx="1088840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4285EF-02D6-BED4-CF30-231A073EE4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497B99-A408-2411-4870-36AA406E6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Google Shape;279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0EC0165-C780-155B-4099-FF7E793E98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414" y="716045"/>
            <a:ext cx="10937172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Google Shape;290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F4862C-643C-F0C8-94E6-2D0863C62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96" y="716045"/>
            <a:ext cx="1087620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79F07C-82D6-BAFC-5524-C3097D4332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96" y="716045"/>
            <a:ext cx="1087620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57078C8-47A0-AB33-CF5E-2933B9B8C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96" y="716045"/>
            <a:ext cx="1087620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0D3897-B39A-E52A-39F9-CCA9F45C0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73D118-8913-50BC-D3D9-1EACA5950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Google Shape;342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E2D046-311F-05A7-88F9-71DC38E507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1913" y="661545"/>
            <a:ext cx="10868178" cy="55349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45"/>
          <p:cNvPicPr preferRelativeResize="0"/>
          <p:nvPr/>
        </p:nvPicPr>
        <p:blipFill rotWithShape="1">
          <a:blip r:embed="rId4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" name="Google Shape;356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E4224A-EE37-3203-2DD1-7D46E98E1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04C9BE-99B5-2450-B0B7-32A6EEC52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4CBF33-7A30-6317-49CC-E220DFE19A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995A97-55C4-81A7-F1DC-BF836DD2E7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0A494C-2A20-15F3-7098-BF4449F5D0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764D69-2666-9575-E947-4D6520474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Google Shape;419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765567-D213-B3F1-CA42-5EB3162301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B1801A-8D89-E87E-2A64-21B2CF1992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FC4EA6-CC15-B72C-D848-A86BD4362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" name="Google Shape;452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67E9EF-EC48-21E5-DF83-98000CD47E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" name="Google Shape;463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233BCE-9B24-A263-7E43-575248C6D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30CDF7-BBA7-D4EF-2769-D267EB9BC8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9">
          <a:extLst>
            <a:ext uri="{FF2B5EF4-FFF2-40B4-BE49-F238E27FC236}">
              <a16:creationId xmlns:a16="http://schemas.microsoft.com/office/drawing/2014/main" id="{0933AB56-3D00-C762-BF4A-752831DE6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Google Shape;471;p57">
            <a:extLst>
              <a:ext uri="{FF2B5EF4-FFF2-40B4-BE49-F238E27FC236}">
                <a16:creationId xmlns:a16="http://schemas.microsoft.com/office/drawing/2014/main" id="{35F312E7-3000-0B57-45AD-587ECE98184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57">
            <a:extLst>
              <a:ext uri="{FF2B5EF4-FFF2-40B4-BE49-F238E27FC236}">
                <a16:creationId xmlns:a16="http://schemas.microsoft.com/office/drawing/2014/main" id="{863EC1BC-EAAC-8C87-DA71-4E2B4DD4CF5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251CDCF-6912-A624-8991-E8E788BDE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8496" y="1214925"/>
            <a:ext cx="2530285" cy="52084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1CBB35-70FE-4B20-F0FF-78ACE155D1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156" y="1214925"/>
            <a:ext cx="2526276" cy="520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1859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9" name="Google Shape;479;p5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5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AE39C-623F-1477-2DCF-78189F83A9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" name="Google Shape;485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86" name="Google Shape;486;p5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5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88" name="Google Shape;488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5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0" name="Google Shape;490;p5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6B08FB-E246-4286-A4A8-F72EAFDDF6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DF3B2B-B693-43E0-9CBB-7E07D17CA71D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DD1E17B-665B-4BEF-8A98-CC1CD53DA1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33</Words>
  <Application>Microsoft Office PowerPoint</Application>
  <PresentationFormat>Widescreen</PresentationFormat>
  <Paragraphs>17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Alexandria</vt:lpstr>
      <vt:lpstr>Chivo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4</cp:revision>
  <dcterms:modified xsi:type="dcterms:W3CDTF">2025-02-20T16:42:35Z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