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2" r:id="rId4"/>
  </p:sldMasterIdLst>
  <p:notesMasterIdLst>
    <p:notesMasterId r:id="rId26"/>
  </p:notesMasterIdLst>
  <p:handoutMasterIdLst>
    <p:handoutMasterId r:id="rId27"/>
  </p:handoutMasterIdLst>
  <p:sldIdLst>
    <p:sldId id="833" r:id="rId5"/>
    <p:sldId id="602" r:id="rId6"/>
    <p:sldId id="746" r:id="rId7"/>
    <p:sldId id="747" r:id="rId8"/>
    <p:sldId id="848" r:id="rId9"/>
    <p:sldId id="749" r:id="rId10"/>
    <p:sldId id="849" r:id="rId11"/>
    <p:sldId id="850" r:id="rId12"/>
    <p:sldId id="851" r:id="rId13"/>
    <p:sldId id="852" r:id="rId14"/>
    <p:sldId id="853" r:id="rId15"/>
    <p:sldId id="854" r:id="rId16"/>
    <p:sldId id="855" r:id="rId17"/>
    <p:sldId id="861" r:id="rId18"/>
    <p:sldId id="856" r:id="rId19"/>
    <p:sldId id="857" r:id="rId20"/>
    <p:sldId id="858" r:id="rId21"/>
    <p:sldId id="859" r:id="rId22"/>
    <p:sldId id="860" r:id="rId23"/>
    <p:sldId id="763" r:id="rId24"/>
    <p:sldId id="76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33"/>
            <p14:sldId id="602"/>
            <p14:sldId id="746"/>
            <p14:sldId id="747"/>
            <p14:sldId id="848"/>
            <p14:sldId id="749"/>
            <p14:sldId id="849"/>
            <p14:sldId id="850"/>
            <p14:sldId id="851"/>
            <p14:sldId id="852"/>
            <p14:sldId id="853"/>
            <p14:sldId id="854"/>
            <p14:sldId id="855"/>
            <p14:sldId id="861"/>
            <p14:sldId id="856"/>
            <p14:sldId id="857"/>
            <p14:sldId id="858"/>
            <p14:sldId id="859"/>
            <p14:sldId id="860"/>
            <p14:sldId id="763"/>
            <p14:sldId id="76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CD3E56-35E8-45BD-B9CE-4FE012CDFF9B}" v="1" dt="2026-09-13T18:18:35.4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58"/>
    <p:restoredTop sz="94608"/>
  </p:normalViewPr>
  <p:slideViewPr>
    <p:cSldViewPr snapToGrid="0">
      <p:cViewPr varScale="1">
        <p:scale>
          <a:sx n="79" d="100"/>
          <a:sy n="79" d="100"/>
        </p:scale>
        <p:origin x="1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 Montaner abuhuseein" userId="2fe45c76f27c6ebd" providerId="LiveId" clId="{25E32692-2B0A-424A-B576-7E3CAA713383}"/>
    <pc:docChg chg="custSel addSld delSld modSld sldOrd addMainMaster delMainMaster modSection">
      <pc:chgData name="Al Montaner abuhuseein" userId="2fe45c76f27c6ebd" providerId="LiveId" clId="{25E32692-2B0A-424A-B576-7E3CAA713383}" dt="2026-09-13T19:16:26.717" v="324" actId="167"/>
      <pc:docMkLst>
        <pc:docMk/>
      </pc:docMkLst>
      <pc:sldChg chg="delSp modSp add mod ord">
        <pc:chgData name="Al Montaner abuhuseein" userId="2fe45c76f27c6ebd" providerId="LiveId" clId="{25E32692-2B0A-424A-B576-7E3CAA713383}" dt="2026-09-13T18:45:09.399" v="101" actId="1076"/>
        <pc:sldMkLst>
          <pc:docMk/>
          <pc:sldMk cId="4035940992" sldId="602"/>
        </pc:sldMkLst>
        <pc:spChg chg="mod">
          <ac:chgData name="Al Montaner abuhuseein" userId="2fe45c76f27c6ebd" providerId="LiveId" clId="{25E32692-2B0A-424A-B576-7E3CAA713383}" dt="2026-09-13T18:45:09.399" v="101" actId="1076"/>
          <ac:spMkLst>
            <pc:docMk/>
            <pc:sldMk cId="4035940992" sldId="602"/>
            <ac:spMk id="10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9-13T18:45:02.920" v="99" actId="478"/>
          <ac:spMkLst>
            <pc:docMk/>
            <pc:sldMk cId="4035940992" sldId="602"/>
            <ac:spMk id="14" creationId="{39C65316-BFB1-4A3F-B8B9-F9622013BFC3}"/>
          </ac:spMkLst>
        </pc:spChg>
        <pc:spChg chg="del">
          <ac:chgData name="Al Montaner abuhuseein" userId="2fe45c76f27c6ebd" providerId="LiveId" clId="{25E32692-2B0A-424A-B576-7E3CAA713383}" dt="2026-09-13T18:45:02.920" v="99" actId="478"/>
          <ac:spMkLst>
            <pc:docMk/>
            <pc:sldMk cId="4035940992" sldId="602"/>
            <ac:spMk id="15" creationId="{39C65316-BFB1-4A3F-B8B9-F9622013BFC3}"/>
          </ac:spMkLst>
        </pc:spChg>
      </pc:sldChg>
      <pc:sldChg chg="modSp del mod modClrScheme chgLayout">
        <pc:chgData name="Al Montaner abuhuseein" userId="2fe45c76f27c6ebd" providerId="LiveId" clId="{25E32692-2B0A-424A-B576-7E3CAA713383}" dt="2026-09-13T18:40:57.525" v="27"/>
        <pc:sldMkLst>
          <pc:docMk/>
          <pc:sldMk cId="2218069454" sldId="716"/>
        </pc:sldMkLst>
        <pc:picChg chg="mod ord">
          <ac:chgData name="Al Montaner abuhuseein" userId="2fe45c76f27c6ebd" providerId="LiveId" clId="{25E32692-2B0A-424A-B576-7E3CAA713383}" dt="2026-09-13T18:40:13.927" v="2"/>
          <ac:picMkLst>
            <pc:docMk/>
            <pc:sldMk cId="2218069454" sldId="716"/>
            <ac:picMk id="5" creationId="{00000000-0000-0000-0000-000000000000}"/>
          </ac:picMkLst>
        </pc:picChg>
      </pc:sldChg>
      <pc:sldChg chg="modSp del mod modClrScheme chgLayout">
        <pc:chgData name="Al Montaner abuhuseein" userId="2fe45c76f27c6ebd" providerId="LiveId" clId="{25E32692-2B0A-424A-B576-7E3CAA713383}" dt="2026-09-13T18:41:03.795" v="29"/>
        <pc:sldMkLst>
          <pc:docMk/>
          <pc:sldMk cId="3709731362" sldId="717"/>
        </pc:sldMkLst>
        <pc:picChg chg="mod ord">
          <ac:chgData name="Al Montaner abuhuseein" userId="2fe45c76f27c6ebd" providerId="LiveId" clId="{25E32692-2B0A-424A-B576-7E3CAA713383}" dt="2026-09-13T18:40:13.939" v="3"/>
          <ac:picMkLst>
            <pc:docMk/>
            <pc:sldMk cId="3709731362" sldId="717"/>
            <ac:picMk id="4" creationId="{00000000-0000-0000-0000-000000000000}"/>
          </ac:picMkLst>
        </pc:picChg>
      </pc:sldChg>
      <pc:sldChg chg="modSp del mod modClrScheme chgLayout">
        <pc:chgData name="Al Montaner abuhuseein" userId="2fe45c76f27c6ebd" providerId="LiveId" clId="{25E32692-2B0A-424A-B576-7E3CAA713383}" dt="2026-09-13T18:41:15.954" v="31"/>
        <pc:sldMkLst>
          <pc:docMk/>
          <pc:sldMk cId="2774064726" sldId="718"/>
        </pc:sldMkLst>
        <pc:picChg chg="mod ord">
          <ac:chgData name="Al Montaner abuhuseein" userId="2fe45c76f27c6ebd" providerId="LiveId" clId="{25E32692-2B0A-424A-B576-7E3CAA713383}" dt="2026-09-13T18:40:13.941" v="4"/>
          <ac:picMkLst>
            <pc:docMk/>
            <pc:sldMk cId="2774064726" sldId="718"/>
            <ac:picMk id="5" creationId="{00000000-0000-0000-0000-000000000000}"/>
          </ac:picMkLst>
        </pc:picChg>
      </pc:sldChg>
      <pc:sldChg chg="addSp modSp del mod modClrScheme chgLayout">
        <pc:chgData name="Al Montaner abuhuseein" userId="2fe45c76f27c6ebd" providerId="LiveId" clId="{25E32692-2B0A-424A-B576-7E3CAA713383}" dt="2026-09-13T18:41:22.319" v="33"/>
        <pc:sldMkLst>
          <pc:docMk/>
          <pc:sldMk cId="748182342" sldId="719"/>
        </pc:sldMkLst>
        <pc:spChg chg="add mod ord">
          <ac:chgData name="Al Montaner abuhuseein" userId="2fe45c76f27c6ebd" providerId="LiveId" clId="{25E32692-2B0A-424A-B576-7E3CAA713383}" dt="2026-09-13T18:40:13.945" v="5"/>
          <ac:spMkLst>
            <pc:docMk/>
            <pc:sldMk cId="748182342" sldId="719"/>
            <ac:spMk id="4" creationId="{C14144F2-FC0E-F873-732D-6D668D386D82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1:28.933" v="35"/>
        <pc:sldMkLst>
          <pc:docMk/>
          <pc:sldMk cId="4293789167" sldId="720"/>
        </pc:sldMkLst>
        <pc:spChg chg="add mod ord">
          <ac:chgData name="Al Montaner abuhuseein" userId="2fe45c76f27c6ebd" providerId="LiveId" clId="{25E32692-2B0A-424A-B576-7E3CAA713383}" dt="2026-09-13T18:40:13.952" v="6"/>
          <ac:spMkLst>
            <pc:docMk/>
            <pc:sldMk cId="4293789167" sldId="720"/>
            <ac:spMk id="2" creationId="{F362FCA5-A354-8C9D-E942-B9C0AF54C64D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1:35.565" v="37"/>
        <pc:sldMkLst>
          <pc:docMk/>
          <pc:sldMk cId="4051567797" sldId="721"/>
        </pc:sldMkLst>
        <pc:spChg chg="add mod ord">
          <ac:chgData name="Al Montaner abuhuseein" userId="2fe45c76f27c6ebd" providerId="LiveId" clId="{25E32692-2B0A-424A-B576-7E3CAA713383}" dt="2026-09-13T18:40:13.955" v="7"/>
          <ac:spMkLst>
            <pc:docMk/>
            <pc:sldMk cId="4051567797" sldId="721"/>
            <ac:spMk id="4" creationId="{FA489A22-5282-D7F3-036A-370FE7D6FC59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1:42.179" v="39"/>
        <pc:sldMkLst>
          <pc:docMk/>
          <pc:sldMk cId="2779602780" sldId="722"/>
        </pc:sldMkLst>
        <pc:spChg chg="add mod ord">
          <ac:chgData name="Al Montaner abuhuseein" userId="2fe45c76f27c6ebd" providerId="LiveId" clId="{25E32692-2B0A-424A-B576-7E3CAA713383}" dt="2026-09-13T18:40:13.957" v="8"/>
          <ac:spMkLst>
            <pc:docMk/>
            <pc:sldMk cId="2779602780" sldId="722"/>
            <ac:spMk id="4" creationId="{549EE1A1-8E5D-85BE-71A7-236D7EC90081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1:48.888" v="41"/>
        <pc:sldMkLst>
          <pc:docMk/>
          <pc:sldMk cId="2445933195" sldId="723"/>
        </pc:sldMkLst>
        <pc:spChg chg="add mod ord">
          <ac:chgData name="Al Montaner abuhuseein" userId="2fe45c76f27c6ebd" providerId="LiveId" clId="{25E32692-2B0A-424A-B576-7E3CAA713383}" dt="2026-09-13T18:40:13.960" v="9"/>
          <ac:spMkLst>
            <pc:docMk/>
            <pc:sldMk cId="2445933195" sldId="723"/>
            <ac:spMk id="4" creationId="{34283C4F-0C6D-DFE9-60C1-31849E02228B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1:55.419" v="43"/>
        <pc:sldMkLst>
          <pc:docMk/>
          <pc:sldMk cId="1685024172" sldId="724"/>
        </pc:sldMkLst>
        <pc:spChg chg="add mod ord">
          <ac:chgData name="Al Montaner abuhuseein" userId="2fe45c76f27c6ebd" providerId="LiveId" clId="{25E32692-2B0A-424A-B576-7E3CAA713383}" dt="2026-09-13T18:40:13.962" v="10"/>
          <ac:spMkLst>
            <pc:docMk/>
            <pc:sldMk cId="1685024172" sldId="724"/>
            <ac:spMk id="4" creationId="{48FCF829-7E56-2170-B724-011123EA4D98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02.385" v="45"/>
        <pc:sldMkLst>
          <pc:docMk/>
          <pc:sldMk cId="1114268536" sldId="725"/>
        </pc:sldMkLst>
        <pc:spChg chg="add mod ord">
          <ac:chgData name="Al Montaner abuhuseein" userId="2fe45c76f27c6ebd" providerId="LiveId" clId="{25E32692-2B0A-424A-B576-7E3CAA713383}" dt="2026-09-13T18:40:13.964" v="11"/>
          <ac:spMkLst>
            <pc:docMk/>
            <pc:sldMk cId="1114268536" sldId="725"/>
            <ac:spMk id="4" creationId="{1293A4C0-EF54-597F-EBC8-6FC86A28FA42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08.764" v="47"/>
        <pc:sldMkLst>
          <pc:docMk/>
          <pc:sldMk cId="1985619131" sldId="726"/>
        </pc:sldMkLst>
        <pc:spChg chg="add mod ord">
          <ac:chgData name="Al Montaner abuhuseein" userId="2fe45c76f27c6ebd" providerId="LiveId" clId="{25E32692-2B0A-424A-B576-7E3CAA713383}" dt="2026-09-13T18:40:13.964" v="12"/>
          <ac:spMkLst>
            <pc:docMk/>
            <pc:sldMk cId="1985619131" sldId="726"/>
            <ac:spMk id="4" creationId="{AF32130D-8465-3BC5-7943-B197C6DB21A9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15.182" v="49"/>
        <pc:sldMkLst>
          <pc:docMk/>
          <pc:sldMk cId="1625305055" sldId="727"/>
        </pc:sldMkLst>
        <pc:spChg chg="add mod ord">
          <ac:chgData name="Al Montaner abuhuseein" userId="2fe45c76f27c6ebd" providerId="LiveId" clId="{25E32692-2B0A-424A-B576-7E3CAA713383}" dt="2026-09-13T18:40:13.964" v="13"/>
          <ac:spMkLst>
            <pc:docMk/>
            <pc:sldMk cId="1625305055" sldId="727"/>
            <ac:spMk id="4" creationId="{7AC1BAEC-0A41-31EB-1F63-F596D7D30C37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44.705" v="57"/>
        <pc:sldMkLst>
          <pc:docMk/>
          <pc:sldMk cId="2781091807" sldId="731"/>
        </pc:sldMkLst>
        <pc:spChg chg="add mod ord">
          <ac:chgData name="Al Montaner abuhuseein" userId="2fe45c76f27c6ebd" providerId="LiveId" clId="{25E32692-2B0A-424A-B576-7E3CAA713383}" dt="2026-09-13T18:40:13.981" v="17"/>
          <ac:spMkLst>
            <pc:docMk/>
            <pc:sldMk cId="2781091807" sldId="731"/>
            <ac:spMk id="4" creationId="{2FC03738-6E9B-79D6-15A9-9B6CD023089D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51.279" v="61"/>
        <pc:sldMkLst>
          <pc:docMk/>
          <pc:sldMk cId="3323442020" sldId="732"/>
        </pc:sldMkLst>
        <pc:spChg chg="add mod ord">
          <ac:chgData name="Al Montaner abuhuseein" userId="2fe45c76f27c6ebd" providerId="LiveId" clId="{25E32692-2B0A-424A-B576-7E3CAA713383}" dt="2026-09-13T18:40:13.981" v="18"/>
          <ac:spMkLst>
            <pc:docMk/>
            <pc:sldMk cId="3323442020" sldId="732"/>
            <ac:spMk id="4" creationId="{F42AFAC6-09DC-244A-AAD1-0D2981028B47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57.909" v="63"/>
        <pc:sldMkLst>
          <pc:docMk/>
          <pc:sldMk cId="4163196719" sldId="733"/>
        </pc:sldMkLst>
        <pc:spChg chg="add mod ord">
          <ac:chgData name="Al Montaner abuhuseein" userId="2fe45c76f27c6ebd" providerId="LiveId" clId="{25E32692-2B0A-424A-B576-7E3CAA713383}" dt="2026-09-13T18:40:13.981" v="19"/>
          <ac:spMkLst>
            <pc:docMk/>
            <pc:sldMk cId="4163196719" sldId="733"/>
            <ac:spMk id="4" creationId="{3013627B-9B32-D024-DA29-5862789A04C0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3:04.556" v="65"/>
        <pc:sldMkLst>
          <pc:docMk/>
          <pc:sldMk cId="317913628" sldId="734"/>
        </pc:sldMkLst>
        <pc:spChg chg="add mod ord">
          <ac:chgData name="Al Montaner abuhuseein" userId="2fe45c76f27c6ebd" providerId="LiveId" clId="{25E32692-2B0A-424A-B576-7E3CAA713383}" dt="2026-09-13T18:40:13.981" v="20"/>
          <ac:spMkLst>
            <pc:docMk/>
            <pc:sldMk cId="317913628" sldId="734"/>
            <ac:spMk id="2" creationId="{D92926FB-C6EF-E1AF-C6A2-FC69E22813A3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3:11.535" v="69"/>
        <pc:sldMkLst>
          <pc:docMk/>
          <pc:sldMk cId="1200994738" sldId="735"/>
        </pc:sldMkLst>
        <pc:spChg chg="add mod ord">
          <ac:chgData name="Al Montaner abuhuseein" userId="2fe45c76f27c6ebd" providerId="LiveId" clId="{25E32692-2B0A-424A-B576-7E3CAA713383}" dt="2026-09-13T18:40:13.981" v="21"/>
          <ac:spMkLst>
            <pc:docMk/>
            <pc:sldMk cId="1200994738" sldId="735"/>
            <ac:spMk id="3" creationId="{26FA0674-AE53-DDAC-6BCE-5F2BCA78FDD7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31.452" v="53"/>
        <pc:sldMkLst>
          <pc:docMk/>
          <pc:sldMk cId="3431352520" sldId="736"/>
        </pc:sldMkLst>
        <pc:spChg chg="add mod ord">
          <ac:chgData name="Al Montaner abuhuseein" userId="2fe45c76f27c6ebd" providerId="LiveId" clId="{25E32692-2B0A-424A-B576-7E3CAA713383}" dt="2026-09-13T18:40:13.964" v="15"/>
          <ac:spMkLst>
            <pc:docMk/>
            <pc:sldMk cId="3431352520" sldId="736"/>
            <ac:spMk id="4" creationId="{A572A064-2390-0CD8-407F-BDDECB4EBF50}"/>
          </ac:spMkLst>
        </pc:spChg>
      </pc:sldChg>
      <pc:sldChg chg="addSp modSp del mod modClrScheme chgLayout">
        <pc:chgData name="Al Montaner abuhuseein" userId="2fe45c76f27c6ebd" providerId="LiveId" clId="{25E32692-2B0A-424A-B576-7E3CAA713383}" dt="2026-09-13T18:42:38.050" v="55"/>
        <pc:sldMkLst>
          <pc:docMk/>
          <pc:sldMk cId="2864416119" sldId="737"/>
        </pc:sldMkLst>
        <pc:spChg chg="add mod ord">
          <ac:chgData name="Al Montaner abuhuseein" userId="2fe45c76f27c6ebd" providerId="LiveId" clId="{25E32692-2B0A-424A-B576-7E3CAA713383}" dt="2026-09-13T18:40:13.964" v="16"/>
          <ac:spMkLst>
            <pc:docMk/>
            <pc:sldMk cId="2864416119" sldId="737"/>
            <ac:spMk id="4" creationId="{3E88BBFB-C3FA-1E90-BF66-477B8AE17464}"/>
          </ac:spMkLst>
        </pc:spChg>
      </pc:sldChg>
      <pc:sldChg chg="del">
        <pc:chgData name="Al Montaner abuhuseein" userId="2fe45c76f27c6ebd" providerId="LiveId" clId="{25E32692-2B0A-424A-B576-7E3CAA713383}" dt="2026-09-13T18:40:13.430" v="1"/>
        <pc:sldMkLst>
          <pc:docMk/>
          <pc:sldMk cId="2199560503" sldId="739"/>
        </pc:sldMkLst>
      </pc:sldChg>
      <pc:sldChg chg="modSp del mod modClrScheme chgLayout">
        <pc:chgData name="Al Montaner abuhuseein" userId="2fe45c76f27c6ebd" providerId="LiveId" clId="{25E32692-2B0A-424A-B576-7E3CAA713383}" dt="2026-09-13T18:42:24.807" v="51"/>
        <pc:sldMkLst>
          <pc:docMk/>
          <pc:sldMk cId="364486800" sldId="742"/>
        </pc:sldMkLst>
        <pc:picChg chg="mod ord">
          <ac:chgData name="Al Montaner abuhuseein" userId="2fe45c76f27c6ebd" providerId="LiveId" clId="{25E32692-2B0A-424A-B576-7E3CAA713383}" dt="2026-09-13T18:40:13.964" v="14"/>
          <ac:picMkLst>
            <pc:docMk/>
            <pc:sldMk cId="364486800" sldId="742"/>
            <ac:picMk id="5" creationId="{00000000-0000-0000-0000-000000000000}"/>
          </ac:picMkLst>
        </pc:picChg>
      </pc:sldChg>
      <pc:sldChg chg="add del">
        <pc:chgData name="Al Montaner abuhuseein" userId="2fe45c76f27c6ebd" providerId="LiveId" clId="{25E32692-2B0A-424A-B576-7E3CAA713383}" dt="2026-09-13T18:40:41.287" v="25"/>
        <pc:sldMkLst>
          <pc:docMk/>
          <pc:sldMk cId="3376579876" sldId="743"/>
        </pc:sldMkLst>
      </pc:sldChg>
      <pc:sldChg chg="modSp add del mod">
        <pc:chgData name="Al Montaner abuhuseein" userId="2fe45c76f27c6ebd" providerId="LiveId" clId="{25E32692-2B0A-424A-B576-7E3CAA713383}" dt="2026-09-13T18:44:16.355" v="78" actId="47"/>
        <pc:sldMkLst>
          <pc:docMk/>
          <pc:sldMk cId="1162184475" sldId="744"/>
        </pc:sldMkLst>
        <pc:spChg chg="mod">
          <ac:chgData name="Al Montaner abuhuseein" userId="2fe45c76f27c6ebd" providerId="LiveId" clId="{25E32692-2B0A-424A-B576-7E3CAA713383}" dt="2026-09-13T18:42:49.395" v="59" actId="14100"/>
          <ac:spMkLst>
            <pc:docMk/>
            <pc:sldMk cId="1162184475" sldId="744"/>
            <ac:spMk id="34" creationId="{00000000-0000-0000-0000-000000000000}"/>
          </ac:spMkLst>
        </pc:spChg>
      </pc:sldChg>
      <pc:sldChg chg="new del">
        <pc:chgData name="Al Montaner abuhuseein" userId="2fe45c76f27c6ebd" providerId="LiveId" clId="{25E32692-2B0A-424A-B576-7E3CAA713383}" dt="2026-09-13T18:40:14.037" v="23"/>
        <pc:sldMkLst>
          <pc:docMk/>
          <pc:sldMk cId="3838281106" sldId="744"/>
        </pc:sldMkLst>
      </pc:sldChg>
      <pc:sldChg chg="modSp add del mod">
        <pc:chgData name="Al Montaner abuhuseein" userId="2fe45c76f27c6ebd" providerId="LiveId" clId="{25E32692-2B0A-424A-B576-7E3CAA713383}" dt="2026-09-13T18:45:22.769" v="102" actId="47"/>
        <pc:sldMkLst>
          <pc:docMk/>
          <pc:sldMk cId="1402711900" sldId="745"/>
        </pc:sldMkLst>
        <pc:spChg chg="mod">
          <ac:chgData name="Al Montaner abuhuseein" userId="2fe45c76f27c6ebd" providerId="LiveId" clId="{25E32692-2B0A-424A-B576-7E3CAA713383}" dt="2026-09-13T18:43:11.753" v="70" actId="404"/>
          <ac:spMkLst>
            <pc:docMk/>
            <pc:sldMk cId="1402711900" sldId="745"/>
            <ac:spMk id="3" creationId="{E77995CF-A97E-2ED8-4C56-4FFD606CEECD}"/>
          </ac:spMkLst>
        </pc:spChg>
      </pc:sldChg>
      <pc:sldChg chg="add">
        <pc:chgData name="Al Montaner abuhuseein" userId="2fe45c76f27c6ebd" providerId="LiveId" clId="{25E32692-2B0A-424A-B576-7E3CAA713383}" dt="2026-09-13T18:41:03.777" v="28"/>
        <pc:sldMkLst>
          <pc:docMk/>
          <pc:sldMk cId="2708602628" sldId="746"/>
        </pc:sldMkLst>
      </pc:sldChg>
      <pc:sldChg chg="modSp add mod">
        <pc:chgData name="Al Montaner abuhuseein" userId="2fe45c76f27c6ebd" providerId="LiveId" clId="{25E32692-2B0A-424A-B576-7E3CAA713383}" dt="2026-09-13T19:16:26.717" v="324" actId="167"/>
        <pc:sldMkLst>
          <pc:docMk/>
          <pc:sldMk cId="1594367384" sldId="747"/>
        </pc:sldMkLst>
        <pc:spChg chg="ord">
          <ac:chgData name="Al Montaner abuhuseein" userId="2fe45c76f27c6ebd" providerId="LiveId" clId="{25E32692-2B0A-424A-B576-7E3CAA713383}" dt="2026-09-13T19:16:26.717" v="324" actId="167"/>
          <ac:spMkLst>
            <pc:docMk/>
            <pc:sldMk cId="1594367384" sldId="747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5:43.697" v="103" actId="1076"/>
          <ac:spMkLst>
            <pc:docMk/>
            <pc:sldMk cId="1594367384" sldId="747"/>
            <ac:spMk id="31" creationId="{00000000-0000-0000-0000-000000000000}"/>
          </ac:spMkLst>
        </pc:spChg>
        <pc:picChg chg="ord">
          <ac:chgData name="Al Montaner abuhuseein" userId="2fe45c76f27c6ebd" providerId="LiveId" clId="{25E32692-2B0A-424A-B576-7E3CAA713383}" dt="2026-09-13T18:45:57.161" v="104" actId="167"/>
          <ac:picMkLst>
            <pc:docMk/>
            <pc:sldMk cId="1594367384" sldId="747"/>
            <ac:picMk id="5" creationId="{00000000-0000-0000-0000-000000000000}"/>
          </ac:picMkLst>
        </pc:picChg>
      </pc:sldChg>
      <pc:sldChg chg="delSp modSp add del mod">
        <pc:chgData name="Al Montaner abuhuseein" userId="2fe45c76f27c6ebd" providerId="LiveId" clId="{25E32692-2B0A-424A-B576-7E3CAA713383}" dt="2026-09-13T18:53:24.375" v="114"/>
        <pc:sldMkLst>
          <pc:docMk/>
          <pc:sldMk cId="3890108376" sldId="748"/>
        </pc:sldMkLst>
        <pc:spChg chg="mod">
          <ac:chgData name="Al Montaner abuhuseein" userId="2fe45c76f27c6ebd" providerId="LiveId" clId="{25E32692-2B0A-424A-B576-7E3CAA713383}" dt="2026-09-13T18:46:25.464" v="107" actId="207"/>
          <ac:spMkLst>
            <pc:docMk/>
            <pc:sldMk cId="3890108376" sldId="748"/>
            <ac:spMk id="3" creationId="{B549B371-AEFC-4C22-4E99-D2B2D5849DD0}"/>
          </ac:spMkLst>
        </pc:spChg>
        <pc:spChg chg="del">
          <ac:chgData name="Al Montaner abuhuseein" userId="2fe45c76f27c6ebd" providerId="LiveId" clId="{25E32692-2B0A-424A-B576-7E3CAA713383}" dt="2026-09-13T18:46:06.887" v="105" actId="478"/>
          <ac:spMkLst>
            <pc:docMk/>
            <pc:sldMk cId="3890108376" sldId="748"/>
            <ac:spMk id="4" creationId="{C14144F2-FC0E-F873-732D-6D668D386D82}"/>
          </ac:spMkLst>
        </pc:spChg>
      </pc:sldChg>
      <pc:sldChg chg="delSp modSp add mod">
        <pc:chgData name="Al Montaner abuhuseein" userId="2fe45c76f27c6ebd" providerId="LiveId" clId="{25E32692-2B0A-424A-B576-7E3CAA713383}" dt="2026-09-13T18:46:45.750" v="112" actId="1076"/>
        <pc:sldMkLst>
          <pc:docMk/>
          <pc:sldMk cId="769466853" sldId="749"/>
        </pc:sldMkLst>
        <pc:spChg chg="del">
          <ac:chgData name="Al Montaner abuhuseein" userId="2fe45c76f27c6ebd" providerId="LiveId" clId="{25E32692-2B0A-424A-B576-7E3CAA713383}" dt="2026-09-13T18:46:31.295" v="109" actId="478"/>
          <ac:spMkLst>
            <pc:docMk/>
            <pc:sldMk cId="769466853" sldId="749"/>
            <ac:spMk id="2" creationId="{F362FCA5-A354-8C9D-E942-B9C0AF54C64D}"/>
          </ac:spMkLst>
        </pc:spChg>
        <pc:spChg chg="mod">
          <ac:chgData name="Al Montaner abuhuseein" userId="2fe45c76f27c6ebd" providerId="LiveId" clId="{25E32692-2B0A-424A-B576-7E3CAA713383}" dt="2026-09-13T18:46:45.750" v="112" actId="1076"/>
          <ac:spMkLst>
            <pc:docMk/>
            <pc:sldMk cId="769466853" sldId="74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6:37.274" v="110" actId="255"/>
          <ac:spMkLst>
            <pc:docMk/>
            <pc:sldMk cId="769466853" sldId="749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46:37.274" v="110" actId="255"/>
          <ac:spMkLst>
            <pc:docMk/>
            <pc:sldMk cId="769466853" sldId="749"/>
            <ac:spMk id="480" creationId="{00000000-0000-0000-0000-000000000000}"/>
          </ac:spMkLst>
        </pc:spChg>
      </pc:sldChg>
      <pc:sldChg chg="add del">
        <pc:chgData name="Al Montaner abuhuseein" userId="2fe45c76f27c6ebd" providerId="LiveId" clId="{25E32692-2B0A-424A-B576-7E3CAA713383}" dt="2026-09-13T18:54:02.519" v="122"/>
        <pc:sldMkLst>
          <pc:docMk/>
          <pc:sldMk cId="2249516630" sldId="750"/>
        </pc:sldMkLst>
      </pc:sldChg>
      <pc:sldChg chg="add del">
        <pc:chgData name="Al Montaner abuhuseein" userId="2fe45c76f27c6ebd" providerId="LiveId" clId="{25E32692-2B0A-424A-B576-7E3CAA713383}" dt="2026-09-13T18:54:16.020" v="130"/>
        <pc:sldMkLst>
          <pc:docMk/>
          <pc:sldMk cId="2005492366" sldId="751"/>
        </pc:sldMkLst>
      </pc:sldChg>
      <pc:sldChg chg="add del">
        <pc:chgData name="Al Montaner abuhuseein" userId="2fe45c76f27c6ebd" providerId="LiveId" clId="{25E32692-2B0A-424A-B576-7E3CAA713383}" dt="2026-09-13T18:54:29.559" v="138"/>
        <pc:sldMkLst>
          <pc:docMk/>
          <pc:sldMk cId="647584945" sldId="752"/>
        </pc:sldMkLst>
      </pc:sldChg>
      <pc:sldChg chg="add del">
        <pc:chgData name="Al Montaner abuhuseein" userId="2fe45c76f27c6ebd" providerId="LiveId" clId="{25E32692-2B0A-424A-B576-7E3CAA713383}" dt="2026-09-13T18:54:43.123" v="146"/>
        <pc:sldMkLst>
          <pc:docMk/>
          <pc:sldMk cId="1349576257" sldId="753"/>
        </pc:sldMkLst>
      </pc:sldChg>
      <pc:sldChg chg="add del">
        <pc:chgData name="Al Montaner abuhuseein" userId="2fe45c76f27c6ebd" providerId="LiveId" clId="{25E32692-2B0A-424A-B576-7E3CAA713383}" dt="2026-09-13T18:54:56.783" v="154"/>
        <pc:sldMkLst>
          <pc:docMk/>
          <pc:sldMk cId="663171616" sldId="754"/>
        </pc:sldMkLst>
      </pc:sldChg>
      <pc:sldChg chg="add del">
        <pc:chgData name="Al Montaner abuhuseein" userId="2fe45c76f27c6ebd" providerId="LiveId" clId="{25E32692-2B0A-424A-B576-7E3CAA713383}" dt="2026-09-13T18:55:10.441" v="162"/>
        <pc:sldMkLst>
          <pc:docMk/>
          <pc:sldMk cId="1271315881" sldId="755"/>
        </pc:sldMkLst>
      </pc:sldChg>
      <pc:sldChg chg="add del">
        <pc:chgData name="Al Montaner abuhuseein" userId="2fe45c76f27c6ebd" providerId="LiveId" clId="{25E32692-2B0A-424A-B576-7E3CAA713383}" dt="2026-09-13T18:55:27.734" v="170"/>
        <pc:sldMkLst>
          <pc:docMk/>
          <pc:sldMk cId="1012103431" sldId="756"/>
        </pc:sldMkLst>
      </pc:sldChg>
      <pc:sldChg chg="add del">
        <pc:chgData name="Al Montaner abuhuseein" userId="2fe45c76f27c6ebd" providerId="LiveId" clId="{25E32692-2B0A-424A-B576-7E3CAA713383}" dt="2026-09-13T19:12:23.344" v="287" actId="47"/>
        <pc:sldMkLst>
          <pc:docMk/>
          <pc:sldMk cId="2346685035" sldId="757"/>
        </pc:sldMkLst>
      </pc:sldChg>
      <pc:sldChg chg="add del">
        <pc:chgData name="Al Montaner abuhuseein" userId="2fe45c76f27c6ebd" providerId="LiveId" clId="{25E32692-2B0A-424A-B576-7E3CAA713383}" dt="2026-09-13T18:55:41.495" v="178"/>
        <pc:sldMkLst>
          <pc:docMk/>
          <pc:sldMk cId="1517441247" sldId="758"/>
        </pc:sldMkLst>
      </pc:sldChg>
      <pc:sldChg chg="add del">
        <pc:chgData name="Al Montaner abuhuseein" userId="2fe45c76f27c6ebd" providerId="LiveId" clId="{25E32692-2B0A-424A-B576-7E3CAA713383}" dt="2026-09-13T18:55:55.005" v="186"/>
        <pc:sldMkLst>
          <pc:docMk/>
          <pc:sldMk cId="1526282732" sldId="759"/>
        </pc:sldMkLst>
      </pc:sldChg>
      <pc:sldChg chg="add del">
        <pc:chgData name="Al Montaner abuhuseein" userId="2fe45c76f27c6ebd" providerId="LiveId" clId="{25E32692-2B0A-424A-B576-7E3CAA713383}" dt="2026-09-13T18:56:08.567" v="194"/>
        <pc:sldMkLst>
          <pc:docMk/>
          <pc:sldMk cId="3200982251" sldId="760"/>
        </pc:sldMkLst>
      </pc:sldChg>
      <pc:sldChg chg="add del">
        <pc:chgData name="Al Montaner abuhuseein" userId="2fe45c76f27c6ebd" providerId="LiveId" clId="{25E32692-2B0A-424A-B576-7E3CAA713383}" dt="2026-09-13T18:56:22.677" v="202"/>
        <pc:sldMkLst>
          <pc:docMk/>
          <pc:sldMk cId="1128176554" sldId="761"/>
        </pc:sldMkLst>
      </pc:sldChg>
      <pc:sldChg chg="add del">
        <pc:chgData name="Al Montaner abuhuseein" userId="2fe45c76f27c6ebd" providerId="LiveId" clId="{25E32692-2B0A-424A-B576-7E3CAA713383}" dt="2026-09-13T18:56:35.936" v="210"/>
        <pc:sldMkLst>
          <pc:docMk/>
          <pc:sldMk cId="1641706726" sldId="762"/>
        </pc:sldMkLst>
      </pc:sldChg>
      <pc:sldChg chg="delSp modSp add mod">
        <pc:chgData name="Al Montaner abuhuseein" userId="2fe45c76f27c6ebd" providerId="LiveId" clId="{25E32692-2B0A-424A-B576-7E3CAA713383}" dt="2026-09-13T19:15:54.897" v="320" actId="2710"/>
        <pc:sldMkLst>
          <pc:docMk/>
          <pc:sldMk cId="1709937707" sldId="763"/>
        </pc:sldMkLst>
        <pc:spChg chg="del">
          <ac:chgData name="Al Montaner abuhuseein" userId="2fe45c76f27c6ebd" providerId="LiveId" clId="{25E32692-2B0A-424A-B576-7E3CAA713383}" dt="2026-09-13T19:15:31.117" v="305" actId="478"/>
          <ac:spMkLst>
            <pc:docMk/>
            <pc:sldMk cId="1709937707" sldId="763"/>
            <ac:spMk id="2" creationId="{D92926FB-C6EF-E1AF-C6A2-FC69E22813A3}"/>
          </ac:spMkLst>
        </pc:spChg>
        <pc:spChg chg="mod">
          <ac:chgData name="Al Montaner abuhuseein" userId="2fe45c76f27c6ebd" providerId="LiveId" clId="{25E32692-2B0A-424A-B576-7E3CAA713383}" dt="2026-09-13T19:15:49.921" v="319" actId="1035"/>
          <ac:spMkLst>
            <pc:docMk/>
            <pc:sldMk cId="1709937707" sldId="763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15:37.958" v="306" actId="108"/>
          <ac:spMkLst>
            <pc:docMk/>
            <pc:sldMk cId="1709937707" sldId="763"/>
            <ac:spMk id="1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15:54.897" v="320" actId="2710"/>
          <ac:spMkLst>
            <pc:docMk/>
            <pc:sldMk cId="1709937707" sldId="763"/>
            <ac:spMk id="19" creationId="{36A481C3-ECA4-1D0A-6D86-745DB5BC5C31}"/>
          </ac:spMkLst>
        </pc:spChg>
      </pc:sldChg>
      <pc:sldChg chg="delSp modSp add mod">
        <pc:chgData name="Al Montaner abuhuseein" userId="2fe45c76f27c6ebd" providerId="LiveId" clId="{25E32692-2B0A-424A-B576-7E3CAA713383}" dt="2026-09-13T19:16:08.447" v="323" actId="1076"/>
        <pc:sldMkLst>
          <pc:docMk/>
          <pc:sldMk cId="1312554908" sldId="764"/>
        </pc:sldMkLst>
        <pc:spChg chg="del">
          <ac:chgData name="Al Montaner abuhuseein" userId="2fe45c76f27c6ebd" providerId="LiveId" clId="{25E32692-2B0A-424A-B576-7E3CAA713383}" dt="2026-09-13T19:16:02.275" v="321" actId="478"/>
          <ac:spMkLst>
            <pc:docMk/>
            <pc:sldMk cId="1312554908" sldId="764"/>
            <ac:spMk id="3" creationId="{26FA0674-AE53-DDAC-6BCE-5F2BCA78FDD7}"/>
          </ac:spMkLst>
        </pc:spChg>
        <pc:spChg chg="mod">
          <ac:chgData name="Al Montaner abuhuseein" userId="2fe45c76f27c6ebd" providerId="LiveId" clId="{25E32692-2B0A-424A-B576-7E3CAA713383}" dt="2026-09-13T19:16:08.447" v="323" actId="1076"/>
          <ac:spMkLst>
            <pc:docMk/>
            <pc:sldMk cId="1312554908" sldId="764"/>
            <ac:spMk id="10" creationId="{00000000-0000-0000-0000-000000000000}"/>
          </ac:spMkLst>
        </pc:spChg>
      </pc:sldChg>
      <pc:sldChg chg="addSp delSp modSp add mod ord">
        <pc:chgData name="Al Montaner abuhuseein" userId="2fe45c76f27c6ebd" providerId="LiveId" clId="{25E32692-2B0A-424A-B576-7E3CAA713383}" dt="2026-09-13T18:44:12.123" v="77" actId="14100"/>
        <pc:sldMkLst>
          <pc:docMk/>
          <pc:sldMk cId="1285769589" sldId="833"/>
        </pc:sldMkLst>
        <pc:spChg chg="add mod">
          <ac:chgData name="Al Montaner abuhuseein" userId="2fe45c76f27c6ebd" providerId="LiveId" clId="{25E32692-2B0A-424A-B576-7E3CAA713383}" dt="2026-09-13T18:44:12.123" v="77" actId="14100"/>
          <ac:spMkLst>
            <pc:docMk/>
            <pc:sldMk cId="1285769589" sldId="833"/>
            <ac:spMk id="3" creationId="{2360B1E8-1B7B-0587-A998-093E001C4873}"/>
          </ac:spMkLst>
        </pc:spChg>
        <pc:spChg chg="del">
          <ac:chgData name="Al Montaner abuhuseein" userId="2fe45c76f27c6ebd" providerId="LiveId" clId="{25E32692-2B0A-424A-B576-7E3CAA713383}" dt="2026-09-13T18:44:02.279" v="74" actId="478"/>
          <ac:spMkLst>
            <pc:docMk/>
            <pc:sldMk cId="1285769589" sldId="833"/>
            <ac:spMk id="8" creationId="{28F17B19-4448-B150-CB9D-D4A473EA6254}"/>
          </ac:spMkLst>
        </pc:spChg>
      </pc:sldChg>
      <pc:sldChg chg="modSp add del mod">
        <pc:chgData name="Al Montaner abuhuseein" userId="2fe45c76f27c6ebd" providerId="LiveId" clId="{25E32692-2B0A-424A-B576-7E3CAA713383}" dt="2026-09-13T19:04:02.567" v="222"/>
        <pc:sldMkLst>
          <pc:docMk/>
          <pc:sldMk cId="883006675" sldId="834"/>
        </pc:sldMkLst>
        <pc:spChg chg="mod">
          <ac:chgData name="Al Montaner abuhuseein" userId="2fe45c76f27c6ebd" providerId="LiveId" clId="{25E32692-2B0A-424A-B576-7E3CAA713383}" dt="2026-09-13T18:53:24.428" v="116"/>
          <ac:spMkLst>
            <pc:docMk/>
            <pc:sldMk cId="883006675" sldId="834"/>
            <ac:spMk id="3" creationId="{B549B371-AEFC-4C22-4E99-D2B2D5849DD0}"/>
          </ac:spMkLst>
        </pc:spChg>
        <pc:spChg chg="mod">
          <ac:chgData name="Al Montaner abuhuseein" userId="2fe45c76f27c6ebd" providerId="LiveId" clId="{25E32692-2B0A-424A-B576-7E3CAA713383}" dt="2026-09-13T18:53:24.448" v="118"/>
          <ac:spMkLst>
            <pc:docMk/>
            <pc:sldMk cId="883006675" sldId="834"/>
            <ac:spMk id="48" creationId="{9F83DE7D-ADD4-CF47-14FA-C0CDB5290D75}"/>
          </ac:spMkLst>
        </pc:spChg>
        <pc:spChg chg="mod">
          <ac:chgData name="Al Montaner abuhuseein" userId="2fe45c76f27c6ebd" providerId="LiveId" clId="{25E32692-2B0A-424A-B576-7E3CAA713383}" dt="2026-09-13T18:53:24.461" v="120"/>
          <ac:spMkLst>
            <pc:docMk/>
            <pc:sldMk cId="883006675" sldId="834"/>
            <ac:spMk id="480" creationId="{9F83DE7D-ADD4-CF47-14FA-C0CDB5290D75}"/>
          </ac:spMkLst>
        </pc:spChg>
      </pc:sldChg>
      <pc:sldChg chg="modSp add del mod">
        <pc:chgData name="Al Montaner abuhuseein" userId="2fe45c76f27c6ebd" providerId="LiveId" clId="{25E32692-2B0A-424A-B576-7E3CAA713383}" dt="2026-09-13T19:04:09.464" v="224"/>
        <pc:sldMkLst>
          <pc:docMk/>
          <pc:sldMk cId="3273915452" sldId="835"/>
        </pc:sldMkLst>
        <pc:spChg chg="mod">
          <ac:chgData name="Al Montaner abuhuseein" userId="2fe45c76f27c6ebd" providerId="LiveId" clId="{25E32692-2B0A-424A-B576-7E3CAA713383}" dt="2026-09-13T18:54:02.589" v="124"/>
          <ac:spMkLst>
            <pc:docMk/>
            <pc:sldMk cId="3273915452" sldId="83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02.589" v="126"/>
          <ac:spMkLst>
            <pc:docMk/>
            <pc:sldMk cId="3273915452" sldId="835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02.605" v="128"/>
          <ac:spMkLst>
            <pc:docMk/>
            <pc:sldMk cId="3273915452" sldId="835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4:16.244" v="226"/>
        <pc:sldMkLst>
          <pc:docMk/>
          <pc:sldMk cId="3695494594" sldId="836"/>
        </pc:sldMkLst>
        <pc:spChg chg="mod">
          <ac:chgData name="Al Montaner abuhuseein" userId="2fe45c76f27c6ebd" providerId="LiveId" clId="{25E32692-2B0A-424A-B576-7E3CAA713383}" dt="2026-09-13T18:54:16.048" v="132"/>
          <ac:spMkLst>
            <pc:docMk/>
            <pc:sldMk cId="3695494594" sldId="83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16.065" v="134"/>
          <ac:spMkLst>
            <pc:docMk/>
            <pc:sldMk cId="3695494594" sldId="836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16.077" v="136"/>
          <ac:spMkLst>
            <pc:docMk/>
            <pc:sldMk cId="3695494594" sldId="836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4:23.006" v="228"/>
        <pc:sldMkLst>
          <pc:docMk/>
          <pc:sldMk cId="1096753992" sldId="837"/>
        </pc:sldMkLst>
        <pc:spChg chg="mod">
          <ac:chgData name="Al Montaner abuhuseein" userId="2fe45c76f27c6ebd" providerId="LiveId" clId="{25E32692-2B0A-424A-B576-7E3CAA713383}" dt="2026-09-13T18:54:29.622" v="140"/>
          <ac:spMkLst>
            <pc:docMk/>
            <pc:sldMk cId="1096753992" sldId="83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29.628" v="142"/>
          <ac:spMkLst>
            <pc:docMk/>
            <pc:sldMk cId="1096753992" sldId="837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29.638" v="144"/>
          <ac:spMkLst>
            <pc:docMk/>
            <pc:sldMk cId="1096753992" sldId="837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4:29.891" v="230"/>
        <pc:sldMkLst>
          <pc:docMk/>
          <pc:sldMk cId="1919071192" sldId="838"/>
        </pc:sldMkLst>
        <pc:spChg chg="mod">
          <ac:chgData name="Al Montaner abuhuseein" userId="2fe45c76f27c6ebd" providerId="LiveId" clId="{25E32692-2B0A-424A-B576-7E3CAA713383}" dt="2026-09-13T18:54:43.171" v="148"/>
          <ac:spMkLst>
            <pc:docMk/>
            <pc:sldMk cId="1919071192" sldId="83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43.192" v="150"/>
          <ac:spMkLst>
            <pc:docMk/>
            <pc:sldMk cId="1919071192" sldId="838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43.192" v="152"/>
          <ac:spMkLst>
            <pc:docMk/>
            <pc:sldMk cId="1919071192" sldId="838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4:36.671" v="232"/>
        <pc:sldMkLst>
          <pc:docMk/>
          <pc:sldMk cId="1428472368" sldId="839"/>
        </pc:sldMkLst>
        <pc:spChg chg="mod">
          <ac:chgData name="Al Montaner abuhuseein" userId="2fe45c76f27c6ebd" providerId="LiveId" clId="{25E32692-2B0A-424A-B576-7E3CAA713383}" dt="2026-09-13T18:54:56.830" v="156"/>
          <ac:spMkLst>
            <pc:docMk/>
            <pc:sldMk cId="1428472368" sldId="83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56.838" v="158"/>
          <ac:spMkLst>
            <pc:docMk/>
            <pc:sldMk cId="1428472368" sldId="839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4:56.846" v="160"/>
          <ac:spMkLst>
            <pc:docMk/>
            <pc:sldMk cId="1428472368" sldId="839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0:16.790" v="218"/>
        <pc:sldMkLst>
          <pc:docMk/>
          <pc:sldMk cId="2892473066" sldId="840"/>
        </pc:sldMkLst>
        <pc:spChg chg="mod">
          <ac:chgData name="Al Montaner abuhuseein" userId="2fe45c76f27c6ebd" providerId="LiveId" clId="{25E32692-2B0A-424A-B576-7E3CAA713383}" dt="2026-09-13T18:55:10.507" v="164"/>
          <ac:spMkLst>
            <pc:docMk/>
            <pc:sldMk cId="2892473066" sldId="84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10.507" v="166"/>
          <ac:spMkLst>
            <pc:docMk/>
            <pc:sldMk cId="2892473066" sldId="840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10.524" v="168"/>
          <ac:spMkLst>
            <pc:docMk/>
            <pc:sldMk cId="2892473066" sldId="840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4:56.857" v="236"/>
        <pc:sldMkLst>
          <pc:docMk/>
          <pc:sldMk cId="1272247408" sldId="841"/>
        </pc:sldMkLst>
        <pc:spChg chg="mod">
          <ac:chgData name="Al Montaner abuhuseein" userId="2fe45c76f27c6ebd" providerId="LiveId" clId="{25E32692-2B0A-424A-B576-7E3CAA713383}" dt="2026-09-13T18:55:27.787" v="172"/>
          <ac:spMkLst>
            <pc:docMk/>
            <pc:sldMk cId="1272247408" sldId="84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27.799" v="174"/>
          <ac:spMkLst>
            <pc:docMk/>
            <pc:sldMk cId="1272247408" sldId="841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27.801" v="176"/>
          <ac:spMkLst>
            <pc:docMk/>
            <pc:sldMk cId="1272247408" sldId="841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5:03.659" v="238"/>
        <pc:sldMkLst>
          <pc:docMk/>
          <pc:sldMk cId="1915132274" sldId="842"/>
        </pc:sldMkLst>
        <pc:spChg chg="mod">
          <ac:chgData name="Al Montaner abuhuseein" userId="2fe45c76f27c6ebd" providerId="LiveId" clId="{25E32692-2B0A-424A-B576-7E3CAA713383}" dt="2026-09-13T18:55:41.548" v="180"/>
          <ac:spMkLst>
            <pc:docMk/>
            <pc:sldMk cId="1915132274" sldId="84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41.563" v="182"/>
          <ac:spMkLst>
            <pc:docMk/>
            <pc:sldMk cId="1915132274" sldId="842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41.579" v="184"/>
          <ac:spMkLst>
            <pc:docMk/>
            <pc:sldMk cId="1915132274" sldId="842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5:10.568" v="240"/>
        <pc:sldMkLst>
          <pc:docMk/>
          <pc:sldMk cId="1435736820" sldId="843"/>
        </pc:sldMkLst>
        <pc:spChg chg="mod">
          <ac:chgData name="Al Montaner abuhuseein" userId="2fe45c76f27c6ebd" providerId="LiveId" clId="{25E32692-2B0A-424A-B576-7E3CAA713383}" dt="2026-09-13T18:55:55.053" v="188"/>
          <ac:spMkLst>
            <pc:docMk/>
            <pc:sldMk cId="1435736820" sldId="84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55.061" v="190"/>
          <ac:spMkLst>
            <pc:docMk/>
            <pc:sldMk cId="1435736820" sldId="843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5:55.070" v="192"/>
          <ac:spMkLst>
            <pc:docMk/>
            <pc:sldMk cId="1435736820" sldId="843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5:17.081" v="242"/>
        <pc:sldMkLst>
          <pc:docMk/>
          <pc:sldMk cId="1832902526" sldId="844"/>
        </pc:sldMkLst>
        <pc:spChg chg="mod">
          <ac:chgData name="Al Montaner abuhuseein" userId="2fe45c76f27c6ebd" providerId="LiveId" clId="{25E32692-2B0A-424A-B576-7E3CAA713383}" dt="2026-09-13T18:56:08.602" v="196"/>
          <ac:spMkLst>
            <pc:docMk/>
            <pc:sldMk cId="1832902526" sldId="84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6:08.615" v="198"/>
          <ac:spMkLst>
            <pc:docMk/>
            <pc:sldMk cId="1832902526" sldId="844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6:08.635" v="200"/>
          <ac:spMkLst>
            <pc:docMk/>
            <pc:sldMk cId="1832902526" sldId="844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5:24.849" v="244"/>
        <pc:sldMkLst>
          <pc:docMk/>
          <pc:sldMk cId="2668851810" sldId="845"/>
        </pc:sldMkLst>
        <pc:spChg chg="mod">
          <ac:chgData name="Al Montaner abuhuseein" userId="2fe45c76f27c6ebd" providerId="LiveId" clId="{25E32692-2B0A-424A-B576-7E3CAA713383}" dt="2026-09-13T18:56:22.725" v="204"/>
          <ac:spMkLst>
            <pc:docMk/>
            <pc:sldMk cId="2668851810" sldId="84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6:22.725" v="206"/>
          <ac:spMkLst>
            <pc:docMk/>
            <pc:sldMk cId="2668851810" sldId="845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6:22.725" v="208"/>
          <ac:spMkLst>
            <pc:docMk/>
            <pc:sldMk cId="2668851810" sldId="845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5:30.807" v="246"/>
        <pc:sldMkLst>
          <pc:docMk/>
          <pc:sldMk cId="149979067" sldId="846"/>
        </pc:sldMkLst>
        <pc:spChg chg="mod">
          <ac:chgData name="Al Montaner abuhuseein" userId="2fe45c76f27c6ebd" providerId="LiveId" clId="{25E32692-2B0A-424A-B576-7E3CAA713383}" dt="2026-09-13T18:56:35.995" v="212"/>
          <ac:spMkLst>
            <pc:docMk/>
            <pc:sldMk cId="149979067" sldId="84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6:35.999" v="214"/>
          <ac:spMkLst>
            <pc:docMk/>
            <pc:sldMk cId="149979067" sldId="846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8:56:36.011" v="216"/>
          <ac:spMkLst>
            <pc:docMk/>
            <pc:sldMk cId="149979067" sldId="846"/>
            <ac:spMk id="480" creationId="{00000000-0000-0000-0000-000000000000}"/>
          </ac:spMkLst>
        </pc:spChg>
      </pc:sldChg>
      <pc:sldChg chg="modSp add del mod">
        <pc:chgData name="Al Montaner abuhuseein" userId="2fe45c76f27c6ebd" providerId="LiveId" clId="{25E32692-2B0A-424A-B576-7E3CAA713383}" dt="2026-09-13T19:04:49.513" v="234"/>
        <pc:sldMkLst>
          <pc:docMk/>
          <pc:sldMk cId="3435210060" sldId="847"/>
        </pc:sldMkLst>
        <pc:spChg chg="mod">
          <ac:chgData name="Al Montaner abuhuseein" userId="2fe45c76f27c6ebd" providerId="LiveId" clId="{25E32692-2B0A-424A-B576-7E3CAA713383}" dt="2026-09-13T19:00:17.584" v="219"/>
          <ac:spMkLst>
            <pc:docMk/>
            <pc:sldMk cId="3435210060" sldId="847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00:17.584" v="220"/>
          <ac:spMkLst>
            <pc:docMk/>
            <pc:sldMk cId="3435210060" sldId="847"/>
            <ac:spMk id="480" creationId="{00000000-0000-0000-0000-000000000000}"/>
          </ac:spMkLst>
        </pc:spChg>
      </pc:sldChg>
      <pc:sldChg chg="add">
        <pc:chgData name="Al Montaner abuhuseein" userId="2fe45c76f27c6ebd" providerId="LiveId" clId="{25E32692-2B0A-424A-B576-7E3CAA713383}" dt="2026-09-13T19:04:02.567" v="221"/>
        <pc:sldMkLst>
          <pc:docMk/>
          <pc:sldMk cId="493466768" sldId="848"/>
        </pc:sldMkLst>
      </pc:sldChg>
      <pc:sldChg chg="modSp add mod">
        <pc:chgData name="Al Montaner abuhuseein" userId="2fe45c76f27c6ebd" providerId="LiveId" clId="{25E32692-2B0A-424A-B576-7E3CAA713383}" dt="2026-09-13T19:10:37.750" v="248" actId="14100"/>
        <pc:sldMkLst>
          <pc:docMk/>
          <pc:sldMk cId="2704680571" sldId="849"/>
        </pc:sldMkLst>
        <pc:spChg chg="mod">
          <ac:chgData name="Al Montaner abuhuseein" userId="2fe45c76f27c6ebd" providerId="LiveId" clId="{25E32692-2B0A-424A-B576-7E3CAA713383}" dt="2026-09-13T19:10:33.818" v="247" actId="14100"/>
          <ac:spMkLst>
            <pc:docMk/>
            <pc:sldMk cId="2704680571" sldId="849"/>
            <ac:spMk id="4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9-13T19:10:37.750" v="248" actId="14100"/>
          <ac:spMkLst>
            <pc:docMk/>
            <pc:sldMk cId="2704680571" sldId="849"/>
            <ac:spMk id="480" creationId="{00000000-0000-0000-0000-000000000000}"/>
          </ac:spMkLst>
        </pc:spChg>
      </pc:sldChg>
      <pc:sldChg chg="modSp add mod">
        <pc:chgData name="Al Montaner abuhuseein" userId="2fe45c76f27c6ebd" providerId="LiveId" clId="{25E32692-2B0A-424A-B576-7E3CAA713383}" dt="2026-09-13T19:10:44.323" v="249" actId="14100"/>
        <pc:sldMkLst>
          <pc:docMk/>
          <pc:sldMk cId="2938431976" sldId="850"/>
        </pc:sldMkLst>
        <pc:spChg chg="mod">
          <ac:chgData name="Al Montaner abuhuseein" userId="2fe45c76f27c6ebd" providerId="LiveId" clId="{25E32692-2B0A-424A-B576-7E3CAA713383}" dt="2026-09-13T19:10:44.323" v="249" actId="14100"/>
          <ac:spMkLst>
            <pc:docMk/>
            <pc:sldMk cId="2938431976" sldId="850"/>
            <ac:spMk id="48" creationId="{00000000-0000-0000-0000-000000000000}"/>
          </ac:spMkLst>
        </pc:spChg>
      </pc:sldChg>
      <pc:sldChg chg="add">
        <pc:chgData name="Al Montaner abuhuseein" userId="2fe45c76f27c6ebd" providerId="LiveId" clId="{25E32692-2B0A-424A-B576-7E3CAA713383}" dt="2026-09-13T19:04:23.006" v="227"/>
        <pc:sldMkLst>
          <pc:docMk/>
          <pc:sldMk cId="1784289748" sldId="851"/>
        </pc:sldMkLst>
      </pc:sldChg>
      <pc:sldChg chg="add">
        <pc:chgData name="Al Montaner abuhuseein" userId="2fe45c76f27c6ebd" providerId="LiveId" clId="{25E32692-2B0A-424A-B576-7E3CAA713383}" dt="2026-09-13T19:04:29.873" v="229"/>
        <pc:sldMkLst>
          <pc:docMk/>
          <pc:sldMk cId="1807410436" sldId="852"/>
        </pc:sldMkLst>
      </pc:sldChg>
      <pc:sldChg chg="add">
        <pc:chgData name="Al Montaner abuhuseein" userId="2fe45c76f27c6ebd" providerId="LiveId" clId="{25E32692-2B0A-424A-B576-7E3CAA713383}" dt="2026-09-13T19:04:36.663" v="231"/>
        <pc:sldMkLst>
          <pc:docMk/>
          <pc:sldMk cId="1726281670" sldId="853"/>
        </pc:sldMkLst>
      </pc:sldChg>
      <pc:sldChg chg="add">
        <pc:chgData name="Al Montaner abuhuseein" userId="2fe45c76f27c6ebd" providerId="LiveId" clId="{25E32692-2B0A-424A-B576-7E3CAA713383}" dt="2026-09-13T19:04:49.513" v="233"/>
        <pc:sldMkLst>
          <pc:docMk/>
          <pc:sldMk cId="3806059038" sldId="854"/>
        </pc:sldMkLst>
      </pc:sldChg>
      <pc:sldChg chg="add">
        <pc:chgData name="Al Montaner abuhuseein" userId="2fe45c76f27c6ebd" providerId="LiveId" clId="{25E32692-2B0A-424A-B576-7E3CAA713383}" dt="2026-09-13T19:04:56.857" v="235"/>
        <pc:sldMkLst>
          <pc:docMk/>
          <pc:sldMk cId="996691767" sldId="855"/>
        </pc:sldMkLst>
      </pc:sldChg>
      <pc:sldChg chg="add">
        <pc:chgData name="Al Montaner abuhuseein" userId="2fe45c76f27c6ebd" providerId="LiveId" clId="{25E32692-2B0A-424A-B576-7E3CAA713383}" dt="2026-09-13T19:05:03.647" v="237"/>
        <pc:sldMkLst>
          <pc:docMk/>
          <pc:sldMk cId="3910686797" sldId="856"/>
        </pc:sldMkLst>
      </pc:sldChg>
      <pc:sldChg chg="modSp add mod">
        <pc:chgData name="Al Montaner abuhuseein" userId="2fe45c76f27c6ebd" providerId="LiveId" clId="{25E32692-2B0A-424A-B576-7E3CAA713383}" dt="2026-09-13T19:15:20.934" v="304" actId="1036"/>
        <pc:sldMkLst>
          <pc:docMk/>
          <pc:sldMk cId="4013784374" sldId="857"/>
        </pc:sldMkLst>
        <pc:spChg chg="mod">
          <ac:chgData name="Al Montaner abuhuseein" userId="2fe45c76f27c6ebd" providerId="LiveId" clId="{25E32692-2B0A-424A-B576-7E3CAA713383}" dt="2026-09-13T19:15:20.934" v="304" actId="1036"/>
          <ac:spMkLst>
            <pc:docMk/>
            <pc:sldMk cId="4013784374" sldId="857"/>
            <ac:spMk id="3" creationId="{00000000-0000-0000-0000-000000000000}"/>
          </ac:spMkLst>
        </pc:spChg>
      </pc:sldChg>
      <pc:sldChg chg="add">
        <pc:chgData name="Al Montaner abuhuseein" userId="2fe45c76f27c6ebd" providerId="LiveId" clId="{25E32692-2B0A-424A-B576-7E3CAA713383}" dt="2026-09-13T19:05:17.066" v="241"/>
        <pc:sldMkLst>
          <pc:docMk/>
          <pc:sldMk cId="2069203368" sldId="858"/>
        </pc:sldMkLst>
      </pc:sldChg>
      <pc:sldChg chg="add">
        <pc:chgData name="Al Montaner abuhuseein" userId="2fe45c76f27c6ebd" providerId="LiveId" clId="{25E32692-2B0A-424A-B576-7E3CAA713383}" dt="2026-09-13T19:05:24.828" v="243"/>
        <pc:sldMkLst>
          <pc:docMk/>
          <pc:sldMk cId="2643807032" sldId="859"/>
        </pc:sldMkLst>
      </pc:sldChg>
      <pc:sldChg chg="add">
        <pc:chgData name="Al Montaner abuhuseein" userId="2fe45c76f27c6ebd" providerId="LiveId" clId="{25E32692-2B0A-424A-B576-7E3CAA713383}" dt="2026-09-13T19:05:30.791" v="245"/>
        <pc:sldMkLst>
          <pc:docMk/>
          <pc:sldMk cId="843237507" sldId="860"/>
        </pc:sldMkLst>
      </pc:sldChg>
      <pc:sldChg chg="addSp delSp modSp add mod">
        <pc:chgData name="Al Montaner abuhuseein" userId="2fe45c76f27c6ebd" providerId="LiveId" clId="{25E32692-2B0A-424A-B576-7E3CAA713383}" dt="2026-09-13T19:15:10.926" v="296" actId="948"/>
        <pc:sldMkLst>
          <pc:docMk/>
          <pc:sldMk cId="1856396123" sldId="861"/>
        </pc:sldMkLst>
        <pc:spChg chg="mod">
          <ac:chgData name="Al Montaner abuhuseein" userId="2fe45c76f27c6ebd" providerId="LiveId" clId="{25E32692-2B0A-424A-B576-7E3CAA713383}" dt="2026-09-13T19:11:26.912" v="267" actId="6549"/>
          <ac:spMkLst>
            <pc:docMk/>
            <pc:sldMk cId="1856396123" sldId="861"/>
            <ac:spMk id="3" creationId="{A9636773-C9E5-AE02-323A-DFFC7C8D7D43}"/>
          </ac:spMkLst>
        </pc:spChg>
        <pc:spChg chg="mod">
          <ac:chgData name="Al Montaner abuhuseein" userId="2fe45c76f27c6ebd" providerId="LiveId" clId="{25E32692-2B0A-424A-B576-7E3CAA713383}" dt="2026-09-13T19:15:10.926" v="296" actId="948"/>
          <ac:spMkLst>
            <pc:docMk/>
            <pc:sldMk cId="1856396123" sldId="861"/>
            <ac:spMk id="48" creationId="{B788F313-EC7D-784C-317E-F3CE2A01D0D2}"/>
          </ac:spMkLst>
        </pc:spChg>
        <pc:spChg chg="del">
          <ac:chgData name="Al Montaner abuhuseein" userId="2fe45c76f27c6ebd" providerId="LiveId" clId="{25E32692-2B0A-424A-B576-7E3CAA713383}" dt="2026-09-13T19:11:48.505" v="269" actId="478"/>
          <ac:spMkLst>
            <pc:docMk/>
            <pc:sldMk cId="1856396123" sldId="861"/>
            <ac:spMk id="480" creationId="{62B5C4C0-57EF-CCCD-C166-C25D3AD254CD}"/>
          </ac:spMkLst>
        </pc:spChg>
        <pc:picChg chg="add mod">
          <ac:chgData name="Al Montaner abuhuseein" userId="2fe45c76f27c6ebd" providerId="LiveId" clId="{25E32692-2B0A-424A-B576-7E3CAA713383}" dt="2026-09-13T19:14:18.178" v="295" actId="1076"/>
          <ac:picMkLst>
            <pc:docMk/>
            <pc:sldMk cId="1856396123" sldId="861"/>
            <ac:picMk id="6" creationId="{61D3ED74-A37D-2475-E924-F9EB031EAF32}"/>
          </ac:picMkLst>
        </pc:picChg>
      </pc:sldChg>
      <pc:sldMasterChg chg="del delSldLayout">
        <pc:chgData name="Al Montaner abuhuseein" userId="2fe45c76f27c6ebd" providerId="LiveId" clId="{25E32692-2B0A-424A-B576-7E3CAA713383}" dt="2026-09-13T18:40:14.037" v="23"/>
        <pc:sldMasterMkLst>
          <pc:docMk/>
          <pc:sldMasterMk cId="0" sldId="2147483648"/>
        </pc:sldMasterMkLst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59"/>
          </pc:sldLayoutMkLst>
        </pc:sldLayoutChg>
        <pc:sldLayoutChg chg="del">
          <pc:chgData name="Al Montaner abuhuseein" userId="2fe45c76f27c6ebd" providerId="LiveId" clId="{25E32692-2B0A-424A-B576-7E3CAA713383}" dt="2026-09-13T18:40:13.430" v="1"/>
          <pc:sldLayoutMkLst>
            <pc:docMk/>
            <pc:sldMasterMk cId="0" sldId="2147483648"/>
            <pc:sldLayoutMk cId="0" sldId="2147483660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65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0" sldId="2147483666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1698241438" sldId="2147483668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3878228736" sldId="2147483669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2876453643" sldId="2147483670"/>
          </pc:sldLayoutMkLst>
        </pc:sldLayoutChg>
        <pc:sldLayoutChg chg="del">
          <pc:chgData name="Al Montaner abuhuseein" userId="2fe45c76f27c6ebd" providerId="LiveId" clId="{25E32692-2B0A-424A-B576-7E3CAA713383}" dt="2026-09-13T18:40:14.037" v="23"/>
          <pc:sldLayoutMkLst>
            <pc:docMk/>
            <pc:sldMasterMk cId="0" sldId="2147483648"/>
            <pc:sldLayoutMk cId="3627035592" sldId="2147483671"/>
          </pc:sldLayoutMkLst>
        </pc:sldLayoutChg>
      </pc:sldMasterChg>
      <pc:sldMasterChg chg="add addSldLayout modSldLayout">
        <pc:chgData name="Al Montaner abuhuseein" userId="2fe45c76f27c6ebd" providerId="LiveId" clId="{25E32692-2B0A-424A-B576-7E3CAA713383}" dt="2026-09-13T18:40:13.384" v="0"/>
        <pc:sldMasterMkLst>
          <pc:docMk/>
          <pc:sldMasterMk cId="0" sldId="2147483672"/>
        </pc:sldMasterMkLst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3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4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5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6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7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8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79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0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1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2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3"/>
          </pc:sldLayoutMkLst>
        </pc:sldLayoutChg>
        <pc:sldLayoutChg chg="add mo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4"/>
          </pc:sldLayoutMkLst>
        </pc:sldLayoutChg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5"/>
          </pc:sldLayoutMkLst>
        </pc:sldLayoutChg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0" sldId="2147483686"/>
          </pc:sldLayoutMkLst>
        </pc:sldLayoutChg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1698241438" sldId="2147483687"/>
          </pc:sldLayoutMkLst>
        </pc:sldLayoutChg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3878228736" sldId="2147483688"/>
          </pc:sldLayoutMkLst>
        </pc:sldLayoutChg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2876453643" sldId="2147483689"/>
          </pc:sldLayoutMkLst>
        </pc:sldLayoutChg>
        <pc:sldLayoutChg chg="add">
          <pc:chgData name="Al Montaner abuhuseein" userId="2fe45c76f27c6ebd" providerId="LiveId" clId="{25E32692-2B0A-424A-B576-7E3CAA713383}" dt="2026-09-13T18:40:13.384" v="0"/>
          <pc:sldLayoutMkLst>
            <pc:docMk/>
            <pc:sldMasterMk cId="0" sldId="2147483672"/>
            <pc:sldLayoutMk cId="3627035592" sldId="2147483690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14/04/1448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33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538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JO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175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381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770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731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2421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3408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91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712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6500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FBF28-12F7-BAE8-ABAD-6F9931C61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A83AFE-A39B-4B4E-1659-B4ED9D19EB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4D7E92-E62C-2054-2190-7C68263D9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A57C00-653E-3AF4-95E5-537907E7C6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675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671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3620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2592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909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J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1661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629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7946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Alexandria" charset="0"/>
                <a:cs typeface="Alexandria" charset="0"/>
              </a:defRPr>
            </a:lvl1pPr>
          </a:lstStyle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lexandria" charset="0"/>
                <a:cs typeface="Alexandria" charset="0"/>
              </a:defRPr>
            </a:lvl1pPr>
            <a:lvl2pPr marL="457200" indent="0" algn="ctr">
              <a:buNone/>
              <a:defRPr sz="2000">
                <a:latin typeface="Alexandria" charset="0"/>
                <a:cs typeface="Alexandria" charset="0"/>
              </a:defRPr>
            </a:lvl2pPr>
            <a:lvl3pPr marL="914400" indent="0" algn="ctr">
              <a:buNone/>
              <a:defRPr sz="1800">
                <a:latin typeface="Alexandria" charset="0"/>
                <a:cs typeface="Alexandria" charset="0"/>
              </a:defRPr>
            </a:lvl3pPr>
            <a:lvl4pPr marL="1371600" indent="0" algn="ctr">
              <a:buNone/>
              <a:defRPr sz="1600">
                <a:latin typeface="Alexandria" charset="0"/>
                <a:cs typeface="Alexandria" charset="0"/>
              </a:defRPr>
            </a:lvl4pPr>
            <a:lvl5pPr marL="1828800" indent="0" algn="ctr">
              <a:buNone/>
              <a:defRPr sz="1600">
                <a:latin typeface="Alexandria" charset="0"/>
                <a:cs typeface="Alexandria" charset="0"/>
              </a:defRPr>
            </a:lvl5pPr>
            <a:lvl6pPr marL="2286000" indent="0" algn="ctr">
              <a:buNone/>
              <a:defRPr sz="1600">
                <a:latin typeface="Alexandria" charset="0"/>
                <a:cs typeface="Alexandria" charset="0"/>
              </a:defRPr>
            </a:lvl6pPr>
            <a:lvl7pPr marL="2743200" indent="0" algn="ctr">
              <a:buNone/>
              <a:defRPr sz="1600">
                <a:latin typeface="Alexandria" charset="0"/>
                <a:cs typeface="Alexandria" charset="0"/>
              </a:defRPr>
            </a:lvl7pPr>
            <a:lvl8pPr marL="3200400" indent="0" algn="ctr">
              <a:buNone/>
              <a:defRPr sz="1600">
                <a:latin typeface="Alexandria" charset="0"/>
                <a:cs typeface="Alexandria" charset="0"/>
              </a:defRPr>
            </a:lvl8pPr>
            <a:lvl9pPr marL="3657600" indent="0" algn="ctr">
              <a:buNone/>
              <a:defRPr sz="1600">
                <a:latin typeface="Alexandria" charset="0"/>
                <a:cs typeface="Alexandria" charset="0"/>
              </a:defRPr>
            </a:lvl9pPr>
          </a:lstStyle>
          <a:p>
            <a:r>
              <a:rPr lang="en-US">
                <a:latin typeface="Alexandria" charset="0"/>
                <a:cs typeface="Alexandria" charset="0"/>
              </a:rPr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latin typeface="Alexandria" charset="0"/>
                <a:cs typeface="Alexandria" charset="0"/>
              </a:defRPr>
            </a:lvl1pPr>
          </a:lstStyle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9pPr>
          </a:lstStyle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lexandria" charset="0"/>
                <a:cs typeface="Alexandria" charset="0"/>
              </a:defRPr>
            </a:lvl1pPr>
            <a:lvl2pPr marL="457200" indent="0">
              <a:buNone/>
              <a:defRPr sz="2000" b="1">
                <a:latin typeface="Alexandria" charset="0"/>
                <a:cs typeface="Alexandria" charset="0"/>
              </a:defRPr>
            </a:lvl2pPr>
            <a:lvl3pPr marL="914400" indent="0">
              <a:buNone/>
              <a:defRPr sz="1800" b="1">
                <a:latin typeface="Alexandria" charset="0"/>
                <a:cs typeface="Alexandria" charset="0"/>
              </a:defRPr>
            </a:lvl3pPr>
            <a:lvl4pPr marL="1371600" indent="0">
              <a:buNone/>
              <a:defRPr sz="1600" b="1">
                <a:latin typeface="Alexandria" charset="0"/>
                <a:cs typeface="Alexandria" charset="0"/>
              </a:defRPr>
            </a:lvl4pPr>
            <a:lvl5pPr marL="1828800" indent="0">
              <a:buNone/>
              <a:defRPr sz="1600" b="1">
                <a:latin typeface="Alexandria" charset="0"/>
                <a:cs typeface="Alexandria" charset="0"/>
              </a:defRPr>
            </a:lvl5pPr>
            <a:lvl6pPr marL="2286000" indent="0">
              <a:buNone/>
              <a:defRPr sz="1600" b="1">
                <a:latin typeface="Alexandria" charset="0"/>
                <a:cs typeface="Alexandria" charset="0"/>
              </a:defRPr>
            </a:lvl6pPr>
            <a:lvl7pPr marL="2743200" indent="0">
              <a:buNone/>
              <a:defRPr sz="1600" b="1">
                <a:latin typeface="Alexandria" charset="0"/>
                <a:cs typeface="Alexandria" charset="0"/>
              </a:defRPr>
            </a:lvl7pPr>
            <a:lvl8pPr marL="3200400" indent="0">
              <a:buNone/>
              <a:defRPr sz="1600" b="1">
                <a:latin typeface="Alexandria" charset="0"/>
                <a:cs typeface="Alexandria" charset="0"/>
              </a:defRPr>
            </a:lvl8pPr>
            <a:lvl9pPr marL="3657600" indent="0">
              <a:buNone/>
              <a:defRPr sz="1600" b="1">
                <a:latin typeface="Alexandria" charset="0"/>
                <a:cs typeface="Alexandria" charset="0"/>
              </a:defRPr>
            </a:lvl9pPr>
          </a:lstStyle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lexandria" charset="0"/>
                <a:cs typeface="Alexandria" charset="0"/>
              </a:defRPr>
            </a:lvl1pPr>
            <a:lvl2pPr marL="457200" indent="0">
              <a:buNone/>
              <a:defRPr sz="2000" b="1">
                <a:latin typeface="Alexandria" charset="0"/>
                <a:cs typeface="Alexandria" charset="0"/>
              </a:defRPr>
            </a:lvl2pPr>
            <a:lvl3pPr marL="914400" indent="0">
              <a:buNone/>
              <a:defRPr sz="1800" b="1">
                <a:latin typeface="Alexandria" charset="0"/>
                <a:cs typeface="Alexandria" charset="0"/>
              </a:defRPr>
            </a:lvl3pPr>
            <a:lvl4pPr marL="1371600" indent="0">
              <a:buNone/>
              <a:defRPr sz="1600" b="1">
                <a:latin typeface="Alexandria" charset="0"/>
                <a:cs typeface="Alexandria" charset="0"/>
              </a:defRPr>
            </a:lvl4pPr>
            <a:lvl5pPr marL="1828800" indent="0">
              <a:buNone/>
              <a:defRPr sz="1600" b="1">
                <a:latin typeface="Alexandria" charset="0"/>
                <a:cs typeface="Alexandria" charset="0"/>
              </a:defRPr>
            </a:lvl5pPr>
            <a:lvl6pPr marL="2286000" indent="0">
              <a:buNone/>
              <a:defRPr sz="1600" b="1">
                <a:latin typeface="Alexandria" charset="0"/>
                <a:cs typeface="Alexandria" charset="0"/>
              </a:defRPr>
            </a:lvl6pPr>
            <a:lvl7pPr marL="2743200" indent="0">
              <a:buNone/>
              <a:defRPr sz="1600" b="1">
                <a:latin typeface="Alexandria" charset="0"/>
                <a:cs typeface="Alexandria" charset="0"/>
              </a:defRPr>
            </a:lvl7pPr>
            <a:lvl8pPr marL="3200400" indent="0">
              <a:buNone/>
              <a:defRPr sz="1600" b="1">
                <a:latin typeface="Alexandria" charset="0"/>
                <a:cs typeface="Alexandria" charset="0"/>
              </a:defRPr>
            </a:lvl8pPr>
            <a:lvl9pPr marL="3657600" indent="0">
              <a:buNone/>
              <a:defRPr sz="1600" b="1">
                <a:latin typeface="Alexandria" charset="0"/>
                <a:cs typeface="Alexandria" charset="0"/>
              </a:defRPr>
            </a:lvl9pPr>
          </a:lstStyle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lexandria" charset="0"/>
                <a:cs typeface="Alexandria" charset="0"/>
              </a:defRPr>
            </a:lvl1pPr>
          </a:lstStyle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Alexandria" charset="0"/>
                <a:cs typeface="Alexandria" charset="0"/>
              </a:defRPr>
            </a:lvl1pPr>
            <a:lvl2pPr>
              <a:defRPr sz="2800">
                <a:latin typeface="Alexandria" charset="0"/>
                <a:cs typeface="Alexandria" charset="0"/>
              </a:defRPr>
            </a:lvl2pPr>
            <a:lvl3pPr>
              <a:defRPr sz="2400">
                <a:latin typeface="Alexandria" charset="0"/>
                <a:cs typeface="Alexandria" charset="0"/>
              </a:defRPr>
            </a:lvl3pPr>
            <a:lvl4pPr>
              <a:defRPr sz="2000">
                <a:latin typeface="Alexandria" charset="0"/>
                <a:cs typeface="Alexandria" charset="0"/>
              </a:defRPr>
            </a:lvl4pPr>
            <a:lvl5pPr>
              <a:defRPr sz="2000">
                <a:latin typeface="Alexandria" charset="0"/>
                <a:cs typeface="Alexandria" charset="0"/>
              </a:defRPr>
            </a:lvl5pPr>
            <a:lvl6pPr>
              <a:defRPr sz="2000">
                <a:latin typeface="Alexandria" charset="0"/>
                <a:cs typeface="Alexandria" charset="0"/>
              </a:defRPr>
            </a:lvl6pPr>
            <a:lvl7pPr>
              <a:defRPr sz="2000">
                <a:latin typeface="Alexandria" charset="0"/>
                <a:cs typeface="Alexandria" charset="0"/>
              </a:defRPr>
            </a:lvl7pPr>
            <a:lvl8pPr>
              <a:defRPr sz="2000">
                <a:latin typeface="Alexandria" charset="0"/>
                <a:cs typeface="Alexandria" charset="0"/>
              </a:defRPr>
            </a:lvl8pPr>
            <a:lvl9pPr>
              <a:defRPr sz="2000">
                <a:latin typeface="Alexandria" charset="0"/>
                <a:cs typeface="Alexandria" charset="0"/>
              </a:defRPr>
            </a:lvl9pPr>
          </a:lstStyle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lexandria" charset="0"/>
                <a:cs typeface="Alexandria" charset="0"/>
              </a:defRPr>
            </a:lvl1pPr>
            <a:lvl2pPr marL="457200" indent="0">
              <a:buNone/>
              <a:defRPr sz="1400">
                <a:latin typeface="Alexandria" charset="0"/>
                <a:cs typeface="Alexandria" charset="0"/>
              </a:defRPr>
            </a:lvl2pPr>
            <a:lvl3pPr marL="914400" indent="0">
              <a:buNone/>
              <a:defRPr sz="1200">
                <a:latin typeface="Alexandria" charset="0"/>
                <a:cs typeface="Alexandria" charset="0"/>
              </a:defRPr>
            </a:lvl3pPr>
            <a:lvl4pPr marL="1371600" indent="0">
              <a:buNone/>
              <a:defRPr sz="1000">
                <a:latin typeface="Alexandria" charset="0"/>
                <a:cs typeface="Alexandria" charset="0"/>
              </a:defRPr>
            </a:lvl4pPr>
            <a:lvl5pPr marL="1828800" indent="0">
              <a:buNone/>
              <a:defRPr sz="1000">
                <a:latin typeface="Alexandria" charset="0"/>
                <a:cs typeface="Alexandria" charset="0"/>
              </a:defRPr>
            </a:lvl5pPr>
            <a:lvl6pPr marL="2286000" indent="0">
              <a:buNone/>
              <a:defRPr sz="1000">
                <a:latin typeface="Alexandria" charset="0"/>
                <a:cs typeface="Alexandria" charset="0"/>
              </a:defRPr>
            </a:lvl6pPr>
            <a:lvl7pPr marL="2743200" indent="0">
              <a:buNone/>
              <a:defRPr sz="1000">
                <a:latin typeface="Alexandria" charset="0"/>
                <a:cs typeface="Alexandria" charset="0"/>
              </a:defRPr>
            </a:lvl7pPr>
            <a:lvl8pPr marL="3200400" indent="0">
              <a:buNone/>
              <a:defRPr sz="1000">
                <a:latin typeface="Alexandria" charset="0"/>
                <a:cs typeface="Alexandria" charset="0"/>
              </a:defRPr>
            </a:lvl8pPr>
            <a:lvl9pPr marL="3657600" indent="0">
              <a:buNone/>
              <a:defRPr sz="1000">
                <a:latin typeface="Alexandria" charset="0"/>
                <a:cs typeface="Alexandria" charset="0"/>
              </a:defRPr>
            </a:lvl9pPr>
          </a:lstStyle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lexandria" charset="0"/>
                <a:cs typeface="Alexandria" charset="0"/>
              </a:defRPr>
            </a:lvl1pPr>
          </a:lstStyle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Alexandria" charset="0"/>
                <a:cs typeface="Alexandria" charset="0"/>
              </a:defRPr>
            </a:lvl1pPr>
            <a:lvl2pPr marL="457200" indent="0">
              <a:buNone/>
              <a:defRPr sz="2800">
                <a:latin typeface="Alexandria" charset="0"/>
                <a:cs typeface="Alexandria" charset="0"/>
              </a:defRPr>
            </a:lvl2pPr>
            <a:lvl3pPr marL="914400" indent="0">
              <a:buNone/>
              <a:defRPr sz="2400">
                <a:latin typeface="Alexandria" charset="0"/>
                <a:cs typeface="Alexandria" charset="0"/>
              </a:defRPr>
            </a:lvl3pPr>
            <a:lvl4pPr marL="1371600" indent="0">
              <a:buNone/>
              <a:defRPr sz="2000">
                <a:latin typeface="Alexandria" charset="0"/>
                <a:cs typeface="Alexandria" charset="0"/>
              </a:defRPr>
            </a:lvl4pPr>
            <a:lvl5pPr marL="1828800" indent="0">
              <a:buNone/>
              <a:defRPr sz="2000">
                <a:latin typeface="Alexandria" charset="0"/>
                <a:cs typeface="Alexandria" charset="0"/>
              </a:defRPr>
            </a:lvl5pPr>
            <a:lvl6pPr marL="2286000" indent="0">
              <a:buNone/>
              <a:defRPr sz="2000">
                <a:latin typeface="Alexandria" charset="0"/>
                <a:cs typeface="Alexandria" charset="0"/>
              </a:defRPr>
            </a:lvl6pPr>
            <a:lvl7pPr marL="2743200" indent="0">
              <a:buNone/>
              <a:defRPr sz="2000">
                <a:latin typeface="Alexandria" charset="0"/>
                <a:cs typeface="Alexandria" charset="0"/>
              </a:defRPr>
            </a:lvl7pPr>
            <a:lvl8pPr marL="3200400" indent="0">
              <a:buNone/>
              <a:defRPr sz="2000">
                <a:latin typeface="Alexandria" charset="0"/>
                <a:cs typeface="Alexandria" charset="0"/>
              </a:defRPr>
            </a:lvl8pPr>
            <a:lvl9pPr marL="3657600" indent="0">
              <a:buNone/>
              <a:defRPr sz="2000">
                <a:latin typeface="Alexandria" charset="0"/>
                <a:cs typeface="Alexandria" charset="0"/>
              </a:defRPr>
            </a:lvl9pPr>
          </a:lstStyle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lexandria" charset="0"/>
                <a:cs typeface="Alexandria" charset="0"/>
              </a:defRPr>
            </a:lvl1pPr>
            <a:lvl2pPr marL="457200" indent="0">
              <a:buNone/>
              <a:defRPr sz="1400">
                <a:latin typeface="Alexandria" charset="0"/>
                <a:cs typeface="Alexandria" charset="0"/>
              </a:defRPr>
            </a:lvl2pPr>
            <a:lvl3pPr marL="914400" indent="0">
              <a:buNone/>
              <a:defRPr sz="1200">
                <a:latin typeface="Alexandria" charset="0"/>
                <a:cs typeface="Alexandria" charset="0"/>
              </a:defRPr>
            </a:lvl3pPr>
            <a:lvl4pPr marL="1371600" indent="0">
              <a:buNone/>
              <a:defRPr sz="1000">
                <a:latin typeface="Alexandria" charset="0"/>
                <a:cs typeface="Alexandria" charset="0"/>
              </a:defRPr>
            </a:lvl4pPr>
            <a:lvl5pPr marL="1828800" indent="0">
              <a:buNone/>
              <a:defRPr sz="1000">
                <a:latin typeface="Alexandria" charset="0"/>
                <a:cs typeface="Alexandria" charset="0"/>
              </a:defRPr>
            </a:lvl5pPr>
            <a:lvl6pPr marL="2286000" indent="0">
              <a:buNone/>
              <a:defRPr sz="1000">
                <a:latin typeface="Alexandria" charset="0"/>
                <a:cs typeface="Alexandria" charset="0"/>
              </a:defRPr>
            </a:lvl6pPr>
            <a:lvl7pPr marL="2743200" indent="0">
              <a:buNone/>
              <a:defRPr sz="1000">
                <a:latin typeface="Alexandria" charset="0"/>
                <a:cs typeface="Alexandria" charset="0"/>
              </a:defRPr>
            </a:lvl7pPr>
            <a:lvl8pPr marL="3200400" indent="0">
              <a:buNone/>
              <a:defRPr sz="1000">
                <a:latin typeface="Alexandria" charset="0"/>
                <a:cs typeface="Alexandria" charset="0"/>
              </a:defRPr>
            </a:lvl8pPr>
            <a:lvl9pPr marL="3657600" indent="0">
              <a:buNone/>
              <a:defRPr sz="1000">
                <a:latin typeface="Alexandria" charset="0"/>
                <a:cs typeface="Alexandria" charset="0"/>
              </a:defRPr>
            </a:lvl9pPr>
          </a:lstStyle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latin typeface="Alexandria" charset="0"/>
                <a:cs typeface="Alexandria" charset="0"/>
              </a:defRPr>
            </a:lvl1pPr>
          </a:lstStyle>
          <a:p>
            <a:endParaRPr lang="id-ID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endParaRPr lang="id-ID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endParaRPr lang="id-ID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24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endParaRPr lang="id-ID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228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endParaRPr lang="id-ID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45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endParaRPr lang="id-ID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03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latin typeface="Alexandria" charset="0"/>
                <a:cs typeface="Alexandria" charset="0"/>
              </a:rPr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>
                <a:latin typeface="Alexandria" charset="0"/>
                <a:cs typeface="Alexandria" charset="0"/>
              </a:rPr>
              <a:t>Click to edit Master text styles</a:t>
            </a:r>
          </a:p>
          <a:p>
            <a:pPr lvl="1"/>
            <a:r>
              <a:rPr lang="en-US">
                <a:latin typeface="Alexandria" charset="0"/>
                <a:cs typeface="Alexandria" charset="0"/>
              </a:rPr>
              <a:t>Second level</a:t>
            </a:r>
          </a:p>
          <a:p>
            <a:pPr lvl="2"/>
            <a:r>
              <a:rPr lang="en-US">
                <a:latin typeface="Alexandria" charset="0"/>
                <a:cs typeface="Alexandria" charset="0"/>
              </a:rPr>
              <a:t>Third level</a:t>
            </a:r>
          </a:p>
          <a:p>
            <a:pPr lvl="3"/>
            <a:r>
              <a:rPr lang="en-US">
                <a:latin typeface="Alexandria" charset="0"/>
                <a:cs typeface="Alexandria" charset="0"/>
              </a:rPr>
              <a:t>Fourth level</a:t>
            </a:r>
          </a:p>
          <a:p>
            <a:pPr lvl="4"/>
            <a:r>
              <a:rPr lang="en-US">
                <a:latin typeface="Alexandria" charset="0"/>
                <a:cs typeface="Alexandria" charset="0"/>
              </a:rPr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fld id="{7AD86B2E-B702-4422-B277-3A08C7449694}" type="datetimeFigureOut">
              <a:rPr lang="en-US" smtClean="0">
                <a:latin typeface="Alexandria" charset="0"/>
                <a:cs typeface="Alexandria" charset="0"/>
              </a:rPr>
              <a:t>9/26/2026</a:t>
            </a:fld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lexandria" charset="0"/>
                <a:cs typeface="Alexandria" charset="0"/>
              </a:defRPr>
            </a:lvl1pPr>
          </a:lstStyle>
          <a:p>
            <a:fld id="{F7542ADD-394E-41F3-B704-951748884AEE}" type="slidenum">
              <a:rPr lang="en-US" smtClean="0">
                <a:latin typeface="Alexandria" charset="0"/>
                <a:cs typeface="Alexandria" charset="0"/>
              </a:rPr>
              <a:t>‹#›</a:t>
            </a:fld>
            <a:endParaRPr lang="en-US">
              <a:latin typeface="Alexandria" charset="0"/>
              <a:cs typeface="Alexandria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lexandria" charset="0"/>
          <a:ea typeface="+mj-ea"/>
          <a:cs typeface="Alexandria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lexandria" charset="0"/>
          <a:ea typeface="+mn-ea"/>
          <a:cs typeface="Alexandria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lexandria" charset="0"/>
          <a:ea typeface="+mn-ea"/>
          <a:cs typeface="Alexandria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9pPr>
    </p:bodyStyle>
    <p:otherStyle>
      <a:defPPr>
        <a:defRPr lang="en-US">
          <a:latin typeface="Alexandria" charset="0"/>
          <a:cs typeface="Alexandria" charset="0"/>
        </a:defRPr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Alexandria" charset="0"/>
          <a:ea typeface="+mn-ea"/>
          <a:cs typeface="Alexandria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822959"/>
            <a:ext cx="7539651" cy="768096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0614" y="2324453"/>
            <a:ext cx="483177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Bachelor of Management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1" i="0" u="none" strike="noStrike" kern="1200" cap="none" spc="0" normalizeH="0" baseline="0" noProof="0" dirty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بكالوريوس الإدارة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F4A0A1F-8767-DE47-0A00-85FD208F0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186" y="-731427"/>
            <a:ext cx="7680960" cy="76809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5CAC9E-0A76-B927-532E-408B38A1BD1F}"/>
              </a:ext>
            </a:extLst>
          </p:cNvPr>
          <p:cNvSpPr txBox="1"/>
          <p:nvPr/>
        </p:nvSpPr>
        <p:spPr>
          <a:xfrm>
            <a:off x="210037" y="3871827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Dr. Al Montaser </a:t>
            </a:r>
            <a:r>
              <a:rPr kumimoji="0" 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Abuhussein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8B9B16-2B55-0C47-42BA-C3E72EBC2078}"/>
              </a:ext>
            </a:extLst>
          </p:cNvPr>
          <p:cNvSpPr txBox="1"/>
          <p:nvPr/>
        </p:nvSpPr>
        <p:spPr>
          <a:xfrm>
            <a:off x="329269" y="5104240"/>
            <a:ext cx="42562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MGM303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Entrepreneurship  |  </a:t>
            </a:r>
            <a:r>
              <a:rPr kumimoji="0" lang="ar-JO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pitchFamily="2" charset="-78"/>
                <a:cs typeface="Alexandria" pitchFamily="2" charset="-78"/>
              </a:rPr>
              <a:t>ريادة الأعمال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360B1E8-1B7B-0587-A998-093E001C4873}"/>
              </a:ext>
            </a:extLst>
          </p:cNvPr>
          <p:cNvSpPr/>
          <p:nvPr/>
        </p:nvSpPr>
        <p:spPr>
          <a:xfrm>
            <a:off x="215900" y="5867400"/>
            <a:ext cx="5640595" cy="469254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Orientation Lecture  |  المحاضرة التعريفية</a:t>
            </a:r>
          </a:p>
        </p:txBody>
      </p:sp>
    </p:spTree>
    <p:extLst>
      <p:ext uri="{BB962C8B-B14F-4D97-AF65-F5344CB8AC3E}">
        <p14:creationId xmlns:p14="http://schemas.microsoft.com/office/powerpoint/2010/main" val="1285769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405513" y="1943260"/>
            <a:ext cx="53364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Entrepreneurship</a:t>
            </a:r>
          </a:p>
          <a:p>
            <a:pPr algn="ctr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ريادة الأعمال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5931662" y="3847623"/>
            <a:ext cx="4078275" cy="1261403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 </a:t>
            </a:r>
            <a:r>
              <a:rPr lang="ar-JO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التعريفية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65416" y="307885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latin typeface="Alexandria" charset="0"/>
                <a:cs typeface="Alexandria" charset="0"/>
              </a:rPr>
              <a:t>MGM303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6245962"/>
            <a:ext cx="535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Almontaser </a:t>
            </a:r>
            <a:r>
              <a:rPr lang="en-US" sz="20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Abuhussein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5816819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691016" y="6248698"/>
            <a:ext cx="53597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د/ المنتصر أبو حسين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78100" y="5746985"/>
            <a:ext cx="48864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إعداد</a:t>
            </a:r>
            <a:endParaRPr lang="en-US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940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4" b="8674"/>
          <a:stretch/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73800" y="1369189"/>
            <a:ext cx="2512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Introduction  |  مقدمة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74895" y="1337368"/>
            <a:ext cx="1256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Lecture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0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5" r="13905"/>
          <a:stretch/>
        </p:blipFill>
        <p:spPr/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Alexandria" charset="0"/>
              <a:cs typeface="Alexandria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6300" y="15240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Information  |  معلومات المقرر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734039" y="3063891"/>
            <a:ext cx="8001000" cy="22701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  <a:cs typeface="Alexandria" charset="0"/>
              </a:rPr>
              <a:t>Course Name: Entrepreneurship – ريادة الأعمال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  <a:cs typeface="Alexandria" charset="0"/>
              </a:rPr>
              <a:t>Course Code:  MGM303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  <a:cs typeface="Alexandria" charset="0"/>
              </a:rPr>
              <a:t>Credit Hours: 3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  <a:cs typeface="Alexandria" charset="0"/>
              </a:rPr>
              <a:t>Instructor:   Dr. Almontaser </a:t>
            </a:r>
            <a:r>
              <a:rPr lang="en-US" sz="1600" dirty="0" err="1">
                <a:latin typeface="Alexandria" charset="0"/>
                <a:cs typeface="Alexandria" charset="0"/>
              </a:rPr>
              <a:t>Abuhussein</a:t>
            </a:r>
            <a:endParaRPr lang="en-US" sz="1600" dirty="0">
              <a:latin typeface="Alexandria" charset="0"/>
              <a:cs typeface="Alexandria" charset="0"/>
            </a:endParaRP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  <a:cs typeface="Alexandria" charset="0"/>
              </a:rPr>
              <a:t>Platform:  Moodle </a:t>
            </a:r>
          </a:p>
          <a:p>
            <a:pPr marL="285750" indent="-285750" algn="l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600" dirty="0">
                <a:latin typeface="Alexandria" charset="0"/>
                <a:cs typeface="Alexandria" charset="0"/>
              </a:rPr>
              <a:t>Email: almontaserabuhussein@midocean.edu.km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29413" y="1537693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67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46670-5A1A-8084-06E0-AA569106F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5A1126-2718-10E4-FEC0-7E4B0572B06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49B371-AEFC-4C22-4E99-D2B2D5849DD0}"/>
              </a:ext>
            </a:extLst>
          </p:cNvPr>
          <p:cNvSpPr txBox="1"/>
          <p:nvPr/>
        </p:nvSpPr>
        <p:spPr>
          <a:xfrm>
            <a:off x="2413000" y="990600"/>
            <a:ext cx="889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Course Description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وصف المقرر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D49A14-5EB9-6352-3F67-270591ECA6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83DE7D-ADD4-CF47-14FA-C0CDB5290D75}"/>
              </a:ext>
            </a:extLst>
          </p:cNvPr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This course provides an introduction to the potential and pitfalls of entrepreneurship.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Students learn the various methods for starting up, managing and financing a new venture.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Students evaluate real-world business plans and videos of entrepreneurs.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Credit hours: 3 credit hours.</a:t>
            </a:r>
          </a:p>
        </p:txBody>
      </p:sp>
      <p:sp>
        <p:nvSpPr>
          <p:cNvPr id="480" name="TextBox 47 AR">
            <a:extLst>
              <a:ext uri="{FF2B5EF4-FFF2-40B4-BE49-F238E27FC236}">
                <a16:creationId xmlns:a16="http://schemas.microsoft.com/office/drawing/2014/main" id="{9F83DE7D-ADD4-CF47-14FA-C0CDB5290D75}"/>
              </a:ext>
            </a:extLst>
          </p:cNvPr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يوفر هذا المقرر مقدمة عن إمكانيات ومخاطر ريادة الأعمال.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يرشد الطلاب إلى الطرق المختلفة لبدء وإدارة وتمويل مشروع جديد.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يمنح الطالب فرصة لتقييم خطط الأعمال في العالم الحقيقي </a:t>
            </a:r>
            <a:r>
              <a:rPr lang="ar-SY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و</a:t>
            </a: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فيديوهات رواد الأعمال.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الساعات المعتمدة: 3 ساعات معتمدة.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B33831-DB1C-18DA-7E1F-9EEA740CA4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8095457D-98C6-CDFD-32A6-3F0479A0453E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Orientation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latin typeface="Alexandria" charset="0"/>
                <a:cs typeface="Alexandria" charset="0"/>
              </a:defRPr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49346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43382" y="1190087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The Reference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المرجع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960319"/>
            <a:ext cx="5232400" cy="396288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Textbook: Essentials of Entrepreneurship and Small Business Management.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Authors: Norman M. Scarborough and Jeffrey R. Cornwall.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Edition: Eighth Edition, Global Edition (Pearson).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textbook is the main material and reference for the course.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Lecture notes and slides are additional resources prepared by the professor.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7292" y="2388288"/>
            <a:ext cx="5232400" cy="30451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الكتاب المطلوب: Essentials of Entrepreneurship and Small Business Management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المؤلفان: نورمان م. سكاربورو وجيفري ر. كورنوال.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الطبعة: الثامنة – النسخة العالمية (Pearson).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يمثل الكتاب المادة والمرجع الرئيسي للمقرر.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تُعتبر المحاضرات والشرائح مصادر إضافية أعدها أستاذ المقرر.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2">
            <a:extLst>
              <a:ext uri="{FF2B5EF4-FFF2-40B4-BE49-F238E27FC236}">
                <a16:creationId xmlns:a16="http://schemas.microsoft.com/office/drawing/2014/main" id="{E6CB3C27-54D1-F685-872D-1359AABE98CB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76946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Why This Course Matters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أهمية هذا المقرر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6113272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Entrepreneurship drives economic growth and creates job opportunities.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develops leadership, decision-making and problem-solving skills.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teaches how to explore opportunities and turn them into successful ventures.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builds an innovative mindset for changing work environments.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prepares students to launch and manage their own venture.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486144" y="1854200"/>
            <a:ext cx="4766056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تساهم ريادة الأعمال في النمو الاقتصادي وخلق فرص عمل.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تطوير المهارات القيادية واتخاذ القرار وحل المشكلات.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فهم كيفية استكشاف الفرص وتحويلها إلى مشاريع ناجحة.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تعزيز روح المبادرة والابتكار في بيئات العمل المتغيرة.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الاستعداد لإطلاق مشروع خاص وتحقيق الاستقلال المالي.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769F69A1-4567-076F-F6AB-580AFCC2D4A1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27046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Course Objectives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أهداف المقرر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637784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Introduce the potential and the pitfalls of entrepreneurship.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Explain the methods of starting up, managing and financing a new venture.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Develop the ability to evaluate real-world business plans.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Practise turning market opportunities into a business plan.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Analyse the competitive environment and build basic financial statements.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التعريف بإمكانيات ومخاطر ريادة الأعمال.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شرح الطرق المختلفة لبدء وإدارة وتمويل مشروع جديد.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تنمية القدرة على تقييم خطط الأعمال في العالم الحقيقي.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التدرب على تحويل فرص السوق إلى خطة عمل.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تحليل البيئة التنافسية وبناء البيانات المالية الأساسية.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F8E2688A-6519-9352-4555-F6C880F82116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293843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Teaching Approach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أسلوب التدريس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Recorded weekly lectures (concepts and frameworks).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Weekly discussion sessions (optional but strongly recommended).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Case studies and videos of real entrepreneurs.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Practical application: building and evaluating a business plan.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محاضرات أسبوعية مسجلة (المفاهيم والأطر النظرية).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حلقات نقاش أسبوعية (اختيارية ولكن يوصى بها بشدة).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دراسات حالة وفيديوهات لرواد أعمال حقيقيين.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تطبيق عملي: بناء خطة عمل وتقييمها.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F09AA40E-AD51-E21F-6A9C-B54C91DB7F51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178428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Course Activities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أنشطة المقرر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Weekly recorded lecture uploaded on Moodle every Saturday at 12:00 PM (Makkah time).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Weekly discussion session: optional, but strongly recommended for better understanding.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Weekly quiz related to each recorded lecture.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Final exam at the end of the course.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ترفع المحاضرة الأسبوعية على منصة Moodle يوم السبت في تمام الساعة 12:00 ظهراً بتوقيت مكة المكرمة.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حلقة نقاش أسبوعية اختيارية، ويوصى بحضورها لأثرها الإيجابي على الفهم والتحصيل.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اختبار قصير أسبوعي مرتبط بمحاضرة كل أسبوع.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اختبار نهائي في نهاية المقرر.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8B738418-396A-ED82-81D5-0A62840CCD9F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180741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Quizzes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الاختبارات القصيرة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weekly quiz opens every Saturday at 10:00 PM (Makkah time) and closes the following Saturday at 9:00 PM.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Quizzes include written and audio questions.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Answering the quiz counts as attendance for the week.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Each quiz has 8 questions, 1 mark each (total 8 marks).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Allowed time for each quiz: 24 minutes.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يفتح الاختبار القصير الأسبوعي يوم السبت في تمام الساعة العاشرة مساءً</a:t>
            </a:r>
            <a:r>
              <a:rPr lang="ar-SY" sz="140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،</a:t>
            </a: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 ويقفل السبت الذي يليه في تمام التاسعة مساءً.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يشمل الاختبار أسئلة كتابية وصوتية.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تعد الإجابة على الاختبار القصير بمثابة الحضور للطلاب والطالبات.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الاختبار مكون من 8 أسئلة، كل سؤال بدرجة، بإجمالي (8 درجات).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فترة السماحية للاختبار القصير </a:t>
            </a:r>
            <a:r>
              <a:rPr lang="ar-SY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24</a:t>
            </a: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 دقيقة.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BA7CE178-7846-B448-A806-E38AB02E8355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172628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4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Missing Quizzes = Absence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الغياب عن الاختبارات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399" y="1854200"/>
            <a:ext cx="5535579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Not answering the weekly quiz is recorded as an absence.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A student receives a DN (Denied Grade) if absent from more than four quizzes.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Exceptions are considered only in cases of force majeure or emergency.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Official supporting documentation must be submitted.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Excuses are submitted through the SIS platform before the deadline.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عدم الإجابة على الاختبار القصير الأسبوعي يُسجل غياباً.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يحصل الطالب على تقدير محروم (DN) في حال الغياب عن أكثر من أربع اختبارات قصيرة.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لا يُنظر في الاستثناءات إلا في حالات القوة القاهرة أو الطوارئ.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يجب تقديم ما يثبت العذر من مستندات رسمية.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تُرفع الأعذار عبر منصة SIS قبل انتهاء الموعد المحدد.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2F5A46EE-92EF-3D5A-45F6-FB1FE51410F9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80605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Final Exam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الاختبار النهائي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final exam is conducted through Moodle.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includes written and audio questions.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exam consists of 20 questions, 1 mark each (total 20 marks).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final exam period is in week 13 of the course.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الاختبار النهائي سيكون من خلال منصة المودل.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يتضمن الاختبار أسئلة كتابية وصوتية.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الاختبار مكون من 20 سؤالاً، كل سؤال بدرجة، بإجمالي (20 درجة).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فترة الاختبارات النهائية تكون في الأسبوع 13 بمشيئة الله.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6BFD04D9-CFD8-3231-A3A0-D1EC882CD136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99669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50823-EE74-8342-BD85-B52241B1A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4CBA86-EF99-83BC-D790-7DBED4F25EF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636773-C9E5-AE02-323A-DFFC7C8D7D43}"/>
              </a:ext>
            </a:extLst>
          </p:cNvPr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Course Topics</a:t>
            </a:r>
            <a:r>
              <a:rPr lang="ar-JO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    I       </a:t>
            </a:r>
            <a:r>
              <a:rPr lang="ar-JO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مواضيع المقرر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BB794F-0488-A914-0287-1015C3D1A4B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788F313-EC7D-784C-317E-F3CE2A01D0D2}"/>
              </a:ext>
            </a:extLst>
          </p:cNvPr>
          <p:cNvSpPr txBox="1"/>
          <p:nvPr/>
        </p:nvSpPr>
        <p:spPr>
          <a:xfrm>
            <a:off x="872744" y="1927352"/>
            <a:ext cx="951484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Foundations of Entrepreneurship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أسس ريادة الأعمال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Inside the Entrepreneurial Mind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داخل عقل رائد الأعمال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Feasibility Analysis &amp; Business Model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دراسة الجدوى ونموذج العمل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Business Plan &amp; Strategic Plan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خطة العمل والخطة الاستراتيجية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Forms of Business Ownership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أشكال ملكية المشروع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Bootstrap Marketing Plan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خطة التسويق منخفضة التكلفة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E-commerce and the Entrepreneur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التجارة الإلكترونية ورائد الأعمال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Pricing and Credit Strategies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استراتيجيات التسعير والائتمان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Building a New Venture Team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بناء فريق المشروع الجديد</a:t>
            </a:r>
          </a:p>
          <a:p>
            <a:pPr marL="257175" indent="-257175" algn="l" rtl="0">
              <a:lnSpc>
                <a:spcPct val="15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Global Aspects of Entrepreneurship – </a:t>
            </a:r>
            <a:r>
              <a:rPr lang="ar-JO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الجوانب العالمية لريادة الأعمال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E15FAD-F9BA-130E-4FFE-7DBEE5F44A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83C54D8D-6C27-6761-6231-1F5F42504DAD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D3ED74-A37D-2475-E924-F9EB031EAF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876" y="2357120"/>
            <a:ext cx="4322124" cy="333146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5639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4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What is Entrepreneurship?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ما هي ريادة الأعمال؟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just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Burch (1986) defined entrepreneurship as a set of activities that create new business ventures by individuals or groups who seek opportunity and bear risk.</a:t>
            </a:r>
          </a:p>
          <a:p>
            <a:pPr marL="257175" indent="-257175" algn="just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is the process of identifying an opportunity, gathering resources, and building a venture that creates value.</a:t>
            </a:r>
          </a:p>
          <a:p>
            <a:pPr marL="257175" indent="-257175" algn="just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It combines innovation, risk-taking and management to turn an idea into reality.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just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عرّف Burch (1986) ريادة الأعمال بأنها: مجموعة أنشطة تعمل على إنشاء مشاريع تجارية جديدة من قبل أفراد أو مجموعات يبحثون عن الفرص ويتحملون المخاطرة.</a:t>
            </a:r>
          </a:p>
          <a:p>
            <a:pPr marR="257175" indent="-257175" algn="just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هي عملية اكتشاف الفرصة وتجميع الموارد وبناء مشروع يخلق قيمة.</a:t>
            </a:r>
          </a:p>
          <a:p>
            <a:pPr marR="257175" indent="-257175" algn="just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تجمع بين الابتكار وتحمّل المخاطر والإدارة لتحويل الفكرة إلى واقع.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1B2097DF-5CBC-3A48-5672-A0C0BDD25383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5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3910686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167481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The Entrepreneur &amp; The Process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رائد الأعمال والعملية الريادية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entrepreneur identifies a problem, gathers resources and builds a venture.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entrepreneurial process: opportunity, idea, feasibility, business plan, launch, growth.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Key traits: initiative, creativity, risk tolerance, persistence and leadership.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Effective teamwork is essential at every stage of the process.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رائد الأعمال هو من يحدد المشكلة ويجمع الموارد ويبني المشروع.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العملية الريادية: الفرصة، الفكرة، الجدوى، خطة العمل، الإطلاق، النمو.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أهم السمات: المبادرة، الإبداع، تحمّل المخاطر، المثابرة، والقيادة.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العمل الجماعي الفعال ضروري في كل مرحلة من مراحل العملية.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D9B570AF-3C8E-4E82-2100-EB433613B54E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401378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4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Ideas &amp; Opportunities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الأفكار والفرص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An idea becomes an opportunity when it is feasible, timely and creates value for a customer.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Sources of opportunity: unmet needs, market gaps, new technology and regulatory change.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Screening tools: market analysis, competitive environment analysis and financial feasibility.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The outcome of screening is a clear, testable business plan.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تتحول الفكرة إلى فرصة عندما تكون قابلة للتنفيذ وفي الوقت المناسب وتخلق قيمة للعميل.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مصادر الفرص: احتياجات غير ملبّاة، فجوات في السوق، تقنيات جديدة، وتغيّر الأنظمة.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أدوات الفرز: تحليل السوق، تحليل البيئة التنافسية، والجدوى المالية.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ناتج عملية الفرز هو خطة عمل واضحة وقابلة للاختبار.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D2D57D82-78F0-EE29-7AA0-417318F2561E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206920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Importance of Entrepreneurship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أهمية ريادة الأعمال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Drives economic growth and creates new job opportunities.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Encourages innovation and the development of new products and services.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Increases competitiveness and productivity in the market.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Supports financial independence for individuals.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Offers practical solutions to social and community problems.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المساهمة في النمو الاقتصادي وخلق فرص عمل جديدة.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تشجيع الابتكار وتطوير منتجات وخدمات جديدة.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زيادة التنافسية والإنتاجية في السوق.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دعم الاستقلال المالي للأفراد.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تقديم حلول عملية للمشكلات الاجتماعية والمجتمعية.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37F6D900-CC74-2F69-B363-44FC7B5FF3AC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264380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000" y="1069945"/>
            <a:ext cx="889000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Examples of Entrepreneurs   |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أمثلة على رواد الأعمال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874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Elon Musk – Tesla and SpaceX: turned energy and space challenges into globally leading companies.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Muhammad Yunus – Grameen Bank: pioneered microfinance in Bangladesh and helped millions escape poverty.</a:t>
            </a:r>
          </a:p>
          <a:p>
            <a:pPr marL="257175" indent="-257175" algn="l" rtl="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Careem: started as a simple ride-hailing project and grew into a major company acquired by Uber.</a:t>
            </a:r>
          </a:p>
        </p:txBody>
      </p:sp>
      <p:sp>
        <p:nvSpPr>
          <p:cNvPr id="480" name="TextBox 47 AR"/>
          <p:cNvSpPr txBox="1"/>
          <p:nvPr/>
        </p:nvSpPr>
        <p:spPr>
          <a:xfrm>
            <a:off x="6019800" y="1854200"/>
            <a:ext cx="5232400" cy="4191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إيلون ماسك – </a:t>
            </a:r>
            <a:r>
              <a:rPr lang="ar-SA" sz="1400" b="0" dirty="0" err="1">
                <a:solidFill>
                  <a:prstClr val="black"/>
                </a:solidFill>
                <a:latin typeface="Alexandria" charset="0"/>
                <a:cs typeface="Alexandria" charset="0"/>
              </a:rPr>
              <a:t>Tesla</a:t>
            </a: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 </a:t>
            </a:r>
            <a:r>
              <a:rPr lang="en-US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&amp;</a:t>
            </a: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 SpaceX: حوّل التحديات في مجالي الطاقة والفضاء إلى شركات رائدة عالمياً.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محمد يونس – Grameen Bank: مؤسس فكرة التمويل المصغّر في بنغلاديش، وساعد الملايين على الخروج من الفقر.</a:t>
            </a:r>
          </a:p>
          <a:p>
            <a:pPr marR="257175" indent="-25717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400" b="0" dirty="0">
                <a:solidFill>
                  <a:prstClr val="black"/>
                </a:solidFill>
                <a:latin typeface="Alexandria" charset="0"/>
                <a:cs typeface="Alexandria" charset="0"/>
              </a:rPr>
              <a:t>كريم Careem: بدأ كمشروع بسيط لخدمة التوصيل ثم تطوّر ليصبح شركة كبرى استحوذت عليها أوبر.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32">
            <a:extLst>
              <a:ext uri="{FF2B5EF4-FFF2-40B4-BE49-F238E27FC236}">
                <a16:creationId xmlns:a16="http://schemas.microsoft.com/office/drawing/2014/main" id="{27B5B5F6-93DA-BD9C-3EC4-A276CA189B5B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</p:spTree>
    <p:extLst>
      <p:ext uri="{BB962C8B-B14F-4D97-AF65-F5344CB8AC3E}">
        <p14:creationId xmlns:p14="http://schemas.microsoft.com/office/powerpoint/2010/main" val="84323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FBF7BB1-12CF-F0CD-6B4B-90F05735942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1EDDA5-E378-F87E-D378-0DE8430E2F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ea typeface="Roboto Light" panose="02000000000000000000" pitchFamily="2" charset="0"/>
              <a:cs typeface="Alexandria" charset="0"/>
            </a:endParaRPr>
          </a:p>
        </p:txBody>
      </p:sp>
      <p:sp>
        <p:nvSpPr>
          <p:cNvPr id="14" name="TextBox 32">
            <a:extLst>
              <a:ext uri="{FF2B5EF4-FFF2-40B4-BE49-F238E27FC236}">
                <a16:creationId xmlns:a16="http://schemas.microsoft.com/office/drawing/2014/main" id="{5B4E86F4-BC07-5B27-5936-9A283E138963}"/>
              </a:ext>
            </a:extLst>
          </p:cNvPr>
          <p:cNvSpPr txBox="1"/>
          <p:nvPr/>
        </p:nvSpPr>
        <p:spPr>
          <a:xfrm>
            <a:off x="992643" y="1256786"/>
            <a:ext cx="13037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</a:t>
            </a:r>
            <a:endParaRPr lang="en-US" sz="1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6" name="Rectangle 5"/>
          <p:cNvSpPr/>
          <p:nvPr/>
        </p:nvSpPr>
        <p:spPr>
          <a:xfrm>
            <a:off x="1042744" y="2326995"/>
            <a:ext cx="5231596" cy="337464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00025" indent="-200025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0" dirty="0">
                <a:solidFill>
                  <a:srgbClr val="000000"/>
                </a:solidFill>
                <a:latin typeface="Alexandria" charset="0"/>
                <a:cs typeface="Alexandria" charset="0"/>
              </a:rPr>
              <a:t>Examine the steps required, the support available, and the tactics commonly employed by entrepreneurs starting a business.</a:t>
            </a:r>
          </a:p>
          <a:p>
            <a:pPr marL="200025" indent="-200025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SA" sz="1600" b="0" dirty="0">
              <a:solidFill>
                <a:srgbClr val="000000"/>
              </a:solidFill>
              <a:latin typeface="Alexandria" charset="0"/>
              <a:cs typeface="Alexandria" charset="0"/>
            </a:endParaRPr>
          </a:p>
          <a:p>
            <a:pPr marL="200025" indent="-200025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0" dirty="0">
                <a:solidFill>
                  <a:srgbClr val="000000"/>
                </a:solidFill>
                <a:latin typeface="Alexandria" charset="0"/>
                <a:cs typeface="Alexandria" charset="0"/>
              </a:rPr>
              <a:t>Critically evaluate business plans in terms of feasibility, investment potential, risk and completeness.</a:t>
            </a:r>
          </a:p>
          <a:p>
            <a:pPr marL="200025" indent="-200025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endParaRPr lang="ar-SA" sz="1600" b="0" dirty="0">
              <a:solidFill>
                <a:srgbClr val="000000"/>
              </a:solidFill>
              <a:latin typeface="Alexandria" charset="0"/>
              <a:cs typeface="Alexandria" charset="0"/>
            </a:endParaRPr>
          </a:p>
          <a:p>
            <a:pPr marL="200025" indent="-200025" algn="l" rtl="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1600" b="0" dirty="0">
                <a:solidFill>
                  <a:srgbClr val="000000"/>
                </a:solidFill>
                <a:latin typeface="Alexandria" charset="0"/>
                <a:cs typeface="Alexandria" charset="0"/>
              </a:rPr>
              <a:t>Turn market opportunities into a business plan.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26179" y="1213332"/>
            <a:ext cx="5029200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rtl="0">
              <a:buNone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Learning Outcomes</a:t>
            </a:r>
            <a:r>
              <a:rPr lang="ar-JO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    I   </a:t>
            </a:r>
            <a:r>
              <a:rPr lang="ar-SA" sz="20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lexandria" charset="0"/>
              <a:cs typeface="Alexandria" charset="0"/>
            </a:endParaRP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36A481C3-ECA4-1D0A-6D86-745DB5BC5C31}"/>
              </a:ext>
            </a:extLst>
          </p:cNvPr>
          <p:cNvSpPr/>
          <p:nvPr/>
        </p:nvSpPr>
        <p:spPr>
          <a:xfrm>
            <a:off x="6631520" y="1933745"/>
            <a:ext cx="4517736" cy="395948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00025" indent="-20002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600" b="0" dirty="0">
                <a:solidFill>
                  <a:srgbClr val="000000"/>
                </a:solidFill>
                <a:latin typeface="Alexandria" charset="0"/>
                <a:cs typeface="Alexandria" charset="0"/>
              </a:rPr>
              <a:t>القدرة على التدرج بالخطوات المطلوبة والدعم المتاح والتكتيكات التي يستخدمها رواد الأعمال في مشاريعهم.</a:t>
            </a:r>
            <a:endParaRPr lang="ar-JO" sz="1600" b="0" dirty="0">
              <a:solidFill>
                <a:srgbClr val="000000"/>
              </a:solidFill>
              <a:latin typeface="Alexandria" charset="0"/>
              <a:cs typeface="Alexandria" charset="0"/>
            </a:endParaRPr>
          </a:p>
          <a:p>
            <a:pPr marL="200025" indent="-20002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endParaRPr lang="ar-SA" sz="1600" b="0" dirty="0">
              <a:solidFill>
                <a:srgbClr val="000000"/>
              </a:solidFill>
              <a:latin typeface="Alexandria" charset="0"/>
              <a:cs typeface="Alexandria" charset="0"/>
            </a:endParaRPr>
          </a:p>
          <a:p>
            <a:pPr marL="200025" indent="-20002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600" b="0" dirty="0">
                <a:solidFill>
                  <a:srgbClr val="000000"/>
                </a:solidFill>
                <a:latin typeface="Alexandria" charset="0"/>
                <a:cs typeface="Alexandria" charset="0"/>
              </a:rPr>
              <a:t>إجراء تقييم نقدي لخطط العمل من حيث الجدوى وإمكانات الاستثمار والمخاطر.</a:t>
            </a:r>
            <a:endParaRPr lang="ar-JO" sz="1600" b="0" dirty="0">
              <a:solidFill>
                <a:srgbClr val="000000"/>
              </a:solidFill>
              <a:latin typeface="Alexandria" charset="0"/>
              <a:cs typeface="Alexandria" charset="0"/>
            </a:endParaRPr>
          </a:p>
          <a:p>
            <a:pPr marL="200025" indent="-20002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endParaRPr lang="ar-SA" sz="1600" b="0" dirty="0">
              <a:solidFill>
                <a:srgbClr val="000000"/>
              </a:solidFill>
              <a:latin typeface="Alexandria" charset="0"/>
              <a:cs typeface="Alexandria" charset="0"/>
            </a:endParaRPr>
          </a:p>
          <a:p>
            <a:pPr marL="200025" indent="-200025" algn="r" rtl="1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ar-SA" sz="1600" b="0" dirty="0">
                <a:solidFill>
                  <a:srgbClr val="000000"/>
                </a:solidFill>
                <a:latin typeface="Alexandria" charset="0"/>
                <a:cs typeface="Alexandria" charset="0"/>
              </a:rPr>
              <a:t>تحويل فرص السوق إلى خطة عمل.</a:t>
            </a:r>
          </a:p>
        </p:txBody>
      </p:sp>
    </p:spTree>
    <p:extLst>
      <p:ext uri="{BB962C8B-B14F-4D97-AF65-F5344CB8AC3E}">
        <p14:creationId xmlns:p14="http://schemas.microsoft.com/office/powerpoint/2010/main" val="1709937707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3911" y="5721795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554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 [1789324812551]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lexandria"/>
        <a:ea typeface=""/>
        <a:cs typeface="Alexandria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lexandria"/>
        <a:ea typeface=""/>
        <a:cs typeface="Alexandria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9CC14F3-A324-4807-B2A9-83B2CA862FE7}">
  <we:reference id="WA200010725" version="1.0.0.1" store="Omex" storeType="OMEX"/>
  <we:alternateReferences>
    <we:reference id="WA200010725" version="1.0.0.1" store="WA200010725" storeType="OMEX"/>
  </we:alternateReferences>
  <we:properties>
    <we:property name="claude.fileId" value="&quot;f0caef4a-4ef5-4796-862c-4c19adb53808&quot;"/>
  </we:properties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498C17-F0BE-4F8C-A6B4-F81671835F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2532</TotalTime>
  <Words>1777</Words>
  <Application>Microsoft Office PowerPoint</Application>
  <PresentationFormat>شاشة عريضة</PresentationFormat>
  <Paragraphs>236</Paragraphs>
  <Slides>21</Slides>
  <Notes>21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21</vt:i4>
      </vt:variant>
    </vt:vector>
  </HeadingPairs>
  <TitlesOfParts>
    <vt:vector size="26" baseType="lpstr">
      <vt:lpstr>Alexandria</vt:lpstr>
      <vt:lpstr>Arial</vt:lpstr>
      <vt:lpstr>Calibri</vt:lpstr>
      <vt:lpstr>Wingdings</vt:lpstr>
      <vt:lpstr>Office Theme [1789324812551]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Rahaf Darwish</cp:lastModifiedBy>
  <cp:revision>310</cp:revision>
  <dcterms:created xsi:type="dcterms:W3CDTF">2023-04-29T09:08:00Z</dcterms:created>
  <dcterms:modified xsi:type="dcterms:W3CDTF">2026-09-26T07:40:35Z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