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C9ABED-B705-5411-BBA4-BF74E77D26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D9890F2-D602-7D67-BAFE-9AD9EC5090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E4C84-276E-4540-82C2-9C7DFB6A44F8}" type="datetimeFigureOut">
              <a:rPr lang="en-US" smtClean="0"/>
              <a:t>9/30/2026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805AE3C-21B6-C491-E1F2-FF90BC5564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8BD319C-3F86-8AE8-EDA2-5FC7743B5C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A8E92-FF2C-4494-A638-869A1ECF19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1567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53271F6-5C84-2E08-34EF-8D48E419B2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320E8-21FF-989B-3136-F45198AB8A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2C96CD-3BAB-51C2-EC91-B3B7BB8CFD2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7E4C84-276E-4540-82C2-9C7DFB6A44F8}" type="datetimeFigureOut">
              <a:rPr lang="en-US" smtClean="0"/>
              <a:t>9/30/2026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E2CFB0-04B1-F9D7-4737-CFFAD0437B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4AAE3C-E1F2-34F3-6849-82B06B6AC8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8A8E92-FF2C-4494-A638-869A1ECF19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1775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E733EE-458E-E7CC-CA98-1CFACCFF2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A7AC8C-32EF-BB01-051B-21FD554637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197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D6B179-E2A7-9D50-CC75-BFE2F44CFB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A2DC09-D22C-A7A6-52F7-F641A93EDD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5623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034452-5C5C-FFEC-3839-AACB472F6C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Rapid software development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0F9B86-C5DF-9E67-761D-93C679D6DE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5199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1F34E3-E8DA-E932-D7CB-C10E7C7FA9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Agile methods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5C3B77-7D0B-E1C1-2A4A-DFFEEF835B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9770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BB81DB-7C9C-2997-980E-9351F96F70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Agile methods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F15DEE-8C92-6B72-4465-719E4BB127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28941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712E75-545F-A5AB-2334-A48A771777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Agile Manifesto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3914AF-08A4-D964-7A7E-459C0DEDF3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63098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F9B48A-AAFE-D124-9C54-9B942B55DE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/>
              <a:t>principles of agile methods</a:t>
            </a:r>
            <a:r>
              <a:rPr lang="en-GB" sz="5400"/>
              <a:t> </a:t>
            </a:r>
            <a:endParaRPr lang="en-US" sz="5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F8A702-60B0-4FFB-42A0-CD4117143A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83939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0D6304-3BEB-F38B-FC9F-D05960CEC3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Customer involvement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E6D361-FBAC-A647-92CD-1A4191C348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7918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567507-15A6-E78A-9D22-8148995F4D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Incremental delivery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109F29-650B-82CC-B309-38AC52569A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4180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C94FD2-3B45-8F24-4425-0956DD8A92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People not process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9F52CA-951D-F3D7-8597-F021A484A4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61683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89A414-6C29-AD93-946E-5B3899807A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Embrace change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C6B708-7994-3954-BE2A-94DB58A6BF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2331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42A104-1A08-65CB-2ECD-94337725A7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Maintain simplicity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5C1B5E-E38C-0C1B-2988-478FDBE3DF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9817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3F01FF-4FF6-D8E5-2394-96D23EFB89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When Agile is Suitable?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DD76C3-21B4-1347-3746-B0634FEC0F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4282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E6453C-1C48-AC09-C3FE-968F0195CB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/>
              <a:t>Problems with agile methods</a:t>
            </a:r>
            <a:endParaRPr lang="en-US" sz="5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ED1030-34CE-FC58-C1A0-BBBF8D4854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2174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07768D-4F24-660E-A3A7-83FF3E0382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/>
              <a:t>keeping the interest of customers</a:t>
            </a:r>
            <a:endParaRPr lang="en-US" sz="36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824F3D-0733-65BE-C098-49ABF760F6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31ADA3-7F61-B923-D68B-C3834DFD3C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Suitability of team members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EF57EE-5608-F141-2C7D-AE66F251B6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3455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4D0281-9220-05C1-D676-CFAF952A34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Multiple stackholders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E6B6E8-3671-846A-F064-9854DE12CD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29693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137567-56A5-0A53-3615-7468FC5375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Extra work for maintaining simplicity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737DC9-8AA5-A20F-F657-8AACB2B1B5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54950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2135E7-B507-4B94-9913-407B557232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Contracts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F28D6F-C34C-2BD7-CD8F-227C6DA8AC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88565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A35BB9F-B37B-2304-DAAA-7C2A4BD0D7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When to use agile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303575-45FF-81CE-E3D2-741D79C778D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1960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5AB506-5894-E284-047F-6501CE2A99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Is it important to have a very detailed </a:t>
            </a:r>
            <a:br>
              <a:rPr lang="en-US"/>
            </a:br>
            <a:r>
              <a:rPr lang="en-US"/>
              <a:t>specification and design before moving to implementation?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023CB0-2B77-1716-FA13-DC6F041F4F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23640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F6B61E-BB6C-D8BF-B66A-5498DF5583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/>
              <a:t>Is an incremental delivery strategy, </a:t>
            </a:r>
            <a:br>
              <a:rPr lang="en-US" sz="2800"/>
            </a:br>
            <a:r>
              <a:rPr lang="en-US" sz="2800"/>
              <a:t>where you deliver the software to </a:t>
            </a:r>
            <a:br>
              <a:rPr lang="en-US" sz="2800"/>
            </a:br>
            <a:r>
              <a:rPr lang="en-US" sz="2800"/>
              <a:t>customers and get rapid feedback from them, realistic? </a:t>
            </a:r>
            <a:endParaRPr lang="en-US" sz="28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4CEB50-A226-F9DD-A2BE-217A72C936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997842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567820-1F05-F063-4B17-92FAE5495A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 large is the system that is </a:t>
            </a:r>
            <a:br>
              <a:rPr lang="en-US"/>
            </a:br>
            <a:r>
              <a:rPr lang="en-US"/>
              <a:t>being developed?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6F81FC-9E0A-5BA5-1914-D4B61A71FA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91595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0FB3B3-EC16-03D3-B868-D6155CC27B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type of system is being developed?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81DE60-14EB-EC73-65E0-B9EF604616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022976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37F381-7342-1ED4-EE2A-D996984161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is the expected system lifetime?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D29ADB-9F5B-1320-74E7-8EA61165FF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32844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408D26-913F-C262-C10B-5042D91466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technologies are available to </a:t>
            </a:r>
            <a:br>
              <a:rPr lang="en-US"/>
            </a:br>
            <a:r>
              <a:rPr lang="en-US"/>
              <a:t>support system development?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EDEBA1-D563-F248-CEA5-FFD1E7B578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255244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7373D5-91F5-4FE1-AD67-77AD2EF5BD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 is the development team organized?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4021FE-E27B-FE30-47D0-EC325C20F6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86760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A4A6EF5-C7A4-117D-4D0A-92D12A69AB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Are there cultural or organizational </a:t>
            </a:r>
            <a:br>
              <a:rPr lang="en-US"/>
            </a:br>
            <a:r>
              <a:rPr lang="en-US"/>
              <a:t>issues that may affect the system development?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DA0EB2-73A3-3CF9-185A-FF3D92B57F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036365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ADC7CB-E10E-157C-9CD1-208BDE25A0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 good are the designers and programmers</a:t>
            </a:r>
            <a:br>
              <a:rPr lang="en-US"/>
            </a:br>
            <a:r>
              <a:rPr lang="en-US"/>
              <a:t> in the development team?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FC6AA7-D94A-97F3-AE4F-16B8B36706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43622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7DF861-6ECD-121F-3F4E-7F823E206E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Is the system subject to external regulation?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C9AA61-E150-3686-4271-E2ED1723CB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39644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829FDB-3AA6-8010-BB03-1652E106C3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Extreme programming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A93812-1B55-937B-34B8-6D82CCE18E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40480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A8FAB25-30BE-8369-3DEF-CBD595CAB2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Extreme programming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3B5AF1-1457-9679-687D-66337C53CA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61937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17B9F1-6FD8-9A76-4A86-62BD6063B7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XP and agile principles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55E450-3E01-70EF-CCAE-1CE9FDC373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733137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EB036E-4076-40FC-CCEC-EC60AF18AB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extreme programming release cycle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134E5B-D0D3-7852-8ECA-972DF75B5C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127245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5AC705-36DD-95AC-253E-DC8A691393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/>
              <a:t>Extreme programming practices</a:t>
            </a:r>
            <a:endParaRPr lang="en-US" sz="4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C154D1-5915-237E-25DB-2546D1767C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08731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D8BEAE-B11D-1D08-A245-0FDEED7E77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Incremental planning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691263-D192-2EB8-4E72-3DB8C71FB6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778058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691585-EA84-8B7A-77D1-63C1FFEB02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Small releases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E591E4-C6E4-CBA9-F003-8F9A85FDC1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992491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40C924-0C92-D462-258C-901272FD85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Simple design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747D40-FC98-DA22-7CD7-21E9E77561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23663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328AD2-C010-E324-D4F1-A067B4D294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Test-first development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7D09ED-9C46-CE80-C3B0-745B0A72C8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95367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CC75D2-8EDA-9375-F4C6-49F3F52660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Refactoring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324E53-9BDC-317F-FAF1-B1D547E4B9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76998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EFB745-48C6-923F-322A-3E27C1AEED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Pair programming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B8410B-5700-58FC-0125-CAB0AD13D3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59070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F5694D-6A15-8F1A-09B7-DB94510E54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Collective ownership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0A15A0-F589-B858-21CA-1894EA8C18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25745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D8CAF7-D30D-7650-0BAF-E775C4D72D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Continuous integration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220ECD-DCD9-A0A2-F00E-1C8E5CE7B4D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76515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CABAC9-0A4B-9711-6582-4F0AE30DB4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Sustainable pace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F63B62-E1DF-5D5D-CE61-14B7DEF489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726232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57E5D0-00E3-D593-07D9-B0BEBD0044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On-site customer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5EEBDB-F2AF-49C2-A398-5E1C651967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774471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E2EC43-BDEB-9F7E-CFFE-6BD121C212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Requirements scenarios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814FA7-7E87-591F-83A0-03B36FC317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73046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FB08D7-7619-27E9-7822-354F5631B3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Example:</a:t>
            </a:r>
            <a:br>
              <a:rPr lang="en-US"/>
            </a:br>
            <a:r>
              <a:rPr lang="en-US"/>
              <a:t>A ‘prescribing medication’ story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103F1A-797E-BD2E-9606-EE5BA32EFF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14823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CBFF66-131D-453F-D3F8-5B0191AC4B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Examples of task cards for prescribing medication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7B8AC6-3D78-7464-0D1D-9B4CE2E280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95215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F9520F-448D-A5F1-F027-BAA5854590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Refactoring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489582-EDE1-B8E2-AA64-C383A24AA5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591880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6EB1E5-D743-ED24-B024-0E0F8E87A3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Refactoring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E61F22-7551-5BE1-B4F5-7D308FD6FF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26271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5791EB-2DFC-AD4C-9CD1-080C6D21F2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Examples of refactoring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FA8DB2-BB17-F93F-E22A-F5D116E2B3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95408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8D60F2-E5FB-3B7B-49AE-7E96E07C38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D04FD7-C3DF-2262-3D0E-53B79C3692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08946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70208C-67B7-47EB-E915-D3EAE494E9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D70454-600B-9B12-D480-95FB66930B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0517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232</Words>
  <Application>Microsoft Office PowerPoint</Application>
  <PresentationFormat>Widescreen</PresentationFormat>
  <Paragraphs>49</Paragraphs>
  <Slides>53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5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Rapid software development</vt:lpstr>
      <vt:lpstr>Agile methods</vt:lpstr>
      <vt:lpstr>Agile methods</vt:lpstr>
      <vt:lpstr>Agile Manifesto </vt:lpstr>
      <vt:lpstr>principles of agile methods </vt:lpstr>
      <vt:lpstr>Customer involvement </vt:lpstr>
      <vt:lpstr>Incremental delivery</vt:lpstr>
      <vt:lpstr>People not process</vt:lpstr>
      <vt:lpstr>Embrace change</vt:lpstr>
      <vt:lpstr>Maintain simplicity</vt:lpstr>
      <vt:lpstr>When Agile is Suitable? </vt:lpstr>
      <vt:lpstr>Problems with agile methods</vt:lpstr>
      <vt:lpstr>keeping the interest of customers</vt:lpstr>
      <vt:lpstr>Suitability of team members</vt:lpstr>
      <vt:lpstr>Multiple stackholders</vt:lpstr>
      <vt:lpstr>Extra work for maintaining simplicity</vt:lpstr>
      <vt:lpstr>Contracts</vt:lpstr>
      <vt:lpstr>When to use agile</vt:lpstr>
      <vt:lpstr>Is it important to have a very detailed  specification and design before moving to implementation? </vt:lpstr>
      <vt:lpstr>Is an incremental delivery strategy,  where you deliver the software to  customers and get rapid feedback from them, realistic? </vt:lpstr>
      <vt:lpstr>How large is the system that is  being developed? </vt:lpstr>
      <vt:lpstr>What type of system is being developed? </vt:lpstr>
      <vt:lpstr>What is the expected system lifetime? </vt:lpstr>
      <vt:lpstr>What technologies are available to  support system development? </vt:lpstr>
      <vt:lpstr>How is the development team organized? </vt:lpstr>
      <vt:lpstr>Are there cultural or organizational  issues that may affect the system development? </vt:lpstr>
      <vt:lpstr>How good are the designers and programmers  in the development team?</vt:lpstr>
      <vt:lpstr>Is the system subject to external regulation? </vt:lpstr>
      <vt:lpstr>Extreme programming</vt:lpstr>
      <vt:lpstr>Extreme programming</vt:lpstr>
      <vt:lpstr>XP and agile principles</vt:lpstr>
      <vt:lpstr>The extreme programming release cycle </vt:lpstr>
      <vt:lpstr>Extreme programming practices</vt:lpstr>
      <vt:lpstr>Incremental planning</vt:lpstr>
      <vt:lpstr>Small releases</vt:lpstr>
      <vt:lpstr>Simple design </vt:lpstr>
      <vt:lpstr>Test-first development</vt:lpstr>
      <vt:lpstr>Refactoring</vt:lpstr>
      <vt:lpstr>Pair programming</vt:lpstr>
      <vt:lpstr>Collective ownership</vt:lpstr>
      <vt:lpstr>Continuous integration</vt:lpstr>
      <vt:lpstr>Sustainable pace</vt:lpstr>
      <vt:lpstr>On-site customer</vt:lpstr>
      <vt:lpstr>Requirements scenarios</vt:lpstr>
      <vt:lpstr>Example: A ‘prescribing medication’ story </vt:lpstr>
      <vt:lpstr>Examples of task cards for prescribing medication </vt:lpstr>
      <vt:lpstr>Refactoring</vt:lpstr>
      <vt:lpstr>Refactoring</vt:lpstr>
      <vt:lpstr>Examples of refactoring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Yasser Abdelfattah</dc:creator>
  <cp:lastModifiedBy>Yasser Abdelfattah</cp:lastModifiedBy>
  <cp:revision>1</cp:revision>
  <dcterms:created xsi:type="dcterms:W3CDTF">2026-09-30T17:19:27Z</dcterms:created>
  <dcterms:modified xsi:type="dcterms:W3CDTF">2026-09-30T17:19:27Z</dcterms:modified>
</cp:coreProperties>
</file>