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48B05-C209-4902-A992-23D025321D5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72DDC-4FA2-48C6-8BBC-36DEAE550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97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48B05-C209-4902-A992-23D025321D5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72DDC-4FA2-48C6-8BBC-36DEAE550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60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5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42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34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80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92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548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84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92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66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333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Local Histogram Processing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08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Local Histogram Processing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418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5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33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12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FUNDAMENTALS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824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Mechanics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56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8935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Mechanics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08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E" smtClean="0"/>
              <a:t/>
            </a:r>
            <a:br>
              <a:rPr lang="en-AE" smtClean="0"/>
            </a:br>
            <a:r>
              <a:rPr lang="en-US" sz="4900" b="1" smtClean="0"/>
              <a:t>Linear Spatial Filters</a:t>
            </a:r>
            <a:br>
              <a:rPr lang="en-US" sz="4900" b="1" smtClean="0"/>
            </a:br>
            <a:endParaRPr lang="en-US" sz="49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40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199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Correlation and Convolution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9922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008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Correlation and Convolution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38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96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8325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878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593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366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180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7254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504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861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790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Order-Statistic (Nonlinear)Filters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083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2632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754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694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477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2628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236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560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157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502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Order-Statistic (Nonlinear)Filters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528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95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Widescreen</PresentationFormat>
  <Paragraphs>31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Local Histogram Processing </vt:lpstr>
      <vt:lpstr>Local Histogram Processing </vt:lpstr>
      <vt:lpstr>USING HISTOGRAM STATISTICS FOR IMAGE ENHANCEMENT</vt:lpstr>
      <vt:lpstr>USING HISTOGRAM STATISTICS FOR IMAGE ENHANCEMENT</vt:lpstr>
      <vt:lpstr>USING HISTOGRAM STATISTICS FOR IMAGE ENHANCEMENT</vt:lpstr>
      <vt:lpstr>FUNDAMENTALS OF SPATIAL FILTERING</vt:lpstr>
      <vt:lpstr>The Mechanics of Spatial Filtering</vt:lpstr>
      <vt:lpstr>PowerPoint Presentation</vt:lpstr>
      <vt:lpstr>The Mechanics of Spatial Filtering</vt:lpstr>
      <vt:lpstr> Linear Spatial Filters </vt:lpstr>
      <vt:lpstr>PowerPoint Presentation</vt:lpstr>
      <vt:lpstr>Spatial Correlation and Convolution </vt:lpstr>
      <vt:lpstr>PowerPoint Presentation</vt:lpstr>
      <vt:lpstr>Spatial Correlation and Convolution </vt:lpstr>
      <vt:lpstr>PowerPoint Presentation</vt:lpstr>
      <vt:lpstr>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Order-Statistic (Nonlinear)Filters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Order-Statistic (Nonlinear)Filters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2025-06-05T10:34:44Z</dcterms:created>
  <dcterms:modified xsi:type="dcterms:W3CDTF">2025-06-05T10:34:44Z</dcterms:modified>
</cp:coreProperties>
</file>